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13"/>
  </p:notesMasterIdLst>
  <p:handoutMasterIdLst>
    <p:handoutMasterId r:id="rId14"/>
  </p:handoutMasterIdLst>
  <p:sldIdLst>
    <p:sldId id="748" r:id="rId5"/>
    <p:sldId id="766" r:id="rId6"/>
    <p:sldId id="765" r:id="rId7"/>
    <p:sldId id="736" r:id="rId8"/>
    <p:sldId id="742" r:id="rId9"/>
    <p:sldId id="743" r:id="rId10"/>
    <p:sldId id="744" r:id="rId11"/>
    <p:sldId id="752" r:id="rId12"/>
  </p:sldIdLst>
  <p:sldSz cx="12192000" cy="6858000"/>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C639"/>
    <a:srgbClr val="40403D"/>
    <a:srgbClr val="F7F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3" autoAdjust="0"/>
    <p:restoredTop sz="75109" autoAdjust="0"/>
  </p:normalViewPr>
  <p:slideViewPr>
    <p:cSldViewPr snapToGrid="0">
      <p:cViewPr varScale="1">
        <p:scale>
          <a:sx n="41" d="100"/>
          <a:sy n="41" d="100"/>
        </p:scale>
        <p:origin x="756" y="2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3C4B8-23D0-455F-9FD4-8E0882DA91F1}"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2CC91E75-2876-4029-BA00-E323D798B5D2}">
      <dgm:prSet/>
      <dgm:spPr/>
      <dgm:t>
        <a:bodyPr/>
        <a:lstStyle/>
        <a:p>
          <a:endParaRPr lang="en-US"/>
        </a:p>
      </dgm:t>
    </dgm:pt>
    <dgm:pt modelId="{6B012125-8D94-4402-BFB2-A1DFDE7B6701}" type="parTrans" cxnId="{6E955B15-067D-47A6-95B1-BA28D0C41464}">
      <dgm:prSet/>
      <dgm:spPr/>
      <dgm:t>
        <a:bodyPr/>
        <a:lstStyle/>
        <a:p>
          <a:endParaRPr lang="en-US"/>
        </a:p>
      </dgm:t>
    </dgm:pt>
    <dgm:pt modelId="{B6BE95CE-4908-4B22-9EA1-72DDF3EE73EA}" type="sibTrans" cxnId="{6E955B15-067D-47A6-95B1-BA28D0C41464}">
      <dgm:prSet/>
      <dgm:spPr/>
      <dgm:t>
        <a:bodyPr/>
        <a:lstStyle/>
        <a:p>
          <a:endParaRPr lang="en-US"/>
        </a:p>
      </dgm:t>
    </dgm:pt>
    <dgm:pt modelId="{5D1E6E39-B34E-4F94-9228-C3FE080CBDEA}">
      <dgm:prSet/>
      <dgm:spPr/>
      <dgm:t>
        <a:bodyPr/>
        <a:lstStyle/>
        <a:p>
          <a:r>
            <a:rPr lang="en-US"/>
            <a:t>Log into WIDA</a:t>
          </a:r>
        </a:p>
      </dgm:t>
    </dgm:pt>
    <dgm:pt modelId="{32BFA434-15B6-434E-8A83-F09F451779EA}" type="parTrans" cxnId="{C51B823F-0BD3-47AE-9AEA-EAB932D74224}">
      <dgm:prSet/>
      <dgm:spPr/>
      <dgm:t>
        <a:bodyPr/>
        <a:lstStyle/>
        <a:p>
          <a:endParaRPr lang="en-US"/>
        </a:p>
      </dgm:t>
    </dgm:pt>
    <dgm:pt modelId="{B4CE9312-38C8-49BA-98D7-F2E162610163}" type="sibTrans" cxnId="{C51B823F-0BD3-47AE-9AEA-EAB932D74224}">
      <dgm:prSet/>
      <dgm:spPr/>
      <dgm:t>
        <a:bodyPr/>
        <a:lstStyle/>
        <a:p>
          <a:endParaRPr lang="en-US"/>
        </a:p>
      </dgm:t>
    </dgm:pt>
    <dgm:pt modelId="{2B915E0A-BE03-400E-8BF8-2D72B7817656}">
      <dgm:prSet/>
      <dgm:spPr/>
      <dgm:t>
        <a:bodyPr/>
        <a:lstStyle/>
        <a:p>
          <a:endParaRPr lang="en-US"/>
        </a:p>
      </dgm:t>
    </dgm:pt>
    <dgm:pt modelId="{CFFE4BF7-D1A0-4D2A-B38F-5296B3F617A2}" type="parTrans" cxnId="{664FBD18-8050-45C1-B8F7-18C4EB340548}">
      <dgm:prSet/>
      <dgm:spPr/>
      <dgm:t>
        <a:bodyPr/>
        <a:lstStyle/>
        <a:p>
          <a:endParaRPr lang="en-US"/>
        </a:p>
      </dgm:t>
    </dgm:pt>
    <dgm:pt modelId="{5CB4061F-3F29-420D-AF62-4A7F1657BF25}" type="sibTrans" cxnId="{664FBD18-8050-45C1-B8F7-18C4EB340548}">
      <dgm:prSet/>
      <dgm:spPr/>
      <dgm:t>
        <a:bodyPr/>
        <a:lstStyle/>
        <a:p>
          <a:endParaRPr lang="en-US"/>
        </a:p>
      </dgm:t>
    </dgm:pt>
    <dgm:pt modelId="{CF57AA1D-1971-4100-99A8-1C66E0C1D06D}">
      <dgm:prSet/>
      <dgm:spPr/>
      <dgm:t>
        <a:bodyPr/>
        <a:lstStyle/>
        <a:p>
          <a:r>
            <a:rPr lang="en-US"/>
            <a:t>Select Secure Portal</a:t>
          </a:r>
        </a:p>
      </dgm:t>
    </dgm:pt>
    <dgm:pt modelId="{0A65206B-44CC-472A-A0F1-F782D42CD8FB}" type="parTrans" cxnId="{373EBD7B-E29D-43E4-9741-5CA1A6994455}">
      <dgm:prSet/>
      <dgm:spPr/>
      <dgm:t>
        <a:bodyPr/>
        <a:lstStyle/>
        <a:p>
          <a:endParaRPr lang="en-US"/>
        </a:p>
      </dgm:t>
    </dgm:pt>
    <dgm:pt modelId="{CA892C7D-EEAF-42A3-A5ED-6234182DCAF5}" type="sibTrans" cxnId="{373EBD7B-E29D-43E4-9741-5CA1A6994455}">
      <dgm:prSet/>
      <dgm:spPr/>
      <dgm:t>
        <a:bodyPr/>
        <a:lstStyle/>
        <a:p>
          <a:endParaRPr lang="en-US"/>
        </a:p>
      </dgm:t>
    </dgm:pt>
    <dgm:pt modelId="{DD370F4D-A1CC-407A-8E7B-D6E0F6656458}">
      <dgm:prSet/>
      <dgm:spPr/>
      <dgm:t>
        <a:bodyPr/>
        <a:lstStyle/>
        <a:p>
          <a:endParaRPr lang="en-US"/>
        </a:p>
      </dgm:t>
    </dgm:pt>
    <dgm:pt modelId="{6A2574A3-32E1-4533-AF09-0F6358B280FC}" type="parTrans" cxnId="{498A0B95-5EC8-4D28-BDB6-61B9F12081B8}">
      <dgm:prSet/>
      <dgm:spPr/>
      <dgm:t>
        <a:bodyPr/>
        <a:lstStyle/>
        <a:p>
          <a:endParaRPr lang="en-US"/>
        </a:p>
      </dgm:t>
    </dgm:pt>
    <dgm:pt modelId="{C8FF0642-5DCB-4110-A731-E8373BC931BB}" type="sibTrans" cxnId="{498A0B95-5EC8-4D28-BDB6-61B9F12081B8}">
      <dgm:prSet/>
      <dgm:spPr/>
      <dgm:t>
        <a:bodyPr/>
        <a:lstStyle/>
        <a:p>
          <a:endParaRPr lang="en-US"/>
        </a:p>
      </dgm:t>
    </dgm:pt>
    <dgm:pt modelId="{8FA2CD5F-72D8-4D25-A4D2-8D48A5A34083}">
      <dgm:prSet/>
      <dgm:spPr/>
      <dgm:t>
        <a:bodyPr/>
        <a:lstStyle/>
        <a:p>
          <a:r>
            <a:rPr lang="en-US"/>
            <a:t>Select Professional Learning</a:t>
          </a:r>
        </a:p>
      </dgm:t>
    </dgm:pt>
    <dgm:pt modelId="{C698E91D-A666-4E2D-98A3-19F3360ABC5F}" type="parTrans" cxnId="{D9C5DC06-36C9-4F9B-AC06-758AC897B91C}">
      <dgm:prSet/>
      <dgm:spPr/>
      <dgm:t>
        <a:bodyPr/>
        <a:lstStyle/>
        <a:p>
          <a:endParaRPr lang="en-US"/>
        </a:p>
      </dgm:t>
    </dgm:pt>
    <dgm:pt modelId="{6E8034A2-E31B-465B-BBC9-BF1C9567E030}" type="sibTrans" cxnId="{D9C5DC06-36C9-4F9B-AC06-758AC897B91C}">
      <dgm:prSet/>
      <dgm:spPr/>
      <dgm:t>
        <a:bodyPr/>
        <a:lstStyle/>
        <a:p>
          <a:endParaRPr lang="en-US"/>
        </a:p>
      </dgm:t>
    </dgm:pt>
    <dgm:pt modelId="{B2C2C30E-2998-4FBA-8ABA-9EFF8E71BD82}" type="pres">
      <dgm:prSet presAssocID="{EE23C4B8-23D0-455F-9FD4-8E0882DA91F1}" presName="Name0" presStyleCnt="0">
        <dgm:presLayoutVars>
          <dgm:dir/>
          <dgm:animLvl val="lvl"/>
          <dgm:resizeHandles val="exact"/>
        </dgm:presLayoutVars>
      </dgm:prSet>
      <dgm:spPr/>
    </dgm:pt>
    <dgm:pt modelId="{EA6EDB72-D5EE-445F-A136-71BFAFF9DAB0}" type="pres">
      <dgm:prSet presAssocID="{2CC91E75-2876-4029-BA00-E323D798B5D2}" presName="linNode" presStyleCnt="0"/>
      <dgm:spPr/>
    </dgm:pt>
    <dgm:pt modelId="{43961887-7CCE-43EF-8FA1-868CC9E1301E}" type="pres">
      <dgm:prSet presAssocID="{2CC91E75-2876-4029-BA00-E323D798B5D2}" presName="parentText" presStyleLbl="solidFgAcc1" presStyleIdx="0" presStyleCnt="3">
        <dgm:presLayoutVars>
          <dgm:chMax val="1"/>
          <dgm:bulletEnabled/>
        </dgm:presLayoutVars>
      </dgm:prSet>
      <dgm:spPr/>
    </dgm:pt>
    <dgm:pt modelId="{28BC86C2-0AA9-4DEE-9C8D-A0218C63072C}" type="pres">
      <dgm:prSet presAssocID="{2CC91E75-2876-4029-BA00-E323D798B5D2}" presName="descendantText" presStyleLbl="alignNode1" presStyleIdx="0" presStyleCnt="3">
        <dgm:presLayoutVars>
          <dgm:bulletEnabled/>
        </dgm:presLayoutVars>
      </dgm:prSet>
      <dgm:spPr/>
    </dgm:pt>
    <dgm:pt modelId="{B18917A3-BC66-44CF-BA84-12A5969A0C39}" type="pres">
      <dgm:prSet presAssocID="{B6BE95CE-4908-4B22-9EA1-72DDF3EE73EA}" presName="sp" presStyleCnt="0"/>
      <dgm:spPr/>
    </dgm:pt>
    <dgm:pt modelId="{E4F48ACF-5A68-4F7B-8AFC-2575E8B11C73}" type="pres">
      <dgm:prSet presAssocID="{2B915E0A-BE03-400E-8BF8-2D72B7817656}" presName="linNode" presStyleCnt="0"/>
      <dgm:spPr/>
    </dgm:pt>
    <dgm:pt modelId="{FCFB7799-B970-47D7-BA50-5EC6255A9BFA}" type="pres">
      <dgm:prSet presAssocID="{2B915E0A-BE03-400E-8BF8-2D72B7817656}" presName="parentText" presStyleLbl="solidFgAcc1" presStyleIdx="1" presStyleCnt="3">
        <dgm:presLayoutVars>
          <dgm:chMax val="1"/>
          <dgm:bulletEnabled/>
        </dgm:presLayoutVars>
      </dgm:prSet>
      <dgm:spPr/>
    </dgm:pt>
    <dgm:pt modelId="{8B0C347D-1B6A-4529-BDE3-4BC6879AD699}" type="pres">
      <dgm:prSet presAssocID="{2B915E0A-BE03-400E-8BF8-2D72B7817656}" presName="descendantText" presStyleLbl="alignNode1" presStyleIdx="1" presStyleCnt="3">
        <dgm:presLayoutVars>
          <dgm:bulletEnabled/>
        </dgm:presLayoutVars>
      </dgm:prSet>
      <dgm:spPr/>
    </dgm:pt>
    <dgm:pt modelId="{804B77D0-9762-40A4-9151-B0FF0BAB8B8D}" type="pres">
      <dgm:prSet presAssocID="{5CB4061F-3F29-420D-AF62-4A7F1657BF25}" presName="sp" presStyleCnt="0"/>
      <dgm:spPr/>
    </dgm:pt>
    <dgm:pt modelId="{A5B5BA57-FDE7-426F-A4D4-C207C42E3DAF}" type="pres">
      <dgm:prSet presAssocID="{DD370F4D-A1CC-407A-8E7B-D6E0F6656458}" presName="linNode" presStyleCnt="0"/>
      <dgm:spPr/>
    </dgm:pt>
    <dgm:pt modelId="{532BEB49-8643-418F-965D-9E7F0488DDF6}" type="pres">
      <dgm:prSet presAssocID="{DD370F4D-A1CC-407A-8E7B-D6E0F6656458}" presName="parentText" presStyleLbl="solidFgAcc1" presStyleIdx="2" presStyleCnt="3">
        <dgm:presLayoutVars>
          <dgm:chMax val="1"/>
          <dgm:bulletEnabled/>
        </dgm:presLayoutVars>
      </dgm:prSet>
      <dgm:spPr/>
    </dgm:pt>
    <dgm:pt modelId="{67085F75-9B1D-4A3F-A945-2FDAEA660AF1}" type="pres">
      <dgm:prSet presAssocID="{DD370F4D-A1CC-407A-8E7B-D6E0F6656458}" presName="descendantText" presStyleLbl="alignNode1" presStyleIdx="2" presStyleCnt="3">
        <dgm:presLayoutVars>
          <dgm:bulletEnabled/>
        </dgm:presLayoutVars>
      </dgm:prSet>
      <dgm:spPr/>
    </dgm:pt>
  </dgm:ptLst>
  <dgm:cxnLst>
    <dgm:cxn modelId="{04773903-DF71-4E5F-AE81-E98ADA44C20B}" type="presOf" srcId="{5D1E6E39-B34E-4F94-9228-C3FE080CBDEA}" destId="{28BC86C2-0AA9-4DEE-9C8D-A0218C63072C}" srcOrd="0" destOrd="0" presId="urn:microsoft.com/office/officeart/2016/7/layout/VerticalHollowActionList"/>
    <dgm:cxn modelId="{71E25703-5A0B-4E8F-83FF-F54370A22418}" type="presOf" srcId="{CF57AA1D-1971-4100-99A8-1C66E0C1D06D}" destId="{8B0C347D-1B6A-4529-BDE3-4BC6879AD699}" srcOrd="0" destOrd="0" presId="urn:microsoft.com/office/officeart/2016/7/layout/VerticalHollowActionList"/>
    <dgm:cxn modelId="{D9C5DC06-36C9-4F9B-AC06-758AC897B91C}" srcId="{DD370F4D-A1CC-407A-8E7B-D6E0F6656458}" destId="{8FA2CD5F-72D8-4D25-A4D2-8D48A5A34083}" srcOrd="0" destOrd="0" parTransId="{C698E91D-A666-4E2D-98A3-19F3360ABC5F}" sibTransId="{6E8034A2-E31B-465B-BBC9-BF1C9567E030}"/>
    <dgm:cxn modelId="{6E955B15-067D-47A6-95B1-BA28D0C41464}" srcId="{EE23C4B8-23D0-455F-9FD4-8E0882DA91F1}" destId="{2CC91E75-2876-4029-BA00-E323D798B5D2}" srcOrd="0" destOrd="0" parTransId="{6B012125-8D94-4402-BFB2-A1DFDE7B6701}" sibTransId="{B6BE95CE-4908-4B22-9EA1-72DDF3EE73EA}"/>
    <dgm:cxn modelId="{664FBD18-8050-45C1-B8F7-18C4EB340548}" srcId="{EE23C4B8-23D0-455F-9FD4-8E0882DA91F1}" destId="{2B915E0A-BE03-400E-8BF8-2D72B7817656}" srcOrd="1" destOrd="0" parTransId="{CFFE4BF7-D1A0-4D2A-B38F-5296B3F617A2}" sibTransId="{5CB4061F-3F29-420D-AF62-4A7F1657BF25}"/>
    <dgm:cxn modelId="{C51B823F-0BD3-47AE-9AEA-EAB932D74224}" srcId="{2CC91E75-2876-4029-BA00-E323D798B5D2}" destId="{5D1E6E39-B34E-4F94-9228-C3FE080CBDEA}" srcOrd="0" destOrd="0" parTransId="{32BFA434-15B6-434E-8A83-F09F451779EA}" sibTransId="{B4CE9312-38C8-49BA-98D7-F2E162610163}"/>
    <dgm:cxn modelId="{6B3B4D55-776D-444D-A915-EC3A16021FA3}" type="presOf" srcId="{2CC91E75-2876-4029-BA00-E323D798B5D2}" destId="{43961887-7CCE-43EF-8FA1-868CC9E1301E}" srcOrd="0" destOrd="0" presId="urn:microsoft.com/office/officeart/2016/7/layout/VerticalHollowActionList"/>
    <dgm:cxn modelId="{E15DE456-1766-4F47-AF8E-7889285F6B5F}" type="presOf" srcId="{8FA2CD5F-72D8-4D25-A4D2-8D48A5A34083}" destId="{67085F75-9B1D-4A3F-A945-2FDAEA660AF1}" srcOrd="0" destOrd="0" presId="urn:microsoft.com/office/officeart/2016/7/layout/VerticalHollowActionList"/>
    <dgm:cxn modelId="{373EBD7B-E29D-43E4-9741-5CA1A6994455}" srcId="{2B915E0A-BE03-400E-8BF8-2D72B7817656}" destId="{CF57AA1D-1971-4100-99A8-1C66E0C1D06D}" srcOrd="0" destOrd="0" parTransId="{0A65206B-44CC-472A-A0F1-F782D42CD8FB}" sibTransId="{CA892C7D-EEAF-42A3-A5ED-6234182DCAF5}"/>
    <dgm:cxn modelId="{11C2868B-F96C-4987-B987-DFFA3D065EC7}" type="presOf" srcId="{EE23C4B8-23D0-455F-9FD4-8E0882DA91F1}" destId="{B2C2C30E-2998-4FBA-8ABA-9EFF8E71BD82}" srcOrd="0" destOrd="0" presId="urn:microsoft.com/office/officeart/2016/7/layout/VerticalHollowActionList"/>
    <dgm:cxn modelId="{498A0B95-5EC8-4D28-BDB6-61B9F12081B8}" srcId="{EE23C4B8-23D0-455F-9FD4-8E0882DA91F1}" destId="{DD370F4D-A1CC-407A-8E7B-D6E0F6656458}" srcOrd="2" destOrd="0" parTransId="{6A2574A3-32E1-4533-AF09-0F6358B280FC}" sibTransId="{C8FF0642-5DCB-4110-A731-E8373BC931BB}"/>
    <dgm:cxn modelId="{AE56E6C1-5443-444C-86E0-BE35C95B2AB3}" type="presOf" srcId="{2B915E0A-BE03-400E-8BF8-2D72B7817656}" destId="{FCFB7799-B970-47D7-BA50-5EC6255A9BFA}" srcOrd="0" destOrd="0" presId="urn:microsoft.com/office/officeart/2016/7/layout/VerticalHollowActionList"/>
    <dgm:cxn modelId="{06A16ADD-E34E-4761-BF3C-39C08EAC2BC5}" type="presOf" srcId="{DD370F4D-A1CC-407A-8E7B-D6E0F6656458}" destId="{532BEB49-8643-418F-965D-9E7F0488DDF6}" srcOrd="0" destOrd="0" presId="urn:microsoft.com/office/officeart/2016/7/layout/VerticalHollowActionList"/>
    <dgm:cxn modelId="{799752FE-0434-4A2B-A7A3-00D7B2D01A9E}" type="presParOf" srcId="{B2C2C30E-2998-4FBA-8ABA-9EFF8E71BD82}" destId="{EA6EDB72-D5EE-445F-A136-71BFAFF9DAB0}" srcOrd="0" destOrd="0" presId="urn:microsoft.com/office/officeart/2016/7/layout/VerticalHollowActionList"/>
    <dgm:cxn modelId="{B6229A92-DD44-4842-9812-2FC8C6BE5BD4}" type="presParOf" srcId="{EA6EDB72-D5EE-445F-A136-71BFAFF9DAB0}" destId="{43961887-7CCE-43EF-8FA1-868CC9E1301E}" srcOrd="0" destOrd="0" presId="urn:microsoft.com/office/officeart/2016/7/layout/VerticalHollowActionList"/>
    <dgm:cxn modelId="{F65AE6FA-8495-44D2-A122-079E3DC4BCA7}" type="presParOf" srcId="{EA6EDB72-D5EE-445F-A136-71BFAFF9DAB0}" destId="{28BC86C2-0AA9-4DEE-9C8D-A0218C63072C}" srcOrd="1" destOrd="0" presId="urn:microsoft.com/office/officeart/2016/7/layout/VerticalHollowActionList"/>
    <dgm:cxn modelId="{D90352CB-13A3-48F7-8F89-3975123A787D}" type="presParOf" srcId="{B2C2C30E-2998-4FBA-8ABA-9EFF8E71BD82}" destId="{B18917A3-BC66-44CF-BA84-12A5969A0C39}" srcOrd="1" destOrd="0" presId="urn:microsoft.com/office/officeart/2016/7/layout/VerticalHollowActionList"/>
    <dgm:cxn modelId="{C346E1CF-6F97-4810-92FD-706AB6D62BAF}" type="presParOf" srcId="{B2C2C30E-2998-4FBA-8ABA-9EFF8E71BD82}" destId="{E4F48ACF-5A68-4F7B-8AFC-2575E8B11C73}" srcOrd="2" destOrd="0" presId="urn:microsoft.com/office/officeart/2016/7/layout/VerticalHollowActionList"/>
    <dgm:cxn modelId="{367B8DE6-48EC-4E7A-ACAE-6E0B5956C801}" type="presParOf" srcId="{E4F48ACF-5A68-4F7B-8AFC-2575E8B11C73}" destId="{FCFB7799-B970-47D7-BA50-5EC6255A9BFA}" srcOrd="0" destOrd="0" presId="urn:microsoft.com/office/officeart/2016/7/layout/VerticalHollowActionList"/>
    <dgm:cxn modelId="{35E08E6A-F9D2-4A49-A950-981DCAD26E0B}" type="presParOf" srcId="{E4F48ACF-5A68-4F7B-8AFC-2575E8B11C73}" destId="{8B0C347D-1B6A-4529-BDE3-4BC6879AD699}" srcOrd="1" destOrd="0" presId="urn:microsoft.com/office/officeart/2016/7/layout/VerticalHollowActionList"/>
    <dgm:cxn modelId="{84F6E51A-E815-4E63-9834-23140A7BBF20}" type="presParOf" srcId="{B2C2C30E-2998-4FBA-8ABA-9EFF8E71BD82}" destId="{804B77D0-9762-40A4-9151-B0FF0BAB8B8D}" srcOrd="3" destOrd="0" presId="urn:microsoft.com/office/officeart/2016/7/layout/VerticalHollowActionList"/>
    <dgm:cxn modelId="{C4C058BD-1DDE-4FB6-8979-F7AA508273B4}" type="presParOf" srcId="{B2C2C30E-2998-4FBA-8ABA-9EFF8E71BD82}" destId="{A5B5BA57-FDE7-426F-A4D4-C207C42E3DAF}" srcOrd="4" destOrd="0" presId="urn:microsoft.com/office/officeart/2016/7/layout/VerticalHollowActionList"/>
    <dgm:cxn modelId="{833FE8CC-76A2-4BA0-AADF-4A5D87CD54B4}" type="presParOf" srcId="{A5B5BA57-FDE7-426F-A4D4-C207C42E3DAF}" destId="{532BEB49-8643-418F-965D-9E7F0488DDF6}" srcOrd="0" destOrd="0" presId="urn:microsoft.com/office/officeart/2016/7/layout/VerticalHollowActionList"/>
    <dgm:cxn modelId="{83E5F04D-2ECC-43C5-B7F8-11EF0A63DAF9}" type="presParOf" srcId="{A5B5BA57-FDE7-426F-A4D4-C207C42E3DAF}" destId="{67085F75-9B1D-4A3F-A945-2FDAEA660AF1}"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3C4B8-23D0-455F-9FD4-8E0882DA91F1}"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2CC91E75-2876-4029-BA00-E323D798B5D2}">
      <dgm:prSet/>
      <dgm:spPr/>
      <dgm:t>
        <a:bodyPr/>
        <a:lstStyle/>
        <a:p>
          <a:endParaRPr lang="en-US"/>
        </a:p>
      </dgm:t>
    </dgm:pt>
    <dgm:pt modelId="{6B012125-8D94-4402-BFB2-A1DFDE7B6701}" type="parTrans" cxnId="{6E955B15-067D-47A6-95B1-BA28D0C41464}">
      <dgm:prSet/>
      <dgm:spPr/>
      <dgm:t>
        <a:bodyPr/>
        <a:lstStyle/>
        <a:p>
          <a:endParaRPr lang="en-US"/>
        </a:p>
      </dgm:t>
    </dgm:pt>
    <dgm:pt modelId="{B6BE95CE-4908-4B22-9EA1-72DDF3EE73EA}" type="sibTrans" cxnId="{6E955B15-067D-47A6-95B1-BA28D0C41464}">
      <dgm:prSet/>
      <dgm:spPr/>
      <dgm:t>
        <a:bodyPr/>
        <a:lstStyle/>
        <a:p>
          <a:endParaRPr lang="en-US"/>
        </a:p>
      </dgm:t>
    </dgm:pt>
    <dgm:pt modelId="{5D1E6E39-B34E-4F94-9228-C3FE080CBDEA}">
      <dgm:prSet/>
      <dgm:spPr/>
      <dgm:t>
        <a:bodyPr/>
        <a:lstStyle/>
        <a:p>
          <a:r>
            <a:rPr lang="en-US"/>
            <a:t>Find WIDA ELD Standards Framework: A Collaborative Approach in the list</a:t>
          </a:r>
        </a:p>
      </dgm:t>
    </dgm:pt>
    <dgm:pt modelId="{32BFA434-15B6-434E-8A83-F09F451779EA}" type="parTrans" cxnId="{C51B823F-0BD3-47AE-9AEA-EAB932D74224}">
      <dgm:prSet/>
      <dgm:spPr/>
      <dgm:t>
        <a:bodyPr/>
        <a:lstStyle/>
        <a:p>
          <a:endParaRPr lang="en-US"/>
        </a:p>
      </dgm:t>
    </dgm:pt>
    <dgm:pt modelId="{B4CE9312-38C8-49BA-98D7-F2E162610163}" type="sibTrans" cxnId="{C51B823F-0BD3-47AE-9AEA-EAB932D74224}">
      <dgm:prSet/>
      <dgm:spPr/>
      <dgm:t>
        <a:bodyPr/>
        <a:lstStyle/>
        <a:p>
          <a:endParaRPr lang="en-US"/>
        </a:p>
      </dgm:t>
    </dgm:pt>
    <dgm:pt modelId="{2B915E0A-BE03-400E-8BF8-2D72B7817656}">
      <dgm:prSet/>
      <dgm:spPr/>
      <dgm:t>
        <a:bodyPr/>
        <a:lstStyle/>
        <a:p>
          <a:endParaRPr lang="en-US"/>
        </a:p>
      </dgm:t>
    </dgm:pt>
    <dgm:pt modelId="{CFFE4BF7-D1A0-4D2A-B38F-5296B3F617A2}" type="parTrans" cxnId="{664FBD18-8050-45C1-B8F7-18C4EB340548}">
      <dgm:prSet/>
      <dgm:spPr/>
      <dgm:t>
        <a:bodyPr/>
        <a:lstStyle/>
        <a:p>
          <a:endParaRPr lang="en-US"/>
        </a:p>
      </dgm:t>
    </dgm:pt>
    <dgm:pt modelId="{5CB4061F-3F29-420D-AF62-4A7F1657BF25}" type="sibTrans" cxnId="{664FBD18-8050-45C1-B8F7-18C4EB340548}">
      <dgm:prSet/>
      <dgm:spPr/>
      <dgm:t>
        <a:bodyPr/>
        <a:lstStyle/>
        <a:p>
          <a:endParaRPr lang="en-US"/>
        </a:p>
      </dgm:t>
    </dgm:pt>
    <dgm:pt modelId="{CF57AA1D-1971-4100-99A8-1C66E0C1D06D}">
      <dgm:prSet/>
      <dgm:spPr/>
      <dgm:t>
        <a:bodyPr/>
        <a:lstStyle/>
        <a:p>
          <a:r>
            <a:rPr lang="en-US" dirty="0"/>
            <a:t>First time? Select Course Details then Enroll Now</a:t>
          </a:r>
        </a:p>
      </dgm:t>
    </dgm:pt>
    <dgm:pt modelId="{0A65206B-44CC-472A-A0F1-F782D42CD8FB}" type="parTrans" cxnId="{373EBD7B-E29D-43E4-9741-5CA1A6994455}">
      <dgm:prSet/>
      <dgm:spPr/>
      <dgm:t>
        <a:bodyPr/>
        <a:lstStyle/>
        <a:p>
          <a:endParaRPr lang="en-US"/>
        </a:p>
      </dgm:t>
    </dgm:pt>
    <dgm:pt modelId="{CA892C7D-EEAF-42A3-A5ED-6234182DCAF5}" type="sibTrans" cxnId="{373EBD7B-E29D-43E4-9741-5CA1A6994455}">
      <dgm:prSet/>
      <dgm:spPr/>
      <dgm:t>
        <a:bodyPr/>
        <a:lstStyle/>
        <a:p>
          <a:endParaRPr lang="en-US"/>
        </a:p>
      </dgm:t>
    </dgm:pt>
    <dgm:pt modelId="{DD370F4D-A1CC-407A-8E7B-D6E0F6656458}">
      <dgm:prSet/>
      <dgm:spPr/>
      <dgm:t>
        <a:bodyPr/>
        <a:lstStyle/>
        <a:p>
          <a:endParaRPr lang="en-US"/>
        </a:p>
      </dgm:t>
    </dgm:pt>
    <dgm:pt modelId="{6A2574A3-32E1-4533-AF09-0F6358B280FC}" type="parTrans" cxnId="{498A0B95-5EC8-4D28-BDB6-61B9F12081B8}">
      <dgm:prSet/>
      <dgm:spPr/>
      <dgm:t>
        <a:bodyPr/>
        <a:lstStyle/>
        <a:p>
          <a:endParaRPr lang="en-US"/>
        </a:p>
      </dgm:t>
    </dgm:pt>
    <dgm:pt modelId="{C8FF0642-5DCB-4110-A731-E8373BC931BB}" type="sibTrans" cxnId="{498A0B95-5EC8-4D28-BDB6-61B9F12081B8}">
      <dgm:prSet/>
      <dgm:spPr/>
      <dgm:t>
        <a:bodyPr/>
        <a:lstStyle/>
        <a:p>
          <a:endParaRPr lang="en-US"/>
        </a:p>
      </dgm:t>
    </dgm:pt>
    <dgm:pt modelId="{8FA2CD5F-72D8-4D25-A4D2-8D48A5A34083}">
      <dgm:prSet/>
      <dgm:spPr/>
      <dgm:t>
        <a:bodyPr/>
        <a:lstStyle/>
        <a:p>
          <a:r>
            <a:rPr lang="en-US"/>
            <a:t>Been in before? Select Enter Course</a:t>
          </a:r>
        </a:p>
      </dgm:t>
    </dgm:pt>
    <dgm:pt modelId="{C698E91D-A666-4E2D-98A3-19F3360ABC5F}" type="parTrans" cxnId="{D9C5DC06-36C9-4F9B-AC06-758AC897B91C}">
      <dgm:prSet/>
      <dgm:spPr/>
      <dgm:t>
        <a:bodyPr/>
        <a:lstStyle/>
        <a:p>
          <a:endParaRPr lang="en-US"/>
        </a:p>
      </dgm:t>
    </dgm:pt>
    <dgm:pt modelId="{6E8034A2-E31B-465B-BBC9-BF1C9567E030}" type="sibTrans" cxnId="{D9C5DC06-36C9-4F9B-AC06-758AC897B91C}">
      <dgm:prSet/>
      <dgm:spPr/>
      <dgm:t>
        <a:bodyPr/>
        <a:lstStyle/>
        <a:p>
          <a:endParaRPr lang="en-US"/>
        </a:p>
      </dgm:t>
    </dgm:pt>
    <dgm:pt modelId="{B2C2C30E-2998-4FBA-8ABA-9EFF8E71BD82}" type="pres">
      <dgm:prSet presAssocID="{EE23C4B8-23D0-455F-9FD4-8E0882DA91F1}" presName="Name0" presStyleCnt="0">
        <dgm:presLayoutVars>
          <dgm:dir/>
          <dgm:animLvl val="lvl"/>
          <dgm:resizeHandles val="exact"/>
        </dgm:presLayoutVars>
      </dgm:prSet>
      <dgm:spPr/>
    </dgm:pt>
    <dgm:pt modelId="{EA6EDB72-D5EE-445F-A136-71BFAFF9DAB0}" type="pres">
      <dgm:prSet presAssocID="{2CC91E75-2876-4029-BA00-E323D798B5D2}" presName="linNode" presStyleCnt="0"/>
      <dgm:spPr/>
    </dgm:pt>
    <dgm:pt modelId="{43961887-7CCE-43EF-8FA1-868CC9E1301E}" type="pres">
      <dgm:prSet presAssocID="{2CC91E75-2876-4029-BA00-E323D798B5D2}" presName="parentText" presStyleLbl="solidFgAcc1" presStyleIdx="0" presStyleCnt="3">
        <dgm:presLayoutVars>
          <dgm:chMax val="1"/>
          <dgm:bulletEnabled/>
        </dgm:presLayoutVars>
      </dgm:prSet>
      <dgm:spPr/>
    </dgm:pt>
    <dgm:pt modelId="{28BC86C2-0AA9-4DEE-9C8D-A0218C63072C}" type="pres">
      <dgm:prSet presAssocID="{2CC91E75-2876-4029-BA00-E323D798B5D2}" presName="descendantText" presStyleLbl="alignNode1" presStyleIdx="0" presStyleCnt="3">
        <dgm:presLayoutVars>
          <dgm:bulletEnabled/>
        </dgm:presLayoutVars>
      </dgm:prSet>
      <dgm:spPr/>
    </dgm:pt>
    <dgm:pt modelId="{B18917A3-BC66-44CF-BA84-12A5969A0C39}" type="pres">
      <dgm:prSet presAssocID="{B6BE95CE-4908-4B22-9EA1-72DDF3EE73EA}" presName="sp" presStyleCnt="0"/>
      <dgm:spPr/>
    </dgm:pt>
    <dgm:pt modelId="{E4F48ACF-5A68-4F7B-8AFC-2575E8B11C73}" type="pres">
      <dgm:prSet presAssocID="{2B915E0A-BE03-400E-8BF8-2D72B7817656}" presName="linNode" presStyleCnt="0"/>
      <dgm:spPr/>
    </dgm:pt>
    <dgm:pt modelId="{FCFB7799-B970-47D7-BA50-5EC6255A9BFA}" type="pres">
      <dgm:prSet presAssocID="{2B915E0A-BE03-400E-8BF8-2D72B7817656}" presName="parentText" presStyleLbl="solidFgAcc1" presStyleIdx="1" presStyleCnt="3">
        <dgm:presLayoutVars>
          <dgm:chMax val="1"/>
          <dgm:bulletEnabled/>
        </dgm:presLayoutVars>
      </dgm:prSet>
      <dgm:spPr/>
    </dgm:pt>
    <dgm:pt modelId="{8B0C347D-1B6A-4529-BDE3-4BC6879AD699}" type="pres">
      <dgm:prSet presAssocID="{2B915E0A-BE03-400E-8BF8-2D72B7817656}" presName="descendantText" presStyleLbl="alignNode1" presStyleIdx="1" presStyleCnt="3">
        <dgm:presLayoutVars>
          <dgm:bulletEnabled/>
        </dgm:presLayoutVars>
      </dgm:prSet>
      <dgm:spPr/>
    </dgm:pt>
    <dgm:pt modelId="{804B77D0-9762-40A4-9151-B0FF0BAB8B8D}" type="pres">
      <dgm:prSet presAssocID="{5CB4061F-3F29-420D-AF62-4A7F1657BF25}" presName="sp" presStyleCnt="0"/>
      <dgm:spPr/>
    </dgm:pt>
    <dgm:pt modelId="{A5B5BA57-FDE7-426F-A4D4-C207C42E3DAF}" type="pres">
      <dgm:prSet presAssocID="{DD370F4D-A1CC-407A-8E7B-D6E0F6656458}" presName="linNode" presStyleCnt="0"/>
      <dgm:spPr/>
    </dgm:pt>
    <dgm:pt modelId="{532BEB49-8643-418F-965D-9E7F0488DDF6}" type="pres">
      <dgm:prSet presAssocID="{DD370F4D-A1CC-407A-8E7B-D6E0F6656458}" presName="parentText" presStyleLbl="solidFgAcc1" presStyleIdx="2" presStyleCnt="3">
        <dgm:presLayoutVars>
          <dgm:chMax val="1"/>
          <dgm:bulletEnabled/>
        </dgm:presLayoutVars>
      </dgm:prSet>
      <dgm:spPr/>
    </dgm:pt>
    <dgm:pt modelId="{67085F75-9B1D-4A3F-A945-2FDAEA660AF1}" type="pres">
      <dgm:prSet presAssocID="{DD370F4D-A1CC-407A-8E7B-D6E0F6656458}" presName="descendantText" presStyleLbl="alignNode1" presStyleIdx="2" presStyleCnt="3">
        <dgm:presLayoutVars>
          <dgm:bulletEnabled/>
        </dgm:presLayoutVars>
      </dgm:prSet>
      <dgm:spPr/>
    </dgm:pt>
  </dgm:ptLst>
  <dgm:cxnLst>
    <dgm:cxn modelId="{04773903-DF71-4E5F-AE81-E98ADA44C20B}" type="presOf" srcId="{5D1E6E39-B34E-4F94-9228-C3FE080CBDEA}" destId="{28BC86C2-0AA9-4DEE-9C8D-A0218C63072C}" srcOrd="0" destOrd="0" presId="urn:microsoft.com/office/officeart/2016/7/layout/VerticalHollowActionList"/>
    <dgm:cxn modelId="{71E25703-5A0B-4E8F-83FF-F54370A22418}" type="presOf" srcId="{CF57AA1D-1971-4100-99A8-1C66E0C1D06D}" destId="{8B0C347D-1B6A-4529-BDE3-4BC6879AD699}" srcOrd="0" destOrd="0" presId="urn:microsoft.com/office/officeart/2016/7/layout/VerticalHollowActionList"/>
    <dgm:cxn modelId="{D9C5DC06-36C9-4F9B-AC06-758AC897B91C}" srcId="{DD370F4D-A1CC-407A-8E7B-D6E0F6656458}" destId="{8FA2CD5F-72D8-4D25-A4D2-8D48A5A34083}" srcOrd="0" destOrd="0" parTransId="{C698E91D-A666-4E2D-98A3-19F3360ABC5F}" sibTransId="{6E8034A2-E31B-465B-BBC9-BF1C9567E030}"/>
    <dgm:cxn modelId="{6E955B15-067D-47A6-95B1-BA28D0C41464}" srcId="{EE23C4B8-23D0-455F-9FD4-8E0882DA91F1}" destId="{2CC91E75-2876-4029-BA00-E323D798B5D2}" srcOrd="0" destOrd="0" parTransId="{6B012125-8D94-4402-BFB2-A1DFDE7B6701}" sibTransId="{B6BE95CE-4908-4B22-9EA1-72DDF3EE73EA}"/>
    <dgm:cxn modelId="{664FBD18-8050-45C1-B8F7-18C4EB340548}" srcId="{EE23C4B8-23D0-455F-9FD4-8E0882DA91F1}" destId="{2B915E0A-BE03-400E-8BF8-2D72B7817656}" srcOrd="1" destOrd="0" parTransId="{CFFE4BF7-D1A0-4D2A-B38F-5296B3F617A2}" sibTransId="{5CB4061F-3F29-420D-AF62-4A7F1657BF25}"/>
    <dgm:cxn modelId="{C51B823F-0BD3-47AE-9AEA-EAB932D74224}" srcId="{2CC91E75-2876-4029-BA00-E323D798B5D2}" destId="{5D1E6E39-B34E-4F94-9228-C3FE080CBDEA}" srcOrd="0" destOrd="0" parTransId="{32BFA434-15B6-434E-8A83-F09F451779EA}" sibTransId="{B4CE9312-38C8-49BA-98D7-F2E162610163}"/>
    <dgm:cxn modelId="{6B3B4D55-776D-444D-A915-EC3A16021FA3}" type="presOf" srcId="{2CC91E75-2876-4029-BA00-E323D798B5D2}" destId="{43961887-7CCE-43EF-8FA1-868CC9E1301E}" srcOrd="0" destOrd="0" presId="urn:microsoft.com/office/officeart/2016/7/layout/VerticalHollowActionList"/>
    <dgm:cxn modelId="{E15DE456-1766-4F47-AF8E-7889285F6B5F}" type="presOf" srcId="{8FA2CD5F-72D8-4D25-A4D2-8D48A5A34083}" destId="{67085F75-9B1D-4A3F-A945-2FDAEA660AF1}" srcOrd="0" destOrd="0" presId="urn:microsoft.com/office/officeart/2016/7/layout/VerticalHollowActionList"/>
    <dgm:cxn modelId="{373EBD7B-E29D-43E4-9741-5CA1A6994455}" srcId="{2B915E0A-BE03-400E-8BF8-2D72B7817656}" destId="{CF57AA1D-1971-4100-99A8-1C66E0C1D06D}" srcOrd="0" destOrd="0" parTransId="{0A65206B-44CC-472A-A0F1-F782D42CD8FB}" sibTransId="{CA892C7D-EEAF-42A3-A5ED-6234182DCAF5}"/>
    <dgm:cxn modelId="{11C2868B-F96C-4987-B987-DFFA3D065EC7}" type="presOf" srcId="{EE23C4B8-23D0-455F-9FD4-8E0882DA91F1}" destId="{B2C2C30E-2998-4FBA-8ABA-9EFF8E71BD82}" srcOrd="0" destOrd="0" presId="urn:microsoft.com/office/officeart/2016/7/layout/VerticalHollowActionList"/>
    <dgm:cxn modelId="{498A0B95-5EC8-4D28-BDB6-61B9F12081B8}" srcId="{EE23C4B8-23D0-455F-9FD4-8E0882DA91F1}" destId="{DD370F4D-A1CC-407A-8E7B-D6E0F6656458}" srcOrd="2" destOrd="0" parTransId="{6A2574A3-32E1-4533-AF09-0F6358B280FC}" sibTransId="{C8FF0642-5DCB-4110-A731-E8373BC931BB}"/>
    <dgm:cxn modelId="{AE56E6C1-5443-444C-86E0-BE35C95B2AB3}" type="presOf" srcId="{2B915E0A-BE03-400E-8BF8-2D72B7817656}" destId="{FCFB7799-B970-47D7-BA50-5EC6255A9BFA}" srcOrd="0" destOrd="0" presId="urn:microsoft.com/office/officeart/2016/7/layout/VerticalHollowActionList"/>
    <dgm:cxn modelId="{06A16ADD-E34E-4761-BF3C-39C08EAC2BC5}" type="presOf" srcId="{DD370F4D-A1CC-407A-8E7B-D6E0F6656458}" destId="{532BEB49-8643-418F-965D-9E7F0488DDF6}" srcOrd="0" destOrd="0" presId="urn:microsoft.com/office/officeart/2016/7/layout/VerticalHollowActionList"/>
    <dgm:cxn modelId="{799752FE-0434-4A2B-A7A3-00D7B2D01A9E}" type="presParOf" srcId="{B2C2C30E-2998-4FBA-8ABA-9EFF8E71BD82}" destId="{EA6EDB72-D5EE-445F-A136-71BFAFF9DAB0}" srcOrd="0" destOrd="0" presId="urn:microsoft.com/office/officeart/2016/7/layout/VerticalHollowActionList"/>
    <dgm:cxn modelId="{B6229A92-DD44-4842-9812-2FC8C6BE5BD4}" type="presParOf" srcId="{EA6EDB72-D5EE-445F-A136-71BFAFF9DAB0}" destId="{43961887-7CCE-43EF-8FA1-868CC9E1301E}" srcOrd="0" destOrd="0" presId="urn:microsoft.com/office/officeart/2016/7/layout/VerticalHollowActionList"/>
    <dgm:cxn modelId="{F65AE6FA-8495-44D2-A122-079E3DC4BCA7}" type="presParOf" srcId="{EA6EDB72-D5EE-445F-A136-71BFAFF9DAB0}" destId="{28BC86C2-0AA9-4DEE-9C8D-A0218C63072C}" srcOrd="1" destOrd="0" presId="urn:microsoft.com/office/officeart/2016/7/layout/VerticalHollowActionList"/>
    <dgm:cxn modelId="{D90352CB-13A3-48F7-8F89-3975123A787D}" type="presParOf" srcId="{B2C2C30E-2998-4FBA-8ABA-9EFF8E71BD82}" destId="{B18917A3-BC66-44CF-BA84-12A5969A0C39}" srcOrd="1" destOrd="0" presId="urn:microsoft.com/office/officeart/2016/7/layout/VerticalHollowActionList"/>
    <dgm:cxn modelId="{C346E1CF-6F97-4810-92FD-706AB6D62BAF}" type="presParOf" srcId="{B2C2C30E-2998-4FBA-8ABA-9EFF8E71BD82}" destId="{E4F48ACF-5A68-4F7B-8AFC-2575E8B11C73}" srcOrd="2" destOrd="0" presId="urn:microsoft.com/office/officeart/2016/7/layout/VerticalHollowActionList"/>
    <dgm:cxn modelId="{367B8DE6-48EC-4E7A-ACAE-6E0B5956C801}" type="presParOf" srcId="{E4F48ACF-5A68-4F7B-8AFC-2575E8B11C73}" destId="{FCFB7799-B970-47D7-BA50-5EC6255A9BFA}" srcOrd="0" destOrd="0" presId="urn:microsoft.com/office/officeart/2016/7/layout/VerticalHollowActionList"/>
    <dgm:cxn modelId="{35E08E6A-F9D2-4A49-A950-981DCAD26E0B}" type="presParOf" srcId="{E4F48ACF-5A68-4F7B-8AFC-2575E8B11C73}" destId="{8B0C347D-1B6A-4529-BDE3-4BC6879AD699}" srcOrd="1" destOrd="0" presId="urn:microsoft.com/office/officeart/2016/7/layout/VerticalHollowActionList"/>
    <dgm:cxn modelId="{84F6E51A-E815-4E63-9834-23140A7BBF20}" type="presParOf" srcId="{B2C2C30E-2998-4FBA-8ABA-9EFF8E71BD82}" destId="{804B77D0-9762-40A4-9151-B0FF0BAB8B8D}" srcOrd="3" destOrd="0" presId="urn:microsoft.com/office/officeart/2016/7/layout/VerticalHollowActionList"/>
    <dgm:cxn modelId="{C4C058BD-1DDE-4FB6-8979-F7AA508273B4}" type="presParOf" srcId="{B2C2C30E-2998-4FBA-8ABA-9EFF8E71BD82}" destId="{A5B5BA57-FDE7-426F-A4D4-C207C42E3DAF}" srcOrd="4" destOrd="0" presId="urn:microsoft.com/office/officeart/2016/7/layout/VerticalHollowActionList"/>
    <dgm:cxn modelId="{833FE8CC-76A2-4BA0-AADF-4A5D87CD54B4}" type="presParOf" srcId="{A5B5BA57-FDE7-426F-A4D4-C207C42E3DAF}" destId="{532BEB49-8643-418F-965D-9E7F0488DDF6}" srcOrd="0" destOrd="0" presId="urn:microsoft.com/office/officeart/2016/7/layout/VerticalHollowActionList"/>
    <dgm:cxn modelId="{83E5F04D-2ECC-43C5-B7F8-11EF0A63DAF9}" type="presParOf" srcId="{A5B5BA57-FDE7-426F-A4D4-C207C42E3DAF}" destId="{67085F75-9B1D-4A3F-A945-2FDAEA660AF1}"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23C4B8-23D0-455F-9FD4-8E0882DA91F1}"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2CC91E75-2876-4029-BA00-E323D798B5D2}">
      <dgm:prSet/>
      <dgm:spPr/>
      <dgm:t>
        <a:bodyPr/>
        <a:lstStyle/>
        <a:p>
          <a:endParaRPr lang="en-US"/>
        </a:p>
      </dgm:t>
    </dgm:pt>
    <dgm:pt modelId="{6B012125-8D94-4402-BFB2-A1DFDE7B6701}" type="parTrans" cxnId="{6E955B15-067D-47A6-95B1-BA28D0C41464}">
      <dgm:prSet/>
      <dgm:spPr/>
      <dgm:t>
        <a:bodyPr/>
        <a:lstStyle/>
        <a:p>
          <a:endParaRPr lang="en-US"/>
        </a:p>
      </dgm:t>
    </dgm:pt>
    <dgm:pt modelId="{B6BE95CE-4908-4B22-9EA1-72DDF3EE73EA}" type="sibTrans" cxnId="{6E955B15-067D-47A6-95B1-BA28D0C41464}">
      <dgm:prSet/>
      <dgm:spPr/>
      <dgm:t>
        <a:bodyPr/>
        <a:lstStyle/>
        <a:p>
          <a:endParaRPr lang="en-US"/>
        </a:p>
      </dgm:t>
    </dgm:pt>
    <dgm:pt modelId="{5D1E6E39-B34E-4F94-9228-C3FE080CBDEA}">
      <dgm:prSet/>
      <dgm:spPr/>
      <dgm:t>
        <a:bodyPr/>
        <a:lstStyle/>
        <a:p>
          <a:r>
            <a:rPr lang="en-US"/>
            <a:t>Select Module 1: Connect Current Knowledge and Practice to the WIDA ELD Standards Framework</a:t>
          </a:r>
        </a:p>
      </dgm:t>
    </dgm:pt>
    <dgm:pt modelId="{32BFA434-15B6-434E-8A83-F09F451779EA}" type="parTrans" cxnId="{C51B823F-0BD3-47AE-9AEA-EAB932D74224}">
      <dgm:prSet/>
      <dgm:spPr/>
      <dgm:t>
        <a:bodyPr/>
        <a:lstStyle/>
        <a:p>
          <a:endParaRPr lang="en-US"/>
        </a:p>
      </dgm:t>
    </dgm:pt>
    <dgm:pt modelId="{B4CE9312-38C8-49BA-98D7-F2E162610163}" type="sibTrans" cxnId="{C51B823F-0BD3-47AE-9AEA-EAB932D74224}">
      <dgm:prSet/>
      <dgm:spPr/>
      <dgm:t>
        <a:bodyPr/>
        <a:lstStyle/>
        <a:p>
          <a:endParaRPr lang="en-US"/>
        </a:p>
      </dgm:t>
    </dgm:pt>
    <dgm:pt modelId="{2B915E0A-BE03-400E-8BF8-2D72B7817656}">
      <dgm:prSet/>
      <dgm:spPr/>
      <dgm:t>
        <a:bodyPr/>
        <a:lstStyle/>
        <a:p>
          <a:endParaRPr lang="en-US"/>
        </a:p>
      </dgm:t>
    </dgm:pt>
    <dgm:pt modelId="{CFFE4BF7-D1A0-4D2A-B38F-5296B3F617A2}" type="parTrans" cxnId="{664FBD18-8050-45C1-B8F7-18C4EB340548}">
      <dgm:prSet/>
      <dgm:spPr/>
      <dgm:t>
        <a:bodyPr/>
        <a:lstStyle/>
        <a:p>
          <a:endParaRPr lang="en-US"/>
        </a:p>
      </dgm:t>
    </dgm:pt>
    <dgm:pt modelId="{5CB4061F-3F29-420D-AF62-4A7F1657BF25}" type="sibTrans" cxnId="{664FBD18-8050-45C1-B8F7-18C4EB340548}">
      <dgm:prSet/>
      <dgm:spPr/>
      <dgm:t>
        <a:bodyPr/>
        <a:lstStyle/>
        <a:p>
          <a:endParaRPr lang="en-US"/>
        </a:p>
      </dgm:t>
    </dgm:pt>
    <dgm:pt modelId="{CF57AA1D-1971-4100-99A8-1C66E0C1D06D}">
      <dgm:prSet/>
      <dgm:spPr/>
      <dgm:t>
        <a:bodyPr/>
        <a:lstStyle/>
        <a:p>
          <a:r>
            <a:rPr lang="en-US" dirty="0"/>
            <a:t>Click “next” at the bottom of each page to get to the 3</a:t>
          </a:r>
          <a:r>
            <a:rPr lang="en-US" baseline="30000" dirty="0"/>
            <a:t>rd</a:t>
          </a:r>
          <a:r>
            <a:rPr lang="en-US" dirty="0"/>
            <a:t> page: “Explore the WIDA ELD Standards Framework”</a:t>
          </a:r>
        </a:p>
      </dgm:t>
    </dgm:pt>
    <dgm:pt modelId="{0A65206B-44CC-472A-A0F1-F782D42CD8FB}" type="parTrans" cxnId="{373EBD7B-E29D-43E4-9741-5CA1A6994455}">
      <dgm:prSet/>
      <dgm:spPr/>
      <dgm:t>
        <a:bodyPr/>
        <a:lstStyle/>
        <a:p>
          <a:endParaRPr lang="en-US"/>
        </a:p>
      </dgm:t>
    </dgm:pt>
    <dgm:pt modelId="{CA892C7D-EEAF-42A3-A5ED-6234182DCAF5}" type="sibTrans" cxnId="{373EBD7B-E29D-43E4-9741-5CA1A6994455}">
      <dgm:prSet/>
      <dgm:spPr/>
      <dgm:t>
        <a:bodyPr/>
        <a:lstStyle/>
        <a:p>
          <a:endParaRPr lang="en-US"/>
        </a:p>
      </dgm:t>
    </dgm:pt>
    <dgm:pt modelId="{B2C2C30E-2998-4FBA-8ABA-9EFF8E71BD82}" type="pres">
      <dgm:prSet presAssocID="{EE23C4B8-23D0-455F-9FD4-8E0882DA91F1}" presName="Name0" presStyleCnt="0">
        <dgm:presLayoutVars>
          <dgm:dir/>
          <dgm:animLvl val="lvl"/>
          <dgm:resizeHandles val="exact"/>
        </dgm:presLayoutVars>
      </dgm:prSet>
      <dgm:spPr/>
    </dgm:pt>
    <dgm:pt modelId="{EA6EDB72-D5EE-445F-A136-71BFAFF9DAB0}" type="pres">
      <dgm:prSet presAssocID="{2CC91E75-2876-4029-BA00-E323D798B5D2}" presName="linNode" presStyleCnt="0"/>
      <dgm:spPr/>
    </dgm:pt>
    <dgm:pt modelId="{43961887-7CCE-43EF-8FA1-868CC9E1301E}" type="pres">
      <dgm:prSet presAssocID="{2CC91E75-2876-4029-BA00-E323D798B5D2}" presName="parentText" presStyleLbl="solidFgAcc1" presStyleIdx="0" presStyleCnt="2">
        <dgm:presLayoutVars>
          <dgm:chMax val="1"/>
          <dgm:bulletEnabled/>
        </dgm:presLayoutVars>
      </dgm:prSet>
      <dgm:spPr/>
    </dgm:pt>
    <dgm:pt modelId="{28BC86C2-0AA9-4DEE-9C8D-A0218C63072C}" type="pres">
      <dgm:prSet presAssocID="{2CC91E75-2876-4029-BA00-E323D798B5D2}" presName="descendantText" presStyleLbl="alignNode1" presStyleIdx="0" presStyleCnt="2">
        <dgm:presLayoutVars>
          <dgm:bulletEnabled/>
        </dgm:presLayoutVars>
      </dgm:prSet>
      <dgm:spPr/>
    </dgm:pt>
    <dgm:pt modelId="{B18917A3-BC66-44CF-BA84-12A5969A0C39}" type="pres">
      <dgm:prSet presAssocID="{B6BE95CE-4908-4B22-9EA1-72DDF3EE73EA}" presName="sp" presStyleCnt="0"/>
      <dgm:spPr/>
    </dgm:pt>
    <dgm:pt modelId="{E4F48ACF-5A68-4F7B-8AFC-2575E8B11C73}" type="pres">
      <dgm:prSet presAssocID="{2B915E0A-BE03-400E-8BF8-2D72B7817656}" presName="linNode" presStyleCnt="0"/>
      <dgm:spPr/>
    </dgm:pt>
    <dgm:pt modelId="{FCFB7799-B970-47D7-BA50-5EC6255A9BFA}" type="pres">
      <dgm:prSet presAssocID="{2B915E0A-BE03-400E-8BF8-2D72B7817656}" presName="parentText" presStyleLbl="solidFgAcc1" presStyleIdx="1" presStyleCnt="2">
        <dgm:presLayoutVars>
          <dgm:chMax val="1"/>
          <dgm:bulletEnabled/>
        </dgm:presLayoutVars>
      </dgm:prSet>
      <dgm:spPr/>
    </dgm:pt>
    <dgm:pt modelId="{8B0C347D-1B6A-4529-BDE3-4BC6879AD699}" type="pres">
      <dgm:prSet presAssocID="{2B915E0A-BE03-400E-8BF8-2D72B7817656}" presName="descendantText" presStyleLbl="alignNode1" presStyleIdx="1" presStyleCnt="2">
        <dgm:presLayoutVars>
          <dgm:bulletEnabled/>
        </dgm:presLayoutVars>
      </dgm:prSet>
      <dgm:spPr/>
    </dgm:pt>
  </dgm:ptLst>
  <dgm:cxnLst>
    <dgm:cxn modelId="{04773903-DF71-4E5F-AE81-E98ADA44C20B}" type="presOf" srcId="{5D1E6E39-B34E-4F94-9228-C3FE080CBDEA}" destId="{28BC86C2-0AA9-4DEE-9C8D-A0218C63072C}" srcOrd="0" destOrd="0" presId="urn:microsoft.com/office/officeart/2016/7/layout/VerticalHollowActionList"/>
    <dgm:cxn modelId="{71E25703-5A0B-4E8F-83FF-F54370A22418}" type="presOf" srcId="{CF57AA1D-1971-4100-99A8-1C66E0C1D06D}" destId="{8B0C347D-1B6A-4529-BDE3-4BC6879AD699}" srcOrd="0" destOrd="0" presId="urn:microsoft.com/office/officeart/2016/7/layout/VerticalHollowActionList"/>
    <dgm:cxn modelId="{6E955B15-067D-47A6-95B1-BA28D0C41464}" srcId="{EE23C4B8-23D0-455F-9FD4-8E0882DA91F1}" destId="{2CC91E75-2876-4029-BA00-E323D798B5D2}" srcOrd="0" destOrd="0" parTransId="{6B012125-8D94-4402-BFB2-A1DFDE7B6701}" sibTransId="{B6BE95CE-4908-4B22-9EA1-72DDF3EE73EA}"/>
    <dgm:cxn modelId="{664FBD18-8050-45C1-B8F7-18C4EB340548}" srcId="{EE23C4B8-23D0-455F-9FD4-8E0882DA91F1}" destId="{2B915E0A-BE03-400E-8BF8-2D72B7817656}" srcOrd="1" destOrd="0" parTransId="{CFFE4BF7-D1A0-4D2A-B38F-5296B3F617A2}" sibTransId="{5CB4061F-3F29-420D-AF62-4A7F1657BF25}"/>
    <dgm:cxn modelId="{C51B823F-0BD3-47AE-9AEA-EAB932D74224}" srcId="{2CC91E75-2876-4029-BA00-E323D798B5D2}" destId="{5D1E6E39-B34E-4F94-9228-C3FE080CBDEA}" srcOrd="0" destOrd="0" parTransId="{32BFA434-15B6-434E-8A83-F09F451779EA}" sibTransId="{B4CE9312-38C8-49BA-98D7-F2E162610163}"/>
    <dgm:cxn modelId="{6B3B4D55-776D-444D-A915-EC3A16021FA3}" type="presOf" srcId="{2CC91E75-2876-4029-BA00-E323D798B5D2}" destId="{43961887-7CCE-43EF-8FA1-868CC9E1301E}" srcOrd="0" destOrd="0" presId="urn:microsoft.com/office/officeart/2016/7/layout/VerticalHollowActionList"/>
    <dgm:cxn modelId="{373EBD7B-E29D-43E4-9741-5CA1A6994455}" srcId="{2B915E0A-BE03-400E-8BF8-2D72B7817656}" destId="{CF57AA1D-1971-4100-99A8-1C66E0C1D06D}" srcOrd="0" destOrd="0" parTransId="{0A65206B-44CC-472A-A0F1-F782D42CD8FB}" sibTransId="{CA892C7D-EEAF-42A3-A5ED-6234182DCAF5}"/>
    <dgm:cxn modelId="{11C2868B-F96C-4987-B987-DFFA3D065EC7}" type="presOf" srcId="{EE23C4B8-23D0-455F-9FD4-8E0882DA91F1}" destId="{B2C2C30E-2998-4FBA-8ABA-9EFF8E71BD82}" srcOrd="0" destOrd="0" presId="urn:microsoft.com/office/officeart/2016/7/layout/VerticalHollowActionList"/>
    <dgm:cxn modelId="{AE56E6C1-5443-444C-86E0-BE35C95B2AB3}" type="presOf" srcId="{2B915E0A-BE03-400E-8BF8-2D72B7817656}" destId="{FCFB7799-B970-47D7-BA50-5EC6255A9BFA}" srcOrd="0" destOrd="0" presId="urn:microsoft.com/office/officeart/2016/7/layout/VerticalHollowActionList"/>
    <dgm:cxn modelId="{799752FE-0434-4A2B-A7A3-00D7B2D01A9E}" type="presParOf" srcId="{B2C2C30E-2998-4FBA-8ABA-9EFF8E71BD82}" destId="{EA6EDB72-D5EE-445F-A136-71BFAFF9DAB0}" srcOrd="0" destOrd="0" presId="urn:microsoft.com/office/officeart/2016/7/layout/VerticalHollowActionList"/>
    <dgm:cxn modelId="{B6229A92-DD44-4842-9812-2FC8C6BE5BD4}" type="presParOf" srcId="{EA6EDB72-D5EE-445F-A136-71BFAFF9DAB0}" destId="{43961887-7CCE-43EF-8FA1-868CC9E1301E}" srcOrd="0" destOrd="0" presId="urn:microsoft.com/office/officeart/2016/7/layout/VerticalHollowActionList"/>
    <dgm:cxn modelId="{F65AE6FA-8495-44D2-A122-079E3DC4BCA7}" type="presParOf" srcId="{EA6EDB72-D5EE-445F-A136-71BFAFF9DAB0}" destId="{28BC86C2-0AA9-4DEE-9C8D-A0218C63072C}" srcOrd="1" destOrd="0" presId="urn:microsoft.com/office/officeart/2016/7/layout/VerticalHollowActionList"/>
    <dgm:cxn modelId="{D90352CB-13A3-48F7-8F89-3975123A787D}" type="presParOf" srcId="{B2C2C30E-2998-4FBA-8ABA-9EFF8E71BD82}" destId="{B18917A3-BC66-44CF-BA84-12A5969A0C39}" srcOrd="1" destOrd="0" presId="urn:microsoft.com/office/officeart/2016/7/layout/VerticalHollowActionList"/>
    <dgm:cxn modelId="{C346E1CF-6F97-4810-92FD-706AB6D62BAF}" type="presParOf" srcId="{B2C2C30E-2998-4FBA-8ABA-9EFF8E71BD82}" destId="{E4F48ACF-5A68-4F7B-8AFC-2575E8B11C73}" srcOrd="2" destOrd="0" presId="urn:microsoft.com/office/officeart/2016/7/layout/VerticalHollowActionList"/>
    <dgm:cxn modelId="{367B8DE6-48EC-4E7A-ACAE-6E0B5956C801}" type="presParOf" srcId="{E4F48ACF-5A68-4F7B-8AFC-2575E8B11C73}" destId="{FCFB7799-B970-47D7-BA50-5EC6255A9BFA}" srcOrd="0" destOrd="0" presId="urn:microsoft.com/office/officeart/2016/7/layout/VerticalHollowActionList"/>
    <dgm:cxn modelId="{35E08E6A-F9D2-4A49-A950-981DCAD26E0B}" type="presParOf" srcId="{E4F48ACF-5A68-4F7B-8AFC-2575E8B11C73}" destId="{8B0C347D-1B6A-4529-BDE3-4BC6879AD699}"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23C4B8-23D0-455F-9FD4-8E0882DA91F1}"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5D1E6E39-B34E-4F94-9228-C3FE080CBDEA}">
      <dgm:prSet/>
      <dgm:spPr/>
      <dgm:t>
        <a:bodyPr/>
        <a:lstStyle/>
        <a:p>
          <a:r>
            <a:rPr lang="en-US" dirty="0"/>
            <a:t>Read the statements aloud and discuss whether they are true or false, then check your answers!</a:t>
          </a:r>
        </a:p>
      </dgm:t>
    </dgm:pt>
    <dgm:pt modelId="{32BFA434-15B6-434E-8A83-F09F451779EA}" type="parTrans" cxnId="{C51B823F-0BD3-47AE-9AEA-EAB932D74224}">
      <dgm:prSet/>
      <dgm:spPr/>
      <dgm:t>
        <a:bodyPr/>
        <a:lstStyle/>
        <a:p>
          <a:endParaRPr lang="en-US"/>
        </a:p>
      </dgm:t>
    </dgm:pt>
    <dgm:pt modelId="{B4CE9312-38C8-49BA-98D7-F2E162610163}" type="sibTrans" cxnId="{C51B823F-0BD3-47AE-9AEA-EAB932D74224}">
      <dgm:prSet/>
      <dgm:spPr/>
      <dgm:t>
        <a:bodyPr/>
        <a:lstStyle/>
        <a:p>
          <a:endParaRPr lang="en-US"/>
        </a:p>
      </dgm:t>
    </dgm:pt>
    <dgm:pt modelId="{2B915E0A-BE03-400E-8BF8-2D72B7817656}">
      <dgm:prSet/>
      <dgm:spPr/>
      <dgm:t>
        <a:bodyPr/>
        <a:lstStyle/>
        <a:p>
          <a:endParaRPr lang="en-US" dirty="0"/>
        </a:p>
      </dgm:t>
    </dgm:pt>
    <dgm:pt modelId="{CFFE4BF7-D1A0-4D2A-B38F-5296B3F617A2}" type="parTrans" cxnId="{664FBD18-8050-45C1-B8F7-18C4EB340548}">
      <dgm:prSet/>
      <dgm:spPr/>
      <dgm:t>
        <a:bodyPr/>
        <a:lstStyle/>
        <a:p>
          <a:endParaRPr lang="en-US"/>
        </a:p>
      </dgm:t>
    </dgm:pt>
    <dgm:pt modelId="{5CB4061F-3F29-420D-AF62-4A7F1657BF25}" type="sibTrans" cxnId="{664FBD18-8050-45C1-B8F7-18C4EB340548}">
      <dgm:prSet/>
      <dgm:spPr/>
      <dgm:t>
        <a:bodyPr/>
        <a:lstStyle/>
        <a:p>
          <a:endParaRPr lang="en-US"/>
        </a:p>
      </dgm:t>
    </dgm:pt>
    <dgm:pt modelId="{CF57AA1D-1971-4100-99A8-1C66E0C1D06D}">
      <dgm:prSet/>
      <dgm:spPr/>
      <dgm:t>
        <a:bodyPr/>
        <a:lstStyle/>
        <a:p>
          <a:r>
            <a:rPr lang="en-US" dirty="0"/>
            <a:t>Select the items that are in each section. Use page 10 of the Standards Framework for help.</a:t>
          </a:r>
        </a:p>
      </dgm:t>
    </dgm:pt>
    <dgm:pt modelId="{0A65206B-44CC-472A-A0F1-F782D42CD8FB}" type="parTrans" cxnId="{373EBD7B-E29D-43E4-9741-5CA1A6994455}">
      <dgm:prSet/>
      <dgm:spPr/>
      <dgm:t>
        <a:bodyPr/>
        <a:lstStyle/>
        <a:p>
          <a:endParaRPr lang="en-US"/>
        </a:p>
      </dgm:t>
    </dgm:pt>
    <dgm:pt modelId="{CA892C7D-EEAF-42A3-A5ED-6234182DCAF5}" type="sibTrans" cxnId="{373EBD7B-E29D-43E4-9741-5CA1A6994455}">
      <dgm:prSet/>
      <dgm:spPr/>
      <dgm:t>
        <a:bodyPr/>
        <a:lstStyle/>
        <a:p>
          <a:endParaRPr lang="en-US"/>
        </a:p>
      </dgm:t>
    </dgm:pt>
    <dgm:pt modelId="{2CC91E75-2876-4029-BA00-E323D798B5D2}">
      <dgm:prSet/>
      <dgm:spPr/>
      <dgm:t>
        <a:bodyPr/>
        <a:lstStyle/>
        <a:p>
          <a:endParaRPr lang="en-US"/>
        </a:p>
      </dgm:t>
    </dgm:pt>
    <dgm:pt modelId="{B6BE95CE-4908-4B22-9EA1-72DDF3EE73EA}" type="sibTrans" cxnId="{6E955B15-067D-47A6-95B1-BA28D0C41464}">
      <dgm:prSet/>
      <dgm:spPr/>
      <dgm:t>
        <a:bodyPr/>
        <a:lstStyle/>
        <a:p>
          <a:endParaRPr lang="en-US"/>
        </a:p>
      </dgm:t>
    </dgm:pt>
    <dgm:pt modelId="{6B012125-8D94-4402-BFB2-A1DFDE7B6701}" type="parTrans" cxnId="{6E955B15-067D-47A6-95B1-BA28D0C41464}">
      <dgm:prSet/>
      <dgm:spPr/>
      <dgm:t>
        <a:bodyPr/>
        <a:lstStyle/>
        <a:p>
          <a:endParaRPr lang="en-US"/>
        </a:p>
      </dgm:t>
    </dgm:pt>
    <dgm:pt modelId="{B2C2C30E-2998-4FBA-8ABA-9EFF8E71BD82}" type="pres">
      <dgm:prSet presAssocID="{EE23C4B8-23D0-455F-9FD4-8E0882DA91F1}" presName="Name0" presStyleCnt="0">
        <dgm:presLayoutVars>
          <dgm:dir/>
          <dgm:animLvl val="lvl"/>
          <dgm:resizeHandles val="exact"/>
        </dgm:presLayoutVars>
      </dgm:prSet>
      <dgm:spPr/>
    </dgm:pt>
    <dgm:pt modelId="{EA6EDB72-D5EE-445F-A136-71BFAFF9DAB0}" type="pres">
      <dgm:prSet presAssocID="{2CC91E75-2876-4029-BA00-E323D798B5D2}" presName="linNode" presStyleCnt="0"/>
      <dgm:spPr/>
    </dgm:pt>
    <dgm:pt modelId="{43961887-7CCE-43EF-8FA1-868CC9E1301E}" type="pres">
      <dgm:prSet presAssocID="{2CC91E75-2876-4029-BA00-E323D798B5D2}" presName="parentText" presStyleLbl="solidFgAcc1" presStyleIdx="0" presStyleCnt="2">
        <dgm:presLayoutVars>
          <dgm:chMax val="1"/>
          <dgm:bulletEnabled/>
        </dgm:presLayoutVars>
      </dgm:prSet>
      <dgm:spPr/>
    </dgm:pt>
    <dgm:pt modelId="{28BC86C2-0AA9-4DEE-9C8D-A0218C63072C}" type="pres">
      <dgm:prSet presAssocID="{2CC91E75-2876-4029-BA00-E323D798B5D2}" presName="descendantText" presStyleLbl="alignNode1" presStyleIdx="0" presStyleCnt="2">
        <dgm:presLayoutVars>
          <dgm:bulletEnabled/>
        </dgm:presLayoutVars>
      </dgm:prSet>
      <dgm:spPr/>
    </dgm:pt>
    <dgm:pt modelId="{B18917A3-BC66-44CF-BA84-12A5969A0C39}" type="pres">
      <dgm:prSet presAssocID="{B6BE95CE-4908-4B22-9EA1-72DDF3EE73EA}" presName="sp" presStyleCnt="0"/>
      <dgm:spPr/>
    </dgm:pt>
    <dgm:pt modelId="{E4F48ACF-5A68-4F7B-8AFC-2575E8B11C73}" type="pres">
      <dgm:prSet presAssocID="{2B915E0A-BE03-400E-8BF8-2D72B7817656}" presName="linNode" presStyleCnt="0"/>
      <dgm:spPr/>
    </dgm:pt>
    <dgm:pt modelId="{FCFB7799-B970-47D7-BA50-5EC6255A9BFA}" type="pres">
      <dgm:prSet presAssocID="{2B915E0A-BE03-400E-8BF8-2D72B7817656}" presName="parentText" presStyleLbl="solidFgAcc1" presStyleIdx="1" presStyleCnt="2">
        <dgm:presLayoutVars>
          <dgm:chMax val="1"/>
          <dgm:bulletEnabled/>
        </dgm:presLayoutVars>
      </dgm:prSet>
      <dgm:spPr/>
    </dgm:pt>
    <dgm:pt modelId="{8B0C347D-1B6A-4529-BDE3-4BC6879AD699}" type="pres">
      <dgm:prSet presAssocID="{2B915E0A-BE03-400E-8BF8-2D72B7817656}" presName="descendantText" presStyleLbl="alignNode1" presStyleIdx="1" presStyleCnt="2">
        <dgm:presLayoutVars>
          <dgm:bulletEnabled/>
        </dgm:presLayoutVars>
      </dgm:prSet>
      <dgm:spPr/>
    </dgm:pt>
  </dgm:ptLst>
  <dgm:cxnLst>
    <dgm:cxn modelId="{04773903-DF71-4E5F-AE81-E98ADA44C20B}" type="presOf" srcId="{5D1E6E39-B34E-4F94-9228-C3FE080CBDEA}" destId="{28BC86C2-0AA9-4DEE-9C8D-A0218C63072C}" srcOrd="0" destOrd="0" presId="urn:microsoft.com/office/officeart/2016/7/layout/VerticalHollowActionList"/>
    <dgm:cxn modelId="{71E25703-5A0B-4E8F-83FF-F54370A22418}" type="presOf" srcId="{CF57AA1D-1971-4100-99A8-1C66E0C1D06D}" destId="{8B0C347D-1B6A-4529-BDE3-4BC6879AD699}" srcOrd="0" destOrd="0" presId="urn:microsoft.com/office/officeart/2016/7/layout/VerticalHollowActionList"/>
    <dgm:cxn modelId="{6E955B15-067D-47A6-95B1-BA28D0C41464}" srcId="{EE23C4B8-23D0-455F-9FD4-8E0882DA91F1}" destId="{2CC91E75-2876-4029-BA00-E323D798B5D2}" srcOrd="0" destOrd="0" parTransId="{6B012125-8D94-4402-BFB2-A1DFDE7B6701}" sibTransId="{B6BE95CE-4908-4B22-9EA1-72DDF3EE73EA}"/>
    <dgm:cxn modelId="{664FBD18-8050-45C1-B8F7-18C4EB340548}" srcId="{EE23C4B8-23D0-455F-9FD4-8E0882DA91F1}" destId="{2B915E0A-BE03-400E-8BF8-2D72B7817656}" srcOrd="1" destOrd="0" parTransId="{CFFE4BF7-D1A0-4D2A-B38F-5296B3F617A2}" sibTransId="{5CB4061F-3F29-420D-AF62-4A7F1657BF25}"/>
    <dgm:cxn modelId="{C51B823F-0BD3-47AE-9AEA-EAB932D74224}" srcId="{2CC91E75-2876-4029-BA00-E323D798B5D2}" destId="{5D1E6E39-B34E-4F94-9228-C3FE080CBDEA}" srcOrd="0" destOrd="0" parTransId="{32BFA434-15B6-434E-8A83-F09F451779EA}" sibTransId="{B4CE9312-38C8-49BA-98D7-F2E162610163}"/>
    <dgm:cxn modelId="{6B3B4D55-776D-444D-A915-EC3A16021FA3}" type="presOf" srcId="{2CC91E75-2876-4029-BA00-E323D798B5D2}" destId="{43961887-7CCE-43EF-8FA1-868CC9E1301E}" srcOrd="0" destOrd="0" presId="urn:microsoft.com/office/officeart/2016/7/layout/VerticalHollowActionList"/>
    <dgm:cxn modelId="{373EBD7B-E29D-43E4-9741-5CA1A6994455}" srcId="{2B915E0A-BE03-400E-8BF8-2D72B7817656}" destId="{CF57AA1D-1971-4100-99A8-1C66E0C1D06D}" srcOrd="0" destOrd="0" parTransId="{0A65206B-44CC-472A-A0F1-F782D42CD8FB}" sibTransId="{CA892C7D-EEAF-42A3-A5ED-6234182DCAF5}"/>
    <dgm:cxn modelId="{11C2868B-F96C-4987-B987-DFFA3D065EC7}" type="presOf" srcId="{EE23C4B8-23D0-455F-9FD4-8E0882DA91F1}" destId="{B2C2C30E-2998-4FBA-8ABA-9EFF8E71BD82}" srcOrd="0" destOrd="0" presId="urn:microsoft.com/office/officeart/2016/7/layout/VerticalHollowActionList"/>
    <dgm:cxn modelId="{AE56E6C1-5443-444C-86E0-BE35C95B2AB3}" type="presOf" srcId="{2B915E0A-BE03-400E-8BF8-2D72B7817656}" destId="{FCFB7799-B970-47D7-BA50-5EC6255A9BFA}" srcOrd="0" destOrd="0" presId="urn:microsoft.com/office/officeart/2016/7/layout/VerticalHollowActionList"/>
    <dgm:cxn modelId="{799752FE-0434-4A2B-A7A3-00D7B2D01A9E}" type="presParOf" srcId="{B2C2C30E-2998-4FBA-8ABA-9EFF8E71BD82}" destId="{EA6EDB72-D5EE-445F-A136-71BFAFF9DAB0}" srcOrd="0" destOrd="0" presId="urn:microsoft.com/office/officeart/2016/7/layout/VerticalHollowActionList"/>
    <dgm:cxn modelId="{B6229A92-DD44-4842-9812-2FC8C6BE5BD4}" type="presParOf" srcId="{EA6EDB72-D5EE-445F-A136-71BFAFF9DAB0}" destId="{43961887-7CCE-43EF-8FA1-868CC9E1301E}" srcOrd="0" destOrd="0" presId="urn:microsoft.com/office/officeart/2016/7/layout/VerticalHollowActionList"/>
    <dgm:cxn modelId="{F65AE6FA-8495-44D2-A122-079E3DC4BCA7}" type="presParOf" srcId="{EA6EDB72-D5EE-445F-A136-71BFAFF9DAB0}" destId="{28BC86C2-0AA9-4DEE-9C8D-A0218C63072C}" srcOrd="1" destOrd="0" presId="urn:microsoft.com/office/officeart/2016/7/layout/VerticalHollowActionList"/>
    <dgm:cxn modelId="{D90352CB-13A3-48F7-8F89-3975123A787D}" type="presParOf" srcId="{B2C2C30E-2998-4FBA-8ABA-9EFF8E71BD82}" destId="{B18917A3-BC66-44CF-BA84-12A5969A0C39}" srcOrd="1" destOrd="0" presId="urn:microsoft.com/office/officeart/2016/7/layout/VerticalHollowActionList"/>
    <dgm:cxn modelId="{C346E1CF-6F97-4810-92FD-706AB6D62BAF}" type="presParOf" srcId="{B2C2C30E-2998-4FBA-8ABA-9EFF8E71BD82}" destId="{E4F48ACF-5A68-4F7B-8AFC-2575E8B11C73}" srcOrd="2" destOrd="0" presId="urn:microsoft.com/office/officeart/2016/7/layout/VerticalHollowActionList"/>
    <dgm:cxn modelId="{367B8DE6-48EC-4E7A-ACAE-6E0B5956C801}" type="presParOf" srcId="{E4F48ACF-5A68-4F7B-8AFC-2575E8B11C73}" destId="{FCFB7799-B970-47D7-BA50-5EC6255A9BFA}" srcOrd="0" destOrd="0" presId="urn:microsoft.com/office/officeart/2016/7/layout/VerticalHollowActionList"/>
    <dgm:cxn modelId="{35E08E6A-F9D2-4A49-A950-981DCAD26E0B}" type="presParOf" srcId="{E4F48ACF-5A68-4F7B-8AFC-2575E8B11C73}" destId="{8B0C347D-1B6A-4529-BDE3-4BC6879AD699}"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C86C2-0AA9-4DEE-9C8D-A0218C63072C}">
      <dsp:nvSpPr>
        <dsp:cNvPr id="0" name=""/>
        <dsp:cNvSpPr/>
      </dsp:nvSpPr>
      <dsp:spPr>
        <a:xfrm>
          <a:off x="1060704" y="1414"/>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1066800">
            <a:lnSpc>
              <a:spcPct val="90000"/>
            </a:lnSpc>
            <a:spcBef>
              <a:spcPct val="0"/>
            </a:spcBef>
            <a:spcAft>
              <a:spcPct val="35000"/>
            </a:spcAft>
            <a:buNone/>
          </a:pPr>
          <a:r>
            <a:rPr lang="en-US" sz="2400" kern="1200"/>
            <a:t>Log into WIDA</a:t>
          </a:r>
        </a:p>
      </dsp:txBody>
      <dsp:txXfrm>
        <a:off x="1060704" y="1414"/>
        <a:ext cx="4242816" cy="1449824"/>
      </dsp:txXfrm>
    </dsp:sp>
    <dsp:sp modelId="{43961887-7CCE-43EF-8FA1-868CC9E1301E}">
      <dsp:nvSpPr>
        <dsp:cNvPr id="0" name=""/>
        <dsp:cNvSpPr/>
      </dsp:nvSpPr>
      <dsp:spPr>
        <a:xfrm>
          <a:off x="0" y="1414"/>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0" y="1414"/>
        <a:ext cx="1060704" cy="1449824"/>
      </dsp:txXfrm>
    </dsp:sp>
    <dsp:sp modelId="{8B0C347D-1B6A-4529-BDE3-4BC6879AD699}">
      <dsp:nvSpPr>
        <dsp:cNvPr id="0" name=""/>
        <dsp:cNvSpPr/>
      </dsp:nvSpPr>
      <dsp:spPr>
        <a:xfrm>
          <a:off x="1060704" y="1538227"/>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1066800">
            <a:lnSpc>
              <a:spcPct val="90000"/>
            </a:lnSpc>
            <a:spcBef>
              <a:spcPct val="0"/>
            </a:spcBef>
            <a:spcAft>
              <a:spcPct val="35000"/>
            </a:spcAft>
            <a:buNone/>
          </a:pPr>
          <a:r>
            <a:rPr lang="en-US" sz="2400" kern="1200"/>
            <a:t>Select Secure Portal</a:t>
          </a:r>
        </a:p>
      </dsp:txBody>
      <dsp:txXfrm>
        <a:off x="1060704" y="1538227"/>
        <a:ext cx="4242816" cy="1449824"/>
      </dsp:txXfrm>
    </dsp:sp>
    <dsp:sp modelId="{FCFB7799-B970-47D7-BA50-5EC6255A9BFA}">
      <dsp:nvSpPr>
        <dsp:cNvPr id="0" name=""/>
        <dsp:cNvSpPr/>
      </dsp:nvSpPr>
      <dsp:spPr>
        <a:xfrm>
          <a:off x="0" y="1538227"/>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0" y="1538227"/>
        <a:ext cx="1060704" cy="1449824"/>
      </dsp:txXfrm>
    </dsp:sp>
    <dsp:sp modelId="{67085F75-9B1D-4A3F-A945-2FDAEA660AF1}">
      <dsp:nvSpPr>
        <dsp:cNvPr id="0" name=""/>
        <dsp:cNvSpPr/>
      </dsp:nvSpPr>
      <dsp:spPr>
        <a:xfrm>
          <a:off x="1060704" y="3075041"/>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1066800">
            <a:lnSpc>
              <a:spcPct val="90000"/>
            </a:lnSpc>
            <a:spcBef>
              <a:spcPct val="0"/>
            </a:spcBef>
            <a:spcAft>
              <a:spcPct val="35000"/>
            </a:spcAft>
            <a:buNone/>
          </a:pPr>
          <a:r>
            <a:rPr lang="en-US" sz="2400" kern="1200"/>
            <a:t>Select Professional Learning</a:t>
          </a:r>
        </a:p>
      </dsp:txBody>
      <dsp:txXfrm>
        <a:off x="1060704" y="3075041"/>
        <a:ext cx="4242816" cy="1449824"/>
      </dsp:txXfrm>
    </dsp:sp>
    <dsp:sp modelId="{532BEB49-8643-418F-965D-9E7F0488DDF6}">
      <dsp:nvSpPr>
        <dsp:cNvPr id="0" name=""/>
        <dsp:cNvSpPr/>
      </dsp:nvSpPr>
      <dsp:spPr>
        <a:xfrm>
          <a:off x="0" y="3075041"/>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0" y="3075041"/>
        <a:ext cx="1060704" cy="1449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C86C2-0AA9-4DEE-9C8D-A0218C63072C}">
      <dsp:nvSpPr>
        <dsp:cNvPr id="0" name=""/>
        <dsp:cNvSpPr/>
      </dsp:nvSpPr>
      <dsp:spPr>
        <a:xfrm>
          <a:off x="1060704" y="1414"/>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844550">
            <a:lnSpc>
              <a:spcPct val="90000"/>
            </a:lnSpc>
            <a:spcBef>
              <a:spcPct val="0"/>
            </a:spcBef>
            <a:spcAft>
              <a:spcPct val="35000"/>
            </a:spcAft>
            <a:buNone/>
          </a:pPr>
          <a:r>
            <a:rPr lang="en-US" sz="1900" kern="1200"/>
            <a:t>Find WIDA ELD Standards Framework: A Collaborative Approach in the list</a:t>
          </a:r>
        </a:p>
      </dsp:txBody>
      <dsp:txXfrm>
        <a:off x="1060704" y="1414"/>
        <a:ext cx="4242816" cy="1449824"/>
      </dsp:txXfrm>
    </dsp:sp>
    <dsp:sp modelId="{43961887-7CCE-43EF-8FA1-868CC9E1301E}">
      <dsp:nvSpPr>
        <dsp:cNvPr id="0" name=""/>
        <dsp:cNvSpPr/>
      </dsp:nvSpPr>
      <dsp:spPr>
        <a:xfrm>
          <a:off x="0" y="1414"/>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0" y="1414"/>
        <a:ext cx="1060704" cy="1449824"/>
      </dsp:txXfrm>
    </dsp:sp>
    <dsp:sp modelId="{8B0C347D-1B6A-4529-BDE3-4BC6879AD699}">
      <dsp:nvSpPr>
        <dsp:cNvPr id="0" name=""/>
        <dsp:cNvSpPr/>
      </dsp:nvSpPr>
      <dsp:spPr>
        <a:xfrm>
          <a:off x="1060704" y="1538227"/>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844550">
            <a:lnSpc>
              <a:spcPct val="90000"/>
            </a:lnSpc>
            <a:spcBef>
              <a:spcPct val="0"/>
            </a:spcBef>
            <a:spcAft>
              <a:spcPct val="35000"/>
            </a:spcAft>
            <a:buNone/>
          </a:pPr>
          <a:r>
            <a:rPr lang="en-US" sz="1900" kern="1200" dirty="0"/>
            <a:t>First time? Select Course Details then Enroll Now</a:t>
          </a:r>
        </a:p>
      </dsp:txBody>
      <dsp:txXfrm>
        <a:off x="1060704" y="1538227"/>
        <a:ext cx="4242816" cy="1449824"/>
      </dsp:txXfrm>
    </dsp:sp>
    <dsp:sp modelId="{FCFB7799-B970-47D7-BA50-5EC6255A9BFA}">
      <dsp:nvSpPr>
        <dsp:cNvPr id="0" name=""/>
        <dsp:cNvSpPr/>
      </dsp:nvSpPr>
      <dsp:spPr>
        <a:xfrm>
          <a:off x="0" y="1538227"/>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0" y="1538227"/>
        <a:ext cx="1060704" cy="1449824"/>
      </dsp:txXfrm>
    </dsp:sp>
    <dsp:sp modelId="{67085F75-9B1D-4A3F-A945-2FDAEA660AF1}">
      <dsp:nvSpPr>
        <dsp:cNvPr id="0" name=""/>
        <dsp:cNvSpPr/>
      </dsp:nvSpPr>
      <dsp:spPr>
        <a:xfrm>
          <a:off x="1060704" y="3075041"/>
          <a:ext cx="4242816" cy="144982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368255" rIns="82322" bIns="368255" numCol="1" spcCol="1270" anchor="ctr" anchorCtr="0">
          <a:noAutofit/>
        </a:bodyPr>
        <a:lstStyle/>
        <a:p>
          <a:pPr marL="0" lvl="0" indent="0" algn="l" defTabSz="844550">
            <a:lnSpc>
              <a:spcPct val="90000"/>
            </a:lnSpc>
            <a:spcBef>
              <a:spcPct val="0"/>
            </a:spcBef>
            <a:spcAft>
              <a:spcPct val="35000"/>
            </a:spcAft>
            <a:buNone/>
          </a:pPr>
          <a:r>
            <a:rPr lang="en-US" sz="1900" kern="1200"/>
            <a:t>Been in before? Select Enter Course</a:t>
          </a:r>
        </a:p>
      </dsp:txBody>
      <dsp:txXfrm>
        <a:off x="1060704" y="3075041"/>
        <a:ext cx="4242816" cy="1449824"/>
      </dsp:txXfrm>
    </dsp:sp>
    <dsp:sp modelId="{532BEB49-8643-418F-965D-9E7F0488DDF6}">
      <dsp:nvSpPr>
        <dsp:cNvPr id="0" name=""/>
        <dsp:cNvSpPr/>
      </dsp:nvSpPr>
      <dsp:spPr>
        <a:xfrm>
          <a:off x="0" y="3075041"/>
          <a:ext cx="1060704" cy="1449824"/>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143210" rIns="56129" bIns="14321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0" y="3075041"/>
        <a:ext cx="1060704" cy="1449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C86C2-0AA9-4DEE-9C8D-A0218C63072C}">
      <dsp:nvSpPr>
        <dsp:cNvPr id="0" name=""/>
        <dsp:cNvSpPr/>
      </dsp:nvSpPr>
      <dsp:spPr>
        <a:xfrm>
          <a:off x="1060704" y="397"/>
          <a:ext cx="4242816" cy="21968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557997" rIns="82322" bIns="557997" numCol="1" spcCol="1270" anchor="ctr" anchorCtr="0">
          <a:noAutofit/>
        </a:bodyPr>
        <a:lstStyle/>
        <a:p>
          <a:pPr marL="0" lvl="0" indent="0" algn="l" defTabSz="844550">
            <a:lnSpc>
              <a:spcPct val="90000"/>
            </a:lnSpc>
            <a:spcBef>
              <a:spcPct val="0"/>
            </a:spcBef>
            <a:spcAft>
              <a:spcPct val="35000"/>
            </a:spcAft>
            <a:buNone/>
          </a:pPr>
          <a:r>
            <a:rPr lang="en-US" sz="1900" kern="1200"/>
            <a:t>Select Module 1: Connect Current Knowledge and Practice to the WIDA ELD Standards Framework</a:t>
          </a:r>
        </a:p>
      </dsp:txBody>
      <dsp:txXfrm>
        <a:off x="1060704" y="397"/>
        <a:ext cx="4242816" cy="2196837"/>
      </dsp:txXfrm>
    </dsp:sp>
    <dsp:sp modelId="{43961887-7CCE-43EF-8FA1-868CC9E1301E}">
      <dsp:nvSpPr>
        <dsp:cNvPr id="0" name=""/>
        <dsp:cNvSpPr/>
      </dsp:nvSpPr>
      <dsp:spPr>
        <a:xfrm>
          <a:off x="0" y="397"/>
          <a:ext cx="1060704" cy="219683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216999" rIns="56129" bIns="216999"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0" y="397"/>
        <a:ext cx="1060704" cy="2196837"/>
      </dsp:txXfrm>
    </dsp:sp>
    <dsp:sp modelId="{8B0C347D-1B6A-4529-BDE3-4BC6879AD699}">
      <dsp:nvSpPr>
        <dsp:cNvPr id="0" name=""/>
        <dsp:cNvSpPr/>
      </dsp:nvSpPr>
      <dsp:spPr>
        <a:xfrm>
          <a:off x="1060704" y="2329045"/>
          <a:ext cx="4242816" cy="21968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557997" rIns="82322" bIns="557997" numCol="1" spcCol="1270" anchor="ctr" anchorCtr="0">
          <a:noAutofit/>
        </a:bodyPr>
        <a:lstStyle/>
        <a:p>
          <a:pPr marL="0" lvl="0" indent="0" algn="l" defTabSz="844550">
            <a:lnSpc>
              <a:spcPct val="90000"/>
            </a:lnSpc>
            <a:spcBef>
              <a:spcPct val="0"/>
            </a:spcBef>
            <a:spcAft>
              <a:spcPct val="35000"/>
            </a:spcAft>
            <a:buNone/>
          </a:pPr>
          <a:r>
            <a:rPr lang="en-US" sz="1900" kern="1200" dirty="0"/>
            <a:t>Click “next” at the bottom of each page to get to the 3</a:t>
          </a:r>
          <a:r>
            <a:rPr lang="en-US" sz="1900" kern="1200" baseline="30000" dirty="0"/>
            <a:t>rd</a:t>
          </a:r>
          <a:r>
            <a:rPr lang="en-US" sz="1900" kern="1200" dirty="0"/>
            <a:t> page: “Explore the WIDA ELD Standards Framework”</a:t>
          </a:r>
        </a:p>
      </dsp:txBody>
      <dsp:txXfrm>
        <a:off x="1060704" y="2329045"/>
        <a:ext cx="4242816" cy="2196837"/>
      </dsp:txXfrm>
    </dsp:sp>
    <dsp:sp modelId="{FCFB7799-B970-47D7-BA50-5EC6255A9BFA}">
      <dsp:nvSpPr>
        <dsp:cNvPr id="0" name=""/>
        <dsp:cNvSpPr/>
      </dsp:nvSpPr>
      <dsp:spPr>
        <a:xfrm>
          <a:off x="0" y="2329045"/>
          <a:ext cx="1060704" cy="219683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216999" rIns="56129" bIns="216999"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0" y="2329045"/>
        <a:ext cx="1060704" cy="2196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C86C2-0AA9-4DEE-9C8D-A0218C63072C}">
      <dsp:nvSpPr>
        <dsp:cNvPr id="0" name=""/>
        <dsp:cNvSpPr/>
      </dsp:nvSpPr>
      <dsp:spPr>
        <a:xfrm>
          <a:off x="1060704" y="397"/>
          <a:ext cx="4242816" cy="21968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557997" rIns="82322" bIns="557997" numCol="1" spcCol="1270" anchor="ctr" anchorCtr="0">
          <a:noAutofit/>
        </a:bodyPr>
        <a:lstStyle/>
        <a:p>
          <a:pPr marL="0" lvl="0" indent="0" algn="l" defTabSz="977900">
            <a:lnSpc>
              <a:spcPct val="90000"/>
            </a:lnSpc>
            <a:spcBef>
              <a:spcPct val="0"/>
            </a:spcBef>
            <a:spcAft>
              <a:spcPct val="35000"/>
            </a:spcAft>
            <a:buNone/>
          </a:pPr>
          <a:r>
            <a:rPr lang="en-US" sz="2200" kern="1200" dirty="0"/>
            <a:t>Read the statements aloud and discuss whether they are true or false, then check your answers!</a:t>
          </a:r>
        </a:p>
      </dsp:txBody>
      <dsp:txXfrm>
        <a:off x="1060704" y="397"/>
        <a:ext cx="4242816" cy="2196837"/>
      </dsp:txXfrm>
    </dsp:sp>
    <dsp:sp modelId="{43961887-7CCE-43EF-8FA1-868CC9E1301E}">
      <dsp:nvSpPr>
        <dsp:cNvPr id="0" name=""/>
        <dsp:cNvSpPr/>
      </dsp:nvSpPr>
      <dsp:spPr>
        <a:xfrm>
          <a:off x="0" y="397"/>
          <a:ext cx="1060704" cy="219683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216999" rIns="56129" bIns="216999"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0" y="397"/>
        <a:ext cx="1060704" cy="2196837"/>
      </dsp:txXfrm>
    </dsp:sp>
    <dsp:sp modelId="{8B0C347D-1B6A-4529-BDE3-4BC6879AD699}">
      <dsp:nvSpPr>
        <dsp:cNvPr id="0" name=""/>
        <dsp:cNvSpPr/>
      </dsp:nvSpPr>
      <dsp:spPr>
        <a:xfrm>
          <a:off x="1060704" y="2329045"/>
          <a:ext cx="4242816" cy="21968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322" tIns="557997" rIns="82322" bIns="557997" numCol="1" spcCol="1270" anchor="ctr" anchorCtr="0">
          <a:noAutofit/>
        </a:bodyPr>
        <a:lstStyle/>
        <a:p>
          <a:pPr marL="0" lvl="0" indent="0" algn="l" defTabSz="977900">
            <a:lnSpc>
              <a:spcPct val="90000"/>
            </a:lnSpc>
            <a:spcBef>
              <a:spcPct val="0"/>
            </a:spcBef>
            <a:spcAft>
              <a:spcPct val="35000"/>
            </a:spcAft>
            <a:buNone/>
          </a:pPr>
          <a:r>
            <a:rPr lang="en-US" sz="2200" kern="1200" dirty="0"/>
            <a:t>Select the items that are in each section. Use page 10 of the Standards Framework for help.</a:t>
          </a:r>
        </a:p>
      </dsp:txBody>
      <dsp:txXfrm>
        <a:off x="1060704" y="2329045"/>
        <a:ext cx="4242816" cy="2196837"/>
      </dsp:txXfrm>
    </dsp:sp>
    <dsp:sp modelId="{FCFB7799-B970-47D7-BA50-5EC6255A9BFA}">
      <dsp:nvSpPr>
        <dsp:cNvPr id="0" name=""/>
        <dsp:cNvSpPr/>
      </dsp:nvSpPr>
      <dsp:spPr>
        <a:xfrm>
          <a:off x="0" y="2329045"/>
          <a:ext cx="1060704" cy="219683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29" tIns="216999" rIns="56129" bIns="216999"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0" y="2329045"/>
        <a:ext cx="1060704" cy="219683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274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27485"/>
          </a:xfrm>
          <a:prstGeom prst="rect">
            <a:avLst/>
          </a:prstGeom>
        </p:spPr>
        <p:txBody>
          <a:bodyPr vert="horz" lIns="91440" tIns="45720" rIns="91440" bIns="45720" rtlCol="0"/>
          <a:lstStyle>
            <a:lvl1pPr algn="r">
              <a:defRPr sz="1200"/>
            </a:lvl1pPr>
          </a:lstStyle>
          <a:p>
            <a:fld id="{3E3B68FA-E3BB-4CA2-8979-C89DFEED65C9}" type="datetimeFigureOut">
              <a:rPr lang="en-US" smtClean="0"/>
              <a:t>11/18/2021</a:t>
            </a:fld>
            <a:endParaRPr lang="en-US"/>
          </a:p>
        </p:txBody>
      </p:sp>
      <p:sp>
        <p:nvSpPr>
          <p:cNvPr id="4" name="Footer Placeholder 3"/>
          <p:cNvSpPr>
            <a:spLocks noGrp="1"/>
          </p:cNvSpPr>
          <p:nvPr>
            <p:ph type="ftr" sz="quarter" idx="2"/>
          </p:nvPr>
        </p:nvSpPr>
        <p:spPr>
          <a:xfrm>
            <a:off x="0" y="8092629"/>
            <a:ext cx="3066733" cy="4274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092629"/>
            <a:ext cx="3066733" cy="427484"/>
          </a:xfrm>
          <a:prstGeom prst="rect">
            <a:avLst/>
          </a:prstGeom>
        </p:spPr>
        <p:txBody>
          <a:bodyPr vert="horz" lIns="91440" tIns="45720" rIns="91440" bIns="45720" rtlCol="0" anchor="b"/>
          <a:lstStyle>
            <a:lvl1pPr algn="r">
              <a:defRPr sz="1200"/>
            </a:lvl1pPr>
          </a:lstStyle>
          <a:p>
            <a:fld id="{6E4191AE-AB56-4F82-802E-FD6280D3057D}" type="slidenum">
              <a:rPr lang="en-US" smtClean="0"/>
              <a:t>‹#›</a:t>
            </a:fld>
            <a:endParaRPr lang="en-US"/>
          </a:p>
        </p:txBody>
      </p:sp>
    </p:spTree>
    <p:extLst>
      <p:ext uri="{BB962C8B-B14F-4D97-AF65-F5344CB8AC3E}">
        <p14:creationId xmlns:p14="http://schemas.microsoft.com/office/powerpoint/2010/main" val="1464034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274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27485"/>
          </a:xfrm>
          <a:prstGeom prst="rect">
            <a:avLst/>
          </a:prstGeom>
        </p:spPr>
        <p:txBody>
          <a:bodyPr vert="horz" lIns="91440" tIns="45720" rIns="91440" bIns="45720" rtlCol="0"/>
          <a:lstStyle>
            <a:lvl1pPr algn="r">
              <a:defRPr sz="1200"/>
            </a:lvl1pPr>
          </a:lstStyle>
          <a:p>
            <a:fld id="{06394BAC-6AF2-46D0-A906-D2970C2E749A}" type="datetimeFigureOut">
              <a:rPr lang="en-US" smtClean="0"/>
              <a:t>11/18/2021</a:t>
            </a:fld>
            <a:endParaRPr lang="en-US"/>
          </a:p>
        </p:txBody>
      </p:sp>
      <p:sp>
        <p:nvSpPr>
          <p:cNvPr id="4" name="Slide Image Placeholder 3"/>
          <p:cNvSpPr>
            <a:spLocks noGrp="1" noRot="1" noChangeAspect="1"/>
          </p:cNvSpPr>
          <p:nvPr>
            <p:ph type="sldImg" idx="2"/>
          </p:nvPr>
        </p:nvSpPr>
        <p:spPr>
          <a:xfrm>
            <a:off x="982663" y="1065213"/>
            <a:ext cx="5111750" cy="28749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100305"/>
            <a:ext cx="5661660" cy="335479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092629"/>
            <a:ext cx="3066733" cy="4274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092629"/>
            <a:ext cx="3066733" cy="427484"/>
          </a:xfrm>
          <a:prstGeom prst="rect">
            <a:avLst/>
          </a:prstGeom>
        </p:spPr>
        <p:txBody>
          <a:bodyPr vert="horz" lIns="91440" tIns="45720" rIns="91440" bIns="45720" rtlCol="0" anchor="b"/>
          <a:lstStyle>
            <a:lvl1pPr algn="r">
              <a:defRPr sz="1200"/>
            </a:lvl1pPr>
          </a:lstStyle>
          <a:p>
            <a:fld id="{71CD1C34-72C1-4C67-AAFF-0B8CE9936A77}" type="slidenum">
              <a:rPr lang="en-US" smtClean="0"/>
              <a:t>‹#›</a:t>
            </a:fld>
            <a:endParaRPr lang="en-US"/>
          </a:p>
        </p:txBody>
      </p:sp>
    </p:spTree>
    <p:extLst>
      <p:ext uri="{BB962C8B-B14F-4D97-AF65-F5344CB8AC3E}">
        <p14:creationId xmlns:p14="http://schemas.microsoft.com/office/powerpoint/2010/main" val="364411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help@wida.usIDA%20Help"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portal.wida.us/IDP/Account/Login?ReturnUrl=%2Fconnect%2Fauthorize%2Fcallback%3Fclient_id%3DSecurePortal2%26redirect_uri%3Dhttps%253A%252F%252Fportal.wida.us%252Fclient%252Fsignin-oidc%26response_type%3Dcode%26scope%3Dopenid%2520profile%2520wida_idp%26state%3D2f75ce28720e441e9db16a5867b8bcf3%26code_challenge%3DczrqUNVyyH2HKPwZ5ZksPxARJ0lx2J43xVgaqij0WsY%26code_challenge_method%3DS256%26response_mode%3Dquery" TargetMode="External"/><Relationship Id="rId4" Type="http://schemas.openxmlformats.org/officeDocument/2006/relationships/hyperlink" Target="https://wida.wisc.edu/logi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1420813"/>
            <a:ext cx="6816725" cy="3833812"/>
          </a:xfrm>
          <a:prstGeom prst="rect">
            <a:avLst/>
          </a:prstGeom>
          <a:noFill/>
          <a:ln w="12700">
            <a:solidFill>
              <a:prstClr val="black"/>
            </a:solidFill>
          </a:ln>
        </p:spPr>
      </p:sp>
      <p:sp>
        <p:nvSpPr>
          <p:cNvPr id="3" name="Notes Placeholder 2"/>
          <p:cNvSpPr>
            <a:spLocks noGrp="1"/>
          </p:cNvSpPr>
          <p:nvPr>
            <p:ph type="body" idx="1"/>
          </p:nvPr>
        </p:nvSpPr>
        <p:spPr>
          <a:xfrm>
            <a:off x="707708" y="5467073"/>
            <a:ext cx="5661660" cy="4473059"/>
          </a:xfrm>
          <a:prstGeom prst="rect">
            <a:avLst/>
          </a:prstGeom>
        </p:spPr>
        <p:txBody>
          <a:bodyPr/>
          <a:lstStyle/>
          <a:p>
            <a:r>
              <a:rPr lang="en-US" dirty="0"/>
              <a:t>Today we are going to look at Module 1 of the e-Workshop called “WIDA ELD Standards Framework: A Collaborative Approach.” In this workshop we will explore ways to use the WIDA ELD Standards Framework, 2020 Edition to support multilingual learners’ achievement and language development.</a:t>
            </a:r>
          </a:p>
        </p:txBody>
      </p:sp>
    </p:spTree>
    <p:extLst>
      <p:ext uri="{BB962C8B-B14F-4D97-AF65-F5344CB8AC3E}">
        <p14:creationId xmlns:p14="http://schemas.microsoft.com/office/powerpoint/2010/main" val="163699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1420813"/>
            <a:ext cx="6816725" cy="3833812"/>
          </a:xfrm>
          <a:prstGeom prst="rect">
            <a:avLst/>
          </a:prstGeom>
          <a:noFill/>
          <a:ln w="12700">
            <a:solidFill>
              <a:prstClr val="black"/>
            </a:solidFill>
          </a:ln>
        </p:spPr>
      </p:sp>
      <p:sp>
        <p:nvSpPr>
          <p:cNvPr id="3" name="Notes Placeholder 2"/>
          <p:cNvSpPr>
            <a:spLocks noGrp="1"/>
          </p:cNvSpPr>
          <p:nvPr>
            <p:ph type="body" idx="1"/>
          </p:nvPr>
        </p:nvSpPr>
        <p:spPr>
          <a:xfrm>
            <a:off x="707708" y="5467073"/>
            <a:ext cx="5661660" cy="4473059"/>
          </a:xfrm>
          <a:prstGeom prst="rect">
            <a:avLst/>
          </a:prstGeom>
        </p:spPr>
        <p:txBody>
          <a:bodyPr/>
          <a:lstStyle/>
          <a:p>
            <a:r>
              <a:rPr lang="en-US" dirty="0">
                <a:latin typeface="+mn-lt"/>
              </a:rPr>
              <a:t>The focus of this module is to give an overview of the WIDA ELD Standards Framework, 2020 Edition and to introduce educator collaboration as one way to learn about the standards framework and to discuss school and classroom application.  WIDA takes a book club approach to learning in this </a:t>
            </a:r>
            <a:r>
              <a:rPr lang="en-US" dirty="0" err="1">
                <a:latin typeface="+mn-lt"/>
              </a:rPr>
              <a:t>eWorkshop</a:t>
            </a:r>
            <a:r>
              <a:rPr lang="en-US" dirty="0">
                <a:latin typeface="+mn-lt"/>
              </a:rPr>
              <a:t>, viewing each module as a chapter from a book.  Each module begins with a video from the book club facilitator, Edith.  Each module will end with discussion questions based on the four educator perspectives introduced in Module 1.</a:t>
            </a:r>
          </a:p>
          <a:p>
            <a:endParaRPr lang="en-US" dirty="0">
              <a:latin typeface="+mn-lt"/>
            </a:endParaRPr>
          </a:p>
          <a:p>
            <a:r>
              <a:rPr lang="en-US" b="0" i="0" dirty="0">
                <a:solidFill>
                  <a:srgbClr val="000000"/>
                </a:solidFill>
                <a:effectLst/>
                <a:latin typeface="+mn-lt"/>
              </a:rPr>
              <a:t>Why the focus on educator collaboration? </a:t>
            </a:r>
          </a:p>
          <a:p>
            <a:r>
              <a:rPr lang="en-US" b="1" i="0" dirty="0">
                <a:solidFill>
                  <a:srgbClr val="000000"/>
                </a:solidFill>
                <a:effectLst/>
                <a:latin typeface="+mn-lt"/>
              </a:rPr>
              <a:t>The WIDA ELD Standards Framework offers new opportunities for teacher collaboration.</a:t>
            </a:r>
            <a:r>
              <a:rPr lang="en-US" b="0" i="0" dirty="0">
                <a:solidFill>
                  <a:srgbClr val="000000"/>
                </a:solidFill>
                <a:effectLst/>
                <a:latin typeface="+mn-lt"/>
              </a:rPr>
              <a:t> Educators optimize students’ opportunities to learn when they collaborate to integrate content and language and engage students in rich content learning. During the focus groups and piloting phase of the </a:t>
            </a:r>
            <a:r>
              <a:rPr lang="en-US" b="0" i="1" dirty="0">
                <a:solidFill>
                  <a:srgbClr val="000000"/>
                </a:solidFill>
                <a:effectLst/>
                <a:latin typeface="+mn-lt"/>
              </a:rPr>
              <a:t>WIDA ELD Standards Framework, 2020 Edition</a:t>
            </a:r>
            <a:r>
              <a:rPr lang="en-US" b="0" i="0" dirty="0">
                <a:solidFill>
                  <a:srgbClr val="000000"/>
                </a:solidFill>
                <a:effectLst/>
                <a:latin typeface="+mn-lt"/>
              </a:rPr>
              <a:t>, this potential for the WIDA ELD Standards Framework to serve as a bridge between language and content perspectives was one of the strongest themes that emerged from the data.</a:t>
            </a:r>
            <a:endParaRPr lang="en-US" dirty="0">
              <a:latin typeface="+mn-lt"/>
            </a:endParaRPr>
          </a:p>
          <a:p>
            <a:endParaRPr lang="en-US" dirty="0"/>
          </a:p>
          <a:p>
            <a:endParaRPr lang="en-US" dirty="0"/>
          </a:p>
        </p:txBody>
      </p:sp>
    </p:spTree>
    <p:extLst>
      <p:ext uri="{BB962C8B-B14F-4D97-AF65-F5344CB8AC3E}">
        <p14:creationId xmlns:p14="http://schemas.microsoft.com/office/powerpoint/2010/main" val="329847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1420813"/>
            <a:ext cx="6816725" cy="3833812"/>
          </a:xfrm>
          <a:prstGeom prst="rect">
            <a:avLst/>
          </a:prstGeom>
          <a:noFill/>
          <a:ln w="12700">
            <a:solidFill>
              <a:prstClr val="black"/>
            </a:solidFill>
          </a:ln>
        </p:spPr>
      </p:sp>
      <p:sp>
        <p:nvSpPr>
          <p:cNvPr id="3" name="Notes Placeholder 2"/>
          <p:cNvSpPr>
            <a:spLocks noGrp="1"/>
          </p:cNvSpPr>
          <p:nvPr>
            <p:ph type="body" idx="1"/>
          </p:nvPr>
        </p:nvSpPr>
        <p:spPr>
          <a:xfrm>
            <a:off x="707708" y="5467073"/>
            <a:ext cx="5661660" cy="4473059"/>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role do you hold in your school or district? Share the name of the character or characters that best represent your role.</a:t>
            </a:r>
          </a:p>
        </p:txBody>
      </p:sp>
    </p:spTree>
    <p:extLst>
      <p:ext uri="{BB962C8B-B14F-4D97-AF65-F5344CB8AC3E}">
        <p14:creationId xmlns:p14="http://schemas.microsoft.com/office/powerpoint/2010/main" val="3691786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Aft>
                <a:spcPts val="600"/>
              </a:spcAft>
            </a:pPr>
            <a:r>
              <a:rPr lang="en-US" sz="1200" dirty="0">
                <a:solidFill>
                  <a:srgbClr val="000000"/>
                </a:solidFill>
                <a:effectLst/>
                <a:latin typeface="Calibri" panose="020F0502020204030204" pitchFamily="34" charset="0"/>
                <a:ea typeface="Times New Roman" panose="02020603050405020304" pitchFamily="18" charset="0"/>
              </a:rPr>
              <a:t>Now we will navigate to Module 1 in the e-workshop. You will need a WIDA Secure Portal account to access the course.</a:t>
            </a:r>
          </a:p>
          <a:p>
            <a:pPr marL="0" marR="0">
              <a:spcAft>
                <a:spcPts val="600"/>
              </a:spcAft>
            </a:pPr>
            <a:r>
              <a:rPr lang="en-US" sz="1200" dirty="0">
                <a:solidFill>
                  <a:srgbClr val="000000"/>
                </a:solidFill>
                <a:effectLst/>
                <a:latin typeface="Calibri" panose="020F0502020204030204" pitchFamily="34" charset="0"/>
                <a:ea typeface="Times New Roman" panose="02020603050405020304" pitchFamily="18" charset="0"/>
              </a:rPr>
              <a:t>If you need a WIDA Secure Portal account:</a:t>
            </a:r>
            <a:endParaRPr lang="en-US" sz="12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28600" algn="l"/>
              </a:tabLs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Email </a:t>
            </a:r>
            <a:r>
              <a:rPr lang="en-US" sz="1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help@wida.us</a:t>
            </a: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 and ask to set up a WIDA Secure Portal account for assessments and eLearning. </a:t>
            </a:r>
            <a:r>
              <a:rPr lang="en-US" sz="1200" b="1"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You must use your district email address.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28600" algn="l"/>
              </a:tabLs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You will receive an email from WIDA Client Services Center informing you that an account has been set up.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28600" algn="l"/>
              </a:tabLs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Go to the WIDA Login webpage: </a:t>
            </a:r>
            <a:r>
              <a:rPr lang="en-US" sz="1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https://wida.wisc.edu/login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28600" algn="l"/>
              </a:tabLs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Select: WIDA Secure Portal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28600" algn="l"/>
              </a:tabLs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Login to the </a:t>
            </a:r>
            <a:r>
              <a:rPr lang="en-US" sz="1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WIDA Secure Portal</a:t>
            </a: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 w</a:t>
            </a:r>
            <a:r>
              <a:rPr lang="en-US" sz="1200" dirty="0">
                <a:solidFill>
                  <a:srgbClr val="49473B"/>
                </a:solidFill>
                <a:effectLst/>
                <a:latin typeface="Calibri" panose="020F0502020204030204" pitchFamily="34" charset="0"/>
                <a:ea typeface="Calibri" panose="020F0502020204030204" pitchFamily="34" charset="0"/>
                <a:cs typeface="Times New Roman" panose="02020603050405020304" pitchFamily="18" charset="0"/>
              </a:rPr>
              <a:t>ith </a:t>
            </a: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your district email address and password. (You may want to bookmark this login page.)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CD1C34-72C1-4C67-AAFF-0B8CE9936A77}" type="slidenum">
              <a:rPr lang="en-US" smtClean="0"/>
              <a:t>4</a:t>
            </a:fld>
            <a:endParaRPr lang="en-US"/>
          </a:p>
        </p:txBody>
      </p:sp>
    </p:spTree>
    <p:extLst>
      <p:ext uri="{BB962C8B-B14F-4D97-AF65-F5344CB8AC3E}">
        <p14:creationId xmlns:p14="http://schemas.microsoft.com/office/powerpoint/2010/main" val="134708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600"/>
              </a:spcAf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Next we will access the Canvas course for this e-workshop. </a:t>
            </a:r>
          </a:p>
          <a:p>
            <a:pPr marL="0" marR="0">
              <a:lnSpc>
                <a:spcPct val="107000"/>
              </a:lnSpc>
              <a:spcBef>
                <a:spcPts val="0"/>
              </a:spcBef>
              <a:spcAft>
                <a:spcPts val="600"/>
              </a:spcAft>
            </a:pPr>
            <a:r>
              <a:rPr lang="en-US" sz="1200" dirty="0">
                <a:solidFill>
                  <a:srgbClr val="49473B"/>
                </a:solidFill>
                <a:effectLst/>
                <a:latin typeface="Calibri" panose="020F0502020204030204" pitchFamily="34" charset="0"/>
                <a:ea typeface="Calibri" panose="020F0502020204030204" pitchFamily="34" charset="0"/>
                <a:cs typeface="Calibri" panose="020F0502020204030204" pitchFamily="34" charset="0"/>
              </a:rPr>
              <a:t>To access the course: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500"/>
              </a:spcAft>
              <a:buFont typeface="+mj-lt"/>
              <a:buAutoNum type="arabicPeriod"/>
            </a:pPr>
            <a:r>
              <a:rPr lang="en-US" sz="1200" dirty="0">
                <a:solidFill>
                  <a:srgbClr val="2F2F2F"/>
                </a:solidFill>
                <a:effectLst/>
                <a:latin typeface="Calibri" panose="020F0502020204030204" pitchFamily="34" charset="0"/>
                <a:ea typeface="Times New Roman" panose="02020603050405020304" pitchFamily="18" charset="0"/>
              </a:rPr>
              <a:t>Click on “Professional Learning.”</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500"/>
              </a:spcAft>
              <a:buFont typeface="+mj-lt"/>
              <a:buAutoNum type="arabicPeriod"/>
            </a:pPr>
            <a:r>
              <a:rPr lang="en-US" sz="1200" dirty="0">
                <a:solidFill>
                  <a:srgbClr val="2F2F2F"/>
                </a:solidFill>
                <a:effectLst/>
                <a:latin typeface="Calibri" panose="020F0502020204030204" pitchFamily="34" charset="0"/>
                <a:ea typeface="Times New Roman" panose="02020603050405020304" pitchFamily="18" charset="0"/>
              </a:rPr>
              <a:t>Scroll to: “</a:t>
            </a:r>
            <a:r>
              <a:rPr lang="en-US" sz="1200" dirty="0">
                <a:solidFill>
                  <a:srgbClr val="000000"/>
                </a:solidFill>
                <a:effectLst/>
                <a:latin typeface="Calibri" panose="020F0502020204030204" pitchFamily="34" charset="0"/>
                <a:ea typeface="Times New Roman" panose="02020603050405020304" pitchFamily="18" charset="0"/>
              </a:rPr>
              <a:t>WIDA ELD Standards Framework: A Collaborative Approach”</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500"/>
              </a:spcAft>
              <a:buFont typeface="+mj-lt"/>
              <a:buAutoNum type="arabicPeriod"/>
            </a:pPr>
            <a:r>
              <a:rPr lang="en-US" sz="1200" dirty="0">
                <a:solidFill>
                  <a:srgbClr val="2F2F2F"/>
                </a:solidFill>
                <a:effectLst/>
                <a:latin typeface="Calibri" panose="020F0502020204030204" pitchFamily="34" charset="0"/>
                <a:ea typeface="Times New Roman" panose="02020603050405020304" pitchFamily="18" charset="0"/>
              </a:rPr>
              <a:t>Click on “Course Details” (or “Enter Course” if you are already enrolled).</a:t>
            </a:r>
            <a:endParaRPr lang="en-US" sz="1200" dirty="0">
              <a:effectLst/>
              <a:latin typeface="Times New Roman" panose="02020603050405020304" pitchFamily="18" charset="0"/>
              <a:ea typeface="Times New Roman" panose="02020603050405020304" pitchFamily="18" charset="0"/>
            </a:endParaRPr>
          </a:p>
          <a:p>
            <a:r>
              <a:rPr lang="en-US" sz="1200" dirty="0">
                <a:solidFill>
                  <a:srgbClr val="2F2F2F"/>
                </a:solidFill>
                <a:effectLst/>
                <a:latin typeface="Calibri" panose="020F0502020204030204" pitchFamily="34" charset="0"/>
                <a:ea typeface="Calibri" panose="020F0502020204030204" pitchFamily="34" charset="0"/>
              </a:rPr>
              <a:t>Click on the “Enroll Now” button.</a:t>
            </a:r>
            <a:endParaRPr lang="en-US" sz="1200" dirty="0"/>
          </a:p>
        </p:txBody>
      </p:sp>
      <p:sp>
        <p:nvSpPr>
          <p:cNvPr id="4" name="Slide Number Placeholder 3"/>
          <p:cNvSpPr>
            <a:spLocks noGrp="1"/>
          </p:cNvSpPr>
          <p:nvPr>
            <p:ph type="sldNum" sz="quarter" idx="5"/>
          </p:nvPr>
        </p:nvSpPr>
        <p:spPr/>
        <p:txBody>
          <a:bodyPr/>
          <a:lstStyle/>
          <a:p>
            <a:fld id="{71CD1C34-72C1-4C67-AAFF-0B8CE9936A77}" type="slidenum">
              <a:rPr lang="en-US" smtClean="0"/>
              <a:t>5</a:t>
            </a:fld>
            <a:endParaRPr lang="en-US"/>
          </a:p>
        </p:txBody>
      </p:sp>
    </p:spTree>
    <p:extLst>
      <p:ext uri="{BB962C8B-B14F-4D97-AF65-F5344CB8AC3E}">
        <p14:creationId xmlns:p14="http://schemas.microsoft.com/office/powerpoint/2010/main" val="515364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Font typeface="Symbol" panose="05050102010706020507" pitchFamily="18" charset="2"/>
              <a:buNone/>
            </a:pPr>
            <a:r>
              <a:rPr lang="en-US" sz="1200" dirty="0">
                <a:effectLst/>
                <a:latin typeface="Calibri" panose="020F0502020204030204" pitchFamily="34" charset="0"/>
                <a:ea typeface="Times New Roman" panose="02020603050405020304" pitchFamily="18" charset="0"/>
              </a:rPr>
              <a:t>Now go to Module 1</a:t>
            </a:r>
            <a:r>
              <a:rPr lang="en-US" sz="1200" dirty="0">
                <a:effectLst/>
                <a:latin typeface="Times New Roman" panose="02020603050405020304" pitchFamily="18" charset="0"/>
                <a:ea typeface="Times New Roman" panose="02020603050405020304" pitchFamily="18" charset="0"/>
              </a:rPr>
              <a:t>.</a:t>
            </a:r>
          </a:p>
          <a:p>
            <a:pPr marL="0" marR="0" lvl="0" indent="0">
              <a:spcBef>
                <a:spcPts val="0"/>
              </a:spcBef>
              <a:spcAft>
                <a:spcPts val="0"/>
              </a:spcAft>
              <a:buFont typeface="Symbol" panose="05050102010706020507" pitchFamily="18" charset="2"/>
              <a:buNone/>
            </a:pPr>
            <a:r>
              <a:rPr lang="en-US" sz="1200" dirty="0">
                <a:effectLst/>
                <a:latin typeface="Times New Roman" panose="02020603050405020304" pitchFamily="18" charset="0"/>
                <a:ea typeface="Times New Roman" panose="02020603050405020304" pitchFamily="18" charset="0"/>
              </a:rPr>
              <a:t>Then </a:t>
            </a:r>
            <a:r>
              <a:rPr lang="en-US" sz="1200" dirty="0">
                <a:effectLst/>
                <a:latin typeface="Calibri" panose="020F0502020204030204" pitchFamily="34" charset="0"/>
                <a:ea typeface="Times New Roman" panose="02020603050405020304" pitchFamily="18" charset="0"/>
              </a:rPr>
              <a:t>click “Next” at the bottom of each page to get to the 3</a:t>
            </a:r>
            <a:r>
              <a:rPr lang="en-US" sz="1200" baseline="30000" dirty="0">
                <a:effectLst/>
                <a:latin typeface="Calibri" panose="020F0502020204030204" pitchFamily="34" charset="0"/>
                <a:ea typeface="Times New Roman" panose="02020603050405020304" pitchFamily="18" charset="0"/>
              </a:rPr>
              <a:t>rd</a:t>
            </a:r>
            <a:r>
              <a:rPr lang="en-US" sz="1200" dirty="0">
                <a:effectLst/>
                <a:latin typeface="Calibri" panose="020F0502020204030204" pitchFamily="34" charset="0"/>
                <a:ea typeface="Times New Roman" panose="02020603050405020304" pitchFamily="18" charset="0"/>
              </a:rPr>
              <a:t> page: “Module 1: Explore the WIDA ELD Standards Framework”</a:t>
            </a: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1CD1C34-72C1-4C67-AAFF-0B8CE9936A77}" type="slidenum">
              <a:rPr lang="en-US" smtClean="0"/>
              <a:t>6</a:t>
            </a:fld>
            <a:endParaRPr lang="en-US"/>
          </a:p>
        </p:txBody>
      </p:sp>
    </p:spTree>
    <p:extLst>
      <p:ext uri="{BB962C8B-B14F-4D97-AF65-F5344CB8AC3E}">
        <p14:creationId xmlns:p14="http://schemas.microsoft.com/office/powerpoint/2010/main" val="474043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Font typeface="Symbol" panose="05050102010706020507" pitchFamily="18" charset="2"/>
              <a:buNone/>
            </a:pPr>
            <a:r>
              <a:rPr lang="en-US" sz="1200" dirty="0">
                <a:effectLst/>
                <a:latin typeface="+mn-lt"/>
                <a:ea typeface="Times New Roman" panose="02020603050405020304" pitchFamily="18" charset="0"/>
              </a:rPr>
              <a:t>Do the first 2 activities together with your partner or group:</a:t>
            </a:r>
          </a:p>
          <a:p>
            <a:pPr marL="285750" marR="0" lvl="0" indent="-285750">
              <a:spcBef>
                <a:spcPts val="0"/>
              </a:spcBef>
              <a:spcAft>
                <a:spcPts val="0"/>
              </a:spcAft>
              <a:buFont typeface="Arial" panose="020B0604020202020204" pitchFamily="34" charset="0"/>
              <a:buChar char="•"/>
            </a:pPr>
            <a:r>
              <a:rPr lang="en-US" sz="1200" b="1" dirty="0">
                <a:effectLst/>
                <a:latin typeface="+mn-lt"/>
                <a:ea typeface="Times New Roman" panose="02020603050405020304" pitchFamily="18" charset="0"/>
              </a:rPr>
              <a:t>What is the WIDA ELD Standards Framework?</a:t>
            </a:r>
            <a:r>
              <a:rPr lang="en-US" sz="1200" dirty="0">
                <a:effectLst/>
                <a:latin typeface="+mn-lt"/>
                <a:ea typeface="Times New Roman" panose="02020603050405020304" pitchFamily="18" charset="0"/>
              </a:rPr>
              <a:t> - Read the statements aloud and discuss whether they are true or false, then check your answer for each.</a:t>
            </a:r>
          </a:p>
          <a:p>
            <a:pPr marL="285750" marR="0" lvl="0" indent="-285750">
              <a:spcBef>
                <a:spcPts val="0"/>
              </a:spcBef>
              <a:spcAft>
                <a:spcPts val="0"/>
              </a:spcAft>
              <a:buFont typeface="Arial" panose="020B0604020202020204" pitchFamily="34" charset="0"/>
              <a:buChar char="•"/>
            </a:pPr>
            <a:r>
              <a:rPr lang="en-US" sz="1200" b="1" dirty="0">
                <a:effectLst/>
                <a:latin typeface="+mn-lt"/>
                <a:ea typeface="Times New Roman" panose="02020603050405020304" pitchFamily="18" charset="0"/>
              </a:rPr>
              <a:t>What is in my WIDA ELD Standards Framework, 2020 Edition document?</a:t>
            </a:r>
            <a:r>
              <a:rPr lang="en-US" sz="1200" dirty="0">
                <a:effectLst/>
                <a:latin typeface="+mn-lt"/>
                <a:ea typeface="Times New Roman" panose="02020603050405020304" pitchFamily="18" charset="0"/>
              </a:rPr>
              <a:t> – Select the items that are in each section. You can look at page 10 in the Standards Framework to get help! The item will be outlined in green if you are correct! </a:t>
            </a:r>
          </a:p>
          <a:p>
            <a:pPr marL="285750" marR="0" lvl="0" indent="-285750">
              <a:spcBef>
                <a:spcPts val="0"/>
              </a:spcBef>
              <a:spcAft>
                <a:spcPts val="0"/>
              </a:spcAft>
              <a:buFont typeface="Arial" panose="020B0604020202020204" pitchFamily="34" charset="0"/>
              <a:buChar char="•"/>
            </a:pPr>
            <a:r>
              <a:rPr lang="en-US" sz="1200" dirty="0">
                <a:effectLst/>
                <a:latin typeface="+mn-lt"/>
                <a:ea typeface="Times New Roman" panose="02020603050405020304" pitchFamily="18" charset="0"/>
              </a:rPr>
              <a:t>If you have extra time, discuss what parts of the framework you would like to explore further or have already read or used.</a:t>
            </a:r>
          </a:p>
          <a:p>
            <a:endParaRPr lang="en-US" dirty="0"/>
          </a:p>
        </p:txBody>
      </p:sp>
      <p:sp>
        <p:nvSpPr>
          <p:cNvPr id="4" name="Slide Number Placeholder 3"/>
          <p:cNvSpPr>
            <a:spLocks noGrp="1"/>
          </p:cNvSpPr>
          <p:nvPr>
            <p:ph type="sldNum" sz="quarter" idx="5"/>
          </p:nvPr>
        </p:nvSpPr>
        <p:spPr/>
        <p:txBody>
          <a:bodyPr/>
          <a:lstStyle/>
          <a:p>
            <a:fld id="{71CD1C34-72C1-4C67-AAFF-0B8CE9936A77}" type="slidenum">
              <a:rPr lang="en-US" smtClean="0"/>
              <a:t>7</a:t>
            </a:fld>
            <a:endParaRPr lang="en-US"/>
          </a:p>
        </p:txBody>
      </p:sp>
    </p:spTree>
    <p:extLst>
      <p:ext uri="{BB962C8B-B14F-4D97-AF65-F5344CB8AC3E}">
        <p14:creationId xmlns:p14="http://schemas.microsoft.com/office/powerpoint/2010/main" val="224955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 y="1420813"/>
            <a:ext cx="6816725" cy="3833812"/>
          </a:xfrm>
          <a:prstGeom prst="rect">
            <a:avLst/>
          </a:prstGeom>
          <a:noFill/>
          <a:ln w="12700">
            <a:solidFill>
              <a:prstClr val="black"/>
            </a:solidFill>
          </a:ln>
        </p:spPr>
      </p:sp>
      <p:sp>
        <p:nvSpPr>
          <p:cNvPr id="3" name="Notes Placeholder 2"/>
          <p:cNvSpPr>
            <a:spLocks noGrp="1"/>
          </p:cNvSpPr>
          <p:nvPr>
            <p:ph type="body" idx="1"/>
          </p:nvPr>
        </p:nvSpPr>
        <p:spPr>
          <a:xfrm>
            <a:off x="707708" y="5467073"/>
            <a:ext cx="5661660" cy="4473059"/>
          </a:xfrm>
          <a:prstGeom prst="rect">
            <a:avLst/>
          </a:prstGeom>
        </p:spPr>
        <p:txBody>
          <a:bodyPr/>
          <a:lstStyle/>
          <a:p>
            <a:r>
              <a:rPr lang="en-US" sz="1200" b="0" i="0" dirty="0">
                <a:solidFill>
                  <a:srgbClr val="000000"/>
                </a:solidFill>
                <a:effectLst/>
                <a:latin typeface="+mn-lt"/>
              </a:rPr>
              <a:t>Share back with the whole group: What is one thing in the framework that you want to explore further?</a:t>
            </a:r>
            <a:endParaRPr lang="en-US" sz="1200" dirty="0">
              <a:effectLst/>
              <a:latin typeface="+mn-lt"/>
              <a:ea typeface="Times New Roman" panose="02020603050405020304" pitchFamily="18" charset="0"/>
            </a:endParaRPr>
          </a:p>
          <a:p>
            <a:endParaRPr lang="en-US" dirty="0"/>
          </a:p>
        </p:txBody>
      </p:sp>
    </p:spTree>
    <p:extLst>
      <p:ext uri="{BB962C8B-B14F-4D97-AF65-F5344CB8AC3E}">
        <p14:creationId xmlns:p14="http://schemas.microsoft.com/office/powerpoint/2010/main" val="2757388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creativecommons.org/licenses/by/4.0/" TargetMode="External"/><Relationship Id="rId4" Type="http://schemas.openxmlformats.org/officeDocument/2006/relationships/hyperlink" Target="http://k12.wa.us/" TargetMode="Externa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6"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4"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5D386E17-F8CF-47AF-AE3A-C26E89DB1DB3}"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5"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6"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422557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40403D"/>
                </a:solidFill>
                <a:latin typeface="Segoe UI"/>
                <a:cs typeface="Segoe U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2298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2558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4" name="Date Placeholder 3"/>
          <p:cNvSpPr>
            <a:spLocks noGrp="1"/>
          </p:cNvSpPr>
          <p:nvPr>
            <p:ph type="dt" sz="half" idx="11"/>
          </p:nvPr>
        </p:nvSpPr>
        <p:spPr>
          <a:xfrm>
            <a:off x="9309783" y="6253532"/>
            <a:ext cx="1531571" cy="365125"/>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6AD9C51A-A19C-426A-8FAE-2A3EAD0FB521}"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5"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6"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282998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832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832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5"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41982921-751A-4039-819B-4624610BA7C0}"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6"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7"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333661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5473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5473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4"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8C520A67-EF72-4EF3-B9F5-8D3C234F8A3E}"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5" name="Slide Number Placeholder 4"/>
          <p:cNvSpPr>
            <a:spLocks noGrp="1"/>
          </p:cNvSpPr>
          <p:nvPr>
            <p:ph type="sldNum" sz="quarter" idx="12"/>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6" name="Footer Placeholder 5"/>
          <p:cNvSpPr>
            <a:spLocks noGrp="1"/>
          </p:cNvSpPr>
          <p:nvPr>
            <p:ph type="ftr" sz="quarter" idx="1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347252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3"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D1AE50F7-A69C-4B56-B33D-CD16CDBC5049}"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4"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5"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38770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2"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189107D1-09AF-41F4-A424-7BD82757A508}"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3"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4"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18645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amp; Creative Commons">
    <p:spTree>
      <p:nvGrpSpPr>
        <p:cNvPr id="1" name=""/>
        <p:cNvGrpSpPr/>
        <p:nvPr/>
      </p:nvGrpSpPr>
      <p:grpSpPr>
        <a:xfrm>
          <a:off x="0" y="0"/>
          <a:ext cx="0" cy="0"/>
          <a:chOff x="0" y="0"/>
          <a:chExt cx="0" cy="0"/>
        </a:xfrm>
      </p:grpSpPr>
      <p:pic>
        <p:nvPicPr>
          <p:cNvPr id="5" name="Picture 4"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pic>
        <p:nvPicPr>
          <p:cNvPr id="8" name="Picture 2" descr="CreativeCommons logo&#10;&#10;http://mirrors.creativecommons.org/presskit/buttons/88x31/png/by.png" title="CC Logo "/>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041" y="5241583"/>
            <a:ext cx="1124177" cy="3933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userDrawn="1"/>
        </p:nvSpPr>
        <p:spPr>
          <a:xfrm>
            <a:off x="2250974" y="5115080"/>
            <a:ext cx="848254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3D"/>
                </a:solidFill>
                <a:effectLst/>
                <a:uLnTx/>
                <a:uFillTx/>
                <a:latin typeface="Segoe UI"/>
                <a:ea typeface="+mn-ea"/>
                <a:cs typeface="+mn-cs"/>
              </a:rPr>
              <a:t>Except where otherwise noted, this work by the </a:t>
            </a:r>
            <a:r>
              <a:rPr kumimoji="0" lang="en-US" sz="1800" b="0" i="0" u="none" strike="noStrike" kern="1200" cap="none" spc="0" normalizeH="0" baseline="0" noProof="0">
                <a:ln>
                  <a:noFill/>
                </a:ln>
                <a:solidFill>
                  <a:srgbClr val="40403D"/>
                </a:solidFill>
                <a:effectLst/>
                <a:uLnTx/>
                <a:uFillTx/>
                <a:latin typeface="Segoe UI"/>
                <a:ea typeface="+mn-ea"/>
                <a:cs typeface="+mn-cs"/>
                <a:hlinkClick r:id="rId4"/>
              </a:rPr>
              <a:t>Office of Superintendent of Public Instruction </a:t>
            </a:r>
            <a:r>
              <a:rPr kumimoji="0" lang="en-US" sz="1800" b="0" i="0" u="none" strike="noStrike" kern="1200" cap="none" spc="0" normalizeH="0" baseline="0" noProof="0">
                <a:ln>
                  <a:noFill/>
                </a:ln>
                <a:solidFill>
                  <a:srgbClr val="40403D"/>
                </a:solidFill>
                <a:effectLst/>
                <a:uLnTx/>
                <a:uFillTx/>
                <a:latin typeface="Segoe UI"/>
                <a:ea typeface="+mn-ea"/>
                <a:cs typeface="+mn-cs"/>
              </a:rPr>
              <a:t>is licensed under a </a:t>
            </a:r>
            <a:r>
              <a:rPr kumimoji="0" lang="en-US" sz="1800" b="0" i="0" u="none" strike="noStrike" kern="1200" cap="none" spc="0" normalizeH="0" baseline="0" noProof="0">
                <a:ln>
                  <a:noFill/>
                </a:ln>
                <a:solidFill>
                  <a:srgbClr val="40403D"/>
                </a:solidFill>
                <a:effectLst/>
                <a:uLnTx/>
                <a:uFillTx/>
                <a:latin typeface="Segoe UI"/>
                <a:ea typeface="+mn-ea"/>
                <a:cs typeface="+mn-cs"/>
                <a:hlinkClick r:id="rId5"/>
              </a:rPr>
              <a:t>Creative Commons 4.0 International License</a:t>
            </a:r>
            <a:r>
              <a:rPr kumimoji="0" lang="en-US" sz="1800" b="0" i="0" u="none" strike="noStrike" kern="1200" cap="none" spc="0" normalizeH="0" baseline="0" noProof="0">
                <a:ln>
                  <a:noFill/>
                </a:ln>
                <a:solidFill>
                  <a:srgbClr val="40403D"/>
                </a:solidFill>
                <a:effectLst/>
                <a:uLnTx/>
                <a:uFillTx/>
                <a:latin typeface="Segoe UI"/>
                <a:ea typeface="+mn-ea"/>
                <a:cs typeface="+mn-cs"/>
              </a:rPr>
              <a:t>.</a:t>
            </a:r>
          </a:p>
        </p:txBody>
      </p:sp>
      <p:sp>
        <p:nvSpPr>
          <p:cNvPr id="3" name="TextBox 2"/>
          <p:cNvSpPr txBox="1"/>
          <p:nvPr userDrawn="1"/>
        </p:nvSpPr>
        <p:spPr>
          <a:xfrm>
            <a:off x="765041" y="666572"/>
            <a:ext cx="1048109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srgbClr val="40403D"/>
                </a:solidFill>
                <a:effectLst/>
                <a:uLnTx/>
                <a:uFillTx/>
                <a:latin typeface="Segoe UI"/>
                <a:ea typeface="+mn-ea"/>
                <a:cs typeface="+mn-cs"/>
              </a:rPr>
              <a:t>Contact Us!</a:t>
            </a:r>
          </a:p>
        </p:txBody>
      </p:sp>
      <p:sp>
        <p:nvSpPr>
          <p:cNvPr id="6" name="Text Placeholder 5"/>
          <p:cNvSpPr>
            <a:spLocks noGrp="1"/>
          </p:cNvSpPr>
          <p:nvPr>
            <p:ph type="body" sz="quarter" idx="10"/>
          </p:nvPr>
        </p:nvSpPr>
        <p:spPr>
          <a:xfrm>
            <a:off x="765175" y="1624013"/>
            <a:ext cx="10463213" cy="2865437"/>
          </a:xfrm>
        </p:spPr>
        <p:txBody>
          <a:bodyPr/>
          <a:lstStyle/>
          <a:p>
            <a:pPr lvl="0"/>
            <a:r>
              <a:rPr lang="en-US"/>
              <a:t>Edit Master text styles</a:t>
            </a:r>
          </a:p>
        </p:txBody>
      </p:sp>
      <p:sp>
        <p:nvSpPr>
          <p:cNvPr id="16"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35F243A7-3AB4-4536-AADE-FF380E50D9E6}"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7"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8"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333924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8"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1B2822EA-A644-495B-8815-4C70994813F7}"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9"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20"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21207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title="OSPI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3423" y="6188131"/>
            <a:ext cx="2737153" cy="457951"/>
          </a:xfrm>
          <a:prstGeom prst="rect">
            <a:avLst/>
          </a:prstGeom>
        </p:spPr>
      </p:pic>
      <p:sp>
        <p:nvSpPr>
          <p:cNvPr id="15" name="Date Placeholder 3"/>
          <p:cNvSpPr>
            <a:spLocks noGrp="1"/>
          </p:cNvSpPr>
          <p:nvPr>
            <p:ph type="dt" sz="half" idx="11"/>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90D6690C-5134-4A25-A8E0-8B233ADCD8FC}"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6"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7"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261880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2"/>
          </p:nvPr>
        </p:nvSpPr>
        <p:spPr>
          <a:xfrm>
            <a:off x="9309783" y="6253532"/>
            <a:ext cx="1531571" cy="367123"/>
          </a:xfrm>
          <a:prstGeom prst="rect">
            <a:avLst/>
          </a:prstGeom>
        </p:spPr>
        <p:txBody>
          <a:bodyPr vert="horz" lIns="91440" tIns="45720" rIns="91440" bIns="45720" rtlCol="0" anchor="ctr"/>
          <a:lstStyle>
            <a:lvl1pPr algn="r">
              <a:defRPr sz="1600">
                <a:solidFill>
                  <a:srgbClr val="40403D"/>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 </a:t>
            </a:r>
            <a:fld id="{04C0FC7D-98FC-428F-931B-99A410E61E15}" type="datetime1">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11/18/2021</a:t>
            </a:fld>
            <a:r>
              <a:rPr kumimoji="0" lang="en-US" sz="1600" b="0" i="0" u="none" strike="noStrike" kern="1200" cap="none" spc="0" normalizeH="0" baseline="0" noProof="0">
                <a:ln>
                  <a:noFill/>
                </a:ln>
                <a:solidFill>
                  <a:srgbClr val="40403D"/>
                </a:solidFill>
                <a:effectLst/>
                <a:uLnTx/>
                <a:uFillTx/>
                <a:latin typeface="Segoe UI"/>
                <a:ea typeface="+mn-ea"/>
                <a:cs typeface="+mn-cs"/>
              </a:rPr>
              <a:t> |</a:t>
            </a:r>
          </a:p>
        </p:txBody>
      </p:sp>
      <p:sp>
        <p:nvSpPr>
          <p:cNvPr id="11" name="Slide Number Placeholder 4"/>
          <p:cNvSpPr>
            <a:spLocks noGrp="1"/>
          </p:cNvSpPr>
          <p:nvPr>
            <p:ph type="sldNum" sz="quarter" idx="4"/>
          </p:nvPr>
        </p:nvSpPr>
        <p:spPr>
          <a:xfrm>
            <a:off x="10709328" y="6253532"/>
            <a:ext cx="644471" cy="365125"/>
          </a:xfrm>
          <a:prstGeom prst="rect">
            <a:avLst/>
          </a:prstGeom>
        </p:spPr>
        <p:txBody>
          <a:bodyPr vert="horz" lIns="91440" tIns="45720" rIns="91440" bIns="45720" rtlCol="0" anchor="ctr"/>
          <a:lstStyle>
            <a:lvl1pPr algn="l">
              <a:defRPr sz="1600">
                <a:solidFill>
                  <a:srgbClr val="40403D"/>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5248FEF-978F-4B24-93F3-B987601DAD06}" type="slidenum">
              <a:rPr kumimoji="0" lang="en-US" sz="1600" b="0" i="0" u="none" strike="noStrike" kern="1200" cap="none" spc="0" normalizeH="0" baseline="0" noProof="0" smtClean="0">
                <a:ln>
                  <a:noFill/>
                </a:ln>
                <a:solidFill>
                  <a:srgbClr val="40403D"/>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rgbClr val="40403D"/>
              </a:solidFill>
              <a:effectLst/>
              <a:uLnTx/>
              <a:uFillTx/>
              <a:latin typeface="Segoe UI"/>
              <a:ea typeface="+mn-ea"/>
              <a:cs typeface="+mn-cs"/>
            </a:endParaRPr>
          </a:p>
        </p:txBody>
      </p:sp>
      <p:sp>
        <p:nvSpPr>
          <p:cNvPr id="12" name="Footer Placeholder 5"/>
          <p:cNvSpPr>
            <a:spLocks noGrp="1"/>
          </p:cNvSpPr>
          <p:nvPr>
            <p:ph type="ftr" sz="quarter" idx="3"/>
          </p:nvPr>
        </p:nvSpPr>
        <p:spPr>
          <a:xfrm>
            <a:off x="3550596" y="6253532"/>
            <a:ext cx="5817555" cy="365125"/>
          </a:xfrm>
          <a:prstGeom prst="rect">
            <a:avLst/>
          </a:prstGeom>
        </p:spPr>
        <p:txBody>
          <a:bodyPr vert="horz" lIns="91440" tIns="45720" rIns="91440" bIns="45720" rtlCol="0" anchor="ctr"/>
          <a:lstStyle>
            <a:lvl1pPr algn="ctr">
              <a:defRPr sz="1600">
                <a:solidFill>
                  <a:srgbClr val="40403D"/>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40403D"/>
                </a:solidFill>
                <a:effectLst/>
                <a:uLnTx/>
                <a:uFillTx/>
                <a:latin typeface="Segoe UI"/>
                <a:ea typeface="+mn-ea"/>
                <a:cs typeface="+mn-cs"/>
              </a:rPr>
              <a:t>Division Name</a:t>
            </a:r>
          </a:p>
        </p:txBody>
      </p:sp>
    </p:spTree>
    <p:extLst>
      <p:ext uri="{BB962C8B-B14F-4D97-AF65-F5344CB8AC3E}">
        <p14:creationId xmlns:p14="http://schemas.microsoft.com/office/powerpoint/2010/main" val="203159290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3"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diagramColors" Target="../diagrams/colors1.xml"/><Relationship Id="rId11" Type="http://schemas.openxmlformats.org/officeDocument/2006/relationships/image" Target="../media/image11.svg"/><Relationship Id="rId5" Type="http://schemas.openxmlformats.org/officeDocument/2006/relationships/diagramQuickStyle" Target="../diagrams/quickStyle1.xml"/><Relationship Id="rId10"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1.svg"/><Relationship Id="rId4" Type="http://schemas.openxmlformats.org/officeDocument/2006/relationships/diagramLayout" Target="../diagrams/layout2.xml"/><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3.xml"/><Relationship Id="rId11" Type="http://schemas.openxmlformats.org/officeDocument/2006/relationships/image" Target="../media/image13.png"/><Relationship Id="rId5" Type="http://schemas.openxmlformats.org/officeDocument/2006/relationships/diagramQuickStyle" Target="../diagrams/quickStyle3.xml"/><Relationship Id="rId10" Type="http://schemas.openxmlformats.org/officeDocument/2006/relationships/image" Target="../media/image11.svg"/><Relationship Id="rId4" Type="http://schemas.openxmlformats.org/officeDocument/2006/relationships/diagramLayout" Target="../diagrams/layout3.xm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4.xml"/><Relationship Id="rId11" Type="http://schemas.openxmlformats.org/officeDocument/2006/relationships/image" Target="../media/image11.svg"/><Relationship Id="rId5" Type="http://schemas.openxmlformats.org/officeDocument/2006/relationships/diagramQuickStyle" Target="../diagrams/quickStyle4.xml"/><Relationship Id="rId10" Type="http://schemas.openxmlformats.org/officeDocument/2006/relationships/image" Target="../media/image10.png"/><Relationship Id="rId4" Type="http://schemas.openxmlformats.org/officeDocument/2006/relationships/diagramLayout" Target="../diagrams/layout4.xml"/><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DACA667-CE12-4503-8137-5A98DF731142}"/>
              </a:ext>
            </a:extLst>
          </p:cNvPr>
          <p:cNvSpPr txBox="1"/>
          <p:nvPr/>
        </p:nvSpPr>
        <p:spPr>
          <a:xfrm>
            <a:off x="872197" y="309489"/>
            <a:ext cx="10358120" cy="1308296"/>
          </a:xfrm>
          <a:prstGeom prst="rect">
            <a:avLst/>
          </a:prstGeom>
          <a:solidFill>
            <a:schemeClr val="accent3">
              <a:lumMod val="60000"/>
              <a:lumOff val="40000"/>
            </a:schemeClr>
          </a:solidFill>
        </p:spPr>
        <p:txBody>
          <a:bodyPr wrap="square" rtlCol="0">
            <a:spAutoFit/>
          </a:bodyPr>
          <a:lstStyle/>
          <a:p>
            <a:endParaRPr lang="en-US"/>
          </a:p>
        </p:txBody>
      </p:sp>
      <p:sp>
        <p:nvSpPr>
          <p:cNvPr id="2" name="Title 1">
            <a:extLst>
              <a:ext uri="{FF2B5EF4-FFF2-40B4-BE49-F238E27FC236}">
                <a16:creationId xmlns:a16="http://schemas.microsoft.com/office/drawing/2014/main" id="{CFDF7749-4A5D-4509-9BEE-149C479E7833}"/>
              </a:ext>
            </a:extLst>
          </p:cNvPr>
          <p:cNvSpPr>
            <a:spLocks noGrp="1"/>
          </p:cNvSpPr>
          <p:nvPr>
            <p:ph type="title"/>
          </p:nvPr>
        </p:nvSpPr>
        <p:spPr>
          <a:xfrm>
            <a:off x="1085751" y="434203"/>
            <a:ext cx="10358120" cy="1107996"/>
          </a:xfrm>
        </p:spPr>
        <p:txBody>
          <a:bodyPr/>
          <a:lstStyle/>
          <a:p>
            <a:pPr algn="ctr"/>
            <a:r>
              <a:rPr lang="en-US" sz="3600" b="0" i="0" dirty="0">
                <a:latin typeface="Segoe UI"/>
                <a:ea typeface="+mj-ea"/>
                <a:cs typeface="Segoe UI"/>
              </a:rPr>
              <a:t>WIDA ELD Standards Framework: </a:t>
            </a:r>
            <a:br>
              <a:rPr lang="en-US" sz="3600" b="0" i="0" dirty="0">
                <a:latin typeface="Segoe UI"/>
                <a:ea typeface="+mj-ea"/>
                <a:cs typeface="Segoe UI"/>
              </a:rPr>
            </a:br>
            <a:r>
              <a:rPr lang="en-US" sz="3600" b="0" i="0" dirty="0">
                <a:latin typeface="Segoe UI"/>
                <a:ea typeface="+mj-ea"/>
                <a:cs typeface="Segoe UI"/>
              </a:rPr>
              <a:t>A Collaborative Approach</a:t>
            </a:r>
            <a:endParaRPr lang="en-US" sz="3600" dirty="0"/>
          </a:p>
        </p:txBody>
      </p:sp>
      <p:sp>
        <p:nvSpPr>
          <p:cNvPr id="3" name="Content Placeholder 2">
            <a:extLst>
              <a:ext uri="{FF2B5EF4-FFF2-40B4-BE49-F238E27FC236}">
                <a16:creationId xmlns:a16="http://schemas.microsoft.com/office/drawing/2014/main" id="{D22FE7EC-E9BE-48AA-AE36-4184384947C5}"/>
              </a:ext>
            </a:extLst>
          </p:cNvPr>
          <p:cNvSpPr>
            <a:spLocks noGrp="1"/>
          </p:cNvSpPr>
          <p:nvPr>
            <p:ph sz="half" idx="2"/>
          </p:nvPr>
        </p:nvSpPr>
        <p:spPr>
          <a:xfrm>
            <a:off x="795100" y="2103810"/>
            <a:ext cx="10242490" cy="1014637"/>
          </a:xfrm>
        </p:spPr>
        <p:txBody>
          <a:bodyPr/>
          <a:lstStyle/>
          <a:p>
            <a:pPr marL="0" indent="0" algn="ctr">
              <a:buNone/>
            </a:pPr>
            <a:r>
              <a:rPr lang="en-US" sz="3600" dirty="0"/>
              <a:t>Module 1</a:t>
            </a:r>
          </a:p>
          <a:p>
            <a:endParaRPr lang="en-US" dirty="0"/>
          </a:p>
        </p:txBody>
      </p:sp>
      <p:pic>
        <p:nvPicPr>
          <p:cNvPr id="14" name="Picture 13">
            <a:extLst>
              <a:ext uri="{FF2B5EF4-FFF2-40B4-BE49-F238E27FC236}">
                <a16:creationId xmlns:a16="http://schemas.microsoft.com/office/drawing/2014/main" id="{262F90C6-73EB-4E85-BDC5-CFFDE4BC2AF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30865" y="3118447"/>
            <a:ext cx="8770959" cy="2329453"/>
          </a:xfrm>
          <a:prstGeom prst="rect">
            <a:avLst/>
          </a:prstGeom>
          <a:ln>
            <a:solidFill>
              <a:schemeClr val="tx2"/>
            </a:solidFill>
          </a:ln>
        </p:spPr>
      </p:pic>
    </p:spTree>
    <p:extLst>
      <p:ext uri="{BB962C8B-B14F-4D97-AF65-F5344CB8AC3E}">
        <p14:creationId xmlns:p14="http://schemas.microsoft.com/office/powerpoint/2010/main" val="147521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DACA667-CE12-4503-8137-5A98DF731142}"/>
              </a:ext>
            </a:extLst>
          </p:cNvPr>
          <p:cNvSpPr txBox="1"/>
          <p:nvPr/>
        </p:nvSpPr>
        <p:spPr>
          <a:xfrm>
            <a:off x="872197" y="309489"/>
            <a:ext cx="10358120" cy="1308296"/>
          </a:xfrm>
          <a:prstGeom prst="rect">
            <a:avLst/>
          </a:prstGeom>
          <a:solidFill>
            <a:schemeClr val="accent3">
              <a:lumMod val="60000"/>
              <a:lumOff val="40000"/>
            </a:schemeClr>
          </a:solidFill>
        </p:spPr>
        <p:txBody>
          <a:bodyPr wrap="square" rtlCol="0">
            <a:spAutoFit/>
          </a:bodyPr>
          <a:lstStyle/>
          <a:p>
            <a:endParaRPr lang="en-US"/>
          </a:p>
        </p:txBody>
      </p:sp>
      <p:sp>
        <p:nvSpPr>
          <p:cNvPr id="2" name="Title 1">
            <a:extLst>
              <a:ext uri="{FF2B5EF4-FFF2-40B4-BE49-F238E27FC236}">
                <a16:creationId xmlns:a16="http://schemas.microsoft.com/office/drawing/2014/main" id="{CFDF7749-4A5D-4509-9BEE-149C479E7833}"/>
              </a:ext>
            </a:extLst>
          </p:cNvPr>
          <p:cNvSpPr>
            <a:spLocks noGrp="1"/>
          </p:cNvSpPr>
          <p:nvPr>
            <p:ph type="title"/>
          </p:nvPr>
        </p:nvSpPr>
        <p:spPr>
          <a:xfrm>
            <a:off x="1085751" y="434203"/>
            <a:ext cx="10358120" cy="1107996"/>
          </a:xfrm>
        </p:spPr>
        <p:txBody>
          <a:bodyPr/>
          <a:lstStyle/>
          <a:p>
            <a:r>
              <a:rPr lang="en-US" sz="3600" b="0" i="0">
                <a:latin typeface="Segoe UI"/>
                <a:ea typeface="+mj-ea"/>
                <a:cs typeface="Segoe UI"/>
              </a:rPr>
              <a:t>Module 1: Connect Current Knowledge and Practices to the WIDA ELD Standards Framework</a:t>
            </a:r>
            <a:endParaRPr lang="en-US" sz="3600"/>
          </a:p>
        </p:txBody>
      </p:sp>
      <p:sp>
        <p:nvSpPr>
          <p:cNvPr id="3" name="Content Placeholder 2">
            <a:extLst>
              <a:ext uri="{FF2B5EF4-FFF2-40B4-BE49-F238E27FC236}">
                <a16:creationId xmlns:a16="http://schemas.microsoft.com/office/drawing/2014/main" id="{D22FE7EC-E9BE-48AA-AE36-4184384947C5}"/>
              </a:ext>
            </a:extLst>
          </p:cNvPr>
          <p:cNvSpPr>
            <a:spLocks noGrp="1"/>
          </p:cNvSpPr>
          <p:nvPr>
            <p:ph sz="half" idx="2"/>
          </p:nvPr>
        </p:nvSpPr>
        <p:spPr>
          <a:xfrm>
            <a:off x="795100" y="2103810"/>
            <a:ext cx="10242490" cy="1752275"/>
          </a:xfrm>
        </p:spPr>
        <p:txBody>
          <a:bodyPr/>
          <a:lstStyle/>
          <a:p>
            <a:pPr marL="0" indent="0">
              <a:buNone/>
            </a:pPr>
            <a:r>
              <a:rPr lang="en-US" sz="3200" u="sng"/>
              <a:t>Learning Objective:</a:t>
            </a:r>
            <a:r>
              <a:rPr lang="en-US" sz="3200"/>
              <a:t> </a:t>
            </a:r>
          </a:p>
          <a:p>
            <a:pPr marL="0" indent="0">
              <a:buNone/>
            </a:pPr>
            <a:r>
              <a:rPr lang="en-US" sz="2400"/>
              <a:t>Identify the purpose and function of the WIDA ELD Standards Framework.</a:t>
            </a:r>
          </a:p>
          <a:p>
            <a:endParaRPr lang="en-US"/>
          </a:p>
        </p:txBody>
      </p:sp>
      <p:sp>
        <p:nvSpPr>
          <p:cNvPr id="4" name="Content Placeholder 3">
            <a:extLst>
              <a:ext uri="{FF2B5EF4-FFF2-40B4-BE49-F238E27FC236}">
                <a16:creationId xmlns:a16="http://schemas.microsoft.com/office/drawing/2014/main" id="{29F3B4F9-ED39-42FE-86F4-5A4416118349}"/>
              </a:ext>
            </a:extLst>
          </p:cNvPr>
          <p:cNvSpPr>
            <a:spLocks noGrp="1"/>
          </p:cNvSpPr>
          <p:nvPr>
            <p:ph sz="half" idx="3"/>
          </p:nvPr>
        </p:nvSpPr>
        <p:spPr>
          <a:xfrm>
            <a:off x="5410433" y="3843706"/>
            <a:ext cx="5986467" cy="2323713"/>
          </a:xfrm>
        </p:spPr>
        <p:txBody>
          <a:bodyPr/>
          <a:lstStyle/>
          <a:p>
            <a:pPr marL="0" lvl="0" indent="0" algn="ctr">
              <a:buNone/>
            </a:pPr>
            <a:r>
              <a:rPr lang="en-US" sz="3200" u="sng"/>
              <a:t>Focus on Educator Perspectives </a:t>
            </a:r>
          </a:p>
          <a:p>
            <a:pPr marL="342900" lvl="1" indent="-342900">
              <a:buFont typeface="Arial" panose="020B0604020202020204" pitchFamily="34" charset="0"/>
              <a:buChar char="•"/>
            </a:pPr>
            <a:r>
              <a:rPr lang="en-US" sz="2000">
                <a:solidFill>
                  <a:srgbClr val="40403D"/>
                </a:solidFill>
                <a:latin typeface="Segoe UI"/>
                <a:cs typeface="Segoe UI"/>
              </a:rPr>
              <a:t>Working Directly with Multilingual Learners</a:t>
            </a:r>
          </a:p>
          <a:p>
            <a:pPr marL="342900" lvl="1" indent="-342900">
              <a:buFont typeface="Arial" panose="020B0604020202020204" pitchFamily="34" charset="0"/>
              <a:buChar char="•"/>
            </a:pPr>
            <a:r>
              <a:rPr lang="en-US" sz="2000">
                <a:solidFill>
                  <a:srgbClr val="40403D"/>
                </a:solidFill>
                <a:latin typeface="Segoe UI"/>
                <a:cs typeface="Segoe UI"/>
              </a:rPr>
              <a:t>Supporting Educator Learning</a:t>
            </a:r>
          </a:p>
          <a:p>
            <a:pPr marL="342900" lvl="1" indent="-342900">
              <a:buFont typeface="Arial" panose="020B0604020202020204" pitchFamily="34" charset="0"/>
              <a:buChar char="•"/>
            </a:pPr>
            <a:r>
              <a:rPr lang="en-US" sz="2000">
                <a:solidFill>
                  <a:srgbClr val="40403D"/>
                </a:solidFill>
                <a:latin typeface="Segoe UI"/>
                <a:cs typeface="Segoe UI"/>
              </a:rPr>
              <a:t>Creating School-Wide or District-Wide Systems</a:t>
            </a:r>
          </a:p>
          <a:p>
            <a:pPr marL="342900" lvl="1" indent="-342900">
              <a:buFont typeface="Arial" panose="020B0604020202020204" pitchFamily="34" charset="0"/>
              <a:buChar char="•"/>
            </a:pPr>
            <a:r>
              <a:rPr lang="en-US" sz="2000">
                <a:solidFill>
                  <a:srgbClr val="40403D"/>
                </a:solidFill>
                <a:latin typeface="Segoe UI"/>
                <a:cs typeface="Segoe UI"/>
              </a:rPr>
              <a:t>Communicating with Families and Communities</a:t>
            </a:r>
          </a:p>
          <a:p>
            <a:endParaRPr lang="en-US"/>
          </a:p>
        </p:txBody>
      </p:sp>
      <p:sp>
        <p:nvSpPr>
          <p:cNvPr id="8" name="Arrow: Left-Right 7">
            <a:extLst>
              <a:ext uri="{FF2B5EF4-FFF2-40B4-BE49-F238E27FC236}">
                <a16:creationId xmlns:a16="http://schemas.microsoft.com/office/drawing/2014/main" id="{A2C54376-537C-4A13-8703-95B4BBDFD2A5}"/>
              </a:ext>
            </a:extLst>
          </p:cNvPr>
          <p:cNvSpPr/>
          <p:nvPr/>
        </p:nvSpPr>
        <p:spPr>
          <a:xfrm>
            <a:off x="679470" y="1723873"/>
            <a:ext cx="10358120" cy="20471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640DB91-F6AE-4DCF-BBDB-9A32385D180A}"/>
              </a:ext>
            </a:extLst>
          </p:cNvPr>
          <p:cNvGrpSpPr/>
          <p:nvPr/>
        </p:nvGrpSpPr>
        <p:grpSpPr>
          <a:xfrm>
            <a:off x="435790" y="3331346"/>
            <a:ext cx="4643509" cy="3040936"/>
            <a:chOff x="435790" y="3331346"/>
            <a:chExt cx="4643509" cy="3040936"/>
          </a:xfrm>
        </p:grpSpPr>
        <p:pic>
          <p:nvPicPr>
            <p:cNvPr id="7" name="Picture 6">
              <a:extLst>
                <a:ext uri="{FF2B5EF4-FFF2-40B4-BE49-F238E27FC236}">
                  <a16:creationId xmlns:a16="http://schemas.microsoft.com/office/drawing/2014/main" id="{EEEDB850-F1A1-4095-AB22-1729B8058F91}"/>
                </a:ext>
              </a:extLst>
            </p:cNvPr>
            <p:cNvPicPr>
              <a:picLocks noChangeAspect="1"/>
            </p:cNvPicPr>
            <p:nvPr/>
          </p:nvPicPr>
          <p:blipFill>
            <a:blip r:embed="rId3"/>
            <a:stretch>
              <a:fillRect/>
            </a:stretch>
          </p:blipFill>
          <p:spPr>
            <a:xfrm>
              <a:off x="435790" y="3331346"/>
              <a:ext cx="1391514" cy="3040936"/>
            </a:xfrm>
            <a:prstGeom prst="rect">
              <a:avLst/>
            </a:prstGeom>
          </p:spPr>
        </p:pic>
        <p:pic>
          <p:nvPicPr>
            <p:cNvPr id="10" name="Picture 9">
              <a:extLst>
                <a:ext uri="{FF2B5EF4-FFF2-40B4-BE49-F238E27FC236}">
                  <a16:creationId xmlns:a16="http://schemas.microsoft.com/office/drawing/2014/main" id="{A18E4695-F9F7-4008-8541-A0B6E3B1A32E}"/>
                </a:ext>
              </a:extLst>
            </p:cNvPr>
            <p:cNvPicPr>
              <a:picLocks noChangeAspect="1"/>
            </p:cNvPicPr>
            <p:nvPr/>
          </p:nvPicPr>
          <p:blipFill>
            <a:blip r:embed="rId4"/>
            <a:stretch>
              <a:fillRect/>
            </a:stretch>
          </p:blipFill>
          <p:spPr>
            <a:xfrm>
              <a:off x="1582383" y="3683944"/>
              <a:ext cx="1321620" cy="2643239"/>
            </a:xfrm>
            <a:prstGeom prst="rect">
              <a:avLst/>
            </a:prstGeom>
          </p:spPr>
        </p:pic>
        <p:pic>
          <p:nvPicPr>
            <p:cNvPr id="11" name="Picture 10">
              <a:extLst>
                <a:ext uri="{FF2B5EF4-FFF2-40B4-BE49-F238E27FC236}">
                  <a16:creationId xmlns:a16="http://schemas.microsoft.com/office/drawing/2014/main" id="{3B3A5627-ADA0-4081-9C08-81F7B0E7469F}"/>
                </a:ext>
              </a:extLst>
            </p:cNvPr>
            <p:cNvPicPr>
              <a:picLocks noChangeAspect="1"/>
            </p:cNvPicPr>
            <p:nvPr/>
          </p:nvPicPr>
          <p:blipFill>
            <a:blip r:embed="rId5"/>
            <a:stretch>
              <a:fillRect/>
            </a:stretch>
          </p:blipFill>
          <p:spPr>
            <a:xfrm>
              <a:off x="2659081" y="3429000"/>
              <a:ext cx="1272295" cy="2943282"/>
            </a:xfrm>
            <a:prstGeom prst="rect">
              <a:avLst/>
            </a:prstGeom>
          </p:spPr>
        </p:pic>
        <p:pic>
          <p:nvPicPr>
            <p:cNvPr id="1026" name="Picture 2">
              <a:extLst>
                <a:ext uri="{FF2B5EF4-FFF2-40B4-BE49-F238E27FC236}">
                  <a16:creationId xmlns:a16="http://schemas.microsoft.com/office/drawing/2014/main" id="{BC0103FD-D115-4B05-AAD4-B381C2A8C7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8452" y="3529680"/>
              <a:ext cx="1410847" cy="281460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4220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2F8840-F4BF-42CB-9F29-81535822A3A3}"/>
              </a:ext>
            </a:extLst>
          </p:cNvPr>
          <p:cNvSpPr>
            <a:spLocks noGrp="1"/>
          </p:cNvSpPr>
          <p:nvPr>
            <p:ph type="title"/>
          </p:nvPr>
        </p:nvSpPr>
        <p:spPr>
          <a:xfrm>
            <a:off x="2611386" y="158789"/>
            <a:ext cx="7134381" cy="677108"/>
          </a:xfrm>
          <a:solidFill>
            <a:schemeClr val="accent3">
              <a:lumMod val="40000"/>
              <a:lumOff val="60000"/>
            </a:schemeClr>
          </a:solidFill>
        </p:spPr>
        <p:txBody>
          <a:bodyPr>
            <a:normAutofit/>
          </a:bodyPr>
          <a:lstStyle/>
          <a:p>
            <a:pPr algn="ctr"/>
            <a:r>
              <a:rPr lang="en-US"/>
              <a:t>Educator Perspectives</a:t>
            </a:r>
          </a:p>
        </p:txBody>
      </p:sp>
      <p:sp>
        <p:nvSpPr>
          <p:cNvPr id="6" name="Content Placeholder 4">
            <a:extLst>
              <a:ext uri="{FF2B5EF4-FFF2-40B4-BE49-F238E27FC236}">
                <a16:creationId xmlns:a16="http://schemas.microsoft.com/office/drawing/2014/main" id="{6357BC51-DB74-4ACE-9802-CD2B08B357D5}"/>
              </a:ext>
            </a:extLst>
          </p:cNvPr>
          <p:cNvSpPr txBox="1">
            <a:spLocks/>
          </p:cNvSpPr>
          <p:nvPr/>
        </p:nvSpPr>
        <p:spPr>
          <a:xfrm>
            <a:off x="920776" y="1002893"/>
            <a:ext cx="10515600" cy="5211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t>What role do you hold in your school or district?</a:t>
            </a:r>
            <a:endParaRPr lang="en-US" dirty="0"/>
          </a:p>
        </p:txBody>
      </p:sp>
      <p:pic>
        <p:nvPicPr>
          <p:cNvPr id="7" name="Picture 6">
            <a:extLst>
              <a:ext uri="{FF2B5EF4-FFF2-40B4-BE49-F238E27FC236}">
                <a16:creationId xmlns:a16="http://schemas.microsoft.com/office/drawing/2014/main" id="{1C302B9A-9900-4998-B813-BC19F80C0F0D}"/>
              </a:ext>
            </a:extLst>
          </p:cNvPr>
          <p:cNvPicPr>
            <a:picLocks noChangeAspect="1"/>
          </p:cNvPicPr>
          <p:nvPr/>
        </p:nvPicPr>
        <p:blipFill>
          <a:blip r:embed="rId3"/>
          <a:stretch>
            <a:fillRect/>
          </a:stretch>
        </p:blipFill>
        <p:spPr>
          <a:xfrm>
            <a:off x="545146" y="1300311"/>
            <a:ext cx="1948150" cy="4257378"/>
          </a:xfrm>
          <a:prstGeom prst="rect">
            <a:avLst/>
          </a:prstGeom>
        </p:spPr>
      </p:pic>
      <p:pic>
        <p:nvPicPr>
          <p:cNvPr id="8" name="Picture 7">
            <a:extLst>
              <a:ext uri="{FF2B5EF4-FFF2-40B4-BE49-F238E27FC236}">
                <a16:creationId xmlns:a16="http://schemas.microsoft.com/office/drawing/2014/main" id="{451537B0-3957-4CF1-9E7B-DC4F607FFEA7}"/>
              </a:ext>
            </a:extLst>
          </p:cNvPr>
          <p:cNvPicPr>
            <a:picLocks noChangeAspect="1"/>
          </p:cNvPicPr>
          <p:nvPr/>
        </p:nvPicPr>
        <p:blipFill>
          <a:blip r:embed="rId4"/>
          <a:stretch>
            <a:fillRect/>
          </a:stretch>
        </p:blipFill>
        <p:spPr>
          <a:xfrm>
            <a:off x="3385707" y="1621167"/>
            <a:ext cx="1948150" cy="3896300"/>
          </a:xfrm>
          <a:prstGeom prst="rect">
            <a:avLst/>
          </a:prstGeom>
        </p:spPr>
      </p:pic>
      <p:pic>
        <p:nvPicPr>
          <p:cNvPr id="9" name="Picture 8">
            <a:extLst>
              <a:ext uri="{FF2B5EF4-FFF2-40B4-BE49-F238E27FC236}">
                <a16:creationId xmlns:a16="http://schemas.microsoft.com/office/drawing/2014/main" id="{7C6DE98A-6E21-4DFD-BA6B-4A977F2905E5}"/>
              </a:ext>
            </a:extLst>
          </p:cNvPr>
          <p:cNvPicPr>
            <a:picLocks noChangeAspect="1"/>
          </p:cNvPicPr>
          <p:nvPr/>
        </p:nvPicPr>
        <p:blipFill>
          <a:blip r:embed="rId5"/>
          <a:stretch>
            <a:fillRect/>
          </a:stretch>
        </p:blipFill>
        <p:spPr>
          <a:xfrm>
            <a:off x="6588700" y="1566449"/>
            <a:ext cx="1722879" cy="3985646"/>
          </a:xfrm>
          <a:prstGeom prst="rect">
            <a:avLst/>
          </a:prstGeom>
        </p:spPr>
      </p:pic>
      <p:pic>
        <p:nvPicPr>
          <p:cNvPr id="10" name="Picture 2">
            <a:extLst>
              <a:ext uri="{FF2B5EF4-FFF2-40B4-BE49-F238E27FC236}">
                <a16:creationId xmlns:a16="http://schemas.microsoft.com/office/drawing/2014/main" id="{900A0993-C066-4D19-BC60-6CBD1922E8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66423" y="1695239"/>
            <a:ext cx="1869954" cy="373051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18A4F744-1DA0-4E7C-8023-1705826B5D78}"/>
              </a:ext>
            </a:extLst>
          </p:cNvPr>
          <p:cNvSpPr txBox="1"/>
          <p:nvPr/>
        </p:nvSpPr>
        <p:spPr>
          <a:xfrm>
            <a:off x="91596" y="5517467"/>
            <a:ext cx="2229802" cy="1277273"/>
          </a:xfrm>
          <a:prstGeom prst="rect">
            <a:avLst/>
          </a:prstGeom>
          <a:solidFill>
            <a:srgbClr val="FFFFFF"/>
          </a:solidFill>
        </p:spPr>
        <p:txBody>
          <a:bodyPr wrap="square" rtlCol="0">
            <a:spAutoFit/>
          </a:bodyPr>
          <a:lstStyle/>
          <a:p>
            <a:pPr marL="0" lvl="1" algn="ctr">
              <a:spcAft>
                <a:spcPts val="600"/>
              </a:spcAft>
            </a:pPr>
            <a:r>
              <a:rPr lang="en-US" sz="1800" dirty="0"/>
              <a:t>Working Directly with Multilingual Learners </a:t>
            </a:r>
            <a:r>
              <a:rPr lang="en-US" dirty="0"/>
              <a:t>- </a:t>
            </a:r>
            <a:r>
              <a:rPr lang="en-US" b="1" dirty="0"/>
              <a:t>Jack</a:t>
            </a:r>
            <a:endParaRPr lang="en-US" sz="1800" dirty="0"/>
          </a:p>
          <a:p>
            <a:pPr marL="0" lvl="1" algn="ctr">
              <a:spcAft>
                <a:spcPts val="600"/>
              </a:spcAft>
            </a:pPr>
            <a:endParaRPr lang="en-US" sz="1800" dirty="0"/>
          </a:p>
        </p:txBody>
      </p:sp>
      <p:sp>
        <p:nvSpPr>
          <p:cNvPr id="15" name="TextBox 14">
            <a:extLst>
              <a:ext uri="{FF2B5EF4-FFF2-40B4-BE49-F238E27FC236}">
                <a16:creationId xmlns:a16="http://schemas.microsoft.com/office/drawing/2014/main" id="{E1E13E03-EB70-4954-B765-DA7A581B16DB}"/>
              </a:ext>
            </a:extLst>
          </p:cNvPr>
          <p:cNvSpPr txBox="1"/>
          <p:nvPr/>
        </p:nvSpPr>
        <p:spPr>
          <a:xfrm>
            <a:off x="3285998" y="5545189"/>
            <a:ext cx="2108410" cy="923330"/>
          </a:xfrm>
          <a:prstGeom prst="rect">
            <a:avLst/>
          </a:prstGeom>
          <a:noFill/>
        </p:spPr>
        <p:txBody>
          <a:bodyPr wrap="square" rtlCol="0">
            <a:spAutoFit/>
          </a:bodyPr>
          <a:lstStyle/>
          <a:p>
            <a:pPr marL="0" lvl="1" algn="ctr">
              <a:spcAft>
                <a:spcPts val="600"/>
              </a:spcAft>
            </a:pPr>
            <a:r>
              <a:rPr lang="en-US" sz="1800" dirty="0"/>
              <a:t>Supporting Educator Learning – </a:t>
            </a:r>
            <a:r>
              <a:rPr lang="en-US" b="1" dirty="0"/>
              <a:t>Nicole</a:t>
            </a:r>
            <a:endParaRPr lang="en-US" sz="1800" b="1" dirty="0"/>
          </a:p>
        </p:txBody>
      </p:sp>
      <p:sp>
        <p:nvSpPr>
          <p:cNvPr id="16" name="TextBox 15">
            <a:extLst>
              <a:ext uri="{FF2B5EF4-FFF2-40B4-BE49-F238E27FC236}">
                <a16:creationId xmlns:a16="http://schemas.microsoft.com/office/drawing/2014/main" id="{828F7829-FCA0-47FE-B559-ADDDD2AFD2A4}"/>
              </a:ext>
            </a:extLst>
          </p:cNvPr>
          <p:cNvSpPr txBox="1"/>
          <p:nvPr/>
        </p:nvSpPr>
        <p:spPr>
          <a:xfrm>
            <a:off x="6163844" y="5498882"/>
            <a:ext cx="2464124" cy="923330"/>
          </a:xfrm>
          <a:prstGeom prst="rect">
            <a:avLst/>
          </a:prstGeom>
          <a:noFill/>
        </p:spPr>
        <p:txBody>
          <a:bodyPr wrap="square" rtlCol="0">
            <a:spAutoFit/>
          </a:bodyPr>
          <a:lstStyle/>
          <a:p>
            <a:pPr marL="0" lvl="1" algn="ctr">
              <a:spcAft>
                <a:spcPts val="600"/>
              </a:spcAft>
            </a:pPr>
            <a:r>
              <a:rPr lang="en-US" sz="1800" dirty="0"/>
              <a:t>Creating School-Wide or District-Wide Systems - </a:t>
            </a:r>
            <a:r>
              <a:rPr lang="en-US" b="1" dirty="0"/>
              <a:t>Claudia</a:t>
            </a:r>
            <a:endParaRPr lang="en-US" sz="1800" b="1" dirty="0"/>
          </a:p>
        </p:txBody>
      </p:sp>
      <p:sp>
        <p:nvSpPr>
          <p:cNvPr id="17" name="TextBox 16">
            <a:extLst>
              <a:ext uri="{FF2B5EF4-FFF2-40B4-BE49-F238E27FC236}">
                <a16:creationId xmlns:a16="http://schemas.microsoft.com/office/drawing/2014/main" id="{70E24790-F9A3-43B6-832E-2F0B4C405BE7}"/>
              </a:ext>
            </a:extLst>
          </p:cNvPr>
          <p:cNvSpPr txBox="1"/>
          <p:nvPr/>
        </p:nvSpPr>
        <p:spPr>
          <a:xfrm>
            <a:off x="9386499" y="5498882"/>
            <a:ext cx="2229802" cy="923330"/>
          </a:xfrm>
          <a:prstGeom prst="rect">
            <a:avLst/>
          </a:prstGeom>
          <a:noFill/>
        </p:spPr>
        <p:txBody>
          <a:bodyPr wrap="square" rtlCol="0">
            <a:spAutoFit/>
          </a:bodyPr>
          <a:lstStyle/>
          <a:p>
            <a:pPr marL="0" lvl="1" algn="ctr">
              <a:spcAft>
                <a:spcPts val="600"/>
              </a:spcAft>
            </a:pPr>
            <a:r>
              <a:rPr lang="en-US" sz="1800" dirty="0"/>
              <a:t>Communicating with Families and Communities- </a:t>
            </a:r>
            <a:r>
              <a:rPr lang="en-US" b="1" dirty="0"/>
              <a:t>Amy</a:t>
            </a:r>
            <a:endParaRPr lang="en-US" sz="1800" b="1" dirty="0"/>
          </a:p>
        </p:txBody>
      </p:sp>
    </p:spTree>
    <p:extLst>
      <p:ext uri="{BB962C8B-B14F-4D97-AF65-F5344CB8AC3E}">
        <p14:creationId xmlns:p14="http://schemas.microsoft.com/office/powerpoint/2010/main" val="348293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1BD1-E394-4DCB-B261-08535E29AAFD}"/>
              </a:ext>
            </a:extLst>
          </p:cNvPr>
          <p:cNvSpPr>
            <a:spLocks noGrp="1"/>
          </p:cNvSpPr>
          <p:nvPr>
            <p:ph type="title"/>
          </p:nvPr>
        </p:nvSpPr>
        <p:spPr>
          <a:xfrm>
            <a:off x="916939" y="418814"/>
            <a:ext cx="10358120" cy="1207135"/>
          </a:xfrm>
        </p:spPr>
        <p:txBody>
          <a:bodyPr wrap="square">
            <a:normAutofit/>
          </a:bodyPr>
          <a:lstStyle/>
          <a:p>
            <a:r>
              <a:rPr lang="en-US"/>
              <a:t>Navigating to Module 1</a:t>
            </a:r>
          </a:p>
        </p:txBody>
      </p:sp>
      <p:graphicFrame>
        <p:nvGraphicFramePr>
          <p:cNvPr id="10" name="Text Placeholder 3">
            <a:extLst>
              <a:ext uri="{FF2B5EF4-FFF2-40B4-BE49-F238E27FC236}">
                <a16:creationId xmlns:a16="http://schemas.microsoft.com/office/drawing/2014/main" id="{E3FEA95A-F7C7-495B-8E06-46A6A800AE1C}"/>
              </a:ext>
            </a:extLst>
          </p:cNvPr>
          <p:cNvGraphicFramePr>
            <a:graphicFrameLocks noGrp="1"/>
          </p:cNvGraphicFramePr>
          <p:nvPr>
            <p:ph sz="half" idx="2"/>
          </p:nvPr>
        </p:nvGraphicFramePr>
        <p:xfrm>
          <a:off x="609600" y="1577340"/>
          <a:ext cx="5303520"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Placeholder 5">
            <a:extLst>
              <a:ext uri="{FF2B5EF4-FFF2-40B4-BE49-F238E27FC236}">
                <a16:creationId xmlns:a16="http://schemas.microsoft.com/office/drawing/2014/main" id="{0C6CA2DA-0B72-47B7-96A1-239AEEEA22F7}"/>
              </a:ext>
            </a:extLst>
          </p:cNvPr>
          <p:cNvPicPr>
            <a:picLocks noGrp="1" noChangeAspect="1"/>
          </p:cNvPicPr>
          <p:nvPr>
            <p:ph sz="half" idx="3"/>
          </p:nvPr>
        </p:nvPicPr>
        <p:blipFill rotWithShape="1">
          <a:blip r:embed="rId8"/>
          <a:stretch/>
        </p:blipFill>
        <p:spPr>
          <a:xfrm>
            <a:off x="7507181" y="4578984"/>
            <a:ext cx="1929910" cy="1670827"/>
          </a:xfrm>
          <a:noFill/>
        </p:spPr>
      </p:pic>
      <p:pic>
        <p:nvPicPr>
          <p:cNvPr id="8" name="Picture 7">
            <a:extLst>
              <a:ext uri="{FF2B5EF4-FFF2-40B4-BE49-F238E27FC236}">
                <a16:creationId xmlns:a16="http://schemas.microsoft.com/office/drawing/2014/main" id="{A854B18A-9A85-4541-9085-A9BCFF953F49}"/>
              </a:ext>
            </a:extLst>
          </p:cNvPr>
          <p:cNvPicPr>
            <a:picLocks noChangeAspect="1"/>
          </p:cNvPicPr>
          <p:nvPr/>
        </p:nvPicPr>
        <p:blipFill>
          <a:blip r:embed="rId9"/>
          <a:stretch>
            <a:fillRect/>
          </a:stretch>
        </p:blipFill>
        <p:spPr>
          <a:xfrm>
            <a:off x="7507181" y="1305000"/>
            <a:ext cx="2857899" cy="2962688"/>
          </a:xfrm>
          <a:prstGeom prst="rect">
            <a:avLst/>
          </a:prstGeom>
        </p:spPr>
      </p:pic>
      <p:pic>
        <p:nvPicPr>
          <p:cNvPr id="11" name="Graphic 10" descr="Checkmark with solid fill">
            <a:extLst>
              <a:ext uri="{FF2B5EF4-FFF2-40B4-BE49-F238E27FC236}">
                <a16:creationId xmlns:a16="http://schemas.microsoft.com/office/drawing/2014/main" id="{183815A3-558D-4BB4-A10C-16E301B392B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6549" y="1936883"/>
            <a:ext cx="752057" cy="752057"/>
          </a:xfrm>
          <a:prstGeom prst="rect">
            <a:avLst/>
          </a:prstGeom>
        </p:spPr>
      </p:pic>
      <p:pic>
        <p:nvPicPr>
          <p:cNvPr id="12" name="Graphic 11" descr="Checkmark with solid fill">
            <a:extLst>
              <a:ext uri="{FF2B5EF4-FFF2-40B4-BE49-F238E27FC236}">
                <a16:creationId xmlns:a16="http://schemas.microsoft.com/office/drawing/2014/main" id="{C1E92656-6481-467B-978F-B480785327C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7549" y="4992019"/>
            <a:ext cx="752057" cy="752057"/>
          </a:xfrm>
          <a:prstGeom prst="rect">
            <a:avLst/>
          </a:prstGeom>
        </p:spPr>
      </p:pic>
      <p:pic>
        <p:nvPicPr>
          <p:cNvPr id="13" name="Graphic 12" descr="Checkmark with solid fill">
            <a:extLst>
              <a:ext uri="{FF2B5EF4-FFF2-40B4-BE49-F238E27FC236}">
                <a16:creationId xmlns:a16="http://schemas.microsoft.com/office/drawing/2014/main" id="{CB5665CB-C59A-4DDA-AEC9-13CD5D31CD4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7549" y="3464451"/>
            <a:ext cx="752057" cy="752057"/>
          </a:xfrm>
          <a:prstGeom prst="rect">
            <a:avLst/>
          </a:prstGeom>
        </p:spPr>
      </p:pic>
      <p:sp>
        <p:nvSpPr>
          <p:cNvPr id="14" name="Arrow: Right 13">
            <a:extLst>
              <a:ext uri="{FF2B5EF4-FFF2-40B4-BE49-F238E27FC236}">
                <a16:creationId xmlns:a16="http://schemas.microsoft.com/office/drawing/2014/main" id="{0DEB5ADB-C0F5-4D67-951B-9E9BF6BD498A}"/>
              </a:ext>
            </a:extLst>
          </p:cNvPr>
          <p:cNvSpPr/>
          <p:nvPr/>
        </p:nvSpPr>
        <p:spPr>
          <a:xfrm>
            <a:off x="6095999" y="3429000"/>
            <a:ext cx="1546680"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6B6DC1A-0D05-4F36-811A-3F069C68F592}"/>
              </a:ext>
            </a:extLst>
          </p:cNvPr>
          <p:cNvSpPr/>
          <p:nvPr/>
        </p:nvSpPr>
        <p:spPr>
          <a:xfrm>
            <a:off x="6069825" y="5202856"/>
            <a:ext cx="1546680"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97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1BD1-E394-4DCB-B261-08535E29AAFD}"/>
              </a:ext>
            </a:extLst>
          </p:cNvPr>
          <p:cNvSpPr>
            <a:spLocks noGrp="1"/>
          </p:cNvSpPr>
          <p:nvPr>
            <p:ph type="title"/>
          </p:nvPr>
        </p:nvSpPr>
        <p:spPr>
          <a:xfrm>
            <a:off x="916939" y="418814"/>
            <a:ext cx="10358120" cy="1207135"/>
          </a:xfrm>
        </p:spPr>
        <p:txBody>
          <a:bodyPr wrap="square">
            <a:normAutofit/>
          </a:bodyPr>
          <a:lstStyle/>
          <a:p>
            <a:r>
              <a:rPr lang="en-US"/>
              <a:t>Navigating to Module 1</a:t>
            </a:r>
          </a:p>
        </p:txBody>
      </p:sp>
      <p:graphicFrame>
        <p:nvGraphicFramePr>
          <p:cNvPr id="10" name="Text Placeholder 3">
            <a:extLst>
              <a:ext uri="{FF2B5EF4-FFF2-40B4-BE49-F238E27FC236}">
                <a16:creationId xmlns:a16="http://schemas.microsoft.com/office/drawing/2014/main" id="{E3FEA95A-F7C7-495B-8E06-46A6A800AE1C}"/>
              </a:ext>
            </a:extLst>
          </p:cNvPr>
          <p:cNvGraphicFramePr>
            <a:graphicFrameLocks noGrp="1"/>
          </p:cNvGraphicFramePr>
          <p:nvPr>
            <p:ph sz="half" idx="2"/>
            <p:extLst>
              <p:ext uri="{D42A27DB-BD31-4B8C-83A1-F6EECF244321}">
                <p14:modId xmlns:p14="http://schemas.microsoft.com/office/powerpoint/2010/main" val="2433677831"/>
              </p:ext>
            </p:extLst>
          </p:nvPr>
        </p:nvGraphicFramePr>
        <p:xfrm>
          <a:off x="609600" y="1577340"/>
          <a:ext cx="5303520"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A854B18A-9A85-4541-9085-A9BCFF953F4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201424" y="1508826"/>
            <a:ext cx="5380974" cy="2329453"/>
          </a:xfrm>
          <a:prstGeom prst="rect">
            <a:avLst/>
          </a:prstGeom>
        </p:spPr>
      </p:pic>
      <p:pic>
        <p:nvPicPr>
          <p:cNvPr id="11" name="Graphic 10" descr="Checkmark with solid fill">
            <a:extLst>
              <a:ext uri="{FF2B5EF4-FFF2-40B4-BE49-F238E27FC236}">
                <a16:creationId xmlns:a16="http://schemas.microsoft.com/office/drawing/2014/main" id="{183815A3-558D-4BB4-A10C-16E301B392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6549" y="1936883"/>
            <a:ext cx="752057" cy="752057"/>
          </a:xfrm>
          <a:prstGeom prst="rect">
            <a:avLst/>
          </a:prstGeom>
        </p:spPr>
      </p:pic>
      <p:pic>
        <p:nvPicPr>
          <p:cNvPr id="12" name="Graphic 11" descr="Checkmark with solid fill">
            <a:extLst>
              <a:ext uri="{FF2B5EF4-FFF2-40B4-BE49-F238E27FC236}">
                <a16:creationId xmlns:a16="http://schemas.microsoft.com/office/drawing/2014/main" id="{C1E92656-6481-467B-978F-B480785327C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7549" y="4992019"/>
            <a:ext cx="752057" cy="752057"/>
          </a:xfrm>
          <a:prstGeom prst="rect">
            <a:avLst/>
          </a:prstGeom>
        </p:spPr>
      </p:pic>
      <p:pic>
        <p:nvPicPr>
          <p:cNvPr id="13" name="Graphic 12" descr="Checkmark with solid fill">
            <a:extLst>
              <a:ext uri="{FF2B5EF4-FFF2-40B4-BE49-F238E27FC236}">
                <a16:creationId xmlns:a16="http://schemas.microsoft.com/office/drawing/2014/main" id="{CB5665CB-C59A-4DDA-AEC9-13CD5D31CD4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7549" y="3464451"/>
            <a:ext cx="752057" cy="752057"/>
          </a:xfrm>
          <a:prstGeom prst="rect">
            <a:avLst/>
          </a:prstGeom>
        </p:spPr>
      </p:pic>
      <p:sp>
        <p:nvSpPr>
          <p:cNvPr id="14" name="Arrow: Right 13">
            <a:extLst>
              <a:ext uri="{FF2B5EF4-FFF2-40B4-BE49-F238E27FC236}">
                <a16:creationId xmlns:a16="http://schemas.microsoft.com/office/drawing/2014/main" id="{8FACD1CE-6C20-4D76-AE16-B73587D09904}"/>
              </a:ext>
            </a:extLst>
          </p:cNvPr>
          <p:cNvSpPr/>
          <p:nvPr/>
        </p:nvSpPr>
        <p:spPr>
          <a:xfrm rot="20561970">
            <a:off x="6306571" y="3628938"/>
            <a:ext cx="1765329"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B621F73-79A8-4CED-82A0-87C9486D2DC4}"/>
              </a:ext>
            </a:extLst>
          </p:cNvPr>
          <p:cNvSpPr txBox="1"/>
          <p:nvPr/>
        </p:nvSpPr>
        <p:spPr>
          <a:xfrm>
            <a:off x="797549" y="4309309"/>
            <a:ext cx="882851" cy="646331"/>
          </a:xfrm>
          <a:prstGeom prst="rect">
            <a:avLst/>
          </a:prstGeom>
          <a:noFill/>
        </p:spPr>
        <p:txBody>
          <a:bodyPr wrap="square" rtlCol="0">
            <a:spAutoFit/>
          </a:bodyPr>
          <a:lstStyle/>
          <a:p>
            <a:r>
              <a:rPr lang="en-US" sz="3600"/>
              <a:t>OR</a:t>
            </a:r>
          </a:p>
        </p:txBody>
      </p:sp>
      <p:sp>
        <p:nvSpPr>
          <p:cNvPr id="15" name="Arrow: Right 14">
            <a:extLst>
              <a:ext uri="{FF2B5EF4-FFF2-40B4-BE49-F238E27FC236}">
                <a16:creationId xmlns:a16="http://schemas.microsoft.com/office/drawing/2014/main" id="{B4B88715-3004-497A-A475-FDF380C9B6EB}"/>
              </a:ext>
            </a:extLst>
          </p:cNvPr>
          <p:cNvSpPr/>
          <p:nvPr/>
        </p:nvSpPr>
        <p:spPr>
          <a:xfrm rot="19899432">
            <a:off x="6118424" y="4472272"/>
            <a:ext cx="4352558"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054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1BD1-E394-4DCB-B261-08535E29AAFD}"/>
              </a:ext>
            </a:extLst>
          </p:cNvPr>
          <p:cNvSpPr>
            <a:spLocks noGrp="1"/>
          </p:cNvSpPr>
          <p:nvPr>
            <p:ph type="title"/>
          </p:nvPr>
        </p:nvSpPr>
        <p:spPr>
          <a:xfrm>
            <a:off x="916939" y="418814"/>
            <a:ext cx="10358120" cy="1207135"/>
          </a:xfrm>
        </p:spPr>
        <p:txBody>
          <a:bodyPr wrap="square">
            <a:normAutofit/>
          </a:bodyPr>
          <a:lstStyle/>
          <a:p>
            <a:r>
              <a:rPr lang="en-US"/>
              <a:t>Navigating to Activity on Page 3</a:t>
            </a:r>
          </a:p>
        </p:txBody>
      </p:sp>
      <p:graphicFrame>
        <p:nvGraphicFramePr>
          <p:cNvPr id="10" name="Text Placeholder 3">
            <a:extLst>
              <a:ext uri="{FF2B5EF4-FFF2-40B4-BE49-F238E27FC236}">
                <a16:creationId xmlns:a16="http://schemas.microsoft.com/office/drawing/2014/main" id="{E3FEA95A-F7C7-495B-8E06-46A6A800AE1C}"/>
              </a:ext>
            </a:extLst>
          </p:cNvPr>
          <p:cNvGraphicFramePr>
            <a:graphicFrameLocks noGrp="1"/>
          </p:cNvGraphicFramePr>
          <p:nvPr>
            <p:ph sz="half" idx="2"/>
            <p:extLst>
              <p:ext uri="{D42A27DB-BD31-4B8C-83A1-F6EECF244321}">
                <p14:modId xmlns:p14="http://schemas.microsoft.com/office/powerpoint/2010/main" val="1864029929"/>
              </p:ext>
            </p:extLst>
          </p:nvPr>
        </p:nvGraphicFramePr>
        <p:xfrm>
          <a:off x="609600" y="1577340"/>
          <a:ext cx="5303520"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A854B18A-9A85-4541-9085-A9BCFF953F4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6620076" y="1409810"/>
            <a:ext cx="5380974" cy="1806201"/>
          </a:xfrm>
          <a:prstGeom prst="rect">
            <a:avLst/>
          </a:prstGeom>
        </p:spPr>
      </p:pic>
      <p:pic>
        <p:nvPicPr>
          <p:cNvPr id="11" name="Graphic 10" descr="Checkmark with solid fill">
            <a:extLst>
              <a:ext uri="{FF2B5EF4-FFF2-40B4-BE49-F238E27FC236}">
                <a16:creationId xmlns:a16="http://schemas.microsoft.com/office/drawing/2014/main" id="{183815A3-558D-4BB4-A10C-16E301B392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6549" y="2226443"/>
            <a:ext cx="752057" cy="752057"/>
          </a:xfrm>
          <a:prstGeom prst="rect">
            <a:avLst/>
          </a:prstGeom>
        </p:spPr>
      </p:pic>
      <p:pic>
        <p:nvPicPr>
          <p:cNvPr id="13" name="Graphic 12" descr="Checkmark with solid fill">
            <a:extLst>
              <a:ext uri="{FF2B5EF4-FFF2-40B4-BE49-F238E27FC236}">
                <a16:creationId xmlns:a16="http://schemas.microsoft.com/office/drawing/2014/main" id="{CB5665CB-C59A-4DDA-AEC9-13CD5D31CD4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6549" y="4528603"/>
            <a:ext cx="752057" cy="752057"/>
          </a:xfrm>
          <a:prstGeom prst="rect">
            <a:avLst/>
          </a:prstGeom>
        </p:spPr>
      </p:pic>
      <p:sp>
        <p:nvSpPr>
          <p:cNvPr id="14" name="Arrow: Right 13">
            <a:extLst>
              <a:ext uri="{FF2B5EF4-FFF2-40B4-BE49-F238E27FC236}">
                <a16:creationId xmlns:a16="http://schemas.microsoft.com/office/drawing/2014/main" id="{8FACD1CE-6C20-4D76-AE16-B73587D09904}"/>
              </a:ext>
            </a:extLst>
          </p:cNvPr>
          <p:cNvSpPr/>
          <p:nvPr/>
        </p:nvSpPr>
        <p:spPr>
          <a:xfrm rot="21230058">
            <a:off x="6040931" y="2209439"/>
            <a:ext cx="743896"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9464A7B4-1C73-4225-8B26-D8068BD8AE99}"/>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6764078" y="4638416"/>
            <a:ext cx="2233683" cy="1106596"/>
          </a:xfrm>
          <a:prstGeom prst="rect">
            <a:avLst/>
          </a:prstGeom>
        </p:spPr>
      </p:pic>
      <p:pic>
        <p:nvPicPr>
          <p:cNvPr id="17" name="Picture 16">
            <a:extLst>
              <a:ext uri="{FF2B5EF4-FFF2-40B4-BE49-F238E27FC236}">
                <a16:creationId xmlns:a16="http://schemas.microsoft.com/office/drawing/2014/main" id="{C6CD67C3-E980-478F-B1DC-5FF2371D402D}"/>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9833331" y="4650697"/>
            <a:ext cx="2233683" cy="1106596"/>
          </a:xfrm>
          <a:prstGeom prst="rect">
            <a:avLst/>
          </a:prstGeom>
        </p:spPr>
      </p:pic>
      <p:sp>
        <p:nvSpPr>
          <p:cNvPr id="18" name="Arrow: Right 17">
            <a:extLst>
              <a:ext uri="{FF2B5EF4-FFF2-40B4-BE49-F238E27FC236}">
                <a16:creationId xmlns:a16="http://schemas.microsoft.com/office/drawing/2014/main" id="{B6B6C234-A39F-4B50-A879-FCD54D7DBC85}"/>
              </a:ext>
            </a:extLst>
          </p:cNvPr>
          <p:cNvSpPr/>
          <p:nvPr/>
        </p:nvSpPr>
        <p:spPr>
          <a:xfrm rot="1944009">
            <a:off x="5683094" y="4330788"/>
            <a:ext cx="1587089"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C13D39D-51EC-4FAB-9D8C-49A2804DF70C}"/>
              </a:ext>
            </a:extLst>
          </p:cNvPr>
          <p:cNvSpPr txBox="1"/>
          <p:nvPr/>
        </p:nvSpPr>
        <p:spPr>
          <a:xfrm>
            <a:off x="9142392" y="5007048"/>
            <a:ext cx="914400" cy="369332"/>
          </a:xfrm>
          <a:prstGeom prst="rect">
            <a:avLst/>
          </a:prstGeom>
          <a:noFill/>
        </p:spPr>
        <p:txBody>
          <a:bodyPr wrap="square" rtlCol="0">
            <a:spAutoFit/>
          </a:bodyPr>
          <a:lstStyle/>
          <a:p>
            <a:r>
              <a:rPr lang="en-US"/>
              <a:t>then</a:t>
            </a:r>
          </a:p>
        </p:txBody>
      </p:sp>
    </p:spTree>
    <p:extLst>
      <p:ext uri="{BB962C8B-B14F-4D97-AF65-F5344CB8AC3E}">
        <p14:creationId xmlns:p14="http://schemas.microsoft.com/office/powerpoint/2010/main" val="194408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1BD1-E394-4DCB-B261-08535E29AAFD}"/>
              </a:ext>
            </a:extLst>
          </p:cNvPr>
          <p:cNvSpPr>
            <a:spLocks noGrp="1"/>
          </p:cNvSpPr>
          <p:nvPr>
            <p:ph type="title"/>
          </p:nvPr>
        </p:nvSpPr>
        <p:spPr>
          <a:xfrm>
            <a:off x="916939" y="418814"/>
            <a:ext cx="10358120" cy="1207135"/>
          </a:xfrm>
        </p:spPr>
        <p:txBody>
          <a:bodyPr wrap="square">
            <a:normAutofit/>
          </a:bodyPr>
          <a:lstStyle/>
          <a:p>
            <a:r>
              <a:rPr lang="en-US"/>
              <a:t>You’ve Arrived!</a:t>
            </a:r>
          </a:p>
        </p:txBody>
      </p:sp>
      <p:graphicFrame>
        <p:nvGraphicFramePr>
          <p:cNvPr id="10" name="Text Placeholder 3">
            <a:extLst>
              <a:ext uri="{FF2B5EF4-FFF2-40B4-BE49-F238E27FC236}">
                <a16:creationId xmlns:a16="http://schemas.microsoft.com/office/drawing/2014/main" id="{E3FEA95A-F7C7-495B-8E06-46A6A800AE1C}"/>
              </a:ext>
            </a:extLst>
          </p:cNvPr>
          <p:cNvGraphicFramePr>
            <a:graphicFrameLocks noGrp="1"/>
          </p:cNvGraphicFramePr>
          <p:nvPr>
            <p:ph sz="half" idx="2"/>
            <p:extLst>
              <p:ext uri="{D42A27DB-BD31-4B8C-83A1-F6EECF244321}">
                <p14:modId xmlns:p14="http://schemas.microsoft.com/office/powerpoint/2010/main" val="3902547928"/>
              </p:ext>
            </p:extLst>
          </p:nvPr>
        </p:nvGraphicFramePr>
        <p:xfrm>
          <a:off x="609600" y="1577340"/>
          <a:ext cx="5303520" cy="452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A854B18A-9A85-4541-9085-A9BCFF953F4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7112735" y="1189604"/>
            <a:ext cx="4616380" cy="2590826"/>
          </a:xfrm>
          <a:prstGeom prst="rect">
            <a:avLst/>
          </a:prstGeom>
        </p:spPr>
      </p:pic>
      <p:sp>
        <p:nvSpPr>
          <p:cNvPr id="14" name="Arrow: Right 13">
            <a:extLst>
              <a:ext uri="{FF2B5EF4-FFF2-40B4-BE49-F238E27FC236}">
                <a16:creationId xmlns:a16="http://schemas.microsoft.com/office/drawing/2014/main" id="{8FACD1CE-6C20-4D76-AE16-B73587D09904}"/>
              </a:ext>
            </a:extLst>
          </p:cNvPr>
          <p:cNvSpPr/>
          <p:nvPr/>
        </p:nvSpPr>
        <p:spPr>
          <a:xfrm>
            <a:off x="6032692" y="1889830"/>
            <a:ext cx="960470" cy="423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B6B6C234-A39F-4B50-A879-FCD54D7DBC85}"/>
              </a:ext>
            </a:extLst>
          </p:cNvPr>
          <p:cNvSpPr/>
          <p:nvPr/>
        </p:nvSpPr>
        <p:spPr>
          <a:xfrm rot="880268">
            <a:off x="6050828" y="5058363"/>
            <a:ext cx="1164365" cy="423081"/>
          </a:xfrm>
          <a:prstGeom prst="rightArrow">
            <a:avLst>
              <a:gd name="adj1" fmla="val 437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D794422-3C32-42EC-B1EE-4531B0944CAF}"/>
              </a:ext>
            </a:extLst>
          </p:cNvPr>
          <p:cNvPicPr>
            <a:picLocks noChangeAspect="1"/>
          </p:cNvPicPr>
          <p:nvPr/>
        </p:nvPicPr>
        <p:blipFill>
          <a:blip r:embed="rId9"/>
          <a:stretch>
            <a:fillRect/>
          </a:stretch>
        </p:blipFill>
        <p:spPr>
          <a:xfrm>
            <a:off x="7319694" y="4086761"/>
            <a:ext cx="4202461" cy="2578865"/>
          </a:xfrm>
          <a:prstGeom prst="rect">
            <a:avLst/>
          </a:prstGeom>
        </p:spPr>
      </p:pic>
      <p:pic>
        <p:nvPicPr>
          <p:cNvPr id="9" name="Graphic 8" descr="Checkmark with solid fill">
            <a:extLst>
              <a:ext uri="{FF2B5EF4-FFF2-40B4-BE49-F238E27FC236}">
                <a16:creationId xmlns:a16="http://schemas.microsoft.com/office/drawing/2014/main" id="{DD79993C-9B69-4F0D-B0C2-B713731DBA0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6549" y="2256923"/>
            <a:ext cx="752057" cy="752057"/>
          </a:xfrm>
          <a:prstGeom prst="rect">
            <a:avLst/>
          </a:prstGeom>
        </p:spPr>
      </p:pic>
      <p:pic>
        <p:nvPicPr>
          <p:cNvPr id="11" name="Graphic 10" descr="Checkmark with solid fill">
            <a:extLst>
              <a:ext uri="{FF2B5EF4-FFF2-40B4-BE49-F238E27FC236}">
                <a16:creationId xmlns:a16="http://schemas.microsoft.com/office/drawing/2014/main" id="{1A4F826F-F77C-4A79-8813-EAC0424CF14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6549" y="4528603"/>
            <a:ext cx="752057" cy="752057"/>
          </a:xfrm>
          <a:prstGeom prst="rect">
            <a:avLst/>
          </a:prstGeom>
        </p:spPr>
      </p:pic>
    </p:spTree>
    <p:extLst>
      <p:ext uri="{BB962C8B-B14F-4D97-AF65-F5344CB8AC3E}">
        <p14:creationId xmlns:p14="http://schemas.microsoft.com/office/powerpoint/2010/main" val="341286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C1BA3E0-984B-4660-B11D-72DAA61178E4}"/>
              </a:ext>
            </a:extLst>
          </p:cNvPr>
          <p:cNvSpPr txBox="1">
            <a:spLocks/>
          </p:cNvSpPr>
          <p:nvPr/>
        </p:nvSpPr>
        <p:spPr>
          <a:xfrm>
            <a:off x="916940" y="257579"/>
            <a:ext cx="10358120" cy="1231106"/>
          </a:xfrm>
          <a:prstGeom prst="rect">
            <a:avLst/>
          </a:prstGeom>
          <a:solidFill>
            <a:schemeClr val="accent3">
              <a:lumMod val="40000"/>
              <a:lumOff val="60000"/>
            </a:schemeClr>
          </a:solidFill>
        </p:spPr>
        <p:txBody>
          <a:bodyPr vert="horz" lIns="0" tIns="0" rIns="0" bIns="0" rtlCol="0" anchor="ctr">
            <a:normAutofit/>
          </a:bodyPr>
          <a:lstStyle>
            <a:lvl1pPr algn="l" defTabSz="914400" rtl="0" eaLnBrk="1" latinLnBrk="0" hangingPunct="1">
              <a:lnSpc>
                <a:spcPct val="90000"/>
              </a:lnSpc>
              <a:spcBef>
                <a:spcPct val="0"/>
              </a:spcBef>
              <a:buNone/>
              <a:defRPr sz="4400" b="0" i="0" kern="1200">
                <a:solidFill>
                  <a:srgbClr val="40403D"/>
                </a:solidFill>
                <a:latin typeface="Segoe UI"/>
                <a:ea typeface="+mj-ea"/>
                <a:cs typeface="Segoe UI"/>
              </a:defRPr>
            </a:lvl1pPr>
          </a:lstStyle>
          <a:p>
            <a:r>
              <a:rPr lang="en-US" sz="4000" dirty="0"/>
              <a:t>Activity: What is in my </a:t>
            </a:r>
            <a:r>
              <a:rPr lang="en-US" sz="4000" i="1" dirty="0"/>
              <a:t>WIDA ELD Standards Framework, 2020 Edition</a:t>
            </a:r>
            <a:r>
              <a:rPr lang="en-US" sz="4000" dirty="0"/>
              <a:t> Document?</a:t>
            </a:r>
          </a:p>
        </p:txBody>
      </p:sp>
      <p:pic>
        <p:nvPicPr>
          <p:cNvPr id="11" name="Picture 10">
            <a:extLst>
              <a:ext uri="{FF2B5EF4-FFF2-40B4-BE49-F238E27FC236}">
                <a16:creationId xmlns:a16="http://schemas.microsoft.com/office/drawing/2014/main" id="{68223F42-CE76-4092-BDE4-D68BD617385D}"/>
              </a:ext>
            </a:extLst>
          </p:cNvPr>
          <p:cNvPicPr>
            <a:picLocks noChangeAspect="1"/>
          </p:cNvPicPr>
          <p:nvPr/>
        </p:nvPicPr>
        <p:blipFill>
          <a:blip r:embed="rId3"/>
          <a:stretch>
            <a:fillRect/>
          </a:stretch>
        </p:blipFill>
        <p:spPr>
          <a:xfrm>
            <a:off x="980020" y="1917589"/>
            <a:ext cx="5115980" cy="414501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2" name="TextBox 11">
            <a:extLst>
              <a:ext uri="{FF2B5EF4-FFF2-40B4-BE49-F238E27FC236}">
                <a16:creationId xmlns:a16="http://schemas.microsoft.com/office/drawing/2014/main" id="{5C310012-4EA6-46AE-A5A1-AEEE3DAD5EF3}"/>
              </a:ext>
            </a:extLst>
          </p:cNvPr>
          <p:cNvSpPr txBox="1"/>
          <p:nvPr/>
        </p:nvSpPr>
        <p:spPr>
          <a:xfrm>
            <a:off x="6969610" y="3621963"/>
            <a:ext cx="4105210" cy="1200329"/>
          </a:xfrm>
          <a:prstGeom prst="rect">
            <a:avLst/>
          </a:prstGeom>
          <a:noFill/>
        </p:spPr>
        <p:txBody>
          <a:bodyPr wrap="square" rtlCol="0">
            <a:spAutoFit/>
          </a:bodyPr>
          <a:lstStyle/>
          <a:p>
            <a:r>
              <a:rPr lang="en-US" sz="2400" dirty="0"/>
              <a:t>Share out: What is one thing in the framework that you want to explore further?</a:t>
            </a:r>
          </a:p>
        </p:txBody>
      </p:sp>
      <p:pic>
        <p:nvPicPr>
          <p:cNvPr id="13" name="Graphic 12" descr="Thought bubble outline">
            <a:extLst>
              <a:ext uri="{FF2B5EF4-FFF2-40B4-BE49-F238E27FC236}">
                <a16:creationId xmlns:a16="http://schemas.microsoft.com/office/drawing/2014/main" id="{7FACA9BC-05E9-4171-B68B-B0D3F3B058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66760" y="1917589"/>
            <a:ext cx="1376979" cy="1376979"/>
          </a:xfrm>
          <a:prstGeom prst="rect">
            <a:avLst/>
          </a:prstGeom>
        </p:spPr>
      </p:pic>
    </p:spTree>
    <p:extLst>
      <p:ext uri="{BB962C8B-B14F-4D97-AF65-F5344CB8AC3E}">
        <p14:creationId xmlns:p14="http://schemas.microsoft.com/office/powerpoint/2010/main" val="2795133936"/>
      </p:ext>
    </p:extLst>
  </p:cSld>
  <p:clrMapOvr>
    <a:masterClrMapping/>
  </p:clrMapOvr>
</p:sld>
</file>

<file path=ppt/theme/theme1.xml><?xml version="1.0" encoding="utf-8"?>
<a:theme xmlns:a="http://schemas.openxmlformats.org/drawingml/2006/main" name="Content Slides">
  <a:themeElements>
    <a:clrScheme name="OSPI New Palette">
      <a:dk1>
        <a:srgbClr val="40403D"/>
      </a:dk1>
      <a:lt1>
        <a:srgbClr val="F7F5EB"/>
      </a:lt1>
      <a:dk2>
        <a:srgbClr val="40403D"/>
      </a:dk2>
      <a:lt2>
        <a:srgbClr val="F7F5EB"/>
      </a:lt2>
      <a:accent1>
        <a:srgbClr val="0D5761"/>
      </a:accent1>
      <a:accent2>
        <a:srgbClr val="8CB5AB"/>
      </a:accent2>
      <a:accent3>
        <a:srgbClr val="68829E"/>
      </a:accent3>
      <a:accent4>
        <a:srgbClr val="6FB5BF"/>
      </a:accent4>
      <a:accent5>
        <a:srgbClr val="626D71"/>
      </a:accent5>
      <a:accent6>
        <a:srgbClr val="68829E"/>
      </a:accent6>
      <a:hlink>
        <a:srgbClr val="68829E"/>
      </a:hlink>
      <a:folHlink>
        <a:srgbClr val="C490AA"/>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Template-2021" id="{4D9F2BF3-A7DF-41CA-92EF-EAA0B5D8D671}" vid="{9A4B9B34-A3E8-4DE4-B1C7-DF3CBFA6A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8E347852E65444A5B6E4F993F8F735" ma:contentTypeVersion="9" ma:contentTypeDescription="Create a new document." ma:contentTypeScope="" ma:versionID="167fbb2eee365e026b801117ea00355c">
  <xsd:schema xmlns:xsd="http://www.w3.org/2001/XMLSchema" xmlns:xs="http://www.w3.org/2001/XMLSchema" xmlns:p="http://schemas.microsoft.com/office/2006/metadata/properties" xmlns:ns2="1abddef2-746b-45ce-bbc2-1711cab18878" xmlns:ns3="3148fd10-d408-47c9-8872-5c4b4d26ba2f" targetNamespace="http://schemas.microsoft.com/office/2006/metadata/properties" ma:root="true" ma:fieldsID="993b1c87fb7e408744307805e24ae161" ns2:_="" ns3:_="">
    <xsd:import namespace="1abddef2-746b-45ce-bbc2-1711cab18878"/>
    <xsd:import namespace="3148fd10-d408-47c9-8872-5c4b4d26ba2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bddef2-746b-45ce-bbc2-1711cab188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48fd10-d408-47c9-8872-5c4b4d26ba2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254FC0-DFFC-4990-9E02-4893CEB1CDDF}"/>
</file>

<file path=customXml/itemProps2.xml><?xml version="1.0" encoding="utf-8"?>
<ds:datastoreItem xmlns:ds="http://schemas.openxmlformats.org/officeDocument/2006/customXml" ds:itemID="{31E8CD39-01C8-448B-93E4-657053375E90}">
  <ds:schemaRef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terms/"/>
    <ds:schemaRef ds:uri="http://purl.org/dc/elements/1.1/"/>
    <ds:schemaRef ds:uri="http://www.w3.org/XML/1998/namespace"/>
    <ds:schemaRef ds:uri="http://schemas.microsoft.com/office/2006/metadata/properties"/>
    <ds:schemaRef ds:uri="3148fd10-d408-47c9-8872-5c4b4d26ba2f"/>
    <ds:schemaRef ds:uri="1abddef2-746b-45ce-bbc2-1711cab18878"/>
  </ds:schemaRefs>
</ds:datastoreItem>
</file>

<file path=customXml/itemProps3.xml><?xml version="1.0" encoding="utf-8"?>
<ds:datastoreItem xmlns:ds="http://schemas.openxmlformats.org/officeDocument/2006/customXml" ds:itemID="{E02E2506-6F46-474D-A8B5-41AA2BE82D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PowerPoint-Template-2021</Template>
  <TotalTime>376</TotalTime>
  <Words>888</Words>
  <Application>Microsoft Office PowerPoint</Application>
  <PresentationFormat>Widescreen</PresentationFormat>
  <Paragraphs>64</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Segoe UI</vt:lpstr>
      <vt:lpstr>Symbol</vt:lpstr>
      <vt:lpstr>Times New Roman</vt:lpstr>
      <vt:lpstr>Content Slides</vt:lpstr>
      <vt:lpstr>WIDA ELD Standards Framework:  A Collaborative Approach</vt:lpstr>
      <vt:lpstr>Module 1: Connect Current Knowledge and Practices to the WIDA ELD Standards Framework</vt:lpstr>
      <vt:lpstr>Educator Perspectives</vt:lpstr>
      <vt:lpstr>Navigating to Module 1</vt:lpstr>
      <vt:lpstr>Navigating to Module 1</vt:lpstr>
      <vt:lpstr>Navigating to Activity on Page 3</vt:lpstr>
      <vt:lpstr>You’ve Arrived!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(Sage)</dc:title>
  <dc:subject>Brand</dc:subject>
  <dc:creator>OSPI</dc:creator>
  <cp:lastModifiedBy>Kristin PercyCalaff</cp:lastModifiedBy>
  <cp:revision>36</cp:revision>
  <cp:lastPrinted>2021-11-02T17:18:42Z</cp:lastPrinted>
  <dcterms:created xsi:type="dcterms:W3CDTF">2021-04-30T15:22:26Z</dcterms:created>
  <dcterms:modified xsi:type="dcterms:W3CDTF">2021-11-18T17:10:45Z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0x010100B28E347852E65444A5B6E4F993F8F735</vt:lpwstr>
  </property>
  <property fmtid="{D5CDD505-2E9C-101B-9397-08002B2CF9AE}" pid="3" name="Audience">
    <vt:lpwstr>;#General;#</vt:lpwstr>
  </property>
  <property fmtid="{D5CDD505-2E9C-101B-9397-08002B2CF9AE}" pid="4" name="FileCategory">
    <vt:lpwstr>Template</vt:lpwstr>
  </property>
  <property fmtid="{D5CDD505-2E9C-101B-9397-08002B2CF9AE}" pid="5" name="FileOwner">
    <vt:lpwstr>Communications</vt:lpwstr>
  </property>
  <property fmtid="{D5CDD505-2E9C-101B-9397-08002B2CF9AE}" pid="6" name="Audience0">
    <vt:lpwstr>;#New Employees;#</vt:lpwstr>
  </property>
</Properties>
</file>