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8" r:id="rId6"/>
  </p:sldMasterIdLst>
  <p:notesMasterIdLst>
    <p:notesMasterId r:id="rId50"/>
  </p:notesMasterIdLst>
  <p:handoutMasterIdLst>
    <p:handoutMasterId r:id="rId51"/>
  </p:handoutMasterIdLst>
  <p:sldIdLst>
    <p:sldId id="603" r:id="rId7"/>
    <p:sldId id="604" r:id="rId8"/>
    <p:sldId id="500" r:id="rId9"/>
    <p:sldId id="605" r:id="rId10"/>
    <p:sldId id="266" r:id="rId11"/>
    <p:sldId id="489" r:id="rId12"/>
    <p:sldId id="497" r:id="rId13"/>
    <p:sldId id="602" r:id="rId14"/>
    <p:sldId id="606" r:id="rId15"/>
    <p:sldId id="502" r:id="rId16"/>
    <p:sldId id="503" r:id="rId17"/>
    <p:sldId id="492" r:id="rId18"/>
    <p:sldId id="510" r:id="rId19"/>
    <p:sldId id="514" r:id="rId20"/>
    <p:sldId id="619" r:id="rId21"/>
    <p:sldId id="584" r:id="rId22"/>
    <p:sldId id="583" r:id="rId23"/>
    <p:sldId id="589" r:id="rId24"/>
    <p:sldId id="609" r:id="rId25"/>
    <p:sldId id="608" r:id="rId26"/>
    <p:sldId id="611" r:id="rId27"/>
    <p:sldId id="612" r:id="rId28"/>
    <p:sldId id="610" r:id="rId29"/>
    <p:sldId id="621" r:id="rId30"/>
    <p:sldId id="607" r:id="rId31"/>
    <p:sldId id="620" r:id="rId32"/>
    <p:sldId id="506" r:id="rId33"/>
    <p:sldId id="625" r:id="rId34"/>
    <p:sldId id="594" r:id="rId35"/>
    <p:sldId id="519" r:id="rId36"/>
    <p:sldId id="595" r:id="rId37"/>
    <p:sldId id="511" r:id="rId38"/>
    <p:sldId id="512" r:id="rId39"/>
    <p:sldId id="618" r:id="rId40"/>
    <p:sldId id="616" r:id="rId41"/>
    <p:sldId id="614" r:id="rId42"/>
    <p:sldId id="624" r:id="rId43"/>
    <p:sldId id="513" r:id="rId44"/>
    <p:sldId id="599" r:id="rId45"/>
    <p:sldId id="615" r:id="rId46"/>
    <p:sldId id="613" r:id="rId47"/>
    <p:sldId id="622" r:id="rId48"/>
    <p:sldId id="623" r:id="rId4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Liden" initials="SL" lastIdx="5" clrIdx="0">
    <p:extLst>
      <p:ext uri="{19B8F6BF-5375-455C-9EA6-DF929625EA0E}">
        <p15:presenceInfo xmlns:p15="http://schemas.microsoft.com/office/powerpoint/2012/main" userId="S-1-5-21-1606980848-1425521274-839522115-21198" providerId="AD"/>
      </p:ext>
    </p:extLst>
  </p:cmAuthor>
  <p:cmAuthor id="2" name="Katherine Mahoney" initials="KM" lastIdx="6" clrIdx="1">
    <p:extLst>
      <p:ext uri="{19B8F6BF-5375-455C-9EA6-DF929625EA0E}">
        <p15:presenceInfo xmlns:p15="http://schemas.microsoft.com/office/powerpoint/2012/main" userId="S::katherine.mahoney@k12.wa.us::e9e905d2-f011-46b0-9503-6db245d751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244A5F"/>
    <a:srgbClr val="392C58"/>
    <a:srgbClr val="300282"/>
    <a:srgbClr val="540480"/>
    <a:srgbClr val="06997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3881" autoAdjust="0"/>
  </p:normalViewPr>
  <p:slideViewPr>
    <p:cSldViewPr snapToGrid="0">
      <p:cViewPr varScale="1">
        <p:scale>
          <a:sx n="73" d="100"/>
          <a:sy n="73" d="100"/>
        </p:scale>
        <p:origin x="4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670"/>
    </p:cViewPr>
  </p:sorterViewPr>
  <p:notesViewPr>
    <p:cSldViewPr snapToGrid="0">
      <p:cViewPr varScale="1">
        <p:scale>
          <a:sx n="66" d="100"/>
          <a:sy n="66" d="100"/>
        </p:scale>
        <p:origin x="2571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83F69-979D-4C14-91DF-9CF3BED2B2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9BC7D3F-60F2-452D-98B9-6B8558A3ED2A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 The Why of HB1599</a:t>
          </a:r>
          <a:endParaRPr lang="en-US" dirty="0">
            <a:solidFill>
              <a:schemeClr val="bg2"/>
            </a:solidFill>
          </a:endParaRPr>
        </a:p>
      </dgm:t>
    </dgm:pt>
    <dgm:pt modelId="{3B5C3D80-6BCE-44F4-9823-220F566EF029}" type="parTrans" cxnId="{2D99EB8D-2430-4FEA-85CD-B8BE8E2C8CB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270E1D68-0018-4707-9284-B6094D8872E4}" type="sibTrans" cxnId="{2D99EB8D-2430-4FEA-85CD-B8BE8E2C8CB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D305D15-44B9-4808-8E71-9309964A8468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 Graduation Pathways overview</a:t>
          </a:r>
          <a:endParaRPr lang="en-US" dirty="0">
            <a:solidFill>
              <a:schemeClr val="bg2"/>
            </a:solidFill>
          </a:endParaRPr>
        </a:p>
      </dgm:t>
    </dgm:pt>
    <dgm:pt modelId="{32170BE6-55DB-48E0-8708-E278EC33AB9C}" type="parTrans" cxnId="{07CC02B8-8A70-4955-8563-D783F4E1C05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F714BA2-50CE-4DAF-959D-9076D832C6D7}" type="sibTrans" cxnId="{07CC02B8-8A70-4955-8563-D783F4E1C05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294822A4-8C9A-44A3-83DF-80C4307D67F5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 Other Graduation Requirement changes</a:t>
          </a:r>
          <a:endParaRPr lang="en-US" dirty="0">
            <a:solidFill>
              <a:schemeClr val="bg2"/>
            </a:solidFill>
          </a:endParaRPr>
        </a:p>
      </dgm:t>
    </dgm:pt>
    <dgm:pt modelId="{4BFAAC6C-57C6-4A5E-8396-A8A3FAB2B70C}" type="parTrans" cxnId="{70CD7274-3683-424D-8926-788BAD879D0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D449233-F373-4A3E-9B7C-6C28482DA718}" type="sibTrans" cxnId="{70CD7274-3683-424D-8926-788BAD879D0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2E2ABFF-5194-49E3-9949-EE8AA514EEE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 Next Steps for Implementation</a:t>
          </a:r>
          <a:endParaRPr lang="en-US" dirty="0">
            <a:solidFill>
              <a:schemeClr val="bg2"/>
            </a:solidFill>
          </a:endParaRPr>
        </a:p>
      </dgm:t>
    </dgm:pt>
    <dgm:pt modelId="{42D1D7EC-AE60-42A1-A8C5-07A19DA81456}" type="parTrans" cxnId="{6B7D115C-55DE-4F4E-AC21-31F4CBF5804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38E2241-78A6-43A1-89A5-3C0B172E7131}" type="sibTrans" cxnId="{6B7D115C-55DE-4F4E-AC21-31F4CBF5804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737D460-591F-40B8-BAD1-13376ED590D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 Support and Resources</a:t>
          </a:r>
          <a:endParaRPr lang="en-US" dirty="0">
            <a:solidFill>
              <a:schemeClr val="bg2"/>
            </a:solidFill>
          </a:endParaRPr>
        </a:p>
      </dgm:t>
    </dgm:pt>
    <dgm:pt modelId="{66F865BB-81FD-4FF7-BE0D-88EA05909E1A}" type="parTrans" cxnId="{8D5724D7-6D66-48F8-B15A-2E9A643EEFE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13B8C92-B050-42CF-9070-EB1F07161A87}" type="sibTrans" cxnId="{8D5724D7-6D66-48F8-B15A-2E9A643EEFE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0409BF5-6007-40AA-8C2D-3C509DCF1E52}" type="pres">
      <dgm:prSet presAssocID="{DEF83F69-979D-4C14-91DF-9CF3BED2B2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F32AB8-0AB5-4C44-98CC-D51D4E61FD06}" type="pres">
      <dgm:prSet presAssocID="{DEF83F69-979D-4C14-91DF-9CF3BED2B21B}" presName="Name1" presStyleCnt="0"/>
      <dgm:spPr/>
    </dgm:pt>
    <dgm:pt modelId="{54618735-080A-4FFE-91BD-5429B3A39BEA}" type="pres">
      <dgm:prSet presAssocID="{DEF83F69-979D-4C14-91DF-9CF3BED2B21B}" presName="cycle" presStyleCnt="0"/>
      <dgm:spPr/>
    </dgm:pt>
    <dgm:pt modelId="{5C7966A4-75B3-4B53-8E03-370B0C41E807}" type="pres">
      <dgm:prSet presAssocID="{DEF83F69-979D-4C14-91DF-9CF3BED2B21B}" presName="srcNode" presStyleLbl="node1" presStyleIdx="0" presStyleCnt="5"/>
      <dgm:spPr/>
    </dgm:pt>
    <dgm:pt modelId="{A3448A40-D1E0-4DCA-AA8C-1D44A154EAF6}" type="pres">
      <dgm:prSet presAssocID="{DEF83F69-979D-4C14-91DF-9CF3BED2B21B}" presName="conn" presStyleLbl="parChTrans1D2" presStyleIdx="0" presStyleCnt="1"/>
      <dgm:spPr/>
      <dgm:t>
        <a:bodyPr/>
        <a:lstStyle/>
        <a:p>
          <a:endParaRPr lang="en-US"/>
        </a:p>
      </dgm:t>
    </dgm:pt>
    <dgm:pt modelId="{B22EA52C-97BA-4B3C-A48B-E67A7D722B78}" type="pres">
      <dgm:prSet presAssocID="{DEF83F69-979D-4C14-91DF-9CF3BED2B21B}" presName="extraNode" presStyleLbl="node1" presStyleIdx="0" presStyleCnt="5"/>
      <dgm:spPr/>
    </dgm:pt>
    <dgm:pt modelId="{8D03F73D-707C-473F-9828-BF941BE5ADF5}" type="pres">
      <dgm:prSet presAssocID="{DEF83F69-979D-4C14-91DF-9CF3BED2B21B}" presName="dstNode" presStyleLbl="node1" presStyleIdx="0" presStyleCnt="5"/>
      <dgm:spPr/>
    </dgm:pt>
    <dgm:pt modelId="{1EEC31B8-99B1-4784-83F2-74769FF166F3}" type="pres">
      <dgm:prSet presAssocID="{E9BC7D3F-60F2-452D-98B9-6B8558A3ED2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7BA2-C119-47B9-9B84-43F826715812}" type="pres">
      <dgm:prSet presAssocID="{E9BC7D3F-60F2-452D-98B9-6B8558A3ED2A}" presName="accent_1" presStyleCnt="0"/>
      <dgm:spPr/>
    </dgm:pt>
    <dgm:pt modelId="{E37759E7-8948-4C2E-B585-2300CA676A3E}" type="pres">
      <dgm:prSet presAssocID="{E9BC7D3F-60F2-452D-98B9-6B8558A3ED2A}" presName="accentRepeatNode" presStyleLbl="solidFgAcc1" presStyleIdx="0" presStyleCnt="5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75A685-9688-4714-9ABA-3D3F221938CF}" type="pres">
      <dgm:prSet presAssocID="{7D305D15-44B9-4808-8E71-9309964A846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4F7A2-C2EB-488C-B605-907637100512}" type="pres">
      <dgm:prSet presAssocID="{7D305D15-44B9-4808-8E71-9309964A8468}" presName="accent_2" presStyleCnt="0"/>
      <dgm:spPr/>
    </dgm:pt>
    <dgm:pt modelId="{18B1C5CC-337C-4198-A839-7944F9BF5426}" type="pres">
      <dgm:prSet presAssocID="{7D305D15-44B9-4808-8E71-9309964A8468}" presName="accentRepeatNode" presStyleLbl="solidFgAcc1" presStyleIdx="1" presStyleCnt="5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E47A4C-4D70-48A8-AA6A-F995C08AF9EE}" type="pres">
      <dgm:prSet presAssocID="{294822A4-8C9A-44A3-83DF-80C4307D67F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C8182-827E-40F8-A7B7-134DE83A9306}" type="pres">
      <dgm:prSet presAssocID="{294822A4-8C9A-44A3-83DF-80C4307D67F5}" presName="accent_3" presStyleCnt="0"/>
      <dgm:spPr/>
    </dgm:pt>
    <dgm:pt modelId="{21A09930-3A8A-425F-BE92-85E94EF69ECB}" type="pres">
      <dgm:prSet presAssocID="{294822A4-8C9A-44A3-83DF-80C4307D67F5}" presName="accentRepeatNode" presStyleLbl="solidFgAcc1" presStyleIdx="2" presStyleCnt="5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E8BAC3-86B7-424D-AF09-9DAD4C2E8A4E}" type="pres">
      <dgm:prSet presAssocID="{72E2ABFF-5194-49E3-9949-EE8AA514EEE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C096F-4893-4A13-ACD1-AA466AA32DE4}" type="pres">
      <dgm:prSet presAssocID="{72E2ABFF-5194-49E3-9949-EE8AA514EEE1}" presName="accent_4" presStyleCnt="0"/>
      <dgm:spPr/>
    </dgm:pt>
    <dgm:pt modelId="{4276DAC0-7723-4EC7-A7B4-2AA088544284}" type="pres">
      <dgm:prSet presAssocID="{72E2ABFF-5194-49E3-9949-EE8AA514EEE1}" presName="accentRepeatNode" presStyleLbl="solidFgAcc1" presStyleIdx="3" presStyleCnt="5"/>
      <dgm:spPr>
        <a:blipFill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808089E-FB96-44EA-A0B9-9251E5AF5EFA}" type="pres">
      <dgm:prSet presAssocID="{7737D460-591F-40B8-BAD1-13376ED590D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A052-6D43-4309-9A9C-CAD8DD2328FF}" type="pres">
      <dgm:prSet presAssocID="{7737D460-591F-40B8-BAD1-13376ED590D3}" presName="accent_5" presStyleCnt="0"/>
      <dgm:spPr/>
    </dgm:pt>
    <dgm:pt modelId="{490A6F18-6B84-4B23-BFCD-4D3083A001EE}" type="pres">
      <dgm:prSet presAssocID="{7737D460-591F-40B8-BAD1-13376ED590D3}" presName="accentRepeatNode" presStyleLbl="solidFgAcc1" presStyleIdx="4" presStyleCnt="5"/>
      <dgm:spPr>
        <a:blipFill rotWithShape="0"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A58C8F8-EB93-4B9D-86F0-0F714487C2C9}" type="presOf" srcId="{294822A4-8C9A-44A3-83DF-80C4307D67F5}" destId="{6FE47A4C-4D70-48A8-AA6A-F995C08AF9EE}" srcOrd="0" destOrd="0" presId="urn:microsoft.com/office/officeart/2008/layout/VerticalCurvedList"/>
    <dgm:cxn modelId="{08A674C0-FC68-4EED-A6C8-844C49DD418E}" type="presOf" srcId="{270E1D68-0018-4707-9284-B6094D8872E4}" destId="{A3448A40-D1E0-4DCA-AA8C-1D44A154EAF6}" srcOrd="0" destOrd="0" presId="urn:microsoft.com/office/officeart/2008/layout/VerticalCurvedList"/>
    <dgm:cxn modelId="{6B7D115C-55DE-4F4E-AC21-31F4CBF58041}" srcId="{DEF83F69-979D-4C14-91DF-9CF3BED2B21B}" destId="{72E2ABFF-5194-49E3-9949-EE8AA514EEE1}" srcOrd="3" destOrd="0" parTransId="{42D1D7EC-AE60-42A1-A8C5-07A19DA81456}" sibTransId="{838E2241-78A6-43A1-89A5-3C0B172E7131}"/>
    <dgm:cxn modelId="{FFE58F27-5199-4012-9ABD-1BF373228209}" type="presOf" srcId="{DEF83F69-979D-4C14-91DF-9CF3BED2B21B}" destId="{E0409BF5-6007-40AA-8C2D-3C509DCF1E52}" srcOrd="0" destOrd="0" presId="urn:microsoft.com/office/officeart/2008/layout/VerticalCurvedList"/>
    <dgm:cxn modelId="{8D5724D7-6D66-48F8-B15A-2E9A643EEFE5}" srcId="{DEF83F69-979D-4C14-91DF-9CF3BED2B21B}" destId="{7737D460-591F-40B8-BAD1-13376ED590D3}" srcOrd="4" destOrd="0" parTransId="{66F865BB-81FD-4FF7-BE0D-88EA05909E1A}" sibTransId="{713B8C92-B050-42CF-9070-EB1F07161A87}"/>
    <dgm:cxn modelId="{2D99EB8D-2430-4FEA-85CD-B8BE8E2C8CBB}" srcId="{DEF83F69-979D-4C14-91DF-9CF3BED2B21B}" destId="{E9BC7D3F-60F2-452D-98B9-6B8558A3ED2A}" srcOrd="0" destOrd="0" parTransId="{3B5C3D80-6BCE-44F4-9823-220F566EF029}" sibTransId="{270E1D68-0018-4707-9284-B6094D8872E4}"/>
    <dgm:cxn modelId="{4568ABC0-AEC4-4654-AD02-B5ED5C7A19F9}" type="presOf" srcId="{72E2ABFF-5194-49E3-9949-EE8AA514EEE1}" destId="{6EE8BAC3-86B7-424D-AF09-9DAD4C2E8A4E}" srcOrd="0" destOrd="0" presId="urn:microsoft.com/office/officeart/2008/layout/VerticalCurvedList"/>
    <dgm:cxn modelId="{20506171-AC21-4437-AFB1-F13E2C81343D}" type="presOf" srcId="{7D305D15-44B9-4808-8E71-9309964A8468}" destId="{4A75A685-9688-4714-9ABA-3D3F221938CF}" srcOrd="0" destOrd="0" presId="urn:microsoft.com/office/officeart/2008/layout/VerticalCurvedList"/>
    <dgm:cxn modelId="{70CD7274-3683-424D-8926-788BAD879D09}" srcId="{DEF83F69-979D-4C14-91DF-9CF3BED2B21B}" destId="{294822A4-8C9A-44A3-83DF-80C4307D67F5}" srcOrd="2" destOrd="0" parTransId="{4BFAAC6C-57C6-4A5E-8396-A8A3FAB2B70C}" sibTransId="{FD449233-F373-4A3E-9B7C-6C28482DA718}"/>
    <dgm:cxn modelId="{6A6786AF-B7F6-409A-B25D-C19E352392CF}" type="presOf" srcId="{E9BC7D3F-60F2-452D-98B9-6B8558A3ED2A}" destId="{1EEC31B8-99B1-4784-83F2-74769FF166F3}" srcOrd="0" destOrd="0" presId="urn:microsoft.com/office/officeart/2008/layout/VerticalCurvedList"/>
    <dgm:cxn modelId="{07CC02B8-8A70-4955-8563-D783F4E1C057}" srcId="{DEF83F69-979D-4C14-91DF-9CF3BED2B21B}" destId="{7D305D15-44B9-4808-8E71-9309964A8468}" srcOrd="1" destOrd="0" parTransId="{32170BE6-55DB-48E0-8708-E278EC33AB9C}" sibTransId="{FF714BA2-50CE-4DAF-959D-9076D832C6D7}"/>
    <dgm:cxn modelId="{F17C19E5-F7CF-4E70-8198-5C58F86AA4B8}" type="presOf" srcId="{7737D460-591F-40B8-BAD1-13376ED590D3}" destId="{8808089E-FB96-44EA-A0B9-9251E5AF5EFA}" srcOrd="0" destOrd="0" presId="urn:microsoft.com/office/officeart/2008/layout/VerticalCurvedList"/>
    <dgm:cxn modelId="{71165320-047A-41FF-8AD6-A15AC94DB10B}" type="presParOf" srcId="{E0409BF5-6007-40AA-8C2D-3C509DCF1E52}" destId="{99F32AB8-0AB5-4C44-98CC-D51D4E61FD06}" srcOrd="0" destOrd="0" presId="urn:microsoft.com/office/officeart/2008/layout/VerticalCurvedList"/>
    <dgm:cxn modelId="{65F8727B-F85A-4CDD-A560-970673CFFFE1}" type="presParOf" srcId="{99F32AB8-0AB5-4C44-98CC-D51D4E61FD06}" destId="{54618735-080A-4FFE-91BD-5429B3A39BEA}" srcOrd="0" destOrd="0" presId="urn:microsoft.com/office/officeart/2008/layout/VerticalCurvedList"/>
    <dgm:cxn modelId="{2CBD06D6-6187-4B15-B0B5-A7ED1F801F80}" type="presParOf" srcId="{54618735-080A-4FFE-91BD-5429B3A39BEA}" destId="{5C7966A4-75B3-4B53-8E03-370B0C41E807}" srcOrd="0" destOrd="0" presId="urn:microsoft.com/office/officeart/2008/layout/VerticalCurvedList"/>
    <dgm:cxn modelId="{93FEC2B9-61D0-4353-B9F3-ED4B650BB6D7}" type="presParOf" srcId="{54618735-080A-4FFE-91BD-5429B3A39BEA}" destId="{A3448A40-D1E0-4DCA-AA8C-1D44A154EAF6}" srcOrd="1" destOrd="0" presId="urn:microsoft.com/office/officeart/2008/layout/VerticalCurvedList"/>
    <dgm:cxn modelId="{90F7AA0C-E58B-4725-89E3-3A0FBFBC10E0}" type="presParOf" srcId="{54618735-080A-4FFE-91BD-5429B3A39BEA}" destId="{B22EA52C-97BA-4B3C-A48B-E67A7D722B78}" srcOrd="2" destOrd="0" presId="urn:microsoft.com/office/officeart/2008/layout/VerticalCurvedList"/>
    <dgm:cxn modelId="{53890321-D8FF-4E49-BF73-98CA90D98C8D}" type="presParOf" srcId="{54618735-080A-4FFE-91BD-5429B3A39BEA}" destId="{8D03F73D-707C-473F-9828-BF941BE5ADF5}" srcOrd="3" destOrd="0" presId="urn:microsoft.com/office/officeart/2008/layout/VerticalCurvedList"/>
    <dgm:cxn modelId="{12730C9A-1835-4424-AC45-C2B8988E26F3}" type="presParOf" srcId="{99F32AB8-0AB5-4C44-98CC-D51D4E61FD06}" destId="{1EEC31B8-99B1-4784-83F2-74769FF166F3}" srcOrd="1" destOrd="0" presId="urn:microsoft.com/office/officeart/2008/layout/VerticalCurvedList"/>
    <dgm:cxn modelId="{A8F40339-32F8-4040-9932-7AF769FE9A2F}" type="presParOf" srcId="{99F32AB8-0AB5-4C44-98CC-D51D4E61FD06}" destId="{2EFE7BA2-C119-47B9-9B84-43F826715812}" srcOrd="2" destOrd="0" presId="urn:microsoft.com/office/officeart/2008/layout/VerticalCurvedList"/>
    <dgm:cxn modelId="{1F609CB7-B725-437D-ACA3-EEE514A7C350}" type="presParOf" srcId="{2EFE7BA2-C119-47B9-9B84-43F826715812}" destId="{E37759E7-8948-4C2E-B585-2300CA676A3E}" srcOrd="0" destOrd="0" presId="urn:microsoft.com/office/officeart/2008/layout/VerticalCurvedList"/>
    <dgm:cxn modelId="{945D4CBA-C93F-4C92-9457-22B1BED3240A}" type="presParOf" srcId="{99F32AB8-0AB5-4C44-98CC-D51D4E61FD06}" destId="{4A75A685-9688-4714-9ABA-3D3F221938CF}" srcOrd="3" destOrd="0" presId="urn:microsoft.com/office/officeart/2008/layout/VerticalCurvedList"/>
    <dgm:cxn modelId="{799A1DF9-4453-4D62-9AFA-0FD475A92454}" type="presParOf" srcId="{99F32AB8-0AB5-4C44-98CC-D51D4E61FD06}" destId="{A8A4F7A2-C2EB-488C-B605-907637100512}" srcOrd="4" destOrd="0" presId="urn:microsoft.com/office/officeart/2008/layout/VerticalCurvedList"/>
    <dgm:cxn modelId="{B165DC84-879C-4562-A976-101F696621F8}" type="presParOf" srcId="{A8A4F7A2-C2EB-488C-B605-907637100512}" destId="{18B1C5CC-337C-4198-A839-7944F9BF5426}" srcOrd="0" destOrd="0" presId="urn:microsoft.com/office/officeart/2008/layout/VerticalCurvedList"/>
    <dgm:cxn modelId="{AAD24C0E-8DF3-4750-BFC3-2D604F102086}" type="presParOf" srcId="{99F32AB8-0AB5-4C44-98CC-D51D4E61FD06}" destId="{6FE47A4C-4D70-48A8-AA6A-F995C08AF9EE}" srcOrd="5" destOrd="0" presId="urn:microsoft.com/office/officeart/2008/layout/VerticalCurvedList"/>
    <dgm:cxn modelId="{EB07AA59-AA35-41C4-9434-1C8D8501FD1A}" type="presParOf" srcId="{99F32AB8-0AB5-4C44-98CC-D51D4E61FD06}" destId="{46AC8182-827E-40F8-A7B7-134DE83A9306}" srcOrd="6" destOrd="0" presId="urn:microsoft.com/office/officeart/2008/layout/VerticalCurvedList"/>
    <dgm:cxn modelId="{9BDA694A-F121-4C42-9719-FB96D4931681}" type="presParOf" srcId="{46AC8182-827E-40F8-A7B7-134DE83A9306}" destId="{21A09930-3A8A-425F-BE92-85E94EF69ECB}" srcOrd="0" destOrd="0" presId="urn:microsoft.com/office/officeart/2008/layout/VerticalCurvedList"/>
    <dgm:cxn modelId="{F5E0F704-49E7-40C3-B06B-82769B58791C}" type="presParOf" srcId="{99F32AB8-0AB5-4C44-98CC-D51D4E61FD06}" destId="{6EE8BAC3-86B7-424D-AF09-9DAD4C2E8A4E}" srcOrd="7" destOrd="0" presId="urn:microsoft.com/office/officeart/2008/layout/VerticalCurvedList"/>
    <dgm:cxn modelId="{87875C98-DF94-42FF-935C-DD7E78C10F54}" type="presParOf" srcId="{99F32AB8-0AB5-4C44-98CC-D51D4E61FD06}" destId="{388C096F-4893-4A13-ACD1-AA466AA32DE4}" srcOrd="8" destOrd="0" presId="urn:microsoft.com/office/officeart/2008/layout/VerticalCurvedList"/>
    <dgm:cxn modelId="{569C5469-8F6F-4E5D-9A56-B2A32EE6B328}" type="presParOf" srcId="{388C096F-4893-4A13-ACD1-AA466AA32DE4}" destId="{4276DAC0-7723-4EC7-A7B4-2AA088544284}" srcOrd="0" destOrd="0" presId="urn:microsoft.com/office/officeart/2008/layout/VerticalCurvedList"/>
    <dgm:cxn modelId="{D1276722-A4A1-435E-B9BA-47D666DC7681}" type="presParOf" srcId="{99F32AB8-0AB5-4C44-98CC-D51D4E61FD06}" destId="{8808089E-FB96-44EA-A0B9-9251E5AF5EFA}" srcOrd="9" destOrd="0" presId="urn:microsoft.com/office/officeart/2008/layout/VerticalCurvedList"/>
    <dgm:cxn modelId="{371DFC18-2359-4519-9BED-5F3748AE1A85}" type="presParOf" srcId="{99F32AB8-0AB5-4C44-98CC-D51D4E61FD06}" destId="{EF4EA052-6D43-4309-9A9C-CAD8DD2328FF}" srcOrd="10" destOrd="0" presId="urn:microsoft.com/office/officeart/2008/layout/VerticalCurvedList"/>
    <dgm:cxn modelId="{5B0EB690-6E79-4FCE-8396-C94A9ED0DF39}" type="presParOf" srcId="{EF4EA052-6D43-4309-9A9C-CAD8DD2328FF}" destId="{490A6F18-6B84-4B23-BFCD-4D3083A001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A62492-C80A-41CC-814C-129F13BD30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25065-8F06-462D-A467-BA296E24601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Advanced Placement</a:t>
          </a:r>
        </a:p>
      </dgm:t>
    </dgm:pt>
    <dgm:pt modelId="{953B7BEC-DD3C-4A86-AA31-5D62A89ECC08}" type="parTrans" cxnId="{7FA4A2C0-852D-4FB8-8C5C-7D2AD5245FAC}">
      <dgm:prSet/>
      <dgm:spPr/>
      <dgm:t>
        <a:bodyPr/>
        <a:lstStyle/>
        <a:p>
          <a:endParaRPr lang="en-US"/>
        </a:p>
      </dgm:t>
    </dgm:pt>
    <dgm:pt modelId="{700AB548-5494-487A-B266-B2820D740ECC}" type="sibTrans" cxnId="{7FA4A2C0-852D-4FB8-8C5C-7D2AD5245FAC}">
      <dgm:prSet/>
      <dgm:spPr/>
      <dgm:t>
        <a:bodyPr/>
        <a:lstStyle/>
        <a:p>
          <a:endParaRPr lang="en-US"/>
        </a:p>
      </dgm:t>
    </dgm:pt>
    <dgm:pt modelId="{455FCC81-16A2-4067-902F-713C57DB23D8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Minimum score = 3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CB3A3718-10CC-4DD5-8154-C3E4F1FCBE42}" type="parTrans" cxnId="{F8D066CD-5FCD-43BA-913F-A24EC533008A}">
      <dgm:prSet/>
      <dgm:spPr/>
      <dgm:t>
        <a:bodyPr/>
        <a:lstStyle/>
        <a:p>
          <a:endParaRPr lang="en-US"/>
        </a:p>
      </dgm:t>
    </dgm:pt>
    <dgm:pt modelId="{CD61DF44-49A2-4BAF-B06A-7D0E287582B7}" type="sibTrans" cxnId="{F8D066CD-5FCD-43BA-913F-A24EC533008A}">
      <dgm:prSet/>
      <dgm:spPr/>
      <dgm:t>
        <a:bodyPr/>
        <a:lstStyle/>
        <a:p>
          <a:endParaRPr lang="en-US"/>
        </a:p>
      </dgm:t>
    </dgm:pt>
    <dgm:pt modelId="{49A1A376-E3AF-4264-AF09-4F1C951A2CF8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List of acceptable exams </a:t>
          </a:r>
          <a:endParaRPr lang="en-US" sz="4000" kern="1200" dirty="0" smtClean="0">
            <a:solidFill>
              <a:srgbClr val="FFFFFF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571500" lvl="1" indent="-403225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endParaRPr lang="en-US" sz="24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8092EA3F-EE95-4305-B68A-621DD2369769}" type="parTrans" cxnId="{3495FD5E-D1D4-4D09-81E4-7CD2A8F673E5}">
      <dgm:prSet/>
      <dgm:spPr/>
      <dgm:t>
        <a:bodyPr/>
        <a:lstStyle/>
        <a:p>
          <a:endParaRPr lang="en-US"/>
        </a:p>
      </dgm:t>
    </dgm:pt>
    <dgm:pt modelId="{548302CF-7663-45E2-8011-41E3619A0717}" type="sibTrans" cxnId="{3495FD5E-D1D4-4D09-81E4-7CD2A8F673E5}">
      <dgm:prSet/>
      <dgm:spPr/>
      <dgm:t>
        <a:bodyPr/>
        <a:lstStyle/>
        <a:p>
          <a:endParaRPr lang="en-US"/>
        </a:p>
      </dgm:t>
    </dgm:pt>
    <dgm:pt modelId="{392816EA-4A06-4E4A-89EB-6A340A30189F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Cambridge International</a:t>
          </a:r>
        </a:p>
      </dgm:t>
    </dgm:pt>
    <dgm:pt modelId="{1B760EDA-3F89-4FF3-9271-91C138A47C7D}" type="parTrans" cxnId="{116A0D89-F4E1-4F4E-B759-E80099947A67}">
      <dgm:prSet/>
      <dgm:spPr/>
      <dgm:t>
        <a:bodyPr/>
        <a:lstStyle/>
        <a:p>
          <a:endParaRPr lang="en-US"/>
        </a:p>
      </dgm:t>
    </dgm:pt>
    <dgm:pt modelId="{24007EEA-B45D-4587-82C1-CC6BEDC0F0EB}" type="sibTrans" cxnId="{116A0D89-F4E1-4F4E-B759-E80099947A67}">
      <dgm:prSet/>
      <dgm:spPr/>
      <dgm:t>
        <a:bodyPr/>
        <a:lstStyle/>
        <a:p>
          <a:endParaRPr lang="en-US"/>
        </a:p>
      </dgm:t>
    </dgm:pt>
    <dgm:pt modelId="{F443240F-6054-4861-8BFB-6B136FF018A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Minimum score = E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FC5CE3B3-B21C-44E9-BA2D-CDFE38EEDE98}" type="parTrans" cxnId="{B0EFD8DE-9493-4B8E-9FE9-1E945B2DAB69}">
      <dgm:prSet/>
      <dgm:spPr/>
      <dgm:t>
        <a:bodyPr/>
        <a:lstStyle/>
        <a:p>
          <a:endParaRPr lang="en-US"/>
        </a:p>
      </dgm:t>
    </dgm:pt>
    <dgm:pt modelId="{46D62D97-4D73-43FA-B03E-E91E6D39AD50}" type="sibTrans" cxnId="{B0EFD8DE-9493-4B8E-9FE9-1E945B2DAB69}">
      <dgm:prSet/>
      <dgm:spPr/>
      <dgm:t>
        <a:bodyPr/>
        <a:lstStyle/>
        <a:p>
          <a:endParaRPr lang="en-US"/>
        </a:p>
      </dgm:t>
    </dgm:pt>
    <dgm:pt modelId="{90C5ECB1-A794-4B7B-AAEC-48495799BCE3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List of acceptable exams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9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ABBABA62-088A-4FDB-A753-C7FAAEB2182C}" type="parTrans" cxnId="{5388C5CB-083F-4473-A446-0515B3C983D7}">
      <dgm:prSet/>
      <dgm:spPr/>
      <dgm:t>
        <a:bodyPr/>
        <a:lstStyle/>
        <a:p>
          <a:endParaRPr lang="en-US"/>
        </a:p>
      </dgm:t>
    </dgm:pt>
    <dgm:pt modelId="{1CB6B120-2E64-42D6-90E6-B6CE12E34C31}" type="sibTrans" cxnId="{5388C5CB-083F-4473-A446-0515B3C983D7}">
      <dgm:prSet/>
      <dgm:spPr/>
      <dgm:t>
        <a:bodyPr/>
        <a:lstStyle/>
        <a:p>
          <a:endParaRPr lang="en-US"/>
        </a:p>
      </dgm:t>
    </dgm:pt>
    <dgm:pt modelId="{48C59D1F-7066-496A-820E-218B9DC32FDC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International Baccalaureate</a:t>
          </a:r>
        </a:p>
      </dgm:t>
    </dgm:pt>
    <dgm:pt modelId="{220E5FF7-BF9B-46B7-BD8B-CDE0B1672D8C}" type="parTrans" cxnId="{D8271577-61F2-4B14-922B-5BF28B0D4674}">
      <dgm:prSet/>
      <dgm:spPr/>
      <dgm:t>
        <a:bodyPr/>
        <a:lstStyle/>
        <a:p>
          <a:endParaRPr lang="en-US"/>
        </a:p>
      </dgm:t>
    </dgm:pt>
    <dgm:pt modelId="{A16C06BF-F68B-403C-B0DD-A51C35B72E7A}" type="sibTrans" cxnId="{D8271577-61F2-4B14-922B-5BF28B0D4674}">
      <dgm:prSet/>
      <dgm:spPr/>
      <dgm:t>
        <a:bodyPr/>
        <a:lstStyle/>
        <a:p>
          <a:endParaRPr lang="en-US"/>
        </a:p>
      </dgm:t>
    </dgm:pt>
    <dgm:pt modelId="{83D43AA4-A423-476A-B9CB-F99E47AB86B1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Minimum score = 4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A71C51F0-7FE1-4189-B65E-CF7AA8876BCA}" type="parTrans" cxnId="{24C1FC48-4FF4-4DEB-9B4D-5A80822B14F2}">
      <dgm:prSet/>
      <dgm:spPr/>
      <dgm:t>
        <a:bodyPr/>
        <a:lstStyle/>
        <a:p>
          <a:endParaRPr lang="en-US"/>
        </a:p>
      </dgm:t>
    </dgm:pt>
    <dgm:pt modelId="{5735D470-F26A-4A05-B822-A8FF6FD6AEC6}" type="sibTrans" cxnId="{24C1FC48-4FF4-4DEB-9B4D-5A80822B14F2}">
      <dgm:prSet/>
      <dgm:spPr/>
      <dgm:t>
        <a:bodyPr/>
        <a:lstStyle/>
        <a:p>
          <a:endParaRPr lang="en-US"/>
        </a:p>
      </dgm:t>
    </dgm:pt>
    <dgm:pt modelId="{D7D0287F-4D8F-4030-AF6A-52F3EABC86BF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List of acceptable exams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9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F8284770-668E-4899-9865-105AF005FED1}" type="parTrans" cxnId="{4292576D-63D4-4871-98C0-5B5040B8A8D4}">
      <dgm:prSet/>
      <dgm:spPr/>
      <dgm:t>
        <a:bodyPr/>
        <a:lstStyle/>
        <a:p>
          <a:endParaRPr lang="en-US"/>
        </a:p>
      </dgm:t>
    </dgm:pt>
    <dgm:pt modelId="{F865539D-34D3-4A5C-8C9F-EB97650FE9BF}" type="sibTrans" cxnId="{4292576D-63D4-4871-98C0-5B5040B8A8D4}">
      <dgm:prSet/>
      <dgm:spPr/>
      <dgm:t>
        <a:bodyPr/>
        <a:lstStyle/>
        <a:p>
          <a:endParaRPr lang="en-US"/>
        </a:p>
      </dgm:t>
    </dgm:pt>
    <dgm:pt modelId="{971F7D8E-BB8A-4695-8391-9F81D1653975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SL or HL exams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8C2CBAC9-6B68-4CCD-BD2F-F844B4F2E313}" type="parTrans" cxnId="{0F83CED8-2989-46DE-A766-034EFAFD886C}">
      <dgm:prSet/>
      <dgm:spPr/>
    </dgm:pt>
    <dgm:pt modelId="{EAB02B4C-B821-488A-B18E-A673F275C56B}" type="sibTrans" cxnId="{0F83CED8-2989-46DE-A766-034EFAFD886C}">
      <dgm:prSet/>
      <dgm:spPr/>
    </dgm:pt>
    <dgm:pt modelId="{F51F2B84-08FD-40CF-B260-84BE70DB3DA7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 or AS exams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5060D6BA-C1BF-4D4C-BD97-4BA2BD85AC7D}" type="parTrans" cxnId="{473D4536-AE0E-4AFF-905D-128250615F0A}">
      <dgm:prSet/>
      <dgm:spPr/>
    </dgm:pt>
    <dgm:pt modelId="{FA3C458B-5143-44EF-AAD5-AA5FCFC0823D}" type="sibTrans" cxnId="{473D4536-AE0E-4AFF-905D-128250615F0A}">
      <dgm:prSet/>
      <dgm:spPr/>
    </dgm:pt>
    <dgm:pt modelId="{41D0119B-05BA-497D-AD0D-9121C59B63B1}" type="pres">
      <dgm:prSet presAssocID="{A9A62492-C80A-41CC-814C-129F13BD30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A55CF-682A-4183-9C2E-2223A39E8D26}" type="pres">
      <dgm:prSet presAssocID="{7EA25065-8F06-462D-A467-BA296E24601C}" presName="node" presStyleLbl="node1" presStyleIdx="0" presStyleCnt="3" custScaleX="169774" custScaleY="320098" custLinFactNeighborX="120" custLinFactNeighborY="-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C93CF-91E8-4832-8503-D8EC0A52E536}" type="pres">
      <dgm:prSet presAssocID="{700AB548-5494-487A-B266-B2820D740ECC}" presName="sibTrans" presStyleCnt="0"/>
      <dgm:spPr/>
    </dgm:pt>
    <dgm:pt modelId="{E543A065-C03B-4A99-8C46-29F4E481191B}" type="pres">
      <dgm:prSet presAssocID="{392816EA-4A06-4E4A-89EB-6A340A30189F}" presName="node" presStyleLbl="node1" presStyleIdx="1" presStyleCnt="3" custScaleX="169774" custScaleY="320098" custLinFactX="79781" custLinFactNeighborX="100000" custLinFactNeighborY="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6F5F9-B1BA-4610-A850-5ACEBDDCCCC9}" type="pres">
      <dgm:prSet presAssocID="{24007EEA-B45D-4587-82C1-CC6BEDC0F0EB}" presName="sibTrans" presStyleCnt="0"/>
      <dgm:spPr/>
    </dgm:pt>
    <dgm:pt modelId="{B5D9F102-1B5B-454F-AC54-751A8E3F8730}" type="pres">
      <dgm:prSet presAssocID="{48C59D1F-7066-496A-820E-218B9DC32FDC}" presName="node" presStyleLbl="node1" presStyleIdx="2" presStyleCnt="3" custScaleX="169774" custScaleY="320098" custLinFactX="-79540" custLinFactNeighborX="-100000" custLinFactNeighborY="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6E160-F958-47E5-924A-6EB2C3404CFD}" type="presOf" srcId="{83D43AA4-A423-476A-B9CB-F99E47AB86B1}" destId="{B5D9F102-1B5B-454F-AC54-751A8E3F8730}" srcOrd="0" destOrd="1" presId="urn:microsoft.com/office/officeart/2005/8/layout/default"/>
    <dgm:cxn modelId="{2DE49D1C-4915-4FBE-8213-87B920DABF4F}" type="presOf" srcId="{392816EA-4A06-4E4A-89EB-6A340A30189F}" destId="{E543A065-C03B-4A99-8C46-29F4E481191B}" srcOrd="0" destOrd="0" presId="urn:microsoft.com/office/officeart/2005/8/layout/default"/>
    <dgm:cxn modelId="{24C1FC48-4FF4-4DEB-9B4D-5A80822B14F2}" srcId="{48C59D1F-7066-496A-820E-218B9DC32FDC}" destId="{83D43AA4-A423-476A-B9CB-F99E47AB86B1}" srcOrd="0" destOrd="0" parTransId="{A71C51F0-7FE1-4189-B65E-CF7AA8876BCA}" sibTransId="{5735D470-F26A-4A05-B822-A8FF6FD6AEC6}"/>
    <dgm:cxn modelId="{FDBDD168-90DB-42EE-8785-CB1D0C9DF891}" type="presOf" srcId="{90C5ECB1-A794-4B7B-AAEC-48495799BCE3}" destId="{E543A065-C03B-4A99-8C46-29F4E481191B}" srcOrd="0" destOrd="3" presId="urn:microsoft.com/office/officeart/2005/8/layout/default"/>
    <dgm:cxn modelId="{28ED5645-5D92-4362-B601-280D279160DC}" type="presOf" srcId="{49A1A376-E3AF-4264-AF09-4F1C951A2CF8}" destId="{C41A55CF-682A-4183-9C2E-2223A39E8D26}" srcOrd="0" destOrd="2" presId="urn:microsoft.com/office/officeart/2005/8/layout/default"/>
    <dgm:cxn modelId="{D8271577-61F2-4B14-922B-5BF28B0D4674}" srcId="{A9A62492-C80A-41CC-814C-129F13BD30DF}" destId="{48C59D1F-7066-496A-820E-218B9DC32FDC}" srcOrd="2" destOrd="0" parTransId="{220E5FF7-BF9B-46B7-BD8B-CDE0B1672D8C}" sibTransId="{A16C06BF-F68B-403C-B0DD-A51C35B72E7A}"/>
    <dgm:cxn modelId="{F8D066CD-5FCD-43BA-913F-A24EC533008A}" srcId="{7EA25065-8F06-462D-A467-BA296E24601C}" destId="{455FCC81-16A2-4067-902F-713C57DB23D8}" srcOrd="0" destOrd="0" parTransId="{CB3A3718-10CC-4DD5-8154-C3E4F1FCBE42}" sibTransId="{CD61DF44-49A2-4BAF-B06A-7D0E287582B7}"/>
    <dgm:cxn modelId="{116A0D89-F4E1-4F4E-B759-E80099947A67}" srcId="{A9A62492-C80A-41CC-814C-129F13BD30DF}" destId="{392816EA-4A06-4E4A-89EB-6A340A30189F}" srcOrd="1" destOrd="0" parTransId="{1B760EDA-3F89-4FF3-9271-91C138A47C7D}" sibTransId="{24007EEA-B45D-4587-82C1-CC6BEDC0F0EB}"/>
    <dgm:cxn modelId="{A9461867-191E-4C50-AEE5-E2A747991C0C}" type="presOf" srcId="{F443240F-6054-4861-8BFB-6B136FF018AC}" destId="{E543A065-C03B-4A99-8C46-29F4E481191B}" srcOrd="0" destOrd="1" presId="urn:microsoft.com/office/officeart/2005/8/layout/default"/>
    <dgm:cxn modelId="{63D6A876-63B0-4B15-80F6-74DA0AA6D6A2}" type="presOf" srcId="{A9A62492-C80A-41CC-814C-129F13BD30DF}" destId="{41D0119B-05BA-497D-AD0D-9121C59B63B1}" srcOrd="0" destOrd="0" presId="urn:microsoft.com/office/officeart/2005/8/layout/default"/>
    <dgm:cxn modelId="{6CF4C602-AFDF-492B-88CF-E1086054AF6A}" type="presOf" srcId="{D7D0287F-4D8F-4030-AF6A-52F3EABC86BF}" destId="{B5D9F102-1B5B-454F-AC54-751A8E3F8730}" srcOrd="0" destOrd="3" presId="urn:microsoft.com/office/officeart/2005/8/layout/default"/>
    <dgm:cxn modelId="{54C77124-E5BD-48F7-9DD7-B711A35DA2D2}" type="presOf" srcId="{455FCC81-16A2-4067-902F-713C57DB23D8}" destId="{C41A55CF-682A-4183-9C2E-2223A39E8D26}" srcOrd="0" destOrd="1" presId="urn:microsoft.com/office/officeart/2005/8/layout/default"/>
    <dgm:cxn modelId="{473D4536-AE0E-4AFF-905D-128250615F0A}" srcId="{392816EA-4A06-4E4A-89EB-6A340A30189F}" destId="{F51F2B84-08FD-40CF-B260-84BE70DB3DA7}" srcOrd="1" destOrd="0" parTransId="{5060D6BA-C1BF-4D4C-BD97-4BA2BD85AC7D}" sibTransId="{FA3C458B-5143-44EF-AAD5-AA5FCFC0823D}"/>
    <dgm:cxn modelId="{7FA4A2C0-852D-4FB8-8C5C-7D2AD5245FAC}" srcId="{A9A62492-C80A-41CC-814C-129F13BD30DF}" destId="{7EA25065-8F06-462D-A467-BA296E24601C}" srcOrd="0" destOrd="0" parTransId="{953B7BEC-DD3C-4A86-AA31-5D62A89ECC08}" sibTransId="{700AB548-5494-487A-B266-B2820D740ECC}"/>
    <dgm:cxn modelId="{7CA78664-AC03-4B5E-A473-54795F47BDEC}" type="presOf" srcId="{F51F2B84-08FD-40CF-B260-84BE70DB3DA7}" destId="{E543A065-C03B-4A99-8C46-29F4E481191B}" srcOrd="0" destOrd="2" presId="urn:microsoft.com/office/officeart/2005/8/layout/default"/>
    <dgm:cxn modelId="{B0EFD8DE-9493-4B8E-9FE9-1E945B2DAB69}" srcId="{392816EA-4A06-4E4A-89EB-6A340A30189F}" destId="{F443240F-6054-4861-8BFB-6B136FF018AC}" srcOrd="0" destOrd="0" parTransId="{FC5CE3B3-B21C-44E9-BA2D-CDFE38EEDE98}" sibTransId="{46D62D97-4D73-43FA-B03E-E91E6D39AD50}"/>
    <dgm:cxn modelId="{3495FD5E-D1D4-4D09-81E4-7CD2A8F673E5}" srcId="{7EA25065-8F06-462D-A467-BA296E24601C}" destId="{49A1A376-E3AF-4264-AF09-4F1C951A2CF8}" srcOrd="1" destOrd="0" parTransId="{8092EA3F-EE95-4305-B68A-621DD2369769}" sibTransId="{548302CF-7663-45E2-8011-41E3619A0717}"/>
    <dgm:cxn modelId="{5956960D-1DBC-43B1-A9F7-A717685FD275}" type="presOf" srcId="{971F7D8E-BB8A-4695-8391-9F81D1653975}" destId="{B5D9F102-1B5B-454F-AC54-751A8E3F8730}" srcOrd="0" destOrd="2" presId="urn:microsoft.com/office/officeart/2005/8/layout/default"/>
    <dgm:cxn modelId="{5388C5CB-083F-4473-A446-0515B3C983D7}" srcId="{392816EA-4A06-4E4A-89EB-6A340A30189F}" destId="{90C5ECB1-A794-4B7B-AAEC-48495799BCE3}" srcOrd="2" destOrd="0" parTransId="{ABBABA62-088A-4FDB-A753-C7FAAEB2182C}" sibTransId="{1CB6B120-2E64-42D6-90E6-B6CE12E34C31}"/>
    <dgm:cxn modelId="{16277E85-10A9-4B44-9998-C9CA668F1D66}" type="presOf" srcId="{48C59D1F-7066-496A-820E-218B9DC32FDC}" destId="{B5D9F102-1B5B-454F-AC54-751A8E3F8730}" srcOrd="0" destOrd="0" presId="urn:microsoft.com/office/officeart/2005/8/layout/default"/>
    <dgm:cxn modelId="{4292576D-63D4-4871-98C0-5B5040B8A8D4}" srcId="{48C59D1F-7066-496A-820E-218B9DC32FDC}" destId="{D7D0287F-4D8F-4030-AF6A-52F3EABC86BF}" srcOrd="2" destOrd="0" parTransId="{F8284770-668E-4899-9865-105AF005FED1}" sibTransId="{F865539D-34D3-4A5C-8C9F-EB97650FE9BF}"/>
    <dgm:cxn modelId="{0F83CED8-2989-46DE-A766-034EFAFD886C}" srcId="{48C59D1F-7066-496A-820E-218B9DC32FDC}" destId="{971F7D8E-BB8A-4695-8391-9F81D1653975}" srcOrd="1" destOrd="0" parTransId="{8C2CBAC9-6B68-4CCD-BD2F-F844B4F2E313}" sibTransId="{EAB02B4C-B821-488A-B18E-A673F275C56B}"/>
    <dgm:cxn modelId="{D1584FE0-D3F8-4B83-A73F-A6C4236E01EE}" type="presOf" srcId="{7EA25065-8F06-462D-A467-BA296E24601C}" destId="{C41A55CF-682A-4183-9C2E-2223A39E8D26}" srcOrd="0" destOrd="0" presId="urn:microsoft.com/office/officeart/2005/8/layout/default"/>
    <dgm:cxn modelId="{6ABE140E-FF62-4D5D-B058-1AE1F81A7C37}" type="presParOf" srcId="{41D0119B-05BA-497D-AD0D-9121C59B63B1}" destId="{C41A55CF-682A-4183-9C2E-2223A39E8D26}" srcOrd="0" destOrd="0" presId="urn:microsoft.com/office/officeart/2005/8/layout/default"/>
    <dgm:cxn modelId="{D0211E23-DD63-49E1-916C-C96C2F5EDFA8}" type="presParOf" srcId="{41D0119B-05BA-497D-AD0D-9121C59B63B1}" destId="{E48C93CF-91E8-4832-8503-D8EC0A52E536}" srcOrd="1" destOrd="0" presId="urn:microsoft.com/office/officeart/2005/8/layout/default"/>
    <dgm:cxn modelId="{B24BDDB9-DE0B-4A2F-A936-2CCC9C53D61A}" type="presParOf" srcId="{41D0119B-05BA-497D-AD0D-9121C59B63B1}" destId="{E543A065-C03B-4A99-8C46-29F4E481191B}" srcOrd="2" destOrd="0" presId="urn:microsoft.com/office/officeart/2005/8/layout/default"/>
    <dgm:cxn modelId="{521F872C-FEDD-47DF-83F6-F31437ABCBBE}" type="presParOf" srcId="{41D0119B-05BA-497D-AD0D-9121C59B63B1}" destId="{62F6F5F9-B1BA-4610-A850-5ACEBDDCCCC9}" srcOrd="3" destOrd="0" presId="urn:microsoft.com/office/officeart/2005/8/layout/default"/>
    <dgm:cxn modelId="{49B54701-5F4A-48C9-BF41-406EAA447EA1}" type="presParOf" srcId="{41D0119B-05BA-497D-AD0D-9121C59B63B1}" destId="{B5D9F102-1B5B-454F-AC54-751A8E3F87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A62492-C80A-41CC-814C-129F13BD30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25065-8F06-462D-A467-BA296E24601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Advanced Placement</a:t>
          </a:r>
        </a:p>
      </dgm:t>
    </dgm:pt>
    <dgm:pt modelId="{953B7BEC-DD3C-4A86-AA31-5D62A89ECC08}" type="parTrans" cxnId="{7FA4A2C0-852D-4FB8-8C5C-7D2AD5245FAC}">
      <dgm:prSet/>
      <dgm:spPr/>
      <dgm:t>
        <a:bodyPr/>
        <a:lstStyle/>
        <a:p>
          <a:endParaRPr lang="en-US"/>
        </a:p>
      </dgm:t>
    </dgm:pt>
    <dgm:pt modelId="{700AB548-5494-487A-B266-B2820D740ECC}" type="sibTrans" cxnId="{7FA4A2C0-852D-4FB8-8C5C-7D2AD5245FAC}">
      <dgm:prSet/>
      <dgm:spPr/>
      <dgm:t>
        <a:bodyPr/>
        <a:lstStyle/>
        <a:p>
          <a:endParaRPr lang="en-US"/>
        </a:p>
      </dgm:t>
    </dgm:pt>
    <dgm:pt modelId="{455FCC81-16A2-4067-902F-713C57DB23D8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earn a C+ or higher each term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CB3A3718-10CC-4DD5-8154-C3E4F1FCBE42}" type="parTrans" cxnId="{F8D066CD-5FCD-43BA-913F-A24EC533008A}">
      <dgm:prSet/>
      <dgm:spPr/>
      <dgm:t>
        <a:bodyPr/>
        <a:lstStyle/>
        <a:p>
          <a:endParaRPr lang="en-US"/>
        </a:p>
      </dgm:t>
    </dgm:pt>
    <dgm:pt modelId="{CD61DF44-49A2-4BAF-B06A-7D0E287582B7}" type="sibTrans" cxnId="{F8D066CD-5FCD-43BA-913F-A24EC533008A}">
      <dgm:prSet/>
      <dgm:spPr/>
      <dgm:t>
        <a:bodyPr/>
        <a:lstStyle/>
        <a:p>
          <a:endParaRPr lang="en-US"/>
        </a:p>
      </dgm:t>
    </dgm:pt>
    <dgm:pt modelId="{49A1A376-E3AF-4264-AF09-4F1C951A2CF8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Same list as exams </a:t>
          </a:r>
          <a:endParaRPr lang="en-US" sz="4000" kern="1200" dirty="0" smtClean="0">
            <a:solidFill>
              <a:srgbClr val="FFFFFF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571500" lvl="1" indent="-403225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endParaRPr lang="en-US" sz="24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8092EA3F-EE95-4305-B68A-621DD2369769}" type="parTrans" cxnId="{3495FD5E-D1D4-4D09-81E4-7CD2A8F673E5}">
      <dgm:prSet/>
      <dgm:spPr/>
      <dgm:t>
        <a:bodyPr/>
        <a:lstStyle/>
        <a:p>
          <a:endParaRPr lang="en-US"/>
        </a:p>
      </dgm:t>
    </dgm:pt>
    <dgm:pt modelId="{548302CF-7663-45E2-8011-41E3619A0717}" type="sibTrans" cxnId="{3495FD5E-D1D4-4D09-81E4-7CD2A8F673E5}">
      <dgm:prSet/>
      <dgm:spPr/>
      <dgm:t>
        <a:bodyPr/>
        <a:lstStyle/>
        <a:p>
          <a:endParaRPr lang="en-US"/>
        </a:p>
      </dgm:t>
    </dgm:pt>
    <dgm:pt modelId="{392816EA-4A06-4E4A-89EB-6A340A30189F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Cambridge International</a:t>
          </a:r>
        </a:p>
      </dgm:t>
    </dgm:pt>
    <dgm:pt modelId="{1B760EDA-3F89-4FF3-9271-91C138A47C7D}" type="parTrans" cxnId="{116A0D89-F4E1-4F4E-B759-E80099947A67}">
      <dgm:prSet/>
      <dgm:spPr/>
      <dgm:t>
        <a:bodyPr/>
        <a:lstStyle/>
        <a:p>
          <a:endParaRPr lang="en-US"/>
        </a:p>
      </dgm:t>
    </dgm:pt>
    <dgm:pt modelId="{24007EEA-B45D-4587-82C1-CC6BEDC0F0EB}" type="sibTrans" cxnId="{116A0D89-F4E1-4F4E-B759-E80099947A67}">
      <dgm:prSet/>
      <dgm:spPr/>
      <dgm:t>
        <a:bodyPr/>
        <a:lstStyle/>
        <a:p>
          <a:endParaRPr lang="en-US"/>
        </a:p>
      </dgm:t>
    </dgm:pt>
    <dgm:pt modelId="{F443240F-6054-4861-8BFB-6B136FF018A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earn a C+ or higher each term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FC5CE3B3-B21C-44E9-BA2D-CDFE38EEDE98}" type="parTrans" cxnId="{B0EFD8DE-9493-4B8E-9FE9-1E945B2DAB69}">
      <dgm:prSet/>
      <dgm:spPr/>
      <dgm:t>
        <a:bodyPr/>
        <a:lstStyle/>
        <a:p>
          <a:endParaRPr lang="en-US"/>
        </a:p>
      </dgm:t>
    </dgm:pt>
    <dgm:pt modelId="{46D62D97-4D73-43FA-B03E-E91E6D39AD50}" type="sibTrans" cxnId="{B0EFD8DE-9493-4B8E-9FE9-1E945B2DAB69}">
      <dgm:prSet/>
      <dgm:spPr/>
      <dgm:t>
        <a:bodyPr/>
        <a:lstStyle/>
        <a:p>
          <a:endParaRPr lang="en-US"/>
        </a:p>
      </dgm:t>
    </dgm:pt>
    <dgm:pt modelId="{90C5ECB1-A794-4B7B-AAEC-48495799BCE3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Same list as exams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9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ABBABA62-088A-4FDB-A753-C7FAAEB2182C}" type="parTrans" cxnId="{5388C5CB-083F-4473-A446-0515B3C983D7}">
      <dgm:prSet/>
      <dgm:spPr/>
      <dgm:t>
        <a:bodyPr/>
        <a:lstStyle/>
        <a:p>
          <a:endParaRPr lang="en-US"/>
        </a:p>
      </dgm:t>
    </dgm:pt>
    <dgm:pt modelId="{1CB6B120-2E64-42D6-90E6-B6CE12E34C31}" type="sibTrans" cxnId="{5388C5CB-083F-4473-A446-0515B3C983D7}">
      <dgm:prSet/>
      <dgm:spPr/>
      <dgm:t>
        <a:bodyPr/>
        <a:lstStyle/>
        <a:p>
          <a:endParaRPr lang="en-US"/>
        </a:p>
      </dgm:t>
    </dgm:pt>
    <dgm:pt modelId="{48C59D1F-7066-496A-820E-218B9DC32FDC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International Baccalaureate</a:t>
          </a:r>
        </a:p>
      </dgm:t>
    </dgm:pt>
    <dgm:pt modelId="{220E5FF7-BF9B-46B7-BD8B-CDE0B1672D8C}" type="parTrans" cxnId="{D8271577-61F2-4B14-922B-5BF28B0D4674}">
      <dgm:prSet/>
      <dgm:spPr/>
      <dgm:t>
        <a:bodyPr/>
        <a:lstStyle/>
        <a:p>
          <a:endParaRPr lang="en-US"/>
        </a:p>
      </dgm:t>
    </dgm:pt>
    <dgm:pt modelId="{A16C06BF-F68B-403C-B0DD-A51C35B72E7A}" type="sibTrans" cxnId="{D8271577-61F2-4B14-922B-5BF28B0D4674}">
      <dgm:prSet/>
      <dgm:spPr/>
      <dgm:t>
        <a:bodyPr/>
        <a:lstStyle/>
        <a:p>
          <a:endParaRPr lang="en-US"/>
        </a:p>
      </dgm:t>
    </dgm:pt>
    <dgm:pt modelId="{83D43AA4-A423-476A-B9CB-F99E47AB86B1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earn a C+ or higher each term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A71C51F0-7FE1-4189-B65E-CF7AA8876BCA}" type="parTrans" cxnId="{24C1FC48-4FF4-4DEB-9B4D-5A80822B14F2}">
      <dgm:prSet/>
      <dgm:spPr/>
      <dgm:t>
        <a:bodyPr/>
        <a:lstStyle/>
        <a:p>
          <a:endParaRPr lang="en-US"/>
        </a:p>
      </dgm:t>
    </dgm:pt>
    <dgm:pt modelId="{5735D470-F26A-4A05-B822-A8FF6FD6AEC6}" type="sibTrans" cxnId="{24C1FC48-4FF4-4DEB-9B4D-5A80822B14F2}">
      <dgm:prSet/>
      <dgm:spPr/>
      <dgm:t>
        <a:bodyPr/>
        <a:lstStyle/>
        <a:p>
          <a:endParaRPr lang="en-US"/>
        </a:p>
      </dgm:t>
    </dgm:pt>
    <dgm:pt modelId="{D7D0287F-4D8F-4030-AF6A-52F3EABC86BF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Same list as exams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9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F8284770-668E-4899-9865-105AF005FED1}" type="parTrans" cxnId="{4292576D-63D4-4871-98C0-5B5040B8A8D4}">
      <dgm:prSet/>
      <dgm:spPr/>
      <dgm:t>
        <a:bodyPr/>
        <a:lstStyle/>
        <a:p>
          <a:endParaRPr lang="en-US"/>
        </a:p>
      </dgm:t>
    </dgm:pt>
    <dgm:pt modelId="{F865539D-34D3-4A5C-8C9F-EB97650FE9BF}" type="sibTrans" cxnId="{4292576D-63D4-4871-98C0-5B5040B8A8D4}">
      <dgm:prSet/>
      <dgm:spPr/>
      <dgm:t>
        <a:bodyPr/>
        <a:lstStyle/>
        <a:p>
          <a:endParaRPr lang="en-US"/>
        </a:p>
      </dgm:t>
    </dgm:pt>
    <dgm:pt modelId="{E65B9B6E-91FF-4EEF-B96E-0BA49BD50474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1.0 HS credit (</a:t>
          </a:r>
          <a:r>
            <a:rPr lang="en-US" sz="22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can combine courses</a:t>
          </a: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)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5A2B2E4F-75F0-4E8D-8ECC-58E43646617C}" type="parTrans" cxnId="{F44FC271-97BC-48B6-B4B3-45BCDA3D658B}">
      <dgm:prSet/>
      <dgm:spPr/>
    </dgm:pt>
    <dgm:pt modelId="{80750598-33BC-4272-B91A-CA49A58B9AC3}" type="sibTrans" cxnId="{F44FC271-97BC-48B6-B4B3-45BCDA3D658B}">
      <dgm:prSet/>
      <dgm:spPr/>
    </dgm:pt>
    <dgm:pt modelId="{41D0119B-05BA-497D-AD0D-9121C59B63B1}" type="pres">
      <dgm:prSet presAssocID="{A9A62492-C80A-41CC-814C-129F13BD30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A55CF-682A-4183-9C2E-2223A39E8D26}" type="pres">
      <dgm:prSet presAssocID="{7EA25065-8F06-462D-A467-BA296E24601C}" presName="node" presStyleLbl="node1" presStyleIdx="0" presStyleCnt="3" custScaleX="169774" custScaleY="320098" custLinFactNeighborX="120" custLinFactNeighborY="-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C93CF-91E8-4832-8503-D8EC0A52E536}" type="pres">
      <dgm:prSet presAssocID="{700AB548-5494-487A-B266-B2820D740ECC}" presName="sibTrans" presStyleCnt="0"/>
      <dgm:spPr/>
    </dgm:pt>
    <dgm:pt modelId="{E543A065-C03B-4A99-8C46-29F4E481191B}" type="pres">
      <dgm:prSet presAssocID="{392816EA-4A06-4E4A-89EB-6A340A30189F}" presName="node" presStyleLbl="node1" presStyleIdx="1" presStyleCnt="3" custScaleX="169774" custScaleY="320098" custLinFactX="79781" custLinFactNeighborX="100000" custLinFactNeighborY="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6F5F9-B1BA-4610-A850-5ACEBDDCCCC9}" type="pres">
      <dgm:prSet presAssocID="{24007EEA-B45D-4587-82C1-CC6BEDC0F0EB}" presName="sibTrans" presStyleCnt="0"/>
      <dgm:spPr/>
    </dgm:pt>
    <dgm:pt modelId="{B5D9F102-1B5B-454F-AC54-751A8E3F8730}" type="pres">
      <dgm:prSet presAssocID="{48C59D1F-7066-496A-820E-218B9DC32FDC}" presName="node" presStyleLbl="node1" presStyleIdx="2" presStyleCnt="3" custScaleX="169774" custScaleY="320098" custLinFactX="-79540" custLinFactNeighborX="-100000" custLinFactNeighborY="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6E160-F958-47E5-924A-6EB2C3404CFD}" type="presOf" srcId="{83D43AA4-A423-476A-B9CB-F99E47AB86B1}" destId="{B5D9F102-1B5B-454F-AC54-751A8E3F8730}" srcOrd="0" destOrd="1" presId="urn:microsoft.com/office/officeart/2005/8/layout/default"/>
    <dgm:cxn modelId="{2DE49D1C-4915-4FBE-8213-87B920DABF4F}" type="presOf" srcId="{392816EA-4A06-4E4A-89EB-6A340A30189F}" destId="{E543A065-C03B-4A99-8C46-29F4E481191B}" srcOrd="0" destOrd="0" presId="urn:microsoft.com/office/officeart/2005/8/layout/default"/>
    <dgm:cxn modelId="{24C1FC48-4FF4-4DEB-9B4D-5A80822B14F2}" srcId="{48C59D1F-7066-496A-820E-218B9DC32FDC}" destId="{83D43AA4-A423-476A-B9CB-F99E47AB86B1}" srcOrd="0" destOrd="0" parTransId="{A71C51F0-7FE1-4189-B65E-CF7AA8876BCA}" sibTransId="{5735D470-F26A-4A05-B822-A8FF6FD6AEC6}"/>
    <dgm:cxn modelId="{FDBDD168-90DB-42EE-8785-CB1D0C9DF891}" type="presOf" srcId="{90C5ECB1-A794-4B7B-AAEC-48495799BCE3}" destId="{E543A065-C03B-4A99-8C46-29F4E481191B}" srcOrd="0" destOrd="2" presId="urn:microsoft.com/office/officeart/2005/8/layout/default"/>
    <dgm:cxn modelId="{28ED5645-5D92-4362-B601-280D279160DC}" type="presOf" srcId="{49A1A376-E3AF-4264-AF09-4F1C951A2CF8}" destId="{C41A55CF-682A-4183-9C2E-2223A39E8D26}" srcOrd="0" destOrd="3" presId="urn:microsoft.com/office/officeart/2005/8/layout/default"/>
    <dgm:cxn modelId="{D8271577-61F2-4B14-922B-5BF28B0D4674}" srcId="{A9A62492-C80A-41CC-814C-129F13BD30DF}" destId="{48C59D1F-7066-496A-820E-218B9DC32FDC}" srcOrd="2" destOrd="0" parTransId="{220E5FF7-BF9B-46B7-BD8B-CDE0B1672D8C}" sibTransId="{A16C06BF-F68B-403C-B0DD-A51C35B72E7A}"/>
    <dgm:cxn modelId="{F8D066CD-5FCD-43BA-913F-A24EC533008A}" srcId="{7EA25065-8F06-462D-A467-BA296E24601C}" destId="{455FCC81-16A2-4067-902F-713C57DB23D8}" srcOrd="0" destOrd="0" parTransId="{CB3A3718-10CC-4DD5-8154-C3E4F1FCBE42}" sibTransId="{CD61DF44-49A2-4BAF-B06A-7D0E287582B7}"/>
    <dgm:cxn modelId="{116A0D89-F4E1-4F4E-B759-E80099947A67}" srcId="{A9A62492-C80A-41CC-814C-129F13BD30DF}" destId="{392816EA-4A06-4E4A-89EB-6A340A30189F}" srcOrd="1" destOrd="0" parTransId="{1B760EDA-3F89-4FF3-9271-91C138A47C7D}" sibTransId="{24007EEA-B45D-4587-82C1-CC6BEDC0F0EB}"/>
    <dgm:cxn modelId="{A9461867-191E-4C50-AEE5-E2A747991C0C}" type="presOf" srcId="{F443240F-6054-4861-8BFB-6B136FF018AC}" destId="{E543A065-C03B-4A99-8C46-29F4E481191B}" srcOrd="0" destOrd="1" presId="urn:microsoft.com/office/officeart/2005/8/layout/default"/>
    <dgm:cxn modelId="{63D6A876-63B0-4B15-80F6-74DA0AA6D6A2}" type="presOf" srcId="{A9A62492-C80A-41CC-814C-129F13BD30DF}" destId="{41D0119B-05BA-497D-AD0D-9121C59B63B1}" srcOrd="0" destOrd="0" presId="urn:microsoft.com/office/officeart/2005/8/layout/default"/>
    <dgm:cxn modelId="{6CF4C602-AFDF-492B-88CF-E1086054AF6A}" type="presOf" srcId="{D7D0287F-4D8F-4030-AF6A-52F3EABC86BF}" destId="{B5D9F102-1B5B-454F-AC54-751A8E3F8730}" srcOrd="0" destOrd="2" presId="urn:microsoft.com/office/officeart/2005/8/layout/default"/>
    <dgm:cxn modelId="{54C77124-E5BD-48F7-9DD7-B711A35DA2D2}" type="presOf" srcId="{455FCC81-16A2-4067-902F-713C57DB23D8}" destId="{C41A55CF-682A-4183-9C2E-2223A39E8D26}" srcOrd="0" destOrd="1" presId="urn:microsoft.com/office/officeart/2005/8/layout/default"/>
    <dgm:cxn modelId="{7FA4A2C0-852D-4FB8-8C5C-7D2AD5245FAC}" srcId="{A9A62492-C80A-41CC-814C-129F13BD30DF}" destId="{7EA25065-8F06-462D-A467-BA296E24601C}" srcOrd="0" destOrd="0" parTransId="{953B7BEC-DD3C-4A86-AA31-5D62A89ECC08}" sibTransId="{700AB548-5494-487A-B266-B2820D740ECC}"/>
    <dgm:cxn modelId="{F44FC271-97BC-48B6-B4B3-45BCDA3D658B}" srcId="{7EA25065-8F06-462D-A467-BA296E24601C}" destId="{E65B9B6E-91FF-4EEF-B96E-0BA49BD50474}" srcOrd="1" destOrd="0" parTransId="{5A2B2E4F-75F0-4E8D-8ECC-58E43646617C}" sibTransId="{80750598-33BC-4272-B91A-CA49A58B9AC3}"/>
    <dgm:cxn modelId="{B0EFD8DE-9493-4B8E-9FE9-1E945B2DAB69}" srcId="{392816EA-4A06-4E4A-89EB-6A340A30189F}" destId="{F443240F-6054-4861-8BFB-6B136FF018AC}" srcOrd="0" destOrd="0" parTransId="{FC5CE3B3-B21C-44E9-BA2D-CDFE38EEDE98}" sibTransId="{46D62D97-4D73-43FA-B03E-E91E6D39AD50}"/>
    <dgm:cxn modelId="{3495FD5E-D1D4-4D09-81E4-7CD2A8F673E5}" srcId="{7EA25065-8F06-462D-A467-BA296E24601C}" destId="{49A1A376-E3AF-4264-AF09-4F1C951A2CF8}" srcOrd="2" destOrd="0" parTransId="{8092EA3F-EE95-4305-B68A-621DD2369769}" sibTransId="{548302CF-7663-45E2-8011-41E3619A0717}"/>
    <dgm:cxn modelId="{16277E85-10A9-4B44-9998-C9CA668F1D66}" type="presOf" srcId="{48C59D1F-7066-496A-820E-218B9DC32FDC}" destId="{B5D9F102-1B5B-454F-AC54-751A8E3F8730}" srcOrd="0" destOrd="0" presId="urn:microsoft.com/office/officeart/2005/8/layout/default"/>
    <dgm:cxn modelId="{5388C5CB-083F-4473-A446-0515B3C983D7}" srcId="{392816EA-4A06-4E4A-89EB-6A340A30189F}" destId="{90C5ECB1-A794-4B7B-AAEC-48495799BCE3}" srcOrd="1" destOrd="0" parTransId="{ABBABA62-088A-4FDB-A753-C7FAAEB2182C}" sibTransId="{1CB6B120-2E64-42D6-90E6-B6CE12E34C31}"/>
    <dgm:cxn modelId="{4292576D-63D4-4871-98C0-5B5040B8A8D4}" srcId="{48C59D1F-7066-496A-820E-218B9DC32FDC}" destId="{D7D0287F-4D8F-4030-AF6A-52F3EABC86BF}" srcOrd="1" destOrd="0" parTransId="{F8284770-668E-4899-9865-105AF005FED1}" sibTransId="{F865539D-34D3-4A5C-8C9F-EB97650FE9BF}"/>
    <dgm:cxn modelId="{D1584FE0-D3F8-4B83-A73F-A6C4236E01EE}" type="presOf" srcId="{7EA25065-8F06-462D-A467-BA296E24601C}" destId="{C41A55CF-682A-4183-9C2E-2223A39E8D26}" srcOrd="0" destOrd="0" presId="urn:microsoft.com/office/officeart/2005/8/layout/default"/>
    <dgm:cxn modelId="{183E56EF-1251-4B1D-B21A-1E97CEDCBEDD}" type="presOf" srcId="{E65B9B6E-91FF-4EEF-B96E-0BA49BD50474}" destId="{C41A55CF-682A-4183-9C2E-2223A39E8D26}" srcOrd="0" destOrd="2" presId="urn:microsoft.com/office/officeart/2005/8/layout/default"/>
    <dgm:cxn modelId="{6ABE140E-FF62-4D5D-B058-1AE1F81A7C37}" type="presParOf" srcId="{41D0119B-05BA-497D-AD0D-9121C59B63B1}" destId="{C41A55CF-682A-4183-9C2E-2223A39E8D26}" srcOrd="0" destOrd="0" presId="urn:microsoft.com/office/officeart/2005/8/layout/default"/>
    <dgm:cxn modelId="{D0211E23-DD63-49E1-916C-C96C2F5EDFA8}" type="presParOf" srcId="{41D0119B-05BA-497D-AD0D-9121C59B63B1}" destId="{E48C93CF-91E8-4832-8503-D8EC0A52E536}" srcOrd="1" destOrd="0" presId="urn:microsoft.com/office/officeart/2005/8/layout/default"/>
    <dgm:cxn modelId="{B24BDDB9-DE0B-4A2F-A936-2CCC9C53D61A}" type="presParOf" srcId="{41D0119B-05BA-497D-AD0D-9121C59B63B1}" destId="{E543A065-C03B-4A99-8C46-29F4E481191B}" srcOrd="2" destOrd="0" presId="urn:microsoft.com/office/officeart/2005/8/layout/default"/>
    <dgm:cxn modelId="{521F872C-FEDD-47DF-83F6-F31437ABCBBE}" type="presParOf" srcId="{41D0119B-05BA-497D-AD0D-9121C59B63B1}" destId="{62F6F5F9-B1BA-4610-A850-5ACEBDDCCCC9}" srcOrd="3" destOrd="0" presId="urn:microsoft.com/office/officeart/2005/8/layout/default"/>
    <dgm:cxn modelId="{49B54701-5F4A-48C9-BF41-406EAA447EA1}" type="presParOf" srcId="{41D0119B-05BA-497D-AD0D-9121C59B63B1}" destId="{B5D9F102-1B5B-454F-AC54-751A8E3F87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A62492-C80A-41CC-814C-129F13BD30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25065-8F06-462D-A467-BA296E24601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Career and Tech Ed</a:t>
          </a:r>
        </a:p>
      </dgm:t>
    </dgm:pt>
    <dgm:pt modelId="{953B7BEC-DD3C-4A86-AA31-5D62A89ECC08}" type="parTrans" cxnId="{7FA4A2C0-852D-4FB8-8C5C-7D2AD5245FAC}">
      <dgm:prSet/>
      <dgm:spPr/>
      <dgm:t>
        <a:bodyPr/>
        <a:lstStyle/>
        <a:p>
          <a:endParaRPr lang="en-US"/>
        </a:p>
      </dgm:t>
    </dgm:pt>
    <dgm:pt modelId="{700AB548-5494-487A-B266-B2820D740ECC}" type="sibTrans" cxnId="{7FA4A2C0-852D-4FB8-8C5C-7D2AD5245FAC}">
      <dgm:prSet/>
      <dgm:spPr/>
      <dgm:t>
        <a:bodyPr/>
        <a:lstStyle/>
        <a:p>
          <a:endParaRPr lang="en-US"/>
        </a:p>
      </dgm:t>
    </dgm:pt>
    <dgm:pt modelId="{455FCC81-16A2-4067-902F-713C57DB23D8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400"/>
            </a:spcAft>
            <a:buChar char="•"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meet </a:t>
          </a:r>
          <a:r>
            <a:rPr lang="en-US" sz="2000" u="sng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HS </a:t>
          </a:r>
          <a:r>
            <a:rPr lang="en-US" sz="2000" u="sng" kern="1200" dirty="0" err="1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reqs</a:t>
          </a:r>
          <a:r>
            <a:rPr lang="en-US" sz="2000" u="sng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.</a:t>
          </a: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 for ELA/Math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CB3A3718-10CC-4DD5-8154-C3E4F1FCBE42}" type="parTrans" cxnId="{F8D066CD-5FCD-43BA-913F-A24EC533008A}">
      <dgm:prSet/>
      <dgm:spPr/>
      <dgm:t>
        <a:bodyPr/>
        <a:lstStyle/>
        <a:p>
          <a:endParaRPr lang="en-US"/>
        </a:p>
      </dgm:t>
    </dgm:pt>
    <dgm:pt modelId="{CD61DF44-49A2-4BAF-B06A-7D0E287582B7}" type="sibTrans" cxnId="{F8D066CD-5FCD-43BA-913F-A24EC533008A}">
      <dgm:prSet/>
      <dgm:spPr/>
      <dgm:t>
        <a:bodyPr/>
        <a:lstStyle/>
        <a:p>
          <a:endParaRPr lang="en-US"/>
        </a:p>
      </dgm:t>
    </dgm:pt>
    <dgm:pt modelId="{49A1A376-E3AF-4264-AF09-4F1C951A2CF8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100 level or higher college course</a:t>
          </a:r>
          <a:endParaRPr lang="en-US" sz="20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8092EA3F-EE95-4305-B68A-621DD2369769}" type="parTrans" cxnId="{3495FD5E-D1D4-4D09-81E4-7CD2A8F673E5}">
      <dgm:prSet/>
      <dgm:spPr/>
      <dgm:t>
        <a:bodyPr/>
        <a:lstStyle/>
        <a:p>
          <a:endParaRPr lang="en-US"/>
        </a:p>
      </dgm:t>
    </dgm:pt>
    <dgm:pt modelId="{548302CF-7663-45E2-8011-41E3619A0717}" type="sibTrans" cxnId="{3495FD5E-D1D4-4D09-81E4-7CD2A8F673E5}">
      <dgm:prSet/>
      <dgm:spPr/>
      <dgm:t>
        <a:bodyPr/>
        <a:lstStyle/>
        <a:p>
          <a:endParaRPr lang="en-US"/>
        </a:p>
      </dgm:t>
    </dgm:pt>
    <dgm:pt modelId="{392816EA-4A06-4E4A-89EB-6A340A30189F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Running Start</a:t>
          </a:r>
        </a:p>
      </dgm:t>
    </dgm:pt>
    <dgm:pt modelId="{1B760EDA-3F89-4FF3-9271-91C138A47C7D}" type="parTrans" cxnId="{116A0D89-F4E1-4F4E-B759-E80099947A67}">
      <dgm:prSet/>
      <dgm:spPr/>
      <dgm:t>
        <a:bodyPr/>
        <a:lstStyle/>
        <a:p>
          <a:endParaRPr lang="en-US"/>
        </a:p>
      </dgm:t>
    </dgm:pt>
    <dgm:pt modelId="{24007EEA-B45D-4587-82C1-CC6BEDC0F0EB}" type="sibTrans" cxnId="{116A0D89-F4E1-4F4E-B759-E80099947A67}">
      <dgm:prSet/>
      <dgm:spPr/>
      <dgm:t>
        <a:bodyPr/>
        <a:lstStyle/>
        <a:p>
          <a:endParaRPr lang="en-US"/>
        </a:p>
      </dgm:t>
    </dgm:pt>
    <dgm:pt modelId="{48C59D1F-7066-496A-820E-218B9DC32FD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College in the High School</a:t>
          </a:r>
        </a:p>
      </dgm:t>
    </dgm:pt>
    <dgm:pt modelId="{220E5FF7-BF9B-46B7-BD8B-CDE0B1672D8C}" type="parTrans" cxnId="{D8271577-61F2-4B14-922B-5BF28B0D4674}">
      <dgm:prSet/>
      <dgm:spPr/>
      <dgm:t>
        <a:bodyPr/>
        <a:lstStyle/>
        <a:p>
          <a:endParaRPr lang="en-US"/>
        </a:p>
      </dgm:t>
    </dgm:pt>
    <dgm:pt modelId="{A16C06BF-F68B-403C-B0DD-A51C35B72E7A}" type="sibTrans" cxnId="{D8271577-61F2-4B14-922B-5BF28B0D4674}">
      <dgm:prSet/>
      <dgm:spPr/>
      <dgm:t>
        <a:bodyPr/>
        <a:lstStyle/>
        <a:p>
          <a:endParaRPr lang="en-US"/>
        </a:p>
      </dgm:t>
    </dgm:pt>
    <dgm:pt modelId="{971F7D8E-BB8A-4695-8391-9F81D1653975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meet HS </a:t>
          </a:r>
          <a:r>
            <a:rPr lang="en-US" sz="2000" kern="1200" dirty="0" err="1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reqs</a:t>
          </a: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. for ELA/Math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8C2CBAC9-6B68-4CCD-BD2F-F844B4F2E313}" type="parTrans" cxnId="{0F83CED8-2989-46DE-A766-034EFAFD886C}">
      <dgm:prSet/>
      <dgm:spPr/>
      <dgm:t>
        <a:bodyPr/>
        <a:lstStyle/>
        <a:p>
          <a:endParaRPr lang="en-US"/>
        </a:p>
      </dgm:t>
    </dgm:pt>
    <dgm:pt modelId="{EAB02B4C-B821-488A-B18E-A673F275C56B}" type="sibTrans" cxnId="{0F83CED8-2989-46DE-A766-034EFAFD886C}">
      <dgm:prSet/>
      <dgm:spPr/>
      <dgm:t>
        <a:bodyPr/>
        <a:lstStyle/>
        <a:p>
          <a:endParaRPr lang="en-US"/>
        </a:p>
      </dgm:t>
    </dgm:pt>
    <dgm:pt modelId="{E2B2FB6C-DAC7-4C82-81D8-AB0698741429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106362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None/>
            <a:tabLst/>
            <a:defRPr/>
          </a:pPr>
          <a:endParaRPr lang="en-US" sz="4000" kern="1200" dirty="0" smtClean="0">
            <a:solidFill>
              <a:srgbClr val="FFFFFF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571500" lvl="1" indent="-403225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endParaRPr lang="en-US" sz="24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3D0D2E6B-D4B8-4324-A364-9A15DCBCF5F9}" type="sibTrans" cxnId="{3A840E4A-14DF-4816-A033-FEC5EC8DED1D}">
      <dgm:prSet/>
      <dgm:spPr/>
      <dgm:t>
        <a:bodyPr/>
        <a:lstStyle/>
        <a:p>
          <a:endParaRPr lang="en-US"/>
        </a:p>
      </dgm:t>
    </dgm:pt>
    <dgm:pt modelId="{58B7D2BC-3F04-404B-8990-25F2239E5B9B}" type="parTrans" cxnId="{3A840E4A-14DF-4816-A033-FEC5EC8DED1D}">
      <dgm:prSet/>
      <dgm:spPr/>
      <dgm:t>
        <a:bodyPr/>
        <a:lstStyle/>
        <a:p>
          <a:endParaRPr lang="en-US"/>
        </a:p>
      </dgm:t>
    </dgm:pt>
    <dgm:pt modelId="{E592C433-958D-4749-ABA4-23339F493478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1.0 HS credit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CB0EB277-74AB-4136-B903-28D810700634}" type="parTrans" cxnId="{F43D1036-2FF1-4DDF-B557-66D882FBC774}">
      <dgm:prSet/>
      <dgm:spPr/>
      <dgm:t>
        <a:bodyPr/>
        <a:lstStyle/>
        <a:p>
          <a:endParaRPr lang="en-US"/>
        </a:p>
      </dgm:t>
    </dgm:pt>
    <dgm:pt modelId="{F51CF524-2A2F-4735-8F92-95628DE0F5F7}" type="sibTrans" cxnId="{F43D1036-2FF1-4DDF-B557-66D882FBC774}">
      <dgm:prSet/>
      <dgm:spPr/>
      <dgm:t>
        <a:bodyPr/>
        <a:lstStyle/>
        <a:p>
          <a:endParaRPr lang="en-US"/>
        </a:p>
      </dgm:t>
    </dgm:pt>
    <dgm:pt modelId="{90C5ECB1-A794-4B7B-AAEC-48495799BCE3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meet HS </a:t>
          </a:r>
          <a:r>
            <a:rPr lang="en-US" sz="2400" kern="1200" dirty="0" err="1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reqs</a:t>
          </a: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. for ELA/Math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1CB6B120-2E64-42D6-90E6-B6CE12E34C31}" type="sibTrans" cxnId="{5388C5CB-083F-4473-A446-0515B3C983D7}">
      <dgm:prSet/>
      <dgm:spPr/>
      <dgm:t>
        <a:bodyPr/>
        <a:lstStyle/>
        <a:p>
          <a:endParaRPr lang="en-US"/>
        </a:p>
      </dgm:t>
    </dgm:pt>
    <dgm:pt modelId="{ABBABA62-088A-4FDB-A753-C7FAAEB2182C}" type="parTrans" cxnId="{5388C5CB-083F-4473-A446-0515B3C983D7}">
      <dgm:prSet/>
      <dgm:spPr/>
      <dgm:t>
        <a:bodyPr/>
        <a:lstStyle/>
        <a:p>
          <a:endParaRPr lang="en-US"/>
        </a:p>
      </dgm:t>
    </dgm:pt>
    <dgm:pt modelId="{DFF5F06C-C5F3-4EDB-9F5C-306CE077AD5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132ECF34-1C80-49B7-B78F-C1E16B821015}" type="parTrans" cxnId="{2BBF293F-1C6D-42A4-827D-EB6729CF28D9}">
      <dgm:prSet/>
      <dgm:spPr/>
      <dgm:t>
        <a:bodyPr/>
        <a:lstStyle/>
        <a:p>
          <a:endParaRPr lang="en-US"/>
        </a:p>
      </dgm:t>
    </dgm:pt>
    <dgm:pt modelId="{BF19E171-BA31-4B1E-8DD8-1FE73614B0DB}" type="sibTrans" cxnId="{2BBF293F-1C6D-42A4-827D-EB6729CF28D9}">
      <dgm:prSet/>
      <dgm:spPr/>
      <dgm:t>
        <a:bodyPr/>
        <a:lstStyle/>
        <a:p>
          <a:endParaRPr lang="en-US"/>
        </a:p>
      </dgm:t>
    </dgm:pt>
    <dgm:pt modelId="{923BFBAA-A040-420F-ABA6-998F900DD041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1.0 HS credit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EC14537D-95E8-451E-9E75-9AB668C79F7E}" type="parTrans" cxnId="{494E472B-BE26-409F-B935-42D6DC89F833}">
      <dgm:prSet/>
      <dgm:spPr/>
      <dgm:t>
        <a:bodyPr/>
        <a:lstStyle/>
        <a:p>
          <a:endParaRPr lang="en-US"/>
        </a:p>
      </dgm:t>
    </dgm:pt>
    <dgm:pt modelId="{A52A2223-9872-4DAB-AEBB-B60F9D5B95DF}" type="sibTrans" cxnId="{494E472B-BE26-409F-B935-42D6DC89F833}">
      <dgm:prSet/>
      <dgm:spPr/>
      <dgm:t>
        <a:bodyPr/>
        <a:lstStyle/>
        <a:p>
          <a:endParaRPr lang="en-US"/>
        </a:p>
      </dgm:t>
    </dgm:pt>
    <dgm:pt modelId="{4204DA5F-28B1-4E39-A68C-A275C526E1C6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100 level or higher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1E53DF7F-0ABE-4588-AEB6-4C83F1C018D6}" type="parTrans" cxnId="{CBB56326-FB56-4482-BC37-94FFE3EE5CC6}">
      <dgm:prSet/>
      <dgm:spPr/>
      <dgm:t>
        <a:bodyPr/>
        <a:lstStyle/>
        <a:p>
          <a:endParaRPr lang="en-US"/>
        </a:p>
      </dgm:t>
    </dgm:pt>
    <dgm:pt modelId="{D3832ECE-6005-4FC6-B17D-B1AA24D4BD99}" type="sibTrans" cxnId="{CBB56326-FB56-4482-BC37-94FFE3EE5CC6}">
      <dgm:prSet/>
      <dgm:spPr/>
      <dgm:t>
        <a:bodyPr/>
        <a:lstStyle/>
        <a:p>
          <a:endParaRPr lang="en-US"/>
        </a:p>
      </dgm:t>
    </dgm:pt>
    <dgm:pt modelId="{3D4DCFF9-7611-4855-8DF3-A9CC0F7E2026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“Paying” for college credit not required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723A9355-7CCB-41A4-9647-BEA8CEAF576D}" type="parTrans" cxnId="{E89554F4-B22A-4C50-A41B-F3DC59A03286}">
      <dgm:prSet/>
      <dgm:spPr/>
      <dgm:t>
        <a:bodyPr/>
        <a:lstStyle/>
        <a:p>
          <a:endParaRPr lang="en-US"/>
        </a:p>
      </dgm:t>
    </dgm:pt>
    <dgm:pt modelId="{CD0F58D3-3F90-40D8-B5C2-59F20C7C98B0}" type="sibTrans" cxnId="{E89554F4-B22A-4C50-A41B-F3DC59A03286}">
      <dgm:prSet/>
      <dgm:spPr/>
      <dgm:t>
        <a:bodyPr/>
        <a:lstStyle/>
        <a:p>
          <a:endParaRPr lang="en-US"/>
        </a:p>
      </dgm:t>
    </dgm:pt>
    <dgm:pt modelId="{1E53DF7F-6B94-46A9-AD7C-03DFF44F180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400"/>
            </a:spcAft>
            <a:buChar char="•"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Articulation agreement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6765D1E2-4878-49FD-B3F0-C0FF447BDAEA}" type="parTrans" cxnId="{BFD4CE28-6B63-4931-9B2D-E2B87B6BE2F6}">
      <dgm:prSet/>
      <dgm:spPr/>
      <dgm:t>
        <a:bodyPr/>
        <a:lstStyle/>
        <a:p>
          <a:endParaRPr lang="en-US"/>
        </a:p>
      </dgm:t>
    </dgm:pt>
    <dgm:pt modelId="{17C8D70C-36B1-4F63-9E2D-43677548A9D8}" type="sibTrans" cxnId="{BFD4CE28-6B63-4931-9B2D-E2B87B6BE2F6}">
      <dgm:prSet/>
      <dgm:spPr/>
      <dgm:t>
        <a:bodyPr/>
        <a:lstStyle/>
        <a:p>
          <a:endParaRPr lang="en-US"/>
        </a:p>
      </dgm:t>
    </dgm:pt>
    <dgm:pt modelId="{58CBDA49-3D21-4163-968D-1A3582EFCA52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100 level or higher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8804F141-2600-4BC4-BF75-8B207104FF36}" type="parTrans" cxnId="{E9A13178-88BA-44E2-8862-CD761E4E1CAC}">
      <dgm:prSet/>
      <dgm:spPr/>
      <dgm:t>
        <a:bodyPr/>
        <a:lstStyle/>
        <a:p>
          <a:endParaRPr lang="en-US"/>
        </a:p>
      </dgm:t>
    </dgm:pt>
    <dgm:pt modelId="{8357F8A0-5F9F-43B6-B3D1-185AB8144524}" type="sibTrans" cxnId="{E9A13178-88BA-44E2-8862-CD761E4E1CAC}">
      <dgm:prSet/>
      <dgm:spPr/>
      <dgm:t>
        <a:bodyPr/>
        <a:lstStyle/>
        <a:p>
          <a:endParaRPr lang="en-US"/>
        </a:p>
      </dgm:t>
    </dgm:pt>
    <dgm:pt modelId="{108F43DC-7D58-4FEB-8DA6-09CE029A438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1.0 HS credit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46E05133-46AE-4CFD-93CD-C352A7FA0877}" type="parTrans" cxnId="{1AF6ED0B-0DC1-4FDB-8A78-B1E76BD3834B}">
      <dgm:prSet/>
      <dgm:spPr/>
      <dgm:t>
        <a:bodyPr/>
        <a:lstStyle/>
        <a:p>
          <a:endParaRPr lang="en-US"/>
        </a:p>
      </dgm:t>
    </dgm:pt>
    <dgm:pt modelId="{DA779FF6-D795-42B2-A1A0-256CF8F2E03F}" type="sibTrans" cxnId="{1AF6ED0B-0DC1-4FDB-8A78-B1E76BD3834B}">
      <dgm:prSet/>
      <dgm:spPr/>
      <dgm:t>
        <a:bodyPr/>
        <a:lstStyle/>
        <a:p>
          <a:endParaRPr lang="en-US"/>
        </a:p>
      </dgm:t>
    </dgm:pt>
    <dgm:pt modelId="{41D0119B-05BA-497D-AD0D-9121C59B63B1}" type="pres">
      <dgm:prSet presAssocID="{A9A62492-C80A-41CC-814C-129F13BD30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A55CF-682A-4183-9C2E-2223A39E8D26}" type="pres">
      <dgm:prSet presAssocID="{7EA25065-8F06-462D-A467-BA296E24601C}" presName="node" presStyleLbl="node1" presStyleIdx="0" presStyleCnt="3" custScaleX="169774" custScaleY="320098" custLinFactNeighborX="120" custLinFactNeighborY="-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C93CF-91E8-4832-8503-D8EC0A52E536}" type="pres">
      <dgm:prSet presAssocID="{700AB548-5494-487A-B266-B2820D740ECC}" presName="sibTrans" presStyleCnt="0"/>
      <dgm:spPr/>
    </dgm:pt>
    <dgm:pt modelId="{E543A065-C03B-4A99-8C46-29F4E481191B}" type="pres">
      <dgm:prSet presAssocID="{392816EA-4A06-4E4A-89EB-6A340A30189F}" presName="node" presStyleLbl="node1" presStyleIdx="1" presStyleCnt="3" custScaleX="169774" custScaleY="320098" custLinFactX="79781" custLinFactNeighborX="100000" custLinFactNeighborY="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6F5F9-B1BA-4610-A850-5ACEBDDCCCC9}" type="pres">
      <dgm:prSet presAssocID="{24007EEA-B45D-4587-82C1-CC6BEDC0F0EB}" presName="sibTrans" presStyleCnt="0"/>
      <dgm:spPr/>
    </dgm:pt>
    <dgm:pt modelId="{B5D9F102-1B5B-454F-AC54-751A8E3F8730}" type="pres">
      <dgm:prSet presAssocID="{48C59D1F-7066-496A-820E-218B9DC32FDC}" presName="node" presStyleLbl="node1" presStyleIdx="2" presStyleCnt="3" custScaleX="169774" custScaleY="320098" custLinFactX="-79540" custLinFactNeighborX="-100000" custLinFactNeighborY="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066CD-5FCD-43BA-913F-A24EC533008A}" srcId="{7EA25065-8F06-462D-A467-BA296E24601C}" destId="{455FCC81-16A2-4067-902F-713C57DB23D8}" srcOrd="0" destOrd="0" parTransId="{CB3A3718-10CC-4DD5-8154-C3E4F1FCBE42}" sibTransId="{CD61DF44-49A2-4BAF-B06A-7D0E287582B7}"/>
    <dgm:cxn modelId="{64689DCC-421A-42AE-A22E-F9A90F26F596}" type="presOf" srcId="{DFF5F06C-C5F3-4EDB-9F5C-306CE077AD5C}" destId="{E543A065-C03B-4A99-8C46-29F4E481191B}" srcOrd="0" destOrd="1" presId="urn:microsoft.com/office/officeart/2005/8/layout/default"/>
    <dgm:cxn modelId="{E89554F4-B22A-4C50-A41B-F3DC59A03286}" srcId="{48C59D1F-7066-496A-820E-218B9DC32FDC}" destId="{3D4DCFF9-7611-4855-8DF3-A9CC0F7E2026}" srcOrd="1" destOrd="0" parTransId="{723A9355-7CCB-41A4-9647-BEA8CEAF576D}" sibTransId="{CD0F58D3-3F90-40D8-B5C2-59F20C7C98B0}"/>
    <dgm:cxn modelId="{116A0D89-F4E1-4F4E-B759-E80099947A67}" srcId="{A9A62492-C80A-41CC-814C-129F13BD30DF}" destId="{392816EA-4A06-4E4A-89EB-6A340A30189F}" srcOrd="1" destOrd="0" parTransId="{1B760EDA-3F89-4FF3-9271-91C138A47C7D}" sibTransId="{24007EEA-B45D-4587-82C1-CC6BEDC0F0EB}"/>
    <dgm:cxn modelId="{BFD4CE28-6B63-4931-9B2D-E2B87B6BE2F6}" srcId="{7EA25065-8F06-462D-A467-BA296E24601C}" destId="{1E53DF7F-6B94-46A9-AD7C-03DFF44F180C}" srcOrd="1" destOrd="0" parTransId="{6765D1E2-4878-49FD-B3F0-C0FF447BDAEA}" sibTransId="{17C8D70C-36B1-4F63-9E2D-43677548A9D8}"/>
    <dgm:cxn modelId="{1AF6ED0B-0DC1-4FDB-8A78-B1E76BD3834B}" srcId="{392816EA-4A06-4E4A-89EB-6A340A30189F}" destId="{108F43DC-7D58-4FEB-8DA6-09CE029A438C}" srcOrd="3" destOrd="0" parTransId="{46E05133-46AE-4CFD-93CD-C352A7FA0877}" sibTransId="{DA779FF6-D795-42B2-A1A0-256CF8F2E03F}"/>
    <dgm:cxn modelId="{3495FD5E-D1D4-4D09-81E4-7CD2A8F673E5}" srcId="{7EA25065-8F06-462D-A467-BA296E24601C}" destId="{49A1A376-E3AF-4264-AF09-4F1C951A2CF8}" srcOrd="2" destOrd="0" parTransId="{8092EA3F-EE95-4305-B68A-621DD2369769}" sibTransId="{548302CF-7663-45E2-8011-41E3619A0717}"/>
    <dgm:cxn modelId="{63D6A876-63B0-4B15-80F6-74DA0AA6D6A2}" type="presOf" srcId="{A9A62492-C80A-41CC-814C-129F13BD30DF}" destId="{41D0119B-05BA-497D-AD0D-9121C59B63B1}" srcOrd="0" destOrd="0" presId="urn:microsoft.com/office/officeart/2005/8/layout/default"/>
    <dgm:cxn modelId="{5A72077D-25E7-4D11-B4E8-78641943AF3B}" type="presOf" srcId="{1E53DF7F-6B94-46A9-AD7C-03DFF44F180C}" destId="{C41A55CF-682A-4183-9C2E-2223A39E8D26}" srcOrd="0" destOrd="2" presId="urn:microsoft.com/office/officeart/2005/8/layout/default"/>
    <dgm:cxn modelId="{F43D1036-2FF1-4DDF-B557-66D882FBC774}" srcId="{7EA25065-8F06-462D-A467-BA296E24601C}" destId="{E592C433-958D-4749-ABA4-23339F493478}" srcOrd="3" destOrd="0" parTransId="{CB0EB277-74AB-4136-B903-28D810700634}" sibTransId="{F51CF524-2A2F-4735-8F92-95628DE0F5F7}"/>
    <dgm:cxn modelId="{5956960D-1DBC-43B1-A9F7-A717685FD275}" type="presOf" srcId="{971F7D8E-BB8A-4695-8391-9F81D1653975}" destId="{B5D9F102-1B5B-454F-AC54-751A8E3F8730}" srcOrd="0" destOrd="1" presId="urn:microsoft.com/office/officeart/2005/8/layout/default"/>
    <dgm:cxn modelId="{FBE3C75A-9E95-4F11-8C79-3865DD023E15}" type="presOf" srcId="{923BFBAA-A040-420F-ABA6-998F900DD041}" destId="{B5D9F102-1B5B-454F-AC54-751A8E3F8730}" srcOrd="0" destOrd="4" presId="urn:microsoft.com/office/officeart/2005/8/layout/default"/>
    <dgm:cxn modelId="{D1584FE0-D3F8-4B83-A73F-A6C4236E01EE}" type="presOf" srcId="{7EA25065-8F06-462D-A467-BA296E24601C}" destId="{C41A55CF-682A-4183-9C2E-2223A39E8D26}" srcOrd="0" destOrd="0" presId="urn:microsoft.com/office/officeart/2005/8/layout/default"/>
    <dgm:cxn modelId="{3A840E4A-14DF-4816-A033-FEC5EC8DED1D}" srcId="{7EA25065-8F06-462D-A467-BA296E24601C}" destId="{E2B2FB6C-DAC7-4C82-81D8-AB0698741429}" srcOrd="4" destOrd="0" parTransId="{58B7D2BC-3F04-404B-8990-25F2239E5B9B}" sibTransId="{3D0D2E6B-D4B8-4324-A364-9A15DCBCF5F9}"/>
    <dgm:cxn modelId="{D8271577-61F2-4B14-922B-5BF28B0D4674}" srcId="{A9A62492-C80A-41CC-814C-129F13BD30DF}" destId="{48C59D1F-7066-496A-820E-218B9DC32FDC}" srcOrd="2" destOrd="0" parTransId="{220E5FF7-BF9B-46B7-BD8B-CDE0B1672D8C}" sibTransId="{A16C06BF-F68B-403C-B0DD-A51C35B72E7A}"/>
    <dgm:cxn modelId="{7FA4A2C0-852D-4FB8-8C5C-7D2AD5245FAC}" srcId="{A9A62492-C80A-41CC-814C-129F13BD30DF}" destId="{7EA25065-8F06-462D-A467-BA296E24601C}" srcOrd="0" destOrd="0" parTransId="{953B7BEC-DD3C-4A86-AA31-5D62A89ECC08}" sibTransId="{700AB548-5494-487A-B266-B2820D740ECC}"/>
    <dgm:cxn modelId="{E9A13178-88BA-44E2-8862-CD761E4E1CAC}" srcId="{48C59D1F-7066-496A-820E-218B9DC32FDC}" destId="{58CBDA49-3D21-4163-968D-1A3582EFCA52}" srcOrd="2" destOrd="0" parTransId="{8804F141-2600-4BC4-BF75-8B207104FF36}" sibTransId="{8357F8A0-5F9F-43B6-B3D1-185AB8144524}"/>
    <dgm:cxn modelId="{494E472B-BE26-409F-B935-42D6DC89F833}" srcId="{48C59D1F-7066-496A-820E-218B9DC32FDC}" destId="{923BFBAA-A040-420F-ABA6-998F900DD041}" srcOrd="3" destOrd="0" parTransId="{EC14537D-95E8-451E-9E75-9AB668C79F7E}" sibTransId="{A52A2223-9872-4DAB-AEBB-B60F9D5B95DF}"/>
    <dgm:cxn modelId="{F84C8A53-169D-4CC9-B231-6C2FA8880482}" type="presOf" srcId="{108F43DC-7D58-4FEB-8DA6-09CE029A438C}" destId="{E543A065-C03B-4A99-8C46-29F4E481191B}" srcOrd="0" destOrd="4" presId="urn:microsoft.com/office/officeart/2005/8/layout/default"/>
    <dgm:cxn modelId="{692CBD6A-5628-4B7C-B868-AEEACD4D60BF}" type="presOf" srcId="{58CBDA49-3D21-4163-968D-1A3582EFCA52}" destId="{B5D9F102-1B5B-454F-AC54-751A8E3F8730}" srcOrd="0" destOrd="3" presId="urn:microsoft.com/office/officeart/2005/8/layout/default"/>
    <dgm:cxn modelId="{0F83CED8-2989-46DE-A766-034EFAFD886C}" srcId="{48C59D1F-7066-496A-820E-218B9DC32FDC}" destId="{971F7D8E-BB8A-4695-8391-9F81D1653975}" srcOrd="0" destOrd="0" parTransId="{8C2CBAC9-6B68-4CCD-BD2F-F844B4F2E313}" sibTransId="{EAB02B4C-B821-488A-B18E-A673F275C56B}"/>
    <dgm:cxn modelId="{5900447F-D9C6-4BE5-8FEF-292E5CFE0489}" type="presOf" srcId="{E592C433-958D-4749-ABA4-23339F493478}" destId="{C41A55CF-682A-4183-9C2E-2223A39E8D26}" srcOrd="0" destOrd="4" presId="urn:microsoft.com/office/officeart/2005/8/layout/default"/>
    <dgm:cxn modelId="{FDBDD168-90DB-42EE-8785-CB1D0C9DF891}" type="presOf" srcId="{90C5ECB1-A794-4B7B-AAEC-48495799BCE3}" destId="{E543A065-C03B-4A99-8C46-29F4E481191B}" srcOrd="0" destOrd="2" presId="urn:microsoft.com/office/officeart/2005/8/layout/default"/>
    <dgm:cxn modelId="{5388C5CB-083F-4473-A446-0515B3C983D7}" srcId="{392816EA-4A06-4E4A-89EB-6A340A30189F}" destId="{90C5ECB1-A794-4B7B-AAEC-48495799BCE3}" srcOrd="1" destOrd="0" parTransId="{ABBABA62-088A-4FDB-A753-C7FAAEB2182C}" sibTransId="{1CB6B120-2E64-42D6-90E6-B6CE12E34C31}"/>
    <dgm:cxn modelId="{28ED5645-5D92-4362-B601-280D279160DC}" type="presOf" srcId="{49A1A376-E3AF-4264-AF09-4F1C951A2CF8}" destId="{C41A55CF-682A-4183-9C2E-2223A39E8D26}" srcOrd="0" destOrd="3" presId="urn:microsoft.com/office/officeart/2005/8/layout/default"/>
    <dgm:cxn modelId="{4ECCD2A2-9157-458D-BDA3-7AD68C4D8249}" type="presOf" srcId="{3D4DCFF9-7611-4855-8DF3-A9CC0F7E2026}" destId="{B5D9F102-1B5B-454F-AC54-751A8E3F8730}" srcOrd="0" destOrd="2" presId="urn:microsoft.com/office/officeart/2005/8/layout/default"/>
    <dgm:cxn modelId="{16277E85-10A9-4B44-9998-C9CA668F1D66}" type="presOf" srcId="{48C59D1F-7066-496A-820E-218B9DC32FDC}" destId="{B5D9F102-1B5B-454F-AC54-751A8E3F8730}" srcOrd="0" destOrd="0" presId="urn:microsoft.com/office/officeart/2005/8/layout/default"/>
    <dgm:cxn modelId="{2DE49D1C-4915-4FBE-8213-87B920DABF4F}" type="presOf" srcId="{392816EA-4A06-4E4A-89EB-6A340A30189F}" destId="{E543A065-C03B-4A99-8C46-29F4E481191B}" srcOrd="0" destOrd="0" presId="urn:microsoft.com/office/officeart/2005/8/layout/default"/>
    <dgm:cxn modelId="{2BBF293F-1C6D-42A4-827D-EB6729CF28D9}" srcId="{392816EA-4A06-4E4A-89EB-6A340A30189F}" destId="{DFF5F06C-C5F3-4EDB-9F5C-306CE077AD5C}" srcOrd="0" destOrd="0" parTransId="{132ECF34-1C80-49B7-B78F-C1E16B821015}" sibTransId="{BF19E171-BA31-4B1E-8DD8-1FE73614B0DB}"/>
    <dgm:cxn modelId="{76A037F8-2E5E-46A7-B1D8-72C26773EC8E}" type="presOf" srcId="{E2B2FB6C-DAC7-4C82-81D8-AB0698741429}" destId="{C41A55CF-682A-4183-9C2E-2223A39E8D26}" srcOrd="0" destOrd="5" presId="urn:microsoft.com/office/officeart/2005/8/layout/default"/>
    <dgm:cxn modelId="{CBB56326-FB56-4482-BC37-94FFE3EE5CC6}" srcId="{392816EA-4A06-4E4A-89EB-6A340A30189F}" destId="{4204DA5F-28B1-4E39-A68C-A275C526E1C6}" srcOrd="2" destOrd="0" parTransId="{1E53DF7F-0ABE-4588-AEB6-4C83F1C018D6}" sibTransId="{D3832ECE-6005-4FC6-B17D-B1AA24D4BD99}"/>
    <dgm:cxn modelId="{41038BFD-B009-41BD-AB8F-B60C8310681E}" type="presOf" srcId="{4204DA5F-28B1-4E39-A68C-A275C526E1C6}" destId="{E543A065-C03B-4A99-8C46-29F4E481191B}" srcOrd="0" destOrd="3" presId="urn:microsoft.com/office/officeart/2005/8/layout/default"/>
    <dgm:cxn modelId="{54C77124-E5BD-48F7-9DD7-B711A35DA2D2}" type="presOf" srcId="{455FCC81-16A2-4067-902F-713C57DB23D8}" destId="{C41A55CF-682A-4183-9C2E-2223A39E8D26}" srcOrd="0" destOrd="1" presId="urn:microsoft.com/office/officeart/2005/8/layout/default"/>
    <dgm:cxn modelId="{6ABE140E-FF62-4D5D-B058-1AE1F81A7C37}" type="presParOf" srcId="{41D0119B-05BA-497D-AD0D-9121C59B63B1}" destId="{C41A55CF-682A-4183-9C2E-2223A39E8D26}" srcOrd="0" destOrd="0" presId="urn:microsoft.com/office/officeart/2005/8/layout/default"/>
    <dgm:cxn modelId="{D0211E23-DD63-49E1-916C-C96C2F5EDFA8}" type="presParOf" srcId="{41D0119B-05BA-497D-AD0D-9121C59B63B1}" destId="{E48C93CF-91E8-4832-8503-D8EC0A52E536}" srcOrd="1" destOrd="0" presId="urn:microsoft.com/office/officeart/2005/8/layout/default"/>
    <dgm:cxn modelId="{B24BDDB9-DE0B-4A2F-A936-2CCC9C53D61A}" type="presParOf" srcId="{41D0119B-05BA-497D-AD0D-9121C59B63B1}" destId="{E543A065-C03B-4A99-8C46-29F4E481191B}" srcOrd="2" destOrd="0" presId="urn:microsoft.com/office/officeart/2005/8/layout/default"/>
    <dgm:cxn modelId="{521F872C-FEDD-47DF-83F6-F31437ABCBBE}" type="presParOf" srcId="{41D0119B-05BA-497D-AD0D-9121C59B63B1}" destId="{62F6F5F9-B1BA-4610-A850-5ACEBDDCCCC9}" srcOrd="3" destOrd="0" presId="urn:microsoft.com/office/officeart/2005/8/layout/default"/>
    <dgm:cxn modelId="{49B54701-5F4A-48C9-BF41-406EAA447EA1}" type="presParOf" srcId="{41D0119B-05BA-497D-AD0D-9121C59B63B1}" destId="{B5D9F102-1B5B-454F-AC54-751A8E3F87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Expedited </a:t>
          </a:r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Assessment Appeal (EAA) waiver still </a:t>
          </a:r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available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/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/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Students not required to attempt “alternatives” prior to </a:t>
          </a:r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using EAA waiver</a:t>
          </a:r>
          <a:endParaRPr lang="en-US" sz="2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/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/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Any pathway(s) connected to HSBP goals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/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/>
        </a:p>
      </dgm:t>
    </dgm:pt>
    <dgm:pt modelId="{B199A62B-4006-4364-85A9-08C45DAF6085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6731C7-44B5-44B4-9802-92B43207CCC6}" type="pres">
      <dgm:prSet presAssocID="{C5C28A6F-0E0E-4EDF-BFC9-F40C2B8BD497}" presName="thickLine" presStyleLbl="alignNode1" presStyleIdx="0" presStyleCnt="3"/>
      <dgm:spPr/>
    </dgm:pt>
    <dgm:pt modelId="{97CFF6BC-40BB-4211-A6C2-41109E1E5BF8}" type="pres">
      <dgm:prSet presAssocID="{C5C28A6F-0E0E-4EDF-BFC9-F40C2B8BD497}" presName="horz1" presStyleCnt="0"/>
      <dgm:spPr/>
    </dgm:pt>
    <dgm:pt modelId="{E35C6A84-EEC4-46C5-A41A-98964288B92B}" type="pres">
      <dgm:prSet presAssocID="{C5C28A6F-0E0E-4EDF-BFC9-F40C2B8BD497}" presName="tx1" presStyleLbl="revTx" presStyleIdx="0" presStyleCnt="3"/>
      <dgm:spPr/>
      <dgm:t>
        <a:bodyPr/>
        <a:lstStyle/>
        <a:p>
          <a:endParaRPr lang="en-US"/>
        </a:p>
      </dgm:t>
    </dgm:pt>
    <dgm:pt modelId="{8270DDFC-4BAD-458A-86B1-65D2F779A182}" type="pres">
      <dgm:prSet presAssocID="{C5C28A6F-0E0E-4EDF-BFC9-F40C2B8BD497}" presName="vert1" presStyleCnt="0"/>
      <dgm:spPr/>
    </dgm:pt>
    <dgm:pt modelId="{F98BF2C6-00F7-4779-BCCA-5D21F859FFBD}" type="pres">
      <dgm:prSet presAssocID="{7138AC7F-8080-4BCE-A1BA-871E816B971E}" presName="thickLine" presStyleLbl="alignNode1" presStyleIdx="1" presStyleCnt="3"/>
      <dgm:spPr/>
    </dgm:pt>
    <dgm:pt modelId="{92158790-FBC2-4CAC-8309-65A938BD1393}" type="pres">
      <dgm:prSet presAssocID="{7138AC7F-8080-4BCE-A1BA-871E816B971E}" presName="horz1" presStyleCnt="0"/>
      <dgm:spPr/>
    </dgm:pt>
    <dgm:pt modelId="{E06537BB-D513-4FB6-B592-9EC4B20C848F}" type="pres">
      <dgm:prSet presAssocID="{7138AC7F-8080-4BCE-A1BA-871E816B971E}" presName="tx1" presStyleLbl="revTx" presStyleIdx="1" presStyleCnt="3"/>
      <dgm:spPr/>
      <dgm:t>
        <a:bodyPr/>
        <a:lstStyle/>
        <a:p>
          <a:endParaRPr lang="en-US"/>
        </a:p>
      </dgm:t>
    </dgm:pt>
    <dgm:pt modelId="{68F4F009-F3F3-4BBC-A11F-8814FD6E7390}" type="pres">
      <dgm:prSet presAssocID="{7138AC7F-8080-4BCE-A1BA-871E816B971E}" presName="vert1" presStyleCnt="0"/>
      <dgm:spPr/>
    </dgm:pt>
    <dgm:pt modelId="{38D78EAC-5CB7-491C-AD52-F1D70D03C54E}" type="pres">
      <dgm:prSet presAssocID="{096E98F9-C8ED-450D-B882-2B05C4372FE5}" presName="thickLine" presStyleLbl="alignNode1" presStyleIdx="2" presStyleCnt="3"/>
      <dgm:spPr/>
    </dgm:pt>
    <dgm:pt modelId="{CB879C8E-A4C6-4ACB-98F0-98544F91DA43}" type="pres">
      <dgm:prSet presAssocID="{096E98F9-C8ED-450D-B882-2B05C4372FE5}" presName="horz1" presStyleCnt="0"/>
      <dgm:spPr/>
    </dgm:pt>
    <dgm:pt modelId="{2D552FA8-84F1-4284-8F50-9CC330E6BE25}" type="pres">
      <dgm:prSet presAssocID="{096E98F9-C8ED-450D-B882-2B05C4372FE5}" presName="tx1" presStyleLbl="revTx" presStyleIdx="2" presStyleCnt="3"/>
      <dgm:spPr/>
      <dgm:t>
        <a:bodyPr/>
        <a:lstStyle/>
        <a:p>
          <a:endParaRPr lang="en-US"/>
        </a:p>
      </dgm:t>
    </dgm:pt>
    <dgm:pt modelId="{12315B87-30E9-4306-8539-6FD41395B53D}" type="pres">
      <dgm:prSet presAssocID="{096E98F9-C8ED-450D-B882-2B05C4372FE5}" presName="vert1" presStyleCnt="0"/>
      <dgm:spPr/>
    </dgm:pt>
  </dgm:ptLst>
  <dgm:cxnLst>
    <dgm:cxn modelId="{211AB2AC-981D-4E2B-8D4F-E02752DF11E6}" type="presOf" srcId="{096E98F9-C8ED-450D-B882-2B05C4372FE5}" destId="{2D552FA8-84F1-4284-8F50-9CC330E6BE25}" srcOrd="0" destOrd="0" presId="urn:microsoft.com/office/officeart/2008/layout/LinedList"/>
    <dgm:cxn modelId="{C249FFB7-8384-44D0-87FC-E9E666DB662E}" type="presOf" srcId="{C5C28A6F-0E0E-4EDF-BFC9-F40C2B8BD497}" destId="{E35C6A84-EEC4-46C5-A41A-98964288B92B}" srcOrd="0" destOrd="0" presId="urn:microsoft.com/office/officeart/2008/layout/LinedList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A9EA4DC3-B420-460C-9B88-927B43AC89EA}" type="presOf" srcId="{7138AC7F-8080-4BCE-A1BA-871E816B971E}" destId="{E06537BB-D513-4FB6-B592-9EC4B20C848F}" srcOrd="0" destOrd="0" presId="urn:microsoft.com/office/officeart/2008/layout/LinedList"/>
    <dgm:cxn modelId="{20343CF5-232C-4BCA-923D-F6CAC09CF3BC}" type="presOf" srcId="{55E101BC-3691-419D-AA83-92251306B27A}" destId="{B199A62B-4006-4364-85A9-08C45DAF6085}" srcOrd="0" destOrd="0" presId="urn:microsoft.com/office/officeart/2008/layout/LinedList"/>
    <dgm:cxn modelId="{DEAE5996-BD5B-4260-B2C8-AF1A44A0BB11}" type="presParOf" srcId="{B199A62B-4006-4364-85A9-08C45DAF6085}" destId="{E36731C7-44B5-44B4-9802-92B43207CCC6}" srcOrd="0" destOrd="0" presId="urn:microsoft.com/office/officeart/2008/layout/LinedList"/>
    <dgm:cxn modelId="{25015168-AFB3-449B-956C-E060E1F8B2DB}" type="presParOf" srcId="{B199A62B-4006-4364-85A9-08C45DAF6085}" destId="{97CFF6BC-40BB-4211-A6C2-41109E1E5BF8}" srcOrd="1" destOrd="0" presId="urn:microsoft.com/office/officeart/2008/layout/LinedList"/>
    <dgm:cxn modelId="{C2FBB97D-7E65-43EC-B521-67B4F27A9814}" type="presParOf" srcId="{97CFF6BC-40BB-4211-A6C2-41109E1E5BF8}" destId="{E35C6A84-EEC4-46C5-A41A-98964288B92B}" srcOrd="0" destOrd="0" presId="urn:microsoft.com/office/officeart/2008/layout/LinedList"/>
    <dgm:cxn modelId="{9B0354FF-FC51-41F1-A0C9-CFD3441D688C}" type="presParOf" srcId="{97CFF6BC-40BB-4211-A6C2-41109E1E5BF8}" destId="{8270DDFC-4BAD-458A-86B1-65D2F779A182}" srcOrd="1" destOrd="0" presId="urn:microsoft.com/office/officeart/2008/layout/LinedList"/>
    <dgm:cxn modelId="{8D1EE1FE-8CCA-440F-B030-00B87A4BAECE}" type="presParOf" srcId="{B199A62B-4006-4364-85A9-08C45DAF6085}" destId="{F98BF2C6-00F7-4779-BCCA-5D21F859FFBD}" srcOrd="2" destOrd="0" presId="urn:microsoft.com/office/officeart/2008/layout/LinedList"/>
    <dgm:cxn modelId="{D61CF775-7827-44AC-ACAE-A6160D99DC0C}" type="presParOf" srcId="{B199A62B-4006-4364-85A9-08C45DAF6085}" destId="{92158790-FBC2-4CAC-8309-65A938BD1393}" srcOrd="3" destOrd="0" presId="urn:microsoft.com/office/officeart/2008/layout/LinedList"/>
    <dgm:cxn modelId="{62719EE3-7D49-445C-AC72-C0E0E5975727}" type="presParOf" srcId="{92158790-FBC2-4CAC-8309-65A938BD1393}" destId="{E06537BB-D513-4FB6-B592-9EC4B20C848F}" srcOrd="0" destOrd="0" presId="urn:microsoft.com/office/officeart/2008/layout/LinedList"/>
    <dgm:cxn modelId="{867D6B56-86C7-4C3D-826A-35A91C2A29B4}" type="presParOf" srcId="{92158790-FBC2-4CAC-8309-65A938BD1393}" destId="{68F4F009-F3F3-4BBC-A11F-8814FD6E7390}" srcOrd="1" destOrd="0" presId="urn:microsoft.com/office/officeart/2008/layout/LinedList"/>
    <dgm:cxn modelId="{2709BC47-403C-41E7-ABF0-BD33BC65A11A}" type="presParOf" srcId="{B199A62B-4006-4364-85A9-08C45DAF6085}" destId="{38D78EAC-5CB7-491C-AD52-F1D70D03C54E}" srcOrd="4" destOrd="0" presId="urn:microsoft.com/office/officeart/2008/layout/LinedList"/>
    <dgm:cxn modelId="{120557BD-1021-4926-90FC-D9594F46D029}" type="presParOf" srcId="{B199A62B-4006-4364-85A9-08C45DAF6085}" destId="{CB879C8E-A4C6-4ACB-98F0-98544F91DA43}" srcOrd="5" destOrd="0" presId="urn:microsoft.com/office/officeart/2008/layout/LinedList"/>
    <dgm:cxn modelId="{DC1FCA1F-8B61-4A92-8AFD-C456CABA1D19}" type="presParOf" srcId="{CB879C8E-A4C6-4ACB-98F0-98544F91DA43}" destId="{2D552FA8-84F1-4284-8F50-9CC330E6BE25}" srcOrd="0" destOrd="0" presId="urn:microsoft.com/office/officeart/2008/layout/LinedList"/>
    <dgm:cxn modelId="{A5A06A22-F77A-4AD2-9FE6-6966C8CE5908}" type="presParOf" srcId="{CB879C8E-A4C6-4ACB-98F0-98544F91DA43}" destId="{12315B87-30E9-4306-8539-6FD41395B5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Modify existing pathways</a:t>
          </a:r>
          <a:endParaRPr lang="en-US" sz="2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/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/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Barriers to implementation</a:t>
          </a:r>
          <a:endParaRPr lang="en-US" sz="2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/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/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Additional grad pathways</a:t>
          </a:r>
          <a:endParaRPr lang="en-US" sz="2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/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/>
        </a:p>
      </dgm:t>
    </dgm:pt>
    <dgm:pt modelId="{B199A62B-4006-4364-85A9-08C45DAF6085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6731C7-44B5-44B4-9802-92B43207CCC6}" type="pres">
      <dgm:prSet presAssocID="{C5C28A6F-0E0E-4EDF-BFC9-F40C2B8BD497}" presName="thickLine" presStyleLbl="alignNode1" presStyleIdx="0" presStyleCnt="3"/>
      <dgm:spPr/>
    </dgm:pt>
    <dgm:pt modelId="{97CFF6BC-40BB-4211-A6C2-41109E1E5BF8}" type="pres">
      <dgm:prSet presAssocID="{C5C28A6F-0E0E-4EDF-BFC9-F40C2B8BD497}" presName="horz1" presStyleCnt="0"/>
      <dgm:spPr/>
    </dgm:pt>
    <dgm:pt modelId="{E35C6A84-EEC4-46C5-A41A-98964288B92B}" type="pres">
      <dgm:prSet presAssocID="{C5C28A6F-0E0E-4EDF-BFC9-F40C2B8BD497}" presName="tx1" presStyleLbl="revTx" presStyleIdx="0" presStyleCnt="3"/>
      <dgm:spPr/>
      <dgm:t>
        <a:bodyPr/>
        <a:lstStyle/>
        <a:p>
          <a:endParaRPr lang="en-US"/>
        </a:p>
      </dgm:t>
    </dgm:pt>
    <dgm:pt modelId="{8270DDFC-4BAD-458A-86B1-65D2F779A182}" type="pres">
      <dgm:prSet presAssocID="{C5C28A6F-0E0E-4EDF-BFC9-F40C2B8BD497}" presName="vert1" presStyleCnt="0"/>
      <dgm:spPr/>
    </dgm:pt>
    <dgm:pt modelId="{F98BF2C6-00F7-4779-BCCA-5D21F859FFBD}" type="pres">
      <dgm:prSet presAssocID="{7138AC7F-8080-4BCE-A1BA-871E816B971E}" presName="thickLine" presStyleLbl="alignNode1" presStyleIdx="1" presStyleCnt="3"/>
      <dgm:spPr/>
    </dgm:pt>
    <dgm:pt modelId="{92158790-FBC2-4CAC-8309-65A938BD1393}" type="pres">
      <dgm:prSet presAssocID="{7138AC7F-8080-4BCE-A1BA-871E816B971E}" presName="horz1" presStyleCnt="0"/>
      <dgm:spPr/>
    </dgm:pt>
    <dgm:pt modelId="{E06537BB-D513-4FB6-B592-9EC4B20C848F}" type="pres">
      <dgm:prSet presAssocID="{7138AC7F-8080-4BCE-A1BA-871E816B971E}" presName="tx1" presStyleLbl="revTx" presStyleIdx="1" presStyleCnt="3"/>
      <dgm:spPr/>
      <dgm:t>
        <a:bodyPr/>
        <a:lstStyle/>
        <a:p>
          <a:endParaRPr lang="en-US"/>
        </a:p>
      </dgm:t>
    </dgm:pt>
    <dgm:pt modelId="{68F4F009-F3F3-4BBC-A11F-8814FD6E7390}" type="pres">
      <dgm:prSet presAssocID="{7138AC7F-8080-4BCE-A1BA-871E816B971E}" presName="vert1" presStyleCnt="0"/>
      <dgm:spPr/>
    </dgm:pt>
    <dgm:pt modelId="{38D78EAC-5CB7-491C-AD52-F1D70D03C54E}" type="pres">
      <dgm:prSet presAssocID="{096E98F9-C8ED-450D-B882-2B05C4372FE5}" presName="thickLine" presStyleLbl="alignNode1" presStyleIdx="2" presStyleCnt="3"/>
      <dgm:spPr/>
    </dgm:pt>
    <dgm:pt modelId="{CB879C8E-A4C6-4ACB-98F0-98544F91DA43}" type="pres">
      <dgm:prSet presAssocID="{096E98F9-C8ED-450D-B882-2B05C4372FE5}" presName="horz1" presStyleCnt="0"/>
      <dgm:spPr/>
    </dgm:pt>
    <dgm:pt modelId="{2D552FA8-84F1-4284-8F50-9CC330E6BE25}" type="pres">
      <dgm:prSet presAssocID="{096E98F9-C8ED-450D-B882-2B05C4372FE5}" presName="tx1" presStyleLbl="revTx" presStyleIdx="2" presStyleCnt="3"/>
      <dgm:spPr/>
      <dgm:t>
        <a:bodyPr/>
        <a:lstStyle/>
        <a:p>
          <a:endParaRPr lang="en-US"/>
        </a:p>
      </dgm:t>
    </dgm:pt>
    <dgm:pt modelId="{12315B87-30E9-4306-8539-6FD41395B53D}" type="pres">
      <dgm:prSet presAssocID="{096E98F9-C8ED-450D-B882-2B05C4372FE5}" presName="vert1" presStyleCnt="0"/>
      <dgm:spPr/>
    </dgm:pt>
  </dgm:ptLst>
  <dgm:cxnLst>
    <dgm:cxn modelId="{211AB2AC-981D-4E2B-8D4F-E02752DF11E6}" type="presOf" srcId="{096E98F9-C8ED-450D-B882-2B05C4372FE5}" destId="{2D552FA8-84F1-4284-8F50-9CC330E6BE25}" srcOrd="0" destOrd="0" presId="urn:microsoft.com/office/officeart/2008/layout/LinedList"/>
    <dgm:cxn modelId="{C249FFB7-8384-44D0-87FC-E9E666DB662E}" type="presOf" srcId="{C5C28A6F-0E0E-4EDF-BFC9-F40C2B8BD497}" destId="{E35C6A84-EEC4-46C5-A41A-98964288B92B}" srcOrd="0" destOrd="0" presId="urn:microsoft.com/office/officeart/2008/layout/LinedList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A9EA4DC3-B420-460C-9B88-927B43AC89EA}" type="presOf" srcId="{7138AC7F-8080-4BCE-A1BA-871E816B971E}" destId="{E06537BB-D513-4FB6-B592-9EC4B20C848F}" srcOrd="0" destOrd="0" presId="urn:microsoft.com/office/officeart/2008/layout/LinedList"/>
    <dgm:cxn modelId="{20343CF5-232C-4BCA-923D-F6CAC09CF3BC}" type="presOf" srcId="{55E101BC-3691-419D-AA83-92251306B27A}" destId="{B199A62B-4006-4364-85A9-08C45DAF6085}" srcOrd="0" destOrd="0" presId="urn:microsoft.com/office/officeart/2008/layout/LinedList"/>
    <dgm:cxn modelId="{DEAE5996-BD5B-4260-B2C8-AF1A44A0BB11}" type="presParOf" srcId="{B199A62B-4006-4364-85A9-08C45DAF6085}" destId="{E36731C7-44B5-44B4-9802-92B43207CCC6}" srcOrd="0" destOrd="0" presId="urn:microsoft.com/office/officeart/2008/layout/LinedList"/>
    <dgm:cxn modelId="{25015168-AFB3-449B-956C-E060E1F8B2DB}" type="presParOf" srcId="{B199A62B-4006-4364-85A9-08C45DAF6085}" destId="{97CFF6BC-40BB-4211-A6C2-41109E1E5BF8}" srcOrd="1" destOrd="0" presId="urn:microsoft.com/office/officeart/2008/layout/LinedList"/>
    <dgm:cxn modelId="{C2FBB97D-7E65-43EC-B521-67B4F27A9814}" type="presParOf" srcId="{97CFF6BC-40BB-4211-A6C2-41109E1E5BF8}" destId="{E35C6A84-EEC4-46C5-A41A-98964288B92B}" srcOrd="0" destOrd="0" presId="urn:microsoft.com/office/officeart/2008/layout/LinedList"/>
    <dgm:cxn modelId="{9B0354FF-FC51-41F1-A0C9-CFD3441D688C}" type="presParOf" srcId="{97CFF6BC-40BB-4211-A6C2-41109E1E5BF8}" destId="{8270DDFC-4BAD-458A-86B1-65D2F779A182}" srcOrd="1" destOrd="0" presId="urn:microsoft.com/office/officeart/2008/layout/LinedList"/>
    <dgm:cxn modelId="{8D1EE1FE-8CCA-440F-B030-00B87A4BAECE}" type="presParOf" srcId="{B199A62B-4006-4364-85A9-08C45DAF6085}" destId="{F98BF2C6-00F7-4779-BCCA-5D21F859FFBD}" srcOrd="2" destOrd="0" presId="urn:microsoft.com/office/officeart/2008/layout/LinedList"/>
    <dgm:cxn modelId="{D61CF775-7827-44AC-ACAE-A6160D99DC0C}" type="presParOf" srcId="{B199A62B-4006-4364-85A9-08C45DAF6085}" destId="{92158790-FBC2-4CAC-8309-65A938BD1393}" srcOrd="3" destOrd="0" presId="urn:microsoft.com/office/officeart/2008/layout/LinedList"/>
    <dgm:cxn modelId="{62719EE3-7D49-445C-AC72-C0E0E5975727}" type="presParOf" srcId="{92158790-FBC2-4CAC-8309-65A938BD1393}" destId="{E06537BB-D513-4FB6-B592-9EC4B20C848F}" srcOrd="0" destOrd="0" presId="urn:microsoft.com/office/officeart/2008/layout/LinedList"/>
    <dgm:cxn modelId="{867D6B56-86C7-4C3D-826A-35A91C2A29B4}" type="presParOf" srcId="{92158790-FBC2-4CAC-8309-65A938BD1393}" destId="{68F4F009-F3F3-4BBC-A11F-8814FD6E7390}" srcOrd="1" destOrd="0" presId="urn:microsoft.com/office/officeart/2008/layout/LinedList"/>
    <dgm:cxn modelId="{2709BC47-403C-41E7-ABF0-BD33BC65A11A}" type="presParOf" srcId="{B199A62B-4006-4364-85A9-08C45DAF6085}" destId="{38D78EAC-5CB7-491C-AD52-F1D70D03C54E}" srcOrd="4" destOrd="0" presId="urn:microsoft.com/office/officeart/2008/layout/LinedList"/>
    <dgm:cxn modelId="{120557BD-1021-4926-90FC-D9594F46D029}" type="presParOf" srcId="{B199A62B-4006-4364-85A9-08C45DAF6085}" destId="{CB879C8E-A4C6-4ACB-98F0-98544F91DA43}" srcOrd="5" destOrd="0" presId="urn:microsoft.com/office/officeart/2008/layout/LinedList"/>
    <dgm:cxn modelId="{DC1FCA1F-8B61-4A92-8AFD-C456CABA1D19}" type="presParOf" srcId="{CB879C8E-A4C6-4ACB-98F0-98544F91DA43}" destId="{2D552FA8-84F1-4284-8F50-9CC330E6BE25}" srcOrd="0" destOrd="0" presId="urn:microsoft.com/office/officeart/2008/layout/LinedList"/>
    <dgm:cxn modelId="{A5A06A22-F77A-4AD2-9FE6-6966C8CE5908}" type="presParOf" srcId="{CB879C8E-A4C6-4ACB-98F0-98544F91DA43}" destId="{12315B87-30E9-4306-8539-6FD41395B5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Counts of students in each pathway</a:t>
          </a:r>
        </a:p>
      </dgm: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Student participation in pathways, disaggregated</a:t>
          </a: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Pathway options at each district</a:t>
          </a:r>
        </a:p>
      </dgm: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F4E7317-4458-4CFA-B693-F6416749F9E8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77CD2D-A6C7-4A76-BBCA-7731168FA85A}" type="pres">
      <dgm:prSet presAssocID="{C5C28A6F-0E0E-4EDF-BFC9-F40C2B8BD497}" presName="thickLine" presStyleLbl="alignNode1" presStyleIdx="0" presStyleCnt="3"/>
      <dgm:spPr/>
    </dgm:pt>
    <dgm:pt modelId="{AD7BB3EE-1E28-4969-BE1C-CF5BAF8EF83E}" type="pres">
      <dgm:prSet presAssocID="{C5C28A6F-0E0E-4EDF-BFC9-F40C2B8BD497}" presName="horz1" presStyleCnt="0"/>
      <dgm:spPr/>
    </dgm:pt>
    <dgm:pt modelId="{EAED41DC-FC85-4EAA-BC7F-4F5B8ED1D3F5}" type="pres">
      <dgm:prSet presAssocID="{C5C28A6F-0E0E-4EDF-BFC9-F40C2B8BD497}" presName="tx1" presStyleLbl="revTx" presStyleIdx="0" presStyleCnt="3"/>
      <dgm:spPr/>
      <dgm:t>
        <a:bodyPr/>
        <a:lstStyle/>
        <a:p>
          <a:endParaRPr lang="en-US"/>
        </a:p>
      </dgm:t>
    </dgm:pt>
    <dgm:pt modelId="{625B1BFB-9E74-4446-93DA-DBA9156767C5}" type="pres">
      <dgm:prSet presAssocID="{C5C28A6F-0E0E-4EDF-BFC9-F40C2B8BD497}" presName="vert1" presStyleCnt="0"/>
      <dgm:spPr/>
    </dgm:pt>
    <dgm:pt modelId="{3B3DEF33-4055-4574-A7BC-442BF015C64D}" type="pres">
      <dgm:prSet presAssocID="{7138AC7F-8080-4BCE-A1BA-871E816B971E}" presName="thickLine" presStyleLbl="alignNode1" presStyleIdx="1" presStyleCnt="3"/>
      <dgm:spPr/>
    </dgm:pt>
    <dgm:pt modelId="{2A40038A-6381-400A-9D5B-26284259B543}" type="pres">
      <dgm:prSet presAssocID="{7138AC7F-8080-4BCE-A1BA-871E816B971E}" presName="horz1" presStyleCnt="0"/>
      <dgm:spPr/>
    </dgm:pt>
    <dgm:pt modelId="{FDE7E468-1160-41CC-A9A5-6BA3DC67B7F8}" type="pres">
      <dgm:prSet presAssocID="{7138AC7F-8080-4BCE-A1BA-871E816B971E}" presName="tx1" presStyleLbl="revTx" presStyleIdx="1" presStyleCnt="3"/>
      <dgm:spPr/>
      <dgm:t>
        <a:bodyPr/>
        <a:lstStyle/>
        <a:p>
          <a:endParaRPr lang="en-US"/>
        </a:p>
      </dgm:t>
    </dgm:pt>
    <dgm:pt modelId="{E3D907B3-29E5-402D-BACB-AE93F6055746}" type="pres">
      <dgm:prSet presAssocID="{7138AC7F-8080-4BCE-A1BA-871E816B971E}" presName="vert1" presStyleCnt="0"/>
      <dgm:spPr/>
    </dgm:pt>
    <dgm:pt modelId="{A06AC366-4017-4780-AABA-9539079E0A30}" type="pres">
      <dgm:prSet presAssocID="{096E98F9-C8ED-450D-B882-2B05C4372FE5}" presName="thickLine" presStyleLbl="alignNode1" presStyleIdx="2" presStyleCnt="3"/>
      <dgm:spPr/>
    </dgm:pt>
    <dgm:pt modelId="{23B03F38-A6EA-4CA0-9717-F17119C2BFDF}" type="pres">
      <dgm:prSet presAssocID="{096E98F9-C8ED-450D-B882-2B05C4372FE5}" presName="horz1" presStyleCnt="0"/>
      <dgm:spPr/>
    </dgm:pt>
    <dgm:pt modelId="{79B6E5D4-7989-4329-B6F1-30309C29D4E5}" type="pres">
      <dgm:prSet presAssocID="{096E98F9-C8ED-450D-B882-2B05C4372FE5}" presName="tx1" presStyleLbl="revTx" presStyleIdx="2" presStyleCnt="3"/>
      <dgm:spPr/>
      <dgm:t>
        <a:bodyPr/>
        <a:lstStyle/>
        <a:p>
          <a:endParaRPr lang="en-US"/>
        </a:p>
      </dgm:t>
    </dgm:pt>
    <dgm:pt modelId="{DCB80E92-D046-4A98-A900-50DC2C78DE65}" type="pres">
      <dgm:prSet presAssocID="{096E98F9-C8ED-450D-B882-2B05C4372FE5}" presName="vert1" presStyleCnt="0"/>
      <dgm:spPr/>
    </dgm:pt>
  </dgm:ptLst>
  <dgm:cxnLst>
    <dgm:cxn modelId="{49959E85-DF31-444B-8DBC-17D9C870BFF9}" type="presOf" srcId="{096E98F9-C8ED-450D-B882-2B05C4372FE5}" destId="{79B6E5D4-7989-4329-B6F1-30309C29D4E5}" srcOrd="0" destOrd="0" presId="urn:microsoft.com/office/officeart/2008/layout/LinedList"/>
    <dgm:cxn modelId="{3F646F4F-F827-4003-B083-0A47C89D293B}" type="presOf" srcId="{55E101BC-3691-419D-AA83-92251306B27A}" destId="{4F4E7317-4458-4CFA-B693-F6416749F9E8}" srcOrd="0" destOrd="0" presId="urn:microsoft.com/office/officeart/2008/layout/LinedList"/>
    <dgm:cxn modelId="{6FCA5C87-8808-4C55-B2E1-F0FCD87DE1DE}" type="presOf" srcId="{C5C28A6F-0E0E-4EDF-BFC9-F40C2B8BD497}" destId="{EAED41DC-FC85-4EAA-BC7F-4F5B8ED1D3F5}" srcOrd="0" destOrd="0" presId="urn:microsoft.com/office/officeart/2008/layout/LinedList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602565E8-DFAF-445E-B8F8-10764634B325}" type="presOf" srcId="{7138AC7F-8080-4BCE-A1BA-871E816B971E}" destId="{FDE7E468-1160-41CC-A9A5-6BA3DC67B7F8}" srcOrd="0" destOrd="0" presId="urn:microsoft.com/office/officeart/2008/layout/LinedList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F56E8099-C37C-4BB1-ADB4-85150F70CAA6}" type="presParOf" srcId="{4F4E7317-4458-4CFA-B693-F6416749F9E8}" destId="{E577CD2D-A6C7-4A76-BBCA-7731168FA85A}" srcOrd="0" destOrd="0" presId="urn:microsoft.com/office/officeart/2008/layout/LinedList"/>
    <dgm:cxn modelId="{E5B5398A-3964-4D72-BE6D-51B441C88D10}" type="presParOf" srcId="{4F4E7317-4458-4CFA-B693-F6416749F9E8}" destId="{AD7BB3EE-1E28-4969-BE1C-CF5BAF8EF83E}" srcOrd="1" destOrd="0" presId="urn:microsoft.com/office/officeart/2008/layout/LinedList"/>
    <dgm:cxn modelId="{A9CD57FA-6888-4981-BF0F-24A6F3C5FA46}" type="presParOf" srcId="{AD7BB3EE-1E28-4969-BE1C-CF5BAF8EF83E}" destId="{EAED41DC-FC85-4EAA-BC7F-4F5B8ED1D3F5}" srcOrd="0" destOrd="0" presId="urn:microsoft.com/office/officeart/2008/layout/LinedList"/>
    <dgm:cxn modelId="{139F4B19-0F0B-4F99-8392-AA376624CBC2}" type="presParOf" srcId="{AD7BB3EE-1E28-4969-BE1C-CF5BAF8EF83E}" destId="{625B1BFB-9E74-4446-93DA-DBA9156767C5}" srcOrd="1" destOrd="0" presId="urn:microsoft.com/office/officeart/2008/layout/LinedList"/>
    <dgm:cxn modelId="{24A73530-EDA0-45B4-AFAA-3EF30BE1EC67}" type="presParOf" srcId="{4F4E7317-4458-4CFA-B693-F6416749F9E8}" destId="{3B3DEF33-4055-4574-A7BC-442BF015C64D}" srcOrd="2" destOrd="0" presId="urn:microsoft.com/office/officeart/2008/layout/LinedList"/>
    <dgm:cxn modelId="{F8F7856D-257C-497D-A904-57605B57812F}" type="presParOf" srcId="{4F4E7317-4458-4CFA-B693-F6416749F9E8}" destId="{2A40038A-6381-400A-9D5B-26284259B543}" srcOrd="3" destOrd="0" presId="urn:microsoft.com/office/officeart/2008/layout/LinedList"/>
    <dgm:cxn modelId="{7D50D911-7737-4EF1-A136-708557C905C7}" type="presParOf" srcId="{2A40038A-6381-400A-9D5B-26284259B543}" destId="{FDE7E468-1160-41CC-A9A5-6BA3DC67B7F8}" srcOrd="0" destOrd="0" presId="urn:microsoft.com/office/officeart/2008/layout/LinedList"/>
    <dgm:cxn modelId="{8D82DECE-F7AE-4BC7-AB5D-E88486A8E53E}" type="presParOf" srcId="{2A40038A-6381-400A-9D5B-26284259B543}" destId="{E3D907B3-29E5-402D-BACB-AE93F6055746}" srcOrd="1" destOrd="0" presId="urn:microsoft.com/office/officeart/2008/layout/LinedList"/>
    <dgm:cxn modelId="{54178682-9188-4EDB-BDF1-3653A8F5F15C}" type="presParOf" srcId="{4F4E7317-4458-4CFA-B693-F6416749F9E8}" destId="{A06AC366-4017-4780-AABA-9539079E0A30}" srcOrd="4" destOrd="0" presId="urn:microsoft.com/office/officeart/2008/layout/LinedList"/>
    <dgm:cxn modelId="{F71B4955-8DAF-4B7A-8B30-00130BB0A1F7}" type="presParOf" srcId="{4F4E7317-4458-4CFA-B693-F6416749F9E8}" destId="{23B03F38-A6EA-4CA0-9717-F17119C2BFDF}" srcOrd="5" destOrd="0" presId="urn:microsoft.com/office/officeart/2008/layout/LinedList"/>
    <dgm:cxn modelId="{807E9353-D944-441D-8A15-CD42D774EF28}" type="presParOf" srcId="{23B03F38-A6EA-4CA0-9717-F17119C2BFDF}" destId="{79B6E5D4-7989-4329-B6F1-30309C29D4E5}" srcOrd="0" destOrd="0" presId="urn:microsoft.com/office/officeart/2008/layout/LinedList"/>
    <dgm:cxn modelId="{76A6D372-16BC-4B28-B2A1-4A2FC7111DDD}" type="presParOf" srcId="{23B03F38-A6EA-4CA0-9717-F17119C2BFDF}" destId="{DCB80E92-D046-4A98-A900-50DC2C78DE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5C28A6F-0E0E-4EDF-BFC9-F40C2B8BD497}">
      <dgm:prSet custT="1"/>
      <dgm:spPr/>
      <dgm:t>
        <a:bodyPr/>
        <a:lstStyle/>
        <a:p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Closing opportunity gaps through resourcing pathway access, expansion</a:t>
          </a:r>
        </a:p>
      </dgm:t>
      <dgm:extLst>
        <a:ext uri="{E40237B7-FDA0-4F09-8148-C483321AD2D9}">
          <dgm14:cNvPr xmlns:dgm14="http://schemas.microsoft.com/office/drawing/2010/diagram" id="0" name="" descr="Behavior changes: Junior year courses, academic acceleration&#10;FAFSA / WASFA information&#10;Electronic HSBP by 2020-21 school year&#10;"/>
        </a:ext>
      </dgm:extLs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96E98F9-C8ED-450D-B882-2B05C4372FE5}">
      <dgm:prSet custT="1"/>
      <dgm:spPr/>
      <dgm:t>
        <a:bodyPr/>
        <a:lstStyle/>
        <a:p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Support assessment practices: formative, interims, summative</a:t>
          </a:r>
        </a:p>
      </dgm:t>
      <dgm:extLst>
        <a:ext uri="{E40237B7-FDA0-4F09-8148-C483321AD2D9}">
          <dgm14:cNvPr xmlns:dgm14="http://schemas.microsoft.com/office/drawing/2010/diagram" id="0" name="" descr="Behavior changes: Junior year courses, academic acceleration&#10;FAFSA / WASFA information&#10;Electronic HSBP by 2020-21 school year&#10;"/>
        </a:ext>
      </dgm:extLs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D272677-3C4E-4794-9A38-E383C497B342}">
      <dgm:prSet phldrT="[Text]" custT="1"/>
      <dgm:spPr/>
      <dgm:t>
        <a:bodyPr anchor="ctr"/>
        <a:lstStyle/>
        <a:p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Build local data use and practices</a:t>
          </a:r>
        </a:p>
      </dgm:t>
      <dgm:extLst>
        <a:ext uri="{E40237B7-FDA0-4F09-8148-C483321AD2D9}">
          <dgm14:cNvPr xmlns:dgm14="http://schemas.microsoft.com/office/drawing/2010/diagram" id="0" name="" descr="Behavior changes: Junior year courses, academic acceleration&#10;FAFSA / WASFA information&#10;Electronic HSBP by 2020-21 school year&#10;"/>
        </a:ext>
      </dgm:extLst>
    </dgm:pt>
    <dgm:pt modelId="{AEA3F637-F639-4BEE-BA87-54077FCA63EB}" type="parTrans" cxnId="{72C9BCC1-F11E-456F-815C-D1323AA8225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894BA00-7E81-4F18-8B8C-3575469E722F}" type="sibTrans" cxnId="{72C9BCC1-F11E-456F-815C-D1323AA8225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5F6A637-F10D-4AEA-A3C5-CC1C7FFB77C4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72ECCF-24E8-4F6F-85DB-A10C8494C666}" type="pres">
      <dgm:prSet presAssocID="{C5C28A6F-0E0E-4EDF-BFC9-F40C2B8BD497}" presName="thickLine" presStyleLbl="alignNode1" presStyleIdx="0" presStyleCnt="3"/>
      <dgm:spPr/>
    </dgm:pt>
    <dgm:pt modelId="{B81770E9-7C7E-4875-A7CE-68E817C3146E}" type="pres">
      <dgm:prSet presAssocID="{C5C28A6F-0E0E-4EDF-BFC9-F40C2B8BD497}" presName="horz1" presStyleCnt="0"/>
      <dgm:spPr/>
    </dgm:pt>
    <dgm:pt modelId="{592F738C-8E67-4BA8-B9C3-2C5EE57D90FE}" type="pres">
      <dgm:prSet presAssocID="{C5C28A6F-0E0E-4EDF-BFC9-F40C2B8BD497}" presName="tx1" presStyleLbl="revTx" presStyleIdx="0" presStyleCnt="3"/>
      <dgm:spPr/>
      <dgm:t>
        <a:bodyPr/>
        <a:lstStyle/>
        <a:p>
          <a:endParaRPr lang="en-US"/>
        </a:p>
      </dgm:t>
    </dgm:pt>
    <dgm:pt modelId="{2195370C-CBC5-4A30-8F3D-48F96AC55EF2}" type="pres">
      <dgm:prSet presAssocID="{C5C28A6F-0E0E-4EDF-BFC9-F40C2B8BD497}" presName="vert1" presStyleCnt="0"/>
      <dgm:spPr/>
    </dgm:pt>
    <dgm:pt modelId="{8F19863A-17D1-4475-BEB9-D78767B582F8}" type="pres">
      <dgm:prSet presAssocID="{8D272677-3C4E-4794-9A38-E383C497B342}" presName="thickLine" presStyleLbl="alignNode1" presStyleIdx="1" presStyleCnt="3"/>
      <dgm:spPr/>
    </dgm:pt>
    <dgm:pt modelId="{FA51FF04-9E23-4970-AD8C-6353BD1687F1}" type="pres">
      <dgm:prSet presAssocID="{8D272677-3C4E-4794-9A38-E383C497B342}" presName="horz1" presStyleCnt="0"/>
      <dgm:spPr/>
    </dgm:pt>
    <dgm:pt modelId="{CDF4BCB4-BF01-4D46-AB61-C5A289690240}" type="pres">
      <dgm:prSet presAssocID="{8D272677-3C4E-4794-9A38-E383C497B342}" presName="tx1" presStyleLbl="revTx" presStyleIdx="1" presStyleCnt="3"/>
      <dgm:spPr/>
      <dgm:t>
        <a:bodyPr/>
        <a:lstStyle/>
        <a:p>
          <a:endParaRPr lang="en-US"/>
        </a:p>
      </dgm:t>
    </dgm:pt>
    <dgm:pt modelId="{20D2491B-539C-47CA-B5CB-09BFCE19788F}" type="pres">
      <dgm:prSet presAssocID="{8D272677-3C4E-4794-9A38-E383C497B342}" presName="vert1" presStyleCnt="0"/>
      <dgm:spPr/>
    </dgm:pt>
    <dgm:pt modelId="{DE95468C-9EFD-45AF-A8B0-FD9C43A7F6DA}" type="pres">
      <dgm:prSet presAssocID="{096E98F9-C8ED-450D-B882-2B05C4372FE5}" presName="thickLine" presStyleLbl="alignNode1" presStyleIdx="2" presStyleCnt="3"/>
      <dgm:spPr/>
    </dgm:pt>
    <dgm:pt modelId="{ECD02FC0-5599-4105-9E17-2966CCC9362D}" type="pres">
      <dgm:prSet presAssocID="{096E98F9-C8ED-450D-B882-2B05C4372FE5}" presName="horz1" presStyleCnt="0"/>
      <dgm:spPr/>
    </dgm:pt>
    <dgm:pt modelId="{7FEA63D9-3244-4501-ADB1-443319C91A53}" type="pres">
      <dgm:prSet presAssocID="{096E98F9-C8ED-450D-B882-2B05C4372FE5}" presName="tx1" presStyleLbl="revTx" presStyleIdx="2" presStyleCnt="3"/>
      <dgm:spPr/>
      <dgm:t>
        <a:bodyPr/>
        <a:lstStyle/>
        <a:p>
          <a:endParaRPr lang="en-US"/>
        </a:p>
      </dgm:t>
    </dgm:pt>
    <dgm:pt modelId="{FF04951B-4D69-45A6-8223-4E409FDA4862}" type="pres">
      <dgm:prSet presAssocID="{096E98F9-C8ED-450D-B882-2B05C4372FE5}" presName="vert1" presStyleCnt="0"/>
      <dgm:spPr/>
    </dgm:pt>
  </dgm:ptLst>
  <dgm:cxnLst>
    <dgm:cxn modelId="{EAF3E618-E061-4457-A308-BEF821355A75}" type="presOf" srcId="{096E98F9-C8ED-450D-B882-2B05C4372FE5}" destId="{7FEA63D9-3244-4501-ADB1-443319C91A53}" srcOrd="0" destOrd="0" presId="urn:microsoft.com/office/officeart/2008/layout/LinedList"/>
    <dgm:cxn modelId="{9079ED60-F01E-4E8D-A8A6-A9A827C376E0}" type="presOf" srcId="{55E101BC-3691-419D-AA83-92251306B27A}" destId="{E5F6A637-F10D-4AEA-A3C5-CC1C7FFB77C4}" srcOrd="0" destOrd="0" presId="urn:microsoft.com/office/officeart/2008/layout/LinedList"/>
    <dgm:cxn modelId="{28197C43-963F-40D5-851C-A4DED704C311}" type="presOf" srcId="{8D272677-3C4E-4794-9A38-E383C497B342}" destId="{CDF4BCB4-BF01-4D46-AB61-C5A289690240}" srcOrd="0" destOrd="0" presId="urn:microsoft.com/office/officeart/2008/layout/LinedList"/>
    <dgm:cxn modelId="{72C9BCC1-F11E-456F-815C-D1323AA82259}" srcId="{55E101BC-3691-419D-AA83-92251306B27A}" destId="{8D272677-3C4E-4794-9A38-E383C497B342}" srcOrd="1" destOrd="0" parTransId="{AEA3F637-F639-4BEE-BA87-54077FCA63EB}" sibTransId="{0894BA00-7E81-4F18-8B8C-3575469E722F}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B32BE73E-8F33-4699-973C-8C92E4F862A2}" type="presOf" srcId="{C5C28A6F-0E0E-4EDF-BFC9-F40C2B8BD497}" destId="{592F738C-8E67-4BA8-B9C3-2C5EE57D90FE}" srcOrd="0" destOrd="0" presId="urn:microsoft.com/office/officeart/2008/layout/LinedList"/>
    <dgm:cxn modelId="{E3ED6BC0-7422-4951-9C5A-772145CD3652}" type="presParOf" srcId="{E5F6A637-F10D-4AEA-A3C5-CC1C7FFB77C4}" destId="{0972ECCF-24E8-4F6F-85DB-A10C8494C666}" srcOrd="0" destOrd="0" presId="urn:microsoft.com/office/officeart/2008/layout/LinedList"/>
    <dgm:cxn modelId="{6D0D5043-D0EA-4FD8-9CAF-420497DB1ABF}" type="presParOf" srcId="{E5F6A637-F10D-4AEA-A3C5-CC1C7FFB77C4}" destId="{B81770E9-7C7E-4875-A7CE-68E817C3146E}" srcOrd="1" destOrd="0" presId="urn:microsoft.com/office/officeart/2008/layout/LinedList"/>
    <dgm:cxn modelId="{9632D9D2-CC86-45FF-8D55-A205DE4CF2F5}" type="presParOf" srcId="{B81770E9-7C7E-4875-A7CE-68E817C3146E}" destId="{592F738C-8E67-4BA8-B9C3-2C5EE57D90FE}" srcOrd="0" destOrd="0" presId="urn:microsoft.com/office/officeart/2008/layout/LinedList"/>
    <dgm:cxn modelId="{7AFE20F4-85E6-4E2A-B5AA-9393D555BA9D}" type="presParOf" srcId="{B81770E9-7C7E-4875-A7CE-68E817C3146E}" destId="{2195370C-CBC5-4A30-8F3D-48F96AC55EF2}" srcOrd="1" destOrd="0" presId="urn:microsoft.com/office/officeart/2008/layout/LinedList"/>
    <dgm:cxn modelId="{7C9EB0CF-24C4-4F8A-9E55-C0218969F0D3}" type="presParOf" srcId="{E5F6A637-F10D-4AEA-A3C5-CC1C7FFB77C4}" destId="{8F19863A-17D1-4475-BEB9-D78767B582F8}" srcOrd="2" destOrd="0" presId="urn:microsoft.com/office/officeart/2008/layout/LinedList"/>
    <dgm:cxn modelId="{7247C78C-16F2-4946-813A-5C73A72FABBC}" type="presParOf" srcId="{E5F6A637-F10D-4AEA-A3C5-CC1C7FFB77C4}" destId="{FA51FF04-9E23-4970-AD8C-6353BD1687F1}" srcOrd="3" destOrd="0" presId="urn:microsoft.com/office/officeart/2008/layout/LinedList"/>
    <dgm:cxn modelId="{78EEABA3-B609-40F2-9EB8-0F91E13B1941}" type="presParOf" srcId="{FA51FF04-9E23-4970-AD8C-6353BD1687F1}" destId="{CDF4BCB4-BF01-4D46-AB61-C5A289690240}" srcOrd="0" destOrd="0" presId="urn:microsoft.com/office/officeart/2008/layout/LinedList"/>
    <dgm:cxn modelId="{E3E9878B-E174-4356-B7A1-6A3DDDA22DE6}" type="presParOf" srcId="{FA51FF04-9E23-4970-AD8C-6353BD1687F1}" destId="{20D2491B-539C-47CA-B5CB-09BFCE19788F}" srcOrd="1" destOrd="0" presId="urn:microsoft.com/office/officeart/2008/layout/LinedList"/>
    <dgm:cxn modelId="{F80BCD03-FE5C-4365-B0EC-111E05B2F612}" type="presParOf" srcId="{E5F6A637-F10D-4AEA-A3C5-CC1C7FFB77C4}" destId="{DE95468C-9EFD-45AF-A8B0-FD9C43A7F6DA}" srcOrd="4" destOrd="0" presId="urn:microsoft.com/office/officeart/2008/layout/LinedList"/>
    <dgm:cxn modelId="{D765A5BF-D9B0-427B-8A4D-67C1D5803432}" type="presParOf" srcId="{E5F6A637-F10D-4AEA-A3C5-CC1C7FFB77C4}" destId="{ECD02FC0-5599-4105-9E17-2966CCC9362D}" srcOrd="5" destOrd="0" presId="urn:microsoft.com/office/officeart/2008/layout/LinedList"/>
    <dgm:cxn modelId="{CCA14186-BA42-4554-AFE1-099956BEF2E2}" type="presParOf" srcId="{ECD02FC0-5599-4105-9E17-2966CCC9362D}" destId="{7FEA63D9-3244-4501-ADB1-443319C91A53}" srcOrd="0" destOrd="0" presId="urn:microsoft.com/office/officeart/2008/layout/LinedList"/>
    <dgm:cxn modelId="{ED983C3F-459D-41E7-820E-E38849ACAB55}" type="presParOf" srcId="{ECD02FC0-5599-4105-9E17-2966CCC9362D}" destId="{FF04951B-4D69-45A6-8223-4E409FDA48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FAFSA / WASFA information</a:t>
          </a:r>
        </a:p>
      </dgm:t>
      <dgm:extLst>
        <a:ext uri="{E40237B7-FDA0-4F09-8148-C483321AD2D9}">
          <dgm14:cNvPr xmlns:dgm14="http://schemas.microsoft.com/office/drawing/2010/diagram" id="0" name="" descr="Behavior changes: Junior year courses, academic acceleration&#10;FAFSA / WASFA information&#10;Electronic HSBP by 2020-21 school year&#10;"/>
        </a:ext>
      </dgm:extLs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Electronic </a:t>
          </a:r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HSBP available </a:t>
          </a:r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by </a:t>
          </a:r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Fall 2020</a:t>
          </a:r>
          <a:endParaRPr lang="en-US" sz="2800" kern="1200" dirty="0">
            <a:solidFill>
              <a:srgbClr val="244A5F">
                <a:hueOff val="0"/>
                <a:satOff val="0"/>
                <a:lumOff val="0"/>
                <a:alphaOff val="0"/>
              </a:srgbClr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ehavior changes: Junior year courses, academic acceleration&#10;FAFSA / WASFA information&#10;Electronic HSBP by 2020-21 school year&#10;"/>
        </a:ext>
      </dgm:extLs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SBA scores inform 11</a:t>
          </a:r>
          <a:r>
            <a:rPr lang="en-US" sz="2800" kern="1200" baseline="300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th</a:t>
          </a:r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 grade course choices </a:t>
          </a:r>
          <a:endParaRPr lang="en-US" sz="2800" kern="1200" dirty="0">
            <a:solidFill>
              <a:srgbClr val="244A5F">
                <a:hueOff val="0"/>
                <a:satOff val="0"/>
                <a:lumOff val="0"/>
                <a:alphaOff val="0"/>
              </a:srgbClr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ehavior changes: Junior year courses, academic acceleration&#10;FAFSA / WASFA information&#10;Electronic HSBP by 2020-21 school year&#10;"/>
        </a:ext>
      </dgm:extLs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D01C176-14D0-4C77-8C96-AC082021673E}">
      <dgm:prSet phldrT="[Text]" custT="1"/>
      <dgm:spPr/>
      <dgm:t>
        <a:bodyPr anchor="ctr"/>
        <a:lstStyle/>
        <a:p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HSBP/IEP Transition Plan alignment</a:t>
          </a:r>
          <a:endParaRPr lang="en-US" sz="2800" kern="1200" dirty="0">
            <a:solidFill>
              <a:srgbClr val="244A5F">
                <a:hueOff val="0"/>
                <a:satOff val="0"/>
                <a:lumOff val="0"/>
                <a:alphaOff val="0"/>
              </a:srgbClr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ehavior changes: Junior year courses, academic acceleration&#10;FAFSA / WASFA information&#10;Electronic HSBP by 2020-21 school year&#10;"/>
        </a:ext>
      </dgm:extLst>
    </dgm:pt>
    <dgm:pt modelId="{BDE0A15C-3B5E-4430-8A06-0E3BE719DFEA}" type="parTrans" cxnId="{EC51D594-30DF-4B2C-9BBD-8BD6A409EA20}">
      <dgm:prSet/>
      <dgm:spPr/>
      <dgm:t>
        <a:bodyPr/>
        <a:lstStyle/>
        <a:p>
          <a:endParaRPr lang="en-US"/>
        </a:p>
      </dgm:t>
    </dgm:pt>
    <dgm:pt modelId="{FEB208AF-6035-4164-A4D8-A0D9C73272BC}" type="sibTrans" cxnId="{EC51D594-30DF-4B2C-9BBD-8BD6A409EA20}">
      <dgm:prSet/>
      <dgm:spPr/>
      <dgm:t>
        <a:bodyPr/>
        <a:lstStyle/>
        <a:p>
          <a:endParaRPr lang="en-US"/>
        </a:p>
      </dgm:t>
    </dgm:pt>
    <dgm:pt modelId="{E5F6A637-F10D-4AEA-A3C5-CC1C7FFB77C4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72ECCF-24E8-4F6F-85DB-A10C8494C666}" type="pres">
      <dgm:prSet presAssocID="{C5C28A6F-0E0E-4EDF-BFC9-F40C2B8BD497}" presName="thickLine" presStyleLbl="alignNode1" presStyleIdx="0" presStyleCnt="4"/>
      <dgm:spPr/>
    </dgm:pt>
    <dgm:pt modelId="{B81770E9-7C7E-4875-A7CE-68E817C3146E}" type="pres">
      <dgm:prSet presAssocID="{C5C28A6F-0E0E-4EDF-BFC9-F40C2B8BD497}" presName="horz1" presStyleCnt="0"/>
      <dgm:spPr/>
    </dgm:pt>
    <dgm:pt modelId="{592F738C-8E67-4BA8-B9C3-2C5EE57D90FE}" type="pres">
      <dgm:prSet presAssocID="{C5C28A6F-0E0E-4EDF-BFC9-F40C2B8BD497}" presName="tx1" presStyleLbl="revTx" presStyleIdx="0" presStyleCnt="4"/>
      <dgm:spPr/>
      <dgm:t>
        <a:bodyPr/>
        <a:lstStyle/>
        <a:p>
          <a:endParaRPr lang="en-US"/>
        </a:p>
      </dgm:t>
    </dgm:pt>
    <dgm:pt modelId="{2195370C-CBC5-4A30-8F3D-48F96AC55EF2}" type="pres">
      <dgm:prSet presAssocID="{C5C28A6F-0E0E-4EDF-BFC9-F40C2B8BD497}" presName="vert1" presStyleCnt="0"/>
      <dgm:spPr/>
    </dgm:pt>
    <dgm:pt modelId="{F1119529-F55D-4AF3-AC6C-E8A6FE0A9277}" type="pres">
      <dgm:prSet presAssocID="{5D01C176-14D0-4C77-8C96-AC082021673E}" presName="thickLine" presStyleLbl="alignNode1" presStyleIdx="1" presStyleCnt="4"/>
      <dgm:spPr/>
    </dgm:pt>
    <dgm:pt modelId="{6B41C945-A712-4B11-8936-4AF43E28E904}" type="pres">
      <dgm:prSet presAssocID="{5D01C176-14D0-4C77-8C96-AC082021673E}" presName="horz1" presStyleCnt="0"/>
      <dgm:spPr/>
    </dgm:pt>
    <dgm:pt modelId="{6BA5C5CF-56CD-4439-868E-2B386F08F873}" type="pres">
      <dgm:prSet presAssocID="{5D01C176-14D0-4C77-8C96-AC082021673E}" presName="tx1" presStyleLbl="revTx" presStyleIdx="1" presStyleCnt="4"/>
      <dgm:spPr/>
      <dgm:t>
        <a:bodyPr/>
        <a:lstStyle/>
        <a:p>
          <a:endParaRPr lang="en-US"/>
        </a:p>
      </dgm:t>
    </dgm:pt>
    <dgm:pt modelId="{40DAAD92-53C9-4A20-B939-15241AEF2D3D}" type="pres">
      <dgm:prSet presAssocID="{5D01C176-14D0-4C77-8C96-AC082021673E}" presName="vert1" presStyleCnt="0"/>
      <dgm:spPr/>
    </dgm:pt>
    <dgm:pt modelId="{5B71CD71-ED84-4414-8CB4-D4C904E182F3}" type="pres">
      <dgm:prSet presAssocID="{7138AC7F-8080-4BCE-A1BA-871E816B971E}" presName="thickLine" presStyleLbl="alignNode1" presStyleIdx="2" presStyleCnt="4"/>
      <dgm:spPr/>
    </dgm:pt>
    <dgm:pt modelId="{D14A8CBA-B983-44C7-A2D3-0C5E8FC0BFC9}" type="pres">
      <dgm:prSet presAssocID="{7138AC7F-8080-4BCE-A1BA-871E816B971E}" presName="horz1" presStyleCnt="0"/>
      <dgm:spPr/>
    </dgm:pt>
    <dgm:pt modelId="{50E370F2-8CF4-42EE-B11F-3C35EC6F2D03}" type="pres">
      <dgm:prSet presAssocID="{7138AC7F-8080-4BCE-A1BA-871E816B971E}" presName="tx1" presStyleLbl="revTx" presStyleIdx="2" presStyleCnt="4"/>
      <dgm:spPr/>
      <dgm:t>
        <a:bodyPr/>
        <a:lstStyle/>
        <a:p>
          <a:endParaRPr lang="en-US"/>
        </a:p>
      </dgm:t>
    </dgm:pt>
    <dgm:pt modelId="{5CD166D2-E228-417D-8215-46B8AFEEB7E0}" type="pres">
      <dgm:prSet presAssocID="{7138AC7F-8080-4BCE-A1BA-871E816B971E}" presName="vert1" presStyleCnt="0"/>
      <dgm:spPr/>
    </dgm:pt>
    <dgm:pt modelId="{DE95468C-9EFD-45AF-A8B0-FD9C43A7F6DA}" type="pres">
      <dgm:prSet presAssocID="{096E98F9-C8ED-450D-B882-2B05C4372FE5}" presName="thickLine" presStyleLbl="alignNode1" presStyleIdx="3" presStyleCnt="4"/>
      <dgm:spPr/>
    </dgm:pt>
    <dgm:pt modelId="{ECD02FC0-5599-4105-9E17-2966CCC9362D}" type="pres">
      <dgm:prSet presAssocID="{096E98F9-C8ED-450D-B882-2B05C4372FE5}" presName="horz1" presStyleCnt="0"/>
      <dgm:spPr/>
    </dgm:pt>
    <dgm:pt modelId="{7FEA63D9-3244-4501-ADB1-443319C91A53}" type="pres">
      <dgm:prSet presAssocID="{096E98F9-C8ED-450D-B882-2B05C4372FE5}" presName="tx1" presStyleLbl="revTx" presStyleIdx="3" presStyleCnt="4"/>
      <dgm:spPr/>
      <dgm:t>
        <a:bodyPr/>
        <a:lstStyle/>
        <a:p>
          <a:endParaRPr lang="en-US"/>
        </a:p>
      </dgm:t>
    </dgm:pt>
    <dgm:pt modelId="{FF04951B-4D69-45A6-8223-4E409FDA4862}" type="pres">
      <dgm:prSet presAssocID="{096E98F9-C8ED-450D-B882-2B05C4372FE5}" presName="vert1" presStyleCnt="0"/>
      <dgm:spPr/>
    </dgm:pt>
  </dgm:ptLst>
  <dgm:cxnLst>
    <dgm:cxn modelId="{17B096AC-3E78-42FD-98AC-D67DB429B229}" srcId="{55E101BC-3691-419D-AA83-92251306B27A}" destId="{7138AC7F-8080-4BCE-A1BA-871E816B971E}" srcOrd="2" destOrd="0" parTransId="{C84D9828-29F8-4DF7-A318-EAE10AF76C0E}" sibTransId="{44B260CD-34C7-4386-900A-3E759A84F104}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EC51D594-30DF-4B2C-9BBD-8BD6A409EA20}" srcId="{55E101BC-3691-419D-AA83-92251306B27A}" destId="{5D01C176-14D0-4C77-8C96-AC082021673E}" srcOrd="1" destOrd="0" parTransId="{BDE0A15C-3B5E-4430-8A06-0E3BE719DFEA}" sibTransId="{FEB208AF-6035-4164-A4D8-A0D9C73272BC}"/>
    <dgm:cxn modelId="{3E3076CC-76F0-47CD-BC1B-7B90A0386B0B}" srcId="{55E101BC-3691-419D-AA83-92251306B27A}" destId="{096E98F9-C8ED-450D-B882-2B05C4372FE5}" srcOrd="3" destOrd="0" parTransId="{9391EAD6-21FE-4F5D-A642-70A91E86C63A}" sibTransId="{C517F387-DFAC-4AC1-971A-E59392245618}"/>
    <dgm:cxn modelId="{B32BE73E-8F33-4699-973C-8C92E4F862A2}" type="presOf" srcId="{C5C28A6F-0E0E-4EDF-BFC9-F40C2B8BD497}" destId="{592F738C-8E67-4BA8-B9C3-2C5EE57D90FE}" srcOrd="0" destOrd="0" presId="urn:microsoft.com/office/officeart/2008/layout/LinedList"/>
    <dgm:cxn modelId="{D71DF93C-E40D-48D0-AE32-3025947947DC}" type="presOf" srcId="{7138AC7F-8080-4BCE-A1BA-871E816B971E}" destId="{50E370F2-8CF4-42EE-B11F-3C35EC6F2D03}" srcOrd="0" destOrd="0" presId="urn:microsoft.com/office/officeart/2008/layout/LinedList"/>
    <dgm:cxn modelId="{9079ED60-F01E-4E8D-A8A6-A9A827C376E0}" type="presOf" srcId="{55E101BC-3691-419D-AA83-92251306B27A}" destId="{E5F6A637-F10D-4AEA-A3C5-CC1C7FFB77C4}" srcOrd="0" destOrd="0" presId="urn:microsoft.com/office/officeart/2008/layout/LinedList"/>
    <dgm:cxn modelId="{95D15429-6E53-47DD-B05A-8B3CAD07DF76}" type="presOf" srcId="{5D01C176-14D0-4C77-8C96-AC082021673E}" destId="{6BA5C5CF-56CD-4439-868E-2B386F08F873}" srcOrd="0" destOrd="0" presId="urn:microsoft.com/office/officeart/2008/layout/LinedList"/>
    <dgm:cxn modelId="{EAF3E618-E061-4457-A308-BEF821355A75}" type="presOf" srcId="{096E98F9-C8ED-450D-B882-2B05C4372FE5}" destId="{7FEA63D9-3244-4501-ADB1-443319C91A53}" srcOrd="0" destOrd="0" presId="urn:microsoft.com/office/officeart/2008/layout/LinedList"/>
    <dgm:cxn modelId="{E3ED6BC0-7422-4951-9C5A-772145CD3652}" type="presParOf" srcId="{E5F6A637-F10D-4AEA-A3C5-CC1C7FFB77C4}" destId="{0972ECCF-24E8-4F6F-85DB-A10C8494C666}" srcOrd="0" destOrd="0" presId="urn:microsoft.com/office/officeart/2008/layout/LinedList"/>
    <dgm:cxn modelId="{6D0D5043-D0EA-4FD8-9CAF-420497DB1ABF}" type="presParOf" srcId="{E5F6A637-F10D-4AEA-A3C5-CC1C7FFB77C4}" destId="{B81770E9-7C7E-4875-A7CE-68E817C3146E}" srcOrd="1" destOrd="0" presId="urn:microsoft.com/office/officeart/2008/layout/LinedList"/>
    <dgm:cxn modelId="{9632D9D2-CC86-45FF-8D55-A205DE4CF2F5}" type="presParOf" srcId="{B81770E9-7C7E-4875-A7CE-68E817C3146E}" destId="{592F738C-8E67-4BA8-B9C3-2C5EE57D90FE}" srcOrd="0" destOrd="0" presId="urn:microsoft.com/office/officeart/2008/layout/LinedList"/>
    <dgm:cxn modelId="{7AFE20F4-85E6-4E2A-B5AA-9393D555BA9D}" type="presParOf" srcId="{B81770E9-7C7E-4875-A7CE-68E817C3146E}" destId="{2195370C-CBC5-4A30-8F3D-48F96AC55EF2}" srcOrd="1" destOrd="0" presId="urn:microsoft.com/office/officeart/2008/layout/LinedList"/>
    <dgm:cxn modelId="{B9AF32FD-BAEF-40D4-B605-03CC1128CC9D}" type="presParOf" srcId="{E5F6A637-F10D-4AEA-A3C5-CC1C7FFB77C4}" destId="{F1119529-F55D-4AF3-AC6C-E8A6FE0A9277}" srcOrd="2" destOrd="0" presId="urn:microsoft.com/office/officeart/2008/layout/LinedList"/>
    <dgm:cxn modelId="{7242F62E-6123-43AA-B6D1-96515DDD4487}" type="presParOf" srcId="{E5F6A637-F10D-4AEA-A3C5-CC1C7FFB77C4}" destId="{6B41C945-A712-4B11-8936-4AF43E28E904}" srcOrd="3" destOrd="0" presId="urn:microsoft.com/office/officeart/2008/layout/LinedList"/>
    <dgm:cxn modelId="{67AD3BF0-956F-44A8-BC0F-81E8E03281C1}" type="presParOf" srcId="{6B41C945-A712-4B11-8936-4AF43E28E904}" destId="{6BA5C5CF-56CD-4439-868E-2B386F08F873}" srcOrd="0" destOrd="0" presId="urn:microsoft.com/office/officeart/2008/layout/LinedList"/>
    <dgm:cxn modelId="{FEB76EEB-0E84-4EAD-93C7-24CDFE6140FD}" type="presParOf" srcId="{6B41C945-A712-4B11-8936-4AF43E28E904}" destId="{40DAAD92-53C9-4A20-B939-15241AEF2D3D}" srcOrd="1" destOrd="0" presId="urn:microsoft.com/office/officeart/2008/layout/LinedList"/>
    <dgm:cxn modelId="{CA20333F-F2A6-4D71-9882-A65CB79B6834}" type="presParOf" srcId="{E5F6A637-F10D-4AEA-A3C5-CC1C7FFB77C4}" destId="{5B71CD71-ED84-4414-8CB4-D4C904E182F3}" srcOrd="4" destOrd="0" presId="urn:microsoft.com/office/officeart/2008/layout/LinedList"/>
    <dgm:cxn modelId="{DF22B451-82DF-40F9-874F-1C97EE626DF9}" type="presParOf" srcId="{E5F6A637-F10D-4AEA-A3C5-CC1C7FFB77C4}" destId="{D14A8CBA-B983-44C7-A2D3-0C5E8FC0BFC9}" srcOrd="5" destOrd="0" presId="urn:microsoft.com/office/officeart/2008/layout/LinedList"/>
    <dgm:cxn modelId="{6A4AE391-A492-494F-99FF-E12F59F57DCE}" type="presParOf" srcId="{D14A8CBA-B983-44C7-A2D3-0C5E8FC0BFC9}" destId="{50E370F2-8CF4-42EE-B11F-3C35EC6F2D03}" srcOrd="0" destOrd="0" presId="urn:microsoft.com/office/officeart/2008/layout/LinedList"/>
    <dgm:cxn modelId="{CA9105A3-6E9C-4590-819E-106690413A18}" type="presParOf" srcId="{D14A8CBA-B983-44C7-A2D3-0C5E8FC0BFC9}" destId="{5CD166D2-E228-417D-8215-46B8AFEEB7E0}" srcOrd="1" destOrd="0" presId="urn:microsoft.com/office/officeart/2008/layout/LinedList"/>
    <dgm:cxn modelId="{F80BCD03-FE5C-4365-B0EC-111E05B2F612}" type="presParOf" srcId="{E5F6A637-F10D-4AEA-A3C5-CC1C7FFB77C4}" destId="{DE95468C-9EFD-45AF-A8B0-FD9C43A7F6DA}" srcOrd="6" destOrd="0" presId="urn:microsoft.com/office/officeart/2008/layout/LinedList"/>
    <dgm:cxn modelId="{D765A5BF-D9B0-427B-8A4D-67C1D5803432}" type="presParOf" srcId="{E5F6A637-F10D-4AEA-A3C5-CC1C7FFB77C4}" destId="{ECD02FC0-5599-4105-9E17-2966CCC9362D}" srcOrd="7" destOrd="0" presId="urn:microsoft.com/office/officeart/2008/layout/LinedList"/>
    <dgm:cxn modelId="{CCA14186-BA42-4554-AFE1-099956BEF2E2}" type="presParOf" srcId="{ECD02FC0-5599-4105-9E17-2966CCC9362D}" destId="{7FEA63D9-3244-4501-ADB1-443319C91A53}" srcOrd="0" destOrd="0" presId="urn:microsoft.com/office/officeart/2008/layout/LinedList"/>
    <dgm:cxn modelId="{ED983C3F-459D-41E7-820E-E38849ACAB55}" type="presParOf" srcId="{ECD02FC0-5599-4105-9E17-2966CCC9362D}" destId="{FF04951B-4D69-45A6-8223-4E409FDA48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600" dirty="0">
              <a:latin typeface="Segoe UI Semibold" panose="020B0702040204020203" pitchFamily="34" charset="0"/>
              <a:cs typeface="Segoe UI Semibold" panose="020B0702040204020203" pitchFamily="34" charset="0"/>
            </a:rPr>
            <a:t>Students/families can request non-numerical grades for </a:t>
          </a:r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courses by end of 11</a:t>
          </a:r>
          <a:r>
            <a:rPr lang="en-US" sz="2600" baseline="300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th</a:t>
          </a:r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 grade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600" dirty="0">
              <a:latin typeface="Segoe UI Semibold" panose="020B0702040204020203" pitchFamily="34" charset="0"/>
              <a:cs typeface="Segoe UI Semibold" panose="020B0702040204020203" pitchFamily="34" charset="0"/>
            </a:rPr>
            <a:t>Local districts should plan on </a:t>
          </a:r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reviewing/updating a policy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500" dirty="0">
              <a:latin typeface="Segoe UI Semibold" panose="020B0702040204020203" pitchFamily="34" charset="0"/>
              <a:cs typeface="Segoe UI Semibold" panose="020B0702040204020203" pitchFamily="34" charset="0"/>
            </a:rPr>
            <a:t>Credit </a:t>
          </a:r>
          <a:r>
            <a:rPr lang="en-US" sz="25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automatically added </a:t>
          </a:r>
          <a:r>
            <a:rPr lang="en-US" sz="2500" dirty="0">
              <a:latin typeface="Segoe UI Semibold" panose="020B0702040204020203" pitchFamily="34" charset="0"/>
              <a:cs typeface="Segoe UI Semibold" panose="020B0702040204020203" pitchFamily="34" charset="0"/>
            </a:rPr>
            <a:t>to </a:t>
          </a:r>
          <a:r>
            <a:rPr lang="en-US" sz="25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HS transcript</a:t>
          </a:r>
          <a:r>
            <a:rPr lang="en-US" sz="2500" dirty="0">
              <a:latin typeface="Segoe UI Semibold" panose="020B0702040204020203" pitchFamily="34" charset="0"/>
              <a:cs typeface="Segoe UI Semibold" panose="020B0702040204020203" pitchFamily="34" charset="0"/>
            </a:rPr>
            <a:t>; students</a:t>
          </a:r>
          <a:r>
            <a:rPr lang="en-US" sz="25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/ families must </a:t>
          </a:r>
          <a:r>
            <a:rPr lang="en-US" sz="2500" u="sng" dirty="0">
              <a:latin typeface="Segoe UI Semibold" panose="020B0702040204020203" pitchFamily="34" charset="0"/>
              <a:cs typeface="Segoe UI Semibold" panose="020B0702040204020203" pitchFamily="34" charset="0"/>
            </a:rPr>
            <a:t>opt</a:t>
          </a:r>
          <a:r>
            <a:rPr lang="en-US" sz="25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500" u="sng" dirty="0">
              <a:latin typeface="Segoe UI Semibold" panose="020B0702040204020203" pitchFamily="34" charset="0"/>
              <a:cs typeface="Segoe UI Semibold" panose="020B0702040204020203" pitchFamily="34" charset="0"/>
            </a:rPr>
            <a:t>out</a:t>
          </a:r>
          <a:r>
            <a:rPr lang="en-US" sz="2500" dirty="0">
              <a:latin typeface="Segoe UI Semibold" panose="020B0702040204020203" pitchFamily="34" charset="0"/>
              <a:cs typeface="Segoe UI Semibold" panose="020B0702040204020203" pitchFamily="34" charset="0"/>
            </a:rPr>
            <a:t> by end of 11</a:t>
          </a:r>
          <a:r>
            <a:rPr lang="en-US" sz="2500" baseline="30000" dirty="0">
              <a:latin typeface="Segoe UI Semibold" panose="020B0702040204020203" pitchFamily="34" charset="0"/>
              <a:cs typeface="Segoe UI Semibold" panose="020B0702040204020203" pitchFamily="34" charset="0"/>
            </a:rPr>
            <a:t>th</a:t>
          </a:r>
          <a:r>
            <a:rPr lang="en-US" sz="2500" dirty="0">
              <a:latin typeface="Segoe UI Semibold" panose="020B0702040204020203" pitchFamily="34" charset="0"/>
              <a:cs typeface="Segoe UI Semibold" panose="020B0702040204020203" pitchFamily="34" charset="0"/>
            </a:rPr>
            <a:t> grade</a:t>
          </a:r>
        </a:p>
      </dgm: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3942541-EC1E-4A0F-A31B-E416BD040EFF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FC9953-D9EF-4C66-A939-79DDF02C1FBA}" type="pres">
      <dgm:prSet presAssocID="{C5C28A6F-0E0E-4EDF-BFC9-F40C2B8BD497}" presName="thickLine" presStyleLbl="alignNode1" presStyleIdx="0" presStyleCnt="3"/>
      <dgm:spPr/>
    </dgm:pt>
    <dgm:pt modelId="{210B2E63-CF92-4A2C-A677-32FA4B85487E}" type="pres">
      <dgm:prSet presAssocID="{C5C28A6F-0E0E-4EDF-BFC9-F40C2B8BD497}" presName="horz1" presStyleCnt="0"/>
      <dgm:spPr/>
    </dgm:pt>
    <dgm:pt modelId="{86825B07-EB79-42D8-A2F3-C07D32D938F3}" type="pres">
      <dgm:prSet presAssocID="{C5C28A6F-0E0E-4EDF-BFC9-F40C2B8BD497}" presName="tx1" presStyleLbl="revTx" presStyleIdx="0" presStyleCnt="3" custScaleX="100392" custScaleY="159868"/>
      <dgm:spPr/>
      <dgm:t>
        <a:bodyPr/>
        <a:lstStyle/>
        <a:p>
          <a:endParaRPr lang="en-US"/>
        </a:p>
      </dgm:t>
    </dgm:pt>
    <dgm:pt modelId="{DF3FED9A-890C-4D62-9D03-A3959E6D44E5}" type="pres">
      <dgm:prSet presAssocID="{C5C28A6F-0E0E-4EDF-BFC9-F40C2B8BD497}" presName="vert1" presStyleCnt="0"/>
      <dgm:spPr/>
    </dgm:pt>
    <dgm:pt modelId="{D30BE2F3-4249-4186-9B09-D3BAD232D572}" type="pres">
      <dgm:prSet presAssocID="{7138AC7F-8080-4BCE-A1BA-871E816B971E}" presName="thickLine" presStyleLbl="alignNode1" presStyleIdx="1" presStyleCnt="3"/>
      <dgm:spPr/>
    </dgm:pt>
    <dgm:pt modelId="{392A775A-BBDC-4C77-B8C3-A73F9FE6FC7C}" type="pres">
      <dgm:prSet presAssocID="{7138AC7F-8080-4BCE-A1BA-871E816B971E}" presName="horz1" presStyleCnt="0"/>
      <dgm:spPr/>
    </dgm:pt>
    <dgm:pt modelId="{51B15658-2E0E-4D0A-9DE2-739334E43E01}" type="pres">
      <dgm:prSet presAssocID="{7138AC7F-8080-4BCE-A1BA-871E816B971E}" presName="tx1" presStyleLbl="revTx" presStyleIdx="1" presStyleCnt="3" custScaleX="100196" custScaleY="121000"/>
      <dgm:spPr/>
      <dgm:t>
        <a:bodyPr/>
        <a:lstStyle/>
        <a:p>
          <a:endParaRPr lang="en-US"/>
        </a:p>
      </dgm:t>
    </dgm:pt>
    <dgm:pt modelId="{B8F754B9-CF79-48CB-BAB7-3C7E49061AC3}" type="pres">
      <dgm:prSet presAssocID="{7138AC7F-8080-4BCE-A1BA-871E816B971E}" presName="vert1" presStyleCnt="0"/>
      <dgm:spPr/>
    </dgm:pt>
    <dgm:pt modelId="{F2373507-2E78-4E37-BCEE-0E2BE5F1DD80}" type="pres">
      <dgm:prSet presAssocID="{096E98F9-C8ED-450D-B882-2B05C4372FE5}" presName="thickLine" presStyleLbl="alignNode1" presStyleIdx="2" presStyleCnt="3"/>
      <dgm:spPr/>
    </dgm:pt>
    <dgm:pt modelId="{995FA1A3-AACA-4D64-BFCA-96DC287B7546}" type="pres">
      <dgm:prSet presAssocID="{096E98F9-C8ED-450D-B882-2B05C4372FE5}" presName="horz1" presStyleCnt="0"/>
      <dgm:spPr/>
    </dgm:pt>
    <dgm:pt modelId="{0A79451C-EAB7-4074-9E70-7E0A6E235F9A}" type="pres">
      <dgm:prSet presAssocID="{096E98F9-C8ED-450D-B882-2B05C4372FE5}" presName="tx1" presStyleLbl="revTx" presStyleIdx="2" presStyleCnt="3" custScaleX="100196" custScaleY="121000"/>
      <dgm:spPr/>
      <dgm:t>
        <a:bodyPr/>
        <a:lstStyle/>
        <a:p>
          <a:endParaRPr lang="en-US"/>
        </a:p>
      </dgm:t>
    </dgm:pt>
    <dgm:pt modelId="{4DA9FD0F-148C-40C6-801E-6E5EDC01FE91}" type="pres">
      <dgm:prSet presAssocID="{096E98F9-C8ED-450D-B882-2B05C4372FE5}" presName="vert1" presStyleCnt="0"/>
      <dgm:spPr/>
    </dgm:pt>
  </dgm:ptLst>
  <dgm:cxnLst>
    <dgm:cxn modelId="{81ACECDB-DF72-4E9B-9D35-D88EEEE0803E}" type="presOf" srcId="{096E98F9-C8ED-450D-B882-2B05C4372FE5}" destId="{0A79451C-EAB7-4074-9E70-7E0A6E235F9A}" srcOrd="0" destOrd="0" presId="urn:microsoft.com/office/officeart/2008/layout/LinedList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D6BA3706-3367-4801-A5F5-09CDED20240F}" type="presOf" srcId="{7138AC7F-8080-4BCE-A1BA-871E816B971E}" destId="{51B15658-2E0E-4D0A-9DE2-739334E43E01}" srcOrd="0" destOrd="0" presId="urn:microsoft.com/office/officeart/2008/layout/LinedList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4BADA045-0D10-49A8-B39F-E1BA307DD26D}" type="presOf" srcId="{55E101BC-3691-419D-AA83-92251306B27A}" destId="{03942541-EC1E-4A0F-A31B-E416BD040EFF}" srcOrd="0" destOrd="0" presId="urn:microsoft.com/office/officeart/2008/layout/LinedList"/>
    <dgm:cxn modelId="{15051276-82EC-428B-AEA1-FBAA3359A435}" type="presOf" srcId="{C5C28A6F-0E0E-4EDF-BFC9-F40C2B8BD497}" destId="{86825B07-EB79-42D8-A2F3-C07D32D938F3}" srcOrd="0" destOrd="0" presId="urn:microsoft.com/office/officeart/2008/layout/LinedList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4A9E15AC-BBF4-4D06-85CF-3087B6FAADC1}" type="presParOf" srcId="{03942541-EC1E-4A0F-A31B-E416BD040EFF}" destId="{DFFC9953-D9EF-4C66-A939-79DDF02C1FBA}" srcOrd="0" destOrd="0" presId="urn:microsoft.com/office/officeart/2008/layout/LinedList"/>
    <dgm:cxn modelId="{2D2FB698-FABB-4B0B-9CA3-14D014399AF3}" type="presParOf" srcId="{03942541-EC1E-4A0F-A31B-E416BD040EFF}" destId="{210B2E63-CF92-4A2C-A677-32FA4B85487E}" srcOrd="1" destOrd="0" presId="urn:microsoft.com/office/officeart/2008/layout/LinedList"/>
    <dgm:cxn modelId="{9C30A648-B266-4299-9B24-C0228FB501CD}" type="presParOf" srcId="{210B2E63-CF92-4A2C-A677-32FA4B85487E}" destId="{86825B07-EB79-42D8-A2F3-C07D32D938F3}" srcOrd="0" destOrd="0" presId="urn:microsoft.com/office/officeart/2008/layout/LinedList"/>
    <dgm:cxn modelId="{35B31DC4-773B-489C-9540-D7A6C74C60EB}" type="presParOf" srcId="{210B2E63-CF92-4A2C-A677-32FA4B85487E}" destId="{DF3FED9A-890C-4D62-9D03-A3959E6D44E5}" srcOrd="1" destOrd="0" presId="urn:microsoft.com/office/officeart/2008/layout/LinedList"/>
    <dgm:cxn modelId="{C96CE56D-A37F-481C-8B5F-A1E18DFEB791}" type="presParOf" srcId="{03942541-EC1E-4A0F-A31B-E416BD040EFF}" destId="{D30BE2F3-4249-4186-9B09-D3BAD232D572}" srcOrd="2" destOrd="0" presId="urn:microsoft.com/office/officeart/2008/layout/LinedList"/>
    <dgm:cxn modelId="{435A3E05-E6E1-49EA-85EB-567FD1A8E542}" type="presParOf" srcId="{03942541-EC1E-4A0F-A31B-E416BD040EFF}" destId="{392A775A-BBDC-4C77-B8C3-A73F9FE6FC7C}" srcOrd="3" destOrd="0" presId="urn:microsoft.com/office/officeart/2008/layout/LinedList"/>
    <dgm:cxn modelId="{745E8386-217A-4D52-82D2-FE1AFB534B61}" type="presParOf" srcId="{392A775A-BBDC-4C77-B8C3-A73F9FE6FC7C}" destId="{51B15658-2E0E-4D0A-9DE2-739334E43E01}" srcOrd="0" destOrd="0" presId="urn:microsoft.com/office/officeart/2008/layout/LinedList"/>
    <dgm:cxn modelId="{1CEEB80D-8A83-4DE6-B58F-EE14A57D45EE}" type="presParOf" srcId="{392A775A-BBDC-4C77-B8C3-A73F9FE6FC7C}" destId="{B8F754B9-CF79-48CB-BAB7-3C7E49061AC3}" srcOrd="1" destOrd="0" presId="urn:microsoft.com/office/officeart/2008/layout/LinedList"/>
    <dgm:cxn modelId="{1DC39B8D-37FD-4D2A-BA7D-9F991B3E8353}" type="presParOf" srcId="{03942541-EC1E-4A0F-A31B-E416BD040EFF}" destId="{F2373507-2E78-4E37-BCEE-0E2BE5F1DD80}" srcOrd="4" destOrd="0" presId="urn:microsoft.com/office/officeart/2008/layout/LinedList"/>
    <dgm:cxn modelId="{376676C3-9E36-4A01-B45F-9414D531FE7B}" type="presParOf" srcId="{03942541-EC1E-4A0F-A31B-E416BD040EFF}" destId="{995FA1A3-AACA-4D64-BFCA-96DC287B7546}" srcOrd="5" destOrd="0" presId="urn:microsoft.com/office/officeart/2008/layout/LinedList"/>
    <dgm:cxn modelId="{8E43712E-2C77-422F-B16B-41922C368390}" type="presParOf" srcId="{995FA1A3-AACA-4D64-BFCA-96DC287B7546}" destId="{0A79451C-EAB7-4074-9E70-7E0A6E235F9A}" srcOrd="0" destOrd="0" presId="urn:microsoft.com/office/officeart/2008/layout/LinedList"/>
    <dgm:cxn modelId="{5DF8AE0C-6330-46D4-A94D-D09684C41F11}" type="presParOf" srcId="{995FA1A3-AACA-4D64-BFCA-96DC287B7546}" destId="{4DA9FD0F-148C-40C6-801E-6E5EDC01FE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Local districts must adopt a policy</a:t>
          </a: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Up to </a:t>
          </a:r>
          <a:r>
            <a:rPr lang="en-US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2 credits </a:t>
          </a:r>
          <a:r>
            <a:rPr lang="en-US" sz="2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waived for </a:t>
          </a:r>
          <a:r>
            <a:rPr lang="en-US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“student circumstances”</a:t>
          </a:r>
          <a:endParaRPr lang="en-US" sz="28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B7CD32-8E0D-416C-92BF-7573220B59E0}">
      <dgm:prSet phldrT="[Text]" custT="1"/>
      <dgm:spPr/>
      <dgm:t>
        <a:bodyPr anchor="ctr"/>
        <a:lstStyle/>
        <a:p>
          <a:r>
            <a:rPr lang="en-US" sz="2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Cannot be 17 core credits</a:t>
          </a:r>
        </a:p>
      </dgm:t>
    </dgm:pt>
    <dgm:pt modelId="{3694DEE3-813F-4658-90DB-59CC086F87D3}" type="parTrans" cxnId="{967FEA74-9889-4790-806D-8DB4EC54E49A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77ADB62-6832-420D-AC2E-99383F91C2DC}" type="sibTrans" cxnId="{967FEA74-9889-4790-806D-8DB4EC54E49A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E3AC2A4-0400-4E30-8D59-3C5052FAC83D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122A00D-C8E1-4567-A75D-D29BE2D5600B}" type="pres">
      <dgm:prSet presAssocID="{C5C28A6F-0E0E-4EDF-BFC9-F40C2B8BD497}" presName="thickLine" presStyleLbl="alignNode1" presStyleIdx="0" presStyleCnt="3"/>
      <dgm:spPr/>
    </dgm:pt>
    <dgm:pt modelId="{376ACC94-1725-4C2E-8056-1FD9C8AC041C}" type="pres">
      <dgm:prSet presAssocID="{C5C28A6F-0E0E-4EDF-BFC9-F40C2B8BD497}" presName="horz1" presStyleCnt="0"/>
      <dgm:spPr/>
    </dgm:pt>
    <dgm:pt modelId="{58A72E69-343B-4DD4-884A-38D4D3DE46EC}" type="pres">
      <dgm:prSet presAssocID="{C5C28A6F-0E0E-4EDF-BFC9-F40C2B8BD497}" presName="tx1" presStyleLbl="revTx" presStyleIdx="0" presStyleCnt="3"/>
      <dgm:spPr/>
      <dgm:t>
        <a:bodyPr/>
        <a:lstStyle/>
        <a:p>
          <a:endParaRPr lang="en-US"/>
        </a:p>
      </dgm:t>
    </dgm:pt>
    <dgm:pt modelId="{EEACF5A0-3639-4F6F-BAA7-82114536D20C}" type="pres">
      <dgm:prSet presAssocID="{C5C28A6F-0E0E-4EDF-BFC9-F40C2B8BD497}" presName="vert1" presStyleCnt="0"/>
      <dgm:spPr/>
    </dgm:pt>
    <dgm:pt modelId="{B2A46D28-A622-4748-82D6-028BD1C584FE}" type="pres">
      <dgm:prSet presAssocID="{0EB7CD32-8E0D-416C-92BF-7573220B59E0}" presName="thickLine" presStyleLbl="alignNode1" presStyleIdx="1" presStyleCnt="3"/>
      <dgm:spPr/>
    </dgm:pt>
    <dgm:pt modelId="{A01B8E5A-7DC5-4340-BCDB-877DFDCA07AC}" type="pres">
      <dgm:prSet presAssocID="{0EB7CD32-8E0D-416C-92BF-7573220B59E0}" presName="horz1" presStyleCnt="0"/>
      <dgm:spPr/>
    </dgm:pt>
    <dgm:pt modelId="{E671632E-DF29-4777-84A4-DAEE2B0ADF55}" type="pres">
      <dgm:prSet presAssocID="{0EB7CD32-8E0D-416C-92BF-7573220B59E0}" presName="tx1" presStyleLbl="revTx" presStyleIdx="1" presStyleCnt="3"/>
      <dgm:spPr/>
      <dgm:t>
        <a:bodyPr/>
        <a:lstStyle/>
        <a:p>
          <a:endParaRPr lang="en-US"/>
        </a:p>
      </dgm:t>
    </dgm:pt>
    <dgm:pt modelId="{E774F2F0-A07D-4CD8-B83D-592602FE40F4}" type="pres">
      <dgm:prSet presAssocID="{0EB7CD32-8E0D-416C-92BF-7573220B59E0}" presName="vert1" presStyleCnt="0"/>
      <dgm:spPr/>
    </dgm:pt>
    <dgm:pt modelId="{D4CEDEAF-221D-4A56-AFBD-0DFDB059C433}" type="pres">
      <dgm:prSet presAssocID="{096E98F9-C8ED-450D-B882-2B05C4372FE5}" presName="thickLine" presStyleLbl="alignNode1" presStyleIdx="2" presStyleCnt="3"/>
      <dgm:spPr/>
    </dgm:pt>
    <dgm:pt modelId="{5CEB6966-E516-4815-A350-5DD8DE0CC62E}" type="pres">
      <dgm:prSet presAssocID="{096E98F9-C8ED-450D-B882-2B05C4372FE5}" presName="horz1" presStyleCnt="0"/>
      <dgm:spPr/>
    </dgm:pt>
    <dgm:pt modelId="{C6B7A7FA-157D-40CC-87A1-456CD790AE68}" type="pres">
      <dgm:prSet presAssocID="{096E98F9-C8ED-450D-B882-2B05C4372FE5}" presName="tx1" presStyleLbl="revTx" presStyleIdx="2" presStyleCnt="3"/>
      <dgm:spPr/>
      <dgm:t>
        <a:bodyPr/>
        <a:lstStyle/>
        <a:p>
          <a:endParaRPr lang="en-US"/>
        </a:p>
      </dgm:t>
    </dgm:pt>
    <dgm:pt modelId="{4F74FAC9-8123-4A80-B2A3-D28A22875131}" type="pres">
      <dgm:prSet presAssocID="{096E98F9-C8ED-450D-B882-2B05C4372FE5}" presName="vert1" presStyleCnt="0"/>
      <dgm:spPr/>
    </dgm:pt>
  </dgm:ptLst>
  <dgm:cxnLst>
    <dgm:cxn modelId="{79EAEE19-6AEF-44DD-99B4-07414E019648}" type="presOf" srcId="{0EB7CD32-8E0D-416C-92BF-7573220B59E0}" destId="{E671632E-DF29-4777-84A4-DAEE2B0ADF55}" srcOrd="0" destOrd="0" presId="urn:microsoft.com/office/officeart/2008/layout/LinedList"/>
    <dgm:cxn modelId="{81DC8411-2406-469E-B702-C9201C0B9C1D}" type="presOf" srcId="{55E101BC-3691-419D-AA83-92251306B27A}" destId="{6E3AC2A4-0400-4E30-8D59-3C5052FAC83D}" srcOrd="0" destOrd="0" presId="urn:microsoft.com/office/officeart/2008/layout/LinedList"/>
    <dgm:cxn modelId="{967FEA74-9889-4790-806D-8DB4EC54E49A}" srcId="{55E101BC-3691-419D-AA83-92251306B27A}" destId="{0EB7CD32-8E0D-416C-92BF-7573220B59E0}" srcOrd="1" destOrd="0" parTransId="{3694DEE3-813F-4658-90DB-59CC086F87D3}" sibTransId="{377ADB62-6832-420D-AC2E-99383F91C2DC}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F8B2989D-AF7C-4C82-813D-34F588252A09}" type="presOf" srcId="{C5C28A6F-0E0E-4EDF-BFC9-F40C2B8BD497}" destId="{58A72E69-343B-4DD4-884A-38D4D3DE46EC}" srcOrd="0" destOrd="0" presId="urn:microsoft.com/office/officeart/2008/layout/LinedList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DC0B1A96-84FB-4F1D-9DF8-789B026F319C}" type="presOf" srcId="{096E98F9-C8ED-450D-B882-2B05C4372FE5}" destId="{C6B7A7FA-157D-40CC-87A1-456CD790AE68}" srcOrd="0" destOrd="0" presId="urn:microsoft.com/office/officeart/2008/layout/LinedList"/>
    <dgm:cxn modelId="{82C92CEA-0AC8-43AE-B276-A50F4A6978C8}" type="presParOf" srcId="{6E3AC2A4-0400-4E30-8D59-3C5052FAC83D}" destId="{B122A00D-C8E1-4567-A75D-D29BE2D5600B}" srcOrd="0" destOrd="0" presId="urn:microsoft.com/office/officeart/2008/layout/LinedList"/>
    <dgm:cxn modelId="{756C71D3-9FD2-4FD2-A063-611B5B4B105C}" type="presParOf" srcId="{6E3AC2A4-0400-4E30-8D59-3C5052FAC83D}" destId="{376ACC94-1725-4C2E-8056-1FD9C8AC041C}" srcOrd="1" destOrd="0" presId="urn:microsoft.com/office/officeart/2008/layout/LinedList"/>
    <dgm:cxn modelId="{80A8B770-88F4-4503-AFBA-455E93258A7B}" type="presParOf" srcId="{376ACC94-1725-4C2E-8056-1FD9C8AC041C}" destId="{58A72E69-343B-4DD4-884A-38D4D3DE46EC}" srcOrd="0" destOrd="0" presId="urn:microsoft.com/office/officeart/2008/layout/LinedList"/>
    <dgm:cxn modelId="{3E72FDEC-6EC7-45C1-A7EA-A82DBE8FAA5C}" type="presParOf" srcId="{376ACC94-1725-4C2E-8056-1FD9C8AC041C}" destId="{EEACF5A0-3639-4F6F-BAA7-82114536D20C}" srcOrd="1" destOrd="0" presId="urn:microsoft.com/office/officeart/2008/layout/LinedList"/>
    <dgm:cxn modelId="{BDD3BBF3-B056-407D-BA45-6BBE3AE46E24}" type="presParOf" srcId="{6E3AC2A4-0400-4E30-8D59-3C5052FAC83D}" destId="{B2A46D28-A622-4748-82D6-028BD1C584FE}" srcOrd="2" destOrd="0" presId="urn:microsoft.com/office/officeart/2008/layout/LinedList"/>
    <dgm:cxn modelId="{67357DE2-3630-4B79-A894-0C5E843F8B7B}" type="presParOf" srcId="{6E3AC2A4-0400-4E30-8D59-3C5052FAC83D}" destId="{A01B8E5A-7DC5-4340-BCDB-877DFDCA07AC}" srcOrd="3" destOrd="0" presId="urn:microsoft.com/office/officeart/2008/layout/LinedList"/>
    <dgm:cxn modelId="{A26495B1-90D4-4B30-AC70-89165DFB19FD}" type="presParOf" srcId="{A01B8E5A-7DC5-4340-BCDB-877DFDCA07AC}" destId="{E671632E-DF29-4777-84A4-DAEE2B0ADF55}" srcOrd="0" destOrd="0" presId="urn:microsoft.com/office/officeart/2008/layout/LinedList"/>
    <dgm:cxn modelId="{3EB54FFB-0398-415F-9D86-307DB846EA6E}" type="presParOf" srcId="{A01B8E5A-7DC5-4340-BCDB-877DFDCA07AC}" destId="{E774F2F0-A07D-4CD8-B83D-592602FE40F4}" srcOrd="1" destOrd="0" presId="urn:microsoft.com/office/officeart/2008/layout/LinedList"/>
    <dgm:cxn modelId="{F865E9D2-3E64-4C48-8B6C-D0F0FBDA9E59}" type="presParOf" srcId="{6E3AC2A4-0400-4E30-8D59-3C5052FAC83D}" destId="{D4CEDEAF-221D-4A56-AFBD-0DFDB059C433}" srcOrd="4" destOrd="0" presId="urn:microsoft.com/office/officeart/2008/layout/LinedList"/>
    <dgm:cxn modelId="{37D15DD7-ED82-4427-878F-930622B652C2}" type="presParOf" srcId="{6E3AC2A4-0400-4E30-8D59-3C5052FAC83D}" destId="{5CEB6966-E516-4815-A350-5DD8DE0CC62E}" srcOrd="5" destOrd="0" presId="urn:microsoft.com/office/officeart/2008/layout/LinedList"/>
    <dgm:cxn modelId="{1A7ABBD9-0254-4343-A7E5-150C6C7DCFD3}" type="presParOf" srcId="{5CEB6966-E516-4815-A350-5DD8DE0CC62E}" destId="{C6B7A7FA-157D-40CC-87A1-456CD790AE68}" srcOrd="0" destOrd="0" presId="urn:microsoft.com/office/officeart/2008/layout/LinedList"/>
    <dgm:cxn modelId="{128C9F82-BA40-4DAF-9A7A-FF682A7D1776}" type="presParOf" srcId="{5CEB6966-E516-4815-A350-5DD8DE0CC62E}" destId="{4F74FAC9-8123-4A80-B2A3-D28A228751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77954-C691-4505-A4C8-3D2E41C513D4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B96F8C-94B8-450C-A423-3D055BB8E73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High School &amp; Beyond </a:t>
          </a:r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Plan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(HSBP)</a:t>
          </a:r>
          <a:endParaRPr lang="en-US" sz="2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9A1B1F9-AB70-41A4-823B-C934C5BD2467}" type="parTrans" cxnId="{B8A6AAA3-D2E6-40DE-B3E5-757BECC3AC7F}">
      <dgm:prSet/>
      <dgm:spPr/>
      <dgm:t>
        <a:bodyPr/>
        <a:lstStyle/>
        <a:p>
          <a:endParaRPr lang="en-US"/>
        </a:p>
      </dgm:t>
    </dgm:pt>
    <dgm:pt modelId="{16DE9F20-EB0F-4978-956C-94B1EFA8E874}" type="sibTrans" cxnId="{B8A6AAA3-D2E6-40DE-B3E5-757BECC3AC7F}">
      <dgm:prSet/>
      <dgm:spPr/>
      <dgm:t>
        <a:bodyPr/>
        <a:lstStyle/>
        <a:p>
          <a:endParaRPr lang="en-US"/>
        </a:p>
      </dgm:t>
    </dgm:pt>
    <dgm:pt modelId="{0482D813-1A79-47FE-BF5F-6017ACCD0B7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High School </a:t>
          </a:r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Instruction</a:t>
          </a:r>
        </a:p>
        <a:p>
          <a:pPr>
            <a:spcAft>
              <a:spcPct val="35000"/>
            </a:spcAft>
          </a:pPr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(24 credits) </a:t>
          </a:r>
          <a:endParaRPr lang="en-US" sz="2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0E4A86B-DF0E-4035-AC17-8FFEF6F68BD2}" type="parTrans" cxnId="{C8319023-5062-4835-B998-1E5078268C6E}">
      <dgm:prSet/>
      <dgm:spPr/>
      <dgm:t>
        <a:bodyPr/>
        <a:lstStyle/>
        <a:p>
          <a:endParaRPr lang="en-US"/>
        </a:p>
      </dgm:t>
    </dgm:pt>
    <dgm:pt modelId="{3F48ED18-4A84-4F67-B0B1-A4462EFB353C}" type="sibTrans" cxnId="{C8319023-5062-4835-B998-1E5078268C6E}">
      <dgm:prSet/>
      <dgm:spPr/>
      <dgm:t>
        <a:bodyPr/>
        <a:lstStyle/>
        <a:p>
          <a:endParaRPr lang="en-US"/>
        </a:p>
      </dgm:t>
    </dgm:pt>
    <dgm:pt modelId="{08AF516B-1A8E-47D2-A30D-0CC5F0012E06}">
      <dgm:prSet phldrT="[Text]" custT="1"/>
      <dgm:spPr/>
      <dgm:t>
        <a:bodyPr/>
        <a:lstStyle/>
        <a:p>
          <a:r>
            <a:rPr lang="en-US" sz="2800" dirty="0">
              <a:latin typeface="Segoe UI Semibold" panose="020B0702040204020203" pitchFamily="34" charset="0"/>
              <a:cs typeface="Segoe UI Semibold" panose="020B0702040204020203" pitchFamily="34" charset="0"/>
            </a:rPr>
            <a:t>Graduation </a:t>
          </a:r>
          <a:r>
            <a:rPr lang="en-US" sz="28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Pathway(s)</a:t>
          </a:r>
          <a:endParaRPr lang="en-US" sz="28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4FE4335-F9E1-4A2E-A04E-A8092A0F28D5}" type="parTrans" cxnId="{CCE99DD3-A0B3-4508-BF01-86D6EF7E40F9}">
      <dgm:prSet/>
      <dgm:spPr/>
      <dgm:t>
        <a:bodyPr/>
        <a:lstStyle/>
        <a:p>
          <a:endParaRPr lang="en-US"/>
        </a:p>
      </dgm:t>
    </dgm:pt>
    <dgm:pt modelId="{6D784811-FD6D-40EF-AA7B-5D7D06326D8B}" type="sibTrans" cxnId="{CCE99DD3-A0B3-4508-BF01-86D6EF7E40F9}">
      <dgm:prSet/>
      <dgm:spPr/>
      <dgm:t>
        <a:bodyPr/>
        <a:lstStyle/>
        <a:p>
          <a:endParaRPr lang="en-US"/>
        </a:p>
      </dgm:t>
    </dgm:pt>
    <dgm:pt modelId="{9F668C9D-7FC6-4227-8ECF-F9C45C25E02D}" type="pres">
      <dgm:prSet presAssocID="{20977954-C691-4505-A4C8-3D2E41C513D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C55DC2-ACB7-4A56-95BB-C8F82FB7D725}" type="pres">
      <dgm:prSet presAssocID="{22B96F8C-94B8-450C-A423-3D055BB8E734}" presName="composite" presStyleCnt="0"/>
      <dgm:spPr/>
    </dgm:pt>
    <dgm:pt modelId="{4A2A9828-7D8F-4132-8BB0-B6D47C1D4E9A}" type="pres">
      <dgm:prSet presAssocID="{22B96F8C-94B8-450C-A423-3D055BB8E734}" presName="LShape" presStyleLbl="alignNode1" presStyleIdx="0" presStyleCnt="5"/>
      <dgm:spPr>
        <a:solidFill>
          <a:schemeClr val="bg1"/>
        </a:solidFill>
        <a:ln w="41275">
          <a:solidFill>
            <a:schemeClr val="tx1"/>
          </a:solidFill>
        </a:ln>
      </dgm:spPr>
    </dgm:pt>
    <dgm:pt modelId="{32F594DA-5A88-49CD-AE22-DBEA4DAA53DA}" type="pres">
      <dgm:prSet presAssocID="{22B96F8C-94B8-450C-A423-3D055BB8E734}" presName="ParentText" presStyleLbl="revTx" presStyleIdx="0" presStyleCnt="3" custScaleY="94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DDC07-E64F-48BD-88B6-E40EB2A66FA1}" type="pres">
      <dgm:prSet presAssocID="{22B96F8C-94B8-450C-A423-3D055BB8E734}" presName="Triangle" presStyleLbl="alignNode1" presStyleIdx="1" presStyleCnt="5"/>
      <dgm:spPr>
        <a:solidFill>
          <a:schemeClr val="bg1"/>
        </a:solidFill>
        <a:ln w="41275">
          <a:solidFill>
            <a:schemeClr val="tx1"/>
          </a:solidFill>
        </a:ln>
      </dgm:spPr>
    </dgm:pt>
    <dgm:pt modelId="{76AC0933-DCDE-4DE9-A3C3-B2FA770336EA}" type="pres">
      <dgm:prSet presAssocID="{16DE9F20-EB0F-4978-956C-94B1EFA8E874}" presName="sibTrans" presStyleCnt="0"/>
      <dgm:spPr/>
    </dgm:pt>
    <dgm:pt modelId="{1C886375-C97D-4005-9260-506B28AB6F30}" type="pres">
      <dgm:prSet presAssocID="{16DE9F20-EB0F-4978-956C-94B1EFA8E874}" presName="space" presStyleCnt="0"/>
      <dgm:spPr/>
    </dgm:pt>
    <dgm:pt modelId="{7B9623B4-97A8-4147-9599-C0564C04A900}" type="pres">
      <dgm:prSet presAssocID="{0482D813-1A79-47FE-BF5F-6017ACCD0B78}" presName="composite" presStyleCnt="0"/>
      <dgm:spPr/>
    </dgm:pt>
    <dgm:pt modelId="{D777F688-FCB6-4618-B42C-926144680E25}" type="pres">
      <dgm:prSet presAssocID="{0482D813-1A79-47FE-BF5F-6017ACCD0B78}" presName="LShape" presStyleLbl="alignNode1" presStyleIdx="2" presStyleCnt="5"/>
      <dgm:spPr>
        <a:solidFill>
          <a:schemeClr val="bg1"/>
        </a:solidFill>
        <a:ln w="41275">
          <a:solidFill>
            <a:schemeClr val="tx1"/>
          </a:solidFill>
        </a:ln>
      </dgm:spPr>
    </dgm:pt>
    <dgm:pt modelId="{7395B7E4-3684-4A1B-BB7C-0AE90E3F2B98}" type="pres">
      <dgm:prSet presAssocID="{0482D813-1A79-47FE-BF5F-6017ACCD0B7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CC960-88FF-4EB2-98BC-A8C8B337F7EC}" type="pres">
      <dgm:prSet presAssocID="{0482D813-1A79-47FE-BF5F-6017ACCD0B78}" presName="Triangle" presStyleLbl="alignNode1" presStyleIdx="3" presStyleCnt="5"/>
      <dgm:spPr>
        <a:solidFill>
          <a:schemeClr val="bg1"/>
        </a:solidFill>
        <a:ln w="41275">
          <a:solidFill>
            <a:schemeClr val="tx1"/>
          </a:solidFill>
        </a:ln>
      </dgm:spPr>
    </dgm:pt>
    <dgm:pt modelId="{78907D96-4F94-49DC-8629-CC21D91DC5D4}" type="pres">
      <dgm:prSet presAssocID="{3F48ED18-4A84-4F67-B0B1-A4462EFB353C}" presName="sibTrans" presStyleCnt="0"/>
      <dgm:spPr/>
    </dgm:pt>
    <dgm:pt modelId="{56B62557-28EA-420E-A938-3833F333E3DF}" type="pres">
      <dgm:prSet presAssocID="{3F48ED18-4A84-4F67-B0B1-A4462EFB353C}" presName="space" presStyleCnt="0"/>
      <dgm:spPr/>
    </dgm:pt>
    <dgm:pt modelId="{4D7A16FB-DB6B-448B-997F-FBFDFF5D8996}" type="pres">
      <dgm:prSet presAssocID="{08AF516B-1A8E-47D2-A30D-0CC5F0012E06}" presName="composite" presStyleCnt="0"/>
      <dgm:spPr/>
    </dgm:pt>
    <dgm:pt modelId="{36E9E418-7735-4B41-9E82-813C7632B46C}" type="pres">
      <dgm:prSet presAssocID="{08AF516B-1A8E-47D2-A30D-0CC5F0012E06}" presName="LShape" presStyleLbl="alignNode1" presStyleIdx="4" presStyleCnt="5"/>
      <dgm:spPr>
        <a:solidFill>
          <a:schemeClr val="bg1"/>
        </a:solidFill>
        <a:ln w="41275">
          <a:solidFill>
            <a:schemeClr val="tx1"/>
          </a:solidFill>
        </a:ln>
      </dgm:spPr>
    </dgm:pt>
    <dgm:pt modelId="{140214BF-5B05-49A6-9D60-13298903B10F}" type="pres">
      <dgm:prSet presAssocID="{08AF516B-1A8E-47D2-A30D-0CC5F0012E0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6AAA3-D2E6-40DE-B3E5-757BECC3AC7F}" srcId="{20977954-C691-4505-A4C8-3D2E41C513D4}" destId="{22B96F8C-94B8-450C-A423-3D055BB8E734}" srcOrd="0" destOrd="0" parTransId="{E9A1B1F9-AB70-41A4-823B-C934C5BD2467}" sibTransId="{16DE9F20-EB0F-4978-956C-94B1EFA8E874}"/>
    <dgm:cxn modelId="{CCE99DD3-A0B3-4508-BF01-86D6EF7E40F9}" srcId="{20977954-C691-4505-A4C8-3D2E41C513D4}" destId="{08AF516B-1A8E-47D2-A30D-0CC5F0012E06}" srcOrd="2" destOrd="0" parTransId="{64FE4335-F9E1-4A2E-A04E-A8092A0F28D5}" sibTransId="{6D784811-FD6D-40EF-AA7B-5D7D06326D8B}"/>
    <dgm:cxn modelId="{C8319023-5062-4835-B998-1E5078268C6E}" srcId="{20977954-C691-4505-A4C8-3D2E41C513D4}" destId="{0482D813-1A79-47FE-BF5F-6017ACCD0B78}" srcOrd="1" destOrd="0" parTransId="{80E4A86B-DF0E-4035-AC17-8FFEF6F68BD2}" sibTransId="{3F48ED18-4A84-4F67-B0B1-A4462EFB353C}"/>
    <dgm:cxn modelId="{B58B5F4B-17C1-4F97-8CBA-01E48E90608C}" type="presOf" srcId="{0482D813-1A79-47FE-BF5F-6017ACCD0B78}" destId="{7395B7E4-3684-4A1B-BB7C-0AE90E3F2B98}" srcOrd="0" destOrd="0" presId="urn:microsoft.com/office/officeart/2009/3/layout/StepUpProcess"/>
    <dgm:cxn modelId="{3E1A13CD-8C47-4FEC-A696-4859BB8EBB6D}" type="presOf" srcId="{08AF516B-1A8E-47D2-A30D-0CC5F0012E06}" destId="{140214BF-5B05-49A6-9D60-13298903B10F}" srcOrd="0" destOrd="0" presId="urn:microsoft.com/office/officeart/2009/3/layout/StepUpProcess"/>
    <dgm:cxn modelId="{AF37B3F2-56CD-4787-A389-EE69D20D5E95}" type="presOf" srcId="{22B96F8C-94B8-450C-A423-3D055BB8E734}" destId="{32F594DA-5A88-49CD-AE22-DBEA4DAA53DA}" srcOrd="0" destOrd="0" presId="urn:microsoft.com/office/officeart/2009/3/layout/StepUpProcess"/>
    <dgm:cxn modelId="{89243B77-9956-48B3-8BDC-5E249E191C9E}" type="presOf" srcId="{20977954-C691-4505-A4C8-3D2E41C513D4}" destId="{9F668C9D-7FC6-4227-8ECF-F9C45C25E02D}" srcOrd="0" destOrd="0" presId="urn:microsoft.com/office/officeart/2009/3/layout/StepUpProcess"/>
    <dgm:cxn modelId="{E2B20439-A5FF-4BF4-9D81-7EAD8383717C}" type="presParOf" srcId="{9F668C9D-7FC6-4227-8ECF-F9C45C25E02D}" destId="{03C55DC2-ACB7-4A56-95BB-C8F82FB7D725}" srcOrd="0" destOrd="0" presId="urn:microsoft.com/office/officeart/2009/3/layout/StepUpProcess"/>
    <dgm:cxn modelId="{5E5C9B81-95DC-4E98-A6F9-AAF74BC2CB99}" type="presParOf" srcId="{03C55DC2-ACB7-4A56-95BB-C8F82FB7D725}" destId="{4A2A9828-7D8F-4132-8BB0-B6D47C1D4E9A}" srcOrd="0" destOrd="0" presId="urn:microsoft.com/office/officeart/2009/3/layout/StepUpProcess"/>
    <dgm:cxn modelId="{7A0E152E-2C84-4865-8070-E5787A14877F}" type="presParOf" srcId="{03C55DC2-ACB7-4A56-95BB-C8F82FB7D725}" destId="{32F594DA-5A88-49CD-AE22-DBEA4DAA53DA}" srcOrd="1" destOrd="0" presId="urn:microsoft.com/office/officeart/2009/3/layout/StepUpProcess"/>
    <dgm:cxn modelId="{32ECDA33-DCE0-43AC-9F0C-9FEA5146337C}" type="presParOf" srcId="{03C55DC2-ACB7-4A56-95BB-C8F82FB7D725}" destId="{EC9DDC07-E64F-48BD-88B6-E40EB2A66FA1}" srcOrd="2" destOrd="0" presId="urn:microsoft.com/office/officeart/2009/3/layout/StepUpProcess"/>
    <dgm:cxn modelId="{7480E658-C624-43AA-AFCE-C71860F04093}" type="presParOf" srcId="{9F668C9D-7FC6-4227-8ECF-F9C45C25E02D}" destId="{76AC0933-DCDE-4DE9-A3C3-B2FA770336EA}" srcOrd="1" destOrd="0" presId="urn:microsoft.com/office/officeart/2009/3/layout/StepUpProcess"/>
    <dgm:cxn modelId="{00C54E17-FE8C-40FF-A643-9AEBEC19203F}" type="presParOf" srcId="{76AC0933-DCDE-4DE9-A3C3-B2FA770336EA}" destId="{1C886375-C97D-4005-9260-506B28AB6F30}" srcOrd="0" destOrd="0" presId="urn:microsoft.com/office/officeart/2009/3/layout/StepUpProcess"/>
    <dgm:cxn modelId="{A307AD55-D37E-441C-BB9D-44EFC28CB9A6}" type="presParOf" srcId="{9F668C9D-7FC6-4227-8ECF-F9C45C25E02D}" destId="{7B9623B4-97A8-4147-9599-C0564C04A900}" srcOrd="2" destOrd="0" presId="urn:microsoft.com/office/officeart/2009/3/layout/StepUpProcess"/>
    <dgm:cxn modelId="{0DEBA4EB-538A-4B3E-A82F-A80EFDD8DFF3}" type="presParOf" srcId="{7B9623B4-97A8-4147-9599-C0564C04A900}" destId="{D777F688-FCB6-4618-B42C-926144680E25}" srcOrd="0" destOrd="0" presId="urn:microsoft.com/office/officeart/2009/3/layout/StepUpProcess"/>
    <dgm:cxn modelId="{A3C7FBF2-8C95-44DE-A9D6-430FD2AF50AB}" type="presParOf" srcId="{7B9623B4-97A8-4147-9599-C0564C04A900}" destId="{7395B7E4-3684-4A1B-BB7C-0AE90E3F2B98}" srcOrd="1" destOrd="0" presId="urn:microsoft.com/office/officeart/2009/3/layout/StepUpProcess"/>
    <dgm:cxn modelId="{F2924275-B5C8-47DF-9A4E-B766BB7EB40E}" type="presParOf" srcId="{7B9623B4-97A8-4147-9599-C0564C04A900}" destId="{5D1CC960-88FF-4EB2-98BC-A8C8B337F7EC}" srcOrd="2" destOrd="0" presId="urn:microsoft.com/office/officeart/2009/3/layout/StepUpProcess"/>
    <dgm:cxn modelId="{77EF056A-5C37-4E65-80CD-B48D2559573C}" type="presParOf" srcId="{9F668C9D-7FC6-4227-8ECF-F9C45C25E02D}" destId="{78907D96-4F94-49DC-8629-CC21D91DC5D4}" srcOrd="3" destOrd="0" presId="urn:microsoft.com/office/officeart/2009/3/layout/StepUpProcess"/>
    <dgm:cxn modelId="{A00DA0D1-D7F7-45CE-B58A-F310D3A78F72}" type="presParOf" srcId="{78907D96-4F94-49DC-8629-CC21D91DC5D4}" destId="{56B62557-28EA-420E-A938-3833F333E3DF}" srcOrd="0" destOrd="0" presId="urn:microsoft.com/office/officeart/2009/3/layout/StepUpProcess"/>
    <dgm:cxn modelId="{1D6CB0C3-DACF-4437-88A0-74A6A9325427}" type="presParOf" srcId="{9F668C9D-7FC6-4227-8ECF-F9C45C25E02D}" destId="{4D7A16FB-DB6B-448B-997F-FBFDFF5D8996}" srcOrd="4" destOrd="0" presId="urn:microsoft.com/office/officeart/2009/3/layout/StepUpProcess"/>
    <dgm:cxn modelId="{27C86E85-61B1-40B3-99C7-3E4635402E11}" type="presParOf" srcId="{4D7A16FB-DB6B-448B-997F-FBFDFF5D8996}" destId="{36E9E418-7735-4B41-9E82-813C7632B46C}" srcOrd="0" destOrd="0" presId="urn:microsoft.com/office/officeart/2009/3/layout/StepUpProcess"/>
    <dgm:cxn modelId="{FE262991-725C-481D-A10E-4C46ED058DA2}" type="presParOf" srcId="{4D7A16FB-DB6B-448B-997F-FBFDFF5D8996}" destId="{140214BF-5B05-49A6-9D60-13298903B10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1.0 credit of “Elective”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0.5 credit Civics must be stand-alone course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0.5 credit of Contemporary World History / Geography 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7513754-C0E0-4EEF-AAC2-6622058F4A09}">
      <dgm:prSet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Still 3.0 credits total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9FC58ED-87AF-439E-9511-BE9F901776AD}" type="parTrans" cxnId="{97787CB0-7133-4E56-9D55-583395AADFAA}">
      <dgm:prSet/>
      <dgm:spPr/>
      <dgm:t>
        <a:bodyPr/>
        <a:lstStyle/>
        <a:p>
          <a:endParaRPr lang="en-US"/>
        </a:p>
      </dgm:t>
    </dgm:pt>
    <dgm:pt modelId="{BA179A26-DBD6-440B-BAE5-1F766CA973CF}" type="sibTrans" cxnId="{97787CB0-7133-4E56-9D55-583395AADFAA}">
      <dgm:prSet/>
      <dgm:spPr/>
      <dgm:t>
        <a:bodyPr/>
        <a:lstStyle/>
        <a:p>
          <a:endParaRPr lang="en-US"/>
        </a:p>
      </dgm:t>
    </dgm:pt>
    <dgm:pt modelId="{03942541-EC1E-4A0F-A31B-E416BD040EFF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FC9953-D9EF-4C66-A939-79DDF02C1FBA}" type="pres">
      <dgm:prSet presAssocID="{C5C28A6F-0E0E-4EDF-BFC9-F40C2B8BD497}" presName="thickLine" presStyleLbl="alignNode1" presStyleIdx="0" presStyleCnt="4"/>
      <dgm:spPr/>
    </dgm:pt>
    <dgm:pt modelId="{210B2E63-CF92-4A2C-A677-32FA4B85487E}" type="pres">
      <dgm:prSet presAssocID="{C5C28A6F-0E0E-4EDF-BFC9-F40C2B8BD497}" presName="horz1" presStyleCnt="0"/>
      <dgm:spPr/>
    </dgm:pt>
    <dgm:pt modelId="{86825B07-EB79-42D8-A2F3-C07D32D938F3}" type="pres">
      <dgm:prSet presAssocID="{C5C28A6F-0E0E-4EDF-BFC9-F40C2B8BD497}" presName="tx1" presStyleLbl="revTx" presStyleIdx="0" presStyleCnt="4" custScaleX="100392" custScaleY="108723"/>
      <dgm:spPr/>
      <dgm:t>
        <a:bodyPr/>
        <a:lstStyle/>
        <a:p>
          <a:endParaRPr lang="en-US"/>
        </a:p>
      </dgm:t>
    </dgm:pt>
    <dgm:pt modelId="{DF3FED9A-890C-4D62-9D03-A3959E6D44E5}" type="pres">
      <dgm:prSet presAssocID="{C5C28A6F-0E0E-4EDF-BFC9-F40C2B8BD497}" presName="vert1" presStyleCnt="0"/>
      <dgm:spPr/>
    </dgm:pt>
    <dgm:pt modelId="{D30BE2F3-4249-4186-9B09-D3BAD232D572}" type="pres">
      <dgm:prSet presAssocID="{7138AC7F-8080-4BCE-A1BA-871E816B971E}" presName="thickLine" presStyleLbl="alignNode1" presStyleIdx="1" presStyleCnt="4"/>
      <dgm:spPr/>
    </dgm:pt>
    <dgm:pt modelId="{392A775A-BBDC-4C77-B8C3-A73F9FE6FC7C}" type="pres">
      <dgm:prSet presAssocID="{7138AC7F-8080-4BCE-A1BA-871E816B971E}" presName="horz1" presStyleCnt="0"/>
      <dgm:spPr/>
    </dgm:pt>
    <dgm:pt modelId="{51B15658-2E0E-4D0A-9DE2-739334E43E01}" type="pres">
      <dgm:prSet presAssocID="{7138AC7F-8080-4BCE-A1BA-871E816B971E}" presName="tx1" presStyleLbl="revTx" presStyleIdx="1" presStyleCnt="4" custScaleX="100196" custScaleY="118572"/>
      <dgm:spPr/>
      <dgm:t>
        <a:bodyPr/>
        <a:lstStyle/>
        <a:p>
          <a:endParaRPr lang="en-US"/>
        </a:p>
      </dgm:t>
    </dgm:pt>
    <dgm:pt modelId="{B8F754B9-CF79-48CB-BAB7-3C7E49061AC3}" type="pres">
      <dgm:prSet presAssocID="{7138AC7F-8080-4BCE-A1BA-871E816B971E}" presName="vert1" presStyleCnt="0"/>
      <dgm:spPr/>
    </dgm:pt>
    <dgm:pt modelId="{F2373507-2E78-4E37-BCEE-0E2BE5F1DD80}" type="pres">
      <dgm:prSet presAssocID="{096E98F9-C8ED-450D-B882-2B05C4372FE5}" presName="thickLine" presStyleLbl="alignNode1" presStyleIdx="2" presStyleCnt="4"/>
      <dgm:spPr/>
    </dgm:pt>
    <dgm:pt modelId="{995FA1A3-AACA-4D64-BFCA-96DC287B7546}" type="pres">
      <dgm:prSet presAssocID="{096E98F9-C8ED-450D-B882-2B05C4372FE5}" presName="horz1" presStyleCnt="0"/>
      <dgm:spPr/>
    </dgm:pt>
    <dgm:pt modelId="{0A79451C-EAB7-4074-9E70-7E0A6E235F9A}" type="pres">
      <dgm:prSet presAssocID="{096E98F9-C8ED-450D-B882-2B05C4372FE5}" presName="tx1" presStyleLbl="revTx" presStyleIdx="2" presStyleCnt="4" custScaleX="100196" custScaleY="105255"/>
      <dgm:spPr/>
      <dgm:t>
        <a:bodyPr/>
        <a:lstStyle/>
        <a:p>
          <a:endParaRPr lang="en-US"/>
        </a:p>
      </dgm:t>
    </dgm:pt>
    <dgm:pt modelId="{4DA9FD0F-148C-40C6-801E-6E5EDC01FE91}" type="pres">
      <dgm:prSet presAssocID="{096E98F9-C8ED-450D-B882-2B05C4372FE5}" presName="vert1" presStyleCnt="0"/>
      <dgm:spPr/>
    </dgm:pt>
    <dgm:pt modelId="{81171A95-1DC0-42DA-AA31-368C8626947E}" type="pres">
      <dgm:prSet presAssocID="{47513754-C0E0-4EEF-AAC2-6622058F4A09}" presName="thickLine" presStyleLbl="alignNode1" presStyleIdx="3" presStyleCnt="4"/>
      <dgm:spPr/>
    </dgm:pt>
    <dgm:pt modelId="{646AC245-9F24-49A6-B6C6-340B8F1B5859}" type="pres">
      <dgm:prSet presAssocID="{47513754-C0E0-4EEF-AAC2-6622058F4A09}" presName="horz1" presStyleCnt="0"/>
      <dgm:spPr/>
    </dgm:pt>
    <dgm:pt modelId="{6E243AF1-378E-4A05-9B7D-56F0B6B4D413}" type="pres">
      <dgm:prSet presAssocID="{47513754-C0E0-4EEF-AAC2-6622058F4A09}" presName="tx1" presStyleLbl="revTx" presStyleIdx="3" presStyleCnt="4"/>
      <dgm:spPr/>
      <dgm:t>
        <a:bodyPr/>
        <a:lstStyle/>
        <a:p>
          <a:endParaRPr lang="en-US"/>
        </a:p>
      </dgm:t>
    </dgm:pt>
    <dgm:pt modelId="{C1F31B3A-008D-42EE-AA28-F6A63A8716BD}" type="pres">
      <dgm:prSet presAssocID="{47513754-C0E0-4EEF-AAC2-6622058F4A09}" presName="vert1" presStyleCnt="0"/>
      <dgm:spPr/>
    </dgm:pt>
  </dgm:ptLst>
  <dgm:cxnLst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D6BA3706-3367-4801-A5F5-09CDED20240F}" type="presOf" srcId="{7138AC7F-8080-4BCE-A1BA-871E816B971E}" destId="{51B15658-2E0E-4D0A-9DE2-739334E43E01}" srcOrd="0" destOrd="0" presId="urn:microsoft.com/office/officeart/2008/layout/LinedList"/>
    <dgm:cxn modelId="{81ACECDB-DF72-4E9B-9D35-D88EEEE0803E}" type="presOf" srcId="{096E98F9-C8ED-450D-B882-2B05C4372FE5}" destId="{0A79451C-EAB7-4074-9E70-7E0A6E235F9A}" srcOrd="0" destOrd="0" presId="urn:microsoft.com/office/officeart/2008/layout/LinedList"/>
    <dgm:cxn modelId="{97787CB0-7133-4E56-9D55-583395AADFAA}" srcId="{55E101BC-3691-419D-AA83-92251306B27A}" destId="{47513754-C0E0-4EEF-AAC2-6622058F4A09}" srcOrd="3" destOrd="0" parTransId="{19FC58ED-87AF-439E-9511-BE9F901776AD}" sibTransId="{BA179A26-DBD6-440B-BAE5-1F766CA973CF}"/>
    <dgm:cxn modelId="{E2456119-B3FC-4CCA-8F07-E56A5AF9C4A4}" type="presOf" srcId="{47513754-C0E0-4EEF-AAC2-6622058F4A09}" destId="{6E243AF1-378E-4A05-9B7D-56F0B6B4D413}" srcOrd="0" destOrd="0" presId="urn:microsoft.com/office/officeart/2008/layout/LinedList"/>
    <dgm:cxn modelId="{4BADA045-0D10-49A8-B39F-E1BA307DD26D}" type="presOf" srcId="{55E101BC-3691-419D-AA83-92251306B27A}" destId="{03942541-EC1E-4A0F-A31B-E416BD040EFF}" srcOrd="0" destOrd="0" presId="urn:microsoft.com/office/officeart/2008/layout/LinedList"/>
    <dgm:cxn modelId="{15051276-82EC-428B-AEA1-FBAA3359A435}" type="presOf" srcId="{C5C28A6F-0E0E-4EDF-BFC9-F40C2B8BD497}" destId="{86825B07-EB79-42D8-A2F3-C07D32D938F3}" srcOrd="0" destOrd="0" presId="urn:microsoft.com/office/officeart/2008/layout/LinedList"/>
    <dgm:cxn modelId="{4A9E15AC-BBF4-4D06-85CF-3087B6FAADC1}" type="presParOf" srcId="{03942541-EC1E-4A0F-A31B-E416BD040EFF}" destId="{DFFC9953-D9EF-4C66-A939-79DDF02C1FBA}" srcOrd="0" destOrd="0" presId="urn:microsoft.com/office/officeart/2008/layout/LinedList"/>
    <dgm:cxn modelId="{2D2FB698-FABB-4B0B-9CA3-14D014399AF3}" type="presParOf" srcId="{03942541-EC1E-4A0F-A31B-E416BD040EFF}" destId="{210B2E63-CF92-4A2C-A677-32FA4B85487E}" srcOrd="1" destOrd="0" presId="urn:microsoft.com/office/officeart/2008/layout/LinedList"/>
    <dgm:cxn modelId="{9C30A648-B266-4299-9B24-C0228FB501CD}" type="presParOf" srcId="{210B2E63-CF92-4A2C-A677-32FA4B85487E}" destId="{86825B07-EB79-42D8-A2F3-C07D32D938F3}" srcOrd="0" destOrd="0" presId="urn:microsoft.com/office/officeart/2008/layout/LinedList"/>
    <dgm:cxn modelId="{35B31DC4-773B-489C-9540-D7A6C74C60EB}" type="presParOf" srcId="{210B2E63-CF92-4A2C-A677-32FA4B85487E}" destId="{DF3FED9A-890C-4D62-9D03-A3959E6D44E5}" srcOrd="1" destOrd="0" presId="urn:microsoft.com/office/officeart/2008/layout/LinedList"/>
    <dgm:cxn modelId="{C96CE56D-A37F-481C-8B5F-A1E18DFEB791}" type="presParOf" srcId="{03942541-EC1E-4A0F-A31B-E416BD040EFF}" destId="{D30BE2F3-4249-4186-9B09-D3BAD232D572}" srcOrd="2" destOrd="0" presId="urn:microsoft.com/office/officeart/2008/layout/LinedList"/>
    <dgm:cxn modelId="{435A3E05-E6E1-49EA-85EB-567FD1A8E542}" type="presParOf" srcId="{03942541-EC1E-4A0F-A31B-E416BD040EFF}" destId="{392A775A-BBDC-4C77-B8C3-A73F9FE6FC7C}" srcOrd="3" destOrd="0" presId="urn:microsoft.com/office/officeart/2008/layout/LinedList"/>
    <dgm:cxn modelId="{745E8386-217A-4D52-82D2-FE1AFB534B61}" type="presParOf" srcId="{392A775A-BBDC-4C77-B8C3-A73F9FE6FC7C}" destId="{51B15658-2E0E-4D0A-9DE2-739334E43E01}" srcOrd="0" destOrd="0" presId="urn:microsoft.com/office/officeart/2008/layout/LinedList"/>
    <dgm:cxn modelId="{1CEEB80D-8A83-4DE6-B58F-EE14A57D45EE}" type="presParOf" srcId="{392A775A-BBDC-4C77-B8C3-A73F9FE6FC7C}" destId="{B8F754B9-CF79-48CB-BAB7-3C7E49061AC3}" srcOrd="1" destOrd="0" presId="urn:microsoft.com/office/officeart/2008/layout/LinedList"/>
    <dgm:cxn modelId="{1DC39B8D-37FD-4D2A-BA7D-9F991B3E8353}" type="presParOf" srcId="{03942541-EC1E-4A0F-A31B-E416BD040EFF}" destId="{F2373507-2E78-4E37-BCEE-0E2BE5F1DD80}" srcOrd="4" destOrd="0" presId="urn:microsoft.com/office/officeart/2008/layout/LinedList"/>
    <dgm:cxn modelId="{376676C3-9E36-4A01-B45F-9414D531FE7B}" type="presParOf" srcId="{03942541-EC1E-4A0F-A31B-E416BD040EFF}" destId="{995FA1A3-AACA-4D64-BFCA-96DC287B7546}" srcOrd="5" destOrd="0" presId="urn:microsoft.com/office/officeart/2008/layout/LinedList"/>
    <dgm:cxn modelId="{8E43712E-2C77-422F-B16B-41922C368390}" type="presParOf" srcId="{995FA1A3-AACA-4D64-BFCA-96DC287B7546}" destId="{0A79451C-EAB7-4074-9E70-7E0A6E235F9A}" srcOrd="0" destOrd="0" presId="urn:microsoft.com/office/officeart/2008/layout/LinedList"/>
    <dgm:cxn modelId="{5DF8AE0C-6330-46D4-A94D-D09684C41F11}" type="presParOf" srcId="{995FA1A3-AACA-4D64-BFCA-96DC287B7546}" destId="{4DA9FD0F-148C-40C6-801E-6E5EDC01FE91}" srcOrd="1" destOrd="0" presId="urn:microsoft.com/office/officeart/2008/layout/LinedList"/>
    <dgm:cxn modelId="{636DFDCB-B641-4278-95FA-10F978FDDEE0}" type="presParOf" srcId="{03942541-EC1E-4A0F-A31B-E416BD040EFF}" destId="{81171A95-1DC0-42DA-AA31-368C8626947E}" srcOrd="6" destOrd="0" presId="urn:microsoft.com/office/officeart/2008/layout/LinedList"/>
    <dgm:cxn modelId="{0AE436EC-F261-47D7-A6F2-B3DF17C0C74D}" type="presParOf" srcId="{03942541-EC1E-4A0F-A31B-E416BD040EFF}" destId="{646AC245-9F24-49A6-B6C6-340B8F1B5859}" srcOrd="7" destOrd="0" presId="urn:microsoft.com/office/officeart/2008/layout/LinedList"/>
    <dgm:cxn modelId="{6ABBA865-0D57-4494-95AB-E050FD80C464}" type="presParOf" srcId="{646AC245-9F24-49A6-B6C6-340B8F1B5859}" destId="{6E243AF1-378E-4A05-9B7D-56F0B6B4D413}" srcOrd="0" destOrd="0" presId="urn:microsoft.com/office/officeart/2008/layout/LinedList"/>
    <dgm:cxn modelId="{DB8ED2DA-4541-4DDA-A5B9-9F76C8D0B652}" type="presParOf" srcId="{646AC245-9F24-49A6-B6C6-340B8F1B5859}" destId="{C1F31B3A-008D-42EE-AA28-F6A63A8716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400" dirty="0">
              <a:latin typeface="Segoe UI Semibold" panose="020B0702040204020203" pitchFamily="34" charset="0"/>
              <a:cs typeface="Segoe UI Semibold" panose="020B0702040204020203" pitchFamily="34" charset="0"/>
            </a:rPr>
            <a:t>Automatically enrolled courses </a:t>
          </a:r>
          <a:r>
            <a:rPr lang="en-US" sz="3200" dirty="0">
              <a:latin typeface="Segoe UI Semibold" panose="020B0702040204020203" pitchFamily="34" charset="0"/>
              <a:cs typeface="Segoe UI Semibold" panose="020B0702040204020203" pitchFamily="34" charset="0"/>
            </a:rPr>
            <a:t>must align to HSBP</a:t>
          </a:r>
        </a:p>
      </dgm: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400" dirty="0">
              <a:latin typeface="Segoe UI Semibold" panose="020B0702040204020203" pitchFamily="34" charset="0"/>
              <a:cs typeface="Segoe UI Semibold" panose="020B0702040204020203" pitchFamily="34" charset="0"/>
            </a:rPr>
            <a:t>Amends existing </a:t>
          </a:r>
          <a:r>
            <a:rPr lang="en-US" sz="24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statute; requires districts </a:t>
          </a:r>
          <a:r>
            <a:rPr lang="en-US" sz="2400" dirty="0">
              <a:latin typeface="Segoe UI Semibold" panose="020B0702040204020203" pitchFamily="34" charset="0"/>
              <a:cs typeface="Segoe UI Semibold" panose="020B0702040204020203" pitchFamily="34" charset="0"/>
            </a:rPr>
            <a:t>to adopt policy by </a:t>
          </a:r>
          <a:r>
            <a:rPr lang="en-US" sz="24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9/2021</a:t>
          </a:r>
          <a:endParaRPr lang="en-US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400" dirty="0">
              <a:latin typeface="Segoe UI Semibold" panose="020B0702040204020203" pitchFamily="34" charset="0"/>
              <a:cs typeface="Segoe UI Semibold" panose="020B0702040204020203" pitchFamily="34" charset="0"/>
            </a:rPr>
            <a:t>Meeting / exceeding standards on </a:t>
          </a:r>
          <a:r>
            <a:rPr lang="en-US" sz="24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SBA assessments </a:t>
          </a:r>
          <a:r>
            <a:rPr lang="en-US" sz="2400" dirty="0">
              <a:latin typeface="Segoe UI Semibold" panose="020B0702040204020203" pitchFamily="34" charset="0"/>
              <a:cs typeface="Segoe UI Semibold" panose="020B0702040204020203" pitchFamily="34" charset="0"/>
            </a:rPr>
            <a:t>results in auto enrollment, leading to dual </a:t>
          </a:r>
          <a:r>
            <a:rPr lang="en-US" sz="24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credit</a:t>
          </a:r>
          <a:endParaRPr lang="en-US" sz="2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583102D-F233-451B-A6AA-ACB332A7DBAB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C11DA6-C7B6-4C7B-A532-8C784826629E}" type="pres">
      <dgm:prSet presAssocID="{C5C28A6F-0E0E-4EDF-BFC9-F40C2B8BD497}" presName="thickLine" presStyleLbl="alignNode1" presStyleIdx="0" presStyleCnt="3"/>
      <dgm:spPr/>
    </dgm:pt>
    <dgm:pt modelId="{3F1A2D34-ADE3-4725-8B0B-B65BB6EA97AD}" type="pres">
      <dgm:prSet presAssocID="{C5C28A6F-0E0E-4EDF-BFC9-F40C2B8BD497}" presName="horz1" presStyleCnt="0"/>
      <dgm:spPr/>
    </dgm:pt>
    <dgm:pt modelId="{A5E518EE-4781-4571-AC8E-DDE475E47B88}" type="pres">
      <dgm:prSet presAssocID="{C5C28A6F-0E0E-4EDF-BFC9-F40C2B8BD497}" presName="tx1" presStyleLbl="revTx" presStyleIdx="0" presStyleCnt="3"/>
      <dgm:spPr/>
      <dgm:t>
        <a:bodyPr/>
        <a:lstStyle/>
        <a:p>
          <a:endParaRPr lang="en-US"/>
        </a:p>
      </dgm:t>
    </dgm:pt>
    <dgm:pt modelId="{145C9989-724F-402F-9297-3A069BDA9609}" type="pres">
      <dgm:prSet presAssocID="{C5C28A6F-0E0E-4EDF-BFC9-F40C2B8BD497}" presName="vert1" presStyleCnt="0"/>
      <dgm:spPr/>
    </dgm:pt>
    <dgm:pt modelId="{B7125475-8629-4707-A2AB-4AEE9EC1BB3F}" type="pres">
      <dgm:prSet presAssocID="{7138AC7F-8080-4BCE-A1BA-871E816B971E}" presName="thickLine" presStyleLbl="alignNode1" presStyleIdx="1" presStyleCnt="3"/>
      <dgm:spPr/>
    </dgm:pt>
    <dgm:pt modelId="{2569D4DF-9A3C-4053-93EA-017FB9FAF006}" type="pres">
      <dgm:prSet presAssocID="{7138AC7F-8080-4BCE-A1BA-871E816B971E}" presName="horz1" presStyleCnt="0"/>
      <dgm:spPr/>
    </dgm:pt>
    <dgm:pt modelId="{B39E3954-8759-47A1-922B-B6808A08E2D4}" type="pres">
      <dgm:prSet presAssocID="{7138AC7F-8080-4BCE-A1BA-871E816B971E}" presName="tx1" presStyleLbl="revTx" presStyleIdx="1" presStyleCnt="3"/>
      <dgm:spPr/>
      <dgm:t>
        <a:bodyPr/>
        <a:lstStyle/>
        <a:p>
          <a:endParaRPr lang="en-US"/>
        </a:p>
      </dgm:t>
    </dgm:pt>
    <dgm:pt modelId="{FF8B420B-EFFF-473F-A225-AE14F069AF5D}" type="pres">
      <dgm:prSet presAssocID="{7138AC7F-8080-4BCE-A1BA-871E816B971E}" presName="vert1" presStyleCnt="0"/>
      <dgm:spPr/>
    </dgm:pt>
    <dgm:pt modelId="{AC770B08-EB82-4FE9-B5BE-E1E7427EA95E}" type="pres">
      <dgm:prSet presAssocID="{096E98F9-C8ED-450D-B882-2B05C4372FE5}" presName="thickLine" presStyleLbl="alignNode1" presStyleIdx="2" presStyleCnt="3"/>
      <dgm:spPr/>
    </dgm:pt>
    <dgm:pt modelId="{CAB7F950-2F5F-455B-B9C9-B73A8ABC5256}" type="pres">
      <dgm:prSet presAssocID="{096E98F9-C8ED-450D-B882-2B05C4372FE5}" presName="horz1" presStyleCnt="0"/>
      <dgm:spPr/>
    </dgm:pt>
    <dgm:pt modelId="{91F720D8-3A75-40C7-ADAA-F91A3B00E8C3}" type="pres">
      <dgm:prSet presAssocID="{096E98F9-C8ED-450D-B882-2B05C4372FE5}" presName="tx1" presStyleLbl="revTx" presStyleIdx="2" presStyleCnt="3"/>
      <dgm:spPr/>
      <dgm:t>
        <a:bodyPr/>
        <a:lstStyle/>
        <a:p>
          <a:endParaRPr lang="en-US"/>
        </a:p>
      </dgm:t>
    </dgm:pt>
    <dgm:pt modelId="{066A6324-2EB3-412A-AB84-2ADAB735C8BF}" type="pres">
      <dgm:prSet presAssocID="{096E98F9-C8ED-450D-B882-2B05C4372FE5}" presName="vert1" presStyleCnt="0"/>
      <dgm:spPr/>
    </dgm:pt>
  </dgm:ptLst>
  <dgm:cxnLst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6BB449AA-5256-495B-AC96-247A027D8932}" type="presOf" srcId="{55E101BC-3691-419D-AA83-92251306B27A}" destId="{5583102D-F233-451B-A6AA-ACB332A7DBAB}" srcOrd="0" destOrd="0" presId="urn:microsoft.com/office/officeart/2008/layout/LinedList"/>
    <dgm:cxn modelId="{90EC8F28-3BB5-4896-964B-5F70FB459A1B}" type="presOf" srcId="{7138AC7F-8080-4BCE-A1BA-871E816B971E}" destId="{B39E3954-8759-47A1-922B-B6808A08E2D4}" srcOrd="0" destOrd="0" presId="urn:microsoft.com/office/officeart/2008/layout/LinedList"/>
    <dgm:cxn modelId="{5F0E31E0-DE8D-4221-BAED-513F772EB8F5}" type="presOf" srcId="{C5C28A6F-0E0E-4EDF-BFC9-F40C2B8BD497}" destId="{A5E518EE-4781-4571-AC8E-DDE475E47B88}" srcOrd="0" destOrd="0" presId="urn:microsoft.com/office/officeart/2008/layout/LinedList"/>
    <dgm:cxn modelId="{0B6851FE-BD18-4188-BDA0-F763A6E6591A}" type="presOf" srcId="{096E98F9-C8ED-450D-B882-2B05C4372FE5}" destId="{91F720D8-3A75-40C7-ADAA-F91A3B00E8C3}" srcOrd="0" destOrd="0" presId="urn:microsoft.com/office/officeart/2008/layout/LinedList"/>
    <dgm:cxn modelId="{CC094662-CCDB-4599-BC1C-98B9685CDB42}" type="presParOf" srcId="{5583102D-F233-451B-A6AA-ACB332A7DBAB}" destId="{E1C11DA6-C7B6-4C7B-A532-8C784826629E}" srcOrd="0" destOrd="0" presId="urn:microsoft.com/office/officeart/2008/layout/LinedList"/>
    <dgm:cxn modelId="{D7648ECF-ED59-4101-B928-6B203C74B66C}" type="presParOf" srcId="{5583102D-F233-451B-A6AA-ACB332A7DBAB}" destId="{3F1A2D34-ADE3-4725-8B0B-B65BB6EA97AD}" srcOrd="1" destOrd="0" presId="urn:microsoft.com/office/officeart/2008/layout/LinedList"/>
    <dgm:cxn modelId="{6A1AF6A9-24DF-48A2-9FD2-2FE5FF8BF37F}" type="presParOf" srcId="{3F1A2D34-ADE3-4725-8B0B-B65BB6EA97AD}" destId="{A5E518EE-4781-4571-AC8E-DDE475E47B88}" srcOrd="0" destOrd="0" presId="urn:microsoft.com/office/officeart/2008/layout/LinedList"/>
    <dgm:cxn modelId="{7109DB3E-53AF-4105-A326-100A363C013F}" type="presParOf" srcId="{3F1A2D34-ADE3-4725-8B0B-B65BB6EA97AD}" destId="{145C9989-724F-402F-9297-3A069BDA9609}" srcOrd="1" destOrd="0" presId="urn:microsoft.com/office/officeart/2008/layout/LinedList"/>
    <dgm:cxn modelId="{1357A318-870C-4AA9-957B-BBC5C17EC740}" type="presParOf" srcId="{5583102D-F233-451B-A6AA-ACB332A7DBAB}" destId="{B7125475-8629-4707-A2AB-4AEE9EC1BB3F}" srcOrd="2" destOrd="0" presId="urn:microsoft.com/office/officeart/2008/layout/LinedList"/>
    <dgm:cxn modelId="{52D44963-E4FE-40AA-A596-ECFCC1B72B69}" type="presParOf" srcId="{5583102D-F233-451B-A6AA-ACB332A7DBAB}" destId="{2569D4DF-9A3C-4053-93EA-017FB9FAF006}" srcOrd="3" destOrd="0" presId="urn:microsoft.com/office/officeart/2008/layout/LinedList"/>
    <dgm:cxn modelId="{FB2688BA-C197-4499-A90E-90E61877CDCD}" type="presParOf" srcId="{2569D4DF-9A3C-4053-93EA-017FB9FAF006}" destId="{B39E3954-8759-47A1-922B-B6808A08E2D4}" srcOrd="0" destOrd="0" presId="urn:microsoft.com/office/officeart/2008/layout/LinedList"/>
    <dgm:cxn modelId="{E4007CF1-FCD3-4890-A32A-08D104D235D9}" type="presParOf" srcId="{2569D4DF-9A3C-4053-93EA-017FB9FAF006}" destId="{FF8B420B-EFFF-473F-A225-AE14F069AF5D}" srcOrd="1" destOrd="0" presId="urn:microsoft.com/office/officeart/2008/layout/LinedList"/>
    <dgm:cxn modelId="{3A98A79C-4EEB-481A-A1CD-9AE10F2F1E80}" type="presParOf" srcId="{5583102D-F233-451B-A6AA-ACB332A7DBAB}" destId="{AC770B08-EB82-4FE9-B5BE-E1E7427EA95E}" srcOrd="4" destOrd="0" presId="urn:microsoft.com/office/officeart/2008/layout/LinedList"/>
    <dgm:cxn modelId="{6DF19BF6-E529-4460-88B9-49B70AB8D26E}" type="presParOf" srcId="{5583102D-F233-451B-A6AA-ACB332A7DBAB}" destId="{CAB7F950-2F5F-455B-B9C9-B73A8ABC5256}" srcOrd="5" destOrd="0" presId="urn:microsoft.com/office/officeart/2008/layout/LinedList"/>
    <dgm:cxn modelId="{5ED34ECB-E1AE-4C13-906A-EED16B165AAA}" type="presParOf" srcId="{CAB7F950-2F5F-455B-B9C9-B73A8ABC5256}" destId="{91F720D8-3A75-40C7-ADAA-F91A3B00E8C3}" srcOrd="0" destOrd="0" presId="urn:microsoft.com/office/officeart/2008/layout/LinedList"/>
    <dgm:cxn modelId="{9C546D81-C38B-47C3-8191-E085B3EBCF7D}" type="presParOf" srcId="{CAB7F950-2F5F-455B-B9C9-B73A8ABC5256}" destId="{066A6324-2EB3-412A-AB84-2ADAB735C8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What do we need to </a:t>
          </a:r>
          <a:r>
            <a:rPr lang="en-US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grow our options?</a:t>
          </a:r>
          <a:endParaRPr lang="en-US" sz="28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Current district / building capacity in pathways</a:t>
          </a:r>
        </a:p>
      </dgm: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B7CD32-8E0D-416C-92BF-7573220B59E0}">
      <dgm:prSet phldrT="[Text]" custT="1"/>
      <dgm:spPr/>
      <dgm:t>
        <a:bodyPr anchor="ctr"/>
        <a:lstStyle/>
        <a:p>
          <a:r>
            <a:rPr lang="en-US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Address opportunity gaps</a:t>
          </a:r>
          <a:endParaRPr lang="en-US" sz="28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694DEE3-813F-4658-90DB-59CC086F87D3}" type="parTrans" cxnId="{967FEA74-9889-4790-806D-8DB4EC54E49A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77ADB62-6832-420D-AC2E-99383F91C2DC}" type="sibTrans" cxnId="{967FEA74-9889-4790-806D-8DB4EC54E49A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8DBA235-99F9-4A5F-8733-DD5685727A77}">
      <dgm:prSet phldrT="[Text]" custT="1"/>
      <dgm:spPr/>
      <dgm:t>
        <a:bodyPr anchor="ctr"/>
        <a:lstStyle/>
        <a:p>
          <a:r>
            <a:rPr lang="en-US" sz="28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Add/Update Board Policies</a:t>
          </a:r>
          <a:endParaRPr lang="en-US" sz="28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F71DC40-29D6-4BE4-9B77-A52230EEA1DA}" type="parTrans" cxnId="{835F3E8C-89D7-4257-93A1-9F9B3937A83A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78667F1-24B0-4674-AD7E-BD43D9E83840}" type="sibTrans" cxnId="{835F3E8C-89D7-4257-93A1-9F9B3937A83A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E3AC2A4-0400-4E30-8D59-3C5052FAC83D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5D3FDFA-7465-41E5-93BC-EE200752F520}" type="pres">
      <dgm:prSet presAssocID="{48DBA235-99F9-4A5F-8733-DD5685727A77}" presName="thickLine" presStyleLbl="alignNode1" presStyleIdx="0" presStyleCnt="4"/>
      <dgm:spPr/>
    </dgm:pt>
    <dgm:pt modelId="{4666539D-CDD6-4469-928C-F7EAD8D0E149}" type="pres">
      <dgm:prSet presAssocID="{48DBA235-99F9-4A5F-8733-DD5685727A77}" presName="horz1" presStyleCnt="0"/>
      <dgm:spPr/>
    </dgm:pt>
    <dgm:pt modelId="{E6EEDBD7-8B83-4E18-B358-911853A70244}" type="pres">
      <dgm:prSet presAssocID="{48DBA235-99F9-4A5F-8733-DD5685727A77}" presName="tx1" presStyleLbl="revTx" presStyleIdx="0" presStyleCnt="4"/>
      <dgm:spPr/>
      <dgm:t>
        <a:bodyPr/>
        <a:lstStyle/>
        <a:p>
          <a:endParaRPr lang="en-US"/>
        </a:p>
      </dgm:t>
    </dgm:pt>
    <dgm:pt modelId="{07220D68-6547-4F9B-99E7-4E84E5CCF430}" type="pres">
      <dgm:prSet presAssocID="{48DBA235-99F9-4A5F-8733-DD5685727A77}" presName="vert1" presStyleCnt="0"/>
      <dgm:spPr/>
    </dgm:pt>
    <dgm:pt modelId="{B122A00D-C8E1-4567-A75D-D29BE2D5600B}" type="pres">
      <dgm:prSet presAssocID="{C5C28A6F-0E0E-4EDF-BFC9-F40C2B8BD497}" presName="thickLine" presStyleLbl="alignNode1" presStyleIdx="1" presStyleCnt="4"/>
      <dgm:spPr/>
    </dgm:pt>
    <dgm:pt modelId="{376ACC94-1725-4C2E-8056-1FD9C8AC041C}" type="pres">
      <dgm:prSet presAssocID="{C5C28A6F-0E0E-4EDF-BFC9-F40C2B8BD497}" presName="horz1" presStyleCnt="0"/>
      <dgm:spPr/>
    </dgm:pt>
    <dgm:pt modelId="{58A72E69-343B-4DD4-884A-38D4D3DE46EC}" type="pres">
      <dgm:prSet presAssocID="{C5C28A6F-0E0E-4EDF-BFC9-F40C2B8BD497}" presName="tx1" presStyleLbl="revTx" presStyleIdx="1" presStyleCnt="4"/>
      <dgm:spPr/>
      <dgm:t>
        <a:bodyPr/>
        <a:lstStyle/>
        <a:p>
          <a:endParaRPr lang="en-US"/>
        </a:p>
      </dgm:t>
    </dgm:pt>
    <dgm:pt modelId="{EEACF5A0-3639-4F6F-BAA7-82114536D20C}" type="pres">
      <dgm:prSet presAssocID="{C5C28A6F-0E0E-4EDF-BFC9-F40C2B8BD497}" presName="vert1" presStyleCnt="0"/>
      <dgm:spPr/>
    </dgm:pt>
    <dgm:pt modelId="{B2A46D28-A622-4748-82D6-028BD1C584FE}" type="pres">
      <dgm:prSet presAssocID="{0EB7CD32-8E0D-416C-92BF-7573220B59E0}" presName="thickLine" presStyleLbl="alignNode1" presStyleIdx="2" presStyleCnt="4"/>
      <dgm:spPr/>
    </dgm:pt>
    <dgm:pt modelId="{A01B8E5A-7DC5-4340-BCDB-877DFDCA07AC}" type="pres">
      <dgm:prSet presAssocID="{0EB7CD32-8E0D-416C-92BF-7573220B59E0}" presName="horz1" presStyleCnt="0"/>
      <dgm:spPr/>
    </dgm:pt>
    <dgm:pt modelId="{E671632E-DF29-4777-84A4-DAEE2B0ADF55}" type="pres">
      <dgm:prSet presAssocID="{0EB7CD32-8E0D-416C-92BF-7573220B59E0}" presName="tx1" presStyleLbl="revTx" presStyleIdx="2" presStyleCnt="4"/>
      <dgm:spPr/>
      <dgm:t>
        <a:bodyPr/>
        <a:lstStyle/>
        <a:p>
          <a:endParaRPr lang="en-US"/>
        </a:p>
      </dgm:t>
    </dgm:pt>
    <dgm:pt modelId="{E774F2F0-A07D-4CD8-B83D-592602FE40F4}" type="pres">
      <dgm:prSet presAssocID="{0EB7CD32-8E0D-416C-92BF-7573220B59E0}" presName="vert1" presStyleCnt="0"/>
      <dgm:spPr/>
    </dgm:pt>
    <dgm:pt modelId="{D4CEDEAF-221D-4A56-AFBD-0DFDB059C433}" type="pres">
      <dgm:prSet presAssocID="{096E98F9-C8ED-450D-B882-2B05C4372FE5}" presName="thickLine" presStyleLbl="alignNode1" presStyleIdx="3" presStyleCnt="4"/>
      <dgm:spPr/>
    </dgm:pt>
    <dgm:pt modelId="{5CEB6966-E516-4815-A350-5DD8DE0CC62E}" type="pres">
      <dgm:prSet presAssocID="{096E98F9-C8ED-450D-B882-2B05C4372FE5}" presName="horz1" presStyleCnt="0"/>
      <dgm:spPr/>
    </dgm:pt>
    <dgm:pt modelId="{C6B7A7FA-157D-40CC-87A1-456CD790AE68}" type="pres">
      <dgm:prSet presAssocID="{096E98F9-C8ED-450D-B882-2B05C4372FE5}" presName="tx1" presStyleLbl="revTx" presStyleIdx="3" presStyleCnt="4"/>
      <dgm:spPr/>
      <dgm:t>
        <a:bodyPr/>
        <a:lstStyle/>
        <a:p>
          <a:endParaRPr lang="en-US"/>
        </a:p>
      </dgm:t>
    </dgm:pt>
    <dgm:pt modelId="{4F74FAC9-8123-4A80-B2A3-D28A22875131}" type="pres">
      <dgm:prSet presAssocID="{096E98F9-C8ED-450D-B882-2B05C4372FE5}" presName="vert1" presStyleCnt="0"/>
      <dgm:spPr/>
    </dgm:pt>
  </dgm:ptLst>
  <dgm:cxnLst>
    <dgm:cxn modelId="{F8B2989D-AF7C-4C82-813D-34F588252A09}" type="presOf" srcId="{C5C28A6F-0E0E-4EDF-BFC9-F40C2B8BD497}" destId="{58A72E69-343B-4DD4-884A-38D4D3DE46EC}" srcOrd="0" destOrd="0" presId="urn:microsoft.com/office/officeart/2008/layout/LinedList"/>
    <dgm:cxn modelId="{4600582B-1F48-4409-9896-EE9CDEBAE120}" type="presOf" srcId="{48DBA235-99F9-4A5F-8733-DD5685727A77}" destId="{E6EEDBD7-8B83-4E18-B358-911853A70244}" srcOrd="0" destOrd="0" presId="urn:microsoft.com/office/officeart/2008/layout/LinedList"/>
    <dgm:cxn modelId="{DC0B1A96-84FB-4F1D-9DF8-789B026F319C}" type="presOf" srcId="{096E98F9-C8ED-450D-B882-2B05C4372FE5}" destId="{C6B7A7FA-157D-40CC-87A1-456CD790AE68}" srcOrd="0" destOrd="0" presId="urn:microsoft.com/office/officeart/2008/layout/LinedList"/>
    <dgm:cxn modelId="{698C43CC-3A5A-4236-B8C9-1F0DC7170657}" srcId="{55E101BC-3691-419D-AA83-92251306B27A}" destId="{C5C28A6F-0E0E-4EDF-BFC9-F40C2B8BD497}" srcOrd="1" destOrd="0" parTransId="{41520F52-5FA2-47EF-95F6-F292813A9C15}" sibTransId="{FF3A319E-A060-43C5-803B-2FFF9F5AC6C4}"/>
    <dgm:cxn modelId="{967FEA74-9889-4790-806D-8DB4EC54E49A}" srcId="{55E101BC-3691-419D-AA83-92251306B27A}" destId="{0EB7CD32-8E0D-416C-92BF-7573220B59E0}" srcOrd="2" destOrd="0" parTransId="{3694DEE3-813F-4658-90DB-59CC086F87D3}" sibTransId="{377ADB62-6832-420D-AC2E-99383F91C2DC}"/>
    <dgm:cxn modelId="{79EAEE19-6AEF-44DD-99B4-07414E019648}" type="presOf" srcId="{0EB7CD32-8E0D-416C-92BF-7573220B59E0}" destId="{E671632E-DF29-4777-84A4-DAEE2B0ADF55}" srcOrd="0" destOrd="0" presId="urn:microsoft.com/office/officeart/2008/layout/LinedList"/>
    <dgm:cxn modelId="{3E3076CC-76F0-47CD-BC1B-7B90A0386B0B}" srcId="{55E101BC-3691-419D-AA83-92251306B27A}" destId="{096E98F9-C8ED-450D-B882-2B05C4372FE5}" srcOrd="3" destOrd="0" parTransId="{9391EAD6-21FE-4F5D-A642-70A91E86C63A}" sibTransId="{C517F387-DFAC-4AC1-971A-E59392245618}"/>
    <dgm:cxn modelId="{835F3E8C-89D7-4257-93A1-9F9B3937A83A}" srcId="{55E101BC-3691-419D-AA83-92251306B27A}" destId="{48DBA235-99F9-4A5F-8733-DD5685727A77}" srcOrd="0" destOrd="0" parTransId="{EF71DC40-29D6-4BE4-9B77-A52230EEA1DA}" sibTransId="{F78667F1-24B0-4674-AD7E-BD43D9E83840}"/>
    <dgm:cxn modelId="{81DC8411-2406-469E-B702-C9201C0B9C1D}" type="presOf" srcId="{55E101BC-3691-419D-AA83-92251306B27A}" destId="{6E3AC2A4-0400-4E30-8D59-3C5052FAC83D}" srcOrd="0" destOrd="0" presId="urn:microsoft.com/office/officeart/2008/layout/LinedList"/>
    <dgm:cxn modelId="{94C86F77-7076-48AE-ACA5-4CA7EDEC0FB5}" type="presParOf" srcId="{6E3AC2A4-0400-4E30-8D59-3C5052FAC83D}" destId="{05D3FDFA-7465-41E5-93BC-EE200752F520}" srcOrd="0" destOrd="0" presId="urn:microsoft.com/office/officeart/2008/layout/LinedList"/>
    <dgm:cxn modelId="{B37AE4CC-D877-4F47-AA90-AE31433AE2E2}" type="presParOf" srcId="{6E3AC2A4-0400-4E30-8D59-3C5052FAC83D}" destId="{4666539D-CDD6-4469-928C-F7EAD8D0E149}" srcOrd="1" destOrd="0" presId="urn:microsoft.com/office/officeart/2008/layout/LinedList"/>
    <dgm:cxn modelId="{3B5BFD43-9982-402E-AB2C-97101E511834}" type="presParOf" srcId="{4666539D-CDD6-4469-928C-F7EAD8D0E149}" destId="{E6EEDBD7-8B83-4E18-B358-911853A70244}" srcOrd="0" destOrd="0" presId="urn:microsoft.com/office/officeart/2008/layout/LinedList"/>
    <dgm:cxn modelId="{B1F27830-CA70-4B5E-9C25-519B533E6456}" type="presParOf" srcId="{4666539D-CDD6-4469-928C-F7EAD8D0E149}" destId="{07220D68-6547-4F9B-99E7-4E84E5CCF430}" srcOrd="1" destOrd="0" presId="urn:microsoft.com/office/officeart/2008/layout/LinedList"/>
    <dgm:cxn modelId="{82C92CEA-0AC8-43AE-B276-A50F4A6978C8}" type="presParOf" srcId="{6E3AC2A4-0400-4E30-8D59-3C5052FAC83D}" destId="{B122A00D-C8E1-4567-A75D-D29BE2D5600B}" srcOrd="2" destOrd="0" presId="urn:microsoft.com/office/officeart/2008/layout/LinedList"/>
    <dgm:cxn modelId="{756C71D3-9FD2-4FD2-A063-611B5B4B105C}" type="presParOf" srcId="{6E3AC2A4-0400-4E30-8D59-3C5052FAC83D}" destId="{376ACC94-1725-4C2E-8056-1FD9C8AC041C}" srcOrd="3" destOrd="0" presId="urn:microsoft.com/office/officeart/2008/layout/LinedList"/>
    <dgm:cxn modelId="{80A8B770-88F4-4503-AFBA-455E93258A7B}" type="presParOf" srcId="{376ACC94-1725-4C2E-8056-1FD9C8AC041C}" destId="{58A72E69-343B-4DD4-884A-38D4D3DE46EC}" srcOrd="0" destOrd="0" presId="urn:microsoft.com/office/officeart/2008/layout/LinedList"/>
    <dgm:cxn modelId="{3E72FDEC-6EC7-45C1-A7EA-A82DBE8FAA5C}" type="presParOf" srcId="{376ACC94-1725-4C2E-8056-1FD9C8AC041C}" destId="{EEACF5A0-3639-4F6F-BAA7-82114536D20C}" srcOrd="1" destOrd="0" presId="urn:microsoft.com/office/officeart/2008/layout/LinedList"/>
    <dgm:cxn modelId="{BDD3BBF3-B056-407D-BA45-6BBE3AE46E24}" type="presParOf" srcId="{6E3AC2A4-0400-4E30-8D59-3C5052FAC83D}" destId="{B2A46D28-A622-4748-82D6-028BD1C584FE}" srcOrd="4" destOrd="0" presId="urn:microsoft.com/office/officeart/2008/layout/LinedList"/>
    <dgm:cxn modelId="{67357DE2-3630-4B79-A894-0C5E843F8B7B}" type="presParOf" srcId="{6E3AC2A4-0400-4E30-8D59-3C5052FAC83D}" destId="{A01B8E5A-7DC5-4340-BCDB-877DFDCA07AC}" srcOrd="5" destOrd="0" presId="urn:microsoft.com/office/officeart/2008/layout/LinedList"/>
    <dgm:cxn modelId="{A26495B1-90D4-4B30-AC70-89165DFB19FD}" type="presParOf" srcId="{A01B8E5A-7DC5-4340-BCDB-877DFDCA07AC}" destId="{E671632E-DF29-4777-84A4-DAEE2B0ADF55}" srcOrd="0" destOrd="0" presId="urn:microsoft.com/office/officeart/2008/layout/LinedList"/>
    <dgm:cxn modelId="{3EB54FFB-0398-415F-9D86-307DB846EA6E}" type="presParOf" srcId="{A01B8E5A-7DC5-4340-BCDB-877DFDCA07AC}" destId="{E774F2F0-A07D-4CD8-B83D-592602FE40F4}" srcOrd="1" destOrd="0" presId="urn:microsoft.com/office/officeart/2008/layout/LinedList"/>
    <dgm:cxn modelId="{F865E9D2-3E64-4C48-8B6C-D0F0FBDA9E59}" type="presParOf" srcId="{6E3AC2A4-0400-4E30-8D59-3C5052FAC83D}" destId="{D4CEDEAF-221D-4A56-AFBD-0DFDB059C433}" srcOrd="6" destOrd="0" presId="urn:microsoft.com/office/officeart/2008/layout/LinedList"/>
    <dgm:cxn modelId="{37D15DD7-ED82-4427-878F-930622B652C2}" type="presParOf" srcId="{6E3AC2A4-0400-4E30-8D59-3C5052FAC83D}" destId="{5CEB6966-E516-4815-A350-5DD8DE0CC62E}" srcOrd="7" destOrd="0" presId="urn:microsoft.com/office/officeart/2008/layout/LinedList"/>
    <dgm:cxn modelId="{1A7ABBD9-0254-4343-A7E5-150C6C7DCFD3}" type="presParOf" srcId="{5CEB6966-E516-4815-A350-5DD8DE0CC62E}" destId="{C6B7A7FA-157D-40CC-87A1-456CD790AE68}" srcOrd="0" destOrd="0" presId="urn:microsoft.com/office/officeart/2008/layout/LinedList"/>
    <dgm:cxn modelId="{128C9F82-BA40-4DAF-9A7A-FF682A7D1776}" type="presParOf" srcId="{5CEB6966-E516-4815-A350-5DD8DE0CC62E}" destId="{4F74FAC9-8123-4A80-B2A3-D28A228751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6060FE-200B-4669-A95D-0E4D4232D1E3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pPr algn="ctr"/>
          <a:r>
            <a:rPr lang="en-US" sz="2800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All students can use new pathways, including student receiving special education supports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8BA7878A-1020-4429-915F-AD640EA8828D}" type="parTrans" cxnId="{DCC55395-1241-4B67-A0D3-27A2D3FB398D}">
      <dgm:prSet/>
      <dgm:spPr/>
      <dgm:t>
        <a:bodyPr/>
        <a:lstStyle/>
        <a:p>
          <a:endParaRPr lang="en-US"/>
        </a:p>
      </dgm:t>
    </dgm:pt>
    <dgm:pt modelId="{09029AC6-E31A-4F79-A643-912B6B71585E}" type="sibTrans" cxnId="{DCC55395-1241-4B67-A0D3-27A2D3FB398D}">
      <dgm:prSet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Certificate of Individual Achievement through Class of 2021 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/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/>
        </a:p>
      </dgm:t>
    </dgm:pt>
    <dgm:pt modelId="{096E98F9-C8ED-450D-B882-2B05C4372FE5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WA-AIM </a:t>
          </a: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remains available </a:t>
          </a: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for students with significant cognitive challenges 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/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/>
        </a:p>
      </dgm:t>
    </dgm:pt>
    <dgm:pt modelId="{F60208D7-6537-4166-99FE-BFA35553DECA}" type="pres">
      <dgm:prSet presAssocID="{55E101BC-3691-419D-AA83-92251306B2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AF92A-4B3B-400A-923F-E08DA319F410}" type="pres">
      <dgm:prSet presAssocID="{D56060FE-200B-4669-A95D-0E4D4232D1E3}" presName="node" presStyleLbl="node1" presStyleIdx="0" presStyleCnt="3" custScaleX="103409" custScaleY="18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F5D8E-36CF-4C2A-9B9F-DD408BA7B4E9}" type="pres">
      <dgm:prSet presAssocID="{09029AC6-E31A-4F79-A643-912B6B71585E}" presName="sibTrans" presStyleCnt="0"/>
      <dgm:spPr/>
    </dgm:pt>
    <dgm:pt modelId="{8CC455D0-67EB-4A18-88FF-5657D9008801}" type="pres">
      <dgm:prSet presAssocID="{7138AC7F-8080-4BCE-A1BA-871E816B971E}" presName="node" presStyleLbl="node1" presStyleIdx="1" presStyleCnt="3" custScaleX="104289" custScaleY="18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3874-5FD0-45A3-BE8C-C97CB02F1DE0}" type="pres">
      <dgm:prSet presAssocID="{44B260CD-34C7-4386-900A-3E759A84F104}" presName="sibTrans" presStyleCnt="0"/>
      <dgm:spPr/>
    </dgm:pt>
    <dgm:pt modelId="{DBDDA46A-95FB-4DA0-A2B9-7E454C661617}" type="pres">
      <dgm:prSet presAssocID="{096E98F9-C8ED-450D-B882-2B05C4372FE5}" presName="node" presStyleLbl="node1" presStyleIdx="2" presStyleCnt="3" custScaleX="104860" custScaleY="18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7D65AFA5-0410-4E9B-82DE-A648F8688A60}" type="presOf" srcId="{7138AC7F-8080-4BCE-A1BA-871E816B971E}" destId="{8CC455D0-67EB-4A18-88FF-5657D9008801}" srcOrd="0" destOrd="0" presId="urn:microsoft.com/office/officeart/2005/8/layout/default"/>
    <dgm:cxn modelId="{DCC55395-1241-4B67-A0D3-27A2D3FB398D}" srcId="{55E101BC-3691-419D-AA83-92251306B27A}" destId="{D56060FE-200B-4669-A95D-0E4D4232D1E3}" srcOrd="0" destOrd="0" parTransId="{8BA7878A-1020-4429-915F-AD640EA8828D}" sibTransId="{09029AC6-E31A-4F79-A643-912B6B71585E}"/>
    <dgm:cxn modelId="{3DB09105-C94D-43F2-8441-ABE467DE0DB8}" type="presOf" srcId="{096E98F9-C8ED-450D-B882-2B05C4372FE5}" destId="{DBDDA46A-95FB-4DA0-A2B9-7E454C661617}" srcOrd="0" destOrd="0" presId="urn:microsoft.com/office/officeart/2005/8/layout/default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2C7474DA-1907-43B7-843B-FEFD58CEBC89}" type="presOf" srcId="{D56060FE-200B-4669-A95D-0E4D4232D1E3}" destId="{1B4AF92A-4B3B-400A-923F-E08DA319F410}" srcOrd="0" destOrd="0" presId="urn:microsoft.com/office/officeart/2005/8/layout/default"/>
    <dgm:cxn modelId="{FF1BDCF5-1D4B-48E2-A78F-FC95FF313BE6}" type="presOf" srcId="{55E101BC-3691-419D-AA83-92251306B27A}" destId="{F60208D7-6537-4166-99FE-BFA35553DECA}" srcOrd="0" destOrd="0" presId="urn:microsoft.com/office/officeart/2005/8/layout/default"/>
    <dgm:cxn modelId="{DFC982C7-4183-4EEE-9670-FD998660D2CA}" type="presParOf" srcId="{F60208D7-6537-4166-99FE-BFA35553DECA}" destId="{1B4AF92A-4B3B-400A-923F-E08DA319F410}" srcOrd="0" destOrd="0" presId="urn:microsoft.com/office/officeart/2005/8/layout/default"/>
    <dgm:cxn modelId="{2F0412BD-1FD5-4DBA-B284-CBB6E3D2A204}" type="presParOf" srcId="{F60208D7-6537-4166-99FE-BFA35553DECA}" destId="{851F5D8E-36CF-4C2A-9B9F-DD408BA7B4E9}" srcOrd="1" destOrd="0" presId="urn:microsoft.com/office/officeart/2005/8/layout/default"/>
    <dgm:cxn modelId="{DCBBFB35-07B5-4292-9751-F0C0B656DC33}" type="presParOf" srcId="{F60208D7-6537-4166-99FE-BFA35553DECA}" destId="{8CC455D0-67EB-4A18-88FF-5657D9008801}" srcOrd="2" destOrd="0" presId="urn:microsoft.com/office/officeart/2005/8/layout/default"/>
    <dgm:cxn modelId="{D7085214-AEFC-4F0E-9BE5-F79D0ABC1D70}" type="presParOf" srcId="{F60208D7-6537-4166-99FE-BFA35553DECA}" destId="{D0543874-5FD0-45A3-BE8C-C97CB02F1DE0}" srcOrd="3" destOrd="0" presId="urn:microsoft.com/office/officeart/2005/8/layout/default"/>
    <dgm:cxn modelId="{7AAC75BE-6B1E-4539-AF7E-D3799646FF47}" type="presParOf" srcId="{F60208D7-6537-4166-99FE-BFA35553DECA}" destId="{DBDDA46A-95FB-4DA0-A2B9-7E454C66161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Equal in value and expectations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Connected to students’ post-high school goal(s) = HSBP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Built to prepare students for a meaningful first step after high school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3942541-EC1E-4A0F-A31B-E416BD040EFF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FC9953-D9EF-4C66-A939-79DDF02C1FBA}" type="pres">
      <dgm:prSet presAssocID="{C5C28A6F-0E0E-4EDF-BFC9-F40C2B8BD497}" presName="thickLine" presStyleLbl="alignNode1" presStyleIdx="0" presStyleCnt="3"/>
      <dgm:spPr/>
    </dgm:pt>
    <dgm:pt modelId="{210B2E63-CF92-4A2C-A677-32FA4B85487E}" type="pres">
      <dgm:prSet presAssocID="{C5C28A6F-0E0E-4EDF-BFC9-F40C2B8BD497}" presName="horz1" presStyleCnt="0"/>
      <dgm:spPr/>
    </dgm:pt>
    <dgm:pt modelId="{86825B07-EB79-42D8-A2F3-C07D32D938F3}" type="pres">
      <dgm:prSet presAssocID="{C5C28A6F-0E0E-4EDF-BFC9-F40C2B8BD497}" presName="tx1" presStyleLbl="revTx" presStyleIdx="0" presStyleCnt="3" custScaleX="100392" custScaleY="159868"/>
      <dgm:spPr/>
      <dgm:t>
        <a:bodyPr/>
        <a:lstStyle/>
        <a:p>
          <a:endParaRPr lang="en-US"/>
        </a:p>
      </dgm:t>
    </dgm:pt>
    <dgm:pt modelId="{DF3FED9A-890C-4D62-9D03-A3959E6D44E5}" type="pres">
      <dgm:prSet presAssocID="{C5C28A6F-0E0E-4EDF-BFC9-F40C2B8BD497}" presName="vert1" presStyleCnt="0"/>
      <dgm:spPr/>
    </dgm:pt>
    <dgm:pt modelId="{D30BE2F3-4249-4186-9B09-D3BAD232D572}" type="pres">
      <dgm:prSet presAssocID="{7138AC7F-8080-4BCE-A1BA-871E816B971E}" presName="thickLine" presStyleLbl="alignNode1" presStyleIdx="1" presStyleCnt="3"/>
      <dgm:spPr/>
    </dgm:pt>
    <dgm:pt modelId="{392A775A-BBDC-4C77-B8C3-A73F9FE6FC7C}" type="pres">
      <dgm:prSet presAssocID="{7138AC7F-8080-4BCE-A1BA-871E816B971E}" presName="horz1" presStyleCnt="0"/>
      <dgm:spPr/>
    </dgm:pt>
    <dgm:pt modelId="{51B15658-2E0E-4D0A-9DE2-739334E43E01}" type="pres">
      <dgm:prSet presAssocID="{7138AC7F-8080-4BCE-A1BA-871E816B971E}" presName="tx1" presStyleLbl="revTx" presStyleIdx="1" presStyleCnt="3" custScaleX="100196" custScaleY="121000"/>
      <dgm:spPr/>
      <dgm:t>
        <a:bodyPr/>
        <a:lstStyle/>
        <a:p>
          <a:endParaRPr lang="en-US"/>
        </a:p>
      </dgm:t>
    </dgm:pt>
    <dgm:pt modelId="{B8F754B9-CF79-48CB-BAB7-3C7E49061AC3}" type="pres">
      <dgm:prSet presAssocID="{7138AC7F-8080-4BCE-A1BA-871E816B971E}" presName="vert1" presStyleCnt="0"/>
      <dgm:spPr/>
    </dgm:pt>
    <dgm:pt modelId="{F2373507-2E78-4E37-BCEE-0E2BE5F1DD80}" type="pres">
      <dgm:prSet presAssocID="{096E98F9-C8ED-450D-B882-2B05C4372FE5}" presName="thickLine" presStyleLbl="alignNode1" presStyleIdx="2" presStyleCnt="3"/>
      <dgm:spPr/>
    </dgm:pt>
    <dgm:pt modelId="{995FA1A3-AACA-4D64-BFCA-96DC287B7546}" type="pres">
      <dgm:prSet presAssocID="{096E98F9-C8ED-450D-B882-2B05C4372FE5}" presName="horz1" presStyleCnt="0"/>
      <dgm:spPr/>
    </dgm:pt>
    <dgm:pt modelId="{0A79451C-EAB7-4074-9E70-7E0A6E235F9A}" type="pres">
      <dgm:prSet presAssocID="{096E98F9-C8ED-450D-B882-2B05C4372FE5}" presName="tx1" presStyleLbl="revTx" presStyleIdx="2" presStyleCnt="3" custScaleX="100196" custScaleY="121000"/>
      <dgm:spPr/>
      <dgm:t>
        <a:bodyPr/>
        <a:lstStyle/>
        <a:p>
          <a:endParaRPr lang="en-US"/>
        </a:p>
      </dgm:t>
    </dgm:pt>
    <dgm:pt modelId="{4DA9FD0F-148C-40C6-801E-6E5EDC01FE91}" type="pres">
      <dgm:prSet presAssocID="{096E98F9-C8ED-450D-B882-2B05C4372FE5}" presName="vert1" presStyleCnt="0"/>
      <dgm:spPr/>
    </dgm:pt>
  </dgm:ptLst>
  <dgm:cxnLst>
    <dgm:cxn modelId="{81ACECDB-DF72-4E9B-9D35-D88EEEE0803E}" type="presOf" srcId="{096E98F9-C8ED-450D-B882-2B05C4372FE5}" destId="{0A79451C-EAB7-4074-9E70-7E0A6E235F9A}" srcOrd="0" destOrd="0" presId="urn:microsoft.com/office/officeart/2008/layout/LinedList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D6BA3706-3367-4801-A5F5-09CDED20240F}" type="presOf" srcId="{7138AC7F-8080-4BCE-A1BA-871E816B971E}" destId="{51B15658-2E0E-4D0A-9DE2-739334E43E01}" srcOrd="0" destOrd="0" presId="urn:microsoft.com/office/officeart/2008/layout/LinedList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4BADA045-0D10-49A8-B39F-E1BA307DD26D}" type="presOf" srcId="{55E101BC-3691-419D-AA83-92251306B27A}" destId="{03942541-EC1E-4A0F-A31B-E416BD040EFF}" srcOrd="0" destOrd="0" presId="urn:microsoft.com/office/officeart/2008/layout/LinedList"/>
    <dgm:cxn modelId="{15051276-82EC-428B-AEA1-FBAA3359A435}" type="presOf" srcId="{C5C28A6F-0E0E-4EDF-BFC9-F40C2B8BD497}" destId="{86825B07-EB79-42D8-A2F3-C07D32D938F3}" srcOrd="0" destOrd="0" presId="urn:microsoft.com/office/officeart/2008/layout/LinedList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4A9E15AC-BBF4-4D06-85CF-3087B6FAADC1}" type="presParOf" srcId="{03942541-EC1E-4A0F-A31B-E416BD040EFF}" destId="{DFFC9953-D9EF-4C66-A939-79DDF02C1FBA}" srcOrd="0" destOrd="0" presId="urn:microsoft.com/office/officeart/2008/layout/LinedList"/>
    <dgm:cxn modelId="{2D2FB698-FABB-4B0B-9CA3-14D014399AF3}" type="presParOf" srcId="{03942541-EC1E-4A0F-A31B-E416BD040EFF}" destId="{210B2E63-CF92-4A2C-A677-32FA4B85487E}" srcOrd="1" destOrd="0" presId="urn:microsoft.com/office/officeart/2008/layout/LinedList"/>
    <dgm:cxn modelId="{9C30A648-B266-4299-9B24-C0228FB501CD}" type="presParOf" srcId="{210B2E63-CF92-4A2C-A677-32FA4B85487E}" destId="{86825B07-EB79-42D8-A2F3-C07D32D938F3}" srcOrd="0" destOrd="0" presId="urn:microsoft.com/office/officeart/2008/layout/LinedList"/>
    <dgm:cxn modelId="{35B31DC4-773B-489C-9540-D7A6C74C60EB}" type="presParOf" srcId="{210B2E63-CF92-4A2C-A677-32FA4B85487E}" destId="{DF3FED9A-890C-4D62-9D03-A3959E6D44E5}" srcOrd="1" destOrd="0" presId="urn:microsoft.com/office/officeart/2008/layout/LinedList"/>
    <dgm:cxn modelId="{C96CE56D-A37F-481C-8B5F-A1E18DFEB791}" type="presParOf" srcId="{03942541-EC1E-4A0F-A31B-E416BD040EFF}" destId="{D30BE2F3-4249-4186-9B09-D3BAD232D572}" srcOrd="2" destOrd="0" presId="urn:microsoft.com/office/officeart/2008/layout/LinedList"/>
    <dgm:cxn modelId="{435A3E05-E6E1-49EA-85EB-567FD1A8E542}" type="presParOf" srcId="{03942541-EC1E-4A0F-A31B-E416BD040EFF}" destId="{392A775A-BBDC-4C77-B8C3-A73F9FE6FC7C}" srcOrd="3" destOrd="0" presId="urn:microsoft.com/office/officeart/2008/layout/LinedList"/>
    <dgm:cxn modelId="{745E8386-217A-4D52-82D2-FE1AFB534B61}" type="presParOf" srcId="{392A775A-BBDC-4C77-B8C3-A73F9FE6FC7C}" destId="{51B15658-2E0E-4D0A-9DE2-739334E43E01}" srcOrd="0" destOrd="0" presId="urn:microsoft.com/office/officeart/2008/layout/LinedList"/>
    <dgm:cxn modelId="{1CEEB80D-8A83-4DE6-B58F-EE14A57D45EE}" type="presParOf" srcId="{392A775A-BBDC-4C77-B8C3-A73F9FE6FC7C}" destId="{B8F754B9-CF79-48CB-BAB7-3C7E49061AC3}" srcOrd="1" destOrd="0" presId="urn:microsoft.com/office/officeart/2008/layout/LinedList"/>
    <dgm:cxn modelId="{1DC39B8D-37FD-4D2A-BA7D-9F991B3E8353}" type="presParOf" srcId="{03942541-EC1E-4A0F-A31B-E416BD040EFF}" destId="{F2373507-2E78-4E37-BCEE-0E2BE5F1DD80}" srcOrd="4" destOrd="0" presId="urn:microsoft.com/office/officeart/2008/layout/LinedList"/>
    <dgm:cxn modelId="{376676C3-9E36-4A01-B45F-9414D531FE7B}" type="presParOf" srcId="{03942541-EC1E-4A0F-A31B-E416BD040EFF}" destId="{995FA1A3-AACA-4D64-BFCA-96DC287B7546}" srcOrd="5" destOrd="0" presId="urn:microsoft.com/office/officeart/2008/layout/LinedList"/>
    <dgm:cxn modelId="{8E43712E-2C77-422F-B16B-41922C368390}" type="presParOf" srcId="{995FA1A3-AACA-4D64-BFCA-96DC287B7546}" destId="{0A79451C-EAB7-4074-9E70-7E0A6E235F9A}" srcOrd="0" destOrd="0" presId="urn:microsoft.com/office/officeart/2008/layout/LinedList"/>
    <dgm:cxn modelId="{5DF8AE0C-6330-46D4-A94D-D09684C41F11}" type="presParOf" srcId="{995FA1A3-AACA-4D64-BFCA-96DC287B7546}" destId="{4DA9FD0F-148C-40C6-801E-6E5EDC01FE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138AC7F-8080-4BCE-A1BA-871E816B971E}">
      <dgm:prSet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Ways to “track” students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96E98F9-C8ED-450D-B882-2B05C4372FE5}">
      <dgm:prSet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New “boxes to check” for graduation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5C28A6F-0E0E-4EDF-BFC9-F40C2B8BD497}">
      <dgm:prSet phldrT="[Text]" custT="1"/>
      <dgm:spPr/>
      <dgm:t>
        <a:bodyPr anchor="ctr"/>
        <a:lstStyle/>
        <a:p>
          <a:r>
            <a:rPr lang="en-US" sz="26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“Alternatives” to the high school state assessment</a:t>
          </a:r>
          <a:endParaRPr lang="en-US" sz="26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1520F52-5FA2-47EF-95F6-F292813A9C15}" type="par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3A319E-A060-43C5-803B-2FFF9F5AC6C4}" type="sibTrans" cxnId="{698C43CC-3A5A-4236-B8C9-1F0DC7170657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3942541-EC1E-4A0F-A31B-E416BD040EFF}" type="pres">
      <dgm:prSet presAssocID="{55E101BC-3691-419D-AA83-92251306B2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FC9953-D9EF-4C66-A939-79DDF02C1FBA}" type="pres">
      <dgm:prSet presAssocID="{C5C28A6F-0E0E-4EDF-BFC9-F40C2B8BD497}" presName="thickLine" presStyleLbl="alignNode1" presStyleIdx="0" presStyleCnt="3"/>
      <dgm:spPr/>
    </dgm:pt>
    <dgm:pt modelId="{210B2E63-CF92-4A2C-A677-32FA4B85487E}" type="pres">
      <dgm:prSet presAssocID="{C5C28A6F-0E0E-4EDF-BFC9-F40C2B8BD497}" presName="horz1" presStyleCnt="0"/>
      <dgm:spPr/>
    </dgm:pt>
    <dgm:pt modelId="{86825B07-EB79-42D8-A2F3-C07D32D938F3}" type="pres">
      <dgm:prSet presAssocID="{C5C28A6F-0E0E-4EDF-BFC9-F40C2B8BD497}" presName="tx1" presStyleLbl="revTx" presStyleIdx="0" presStyleCnt="3" custScaleX="100392" custScaleY="159868"/>
      <dgm:spPr/>
      <dgm:t>
        <a:bodyPr/>
        <a:lstStyle/>
        <a:p>
          <a:endParaRPr lang="en-US"/>
        </a:p>
      </dgm:t>
    </dgm:pt>
    <dgm:pt modelId="{DF3FED9A-890C-4D62-9D03-A3959E6D44E5}" type="pres">
      <dgm:prSet presAssocID="{C5C28A6F-0E0E-4EDF-BFC9-F40C2B8BD497}" presName="vert1" presStyleCnt="0"/>
      <dgm:spPr/>
    </dgm:pt>
    <dgm:pt modelId="{D30BE2F3-4249-4186-9B09-D3BAD232D572}" type="pres">
      <dgm:prSet presAssocID="{7138AC7F-8080-4BCE-A1BA-871E816B971E}" presName="thickLine" presStyleLbl="alignNode1" presStyleIdx="1" presStyleCnt="3"/>
      <dgm:spPr/>
    </dgm:pt>
    <dgm:pt modelId="{392A775A-BBDC-4C77-B8C3-A73F9FE6FC7C}" type="pres">
      <dgm:prSet presAssocID="{7138AC7F-8080-4BCE-A1BA-871E816B971E}" presName="horz1" presStyleCnt="0"/>
      <dgm:spPr/>
    </dgm:pt>
    <dgm:pt modelId="{51B15658-2E0E-4D0A-9DE2-739334E43E01}" type="pres">
      <dgm:prSet presAssocID="{7138AC7F-8080-4BCE-A1BA-871E816B971E}" presName="tx1" presStyleLbl="revTx" presStyleIdx="1" presStyleCnt="3" custScaleX="100196" custScaleY="121000"/>
      <dgm:spPr/>
      <dgm:t>
        <a:bodyPr/>
        <a:lstStyle/>
        <a:p>
          <a:endParaRPr lang="en-US"/>
        </a:p>
      </dgm:t>
    </dgm:pt>
    <dgm:pt modelId="{B8F754B9-CF79-48CB-BAB7-3C7E49061AC3}" type="pres">
      <dgm:prSet presAssocID="{7138AC7F-8080-4BCE-A1BA-871E816B971E}" presName="vert1" presStyleCnt="0"/>
      <dgm:spPr/>
    </dgm:pt>
    <dgm:pt modelId="{F2373507-2E78-4E37-BCEE-0E2BE5F1DD80}" type="pres">
      <dgm:prSet presAssocID="{096E98F9-C8ED-450D-B882-2B05C4372FE5}" presName="thickLine" presStyleLbl="alignNode1" presStyleIdx="2" presStyleCnt="3"/>
      <dgm:spPr/>
    </dgm:pt>
    <dgm:pt modelId="{995FA1A3-AACA-4D64-BFCA-96DC287B7546}" type="pres">
      <dgm:prSet presAssocID="{096E98F9-C8ED-450D-B882-2B05C4372FE5}" presName="horz1" presStyleCnt="0"/>
      <dgm:spPr/>
    </dgm:pt>
    <dgm:pt modelId="{0A79451C-EAB7-4074-9E70-7E0A6E235F9A}" type="pres">
      <dgm:prSet presAssocID="{096E98F9-C8ED-450D-B882-2B05C4372FE5}" presName="tx1" presStyleLbl="revTx" presStyleIdx="2" presStyleCnt="3" custScaleX="100196" custScaleY="121000"/>
      <dgm:spPr/>
      <dgm:t>
        <a:bodyPr/>
        <a:lstStyle/>
        <a:p>
          <a:endParaRPr lang="en-US"/>
        </a:p>
      </dgm:t>
    </dgm:pt>
    <dgm:pt modelId="{4DA9FD0F-148C-40C6-801E-6E5EDC01FE91}" type="pres">
      <dgm:prSet presAssocID="{096E98F9-C8ED-450D-B882-2B05C4372FE5}" presName="vert1" presStyleCnt="0"/>
      <dgm:spPr/>
    </dgm:pt>
  </dgm:ptLst>
  <dgm:cxnLst>
    <dgm:cxn modelId="{81ACECDB-DF72-4E9B-9D35-D88EEEE0803E}" type="presOf" srcId="{096E98F9-C8ED-450D-B882-2B05C4372FE5}" destId="{0A79451C-EAB7-4074-9E70-7E0A6E235F9A}" srcOrd="0" destOrd="0" presId="urn:microsoft.com/office/officeart/2008/layout/LinedList"/>
    <dgm:cxn modelId="{698C43CC-3A5A-4236-B8C9-1F0DC7170657}" srcId="{55E101BC-3691-419D-AA83-92251306B27A}" destId="{C5C28A6F-0E0E-4EDF-BFC9-F40C2B8BD497}" srcOrd="0" destOrd="0" parTransId="{41520F52-5FA2-47EF-95F6-F292813A9C15}" sibTransId="{FF3A319E-A060-43C5-803B-2FFF9F5AC6C4}"/>
    <dgm:cxn modelId="{D6BA3706-3367-4801-A5F5-09CDED20240F}" type="presOf" srcId="{7138AC7F-8080-4BCE-A1BA-871E816B971E}" destId="{51B15658-2E0E-4D0A-9DE2-739334E43E01}" srcOrd="0" destOrd="0" presId="urn:microsoft.com/office/officeart/2008/layout/LinedList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4BADA045-0D10-49A8-B39F-E1BA307DD26D}" type="presOf" srcId="{55E101BC-3691-419D-AA83-92251306B27A}" destId="{03942541-EC1E-4A0F-A31B-E416BD040EFF}" srcOrd="0" destOrd="0" presId="urn:microsoft.com/office/officeart/2008/layout/LinedList"/>
    <dgm:cxn modelId="{15051276-82EC-428B-AEA1-FBAA3359A435}" type="presOf" srcId="{C5C28A6F-0E0E-4EDF-BFC9-F40C2B8BD497}" destId="{86825B07-EB79-42D8-A2F3-C07D32D938F3}" srcOrd="0" destOrd="0" presId="urn:microsoft.com/office/officeart/2008/layout/LinedList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4A9E15AC-BBF4-4D06-85CF-3087B6FAADC1}" type="presParOf" srcId="{03942541-EC1E-4A0F-A31B-E416BD040EFF}" destId="{DFFC9953-D9EF-4C66-A939-79DDF02C1FBA}" srcOrd="0" destOrd="0" presId="urn:microsoft.com/office/officeart/2008/layout/LinedList"/>
    <dgm:cxn modelId="{2D2FB698-FABB-4B0B-9CA3-14D014399AF3}" type="presParOf" srcId="{03942541-EC1E-4A0F-A31B-E416BD040EFF}" destId="{210B2E63-CF92-4A2C-A677-32FA4B85487E}" srcOrd="1" destOrd="0" presId="urn:microsoft.com/office/officeart/2008/layout/LinedList"/>
    <dgm:cxn modelId="{9C30A648-B266-4299-9B24-C0228FB501CD}" type="presParOf" srcId="{210B2E63-CF92-4A2C-A677-32FA4B85487E}" destId="{86825B07-EB79-42D8-A2F3-C07D32D938F3}" srcOrd="0" destOrd="0" presId="urn:microsoft.com/office/officeart/2008/layout/LinedList"/>
    <dgm:cxn modelId="{35B31DC4-773B-489C-9540-D7A6C74C60EB}" type="presParOf" srcId="{210B2E63-CF92-4A2C-A677-32FA4B85487E}" destId="{DF3FED9A-890C-4D62-9D03-A3959E6D44E5}" srcOrd="1" destOrd="0" presId="urn:microsoft.com/office/officeart/2008/layout/LinedList"/>
    <dgm:cxn modelId="{C96CE56D-A37F-481C-8B5F-A1E18DFEB791}" type="presParOf" srcId="{03942541-EC1E-4A0F-A31B-E416BD040EFF}" destId="{D30BE2F3-4249-4186-9B09-D3BAD232D572}" srcOrd="2" destOrd="0" presId="urn:microsoft.com/office/officeart/2008/layout/LinedList"/>
    <dgm:cxn modelId="{435A3E05-E6E1-49EA-85EB-567FD1A8E542}" type="presParOf" srcId="{03942541-EC1E-4A0F-A31B-E416BD040EFF}" destId="{392A775A-BBDC-4C77-B8C3-A73F9FE6FC7C}" srcOrd="3" destOrd="0" presId="urn:microsoft.com/office/officeart/2008/layout/LinedList"/>
    <dgm:cxn modelId="{745E8386-217A-4D52-82D2-FE1AFB534B61}" type="presParOf" srcId="{392A775A-BBDC-4C77-B8C3-A73F9FE6FC7C}" destId="{51B15658-2E0E-4D0A-9DE2-739334E43E01}" srcOrd="0" destOrd="0" presId="urn:microsoft.com/office/officeart/2008/layout/LinedList"/>
    <dgm:cxn modelId="{1CEEB80D-8A83-4DE6-B58F-EE14A57D45EE}" type="presParOf" srcId="{392A775A-BBDC-4C77-B8C3-A73F9FE6FC7C}" destId="{B8F754B9-CF79-48CB-BAB7-3C7E49061AC3}" srcOrd="1" destOrd="0" presId="urn:microsoft.com/office/officeart/2008/layout/LinedList"/>
    <dgm:cxn modelId="{1DC39B8D-37FD-4D2A-BA7D-9F991B3E8353}" type="presParOf" srcId="{03942541-EC1E-4A0F-A31B-E416BD040EFF}" destId="{F2373507-2E78-4E37-BCEE-0E2BE5F1DD80}" srcOrd="4" destOrd="0" presId="urn:microsoft.com/office/officeart/2008/layout/LinedList"/>
    <dgm:cxn modelId="{376676C3-9E36-4A01-B45F-9414D531FE7B}" type="presParOf" srcId="{03942541-EC1E-4A0F-A31B-E416BD040EFF}" destId="{995FA1A3-AACA-4D64-BFCA-96DC287B7546}" srcOrd="5" destOrd="0" presId="urn:microsoft.com/office/officeart/2008/layout/LinedList"/>
    <dgm:cxn modelId="{8E43712E-2C77-422F-B16B-41922C368390}" type="presParOf" srcId="{995FA1A3-AACA-4D64-BFCA-96DC287B7546}" destId="{0A79451C-EAB7-4074-9E70-7E0A6E235F9A}" srcOrd="0" destOrd="0" presId="urn:microsoft.com/office/officeart/2008/layout/LinedList"/>
    <dgm:cxn modelId="{5DF8AE0C-6330-46D4-A94D-D09684C41F11}" type="presParOf" srcId="{995FA1A3-AACA-4D64-BFCA-96DC287B7546}" destId="{4DA9FD0F-148C-40C6-801E-6E5EDC01FE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060FE-200B-4669-A95D-0E4D4232D1E3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2 High </a:t>
          </a:r>
          <a:r>
            <a:rPr lang="en-US" sz="28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School Credits </a:t>
          </a:r>
          <a:r>
            <a:rPr lang="en-US" sz="28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 CTE courses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09029AC6-E31A-4F79-A643-912B6B71585E}" type="sibTrans" cxnId="{DCC55395-1241-4B67-A0D3-27A2D3FB398D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BA7878A-1020-4429-915F-AD640EA8828D}" type="parTrans" cxnId="{DCC55395-1241-4B67-A0D3-27A2D3FB398D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0925F34-9BD1-41B8-AB3D-F332F529C460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Same CTE Program Area or approved local sequence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8EEFC7B3-53A6-4F27-915A-C15097FF85BC}" type="parTrans" cxnId="{26DBFFB2-EF8A-48A1-B7E2-8B9E0B7F9E16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EA8BDDC-C44D-41B2-AD3D-4A6859F10BDB}" type="sibTrans" cxnId="{26DBFFB2-EF8A-48A1-B7E2-8B9E0B7F9E16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C3E32B4-0A1F-40E9-952C-447FD0BCFCC5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Includes dual credit opportunity and/or leads to a credential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10D64D45-A3BF-43CC-AE8C-7A8FFE474C04}" type="parTrans" cxnId="{8E2BA836-5174-40AE-BFEC-4AEB7D37F5E4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532A2AD-8DDD-4888-A53A-913B0277786C}" type="sibTrans" cxnId="{8E2BA836-5174-40AE-BFEC-4AEB7D37F5E4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5D4E628-E0CC-44CB-ADB3-6BCC534D7867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2800" b="1" u="sng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Or</a:t>
          </a:r>
        </a:p>
        <a:p>
          <a:r>
            <a:rPr lang="en-US" sz="28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Complete a Core Plus program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9010DFB1-8041-4B8E-A8F9-2190F01AB701}" type="parTrans" cxnId="{37159586-5D14-418B-8A71-08E653C40B36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31C496D-2C9C-46B5-B781-43F3DEFE0E38}" type="sibTrans" cxnId="{37159586-5D14-418B-8A71-08E653C40B36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60208D7-6537-4166-99FE-BFA35553DECA}" type="pres">
      <dgm:prSet presAssocID="{55E101BC-3691-419D-AA83-92251306B2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AF92A-4B3B-400A-923F-E08DA319F410}" type="pres">
      <dgm:prSet presAssocID="{D56060FE-200B-4669-A95D-0E4D4232D1E3}" presName="node" presStyleLbl="node1" presStyleIdx="0" presStyleCnt="4" custScaleX="104682" custScaleY="278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F5D8E-36CF-4C2A-9B9F-DD408BA7B4E9}" type="pres">
      <dgm:prSet presAssocID="{09029AC6-E31A-4F79-A643-912B6B71585E}" presName="sibTrans" presStyleCnt="0"/>
      <dgm:spPr/>
    </dgm:pt>
    <dgm:pt modelId="{AEC1B369-3280-44FC-AB1E-7B56CEF87B21}" type="pres">
      <dgm:prSet presAssocID="{90925F34-9BD1-41B8-AB3D-F332F529C460}" presName="node" presStyleLbl="node1" presStyleIdx="1" presStyleCnt="4" custScaleX="104682" custScaleY="278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76794-FBCC-4373-9992-8A5CB16C8065}" type="pres">
      <dgm:prSet presAssocID="{FEA8BDDC-C44D-41B2-AD3D-4A6859F10BDB}" presName="sibTrans" presStyleCnt="0"/>
      <dgm:spPr/>
    </dgm:pt>
    <dgm:pt modelId="{EF59E353-D26F-44FC-912F-34953030381D}" type="pres">
      <dgm:prSet presAssocID="{EC3E32B4-0A1F-40E9-952C-447FD0BCFCC5}" presName="node" presStyleLbl="node1" presStyleIdx="2" presStyleCnt="4" custScaleX="104682" custScaleY="278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F318-B0A4-4FE3-97AF-4A9CC75C85C2}" type="pres">
      <dgm:prSet presAssocID="{D532A2AD-8DDD-4888-A53A-913B0277786C}" presName="sibTrans" presStyleCnt="0"/>
      <dgm:spPr/>
    </dgm:pt>
    <dgm:pt modelId="{350DBAC5-7B0B-4F8C-9652-B709BEFD0E0D}" type="pres">
      <dgm:prSet presAssocID="{A5D4E628-E0CC-44CB-ADB3-6BCC534D7867}" presName="node" presStyleLbl="node1" presStyleIdx="3" presStyleCnt="4" custScaleX="104682" custScaleY="278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08B83-6E71-4441-87C5-FA9527A4C709}" type="presOf" srcId="{90925F34-9BD1-41B8-AB3D-F332F529C460}" destId="{AEC1B369-3280-44FC-AB1E-7B56CEF87B21}" srcOrd="0" destOrd="0" presId="urn:microsoft.com/office/officeart/2005/8/layout/default"/>
    <dgm:cxn modelId="{26DBFFB2-EF8A-48A1-B7E2-8B9E0B7F9E16}" srcId="{55E101BC-3691-419D-AA83-92251306B27A}" destId="{90925F34-9BD1-41B8-AB3D-F332F529C460}" srcOrd="1" destOrd="0" parTransId="{8EEFC7B3-53A6-4F27-915A-C15097FF85BC}" sibTransId="{FEA8BDDC-C44D-41B2-AD3D-4A6859F10BDB}"/>
    <dgm:cxn modelId="{DCC55395-1241-4B67-A0D3-27A2D3FB398D}" srcId="{55E101BC-3691-419D-AA83-92251306B27A}" destId="{D56060FE-200B-4669-A95D-0E4D4232D1E3}" srcOrd="0" destOrd="0" parTransId="{8BA7878A-1020-4429-915F-AD640EA8828D}" sibTransId="{09029AC6-E31A-4F79-A643-912B6B71585E}"/>
    <dgm:cxn modelId="{FF1BDCF5-1D4B-48E2-A78F-FC95FF313BE6}" type="presOf" srcId="{55E101BC-3691-419D-AA83-92251306B27A}" destId="{F60208D7-6537-4166-99FE-BFA35553DECA}" srcOrd="0" destOrd="0" presId="urn:microsoft.com/office/officeart/2005/8/layout/default"/>
    <dgm:cxn modelId="{B3A44177-9CBE-4687-9C9A-AC4C728C1F9F}" type="presOf" srcId="{EC3E32B4-0A1F-40E9-952C-447FD0BCFCC5}" destId="{EF59E353-D26F-44FC-912F-34953030381D}" srcOrd="0" destOrd="0" presId="urn:microsoft.com/office/officeart/2005/8/layout/default"/>
    <dgm:cxn modelId="{2C7474DA-1907-43B7-843B-FEFD58CEBC89}" type="presOf" srcId="{D56060FE-200B-4669-A95D-0E4D4232D1E3}" destId="{1B4AF92A-4B3B-400A-923F-E08DA319F410}" srcOrd="0" destOrd="0" presId="urn:microsoft.com/office/officeart/2005/8/layout/default"/>
    <dgm:cxn modelId="{8E2BA836-5174-40AE-BFEC-4AEB7D37F5E4}" srcId="{55E101BC-3691-419D-AA83-92251306B27A}" destId="{EC3E32B4-0A1F-40E9-952C-447FD0BCFCC5}" srcOrd="2" destOrd="0" parTransId="{10D64D45-A3BF-43CC-AE8C-7A8FFE474C04}" sibTransId="{D532A2AD-8DDD-4888-A53A-913B0277786C}"/>
    <dgm:cxn modelId="{6F4968B9-3316-4F44-8F15-A4AC21A916C2}" type="presOf" srcId="{A5D4E628-E0CC-44CB-ADB3-6BCC534D7867}" destId="{350DBAC5-7B0B-4F8C-9652-B709BEFD0E0D}" srcOrd="0" destOrd="0" presId="urn:microsoft.com/office/officeart/2005/8/layout/default"/>
    <dgm:cxn modelId="{37159586-5D14-418B-8A71-08E653C40B36}" srcId="{55E101BC-3691-419D-AA83-92251306B27A}" destId="{A5D4E628-E0CC-44CB-ADB3-6BCC534D7867}" srcOrd="3" destOrd="0" parTransId="{9010DFB1-8041-4B8E-A8F9-2190F01AB701}" sibTransId="{531C496D-2C9C-46B5-B781-43F3DEFE0E38}"/>
    <dgm:cxn modelId="{DFC982C7-4183-4EEE-9670-FD998660D2CA}" type="presParOf" srcId="{F60208D7-6537-4166-99FE-BFA35553DECA}" destId="{1B4AF92A-4B3B-400A-923F-E08DA319F410}" srcOrd="0" destOrd="0" presId="urn:microsoft.com/office/officeart/2005/8/layout/default"/>
    <dgm:cxn modelId="{2F0412BD-1FD5-4DBA-B284-CBB6E3D2A204}" type="presParOf" srcId="{F60208D7-6537-4166-99FE-BFA35553DECA}" destId="{851F5D8E-36CF-4C2A-9B9F-DD408BA7B4E9}" srcOrd="1" destOrd="0" presId="urn:microsoft.com/office/officeart/2005/8/layout/default"/>
    <dgm:cxn modelId="{3E44B9C9-CAD2-4732-930A-AC440A9ABD17}" type="presParOf" srcId="{F60208D7-6537-4166-99FE-BFA35553DECA}" destId="{AEC1B369-3280-44FC-AB1E-7B56CEF87B21}" srcOrd="2" destOrd="0" presId="urn:microsoft.com/office/officeart/2005/8/layout/default"/>
    <dgm:cxn modelId="{4FFDCFB1-303E-41DA-BD3E-933F79B3CF84}" type="presParOf" srcId="{F60208D7-6537-4166-99FE-BFA35553DECA}" destId="{D9B76794-FBCC-4373-9992-8A5CB16C8065}" srcOrd="3" destOrd="0" presId="urn:microsoft.com/office/officeart/2005/8/layout/default"/>
    <dgm:cxn modelId="{860F4E86-C88F-4FCC-9809-E290682914E7}" type="presParOf" srcId="{F60208D7-6537-4166-99FE-BFA35553DECA}" destId="{EF59E353-D26F-44FC-912F-34953030381D}" srcOrd="4" destOrd="0" presId="urn:microsoft.com/office/officeart/2005/8/layout/default"/>
    <dgm:cxn modelId="{59A1EB49-7492-4AAD-BE9C-3E2926C3B72A}" type="presParOf" srcId="{F60208D7-6537-4166-99FE-BFA35553DECA}" destId="{E00BF318-B0A4-4FE3-97AF-4A9CC75C85C2}" srcOrd="5" destOrd="0" presId="urn:microsoft.com/office/officeart/2005/8/layout/default"/>
    <dgm:cxn modelId="{15BD810F-77CC-4C8C-A61E-DCC60E366529}" type="presParOf" srcId="{F60208D7-6537-4166-99FE-BFA35553DECA}" destId="{350DBAC5-7B0B-4F8C-9652-B709BEFD0E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E101BC-3691-419D-AA83-92251306B27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6060FE-200B-4669-A95D-0E4D4232D1E3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pPr algn="ctr"/>
          <a:r>
            <a:rPr lang="en-US" sz="2800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2 High School Credits in CTE courses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09029AC6-E31A-4F79-A643-912B6B71585E}" type="sibTrans" cxnId="{DCC55395-1241-4B67-A0D3-27A2D3FB398D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BA7878A-1020-4429-915F-AD640EA8828D}" type="parTrans" cxnId="{DCC55395-1241-4B67-A0D3-27A2D3FB398D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138AC7F-8080-4BCE-A1BA-871E816B971E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Locally approved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(</a:t>
          </a:r>
          <a:r>
            <a:rPr lang="en-US" sz="24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board or </a:t>
          </a:r>
          <a:r>
            <a:rPr lang="en-US" sz="24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designee</a:t>
          </a:r>
          <a:r>
            <a:rPr lang="en-US" sz="24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, and/or CTE advisory </a:t>
          </a:r>
          <a:r>
            <a:rPr lang="en-US" sz="24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committee</a:t>
          </a: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)</a:t>
          </a:r>
          <a:endParaRPr lang="en-US" sz="2800" u="sng" kern="1200" dirty="0">
            <a:solidFill>
              <a:schemeClr val="accent6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44B260CD-34C7-4386-900A-3E759A84F104}" type="sib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84D9828-29F8-4DF7-A318-EAE10AF76C0E}" type="parTrans" cxnId="{17B096AC-3E78-42FD-98AC-D67DB429B229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96E98F9-C8ED-450D-B882-2B05C4372FE5}">
      <dgm:prSet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Approved by OSPI </a:t>
          </a:r>
          <a:endParaRPr lang="en-US" sz="2800" kern="1200" dirty="0" smtClean="0">
            <a:solidFill>
              <a:schemeClr val="accent6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(</a:t>
          </a: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45 day turnaround)</a:t>
          </a: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C517F387-DFAC-4AC1-971A-E59392245618}" type="sib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391EAD6-21FE-4F5D-A642-70A91E86C63A}" type="parTrans" cxnId="{3E3076CC-76F0-47CD-BC1B-7B90A0386B0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C119F23-BF5E-4493-98CD-841DD0A18686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Approved local </a:t>
          </a: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sequences </a:t>
          </a: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available </a:t>
          </a: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statewide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(notify OSPI if using)</a:t>
          </a:r>
          <a:endParaRPr lang="en-US" sz="2800" kern="1200" dirty="0">
            <a:solidFill>
              <a:schemeClr val="accent6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All students can use new pathways, including student receiving special education supports&#10;Certificate of Individual Achievement through Class of 2021 &#10;WA-AIM available for students with significant cognitive challenges &#10;"/>
        </a:ext>
      </dgm:extLst>
    </dgm:pt>
    <dgm:pt modelId="{99DCD866-78A3-437D-A3A6-CA319A3F58F6}" type="sibTrans" cxnId="{39060AD5-53DA-4374-A180-8CE09A25516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B271AD7-F9FC-4F07-A66D-0F8CAA402787}" type="parTrans" cxnId="{39060AD5-53DA-4374-A180-8CE09A25516B}">
      <dgm:prSet/>
      <dgm:spPr/>
      <dgm:t>
        <a:bodyPr/>
        <a:lstStyle/>
        <a:p>
          <a:endParaRPr lang="en-US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60208D7-6537-4166-99FE-BFA35553DECA}" type="pres">
      <dgm:prSet presAssocID="{55E101BC-3691-419D-AA83-92251306B2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4AF92A-4B3B-400A-923F-E08DA319F410}" type="pres">
      <dgm:prSet presAssocID="{D56060FE-200B-4669-A95D-0E4D4232D1E3}" presName="node" presStyleLbl="node1" presStyleIdx="0" presStyleCnt="4" custScaleY="266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F5D8E-36CF-4C2A-9B9F-DD408BA7B4E9}" type="pres">
      <dgm:prSet presAssocID="{09029AC6-E31A-4F79-A643-912B6B71585E}" presName="sibTrans" presStyleCnt="0"/>
      <dgm:spPr/>
    </dgm:pt>
    <dgm:pt modelId="{8CC455D0-67EB-4A18-88FF-5657D9008801}" type="pres">
      <dgm:prSet presAssocID="{7138AC7F-8080-4BCE-A1BA-871E816B971E}" presName="node" presStyleLbl="node1" presStyleIdx="1" presStyleCnt="4" custScaleY="266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3874-5FD0-45A3-BE8C-C97CB02F1DE0}" type="pres">
      <dgm:prSet presAssocID="{44B260CD-34C7-4386-900A-3E759A84F104}" presName="sibTrans" presStyleCnt="0"/>
      <dgm:spPr/>
    </dgm:pt>
    <dgm:pt modelId="{DBDDA46A-95FB-4DA0-A2B9-7E454C661617}" type="pres">
      <dgm:prSet presAssocID="{096E98F9-C8ED-450D-B882-2B05C4372FE5}" presName="node" presStyleLbl="node1" presStyleIdx="2" presStyleCnt="4" custScaleY="266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A35E0-07C0-473C-B40F-001D708EC97B}" type="pres">
      <dgm:prSet presAssocID="{C517F387-DFAC-4AC1-971A-E59392245618}" presName="sibTrans" presStyleCnt="0"/>
      <dgm:spPr/>
    </dgm:pt>
    <dgm:pt modelId="{3E383DA2-1A7E-4CB0-9776-E6FA4118B00E}" type="pres">
      <dgm:prSet presAssocID="{2C119F23-BF5E-4493-98CD-841DD0A18686}" presName="node" presStyleLbl="node1" presStyleIdx="3" presStyleCnt="4" custScaleY="266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55395-1241-4B67-A0D3-27A2D3FB398D}" srcId="{55E101BC-3691-419D-AA83-92251306B27A}" destId="{D56060FE-200B-4669-A95D-0E4D4232D1E3}" srcOrd="0" destOrd="0" parTransId="{8BA7878A-1020-4429-915F-AD640EA8828D}" sibTransId="{09029AC6-E31A-4F79-A643-912B6B71585E}"/>
    <dgm:cxn modelId="{17B096AC-3E78-42FD-98AC-D67DB429B229}" srcId="{55E101BC-3691-419D-AA83-92251306B27A}" destId="{7138AC7F-8080-4BCE-A1BA-871E816B971E}" srcOrd="1" destOrd="0" parTransId="{C84D9828-29F8-4DF7-A318-EAE10AF76C0E}" sibTransId="{44B260CD-34C7-4386-900A-3E759A84F104}"/>
    <dgm:cxn modelId="{3E3076CC-76F0-47CD-BC1B-7B90A0386B0B}" srcId="{55E101BC-3691-419D-AA83-92251306B27A}" destId="{096E98F9-C8ED-450D-B882-2B05C4372FE5}" srcOrd="2" destOrd="0" parTransId="{9391EAD6-21FE-4F5D-A642-70A91E86C63A}" sibTransId="{C517F387-DFAC-4AC1-971A-E59392245618}"/>
    <dgm:cxn modelId="{2C7474DA-1907-43B7-843B-FEFD58CEBC89}" type="presOf" srcId="{D56060FE-200B-4669-A95D-0E4D4232D1E3}" destId="{1B4AF92A-4B3B-400A-923F-E08DA319F410}" srcOrd="0" destOrd="0" presId="urn:microsoft.com/office/officeart/2005/8/layout/default"/>
    <dgm:cxn modelId="{29C4E20D-95CE-4C53-B643-6C52F3452865}" type="presOf" srcId="{2C119F23-BF5E-4493-98CD-841DD0A18686}" destId="{3E383DA2-1A7E-4CB0-9776-E6FA4118B00E}" srcOrd="0" destOrd="0" presId="urn:microsoft.com/office/officeart/2005/8/layout/default"/>
    <dgm:cxn modelId="{3DB09105-C94D-43F2-8441-ABE467DE0DB8}" type="presOf" srcId="{096E98F9-C8ED-450D-B882-2B05C4372FE5}" destId="{DBDDA46A-95FB-4DA0-A2B9-7E454C661617}" srcOrd="0" destOrd="0" presId="urn:microsoft.com/office/officeart/2005/8/layout/default"/>
    <dgm:cxn modelId="{39060AD5-53DA-4374-A180-8CE09A25516B}" srcId="{55E101BC-3691-419D-AA83-92251306B27A}" destId="{2C119F23-BF5E-4493-98CD-841DD0A18686}" srcOrd="3" destOrd="0" parTransId="{CB271AD7-F9FC-4F07-A66D-0F8CAA402787}" sibTransId="{99DCD866-78A3-437D-A3A6-CA319A3F58F6}"/>
    <dgm:cxn modelId="{FF1BDCF5-1D4B-48E2-A78F-FC95FF313BE6}" type="presOf" srcId="{55E101BC-3691-419D-AA83-92251306B27A}" destId="{F60208D7-6537-4166-99FE-BFA35553DECA}" srcOrd="0" destOrd="0" presId="urn:microsoft.com/office/officeart/2005/8/layout/default"/>
    <dgm:cxn modelId="{7D65AFA5-0410-4E9B-82DE-A648F8688A60}" type="presOf" srcId="{7138AC7F-8080-4BCE-A1BA-871E816B971E}" destId="{8CC455D0-67EB-4A18-88FF-5657D9008801}" srcOrd="0" destOrd="0" presId="urn:microsoft.com/office/officeart/2005/8/layout/default"/>
    <dgm:cxn modelId="{DFC982C7-4183-4EEE-9670-FD998660D2CA}" type="presParOf" srcId="{F60208D7-6537-4166-99FE-BFA35553DECA}" destId="{1B4AF92A-4B3B-400A-923F-E08DA319F410}" srcOrd="0" destOrd="0" presId="urn:microsoft.com/office/officeart/2005/8/layout/default"/>
    <dgm:cxn modelId="{2F0412BD-1FD5-4DBA-B284-CBB6E3D2A204}" type="presParOf" srcId="{F60208D7-6537-4166-99FE-BFA35553DECA}" destId="{851F5D8E-36CF-4C2A-9B9F-DD408BA7B4E9}" srcOrd="1" destOrd="0" presId="urn:microsoft.com/office/officeart/2005/8/layout/default"/>
    <dgm:cxn modelId="{DCBBFB35-07B5-4292-9751-F0C0B656DC33}" type="presParOf" srcId="{F60208D7-6537-4166-99FE-BFA35553DECA}" destId="{8CC455D0-67EB-4A18-88FF-5657D9008801}" srcOrd="2" destOrd="0" presId="urn:microsoft.com/office/officeart/2005/8/layout/default"/>
    <dgm:cxn modelId="{D7085214-AEFC-4F0E-9BE5-F79D0ABC1D70}" type="presParOf" srcId="{F60208D7-6537-4166-99FE-BFA35553DECA}" destId="{D0543874-5FD0-45A3-BE8C-C97CB02F1DE0}" srcOrd="3" destOrd="0" presId="urn:microsoft.com/office/officeart/2005/8/layout/default"/>
    <dgm:cxn modelId="{7AAC75BE-6B1E-4539-AF7E-D3799646FF47}" type="presParOf" srcId="{F60208D7-6537-4166-99FE-BFA35553DECA}" destId="{DBDDA46A-95FB-4DA0-A2B9-7E454C661617}" srcOrd="4" destOrd="0" presId="urn:microsoft.com/office/officeart/2005/8/layout/default"/>
    <dgm:cxn modelId="{CC253C04-6963-42CC-BB46-DE4650094C18}" type="presParOf" srcId="{F60208D7-6537-4166-99FE-BFA35553DECA}" destId="{99FA35E0-07C0-473C-B40F-001D708EC97B}" srcOrd="5" destOrd="0" presId="urn:microsoft.com/office/officeart/2005/8/layout/default"/>
    <dgm:cxn modelId="{11B95793-93BD-495D-BF9B-060338749893}" type="presParOf" srcId="{F60208D7-6537-4166-99FE-BFA35553DECA}" destId="{3E383DA2-1A7E-4CB0-9776-E6FA4118B00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A62492-C80A-41CC-814C-129F13BD30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25065-8F06-462D-A467-BA296E24601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SBE </a:t>
          </a:r>
          <a:r>
            <a:rPr lang="en-US" sz="3200" kern="1200" dirty="0" smtClean="0">
              <a:ln>
                <a:noFill/>
              </a:ln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posts </a:t>
          </a: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minimum AFQT score annually</a:t>
          </a:r>
        </a:p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Currently 31</a:t>
          </a:r>
        </a:p>
      </dgm:t>
    </dgm:pt>
    <dgm:pt modelId="{953B7BEC-DD3C-4A86-AA31-5D62A89ECC08}" type="parTrans" cxnId="{7FA4A2C0-852D-4FB8-8C5C-7D2AD5245FAC}">
      <dgm:prSet/>
      <dgm:spPr/>
      <dgm:t>
        <a:bodyPr/>
        <a:lstStyle/>
        <a:p>
          <a:pPr algn="ctr"/>
          <a:endParaRPr lang="en-US" sz="1600"/>
        </a:p>
      </dgm:t>
    </dgm:pt>
    <dgm:pt modelId="{700AB548-5494-487A-B266-B2820D740ECC}" type="sibTrans" cxnId="{7FA4A2C0-852D-4FB8-8C5C-7D2AD5245FAC}">
      <dgm:prSet/>
      <dgm:spPr/>
      <dgm:t>
        <a:bodyPr/>
        <a:lstStyle/>
        <a:p>
          <a:pPr algn="ctr"/>
          <a:endParaRPr lang="en-US" sz="1600"/>
        </a:p>
      </dgm:t>
    </dgm:pt>
    <dgm:pt modelId="{49A1A376-E3AF-4264-AF09-4F1C951A2CF8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571500" lvl="1" indent="-403225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endParaRPr lang="en-US" sz="18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8092EA3F-EE95-4305-B68A-621DD2369769}" type="parTrans" cxnId="{3495FD5E-D1D4-4D09-81E4-7CD2A8F673E5}">
      <dgm:prSet/>
      <dgm:spPr/>
      <dgm:t>
        <a:bodyPr/>
        <a:lstStyle/>
        <a:p>
          <a:pPr algn="ctr"/>
          <a:endParaRPr lang="en-US" sz="1600"/>
        </a:p>
      </dgm:t>
    </dgm:pt>
    <dgm:pt modelId="{548302CF-7663-45E2-8011-41E3619A0717}" type="sibTrans" cxnId="{3495FD5E-D1D4-4D09-81E4-7CD2A8F673E5}">
      <dgm:prSet/>
      <dgm:spPr/>
      <dgm:t>
        <a:bodyPr/>
        <a:lstStyle/>
        <a:p>
          <a:pPr algn="ctr"/>
          <a:endParaRPr lang="en-US" sz="1600"/>
        </a:p>
      </dgm:t>
    </dgm:pt>
    <dgm:pt modelId="{392816EA-4A06-4E4A-89EB-6A340A30189F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Students not required to meet other enlistment criteria </a:t>
          </a:r>
        </a:p>
      </dgm:t>
    </dgm:pt>
    <dgm:pt modelId="{1B760EDA-3F89-4FF3-9271-91C138A47C7D}" type="parTrans" cxnId="{116A0D89-F4E1-4F4E-B759-E80099947A67}">
      <dgm:prSet/>
      <dgm:spPr/>
      <dgm:t>
        <a:bodyPr/>
        <a:lstStyle/>
        <a:p>
          <a:pPr algn="ctr"/>
          <a:endParaRPr lang="en-US" sz="1600"/>
        </a:p>
      </dgm:t>
    </dgm:pt>
    <dgm:pt modelId="{24007EEA-B45D-4587-82C1-CC6BEDC0F0EB}" type="sibTrans" cxnId="{116A0D89-F4E1-4F4E-B759-E80099947A67}">
      <dgm:prSet/>
      <dgm:spPr/>
      <dgm:t>
        <a:bodyPr/>
        <a:lstStyle/>
        <a:p>
          <a:pPr algn="ctr"/>
          <a:endParaRPr lang="en-US" sz="1600"/>
        </a:p>
      </dgm:t>
    </dgm:pt>
    <dgm:pt modelId="{90C5ECB1-A794-4B7B-AAEC-48495799BCE3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solidFill>
              <a:schemeClr val="bg2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ABBABA62-088A-4FDB-A753-C7FAAEB2182C}" type="parTrans" cxnId="{5388C5CB-083F-4473-A446-0515B3C983D7}">
      <dgm:prSet/>
      <dgm:spPr/>
      <dgm:t>
        <a:bodyPr/>
        <a:lstStyle/>
        <a:p>
          <a:pPr algn="ctr"/>
          <a:endParaRPr lang="en-US" sz="1600"/>
        </a:p>
      </dgm:t>
    </dgm:pt>
    <dgm:pt modelId="{1CB6B120-2E64-42D6-90E6-B6CE12E34C31}" type="sibTrans" cxnId="{5388C5CB-083F-4473-A446-0515B3C983D7}">
      <dgm:prSet/>
      <dgm:spPr/>
      <dgm:t>
        <a:bodyPr/>
        <a:lstStyle/>
        <a:p>
          <a:pPr algn="ctr"/>
          <a:endParaRPr lang="en-US" sz="1600"/>
        </a:p>
      </dgm:t>
    </dgm:pt>
    <dgm:pt modelId="{48C59D1F-7066-496A-820E-218B9DC32FD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Meet or exceed minimum score to serve </a:t>
          </a: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(</a:t>
          </a:r>
          <a:r>
            <a:rPr lang="en-US" sz="28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year taken or any year after, before student turns 21</a:t>
          </a: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)</a:t>
          </a:r>
        </a:p>
      </dgm:t>
    </dgm:pt>
    <dgm:pt modelId="{A16C06BF-F68B-403C-B0DD-A51C35B72E7A}" type="sibTrans" cxnId="{D8271577-61F2-4B14-922B-5BF28B0D4674}">
      <dgm:prSet/>
      <dgm:spPr/>
      <dgm:t>
        <a:bodyPr/>
        <a:lstStyle/>
        <a:p>
          <a:pPr algn="ctr"/>
          <a:endParaRPr lang="en-US" sz="1600"/>
        </a:p>
      </dgm:t>
    </dgm:pt>
    <dgm:pt modelId="{220E5FF7-BF9B-46B7-BD8B-CDE0B1672D8C}" type="parTrans" cxnId="{D8271577-61F2-4B14-922B-5BF28B0D4674}">
      <dgm:prSet/>
      <dgm:spPr/>
      <dgm:t>
        <a:bodyPr/>
        <a:lstStyle/>
        <a:p>
          <a:pPr algn="ctr"/>
          <a:endParaRPr lang="en-US" sz="1600"/>
        </a:p>
      </dgm:t>
    </dgm:pt>
    <dgm:pt modelId="{D7D0287F-4D8F-4030-AF6A-52F3EABC86BF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8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F865539D-34D3-4A5C-8C9F-EB97650FE9BF}" type="sibTrans" cxnId="{4292576D-63D4-4871-98C0-5B5040B8A8D4}">
      <dgm:prSet/>
      <dgm:spPr/>
      <dgm:t>
        <a:bodyPr/>
        <a:lstStyle/>
        <a:p>
          <a:pPr algn="ctr"/>
          <a:endParaRPr lang="en-US" sz="1600"/>
        </a:p>
      </dgm:t>
    </dgm:pt>
    <dgm:pt modelId="{F8284770-668E-4899-9865-105AF005FED1}" type="parTrans" cxnId="{4292576D-63D4-4871-98C0-5B5040B8A8D4}">
      <dgm:prSet/>
      <dgm:spPr/>
      <dgm:t>
        <a:bodyPr/>
        <a:lstStyle/>
        <a:p>
          <a:pPr algn="ctr"/>
          <a:endParaRPr lang="en-US" sz="1600"/>
        </a:p>
      </dgm:t>
    </dgm:pt>
    <dgm:pt modelId="{41D0119B-05BA-497D-AD0D-9121C59B63B1}" type="pres">
      <dgm:prSet presAssocID="{A9A62492-C80A-41CC-814C-129F13BD30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A55CF-682A-4183-9C2E-2223A39E8D26}" type="pres">
      <dgm:prSet presAssocID="{7EA25065-8F06-462D-A467-BA296E24601C}" presName="node" presStyleLbl="node1" presStyleIdx="0" presStyleCnt="3" custScaleX="169774" custScaleY="320098" custLinFactNeighborX="120" custLinFactNeighborY="-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C93CF-91E8-4832-8503-D8EC0A52E536}" type="pres">
      <dgm:prSet presAssocID="{700AB548-5494-487A-B266-B2820D740ECC}" presName="sibTrans" presStyleCnt="0"/>
      <dgm:spPr/>
    </dgm:pt>
    <dgm:pt modelId="{E543A065-C03B-4A99-8C46-29F4E481191B}" type="pres">
      <dgm:prSet presAssocID="{392816EA-4A06-4E4A-89EB-6A340A30189F}" presName="node" presStyleLbl="node1" presStyleIdx="1" presStyleCnt="3" custScaleX="169774" custScaleY="320098" custLinFactX="79781" custLinFactNeighborX="100000" custLinFactNeighborY="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6F5F9-B1BA-4610-A850-5ACEBDDCCCC9}" type="pres">
      <dgm:prSet presAssocID="{24007EEA-B45D-4587-82C1-CC6BEDC0F0EB}" presName="sibTrans" presStyleCnt="0"/>
      <dgm:spPr/>
    </dgm:pt>
    <dgm:pt modelId="{B5D9F102-1B5B-454F-AC54-751A8E3F8730}" type="pres">
      <dgm:prSet presAssocID="{48C59D1F-7066-496A-820E-218B9DC32FDC}" presName="node" presStyleLbl="node1" presStyleIdx="2" presStyleCnt="3" custScaleX="169774" custScaleY="320098" custLinFactX="-79540" custLinFactNeighborX="-100000" custLinFactNeighborY="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E49D1C-4915-4FBE-8213-87B920DABF4F}" type="presOf" srcId="{392816EA-4A06-4E4A-89EB-6A340A30189F}" destId="{E543A065-C03B-4A99-8C46-29F4E481191B}" srcOrd="0" destOrd="0" presId="urn:microsoft.com/office/officeart/2005/8/layout/default"/>
    <dgm:cxn modelId="{28ED5645-5D92-4362-B601-280D279160DC}" type="presOf" srcId="{49A1A376-E3AF-4264-AF09-4F1C951A2CF8}" destId="{C41A55CF-682A-4183-9C2E-2223A39E8D26}" srcOrd="0" destOrd="1" presId="urn:microsoft.com/office/officeart/2005/8/layout/default"/>
    <dgm:cxn modelId="{FDBDD168-90DB-42EE-8785-CB1D0C9DF891}" type="presOf" srcId="{90C5ECB1-A794-4B7B-AAEC-48495799BCE3}" destId="{E543A065-C03B-4A99-8C46-29F4E481191B}" srcOrd="0" destOrd="1" presId="urn:microsoft.com/office/officeart/2005/8/layout/default"/>
    <dgm:cxn modelId="{D8271577-61F2-4B14-922B-5BF28B0D4674}" srcId="{A9A62492-C80A-41CC-814C-129F13BD30DF}" destId="{48C59D1F-7066-496A-820E-218B9DC32FDC}" srcOrd="2" destOrd="0" parTransId="{220E5FF7-BF9B-46B7-BD8B-CDE0B1672D8C}" sibTransId="{A16C06BF-F68B-403C-B0DD-A51C35B72E7A}"/>
    <dgm:cxn modelId="{116A0D89-F4E1-4F4E-B759-E80099947A67}" srcId="{A9A62492-C80A-41CC-814C-129F13BD30DF}" destId="{392816EA-4A06-4E4A-89EB-6A340A30189F}" srcOrd="1" destOrd="0" parTransId="{1B760EDA-3F89-4FF3-9271-91C138A47C7D}" sibTransId="{24007EEA-B45D-4587-82C1-CC6BEDC0F0EB}"/>
    <dgm:cxn modelId="{63D6A876-63B0-4B15-80F6-74DA0AA6D6A2}" type="presOf" srcId="{A9A62492-C80A-41CC-814C-129F13BD30DF}" destId="{41D0119B-05BA-497D-AD0D-9121C59B63B1}" srcOrd="0" destOrd="0" presId="urn:microsoft.com/office/officeart/2005/8/layout/default"/>
    <dgm:cxn modelId="{6CF4C602-AFDF-492B-88CF-E1086054AF6A}" type="presOf" srcId="{D7D0287F-4D8F-4030-AF6A-52F3EABC86BF}" destId="{B5D9F102-1B5B-454F-AC54-751A8E3F8730}" srcOrd="0" destOrd="1" presId="urn:microsoft.com/office/officeart/2005/8/layout/default"/>
    <dgm:cxn modelId="{7FA4A2C0-852D-4FB8-8C5C-7D2AD5245FAC}" srcId="{A9A62492-C80A-41CC-814C-129F13BD30DF}" destId="{7EA25065-8F06-462D-A467-BA296E24601C}" srcOrd="0" destOrd="0" parTransId="{953B7BEC-DD3C-4A86-AA31-5D62A89ECC08}" sibTransId="{700AB548-5494-487A-B266-B2820D740ECC}"/>
    <dgm:cxn modelId="{3495FD5E-D1D4-4D09-81E4-7CD2A8F673E5}" srcId="{7EA25065-8F06-462D-A467-BA296E24601C}" destId="{49A1A376-E3AF-4264-AF09-4F1C951A2CF8}" srcOrd="0" destOrd="0" parTransId="{8092EA3F-EE95-4305-B68A-621DD2369769}" sibTransId="{548302CF-7663-45E2-8011-41E3619A0717}"/>
    <dgm:cxn modelId="{5388C5CB-083F-4473-A446-0515B3C983D7}" srcId="{392816EA-4A06-4E4A-89EB-6A340A30189F}" destId="{90C5ECB1-A794-4B7B-AAEC-48495799BCE3}" srcOrd="0" destOrd="0" parTransId="{ABBABA62-088A-4FDB-A753-C7FAAEB2182C}" sibTransId="{1CB6B120-2E64-42D6-90E6-B6CE12E34C31}"/>
    <dgm:cxn modelId="{16277E85-10A9-4B44-9998-C9CA668F1D66}" type="presOf" srcId="{48C59D1F-7066-496A-820E-218B9DC32FDC}" destId="{B5D9F102-1B5B-454F-AC54-751A8E3F8730}" srcOrd="0" destOrd="0" presId="urn:microsoft.com/office/officeart/2005/8/layout/default"/>
    <dgm:cxn modelId="{4292576D-63D4-4871-98C0-5B5040B8A8D4}" srcId="{48C59D1F-7066-496A-820E-218B9DC32FDC}" destId="{D7D0287F-4D8F-4030-AF6A-52F3EABC86BF}" srcOrd="0" destOrd="0" parTransId="{F8284770-668E-4899-9865-105AF005FED1}" sibTransId="{F865539D-34D3-4A5C-8C9F-EB97650FE9BF}"/>
    <dgm:cxn modelId="{D1584FE0-D3F8-4B83-A73F-A6C4236E01EE}" type="presOf" srcId="{7EA25065-8F06-462D-A467-BA296E24601C}" destId="{C41A55CF-682A-4183-9C2E-2223A39E8D26}" srcOrd="0" destOrd="0" presId="urn:microsoft.com/office/officeart/2005/8/layout/default"/>
    <dgm:cxn modelId="{6ABE140E-FF62-4D5D-B058-1AE1F81A7C37}" type="presParOf" srcId="{41D0119B-05BA-497D-AD0D-9121C59B63B1}" destId="{C41A55CF-682A-4183-9C2E-2223A39E8D26}" srcOrd="0" destOrd="0" presId="urn:microsoft.com/office/officeart/2005/8/layout/default"/>
    <dgm:cxn modelId="{D0211E23-DD63-49E1-916C-C96C2F5EDFA8}" type="presParOf" srcId="{41D0119B-05BA-497D-AD0D-9121C59B63B1}" destId="{E48C93CF-91E8-4832-8503-D8EC0A52E536}" srcOrd="1" destOrd="0" presId="urn:microsoft.com/office/officeart/2005/8/layout/default"/>
    <dgm:cxn modelId="{B24BDDB9-DE0B-4A2F-A936-2CCC9C53D61A}" type="presParOf" srcId="{41D0119B-05BA-497D-AD0D-9121C59B63B1}" destId="{E543A065-C03B-4A99-8C46-29F4E481191B}" srcOrd="2" destOrd="0" presId="urn:microsoft.com/office/officeart/2005/8/layout/default"/>
    <dgm:cxn modelId="{521F872C-FEDD-47DF-83F6-F31437ABCBBE}" type="presParOf" srcId="{41D0119B-05BA-497D-AD0D-9121C59B63B1}" destId="{62F6F5F9-B1BA-4610-A850-5ACEBDDCCCC9}" srcOrd="3" destOrd="0" presId="urn:microsoft.com/office/officeart/2005/8/layout/default"/>
    <dgm:cxn modelId="{49B54701-5F4A-48C9-BF41-406EAA447EA1}" type="presParOf" srcId="{41D0119B-05BA-497D-AD0D-9121C59B63B1}" destId="{B5D9F102-1B5B-454F-AC54-751A8E3F87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A62492-C80A-41CC-814C-129F13BD30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6CF74-C064-41A1-99A6-AF44FA768A1C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168275" indent="0" algn="l">
            <a:spcAft>
              <a:spcPct val="35000"/>
            </a:spcAft>
          </a:pPr>
          <a:r>
            <a:rPr lang="en-US" sz="3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Graduation scores set by SBE</a:t>
          </a:r>
          <a:endParaRPr lang="en-US" sz="3200" dirty="0">
            <a:solidFill>
              <a:srgbClr val="FFFFFF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EE6D87D-1515-45E1-8573-057EBCAA7224}" type="parTrans" cxnId="{EDD1B221-257D-496E-823C-F7447F734D1B}">
      <dgm:prSet/>
      <dgm:spPr/>
      <dgm:t>
        <a:bodyPr/>
        <a:lstStyle/>
        <a:p>
          <a:endParaRPr lang="en-US" sz="32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957171C-BE76-4FB1-B286-9F0333C84A82}" type="sibTrans" cxnId="{EDD1B221-257D-496E-823C-F7447F734D1B}">
      <dgm:prSet/>
      <dgm:spPr/>
      <dgm:t>
        <a:bodyPr/>
        <a:lstStyle/>
        <a:p>
          <a:endParaRPr lang="en-US" sz="32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4FA7E86-DB54-450A-AA27-8FA1158C7EC7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marL="231775" lvl="1" indent="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en-US" sz="32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WA-AIM still available for “significantly cognitively challenged” students</a:t>
          </a:r>
          <a:endParaRPr lang="en-US" sz="32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3EC37C20-236A-4FD7-9DAE-A7D963A582CB}" type="parTrans" cxnId="{269CC26C-9847-40DF-85C2-4A459DC08B67}">
      <dgm:prSet/>
      <dgm:spPr/>
      <dgm:t>
        <a:bodyPr/>
        <a:lstStyle/>
        <a:p>
          <a:endParaRPr lang="en-US" sz="32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597F74E-82C7-4B2E-87D8-94B4913EBEDF}" type="sibTrans" cxnId="{269CC26C-9847-40DF-85C2-4A459DC08B67}">
      <dgm:prSet/>
      <dgm:spPr/>
      <dgm:t>
        <a:bodyPr/>
        <a:lstStyle/>
        <a:p>
          <a:endParaRPr lang="en-US" sz="320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1D0119B-05BA-497D-AD0D-9121C59B63B1}" type="pres">
      <dgm:prSet presAssocID="{A9A62492-C80A-41CC-814C-129F13BD30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C91946-44B9-4D64-9201-92937E34844D}" type="pres">
      <dgm:prSet presAssocID="{EB86CF74-C064-41A1-99A6-AF44FA768A1C}" presName="node" presStyleLbl="node1" presStyleIdx="0" presStyleCnt="2" custScaleX="215339" custScaleY="320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968-34BD-4357-9BC3-0B6CE97ACF4E}" type="pres">
      <dgm:prSet presAssocID="{F957171C-BE76-4FB1-B286-9F0333C84A82}" presName="sibTrans" presStyleCnt="0"/>
      <dgm:spPr/>
    </dgm:pt>
    <dgm:pt modelId="{6E497D4E-6C90-4F71-BF8D-60DB62F3DAC3}" type="pres">
      <dgm:prSet presAssocID="{C4FA7E86-DB54-450A-AA27-8FA1158C7EC7}" presName="node" presStyleLbl="node1" presStyleIdx="1" presStyleCnt="2" custScaleX="223822" custScaleY="320098" custLinFactNeighborX="1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0B534-7B49-4ADE-8A04-B6DFCAC4D32A}" type="presOf" srcId="{C4FA7E86-DB54-450A-AA27-8FA1158C7EC7}" destId="{6E497D4E-6C90-4F71-BF8D-60DB62F3DAC3}" srcOrd="0" destOrd="0" presId="urn:microsoft.com/office/officeart/2005/8/layout/default"/>
    <dgm:cxn modelId="{EDD1B221-257D-496E-823C-F7447F734D1B}" srcId="{A9A62492-C80A-41CC-814C-129F13BD30DF}" destId="{EB86CF74-C064-41A1-99A6-AF44FA768A1C}" srcOrd="0" destOrd="0" parTransId="{3EE6D87D-1515-45E1-8573-057EBCAA7224}" sibTransId="{F957171C-BE76-4FB1-B286-9F0333C84A82}"/>
    <dgm:cxn modelId="{63D6A876-63B0-4B15-80F6-74DA0AA6D6A2}" type="presOf" srcId="{A9A62492-C80A-41CC-814C-129F13BD30DF}" destId="{41D0119B-05BA-497D-AD0D-9121C59B63B1}" srcOrd="0" destOrd="0" presId="urn:microsoft.com/office/officeart/2005/8/layout/default"/>
    <dgm:cxn modelId="{269CC26C-9847-40DF-85C2-4A459DC08B67}" srcId="{A9A62492-C80A-41CC-814C-129F13BD30DF}" destId="{C4FA7E86-DB54-450A-AA27-8FA1158C7EC7}" srcOrd="1" destOrd="0" parTransId="{3EC37C20-236A-4FD7-9DAE-A7D963A582CB}" sibTransId="{9597F74E-82C7-4B2E-87D8-94B4913EBEDF}"/>
    <dgm:cxn modelId="{AAA4BC1C-D309-458A-89D0-AC8022DEC7ED}" type="presOf" srcId="{EB86CF74-C064-41A1-99A6-AF44FA768A1C}" destId="{5DC91946-44B9-4D64-9201-92937E34844D}" srcOrd="0" destOrd="0" presId="urn:microsoft.com/office/officeart/2005/8/layout/default"/>
    <dgm:cxn modelId="{0FA27072-458A-433A-9705-3D8FE7673681}" type="presParOf" srcId="{41D0119B-05BA-497D-AD0D-9121C59B63B1}" destId="{5DC91946-44B9-4D64-9201-92937E34844D}" srcOrd="0" destOrd="0" presId="urn:microsoft.com/office/officeart/2005/8/layout/default"/>
    <dgm:cxn modelId="{C308E90C-9679-4828-A592-08854A7B0F05}" type="presParOf" srcId="{41D0119B-05BA-497D-AD0D-9121C59B63B1}" destId="{3F17E968-34BD-4357-9BC3-0B6CE97ACF4E}" srcOrd="1" destOrd="0" presId="urn:microsoft.com/office/officeart/2005/8/layout/default"/>
    <dgm:cxn modelId="{5FC0164E-4B87-46A3-B7E7-7D235395C590}" type="presParOf" srcId="{41D0119B-05BA-497D-AD0D-9121C59B63B1}" destId="{6E497D4E-6C90-4F71-BF8D-60DB62F3DAC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8A40-D1E0-4DCA-AA8C-1D44A154EAF6}">
      <dsp:nvSpPr>
        <dsp:cNvPr id="0" name=""/>
        <dsp:cNvSpPr/>
      </dsp:nvSpPr>
      <dsp:spPr>
        <a:xfrm>
          <a:off x="-5701910" y="-872788"/>
          <a:ext cx="6788535" cy="6788535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C31B8-99B1-4784-83F2-74769FF166F3}">
      <dsp:nvSpPr>
        <dsp:cNvPr id="0" name=""/>
        <dsp:cNvSpPr/>
      </dsp:nvSpPr>
      <dsp:spPr>
        <a:xfrm>
          <a:off x="474999" y="315084"/>
          <a:ext cx="8236401" cy="630571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2"/>
              </a:solidFill>
            </a:rPr>
            <a:t> The Why of HB1599</a:t>
          </a:r>
          <a:endParaRPr lang="en-US" sz="3300" kern="1200" dirty="0">
            <a:solidFill>
              <a:schemeClr val="bg2"/>
            </a:solidFill>
          </a:endParaRPr>
        </a:p>
      </dsp:txBody>
      <dsp:txXfrm>
        <a:off x="474999" y="315084"/>
        <a:ext cx="8236401" cy="630571"/>
      </dsp:txXfrm>
    </dsp:sp>
    <dsp:sp modelId="{E37759E7-8948-4C2E-B585-2300CA676A3E}">
      <dsp:nvSpPr>
        <dsp:cNvPr id="0" name=""/>
        <dsp:cNvSpPr/>
      </dsp:nvSpPr>
      <dsp:spPr>
        <a:xfrm>
          <a:off x="80892" y="236262"/>
          <a:ext cx="788214" cy="78821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A685-9688-4714-9ABA-3D3F221938CF}">
      <dsp:nvSpPr>
        <dsp:cNvPr id="0" name=""/>
        <dsp:cNvSpPr/>
      </dsp:nvSpPr>
      <dsp:spPr>
        <a:xfrm>
          <a:off x="926848" y="1260638"/>
          <a:ext cx="7784552" cy="630571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2"/>
              </a:solidFill>
            </a:rPr>
            <a:t> Graduation Pathways overview</a:t>
          </a:r>
          <a:endParaRPr lang="en-US" sz="3300" kern="1200" dirty="0">
            <a:solidFill>
              <a:schemeClr val="bg2"/>
            </a:solidFill>
          </a:endParaRPr>
        </a:p>
      </dsp:txBody>
      <dsp:txXfrm>
        <a:off x="926848" y="1260638"/>
        <a:ext cx="7784552" cy="630571"/>
      </dsp:txXfrm>
    </dsp:sp>
    <dsp:sp modelId="{18B1C5CC-337C-4198-A839-7944F9BF5426}">
      <dsp:nvSpPr>
        <dsp:cNvPr id="0" name=""/>
        <dsp:cNvSpPr/>
      </dsp:nvSpPr>
      <dsp:spPr>
        <a:xfrm>
          <a:off x="532741" y="1181817"/>
          <a:ext cx="788214" cy="788214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47A4C-4D70-48A8-AA6A-F995C08AF9EE}">
      <dsp:nvSpPr>
        <dsp:cNvPr id="0" name=""/>
        <dsp:cNvSpPr/>
      </dsp:nvSpPr>
      <dsp:spPr>
        <a:xfrm>
          <a:off x="1065530" y="2206193"/>
          <a:ext cx="7645871" cy="630571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2"/>
              </a:solidFill>
            </a:rPr>
            <a:t> Other Graduation Requirement changes</a:t>
          </a:r>
          <a:endParaRPr lang="en-US" sz="3300" kern="1200" dirty="0">
            <a:solidFill>
              <a:schemeClr val="bg2"/>
            </a:solidFill>
          </a:endParaRPr>
        </a:p>
      </dsp:txBody>
      <dsp:txXfrm>
        <a:off x="1065530" y="2206193"/>
        <a:ext cx="7645871" cy="630571"/>
      </dsp:txXfrm>
    </dsp:sp>
    <dsp:sp modelId="{21A09930-3A8A-425F-BE92-85E94EF69ECB}">
      <dsp:nvSpPr>
        <dsp:cNvPr id="0" name=""/>
        <dsp:cNvSpPr/>
      </dsp:nvSpPr>
      <dsp:spPr>
        <a:xfrm>
          <a:off x="671423" y="2127371"/>
          <a:ext cx="788214" cy="788214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8BAC3-86B7-424D-AF09-9DAD4C2E8A4E}">
      <dsp:nvSpPr>
        <dsp:cNvPr id="0" name=""/>
        <dsp:cNvSpPr/>
      </dsp:nvSpPr>
      <dsp:spPr>
        <a:xfrm>
          <a:off x="926848" y="3151747"/>
          <a:ext cx="7784552" cy="630571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2"/>
              </a:solidFill>
            </a:rPr>
            <a:t> Next Steps for Implementation</a:t>
          </a:r>
          <a:endParaRPr lang="en-US" sz="3300" kern="1200" dirty="0">
            <a:solidFill>
              <a:schemeClr val="bg2"/>
            </a:solidFill>
          </a:endParaRPr>
        </a:p>
      </dsp:txBody>
      <dsp:txXfrm>
        <a:off x="926848" y="3151747"/>
        <a:ext cx="7784552" cy="630571"/>
      </dsp:txXfrm>
    </dsp:sp>
    <dsp:sp modelId="{4276DAC0-7723-4EC7-A7B4-2AA088544284}">
      <dsp:nvSpPr>
        <dsp:cNvPr id="0" name=""/>
        <dsp:cNvSpPr/>
      </dsp:nvSpPr>
      <dsp:spPr>
        <a:xfrm>
          <a:off x="532741" y="3072926"/>
          <a:ext cx="788214" cy="788214"/>
        </a:xfrm>
        <a:prstGeom prst="ellipse">
          <a:avLst/>
        </a:prstGeom>
        <a:blipFill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8089E-FB96-44EA-A0B9-9251E5AF5EFA}">
      <dsp:nvSpPr>
        <dsp:cNvPr id="0" name=""/>
        <dsp:cNvSpPr/>
      </dsp:nvSpPr>
      <dsp:spPr>
        <a:xfrm>
          <a:off x="474999" y="4097302"/>
          <a:ext cx="8236401" cy="630571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2"/>
              </a:solidFill>
            </a:rPr>
            <a:t> Support and Resources</a:t>
          </a:r>
          <a:endParaRPr lang="en-US" sz="3300" kern="1200" dirty="0">
            <a:solidFill>
              <a:schemeClr val="bg2"/>
            </a:solidFill>
          </a:endParaRPr>
        </a:p>
      </dsp:txBody>
      <dsp:txXfrm>
        <a:off x="474999" y="4097302"/>
        <a:ext cx="8236401" cy="630571"/>
      </dsp:txXfrm>
    </dsp:sp>
    <dsp:sp modelId="{490A6F18-6B84-4B23-BFCD-4D3083A001EE}">
      <dsp:nvSpPr>
        <dsp:cNvPr id="0" name=""/>
        <dsp:cNvSpPr/>
      </dsp:nvSpPr>
      <dsp:spPr>
        <a:xfrm>
          <a:off x="80892" y="4018481"/>
          <a:ext cx="788214" cy="788214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A55CF-682A-4183-9C2E-2223A39E8D26}">
      <dsp:nvSpPr>
        <dsp:cNvPr id="0" name=""/>
        <dsp:cNvSpPr/>
      </dsp:nvSpPr>
      <dsp:spPr>
        <a:xfrm>
          <a:off x="8323" y="183469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Advanced Placement</a:t>
          </a: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Minimum score = 3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List of acceptable exams </a:t>
          </a:r>
          <a:endParaRPr lang="en-US" sz="4000" kern="1200" dirty="0" smtClean="0">
            <a:solidFill>
              <a:srgbClr val="FFFFFF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571500" lvl="1" indent="-403225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endParaRPr lang="en-US" sz="24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8323" y="183469"/>
        <a:ext cx="3525843" cy="3988651"/>
      </dsp:txXfrm>
    </dsp:sp>
    <dsp:sp modelId="{E543A065-C03B-4A99-8C46-29F4E481191B}">
      <dsp:nvSpPr>
        <dsp:cNvPr id="0" name=""/>
        <dsp:cNvSpPr/>
      </dsp:nvSpPr>
      <dsp:spPr>
        <a:xfrm>
          <a:off x="7473020" y="193973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Cambridge International</a:t>
          </a: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Minimum score = E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 or AS exams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List of acceptable exams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7473020" y="193973"/>
        <a:ext cx="3525843" cy="3988651"/>
      </dsp:txXfrm>
    </dsp:sp>
    <dsp:sp modelId="{B5D9F102-1B5B-454F-AC54-751A8E3F8730}">
      <dsp:nvSpPr>
        <dsp:cNvPr id="0" name=""/>
        <dsp:cNvSpPr/>
      </dsp:nvSpPr>
      <dsp:spPr>
        <a:xfrm>
          <a:off x="3744212" y="193986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International Baccalaureate</a:t>
          </a: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Minimum score = 4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SL or HL exams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List of acceptable exams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3744212" y="193986"/>
        <a:ext cx="3525843" cy="39886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A55CF-682A-4183-9C2E-2223A39E8D26}">
      <dsp:nvSpPr>
        <dsp:cNvPr id="0" name=""/>
        <dsp:cNvSpPr/>
      </dsp:nvSpPr>
      <dsp:spPr>
        <a:xfrm>
          <a:off x="8323" y="183469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Advanced Placement</a:t>
          </a: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earn a C+ or higher each term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1.0 HS credit (</a:t>
          </a:r>
          <a:r>
            <a:rPr lang="en-US" sz="22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can combine courses</a:t>
          </a: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)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Same list as exams </a:t>
          </a:r>
          <a:endParaRPr lang="en-US" sz="4000" kern="1200" dirty="0" smtClean="0">
            <a:solidFill>
              <a:srgbClr val="FFFFFF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571500" lvl="1" indent="-403225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endParaRPr lang="en-US" sz="24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8323" y="183469"/>
        <a:ext cx="3525843" cy="3988651"/>
      </dsp:txXfrm>
    </dsp:sp>
    <dsp:sp modelId="{E543A065-C03B-4A99-8C46-29F4E481191B}">
      <dsp:nvSpPr>
        <dsp:cNvPr id="0" name=""/>
        <dsp:cNvSpPr/>
      </dsp:nvSpPr>
      <dsp:spPr>
        <a:xfrm>
          <a:off x="7473020" y="193973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Cambridge International</a:t>
          </a: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earn a C+ or higher each term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Same list as exams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7473020" y="193973"/>
        <a:ext cx="3525843" cy="3988651"/>
      </dsp:txXfrm>
    </dsp:sp>
    <dsp:sp modelId="{B5D9F102-1B5B-454F-AC54-751A8E3F8730}">
      <dsp:nvSpPr>
        <dsp:cNvPr id="0" name=""/>
        <dsp:cNvSpPr/>
      </dsp:nvSpPr>
      <dsp:spPr>
        <a:xfrm>
          <a:off x="3744212" y="193986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International Baccalaureate</a:t>
          </a: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earn a C+ or higher each term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Same list as exams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3744212" y="193986"/>
        <a:ext cx="3525843" cy="39886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A55CF-682A-4183-9C2E-2223A39E8D26}">
      <dsp:nvSpPr>
        <dsp:cNvPr id="0" name=""/>
        <dsp:cNvSpPr/>
      </dsp:nvSpPr>
      <dsp:spPr>
        <a:xfrm>
          <a:off x="8323" y="239141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Career and Tech Ed</a:t>
          </a: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400"/>
            </a:spcAft>
            <a:buChar char="••"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meet </a:t>
          </a:r>
          <a:r>
            <a:rPr lang="en-US" sz="2000" u="sng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HS </a:t>
          </a:r>
          <a:r>
            <a:rPr lang="en-US" sz="2000" u="sng" kern="1200" dirty="0" err="1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reqs</a:t>
          </a:r>
          <a:r>
            <a:rPr lang="en-US" sz="2000" u="sng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.</a:t>
          </a: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 for ELA/Math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400"/>
            </a:spcAft>
            <a:buChar char="••"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Articulation agreement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100 level or higher college course</a:t>
          </a:r>
          <a:endParaRPr lang="en-US" sz="20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1.0 HS credit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106362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endParaRPr lang="en-US" sz="4000" kern="1200" dirty="0" smtClean="0">
            <a:solidFill>
              <a:srgbClr val="FFFFFF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571500" lvl="1" indent="-403225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endParaRPr lang="en-US" sz="24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8323" y="239141"/>
        <a:ext cx="3525843" cy="3988651"/>
      </dsp:txXfrm>
    </dsp:sp>
    <dsp:sp modelId="{E543A065-C03B-4A99-8C46-29F4E481191B}">
      <dsp:nvSpPr>
        <dsp:cNvPr id="0" name=""/>
        <dsp:cNvSpPr/>
      </dsp:nvSpPr>
      <dsp:spPr>
        <a:xfrm>
          <a:off x="7473020" y="249646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Running Start</a:t>
          </a: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meet HS </a:t>
          </a:r>
          <a:r>
            <a:rPr lang="en-US" sz="2400" kern="1200" dirty="0" err="1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reqs</a:t>
          </a: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. for ELA/Math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100 level or higher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lvl="1" indent="-293688" algn="l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4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1.0 HS credit</a:t>
          </a:r>
          <a:endParaRPr lang="en-US" sz="24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7473020" y="249646"/>
        <a:ext cx="3525843" cy="3988651"/>
      </dsp:txXfrm>
    </dsp:sp>
    <dsp:sp modelId="{B5D9F102-1B5B-454F-AC54-751A8E3F8730}">
      <dsp:nvSpPr>
        <dsp:cNvPr id="0" name=""/>
        <dsp:cNvSpPr/>
      </dsp:nvSpPr>
      <dsp:spPr>
        <a:xfrm>
          <a:off x="3744212" y="249658"/>
          <a:ext cx="3525843" cy="3988651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College in the High School</a:t>
          </a: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Must meet HS </a:t>
          </a:r>
          <a:r>
            <a:rPr lang="en-US" sz="2000" kern="1200" dirty="0" err="1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reqs</a:t>
          </a: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. for ELA/Math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“Paying” for college credit not required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100 level or higher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400050" marR="0" lvl="1" indent="-293688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4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1.0 HS credit</a:t>
          </a:r>
          <a:endParaRPr lang="en-US" sz="20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3744212" y="249658"/>
        <a:ext cx="3525843" cy="39886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731C7-44B5-44B4-9802-92B43207CCC6}">
      <dsp:nvSpPr>
        <dsp:cNvPr id="0" name=""/>
        <dsp:cNvSpPr/>
      </dsp:nvSpPr>
      <dsp:spPr>
        <a:xfrm>
          <a:off x="0" y="1995"/>
          <a:ext cx="481706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C6A84-EEC4-46C5-A41A-98964288B92B}">
      <dsp:nvSpPr>
        <dsp:cNvPr id="0" name=""/>
        <dsp:cNvSpPr/>
      </dsp:nvSpPr>
      <dsp:spPr>
        <a:xfrm>
          <a:off x="0" y="1995"/>
          <a:ext cx="4817066" cy="1360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Any pathway(s) connected to HSBP goals</a:t>
          </a:r>
        </a:p>
      </dsp:txBody>
      <dsp:txXfrm>
        <a:off x="0" y="1995"/>
        <a:ext cx="4817066" cy="1360602"/>
      </dsp:txXfrm>
    </dsp:sp>
    <dsp:sp modelId="{F98BF2C6-00F7-4779-BCCA-5D21F859FFBD}">
      <dsp:nvSpPr>
        <dsp:cNvPr id="0" name=""/>
        <dsp:cNvSpPr/>
      </dsp:nvSpPr>
      <dsp:spPr>
        <a:xfrm>
          <a:off x="0" y="1362597"/>
          <a:ext cx="481706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537BB-D513-4FB6-B592-9EC4B20C848F}">
      <dsp:nvSpPr>
        <dsp:cNvPr id="0" name=""/>
        <dsp:cNvSpPr/>
      </dsp:nvSpPr>
      <dsp:spPr>
        <a:xfrm>
          <a:off x="0" y="1362597"/>
          <a:ext cx="4817066" cy="1360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Expedited </a:t>
          </a: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Assessment Appeal (EAA) waiver still </a:t>
          </a: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available</a:t>
          </a:r>
        </a:p>
      </dsp:txBody>
      <dsp:txXfrm>
        <a:off x="0" y="1362597"/>
        <a:ext cx="4817066" cy="1360602"/>
      </dsp:txXfrm>
    </dsp:sp>
    <dsp:sp modelId="{38D78EAC-5CB7-491C-AD52-F1D70D03C54E}">
      <dsp:nvSpPr>
        <dsp:cNvPr id="0" name=""/>
        <dsp:cNvSpPr/>
      </dsp:nvSpPr>
      <dsp:spPr>
        <a:xfrm>
          <a:off x="0" y="2723200"/>
          <a:ext cx="481706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52FA8-84F1-4284-8F50-9CC330E6BE25}">
      <dsp:nvSpPr>
        <dsp:cNvPr id="0" name=""/>
        <dsp:cNvSpPr/>
      </dsp:nvSpPr>
      <dsp:spPr>
        <a:xfrm>
          <a:off x="0" y="2723200"/>
          <a:ext cx="4817066" cy="1360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Students not required to attempt “alternatives” prior to </a:t>
          </a: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using EAA waiver</a:t>
          </a:r>
          <a:endParaRPr lang="en-US" sz="2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723200"/>
        <a:ext cx="4817066" cy="13606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731C7-44B5-44B4-9802-92B43207CCC6}">
      <dsp:nvSpPr>
        <dsp:cNvPr id="0" name=""/>
        <dsp:cNvSpPr/>
      </dsp:nvSpPr>
      <dsp:spPr>
        <a:xfrm>
          <a:off x="0" y="1995"/>
          <a:ext cx="481706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C6A84-EEC4-46C5-A41A-98964288B92B}">
      <dsp:nvSpPr>
        <dsp:cNvPr id="0" name=""/>
        <dsp:cNvSpPr/>
      </dsp:nvSpPr>
      <dsp:spPr>
        <a:xfrm>
          <a:off x="0" y="1995"/>
          <a:ext cx="4817066" cy="1360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Additional grad pathways</a:t>
          </a:r>
          <a:endParaRPr lang="en-US" sz="2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995"/>
        <a:ext cx="4817066" cy="1360602"/>
      </dsp:txXfrm>
    </dsp:sp>
    <dsp:sp modelId="{F98BF2C6-00F7-4779-BCCA-5D21F859FFBD}">
      <dsp:nvSpPr>
        <dsp:cNvPr id="0" name=""/>
        <dsp:cNvSpPr/>
      </dsp:nvSpPr>
      <dsp:spPr>
        <a:xfrm>
          <a:off x="0" y="1362597"/>
          <a:ext cx="481706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537BB-D513-4FB6-B592-9EC4B20C848F}">
      <dsp:nvSpPr>
        <dsp:cNvPr id="0" name=""/>
        <dsp:cNvSpPr/>
      </dsp:nvSpPr>
      <dsp:spPr>
        <a:xfrm>
          <a:off x="0" y="1362597"/>
          <a:ext cx="4817066" cy="1360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Modify existing pathways</a:t>
          </a:r>
          <a:endParaRPr lang="en-US" sz="2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362597"/>
        <a:ext cx="4817066" cy="1360602"/>
      </dsp:txXfrm>
    </dsp:sp>
    <dsp:sp modelId="{38D78EAC-5CB7-491C-AD52-F1D70D03C54E}">
      <dsp:nvSpPr>
        <dsp:cNvPr id="0" name=""/>
        <dsp:cNvSpPr/>
      </dsp:nvSpPr>
      <dsp:spPr>
        <a:xfrm>
          <a:off x="0" y="2723200"/>
          <a:ext cx="481706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52FA8-84F1-4284-8F50-9CC330E6BE25}">
      <dsp:nvSpPr>
        <dsp:cNvPr id="0" name=""/>
        <dsp:cNvSpPr/>
      </dsp:nvSpPr>
      <dsp:spPr>
        <a:xfrm>
          <a:off x="0" y="2723200"/>
          <a:ext cx="4817066" cy="1360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Barriers to implementation</a:t>
          </a:r>
          <a:endParaRPr lang="en-US" sz="2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723200"/>
        <a:ext cx="4817066" cy="13606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7CD2D-A6C7-4A76-BBCA-7731168FA85A}">
      <dsp:nvSpPr>
        <dsp:cNvPr id="0" name=""/>
        <dsp:cNvSpPr/>
      </dsp:nvSpPr>
      <dsp:spPr>
        <a:xfrm>
          <a:off x="0" y="1776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D41DC-FC85-4EAA-BC7F-4F5B8ED1D3F5}">
      <dsp:nvSpPr>
        <dsp:cNvPr id="0" name=""/>
        <dsp:cNvSpPr/>
      </dsp:nvSpPr>
      <dsp:spPr>
        <a:xfrm>
          <a:off x="0" y="1776"/>
          <a:ext cx="4977578" cy="1211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Pathway options at each district</a:t>
          </a:r>
        </a:p>
      </dsp:txBody>
      <dsp:txXfrm>
        <a:off x="0" y="1776"/>
        <a:ext cx="4977578" cy="1211911"/>
      </dsp:txXfrm>
    </dsp:sp>
    <dsp:sp modelId="{3B3DEF33-4055-4574-A7BC-442BF015C64D}">
      <dsp:nvSpPr>
        <dsp:cNvPr id="0" name=""/>
        <dsp:cNvSpPr/>
      </dsp:nvSpPr>
      <dsp:spPr>
        <a:xfrm>
          <a:off x="0" y="1213688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7E468-1160-41CC-A9A5-6BA3DC67B7F8}">
      <dsp:nvSpPr>
        <dsp:cNvPr id="0" name=""/>
        <dsp:cNvSpPr/>
      </dsp:nvSpPr>
      <dsp:spPr>
        <a:xfrm>
          <a:off x="0" y="1213688"/>
          <a:ext cx="4977578" cy="1211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Counts of students in each pathway</a:t>
          </a:r>
        </a:p>
      </dsp:txBody>
      <dsp:txXfrm>
        <a:off x="0" y="1213688"/>
        <a:ext cx="4977578" cy="1211911"/>
      </dsp:txXfrm>
    </dsp:sp>
    <dsp:sp modelId="{A06AC366-4017-4780-AABA-9539079E0A30}">
      <dsp:nvSpPr>
        <dsp:cNvPr id="0" name=""/>
        <dsp:cNvSpPr/>
      </dsp:nvSpPr>
      <dsp:spPr>
        <a:xfrm>
          <a:off x="0" y="2425600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6E5D4-7989-4329-B6F1-30309C29D4E5}">
      <dsp:nvSpPr>
        <dsp:cNvPr id="0" name=""/>
        <dsp:cNvSpPr/>
      </dsp:nvSpPr>
      <dsp:spPr>
        <a:xfrm>
          <a:off x="0" y="2425600"/>
          <a:ext cx="4977578" cy="1211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Student participation in pathways, disaggregated</a:t>
          </a:r>
        </a:p>
      </dsp:txBody>
      <dsp:txXfrm>
        <a:off x="0" y="2425600"/>
        <a:ext cx="4977578" cy="12119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ECCF-24E8-4F6F-85DB-A10C8494C666}">
      <dsp:nvSpPr>
        <dsp:cNvPr id="0" name=""/>
        <dsp:cNvSpPr/>
      </dsp:nvSpPr>
      <dsp:spPr>
        <a:xfrm>
          <a:off x="0" y="2210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F738C-8E67-4BA8-B9C3-2C5EE57D90FE}">
      <dsp:nvSpPr>
        <dsp:cNvPr id="0" name=""/>
        <dsp:cNvSpPr/>
      </dsp:nvSpPr>
      <dsp:spPr>
        <a:xfrm>
          <a:off x="0" y="2210"/>
          <a:ext cx="4977578" cy="150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Closing opportunity gaps through resourcing pathway access, expansion</a:t>
          </a:r>
        </a:p>
      </dsp:txBody>
      <dsp:txXfrm>
        <a:off x="0" y="2210"/>
        <a:ext cx="4977578" cy="1507286"/>
      </dsp:txXfrm>
    </dsp:sp>
    <dsp:sp modelId="{8F19863A-17D1-4475-BEB9-D78767B582F8}">
      <dsp:nvSpPr>
        <dsp:cNvPr id="0" name=""/>
        <dsp:cNvSpPr/>
      </dsp:nvSpPr>
      <dsp:spPr>
        <a:xfrm>
          <a:off x="0" y="1509496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4BCB4-BF01-4D46-AB61-C5A289690240}">
      <dsp:nvSpPr>
        <dsp:cNvPr id="0" name=""/>
        <dsp:cNvSpPr/>
      </dsp:nvSpPr>
      <dsp:spPr>
        <a:xfrm>
          <a:off x="0" y="1509496"/>
          <a:ext cx="4977578" cy="150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Build local data use and practices</a:t>
          </a:r>
        </a:p>
      </dsp:txBody>
      <dsp:txXfrm>
        <a:off x="0" y="1509496"/>
        <a:ext cx="4977578" cy="1507286"/>
      </dsp:txXfrm>
    </dsp:sp>
    <dsp:sp modelId="{DE95468C-9EFD-45AF-A8B0-FD9C43A7F6DA}">
      <dsp:nvSpPr>
        <dsp:cNvPr id="0" name=""/>
        <dsp:cNvSpPr/>
      </dsp:nvSpPr>
      <dsp:spPr>
        <a:xfrm>
          <a:off x="0" y="3016783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A63D9-3244-4501-ADB1-443319C91A53}">
      <dsp:nvSpPr>
        <dsp:cNvPr id="0" name=""/>
        <dsp:cNvSpPr/>
      </dsp:nvSpPr>
      <dsp:spPr>
        <a:xfrm>
          <a:off x="0" y="3016783"/>
          <a:ext cx="4977578" cy="150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Support assessment practices: formative, interims, summative</a:t>
          </a:r>
        </a:p>
      </dsp:txBody>
      <dsp:txXfrm>
        <a:off x="0" y="3016783"/>
        <a:ext cx="4977578" cy="15072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ECCF-24E8-4F6F-85DB-A10C8494C666}">
      <dsp:nvSpPr>
        <dsp:cNvPr id="0" name=""/>
        <dsp:cNvSpPr/>
      </dsp:nvSpPr>
      <dsp:spPr>
        <a:xfrm>
          <a:off x="0" y="0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F738C-8E67-4BA8-B9C3-2C5EE57D90FE}">
      <dsp:nvSpPr>
        <dsp:cNvPr id="0" name=""/>
        <dsp:cNvSpPr/>
      </dsp:nvSpPr>
      <dsp:spPr>
        <a:xfrm>
          <a:off x="0" y="0"/>
          <a:ext cx="4977578" cy="90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SBA scores inform 11</a:t>
          </a:r>
          <a:r>
            <a:rPr lang="en-US" sz="2800" kern="1200" baseline="300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th</a:t>
          </a:r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 grade course choices </a:t>
          </a:r>
          <a:endParaRPr lang="en-US" sz="2800" kern="1200" dirty="0">
            <a:solidFill>
              <a:srgbClr val="244A5F">
                <a:hueOff val="0"/>
                <a:satOff val="0"/>
                <a:lumOff val="0"/>
                <a:alphaOff val="0"/>
              </a:srgbClr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0" y="0"/>
        <a:ext cx="4977578" cy="909822"/>
      </dsp:txXfrm>
    </dsp:sp>
    <dsp:sp modelId="{F1119529-F55D-4AF3-AC6C-E8A6FE0A9277}">
      <dsp:nvSpPr>
        <dsp:cNvPr id="0" name=""/>
        <dsp:cNvSpPr/>
      </dsp:nvSpPr>
      <dsp:spPr>
        <a:xfrm>
          <a:off x="0" y="909822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5C5CF-56CD-4439-868E-2B386F08F873}">
      <dsp:nvSpPr>
        <dsp:cNvPr id="0" name=""/>
        <dsp:cNvSpPr/>
      </dsp:nvSpPr>
      <dsp:spPr>
        <a:xfrm>
          <a:off x="0" y="909822"/>
          <a:ext cx="4977578" cy="90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HSBP/IEP Transition Plan alignment</a:t>
          </a:r>
          <a:endParaRPr lang="en-US" sz="2800" kern="1200" dirty="0">
            <a:solidFill>
              <a:srgbClr val="244A5F">
                <a:hueOff val="0"/>
                <a:satOff val="0"/>
                <a:lumOff val="0"/>
                <a:alphaOff val="0"/>
              </a:srgbClr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0" y="909822"/>
        <a:ext cx="4977578" cy="909822"/>
      </dsp:txXfrm>
    </dsp:sp>
    <dsp:sp modelId="{5B71CD71-ED84-4414-8CB4-D4C904E182F3}">
      <dsp:nvSpPr>
        <dsp:cNvPr id="0" name=""/>
        <dsp:cNvSpPr/>
      </dsp:nvSpPr>
      <dsp:spPr>
        <a:xfrm>
          <a:off x="0" y="1819644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370F2-8CF4-42EE-B11F-3C35EC6F2D03}">
      <dsp:nvSpPr>
        <dsp:cNvPr id="0" name=""/>
        <dsp:cNvSpPr/>
      </dsp:nvSpPr>
      <dsp:spPr>
        <a:xfrm>
          <a:off x="0" y="1819644"/>
          <a:ext cx="4977578" cy="90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FAFSA / WASFA information</a:t>
          </a:r>
        </a:p>
      </dsp:txBody>
      <dsp:txXfrm>
        <a:off x="0" y="1819644"/>
        <a:ext cx="4977578" cy="909822"/>
      </dsp:txXfrm>
    </dsp:sp>
    <dsp:sp modelId="{DE95468C-9EFD-45AF-A8B0-FD9C43A7F6DA}">
      <dsp:nvSpPr>
        <dsp:cNvPr id="0" name=""/>
        <dsp:cNvSpPr/>
      </dsp:nvSpPr>
      <dsp:spPr>
        <a:xfrm>
          <a:off x="0" y="2729466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A63D9-3244-4501-ADB1-443319C91A53}">
      <dsp:nvSpPr>
        <dsp:cNvPr id="0" name=""/>
        <dsp:cNvSpPr/>
      </dsp:nvSpPr>
      <dsp:spPr>
        <a:xfrm>
          <a:off x="0" y="2729466"/>
          <a:ext cx="4977578" cy="90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Electronic </a:t>
          </a:r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HSBP available </a:t>
          </a:r>
          <a:r>
            <a:rPr lang="en-US" sz="2800" kern="1200" dirty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by </a:t>
          </a:r>
          <a:r>
            <a:rPr lang="en-US" sz="2800" kern="1200" dirty="0" smtClean="0">
              <a:solidFill>
                <a:srgbClr val="244A5F">
                  <a:hueOff val="0"/>
                  <a:satOff val="0"/>
                  <a:lumOff val="0"/>
                  <a:alphaOff val="0"/>
                </a:srgb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Fall 2020</a:t>
          </a:r>
          <a:endParaRPr lang="en-US" sz="2800" kern="1200" dirty="0">
            <a:solidFill>
              <a:srgbClr val="244A5F">
                <a:hueOff val="0"/>
                <a:satOff val="0"/>
                <a:lumOff val="0"/>
                <a:alphaOff val="0"/>
              </a:srgbClr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0" y="2729466"/>
        <a:ext cx="4977578" cy="90982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C9953-D9EF-4C66-A939-79DDF02C1FBA}">
      <dsp:nvSpPr>
        <dsp:cNvPr id="0" name=""/>
        <dsp:cNvSpPr/>
      </dsp:nvSpPr>
      <dsp:spPr>
        <a:xfrm>
          <a:off x="0" y="499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5B07-EB79-42D8-A2F3-C07D32D938F3}">
      <dsp:nvSpPr>
        <dsp:cNvPr id="0" name=""/>
        <dsp:cNvSpPr/>
      </dsp:nvSpPr>
      <dsp:spPr>
        <a:xfrm>
          <a:off x="0" y="499"/>
          <a:ext cx="5029192" cy="16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Credit </a:t>
          </a:r>
          <a:r>
            <a:rPr lang="en-US" sz="25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automatically added </a:t>
          </a:r>
          <a:r>
            <a:rPr lang="en-US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to </a:t>
          </a:r>
          <a:r>
            <a:rPr lang="en-US" sz="25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HS transcript</a:t>
          </a:r>
          <a:r>
            <a:rPr lang="en-US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; students</a:t>
          </a:r>
          <a:r>
            <a:rPr lang="en-US" sz="25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/ families must </a:t>
          </a:r>
          <a:r>
            <a:rPr lang="en-US" sz="2500" u="sng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opt</a:t>
          </a:r>
          <a:r>
            <a:rPr lang="en-US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  <a:r>
            <a:rPr lang="en-US" sz="2500" u="sng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out</a:t>
          </a:r>
          <a:r>
            <a:rPr lang="en-US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by end of 11</a:t>
          </a:r>
          <a:r>
            <a:rPr lang="en-US" sz="2500" kern="1200" baseline="30000" dirty="0">
              <a:latin typeface="Segoe UI Semibold" panose="020B0702040204020203" pitchFamily="34" charset="0"/>
              <a:cs typeface="Segoe UI Semibold" panose="020B0702040204020203" pitchFamily="34" charset="0"/>
            </a:rPr>
            <a:t>th</a:t>
          </a:r>
          <a:r>
            <a:rPr lang="en-US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grade</a:t>
          </a:r>
        </a:p>
      </dsp:txBody>
      <dsp:txXfrm>
        <a:off x="0" y="499"/>
        <a:ext cx="5029192" cy="1685609"/>
      </dsp:txXfrm>
    </dsp:sp>
    <dsp:sp modelId="{D30BE2F3-4249-4186-9B09-D3BAD232D572}">
      <dsp:nvSpPr>
        <dsp:cNvPr id="0" name=""/>
        <dsp:cNvSpPr/>
      </dsp:nvSpPr>
      <dsp:spPr>
        <a:xfrm>
          <a:off x="0" y="1686108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15658-2E0E-4D0A-9DE2-739334E43E01}">
      <dsp:nvSpPr>
        <dsp:cNvPr id="0" name=""/>
        <dsp:cNvSpPr/>
      </dsp:nvSpPr>
      <dsp:spPr>
        <a:xfrm>
          <a:off x="0" y="1686108"/>
          <a:ext cx="5024294" cy="127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Students/families can request non-numerical grades for </a:t>
          </a: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courses by end of 11</a:t>
          </a:r>
          <a:r>
            <a:rPr lang="en-US" sz="2600" kern="1200" baseline="300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th</a:t>
          </a: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 grade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686108"/>
        <a:ext cx="5024294" cy="1275794"/>
      </dsp:txXfrm>
    </dsp:sp>
    <dsp:sp modelId="{F2373507-2E78-4E37-BCEE-0E2BE5F1DD80}">
      <dsp:nvSpPr>
        <dsp:cNvPr id="0" name=""/>
        <dsp:cNvSpPr/>
      </dsp:nvSpPr>
      <dsp:spPr>
        <a:xfrm>
          <a:off x="0" y="2961903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9451C-EAB7-4074-9E70-7E0A6E235F9A}">
      <dsp:nvSpPr>
        <dsp:cNvPr id="0" name=""/>
        <dsp:cNvSpPr/>
      </dsp:nvSpPr>
      <dsp:spPr>
        <a:xfrm>
          <a:off x="0" y="2961903"/>
          <a:ext cx="5024294" cy="127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Local districts should plan on </a:t>
          </a: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reviewing/updating a policy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961903"/>
        <a:ext cx="5024294" cy="1275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A00D-C8E1-4567-A75D-D29BE2D5600B}">
      <dsp:nvSpPr>
        <dsp:cNvPr id="0" name=""/>
        <dsp:cNvSpPr/>
      </dsp:nvSpPr>
      <dsp:spPr>
        <a:xfrm>
          <a:off x="0" y="1972"/>
          <a:ext cx="521437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72E69-343B-4DD4-884A-38D4D3DE46EC}">
      <dsp:nvSpPr>
        <dsp:cNvPr id="0" name=""/>
        <dsp:cNvSpPr/>
      </dsp:nvSpPr>
      <dsp:spPr>
        <a:xfrm>
          <a:off x="0" y="1972"/>
          <a:ext cx="5214370" cy="134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Up to </a:t>
          </a:r>
          <a:r>
            <a:rPr lang="en-US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2 credits </a:t>
          </a:r>
          <a:r>
            <a:rPr lang="en-US" sz="28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waived for </a:t>
          </a:r>
          <a:r>
            <a:rPr lang="en-US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“student circumstances”</a:t>
          </a:r>
          <a:endParaRPr lang="en-US" sz="28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972"/>
        <a:ext cx="5214370" cy="1345377"/>
      </dsp:txXfrm>
    </dsp:sp>
    <dsp:sp modelId="{B2A46D28-A622-4748-82D6-028BD1C584FE}">
      <dsp:nvSpPr>
        <dsp:cNvPr id="0" name=""/>
        <dsp:cNvSpPr/>
      </dsp:nvSpPr>
      <dsp:spPr>
        <a:xfrm>
          <a:off x="0" y="1347350"/>
          <a:ext cx="521437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1632E-DF29-4777-84A4-DAEE2B0ADF55}">
      <dsp:nvSpPr>
        <dsp:cNvPr id="0" name=""/>
        <dsp:cNvSpPr/>
      </dsp:nvSpPr>
      <dsp:spPr>
        <a:xfrm>
          <a:off x="0" y="1347350"/>
          <a:ext cx="5214370" cy="134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Cannot be 17 core credits</a:t>
          </a:r>
        </a:p>
      </dsp:txBody>
      <dsp:txXfrm>
        <a:off x="0" y="1347350"/>
        <a:ext cx="5214370" cy="1345377"/>
      </dsp:txXfrm>
    </dsp:sp>
    <dsp:sp modelId="{D4CEDEAF-221D-4A56-AFBD-0DFDB059C433}">
      <dsp:nvSpPr>
        <dsp:cNvPr id="0" name=""/>
        <dsp:cNvSpPr/>
      </dsp:nvSpPr>
      <dsp:spPr>
        <a:xfrm>
          <a:off x="0" y="2692727"/>
          <a:ext cx="521437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7A7FA-157D-40CC-87A1-456CD790AE68}">
      <dsp:nvSpPr>
        <dsp:cNvPr id="0" name=""/>
        <dsp:cNvSpPr/>
      </dsp:nvSpPr>
      <dsp:spPr>
        <a:xfrm>
          <a:off x="0" y="2692727"/>
          <a:ext cx="5214370" cy="134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Local districts must adopt a policy</a:t>
          </a:r>
        </a:p>
      </dsp:txBody>
      <dsp:txXfrm>
        <a:off x="0" y="2692727"/>
        <a:ext cx="5214370" cy="1345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A9828-7D8F-4132-8BB0-B6D47C1D4E9A}">
      <dsp:nvSpPr>
        <dsp:cNvPr id="0" name=""/>
        <dsp:cNvSpPr/>
      </dsp:nvSpPr>
      <dsp:spPr>
        <a:xfrm rot="5400000">
          <a:off x="593699" y="1601931"/>
          <a:ext cx="1768835" cy="2943301"/>
        </a:xfrm>
        <a:prstGeom prst="corner">
          <a:avLst>
            <a:gd name="adj1" fmla="val 16120"/>
            <a:gd name="adj2" fmla="val 16110"/>
          </a:avLst>
        </a:prstGeom>
        <a:solidFill>
          <a:schemeClr val="bg1"/>
        </a:solidFill>
        <a:ln w="412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594DA-5A88-49CD-AE22-DBEA4DAA53DA}">
      <dsp:nvSpPr>
        <dsp:cNvPr id="0" name=""/>
        <dsp:cNvSpPr/>
      </dsp:nvSpPr>
      <dsp:spPr>
        <a:xfrm>
          <a:off x="298436" y="2548670"/>
          <a:ext cx="2657229" cy="219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High School &amp; Beyond </a:t>
          </a: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Plan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(HSBP)</a:t>
          </a:r>
          <a:endParaRPr lang="en-US" sz="2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98436" y="2548670"/>
        <a:ext cx="2657229" cy="2194565"/>
      </dsp:txXfrm>
    </dsp:sp>
    <dsp:sp modelId="{EC9DDC07-E64F-48BD-88B6-E40EB2A66FA1}">
      <dsp:nvSpPr>
        <dsp:cNvPr id="0" name=""/>
        <dsp:cNvSpPr/>
      </dsp:nvSpPr>
      <dsp:spPr>
        <a:xfrm>
          <a:off x="2454302" y="1385241"/>
          <a:ext cx="501364" cy="501364"/>
        </a:xfrm>
        <a:prstGeom prst="triangle">
          <a:avLst>
            <a:gd name="adj" fmla="val 100000"/>
          </a:avLst>
        </a:prstGeom>
        <a:solidFill>
          <a:schemeClr val="bg1"/>
        </a:solidFill>
        <a:ln w="412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7F688-FCB6-4618-B42C-926144680E25}">
      <dsp:nvSpPr>
        <dsp:cNvPr id="0" name=""/>
        <dsp:cNvSpPr/>
      </dsp:nvSpPr>
      <dsp:spPr>
        <a:xfrm rot="5400000">
          <a:off x="3846667" y="796980"/>
          <a:ext cx="1768835" cy="2943301"/>
        </a:xfrm>
        <a:prstGeom prst="corner">
          <a:avLst>
            <a:gd name="adj1" fmla="val 16120"/>
            <a:gd name="adj2" fmla="val 16110"/>
          </a:avLst>
        </a:prstGeom>
        <a:solidFill>
          <a:schemeClr val="bg1"/>
        </a:solidFill>
        <a:ln w="412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B7E4-3684-4A1B-BB7C-0AE90E3F2B98}">
      <dsp:nvSpPr>
        <dsp:cNvPr id="0" name=""/>
        <dsp:cNvSpPr/>
      </dsp:nvSpPr>
      <dsp:spPr>
        <a:xfrm>
          <a:off x="3551404" y="1676394"/>
          <a:ext cx="2657229" cy="232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High School </a:t>
          </a: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Instruction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(24 credits) </a:t>
          </a:r>
          <a:endParaRPr lang="en-US" sz="2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3551404" y="1676394"/>
        <a:ext cx="2657229" cy="2329217"/>
      </dsp:txXfrm>
    </dsp:sp>
    <dsp:sp modelId="{5D1CC960-88FF-4EB2-98BC-A8C8B337F7EC}">
      <dsp:nvSpPr>
        <dsp:cNvPr id="0" name=""/>
        <dsp:cNvSpPr/>
      </dsp:nvSpPr>
      <dsp:spPr>
        <a:xfrm>
          <a:off x="5707270" y="580291"/>
          <a:ext cx="501364" cy="501364"/>
        </a:xfrm>
        <a:prstGeom prst="triangle">
          <a:avLst>
            <a:gd name="adj" fmla="val 100000"/>
          </a:avLst>
        </a:prstGeom>
        <a:solidFill>
          <a:schemeClr val="bg1"/>
        </a:solidFill>
        <a:ln w="412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9E418-7735-4B41-9E82-813C7632B46C}">
      <dsp:nvSpPr>
        <dsp:cNvPr id="0" name=""/>
        <dsp:cNvSpPr/>
      </dsp:nvSpPr>
      <dsp:spPr>
        <a:xfrm rot="5400000">
          <a:off x="7099635" y="-7969"/>
          <a:ext cx="1768835" cy="2943301"/>
        </a:xfrm>
        <a:prstGeom prst="corner">
          <a:avLst>
            <a:gd name="adj1" fmla="val 16120"/>
            <a:gd name="adj2" fmla="val 16110"/>
          </a:avLst>
        </a:prstGeom>
        <a:solidFill>
          <a:schemeClr val="bg1"/>
        </a:solidFill>
        <a:ln w="412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214BF-5B05-49A6-9D60-13298903B10F}">
      <dsp:nvSpPr>
        <dsp:cNvPr id="0" name=""/>
        <dsp:cNvSpPr/>
      </dsp:nvSpPr>
      <dsp:spPr>
        <a:xfrm>
          <a:off x="6804372" y="871444"/>
          <a:ext cx="2657229" cy="232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Graduation </a:t>
          </a:r>
          <a:r>
            <a:rPr lang="en-US" sz="28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Pathway(s)</a:t>
          </a:r>
          <a:endParaRPr lang="en-US" sz="28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804372" y="871444"/>
        <a:ext cx="2657229" cy="232921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C9953-D9EF-4C66-A939-79DDF02C1FBA}">
      <dsp:nvSpPr>
        <dsp:cNvPr id="0" name=""/>
        <dsp:cNvSpPr/>
      </dsp:nvSpPr>
      <dsp:spPr>
        <a:xfrm>
          <a:off x="0" y="2109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5B07-EB79-42D8-A2F3-C07D32D938F3}">
      <dsp:nvSpPr>
        <dsp:cNvPr id="0" name=""/>
        <dsp:cNvSpPr/>
      </dsp:nvSpPr>
      <dsp:spPr>
        <a:xfrm>
          <a:off x="0" y="2109"/>
          <a:ext cx="5029192" cy="10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0.5 credit Civics must be stand-alone course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109"/>
        <a:ext cx="5029192" cy="1064225"/>
      </dsp:txXfrm>
    </dsp:sp>
    <dsp:sp modelId="{D30BE2F3-4249-4186-9B09-D3BAD232D572}">
      <dsp:nvSpPr>
        <dsp:cNvPr id="0" name=""/>
        <dsp:cNvSpPr/>
      </dsp:nvSpPr>
      <dsp:spPr>
        <a:xfrm>
          <a:off x="0" y="1066335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15658-2E0E-4D0A-9DE2-739334E43E01}">
      <dsp:nvSpPr>
        <dsp:cNvPr id="0" name=""/>
        <dsp:cNvSpPr/>
      </dsp:nvSpPr>
      <dsp:spPr>
        <a:xfrm>
          <a:off x="0" y="1066335"/>
          <a:ext cx="5024294" cy="116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0.5 credit of Contemporary World History / Geography 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066335"/>
        <a:ext cx="5024294" cy="1160632"/>
      </dsp:txXfrm>
    </dsp:sp>
    <dsp:sp modelId="{F2373507-2E78-4E37-BCEE-0E2BE5F1DD80}">
      <dsp:nvSpPr>
        <dsp:cNvPr id="0" name=""/>
        <dsp:cNvSpPr/>
      </dsp:nvSpPr>
      <dsp:spPr>
        <a:xfrm>
          <a:off x="0" y="2226967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9451C-EAB7-4074-9E70-7E0A6E235F9A}">
      <dsp:nvSpPr>
        <dsp:cNvPr id="0" name=""/>
        <dsp:cNvSpPr/>
      </dsp:nvSpPr>
      <dsp:spPr>
        <a:xfrm>
          <a:off x="0" y="2226967"/>
          <a:ext cx="5024294" cy="1030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1.0 credit of “Elective”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226967"/>
        <a:ext cx="5024294" cy="1030279"/>
      </dsp:txXfrm>
    </dsp:sp>
    <dsp:sp modelId="{81171A95-1DC0-42DA-AA31-368C8626947E}">
      <dsp:nvSpPr>
        <dsp:cNvPr id="0" name=""/>
        <dsp:cNvSpPr/>
      </dsp:nvSpPr>
      <dsp:spPr>
        <a:xfrm>
          <a:off x="0" y="3257247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43AF1-378E-4A05-9B7D-56F0B6B4D413}">
      <dsp:nvSpPr>
        <dsp:cNvPr id="0" name=""/>
        <dsp:cNvSpPr/>
      </dsp:nvSpPr>
      <dsp:spPr>
        <a:xfrm>
          <a:off x="0" y="3257247"/>
          <a:ext cx="5029199" cy="97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Still 3.0 credits total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3257247"/>
        <a:ext cx="5029199" cy="97884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11DA6-C7B6-4C7B-A532-8C784826629E}">
      <dsp:nvSpPr>
        <dsp:cNvPr id="0" name=""/>
        <dsp:cNvSpPr/>
      </dsp:nvSpPr>
      <dsp:spPr>
        <a:xfrm>
          <a:off x="0" y="2039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18EE-4781-4571-AC8E-DDE475E47B88}">
      <dsp:nvSpPr>
        <dsp:cNvPr id="0" name=""/>
        <dsp:cNvSpPr/>
      </dsp:nvSpPr>
      <dsp:spPr>
        <a:xfrm>
          <a:off x="0" y="2039"/>
          <a:ext cx="4977578" cy="1391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Meeting / exceeding standards on </a:t>
          </a:r>
          <a:r>
            <a:rPr lang="en-US" sz="24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SBA assessments </a:t>
          </a:r>
          <a:r>
            <a:rPr lang="en-US" sz="2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results in auto enrollment, leading to dual </a:t>
          </a:r>
          <a:r>
            <a:rPr lang="en-US" sz="24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credit</a:t>
          </a:r>
          <a:endParaRPr lang="en-US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039"/>
        <a:ext cx="4977578" cy="1391052"/>
      </dsp:txXfrm>
    </dsp:sp>
    <dsp:sp modelId="{B7125475-8629-4707-A2AB-4AEE9EC1BB3F}">
      <dsp:nvSpPr>
        <dsp:cNvPr id="0" name=""/>
        <dsp:cNvSpPr/>
      </dsp:nvSpPr>
      <dsp:spPr>
        <a:xfrm>
          <a:off x="0" y="1393092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E3954-8759-47A1-922B-B6808A08E2D4}">
      <dsp:nvSpPr>
        <dsp:cNvPr id="0" name=""/>
        <dsp:cNvSpPr/>
      </dsp:nvSpPr>
      <dsp:spPr>
        <a:xfrm>
          <a:off x="0" y="1393092"/>
          <a:ext cx="4977578" cy="1391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Automatically enrolled courses </a:t>
          </a:r>
          <a:r>
            <a:rPr lang="en-US" sz="32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must align to HSBP</a:t>
          </a:r>
        </a:p>
      </dsp:txBody>
      <dsp:txXfrm>
        <a:off x="0" y="1393092"/>
        <a:ext cx="4977578" cy="1391052"/>
      </dsp:txXfrm>
    </dsp:sp>
    <dsp:sp modelId="{AC770B08-EB82-4FE9-B5BE-E1E7427EA95E}">
      <dsp:nvSpPr>
        <dsp:cNvPr id="0" name=""/>
        <dsp:cNvSpPr/>
      </dsp:nvSpPr>
      <dsp:spPr>
        <a:xfrm>
          <a:off x="0" y="2784145"/>
          <a:ext cx="49775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720D8-3A75-40C7-ADAA-F91A3B00E8C3}">
      <dsp:nvSpPr>
        <dsp:cNvPr id="0" name=""/>
        <dsp:cNvSpPr/>
      </dsp:nvSpPr>
      <dsp:spPr>
        <a:xfrm>
          <a:off x="0" y="2784145"/>
          <a:ext cx="4977578" cy="1391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Amends existing </a:t>
          </a:r>
          <a:r>
            <a:rPr lang="en-US" sz="24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statute; requires districts </a:t>
          </a:r>
          <a:r>
            <a:rPr lang="en-US" sz="2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to adopt policy by </a:t>
          </a:r>
          <a:r>
            <a:rPr lang="en-US" sz="24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9/2021</a:t>
          </a:r>
          <a:endParaRPr lang="en-US" sz="2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784145"/>
        <a:ext cx="4977578" cy="13910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3FDFA-7465-41E5-93BC-EE200752F520}">
      <dsp:nvSpPr>
        <dsp:cNvPr id="0" name=""/>
        <dsp:cNvSpPr/>
      </dsp:nvSpPr>
      <dsp:spPr>
        <a:xfrm>
          <a:off x="0" y="0"/>
          <a:ext cx="521437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EDBD7-8B83-4E18-B358-911853A70244}">
      <dsp:nvSpPr>
        <dsp:cNvPr id="0" name=""/>
        <dsp:cNvSpPr/>
      </dsp:nvSpPr>
      <dsp:spPr>
        <a:xfrm>
          <a:off x="0" y="0"/>
          <a:ext cx="5214370" cy="112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Add/Update Board Policies</a:t>
          </a:r>
          <a:endParaRPr lang="en-US" sz="28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0"/>
        <a:ext cx="5214370" cy="1123950"/>
      </dsp:txXfrm>
    </dsp:sp>
    <dsp:sp modelId="{B122A00D-C8E1-4567-A75D-D29BE2D5600B}">
      <dsp:nvSpPr>
        <dsp:cNvPr id="0" name=""/>
        <dsp:cNvSpPr/>
      </dsp:nvSpPr>
      <dsp:spPr>
        <a:xfrm>
          <a:off x="0" y="1123950"/>
          <a:ext cx="521437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72E69-343B-4DD4-884A-38D4D3DE46EC}">
      <dsp:nvSpPr>
        <dsp:cNvPr id="0" name=""/>
        <dsp:cNvSpPr/>
      </dsp:nvSpPr>
      <dsp:spPr>
        <a:xfrm>
          <a:off x="0" y="1123950"/>
          <a:ext cx="5214370" cy="112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Current district / building capacity in pathways</a:t>
          </a:r>
        </a:p>
      </dsp:txBody>
      <dsp:txXfrm>
        <a:off x="0" y="1123950"/>
        <a:ext cx="5214370" cy="1123950"/>
      </dsp:txXfrm>
    </dsp:sp>
    <dsp:sp modelId="{B2A46D28-A622-4748-82D6-028BD1C584FE}">
      <dsp:nvSpPr>
        <dsp:cNvPr id="0" name=""/>
        <dsp:cNvSpPr/>
      </dsp:nvSpPr>
      <dsp:spPr>
        <a:xfrm>
          <a:off x="0" y="2247900"/>
          <a:ext cx="521437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1632E-DF29-4777-84A4-DAEE2B0ADF55}">
      <dsp:nvSpPr>
        <dsp:cNvPr id="0" name=""/>
        <dsp:cNvSpPr/>
      </dsp:nvSpPr>
      <dsp:spPr>
        <a:xfrm>
          <a:off x="0" y="2247900"/>
          <a:ext cx="5214370" cy="112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Address opportunity gaps</a:t>
          </a:r>
          <a:endParaRPr lang="en-US" sz="28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247900"/>
        <a:ext cx="5214370" cy="1123950"/>
      </dsp:txXfrm>
    </dsp:sp>
    <dsp:sp modelId="{D4CEDEAF-221D-4A56-AFBD-0DFDB059C433}">
      <dsp:nvSpPr>
        <dsp:cNvPr id="0" name=""/>
        <dsp:cNvSpPr/>
      </dsp:nvSpPr>
      <dsp:spPr>
        <a:xfrm>
          <a:off x="0" y="3371850"/>
          <a:ext cx="521437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7A7FA-157D-40CC-87A1-456CD790AE68}">
      <dsp:nvSpPr>
        <dsp:cNvPr id="0" name=""/>
        <dsp:cNvSpPr/>
      </dsp:nvSpPr>
      <dsp:spPr>
        <a:xfrm>
          <a:off x="0" y="3371850"/>
          <a:ext cx="5214370" cy="112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What do we need to </a:t>
          </a:r>
          <a:r>
            <a:rPr lang="en-US" sz="2800" kern="1200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grow our options?</a:t>
          </a:r>
          <a:endParaRPr lang="en-US" sz="28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3371850"/>
        <a:ext cx="5214370" cy="1123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AF92A-4B3B-400A-923F-E08DA319F410}">
      <dsp:nvSpPr>
        <dsp:cNvPr id="0" name=""/>
        <dsp:cNvSpPr/>
      </dsp:nvSpPr>
      <dsp:spPr>
        <a:xfrm>
          <a:off x="537484" y="581"/>
          <a:ext cx="3106166" cy="3290676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All students can use new pathways, including student receiving special education supports</a:t>
          </a:r>
        </a:p>
      </dsp:txBody>
      <dsp:txXfrm>
        <a:off x="537484" y="581"/>
        <a:ext cx="3106166" cy="3290676"/>
      </dsp:txXfrm>
    </dsp:sp>
    <dsp:sp modelId="{8CC455D0-67EB-4A18-88FF-5657D9008801}">
      <dsp:nvSpPr>
        <dsp:cNvPr id="0" name=""/>
        <dsp:cNvSpPr/>
      </dsp:nvSpPr>
      <dsp:spPr>
        <a:xfrm>
          <a:off x="3944027" y="581"/>
          <a:ext cx="3132599" cy="3290676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Certificate of Individual Achievement through Class of 2021 </a:t>
          </a:r>
        </a:p>
      </dsp:txBody>
      <dsp:txXfrm>
        <a:off x="3944027" y="581"/>
        <a:ext cx="3132599" cy="3290676"/>
      </dsp:txXfrm>
    </dsp:sp>
    <dsp:sp modelId="{DBDDA46A-95FB-4DA0-A2B9-7E454C661617}">
      <dsp:nvSpPr>
        <dsp:cNvPr id="0" name=""/>
        <dsp:cNvSpPr/>
      </dsp:nvSpPr>
      <dsp:spPr>
        <a:xfrm>
          <a:off x="7377004" y="581"/>
          <a:ext cx="3149751" cy="3290676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WA-AIM </a:t>
          </a: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remains available </a:t>
          </a: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for students with significant cognitive challenges </a:t>
          </a:r>
        </a:p>
      </dsp:txBody>
      <dsp:txXfrm>
        <a:off x="7377004" y="581"/>
        <a:ext cx="3149751" cy="3290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C9953-D9EF-4C66-A939-79DDF02C1FBA}">
      <dsp:nvSpPr>
        <dsp:cNvPr id="0" name=""/>
        <dsp:cNvSpPr/>
      </dsp:nvSpPr>
      <dsp:spPr>
        <a:xfrm>
          <a:off x="0" y="499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5B07-EB79-42D8-A2F3-C07D32D938F3}">
      <dsp:nvSpPr>
        <dsp:cNvPr id="0" name=""/>
        <dsp:cNvSpPr/>
      </dsp:nvSpPr>
      <dsp:spPr>
        <a:xfrm>
          <a:off x="0" y="499"/>
          <a:ext cx="5029192" cy="16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Built to prepare students for a meaningful first step after high school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499"/>
        <a:ext cx="5029192" cy="1685609"/>
      </dsp:txXfrm>
    </dsp:sp>
    <dsp:sp modelId="{D30BE2F3-4249-4186-9B09-D3BAD232D572}">
      <dsp:nvSpPr>
        <dsp:cNvPr id="0" name=""/>
        <dsp:cNvSpPr/>
      </dsp:nvSpPr>
      <dsp:spPr>
        <a:xfrm>
          <a:off x="0" y="1686108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15658-2E0E-4D0A-9DE2-739334E43E01}">
      <dsp:nvSpPr>
        <dsp:cNvPr id="0" name=""/>
        <dsp:cNvSpPr/>
      </dsp:nvSpPr>
      <dsp:spPr>
        <a:xfrm>
          <a:off x="0" y="1686108"/>
          <a:ext cx="5024294" cy="127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Equal in value and expectations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686108"/>
        <a:ext cx="5024294" cy="1275794"/>
      </dsp:txXfrm>
    </dsp:sp>
    <dsp:sp modelId="{F2373507-2E78-4E37-BCEE-0E2BE5F1DD80}">
      <dsp:nvSpPr>
        <dsp:cNvPr id="0" name=""/>
        <dsp:cNvSpPr/>
      </dsp:nvSpPr>
      <dsp:spPr>
        <a:xfrm>
          <a:off x="0" y="2961903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9451C-EAB7-4074-9E70-7E0A6E235F9A}">
      <dsp:nvSpPr>
        <dsp:cNvPr id="0" name=""/>
        <dsp:cNvSpPr/>
      </dsp:nvSpPr>
      <dsp:spPr>
        <a:xfrm>
          <a:off x="0" y="2961903"/>
          <a:ext cx="5024294" cy="127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Connected to students’ post-high school goal(s) = HSBP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961903"/>
        <a:ext cx="5024294" cy="1275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C9953-D9EF-4C66-A939-79DDF02C1FBA}">
      <dsp:nvSpPr>
        <dsp:cNvPr id="0" name=""/>
        <dsp:cNvSpPr/>
      </dsp:nvSpPr>
      <dsp:spPr>
        <a:xfrm>
          <a:off x="0" y="499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5B07-EB79-42D8-A2F3-C07D32D938F3}">
      <dsp:nvSpPr>
        <dsp:cNvPr id="0" name=""/>
        <dsp:cNvSpPr/>
      </dsp:nvSpPr>
      <dsp:spPr>
        <a:xfrm>
          <a:off x="0" y="499"/>
          <a:ext cx="5029192" cy="16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“Alternatives” to the high school state assessment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499"/>
        <a:ext cx="5029192" cy="1685609"/>
      </dsp:txXfrm>
    </dsp:sp>
    <dsp:sp modelId="{D30BE2F3-4249-4186-9B09-D3BAD232D572}">
      <dsp:nvSpPr>
        <dsp:cNvPr id="0" name=""/>
        <dsp:cNvSpPr/>
      </dsp:nvSpPr>
      <dsp:spPr>
        <a:xfrm>
          <a:off x="0" y="1686108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15658-2E0E-4D0A-9DE2-739334E43E01}">
      <dsp:nvSpPr>
        <dsp:cNvPr id="0" name=""/>
        <dsp:cNvSpPr/>
      </dsp:nvSpPr>
      <dsp:spPr>
        <a:xfrm>
          <a:off x="0" y="1686108"/>
          <a:ext cx="5024294" cy="127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Ways to “track” students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1686108"/>
        <a:ext cx="5024294" cy="1275794"/>
      </dsp:txXfrm>
    </dsp:sp>
    <dsp:sp modelId="{F2373507-2E78-4E37-BCEE-0E2BE5F1DD80}">
      <dsp:nvSpPr>
        <dsp:cNvPr id="0" name=""/>
        <dsp:cNvSpPr/>
      </dsp:nvSpPr>
      <dsp:spPr>
        <a:xfrm>
          <a:off x="0" y="2961903"/>
          <a:ext cx="50291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9451C-EAB7-4074-9E70-7E0A6E235F9A}">
      <dsp:nvSpPr>
        <dsp:cNvPr id="0" name=""/>
        <dsp:cNvSpPr/>
      </dsp:nvSpPr>
      <dsp:spPr>
        <a:xfrm>
          <a:off x="0" y="2961903"/>
          <a:ext cx="5024294" cy="127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Segoe UI Semibold" panose="020B0702040204020203" pitchFamily="34" charset="0"/>
              <a:cs typeface="Segoe UI Semibold" panose="020B0702040204020203" pitchFamily="34" charset="0"/>
            </a:rPr>
            <a:t>New “boxes to check” for graduation</a:t>
          </a:r>
          <a:endParaRPr lang="en-US" sz="26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0" y="2961903"/>
        <a:ext cx="5024294" cy="1275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AF92A-4B3B-400A-923F-E08DA319F410}">
      <dsp:nvSpPr>
        <dsp:cNvPr id="0" name=""/>
        <dsp:cNvSpPr/>
      </dsp:nvSpPr>
      <dsp:spPr>
        <a:xfrm>
          <a:off x="4650" y="174857"/>
          <a:ext cx="2465938" cy="3931918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2 High </a:t>
          </a:r>
          <a:r>
            <a:rPr lang="en-US" sz="28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School Credits </a:t>
          </a:r>
          <a:r>
            <a:rPr lang="en-US" sz="2800" kern="12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 CTE courses</a:t>
          </a:r>
        </a:p>
      </dsp:txBody>
      <dsp:txXfrm>
        <a:off x="4650" y="174857"/>
        <a:ext cx="2465938" cy="3931918"/>
      </dsp:txXfrm>
    </dsp:sp>
    <dsp:sp modelId="{AEC1B369-3280-44FC-AB1E-7B56CEF87B21}">
      <dsp:nvSpPr>
        <dsp:cNvPr id="0" name=""/>
        <dsp:cNvSpPr/>
      </dsp:nvSpPr>
      <dsp:spPr>
        <a:xfrm>
          <a:off x="2706152" y="174857"/>
          <a:ext cx="2465938" cy="3931918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Same CTE Program Area or approved local sequence</a:t>
          </a:r>
        </a:p>
      </dsp:txBody>
      <dsp:txXfrm>
        <a:off x="2706152" y="174857"/>
        <a:ext cx="2465938" cy="3931918"/>
      </dsp:txXfrm>
    </dsp:sp>
    <dsp:sp modelId="{EF59E353-D26F-44FC-912F-34953030381D}">
      <dsp:nvSpPr>
        <dsp:cNvPr id="0" name=""/>
        <dsp:cNvSpPr/>
      </dsp:nvSpPr>
      <dsp:spPr>
        <a:xfrm>
          <a:off x="5407655" y="174857"/>
          <a:ext cx="2465938" cy="3931918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Includes dual credit opportunity and/or leads to a credential</a:t>
          </a:r>
        </a:p>
      </dsp:txBody>
      <dsp:txXfrm>
        <a:off x="5407655" y="174857"/>
        <a:ext cx="2465938" cy="3931918"/>
      </dsp:txXfrm>
    </dsp:sp>
    <dsp:sp modelId="{350DBAC5-7B0B-4F8C-9652-B709BEFD0E0D}">
      <dsp:nvSpPr>
        <dsp:cNvPr id="0" name=""/>
        <dsp:cNvSpPr/>
      </dsp:nvSpPr>
      <dsp:spPr>
        <a:xfrm>
          <a:off x="8109158" y="174857"/>
          <a:ext cx="2465938" cy="3931918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Or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Complete a Core Plus program</a:t>
          </a:r>
        </a:p>
      </dsp:txBody>
      <dsp:txXfrm>
        <a:off x="8109158" y="174857"/>
        <a:ext cx="2465938" cy="39319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AF92A-4B3B-400A-923F-E08DA319F410}">
      <dsp:nvSpPr>
        <dsp:cNvPr id="0" name=""/>
        <dsp:cNvSpPr/>
      </dsp:nvSpPr>
      <dsp:spPr>
        <a:xfrm>
          <a:off x="3099" y="174859"/>
          <a:ext cx="2458964" cy="3931913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2 High School Credits in CTE courses</a:t>
          </a:r>
        </a:p>
      </dsp:txBody>
      <dsp:txXfrm>
        <a:off x="3099" y="174859"/>
        <a:ext cx="2458964" cy="3931913"/>
      </dsp:txXfrm>
    </dsp:sp>
    <dsp:sp modelId="{8CC455D0-67EB-4A18-88FF-5657D9008801}">
      <dsp:nvSpPr>
        <dsp:cNvPr id="0" name=""/>
        <dsp:cNvSpPr/>
      </dsp:nvSpPr>
      <dsp:spPr>
        <a:xfrm>
          <a:off x="2707960" y="174859"/>
          <a:ext cx="2458964" cy="3931913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Locally approved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(</a:t>
          </a:r>
          <a:r>
            <a:rPr lang="en-US" sz="24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board or </a:t>
          </a:r>
          <a:r>
            <a:rPr lang="en-US" sz="24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designee</a:t>
          </a:r>
          <a:r>
            <a:rPr lang="en-US" sz="24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, and/or CTE advisory </a:t>
          </a:r>
          <a:r>
            <a:rPr lang="en-US" sz="24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committee</a:t>
          </a: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)</a:t>
          </a:r>
          <a:endParaRPr lang="en-US" sz="2800" u="sng" kern="1200" dirty="0">
            <a:solidFill>
              <a:schemeClr val="accent6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2707960" y="174859"/>
        <a:ext cx="2458964" cy="3931913"/>
      </dsp:txXfrm>
    </dsp:sp>
    <dsp:sp modelId="{DBDDA46A-95FB-4DA0-A2B9-7E454C661617}">
      <dsp:nvSpPr>
        <dsp:cNvPr id="0" name=""/>
        <dsp:cNvSpPr/>
      </dsp:nvSpPr>
      <dsp:spPr>
        <a:xfrm>
          <a:off x="5412821" y="174859"/>
          <a:ext cx="2458964" cy="3931913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Approved by OSPI </a:t>
          </a:r>
          <a:endParaRPr lang="en-US" sz="2800" kern="1200" dirty="0" smtClean="0">
            <a:solidFill>
              <a:schemeClr val="accent6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(</a:t>
          </a: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45 day turnaround)</a:t>
          </a:r>
        </a:p>
      </dsp:txBody>
      <dsp:txXfrm>
        <a:off x="5412821" y="174859"/>
        <a:ext cx="2458964" cy="3931913"/>
      </dsp:txXfrm>
    </dsp:sp>
    <dsp:sp modelId="{3E383DA2-1A7E-4CB0-9776-E6FA4118B00E}">
      <dsp:nvSpPr>
        <dsp:cNvPr id="0" name=""/>
        <dsp:cNvSpPr/>
      </dsp:nvSpPr>
      <dsp:spPr>
        <a:xfrm>
          <a:off x="8117682" y="174859"/>
          <a:ext cx="2458964" cy="3931913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Approved local </a:t>
          </a: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sequences </a:t>
          </a:r>
          <a:r>
            <a:rPr lang="en-US" sz="2800" kern="1200" dirty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available </a:t>
          </a: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statewide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smtClean="0">
              <a:solidFill>
                <a:schemeClr val="accent6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(notify OSPI if using)</a:t>
          </a:r>
          <a:endParaRPr lang="en-US" sz="2800" kern="1200" dirty="0">
            <a:solidFill>
              <a:schemeClr val="accent6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8117682" y="174859"/>
        <a:ext cx="2458964" cy="39319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A55CF-682A-4183-9C2E-2223A39E8D26}">
      <dsp:nvSpPr>
        <dsp:cNvPr id="0" name=""/>
        <dsp:cNvSpPr/>
      </dsp:nvSpPr>
      <dsp:spPr>
        <a:xfrm>
          <a:off x="1239144" y="0"/>
          <a:ext cx="2865638" cy="3241786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SBE </a:t>
          </a:r>
          <a:r>
            <a:rPr lang="en-US" sz="3200" kern="1200" dirty="0" smtClean="0">
              <a:ln>
                <a:noFill/>
              </a:ln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posts </a:t>
          </a: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minimum AFQT score annually</a:t>
          </a:r>
        </a:p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Currently 31</a:t>
          </a:r>
        </a:p>
        <a:p>
          <a:pPr marL="571500" lvl="1" indent="-403225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endParaRPr lang="en-US" sz="18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1239144" y="0"/>
        <a:ext cx="2865638" cy="3241786"/>
      </dsp:txXfrm>
    </dsp:sp>
    <dsp:sp modelId="{E543A065-C03B-4A99-8C46-29F4E481191B}">
      <dsp:nvSpPr>
        <dsp:cNvPr id="0" name=""/>
        <dsp:cNvSpPr/>
      </dsp:nvSpPr>
      <dsp:spPr>
        <a:xfrm>
          <a:off x="7306096" y="494"/>
          <a:ext cx="2865638" cy="3241786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Students not required to meet other enlistment criteria </a:t>
          </a:r>
        </a:p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chemeClr val="bg2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7306096" y="494"/>
        <a:ext cx="2865638" cy="3241786"/>
      </dsp:txXfrm>
    </dsp:sp>
    <dsp:sp modelId="{B5D9F102-1B5B-454F-AC54-751A8E3F8730}">
      <dsp:nvSpPr>
        <dsp:cNvPr id="0" name=""/>
        <dsp:cNvSpPr/>
      </dsp:nvSpPr>
      <dsp:spPr>
        <a:xfrm>
          <a:off x="4275498" y="494"/>
          <a:ext cx="2865638" cy="3241786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Meet or exceed minimum score to serve </a:t>
          </a: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(</a:t>
          </a:r>
          <a:r>
            <a:rPr lang="en-US" sz="28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year taken or any year after, before student turns 21</a:t>
          </a:r>
          <a:r>
            <a:rPr lang="en-US" sz="3200" kern="12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)</a:t>
          </a:r>
        </a:p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rgbClr val="FFFFFF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4275498" y="494"/>
        <a:ext cx="2865638" cy="3241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91946-44B9-4D64-9201-92937E34844D}">
      <dsp:nvSpPr>
        <dsp:cNvPr id="0" name=""/>
        <dsp:cNvSpPr/>
      </dsp:nvSpPr>
      <dsp:spPr>
        <a:xfrm>
          <a:off x="1918251" y="2001"/>
          <a:ext cx="3436540" cy="3065017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1682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Graduation scores set by SBE</a:t>
          </a:r>
          <a:endParaRPr lang="en-US" sz="3200" kern="1200" dirty="0">
            <a:solidFill>
              <a:srgbClr val="FFFFFF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918251" y="2001"/>
        <a:ext cx="3436540" cy="3065017"/>
      </dsp:txXfrm>
    </dsp:sp>
    <dsp:sp modelId="{6E497D4E-6C90-4F71-BF8D-60DB62F3DAC3}">
      <dsp:nvSpPr>
        <dsp:cNvPr id="0" name=""/>
        <dsp:cNvSpPr/>
      </dsp:nvSpPr>
      <dsp:spPr>
        <a:xfrm>
          <a:off x="5545914" y="2001"/>
          <a:ext cx="3571918" cy="3065017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31775" lvl="1" indent="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en-US" sz="3200" kern="1200" dirty="0" smtClean="0">
              <a:solidFill>
                <a:srgbClr val="FFFFFF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WA-AIM still available for “significantly cognitively challenged” students</a:t>
          </a:r>
          <a:endParaRPr lang="en-US" sz="3200" kern="1200" dirty="0">
            <a:solidFill>
              <a:srgbClr val="FFFFFF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5545914" y="2001"/>
        <a:ext cx="3571918" cy="306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17C2C0-36FF-4D69-99FE-6CAA47280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98DB9-F04A-4ECB-8A19-5A8543999F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E366A2-3B1F-4A29-8B53-49D85AEA10D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D34A2-2E35-403A-93D7-71BF96AE1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85830-4714-4B8B-9170-343E744B10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9C2F7C-7F0C-40DE-8A99-8EA0C590B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1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2B79E4-ABEE-48B5-934C-A05F18B350D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81032E-8435-4810-B872-D429860A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881032E-8435-4810-B872-D429860A913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751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3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4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1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7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66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8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E881032E-8435-4810-B872-D429860A913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2553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2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7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77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8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7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9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0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1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3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5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8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4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8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4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11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97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35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7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063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21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24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4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E881032E-8435-4810-B872-D429860A913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43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969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5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9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33E1F-3E66-524D-A1B0-BF899242A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124" r="4517" b="6048"/>
          <a:stretch/>
        </p:blipFill>
        <p:spPr>
          <a:xfrm>
            <a:off x="0" y="0"/>
            <a:ext cx="12192000" cy="6868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35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8402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for subtitle here</a:t>
            </a:r>
          </a:p>
        </p:txBody>
      </p:sp>
      <p:pic>
        <p:nvPicPr>
          <p:cNvPr id="6" name="Picture 5" descr="OSPI Logo">
            <a:extLst>
              <a:ext uri="{FF2B5EF4-FFF2-40B4-BE49-F238E27FC236}">
                <a16:creationId xmlns:a16="http://schemas.microsoft.com/office/drawing/2014/main" id="{AAC01360-7CB3-A644-AE82-50D615F34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62" y="74431"/>
            <a:ext cx="1428307" cy="14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33E1F-3E66-524D-A1B0-BF899242A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124" r="4517" b="6048"/>
          <a:stretch/>
        </p:blipFill>
        <p:spPr>
          <a:xfrm>
            <a:off x="0" y="0"/>
            <a:ext cx="12192000" cy="6868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35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8402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for subtitle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01360-7CB3-A644-AE82-50D615F34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46" y="125706"/>
            <a:ext cx="1428307" cy="14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0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>
            <a:lvl1pPr>
              <a:defRPr sz="400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 but no more than two lines max </a:t>
            </a:r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392747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fld id="{26320D6E-0773-4165-94E5-8A9EF573FD72}" type="datetime1">
              <a:rPr lang="en-US" sz="1200" baseline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12/4/2019</a:t>
            </a:fld>
            <a:r>
              <a:rPr lang="en-US" sz="1200" baseline="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r>
              <a:rPr lang="en-US" sz="12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5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F5A732-E668-BA40-A6A8-7647447DF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6" b="40177"/>
          <a:stretch/>
        </p:blipFill>
        <p:spPr>
          <a:xfrm>
            <a:off x="9505506" y="0"/>
            <a:ext cx="2686493" cy="4072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04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13F64-B8B6-ED40-B25E-73F92316E07E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0865BB-D413-43B9-BE37-82134C9995CC}" type="datetime1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12/4/2019</a:t>
            </a:fld>
            <a:r>
              <a:rPr lang="en-US" sz="12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31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336699"/>
          </a:solidFill>
        </p:spPr>
        <p:txBody>
          <a:bodyPr anchor="b">
            <a:normAutofit/>
          </a:bodyPr>
          <a:lstStyle>
            <a:lvl1pPr>
              <a:defRPr sz="380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rgbClr val="336699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5A4B76A-327D-4959-B3E8-7914CA4C7B2E}" type="datetime1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12/4/2019</a:t>
            </a:fld>
            <a:r>
              <a:rPr lang="en-US" sz="12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83AAA5-6E38-402E-B6D8-9C43B35423E2}" type="datetime1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12/4/2019</a:t>
            </a:fld>
            <a:r>
              <a:rPr lang="en-US" sz="12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3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33E1F-3E66-524D-A1B0-BF899242A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124" r="4517" b="6048"/>
          <a:stretch/>
        </p:blipFill>
        <p:spPr>
          <a:xfrm>
            <a:off x="0" y="0"/>
            <a:ext cx="12192000" cy="6868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01360-7CB3-A644-AE82-50D615F34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47" y="125708"/>
            <a:ext cx="1428307" cy="10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10377378" y="6339391"/>
            <a:ext cx="1686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aseline="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fld id="{26320D6E-0773-4165-94E5-8A9EF573FD72}" type="datetime1">
              <a:rPr lang="en-US" sz="900" baseline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12/4/2019</a:t>
            </a:fld>
            <a:r>
              <a:rPr lang="en-US" sz="900" baseline="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r>
              <a:rPr lang="en-US" sz="9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9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9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756778" y="6293224"/>
            <a:ext cx="4332941" cy="300082"/>
          </a:xfrm>
          <a:prstGeom prst="rect">
            <a:avLst/>
          </a:prstGeom>
          <a:solidFill>
            <a:srgbClr val="244A5F"/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School Counseling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0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5A732-E668-BA40-A6A8-7647447DF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6" b="40177"/>
          <a:stretch/>
        </p:blipFill>
        <p:spPr>
          <a:xfrm>
            <a:off x="9505507" y="0"/>
            <a:ext cx="2686493" cy="40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0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13F64-B8B6-ED40-B25E-73F92316E07E}"/>
              </a:ext>
            </a:extLst>
          </p:cNvPr>
          <p:cNvSpPr txBox="1"/>
          <p:nvPr userDrawn="1"/>
        </p:nvSpPr>
        <p:spPr>
          <a:xfrm>
            <a:off x="10377378" y="6339391"/>
            <a:ext cx="1686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0865BB-D413-43B9-BE37-82134C9995CC}" type="datetime1">
              <a:rPr lang="en-US" sz="9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12/4/2019</a:t>
            </a:fld>
            <a:r>
              <a:rPr lang="en-US" sz="9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r>
              <a:rPr lang="en-US" sz="9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9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9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56778" y="6293224"/>
            <a:ext cx="4332941" cy="300082"/>
          </a:xfrm>
          <a:prstGeom prst="rect">
            <a:avLst/>
          </a:prstGeom>
          <a:solidFill>
            <a:srgbClr val="244A5F"/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School Counseling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" y="-2047"/>
            <a:ext cx="12182052" cy="6846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10515600" cy="1325563"/>
          </a:xfrm>
        </p:spPr>
        <p:txBody>
          <a:bodyPr/>
          <a:lstStyle>
            <a:lvl1pPr>
              <a:defRPr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 but no more than two lines max </a:t>
            </a:r>
            <a:r>
              <a:rPr lang="en-US" dirty="0" err="1"/>
              <a:t>hgh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392747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9868277" y="6321973"/>
            <a:ext cx="2195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November 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AA0D2-BD30-40BE-887E-B5411144E807}"/>
              </a:ext>
            </a:extLst>
          </p:cNvPr>
          <p:cNvSpPr txBox="1"/>
          <p:nvPr userDrawn="1"/>
        </p:nvSpPr>
        <p:spPr>
          <a:xfrm>
            <a:off x="5612788" y="6297225"/>
            <a:ext cx="434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</a:t>
            </a:r>
            <a:r>
              <a:rPr lang="en-US" sz="1200" baseline="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Graduation Pathways</a:t>
            </a:r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52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6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75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8" y="6339391"/>
            <a:ext cx="1686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5A4B76A-327D-4959-B3E8-7914CA4C7B2E}" type="datetime1">
              <a:rPr lang="en-US" sz="9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12/4/2019</a:t>
            </a:fld>
            <a:r>
              <a:rPr lang="en-US" sz="9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r>
              <a:rPr lang="en-US" sz="9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9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9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56778" y="6293224"/>
            <a:ext cx="4332941" cy="300082"/>
          </a:xfrm>
          <a:prstGeom prst="rect">
            <a:avLst/>
          </a:prstGeom>
          <a:solidFill>
            <a:srgbClr val="244A5F"/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School Counseling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96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8" y="6339391"/>
            <a:ext cx="1686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83AAA5-6E38-402E-B6D8-9C43B35423E2}" type="datetime1">
              <a:rPr lang="en-US" sz="9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12/4/2019</a:t>
            </a:fld>
            <a:r>
              <a:rPr lang="en-US" sz="9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  <a:r>
              <a:rPr lang="en-US" sz="9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9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9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56778" y="6293224"/>
            <a:ext cx="4332941" cy="300082"/>
          </a:xfrm>
          <a:prstGeom prst="rect">
            <a:avLst/>
          </a:prstGeom>
          <a:solidFill>
            <a:srgbClr val="244A5F"/>
          </a:solidFill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School Counseling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40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72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81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" y="226422"/>
            <a:ext cx="12182052" cy="6620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8627954" y="6339391"/>
            <a:ext cx="3435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September 12, 2019    |   </a:t>
            </a:r>
            <a:fld id="{3C001E99-0A0D-EE42-8F0D-DFB068775785}" type="slidenum">
              <a:rPr lang="en-US" sz="9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9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22277"/>
            <a:ext cx="10515600" cy="1325563"/>
          </a:xfrm>
        </p:spPr>
        <p:txBody>
          <a:bodyPr/>
          <a:lstStyle>
            <a:lvl1pPr>
              <a:defRPr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 but no more than two lines max </a:t>
            </a:r>
            <a:r>
              <a:rPr lang="en-US" dirty="0" err="1"/>
              <a:t>hgh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82777"/>
            <a:ext cx="10515600" cy="3927475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26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" y="226422"/>
            <a:ext cx="12182052" cy="6620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10515600" cy="1325563"/>
          </a:xfrm>
        </p:spPr>
        <p:txBody>
          <a:bodyPr/>
          <a:lstStyle>
            <a:lvl1pPr>
              <a:defRPr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 but no more than two lines max </a:t>
            </a:r>
            <a:r>
              <a:rPr lang="en-US" dirty="0" err="1"/>
              <a:t>hgh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392747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10148935" y="6321973"/>
            <a:ext cx="191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November 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5584411" y="6304555"/>
            <a:ext cx="434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</a:t>
            </a:r>
            <a:r>
              <a:rPr lang="en-US" sz="1200" baseline="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Graduation Pathways</a:t>
            </a:r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2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5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F5A732-E668-BA40-A6A8-7647447DF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6" b="40177"/>
          <a:stretch/>
        </p:blipFill>
        <p:spPr>
          <a:xfrm>
            <a:off x="9505506" y="0"/>
            <a:ext cx="2686493" cy="4072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FE895-40E1-432D-B1D1-74900515992A}"/>
              </a:ext>
            </a:extLst>
          </p:cNvPr>
          <p:cNvSpPr txBox="1"/>
          <p:nvPr userDrawn="1"/>
        </p:nvSpPr>
        <p:spPr>
          <a:xfrm>
            <a:off x="10103667" y="6321973"/>
            <a:ext cx="1959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November 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5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" y="-2047"/>
            <a:ext cx="12182052" cy="6846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9927760" y="6321973"/>
            <a:ext cx="213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November 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2661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2661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5584411" y="6304555"/>
            <a:ext cx="434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</a:t>
            </a:r>
            <a:r>
              <a:rPr lang="en-US" sz="1200" baseline="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SECTION</a:t>
            </a:r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" y="-2047"/>
            <a:ext cx="12182052" cy="684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10103667" y="6321973"/>
            <a:ext cx="1959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November 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45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45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5584411" y="6304555"/>
            <a:ext cx="434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</a:t>
            </a:r>
            <a:r>
              <a:rPr lang="en-US" sz="1200" baseline="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SECTION</a:t>
            </a:r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6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" y="-2047"/>
            <a:ext cx="12182052" cy="6846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5584411" y="6304555"/>
            <a:ext cx="434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</a:t>
            </a:r>
            <a:r>
              <a:rPr lang="en-US" sz="1200" baseline="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SECTION</a:t>
            </a:r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6CA02-0940-4F89-9521-B537C4CB5727}"/>
              </a:ext>
            </a:extLst>
          </p:cNvPr>
          <p:cNvSpPr txBox="1"/>
          <p:nvPr userDrawn="1"/>
        </p:nvSpPr>
        <p:spPr>
          <a:xfrm>
            <a:off x="10103667" y="6321973"/>
            <a:ext cx="1959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November 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6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" y="-2047"/>
            <a:ext cx="12182052" cy="6846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5584411" y="6304555"/>
            <a:ext cx="434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</a:t>
            </a:r>
            <a:r>
              <a:rPr lang="en-US" sz="1200" baseline="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 SECTION</a:t>
            </a:r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E145F-3BEC-441A-919F-C7BCFA59BBCE}"/>
              </a:ext>
            </a:extLst>
          </p:cNvPr>
          <p:cNvSpPr txBox="1"/>
          <p:nvPr userDrawn="1"/>
        </p:nvSpPr>
        <p:spPr>
          <a:xfrm>
            <a:off x="10103667" y="6321973"/>
            <a:ext cx="1959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November 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5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6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6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36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ickr.com/photos/lwr/3957502707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3.xml"/><Relationship Id="rId5" Type="http://schemas.openxmlformats.org/officeDocument/2006/relationships/image" Target="../media/image14.svg"/><Relationship Id="rId10" Type="http://schemas.microsoft.com/office/2007/relationships/diagramDrawing" Target="../diagrams/drawing13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1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5.xml"/><Relationship Id="rId5" Type="http://schemas.openxmlformats.org/officeDocument/2006/relationships/image" Target="../media/image16.svg"/><Relationship Id="rId10" Type="http://schemas.microsoft.com/office/2007/relationships/diagramDrawing" Target="../diagrams/drawing15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6.xml"/><Relationship Id="rId5" Type="http://schemas.openxmlformats.org/officeDocument/2006/relationships/image" Target="../media/image18.svg"/><Relationship Id="rId10" Type="http://schemas.microsoft.com/office/2007/relationships/diagramDrawing" Target="../diagrams/drawing16.xml"/><Relationship Id="rId4" Type="http://schemas.openxmlformats.org/officeDocument/2006/relationships/image" Target="../media/image32.png"/><Relationship Id="rId9" Type="http://schemas.openxmlformats.org/officeDocument/2006/relationships/diagramColors" Target="../diagrams/colors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8.xml"/><Relationship Id="rId5" Type="http://schemas.openxmlformats.org/officeDocument/2006/relationships/image" Target="../media/image22.svg"/><Relationship Id="rId10" Type="http://schemas.microsoft.com/office/2007/relationships/diagramDrawing" Target="../diagrams/drawing18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9.xml"/><Relationship Id="rId5" Type="http://schemas.openxmlformats.org/officeDocument/2006/relationships/image" Target="../media/image24.svg"/><Relationship Id="rId10" Type="http://schemas.microsoft.com/office/2007/relationships/diagramDrawing" Target="../diagrams/drawing19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37.png"/><Relationship Id="rId9" Type="http://schemas.microsoft.com/office/2007/relationships/diagramDrawing" Target="../diagrams/drawing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1.xml"/><Relationship Id="rId5" Type="http://schemas.openxmlformats.org/officeDocument/2006/relationships/image" Target="../media/image26.svg"/><Relationship Id="rId10" Type="http://schemas.microsoft.com/office/2007/relationships/diagramDrawing" Target="../diagrams/drawing21.xml"/><Relationship Id="rId4" Type="http://schemas.openxmlformats.org/officeDocument/2006/relationships/image" Target="../media/image38.png"/><Relationship Id="rId9" Type="http://schemas.openxmlformats.org/officeDocument/2006/relationships/diagramColors" Target="../diagrams/colors2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2.xml"/><Relationship Id="rId5" Type="http://schemas.openxmlformats.org/officeDocument/2006/relationships/image" Target="../media/image32.svg"/><Relationship Id="rId10" Type="http://schemas.microsoft.com/office/2007/relationships/diagramDrawing" Target="../diagrams/drawing22.xml"/><Relationship Id="rId4" Type="http://schemas.openxmlformats.org/officeDocument/2006/relationships/image" Target="../media/image39.png"/><Relationship Id="rId9" Type="http://schemas.openxmlformats.org/officeDocument/2006/relationships/diagramColors" Target="../diagrams/colors2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12.wa.us/student-success/career-technical-education-cte" TargetMode="External"/><Relationship Id="rId3" Type="http://schemas.openxmlformats.org/officeDocument/2006/relationships/hyperlink" Target="http://www.sbe.wa.gov/our-work/graduation-pathway-options" TargetMode="External"/><Relationship Id="rId7" Type="http://schemas.openxmlformats.org/officeDocument/2006/relationships/hyperlink" Target="https://www.k12.wa.us/student-success/graduation/graduation-requirements/graduation-pathways-toolkit/high-school-beyond-planni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k12.wa.us/student-success/graduation/graduation-requirements/multiple-pathways-graduation-house-bill-1599" TargetMode="External"/><Relationship Id="rId5" Type="http://schemas.openxmlformats.org/officeDocument/2006/relationships/hyperlink" Target="http://www.sbe.wa.gov/our-work/graduation-requirements/graduation-requirements-class-2020" TargetMode="External"/><Relationship Id="rId10" Type="http://schemas.openxmlformats.org/officeDocument/2006/relationships/hyperlink" Target="https://readysetgrad.wa.gov/#college/financial-aid-101" TargetMode="External"/><Relationship Id="rId4" Type="http://schemas.openxmlformats.org/officeDocument/2006/relationships/hyperlink" Target="http://www.sbe.wa.gov/our-work/graduation-requirements/graduation-pathway-options/asvab" TargetMode="External"/><Relationship Id="rId9" Type="http://schemas.openxmlformats.org/officeDocument/2006/relationships/hyperlink" Target="https://www.k12.wa.us/student-success/special-education/program-improvement/technical-assistance/secondary-transition#hsbp-iep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Kim.Reykdal@k12.wa.u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k12.wa.u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hyperlink" Target="https://creativecommons.org/licenses/by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5">
            <a:extLst>
              <a:ext uri="{FF2B5EF4-FFF2-40B4-BE49-F238E27FC236}">
                <a16:creationId xmlns:a16="http://schemas.microsoft.com/office/drawing/2014/main" id="{564D0AD3-C11C-FE46-A133-7DBA0BD9443F}"/>
              </a:ext>
            </a:extLst>
          </p:cNvPr>
          <p:cNvSpPr txBox="1">
            <a:spLocks/>
          </p:cNvSpPr>
          <p:nvPr/>
        </p:nvSpPr>
        <p:spPr>
          <a:xfrm>
            <a:off x="1524000" y="6426195"/>
            <a:ext cx="9144000" cy="42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4A5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Chris Reykdal, State Superintendent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EC2653B-09B9-2F4B-BFD1-78702681655A}"/>
              </a:ext>
            </a:extLst>
          </p:cNvPr>
          <p:cNvSpPr txBox="1">
            <a:spLocks/>
          </p:cNvSpPr>
          <p:nvPr/>
        </p:nvSpPr>
        <p:spPr>
          <a:xfrm>
            <a:off x="0" y="5822335"/>
            <a:ext cx="12192000" cy="56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A5F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Office of Superintendent of Public Instruction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0EFD7-1A35-414B-9579-82D9296B8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4241"/>
            <a:ext cx="9144000" cy="1111747"/>
          </a:xfrm>
        </p:spPr>
        <p:txBody>
          <a:bodyPr/>
          <a:lstStyle/>
          <a:p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OSPI-WSAC Wednesday Webinar Series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December 4, 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2CC3E-C3A0-D741-A1E4-9C41C6248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4353"/>
            <a:ext cx="9144000" cy="2162672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Pathways to Graduation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70EFD7-1A35-414B-9579-82D9296B813E}"/>
              </a:ext>
            </a:extLst>
          </p:cNvPr>
          <p:cNvSpPr txBox="1">
            <a:spLocks/>
          </p:cNvSpPr>
          <p:nvPr/>
        </p:nvSpPr>
        <p:spPr>
          <a:xfrm>
            <a:off x="6638925" y="4523393"/>
            <a:ext cx="5076825" cy="86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4A5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Kim Reykdal, OSPI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A5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Program Supervisor Lead, School Counseling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4A5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70EFD7-1A35-414B-9579-82D9296B813E}"/>
              </a:ext>
            </a:extLst>
          </p:cNvPr>
          <p:cNvSpPr txBox="1">
            <a:spLocks/>
          </p:cNvSpPr>
          <p:nvPr/>
        </p:nvSpPr>
        <p:spPr>
          <a:xfrm>
            <a:off x="857250" y="4523393"/>
            <a:ext cx="5076825" cy="86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4A5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Linda Drake, SBE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A5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Director, Career &amp; College Ready Initiatives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4A5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86267"/>
            <a:ext cx="4533900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8C9385-C911-4832-A4D3-D8B629996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" y="72026"/>
            <a:ext cx="1381138" cy="13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 that says shift key&#10;&#10;">
            <a:extLst>
              <a:ext uri="{FF2B5EF4-FFF2-40B4-BE49-F238E27FC236}">
                <a16:creationId xmlns:a16="http://schemas.microsoft.com/office/drawing/2014/main" id="{6F915B8D-B90E-440F-A846-9DB863F04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23238" b="205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5404FA-7DF5-47B3-B9E8-87F5A5A3F25A}"/>
              </a:ext>
            </a:extLst>
          </p:cNvPr>
          <p:cNvSpPr/>
          <p:nvPr/>
        </p:nvSpPr>
        <p:spPr>
          <a:xfrm>
            <a:off x="1649994" y="998807"/>
            <a:ext cx="8892012" cy="486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How do we make sure each and every student has a clear path for after high school, starting with the first year after graduation? </a:t>
            </a:r>
          </a:p>
        </p:txBody>
      </p:sp>
    </p:spTree>
    <p:extLst>
      <p:ext uri="{BB962C8B-B14F-4D97-AF65-F5344CB8AC3E}">
        <p14:creationId xmlns:p14="http://schemas.microsoft.com/office/powerpoint/2010/main" val="30014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 descr="Three graduation requirements: high school and beyond plans, high school instruction, and a graduation pathways.">
            <a:extLst>
              <a:ext uri="{FF2B5EF4-FFF2-40B4-BE49-F238E27FC236}">
                <a16:creationId xmlns:a16="http://schemas.microsoft.com/office/drawing/2014/main" id="{637B895B-BCB1-4D5A-B28E-3F2BC6CEE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780007"/>
              </p:ext>
            </p:extLst>
          </p:nvPr>
        </p:nvGraphicFramePr>
        <p:xfrm>
          <a:off x="1267725" y="1446664"/>
          <a:ext cx="9468068" cy="532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29D6D12A-90EA-4049-AFF1-0D609A46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3" y="43278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Class of 2020 Graduation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16781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147481-0FA4-4329-9961-9067B635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8459709" cy="1325563"/>
          </a:xfrm>
        </p:spPr>
        <p:txBody>
          <a:bodyPr/>
          <a:lstStyle/>
          <a:p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All means all.</a:t>
            </a:r>
          </a:p>
        </p:txBody>
      </p:sp>
      <p:graphicFrame>
        <p:nvGraphicFramePr>
          <p:cNvPr id="4" name="Content Placeholder 2" descr="all students can use new pathways. Including students with disabilities. Students can still earn a certificate of individual achievement through class of 2021. WA-AIM assessment available. ">
            <a:extLst>
              <a:ext uri="{FF2B5EF4-FFF2-40B4-BE49-F238E27FC236}">
                <a16:creationId xmlns:a16="http://schemas.microsoft.com/office/drawing/2014/main" id="{E7FE3238-9327-42C3-A7C8-33C0AAB71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639274"/>
              </p:ext>
            </p:extLst>
          </p:nvPr>
        </p:nvGraphicFramePr>
        <p:xfrm>
          <a:off x="563880" y="1819402"/>
          <a:ext cx="11064240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104523" y="5332491"/>
            <a:ext cx="10013132" cy="7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4523" y="5362410"/>
            <a:ext cx="1001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WAC 180-51-115: Graduation credit and subject area </a:t>
            </a:r>
            <a:r>
              <a:rPr lang="en-US" dirty="0" err="1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reqs</a:t>
            </a:r>
            <a:r>
              <a:rPr lang="en-US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may be </a:t>
            </a:r>
            <a:r>
              <a:rPr lang="en-US" b="1" u="sng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substituted</a:t>
            </a:r>
            <a:r>
              <a:rPr lang="en-US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with comparable </a:t>
            </a:r>
          </a:p>
          <a:p>
            <a:r>
              <a:rPr lang="en-US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 content per the HSBP, if determined necessary by the student’s IEP team</a:t>
            </a:r>
            <a:endParaRPr lang="en-US" dirty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89AC4-5EB9-4DD1-BEAF-CC61F9E61EDE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Graduation Pathways Are…</a:t>
            </a:r>
            <a:endParaRPr lang="en-US" sz="4400" b="1" kern="12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2" descr="Credit earned before HS: automatically transcripted. Must opt out. Need final Rules from State Board of Education. Local districts should adopt policies. 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89145"/>
              </p:ext>
            </p:extLst>
          </p:nvPr>
        </p:nvGraphicFramePr>
        <p:xfrm>
          <a:off x="6090574" y="2421682"/>
          <a:ext cx="5029200" cy="42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File:Graduate clip art.png - Wikimedia Commons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79" y="1712693"/>
            <a:ext cx="2304065" cy="33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89AC4-5EB9-4DD1-BEAF-CC61F9E61EDE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Graduation Pathways Are Not…</a:t>
            </a:r>
            <a:endParaRPr lang="en-US" sz="4400" b="1" kern="12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2" descr="Credit earned before HS: automatically transcripted. Must opt out. Need final Rules from State Board of Education. Local districts should adopt policies. 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261958"/>
              </p:ext>
            </p:extLst>
          </p:nvPr>
        </p:nvGraphicFramePr>
        <p:xfrm>
          <a:off x="6090574" y="2421682"/>
          <a:ext cx="5029200" cy="42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 descr="File:Ic dnd forwardslash 48px.svg - Wikimedia Commons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3" y="1997736"/>
            <a:ext cx="3000703" cy="30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876549" cy="6858000"/>
          </a:xfrm>
          <a:prstGeom prst="rect">
            <a:avLst/>
          </a:prstGeom>
          <a:solidFill>
            <a:srgbClr val="244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D9D49C18-B290-44FE-9D8E-CA0A0FA663B8}"/>
              </a:ext>
            </a:extLst>
          </p:cNvPr>
          <p:cNvSpPr txBox="1">
            <a:spLocks/>
          </p:cNvSpPr>
          <p:nvPr/>
        </p:nvSpPr>
        <p:spPr>
          <a:xfrm>
            <a:off x="103216" y="998140"/>
            <a:ext cx="3375709" cy="17976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endParaRPr lang="en-US" dirty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9D49C18-B290-44FE-9D8E-CA0A0FA663B8}"/>
              </a:ext>
            </a:extLst>
          </p:cNvPr>
          <p:cNvSpPr txBox="1">
            <a:spLocks/>
          </p:cNvSpPr>
          <p:nvPr/>
        </p:nvSpPr>
        <p:spPr>
          <a:xfrm>
            <a:off x="255617" y="1150540"/>
            <a:ext cx="2540136" cy="264335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46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Graduation</a:t>
            </a:r>
          </a:p>
          <a:p>
            <a:r>
              <a:rPr lang="en-US" sz="46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Pathways:  </a:t>
            </a:r>
          </a:p>
          <a:p>
            <a:endParaRPr lang="en-US" sz="23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 Meaningful 1</a:t>
            </a:r>
            <a:r>
              <a:rPr lang="en-US" sz="3600" baseline="300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</a:t>
            </a:r>
            <a:r>
              <a:rPr lang="en-US" sz="36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Step After High School</a:t>
            </a:r>
            <a:endParaRPr lang="en-US" sz="3600" dirty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9A6D5-AB61-450A-A0AD-05EEDCE61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" y="3942756"/>
            <a:ext cx="1671321" cy="1917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154" y="0"/>
            <a:ext cx="9262895" cy="6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9D6D12A-90EA-4049-AFF1-0D609A46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CTE Graduation Pathways</a:t>
            </a:r>
          </a:p>
        </p:txBody>
      </p:sp>
      <p:graphicFrame>
        <p:nvGraphicFramePr>
          <p:cNvPr id="5" name="Content Placeholder 2" descr="all students can use new pathways. Including students with disabilities. Students can still earn a certificate of individual achievement through class of 2021. WA-AIM assessment available. ">
            <a:extLst>
              <a:ext uri="{FF2B5EF4-FFF2-40B4-BE49-F238E27FC236}">
                <a16:creationId xmlns:a16="http://schemas.microsoft.com/office/drawing/2014/main" id="{D2B86CCB-8D9D-4768-B297-2974B52DD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589517"/>
              </p:ext>
            </p:extLst>
          </p:nvPr>
        </p:nvGraphicFramePr>
        <p:xfrm>
          <a:off x="774053" y="1747838"/>
          <a:ext cx="10579747" cy="428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95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9D6D12A-90EA-4049-AFF1-0D609A46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Local</a:t>
            </a:r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CTE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Grad Pathway </a:t>
            </a:r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Sequences (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using more than 1 CTE program area</a:t>
            </a:r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5" name="Content Placeholder 2" descr="all students can use new pathways. Including students with disabilities. Students can still earn a certificate of individual achievement through class of 2021. WA-AIM assessment available. ">
            <a:extLst>
              <a:ext uri="{FF2B5EF4-FFF2-40B4-BE49-F238E27FC236}">
                <a16:creationId xmlns:a16="http://schemas.microsoft.com/office/drawing/2014/main" id="{D2B86CCB-8D9D-4768-B297-2974B52DD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782735"/>
              </p:ext>
            </p:extLst>
          </p:nvPr>
        </p:nvGraphicFramePr>
        <p:xfrm>
          <a:off x="774053" y="1747838"/>
          <a:ext cx="10579747" cy="428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FC-E9DE-4A5A-AA50-CAE8005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05" y="248815"/>
            <a:ext cx="10515600" cy="926841"/>
          </a:xfrm>
        </p:spPr>
        <p:txBody>
          <a:bodyPr/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Military Pathway (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ASVAB</a:t>
            </a:r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7" name="Diagram 6" descr="Slide describing Smarter Balance assessment, ACT or SAT assessment, or dual credit exam thresholds for grad requirements.">
            <a:extLst>
              <a:ext uri="{FF2B5EF4-FFF2-40B4-BE49-F238E27FC236}">
                <a16:creationId xmlns:a16="http://schemas.microsoft.com/office/drawing/2014/main" id="{656DD199-1C6A-4C59-B324-8A49C69F6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275547"/>
              </p:ext>
            </p:extLst>
          </p:nvPr>
        </p:nvGraphicFramePr>
        <p:xfrm>
          <a:off x="544805" y="1548054"/>
          <a:ext cx="11408736" cy="324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8395" y="5107687"/>
            <a:ext cx="9857476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Students must be informed about how their info may be shared with military and provided an option to opt in OR out of further recruitment processes </a:t>
            </a:r>
            <a:endParaRPr lang="en-US" sz="2800" dirty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276"/>
            <a:ext cx="6791325" cy="1092200"/>
          </a:xfrm>
        </p:spPr>
        <p:txBody>
          <a:bodyPr/>
          <a:lstStyle/>
          <a:p>
            <a:r>
              <a:rPr lang="en-US" dirty="0" smtClean="0"/>
              <a:t>Context Gathering Poll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AE95-4D0A-284B-9D54-62B8D4F48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63" y="1590397"/>
            <a:ext cx="8198853" cy="454370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/>
              <a:t>Who’s </a:t>
            </a:r>
            <a:r>
              <a:rPr lang="en-US" sz="2000" b="1" dirty="0" smtClean="0"/>
              <a:t>listening in?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Building Administrator 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School Counselor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Teacher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CTE Director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ESD staff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District staff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State Agency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CIP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Education Association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Other</a:t>
            </a:r>
          </a:p>
          <a:p>
            <a:pPr marL="0" indent="0">
              <a:buNone/>
            </a:pPr>
            <a:r>
              <a:rPr lang="en-US" sz="2000" b="1" dirty="0" smtClean="0"/>
              <a:t>How </a:t>
            </a:r>
            <a:r>
              <a:rPr lang="en-US" sz="2000" b="1" dirty="0"/>
              <a:t>familiar are you with </a:t>
            </a:r>
            <a:r>
              <a:rPr lang="en-US" sz="2000" b="1" dirty="0" smtClean="0"/>
              <a:t>the new Graduation Pathways?</a:t>
            </a:r>
            <a:endParaRPr lang="en-US" sz="2000" b="1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I’ve received some training and/or info about the final rules already but want to hear it again</a:t>
            </a: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I know the basics but haven’t gotten the new details about the final rules</a:t>
            </a: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I’ve heard there are new graduation requirements but haven’t received any info yet</a:t>
            </a:r>
            <a:endParaRPr lang="en-US" sz="2000" dirty="0"/>
          </a:p>
        </p:txBody>
      </p:sp>
      <p:pic>
        <p:nvPicPr>
          <p:cNvPr id="4" name="Picture 3" title="Question Mark 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35966" y="3778191"/>
            <a:ext cx="2336045" cy="22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FC-E9DE-4A5A-AA50-CAE8005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397505"/>
            <a:ext cx="11004550" cy="1325563"/>
          </a:xfrm>
        </p:spPr>
        <p:txBody>
          <a:bodyPr/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Smarter Balanced Assessment or WA-AIM </a:t>
            </a:r>
            <a:r>
              <a:rPr lang="en-US" b="1" dirty="0"/>
              <a:t>(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ELA and Math</a:t>
            </a:r>
            <a:r>
              <a:rPr lang="en-US" b="1" dirty="0"/>
              <a:t>)</a:t>
            </a:r>
          </a:p>
        </p:txBody>
      </p:sp>
      <p:graphicFrame>
        <p:nvGraphicFramePr>
          <p:cNvPr id="7" name="Diagram 6" descr="Slide describing Smarter Balance assessment, ACT or SAT assessment, or dual credit exam thresholds for grad requirements.">
            <a:extLst>
              <a:ext uri="{FF2B5EF4-FFF2-40B4-BE49-F238E27FC236}">
                <a16:creationId xmlns:a16="http://schemas.microsoft.com/office/drawing/2014/main" id="{656DD199-1C6A-4C59-B324-8A49C69F6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960970"/>
              </p:ext>
            </p:extLst>
          </p:nvPr>
        </p:nvGraphicFramePr>
        <p:xfrm>
          <a:off x="-982826" y="2448911"/>
          <a:ext cx="11004550" cy="306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A18B400-C816-48D1-87D6-DBB019690AC6}"/>
              </a:ext>
            </a:extLst>
          </p:cNvPr>
          <p:cNvGrpSpPr/>
          <p:nvPr/>
        </p:nvGrpSpPr>
        <p:grpSpPr>
          <a:xfrm>
            <a:off x="8699619" y="2717562"/>
            <a:ext cx="2445142" cy="2381523"/>
            <a:chOff x="8554720" y="2560320"/>
            <a:chExt cx="2854960" cy="28549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AC2268-7A12-46F6-AA30-BDAECDF4F386}"/>
                </a:ext>
              </a:extLst>
            </p:cNvPr>
            <p:cNvSpPr/>
            <p:nvPr/>
          </p:nvSpPr>
          <p:spPr>
            <a:xfrm>
              <a:off x="8554720" y="2560320"/>
              <a:ext cx="2854960" cy="2854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0F58A9-46B9-4727-905E-8DA634E27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003" y="2846830"/>
              <a:ext cx="1768957" cy="1991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9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FC-E9DE-4A5A-AA50-CAE8005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42227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College Admission Exams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ELA and Math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807" y="1860330"/>
            <a:ext cx="3541986" cy="38993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0524" y="2028496"/>
            <a:ext cx="3184635" cy="31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</a:t>
            </a:r>
          </a:p>
          <a:p>
            <a:pPr marL="460375" lvl="1" indent="-346075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Minimum score set by SBE</a:t>
            </a:r>
          </a:p>
          <a:p>
            <a:pPr marL="460375" lvl="1" indent="-346075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 w/ </a:t>
            </a: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writing</a:t>
            </a:r>
          </a:p>
          <a:p>
            <a:pPr marL="460375" lvl="1" indent="-346075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Math section</a:t>
            </a:r>
            <a:endParaRPr lang="en-US" sz="40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1860330"/>
            <a:ext cx="3541986" cy="38993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5117" y="2028496"/>
            <a:ext cx="3184635" cy="382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SAT</a:t>
            </a:r>
            <a:endParaRPr lang="en-US" sz="40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96875" lvl="1" indent="-29210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Minimum score set by SBE</a:t>
            </a:r>
          </a:p>
          <a:p>
            <a:pPr marL="396875" lvl="1" indent="-29210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SAT </a:t>
            </a:r>
            <a:r>
              <a:rPr lang="en-US" sz="24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w/ </a:t>
            </a: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writing (recommended, not in ELA score)</a:t>
            </a:r>
          </a:p>
          <a:p>
            <a:pPr marL="396875" lvl="1" indent="-29210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Math section</a:t>
            </a:r>
            <a:endParaRPr lang="en-US" sz="40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8AF087-28CD-43C5-ACBE-D35A2C838AA4}"/>
              </a:ext>
            </a:extLst>
          </p:cNvPr>
          <p:cNvGrpSpPr/>
          <p:nvPr/>
        </p:nvGrpSpPr>
        <p:grpSpPr>
          <a:xfrm>
            <a:off x="8849710" y="2674834"/>
            <a:ext cx="2483857" cy="2370120"/>
            <a:chOff x="8713076" y="2181448"/>
            <a:chExt cx="2854960" cy="28549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F607F5-ABF7-452B-872A-35988F835DAB}"/>
                </a:ext>
              </a:extLst>
            </p:cNvPr>
            <p:cNvSpPr/>
            <p:nvPr/>
          </p:nvSpPr>
          <p:spPr>
            <a:xfrm>
              <a:off x="8713076" y="2181448"/>
              <a:ext cx="2854960" cy="2854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5BFA3D-FB35-48FF-AF82-26F2396A5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851" y="2609087"/>
              <a:ext cx="1834389" cy="1842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6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FC-E9DE-4A5A-AA50-CAE8005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42227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Dual Credit Exams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ELA and Math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graphicFrame>
        <p:nvGraphicFramePr>
          <p:cNvPr id="7" name="Diagram 6" descr="Slide describing Smarter Balance assessment, ACT or SAT assessment, or dual credit exam thresholds for grad requirements.">
            <a:extLst>
              <a:ext uri="{FF2B5EF4-FFF2-40B4-BE49-F238E27FC236}">
                <a16:creationId xmlns:a16="http://schemas.microsoft.com/office/drawing/2014/main" id="{656DD199-1C6A-4C59-B324-8A49C69F6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3305"/>
              </p:ext>
            </p:extLst>
          </p:nvPr>
        </p:nvGraphicFramePr>
        <p:xfrm>
          <a:off x="593725" y="1821497"/>
          <a:ext cx="11004550" cy="437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49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FC-E9DE-4A5A-AA50-CAE8005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42227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Dual Credit Courses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ELA and Math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graphicFrame>
        <p:nvGraphicFramePr>
          <p:cNvPr id="7" name="Diagram 6" descr="Slide describing Smarter Balance assessment, ACT or SAT assessment, or dual credit exam thresholds for grad requirements.">
            <a:extLst>
              <a:ext uri="{FF2B5EF4-FFF2-40B4-BE49-F238E27FC236}">
                <a16:creationId xmlns:a16="http://schemas.microsoft.com/office/drawing/2014/main" id="{656DD199-1C6A-4C59-B324-8A49C69F6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490996"/>
              </p:ext>
            </p:extLst>
          </p:nvPr>
        </p:nvGraphicFramePr>
        <p:xfrm>
          <a:off x="593725" y="1821497"/>
          <a:ext cx="11004550" cy="437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84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FC-E9DE-4A5A-AA50-CAE8005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42227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Dual Credit Courses, Cont. (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ELA and Math</a:t>
            </a:r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7" name="Diagram 6" descr="Slide describing Smarter Balance assessment, ACT or SAT assessment, or dual credit exam thresholds for grad requirements.">
            <a:extLst>
              <a:ext uri="{FF2B5EF4-FFF2-40B4-BE49-F238E27FC236}">
                <a16:creationId xmlns:a16="http://schemas.microsoft.com/office/drawing/2014/main" id="{656DD199-1C6A-4C59-B324-8A49C69F6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677063"/>
              </p:ext>
            </p:extLst>
          </p:nvPr>
        </p:nvGraphicFramePr>
        <p:xfrm>
          <a:off x="593725" y="1566042"/>
          <a:ext cx="11004550" cy="448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1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FC-E9DE-4A5A-AA50-CAE8005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42227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Transition Courses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ELA and Math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881726" y="1747838"/>
            <a:ext cx="3218792" cy="4142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8004" y="1916005"/>
            <a:ext cx="3034859" cy="387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Bridge to College</a:t>
            </a:r>
            <a:endParaRPr lang="en-US" sz="37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00050" lvl="1" indent="-293688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State approved</a:t>
            </a:r>
          </a:p>
          <a:p>
            <a:pPr marL="400050" lvl="1" indent="-293688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Math and English courses available</a:t>
            </a:r>
            <a:endParaRPr lang="en-US" sz="24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00050" lvl="1" indent="-293688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College course placement with a B grade or higher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3671" y="1747838"/>
            <a:ext cx="4188373" cy="4142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92500" y="1916005"/>
            <a:ext cx="3930869" cy="392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SBE Rules</a:t>
            </a:r>
            <a:endParaRPr lang="en-US" sz="3700" dirty="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6075" lvl="1" indent="-293688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Must result in college-level course placement (100 level or above)</a:t>
            </a:r>
          </a:p>
          <a:p>
            <a:pPr marL="346075" lvl="1" indent="-293688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Local agreement must be in place with college</a:t>
            </a:r>
          </a:p>
          <a:p>
            <a:pPr marL="346075" lvl="1" indent="-293688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Must meet HS core or elective credit requirement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96B861-6866-49FD-A2A9-FDA34B9C5BC7}"/>
              </a:ext>
            </a:extLst>
          </p:cNvPr>
          <p:cNvGrpSpPr/>
          <p:nvPr/>
        </p:nvGrpSpPr>
        <p:grpSpPr>
          <a:xfrm>
            <a:off x="9220912" y="2615014"/>
            <a:ext cx="2201750" cy="2187628"/>
            <a:chOff x="8554720" y="2560320"/>
            <a:chExt cx="2854960" cy="28549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6ADDEE-68C5-41C9-93BB-316D4B422D78}"/>
                </a:ext>
              </a:extLst>
            </p:cNvPr>
            <p:cNvSpPr/>
            <p:nvPr/>
          </p:nvSpPr>
          <p:spPr>
            <a:xfrm>
              <a:off x="8554720" y="2560320"/>
              <a:ext cx="2854960" cy="2854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ECF7AA-2838-4BB7-9E03-2DF264311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7110" y="3177934"/>
              <a:ext cx="1976844" cy="1576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5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FC-E9DE-4A5A-AA50-CAE80053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42227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Combining ELA and Math Pathways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632" y="1747838"/>
            <a:ext cx="5870030" cy="38993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7462" y="1916004"/>
            <a:ext cx="550742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" lvl="1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40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en-US" sz="4000" dirty="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tudents use any </a:t>
            </a:r>
            <a:r>
              <a:rPr lang="en-US" sz="40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combination of </a:t>
            </a:r>
            <a:r>
              <a:rPr lang="en-US" sz="4000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assessments or courses from any of the ELA and math pathways</a:t>
            </a:r>
          </a:p>
          <a:p>
            <a:pPr marL="52387" lvl="1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40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1E71EA-4640-46B6-A9D7-43B6EA196A96}"/>
              </a:ext>
            </a:extLst>
          </p:cNvPr>
          <p:cNvGrpSpPr/>
          <p:nvPr/>
        </p:nvGrpSpPr>
        <p:grpSpPr>
          <a:xfrm>
            <a:off x="8024500" y="2384277"/>
            <a:ext cx="2490339" cy="2501428"/>
            <a:chOff x="8554720" y="2560320"/>
            <a:chExt cx="2854960" cy="28549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FDDABA-B6BD-45EC-9D0D-5071E4910F12}"/>
                </a:ext>
              </a:extLst>
            </p:cNvPr>
            <p:cNvSpPr/>
            <p:nvPr/>
          </p:nvSpPr>
          <p:spPr>
            <a:xfrm>
              <a:off x="8554720" y="2560320"/>
              <a:ext cx="2854960" cy="28549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A2AAD8-84E3-4449-AE51-F45C26B88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223" y="3093465"/>
              <a:ext cx="1565954" cy="1788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0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67C4F-7F90-4DD5-BEEB-3FECFE52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Class of 2020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Graduation cap">
            <a:extLst>
              <a:ext uri="{FF2B5EF4-FFF2-40B4-BE49-F238E27FC236}">
                <a16:creationId xmlns:a16="http://schemas.microsoft.com/office/drawing/2014/main" id="{83DB0356-2C60-4B70-86AB-B157839F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graphicFrame>
        <p:nvGraphicFramePr>
          <p:cNvPr id="6" name="Content Placeholder 2" descr="Class of 2020 can use any pathway aligned with their HSBP; the expedited waiver is still available; students don't have to try an alternative before accessing the waiver.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433623"/>
              </p:ext>
            </p:extLst>
          </p:nvPr>
        </p:nvGraphicFramePr>
        <p:xfrm>
          <a:off x="797809" y="2101642"/>
          <a:ext cx="4817067" cy="408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314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67C4F-7F90-4DD5-BEEB-3FECFE52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5325532" cy="145405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SBE 1599 Follow-Up Survey / Leg Report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2" descr="Class of 2020 can use any pathway aligned with their HSBP; the expedited waiver is still available; students don't have to try an alternative before accessing the waiver.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291769"/>
              </p:ext>
            </p:extLst>
          </p:nvPr>
        </p:nvGraphicFramePr>
        <p:xfrm>
          <a:off x="797809" y="2101642"/>
          <a:ext cx="4817067" cy="408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2374" y="6112917"/>
            <a:ext cx="646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Due to Legislature by December,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8C9385-C911-4832-A4D3-D8B6299969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14" y="2309058"/>
            <a:ext cx="2184335" cy="21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7C4F-7F90-4DD5-BEEB-3FECFE521E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OSPI’s Role is Changing</a:t>
            </a:r>
          </a:p>
        </p:txBody>
      </p:sp>
    </p:spTree>
    <p:extLst>
      <p:ext uri="{BB962C8B-B14F-4D97-AF65-F5344CB8AC3E}">
        <p14:creationId xmlns:p14="http://schemas.microsoft.com/office/powerpoint/2010/main" val="8989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58D40A-AC1D-4147-AD37-907F6CB7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014305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So many questions!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142E6CB9-CB87-47FF-A200-25B0B7C20593}"/>
              </a:ext>
            </a:extLst>
          </p:cNvPr>
          <p:cNvSpPr/>
          <p:nvPr/>
        </p:nvSpPr>
        <p:spPr>
          <a:xfrm>
            <a:off x="2238704" y="3815246"/>
            <a:ext cx="3081652" cy="2151767"/>
          </a:xfrm>
          <a:prstGeom prst="wedgeEllipseCallout">
            <a:avLst>
              <a:gd name="adj1" fmla="val -100341"/>
              <a:gd name="adj2" fmla="val 432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</a:t>
            </a:r>
            <a:r>
              <a:rPr lang="en-US" sz="20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we convince students </a:t>
            </a:r>
            <a:r>
              <a:rPr lang="en-US" sz="2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the assessment now?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C45A30E-9C8F-454B-B51C-3FC20B627E81}"/>
              </a:ext>
            </a:extLst>
          </p:cNvPr>
          <p:cNvSpPr/>
          <p:nvPr/>
        </p:nvSpPr>
        <p:spPr>
          <a:xfrm>
            <a:off x="4995534" y="3123129"/>
            <a:ext cx="2422933" cy="2151766"/>
          </a:xfrm>
          <a:prstGeom prst="wedgeRoundRectCallout">
            <a:avLst>
              <a:gd name="adj1" fmla="val -1560"/>
              <a:gd name="adj2" fmla="val 7240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if we can’t offer all the pathways? 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6C0B7F7-4585-4E06-AED1-24C9AB9128FE}"/>
              </a:ext>
            </a:extLst>
          </p:cNvPr>
          <p:cNvSpPr/>
          <p:nvPr/>
        </p:nvSpPr>
        <p:spPr>
          <a:xfrm>
            <a:off x="4770330" y="1361015"/>
            <a:ext cx="2873343" cy="2002888"/>
          </a:xfrm>
          <a:prstGeom prst="wedgeEllipseCallout">
            <a:avLst>
              <a:gd name="adj1" fmla="val 39167"/>
              <a:gd name="adj2" fmla="val -10158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counts for a CTE Graduation Pathway?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5299A8A-A3A9-42D8-BF2B-38D125629762}"/>
              </a:ext>
            </a:extLst>
          </p:cNvPr>
          <p:cNvSpPr/>
          <p:nvPr/>
        </p:nvSpPr>
        <p:spPr>
          <a:xfrm>
            <a:off x="1635486" y="1997744"/>
            <a:ext cx="3806790" cy="2151766"/>
          </a:xfrm>
          <a:prstGeom prst="cloudCallout">
            <a:avLst>
              <a:gd name="adj1" fmla="val -73574"/>
              <a:gd name="adj2" fmla="val -652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are we supposed to know if our seniors can graduate?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45E9337-C2FC-42CB-89D4-512EB9E779C0}"/>
              </a:ext>
            </a:extLst>
          </p:cNvPr>
          <p:cNvSpPr/>
          <p:nvPr/>
        </p:nvSpPr>
        <p:spPr>
          <a:xfrm>
            <a:off x="7087825" y="1897655"/>
            <a:ext cx="2978590" cy="1325563"/>
          </a:xfrm>
          <a:prstGeom prst="wedgeRoundRectCallout">
            <a:avLst>
              <a:gd name="adj1" fmla="val 53635"/>
              <a:gd name="adj2" fmla="val -10619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did the legislature do this? 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7DA01662-130D-49DF-B534-AD5F24665BBE}"/>
              </a:ext>
            </a:extLst>
          </p:cNvPr>
          <p:cNvSpPr/>
          <p:nvPr/>
        </p:nvSpPr>
        <p:spPr>
          <a:xfrm>
            <a:off x="7184870" y="2909919"/>
            <a:ext cx="3666652" cy="2737847"/>
          </a:xfrm>
          <a:prstGeom prst="cloudCallout">
            <a:avLst>
              <a:gd name="adj1" fmla="val 72805"/>
              <a:gd name="adj2" fmla="val 5803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is supposed to make sure a student’s HSBP lines up with their grad pathway?</a:t>
            </a:r>
          </a:p>
        </p:txBody>
      </p:sp>
    </p:spTree>
    <p:extLst>
      <p:ext uri="{BB962C8B-B14F-4D97-AF65-F5344CB8AC3E}">
        <p14:creationId xmlns:p14="http://schemas.microsoft.com/office/powerpoint/2010/main" val="3615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89AC4-5EB9-4DD1-BEAF-CC61F9E61EDE}"/>
              </a:ext>
            </a:extLst>
          </p:cNvPr>
          <p:cNvSpPr txBox="1"/>
          <p:nvPr/>
        </p:nvSpPr>
        <p:spPr>
          <a:xfrm>
            <a:off x="6094104" y="802955"/>
            <a:ext cx="5503535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OSPI’s Graduation Role: Data and Reporting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Business Growth">
            <a:extLst>
              <a:ext uri="{FF2B5EF4-FFF2-40B4-BE49-F238E27FC236}">
                <a16:creationId xmlns:a16="http://schemas.microsoft.com/office/drawing/2014/main" id="{83DB0356-2C60-4B70-86AB-B157839F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63" y="1639599"/>
            <a:ext cx="3857311" cy="3857311"/>
          </a:xfrm>
          <a:prstGeom prst="rect">
            <a:avLst/>
          </a:prstGeom>
        </p:spPr>
      </p:pic>
      <p:graphicFrame>
        <p:nvGraphicFramePr>
          <p:cNvPr id="6" name="Content Placeholder 2" descr="Academic acceleration: meeting/exceeding standard on assessments means auto enrollment in rigorous classes, leading to dual credit; must be aligned with HSBP; must adopt policy by 2021-22.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066821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286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Open hand">
            <a:extLst>
              <a:ext uri="{FF2B5EF4-FFF2-40B4-BE49-F238E27FC236}">
                <a16:creationId xmlns:a16="http://schemas.microsoft.com/office/drawing/2014/main" id="{83DB0356-2C60-4B70-86AB-B157839F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graphicFrame>
        <p:nvGraphicFramePr>
          <p:cNvPr id="6" name="Content Placeholder 2" descr="HSBP changes: mostly behavior. Also info about FAFSA /WASFA must be available to students. Electronic HSBP must be in place by 2020-21 school years.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515032"/>
              </p:ext>
            </p:extLst>
          </p:nvPr>
        </p:nvGraphicFramePr>
        <p:xfrm>
          <a:off x="797809" y="2194560"/>
          <a:ext cx="4977578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F59A78-C8CB-4FD7-86B7-82FBE6660D5D}"/>
              </a:ext>
            </a:extLst>
          </p:cNvPr>
          <p:cNvSpPr/>
          <p:nvPr/>
        </p:nvSpPr>
        <p:spPr>
          <a:xfrm>
            <a:off x="450253" y="647507"/>
            <a:ext cx="5750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OSPI Graduation Role: Programmatic Supports</a:t>
            </a:r>
          </a:p>
        </p:txBody>
      </p:sp>
    </p:spTree>
    <p:extLst>
      <p:ext uri="{BB962C8B-B14F-4D97-AF65-F5344CB8AC3E}">
        <p14:creationId xmlns:p14="http://schemas.microsoft.com/office/powerpoint/2010/main" val="26444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7C4F-7F90-4DD5-BEEB-3FECFE521E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else changed for our students?</a:t>
            </a:r>
          </a:p>
        </p:txBody>
      </p:sp>
    </p:spTree>
    <p:extLst>
      <p:ext uri="{BB962C8B-B14F-4D97-AF65-F5344CB8AC3E}">
        <p14:creationId xmlns:p14="http://schemas.microsoft.com/office/powerpoint/2010/main" val="7782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2" descr="HSBP changes: mostly behavior. Also info about FAFSA /WASFA must be available to students. Electronic HSBP must be in place by 2020-21 school years.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608755"/>
              </p:ext>
            </p:extLst>
          </p:nvPr>
        </p:nvGraphicFramePr>
        <p:xfrm>
          <a:off x="797809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5F59A78-C8CB-4FD7-86B7-82FBE6660D5D}"/>
              </a:ext>
            </a:extLst>
          </p:cNvPr>
          <p:cNvSpPr/>
          <p:nvPr/>
        </p:nvSpPr>
        <p:spPr>
          <a:xfrm>
            <a:off x="581892" y="655127"/>
            <a:ext cx="5032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High School and Beyond Plans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4" y="2054421"/>
            <a:ext cx="2639797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89AC4-5EB9-4DD1-BEAF-CC61F9E61EDE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Credit Earned Before High School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Schoolhouse">
            <a:extLst>
              <a:ext uri="{FF2B5EF4-FFF2-40B4-BE49-F238E27FC236}">
                <a16:creationId xmlns:a16="http://schemas.microsoft.com/office/drawing/2014/main" id="{83DB0356-2C60-4B70-86AB-B157839F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graphicFrame>
        <p:nvGraphicFramePr>
          <p:cNvPr id="6" name="Content Placeholder 2" descr="Credit earned before HS: automatically transcripted. Must opt out. Need final Rules from State Board of Education. Local districts should adopt policies. 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633651"/>
              </p:ext>
            </p:extLst>
          </p:nvPr>
        </p:nvGraphicFramePr>
        <p:xfrm>
          <a:off x="6090574" y="2421682"/>
          <a:ext cx="5029200" cy="42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45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29600" y="2164038"/>
            <a:ext cx="3163614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24-Credits Required for Graduation</a:t>
            </a:r>
            <a:endParaRPr lang="en-US" sz="4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8" y="609049"/>
            <a:ext cx="6505389" cy="59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3" descr="Blackboard">
            <a:extLst>
              <a:ext uri="{FF2B5EF4-FFF2-40B4-BE49-F238E27FC236}">
                <a16:creationId xmlns:a16="http://schemas.microsoft.com/office/drawing/2014/main" id="{83DB0356-2C60-4B70-86AB-B157839F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064" y="1629089"/>
            <a:ext cx="3620021" cy="36200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E89AC4-5EB9-4DD1-BEAF-CC61F9E61EDE}"/>
              </a:ext>
            </a:extLst>
          </p:cNvPr>
          <p:cNvSpPr txBox="1"/>
          <p:nvPr/>
        </p:nvSpPr>
        <p:spPr>
          <a:xfrm>
            <a:off x="5934662" y="666673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Two Credit Waiver</a:t>
            </a:r>
          </a:p>
        </p:txBody>
      </p:sp>
      <p:graphicFrame>
        <p:nvGraphicFramePr>
          <p:cNvPr id="14" name="Content Placeholder 2" descr="Two credit waiver: student circumstances. Can waive up to two credits of 24 required for graduation. Cannot be from 17 core credits. Local districts must adopt policy. 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50688"/>
              </p:ext>
            </p:extLst>
          </p:nvPr>
        </p:nvGraphicFramePr>
        <p:xfrm>
          <a:off x="6039765" y="2186292"/>
          <a:ext cx="5214371" cy="404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942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Signing on to civil society request to make public government data “license free” in the U.S ...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5" y="1973655"/>
            <a:ext cx="2533009" cy="2533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E89AC4-5EB9-4DD1-BEAF-CC61F9E61EDE}"/>
              </a:ext>
            </a:extLst>
          </p:cNvPr>
          <p:cNvSpPr txBox="1"/>
          <p:nvPr/>
        </p:nvSpPr>
        <p:spPr>
          <a:xfrm>
            <a:off x="933630" y="738619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Changes to Social Studies Credits</a:t>
            </a:r>
            <a:endParaRPr lang="en-US" sz="4400" b="1" kern="12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graphicFrame>
        <p:nvGraphicFramePr>
          <p:cNvPr id="12" name="Content Placeholder 2" descr="Credit earned before HS: automatically transcripted. Must opt out. Need final Rules from State Board of Education. Local districts should adopt policies. 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51432"/>
              </p:ext>
            </p:extLst>
          </p:nvPr>
        </p:nvGraphicFramePr>
        <p:xfrm>
          <a:off x="930099" y="2357346"/>
          <a:ext cx="5029200" cy="423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93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89AC4-5EB9-4DD1-BEAF-CC61F9E61EDE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Academic Acceleration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Run">
            <a:extLst>
              <a:ext uri="{FF2B5EF4-FFF2-40B4-BE49-F238E27FC236}">
                <a16:creationId xmlns:a16="http://schemas.microsoft.com/office/drawing/2014/main" id="{83DB0356-2C60-4B70-86AB-B157839F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graphicFrame>
        <p:nvGraphicFramePr>
          <p:cNvPr id="6" name="Content Placeholder 2" descr="Academic acceleration: meeting/exceeding standard on assessments means auto enrollment in rigorous classes, leading to dual credit; must be aligned with HSBP; must adopt policy by 2021-22.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94180"/>
              </p:ext>
            </p:extLst>
          </p:nvPr>
        </p:nvGraphicFramePr>
        <p:xfrm>
          <a:off x="6090574" y="2421682"/>
          <a:ext cx="4977578" cy="417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374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89AC4-5EB9-4DD1-BEAF-CC61F9E61EDE}"/>
              </a:ext>
            </a:extLst>
          </p:cNvPr>
          <p:cNvSpPr txBox="1"/>
          <p:nvPr/>
        </p:nvSpPr>
        <p:spPr>
          <a:xfrm>
            <a:off x="797808" y="703895"/>
            <a:ext cx="5476868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Next Steps</a:t>
            </a:r>
            <a:endParaRPr lang="en-US" sz="4400" b="1" kern="12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Research">
            <a:extLst>
              <a:ext uri="{FF2B5EF4-FFF2-40B4-BE49-F238E27FC236}">
                <a16:creationId xmlns:a16="http://schemas.microsoft.com/office/drawing/2014/main" id="{83DB0356-2C60-4B70-86AB-B157839F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graphicFrame>
        <p:nvGraphicFramePr>
          <p:cNvPr id="6" name="Content Placeholder 2" descr="Two credit waiver: student circumstances. Can waive up to two credits of 24 required for graduation. Cannot be from 17 core credits. Local districts must adopt policy. ">
            <a:extLst>
              <a:ext uri="{FF2B5EF4-FFF2-40B4-BE49-F238E27FC236}">
                <a16:creationId xmlns:a16="http://schemas.microsoft.com/office/drawing/2014/main" id="{0C7CFC42-7407-44E8-9BF7-49F617FF2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252090"/>
              </p:ext>
            </p:extLst>
          </p:nvPr>
        </p:nvGraphicFramePr>
        <p:xfrm>
          <a:off x="797808" y="1965960"/>
          <a:ext cx="5214371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3"/>
          </a:xfrm>
        </p:spPr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Today’s Objectives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175" y="2620961"/>
            <a:ext cx="1510522" cy="200144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05778849"/>
              </p:ext>
            </p:extLst>
          </p:nvPr>
        </p:nvGraphicFramePr>
        <p:xfrm>
          <a:off x="1885950" y="1295398"/>
          <a:ext cx="8782050" cy="504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70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93" y="351441"/>
            <a:ext cx="7782676" cy="1120008"/>
          </a:xfrm>
        </p:spPr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Available State Resources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3" y="1498328"/>
            <a:ext cx="3691759" cy="4482058"/>
          </a:xfrm>
          <a:solidFill>
            <a:srgbClr val="244A5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State Board of 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61963" lvl="1"/>
            <a:r>
              <a:rPr lang="en-US" sz="2800" dirty="0" smtClean="0">
                <a:solidFill>
                  <a:schemeClr val="bg2"/>
                </a:solidFill>
              </a:rPr>
              <a:t>Graduation </a:t>
            </a:r>
            <a:r>
              <a:rPr lang="en-US" sz="2800" dirty="0" smtClean="0">
                <a:solidFill>
                  <a:schemeClr val="bg2"/>
                </a:solidFill>
                <a:hlinkClick r:id="rId3"/>
              </a:rPr>
              <a:t>Pathways</a:t>
            </a:r>
            <a:r>
              <a:rPr lang="en-US" sz="2800" dirty="0" smtClean="0">
                <a:solidFill>
                  <a:schemeClr val="bg2"/>
                </a:solidFill>
              </a:rPr>
              <a:t>: rules and general information</a:t>
            </a:r>
          </a:p>
          <a:p>
            <a:pPr marL="461963" lvl="1"/>
            <a:r>
              <a:rPr lang="en-US" sz="2800" dirty="0" smtClean="0">
                <a:solidFill>
                  <a:schemeClr val="bg2"/>
                </a:solidFill>
                <a:hlinkClick r:id="rId4"/>
              </a:rPr>
              <a:t>ASVAB</a:t>
            </a:r>
            <a:r>
              <a:rPr lang="en-US" sz="2800" dirty="0" smtClean="0">
                <a:solidFill>
                  <a:schemeClr val="bg2"/>
                </a:solidFill>
              </a:rPr>
              <a:t> specific resources</a:t>
            </a:r>
          </a:p>
          <a:p>
            <a:pPr marL="461963" lvl="1"/>
            <a:r>
              <a:rPr lang="en-US" sz="2800" dirty="0" smtClean="0">
                <a:solidFill>
                  <a:schemeClr val="bg2"/>
                </a:solidFill>
              </a:rPr>
              <a:t>Class of 2020 </a:t>
            </a:r>
            <a:r>
              <a:rPr lang="en-US" sz="2800" dirty="0" smtClean="0">
                <a:solidFill>
                  <a:schemeClr val="bg2"/>
                </a:solidFill>
                <a:hlinkClick r:id="rId5"/>
              </a:rPr>
              <a:t>grad </a:t>
            </a:r>
            <a:r>
              <a:rPr lang="en-US" sz="2800" dirty="0" err="1" smtClean="0">
                <a:solidFill>
                  <a:schemeClr val="bg2"/>
                </a:solidFill>
                <a:hlinkClick r:id="rId5"/>
              </a:rPr>
              <a:t>reqs</a:t>
            </a:r>
            <a:r>
              <a:rPr lang="en-US" sz="2800" dirty="0" smtClean="0">
                <a:solidFill>
                  <a:schemeClr val="bg2"/>
                </a:solidFill>
              </a:rPr>
              <a:t> information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98328"/>
            <a:ext cx="6916848" cy="3252350"/>
          </a:xfrm>
          <a:solidFill>
            <a:schemeClr val="accent5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OSPI</a:t>
            </a:r>
          </a:p>
          <a:p>
            <a:pPr marL="515938" lvl="1"/>
            <a:r>
              <a:rPr lang="en-US" dirty="0" smtClean="0">
                <a:hlinkClick r:id="rId6"/>
              </a:rPr>
              <a:t>HB1599</a:t>
            </a:r>
            <a:r>
              <a:rPr lang="en-US" dirty="0" smtClean="0"/>
              <a:t> General Information / FAQ</a:t>
            </a:r>
          </a:p>
          <a:p>
            <a:pPr marL="515938" lvl="1"/>
            <a:r>
              <a:rPr lang="en-US" dirty="0" smtClean="0"/>
              <a:t>Graduation Pathways </a:t>
            </a:r>
            <a:r>
              <a:rPr lang="en-US" dirty="0" smtClean="0">
                <a:hlinkClick r:id="rId7"/>
              </a:rPr>
              <a:t>Toolkit</a:t>
            </a:r>
            <a:r>
              <a:rPr lang="en-US" dirty="0" smtClean="0"/>
              <a:t> (</a:t>
            </a:r>
            <a:r>
              <a:rPr lang="en-US" sz="2000" dirty="0" smtClean="0"/>
              <a:t>update Jan 2020</a:t>
            </a:r>
            <a:r>
              <a:rPr lang="en-US" dirty="0" smtClean="0"/>
              <a:t>)</a:t>
            </a:r>
          </a:p>
          <a:p>
            <a:pPr marL="515938" lvl="1"/>
            <a:r>
              <a:rPr lang="en-US" dirty="0" smtClean="0">
                <a:solidFill>
                  <a:schemeClr val="accent2"/>
                </a:solidFill>
              </a:rPr>
              <a:t>CTE Course Sequence approval </a:t>
            </a:r>
            <a:r>
              <a:rPr lang="en-US" dirty="0" smtClean="0">
                <a:solidFill>
                  <a:schemeClr val="accent2"/>
                </a:solidFill>
                <a:hlinkClick r:id="rId8"/>
              </a:rPr>
              <a:t>form</a:t>
            </a:r>
            <a:endParaRPr lang="en-US" dirty="0" smtClean="0">
              <a:solidFill>
                <a:schemeClr val="accent2"/>
              </a:solidFill>
            </a:endParaRPr>
          </a:p>
          <a:p>
            <a:pPr marL="515938" lvl="1"/>
            <a:r>
              <a:rPr lang="en-US" dirty="0" smtClean="0"/>
              <a:t>HSBP/IEP Transition Plan alignment </a:t>
            </a:r>
            <a:r>
              <a:rPr lang="en-US" dirty="0" smtClean="0">
                <a:hlinkClick r:id="rId9"/>
              </a:rPr>
              <a:t>tools</a:t>
            </a:r>
            <a:endParaRPr lang="en-US" dirty="0" smtClean="0"/>
          </a:p>
          <a:p>
            <a:pPr marL="515938" lvl="1"/>
            <a:r>
              <a:rPr lang="en-US" dirty="0" smtClean="0"/>
              <a:t>Career Guidance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curriculum</a:t>
            </a:r>
            <a:r>
              <a:rPr lang="en-US" dirty="0" smtClean="0"/>
              <a:t> </a:t>
            </a:r>
          </a:p>
          <a:p>
            <a:pPr marL="515938" lvl="1"/>
            <a:r>
              <a:rPr lang="en-US" dirty="0" smtClean="0"/>
              <a:t>HSBP </a:t>
            </a:r>
            <a:r>
              <a:rPr lang="en-US" dirty="0" smtClean="0">
                <a:hlinkClick r:id="rId7"/>
              </a:rPr>
              <a:t>template</a:t>
            </a:r>
            <a:r>
              <a:rPr lang="en-US" dirty="0" smtClean="0"/>
              <a:t> (9 languages!)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0" y="4929353"/>
            <a:ext cx="6916848" cy="1051033"/>
          </a:xfrm>
          <a:prstGeom prst="rect">
            <a:avLst/>
          </a:prstGeom>
          <a:solidFill>
            <a:srgbClr val="06997E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WSAC</a:t>
            </a:r>
          </a:p>
          <a:p>
            <a:pPr marL="515938" lvl="1"/>
            <a:r>
              <a:rPr lang="en-US" sz="2800" dirty="0" smtClean="0"/>
              <a:t>Financial Aid </a:t>
            </a:r>
            <a:r>
              <a:rPr lang="en-US" sz="280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hlinkClick r:id="rId10"/>
              </a:rPr>
              <a:t>Resources</a:t>
            </a:r>
            <a:r>
              <a:rPr lang="en-US" sz="2800" dirty="0" smtClean="0"/>
              <a:t> / Information</a:t>
            </a:r>
          </a:p>
        </p:txBody>
      </p:sp>
    </p:spTree>
    <p:extLst>
      <p:ext uri="{BB962C8B-B14F-4D97-AF65-F5344CB8AC3E}">
        <p14:creationId xmlns:p14="http://schemas.microsoft.com/office/powerpoint/2010/main" val="24951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60" y="633743"/>
            <a:ext cx="3648129" cy="5227307"/>
          </a:xfrm>
          <a:solidFill>
            <a:srgbClr val="244A5F"/>
          </a:solidFill>
        </p:spPr>
        <p:txBody>
          <a:bodyPr anchor="ctr"/>
          <a:lstStyle/>
          <a:p>
            <a:pPr marL="115888"/>
            <a:r>
              <a:rPr lang="en-US" b="1" dirty="0">
                <a:solidFill>
                  <a:srgbClr val="FFFFFF"/>
                </a:solidFill>
              </a:rPr>
              <a:t>Questions &amp;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530" y="3558745"/>
            <a:ext cx="6180083" cy="252472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else can we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help you answer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Type in the chat….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Question Mark Help · Free photo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92" y="88598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let us know how we can support you!</a:t>
            </a:r>
            <a:endParaRPr lang="en-US" dirty="0"/>
          </a:p>
        </p:txBody>
      </p:sp>
      <p:pic>
        <p:nvPicPr>
          <p:cNvPr id="4" name="Picture 3" descr="House-keeping | ANZ 23 Mobile Thing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5" y="1747838"/>
            <a:ext cx="4808666" cy="412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055" y="4232331"/>
            <a:ext cx="34754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Kim </a:t>
            </a:r>
            <a:r>
              <a:rPr lang="en-US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Reykdal, OSPI</a:t>
            </a:r>
            <a:endParaRPr lang="en-US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Program Supervisor Lead, 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School Counseling</a:t>
            </a: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Kim.Reykdal@k12.wa.us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234" y="2396255"/>
            <a:ext cx="9038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92C58"/>
                </a:solidFill>
                <a:latin typeface="Kristen ITC" panose="03050502040202030202" pitchFamily="66" charset="0"/>
              </a:rPr>
              <a:t>our</a:t>
            </a:r>
            <a:endParaRPr lang="en-US" sz="2800" b="1" dirty="0">
              <a:solidFill>
                <a:srgbClr val="392C58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0333" y="4232331"/>
            <a:ext cx="34754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Linda Drake, SBE</a:t>
            </a:r>
            <a:endParaRPr lang="en-US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Director, Career and College 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Ready Initiatives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Linda.Drake@k12.wa.us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3628040"/>
            <a:ext cx="7886700" cy="158689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Except where otherwise noted, this work by the </a:t>
            </a:r>
            <a:r>
              <a:rPr lang="en-US" dirty="0">
                <a:hlinkClick r:id="rId3"/>
              </a:rPr>
              <a:t>Office of Superintendent of Public Instruction </a:t>
            </a:r>
            <a:r>
              <a:rPr lang="en-US" dirty="0"/>
              <a:t>is licensed under a </a:t>
            </a:r>
            <a:r>
              <a:rPr lang="en-US" dirty="0">
                <a:hlinkClick r:id="rId4"/>
              </a:rPr>
              <a:t>Creative Commons 4.0 International License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Many of our images come from Canva.com and TheNounProject.com.</a:t>
            </a:r>
          </a:p>
          <a:p>
            <a:endParaRPr lang="en-US" dirty="0"/>
          </a:p>
        </p:txBody>
      </p:sp>
      <p:pic>
        <p:nvPicPr>
          <p:cNvPr id="4" name="Picture 2" descr="CreativeCommons logo&#10;&#10;http://mirrors.creativecommons.org/presskit/buttons/88x31/png/by.png" title="CC Logo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12" y="2988438"/>
            <a:ext cx="1516176" cy="5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 descr="OSPI Values are Ensuring Equity, Collaboration and Service, Achieving Excellence through Continuous Improvement, Focus on the Whole Child">
            <a:extLst>
              <a:ext uri="{FF2B5EF4-FFF2-40B4-BE49-F238E27FC236}">
                <a16:creationId xmlns:a16="http://schemas.microsoft.com/office/drawing/2014/main" id="{3CDDCD10-303C-4EAD-B55A-FAA821432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0" y="4130566"/>
            <a:ext cx="5122099" cy="2007863"/>
          </a:xfr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12420" y="4361826"/>
            <a:ext cx="10515600" cy="851306"/>
          </a:xfrm>
        </p:spPr>
        <p:txBody>
          <a:bodyPr>
            <a:normAutofit/>
          </a:bodyPr>
          <a:lstStyle/>
          <a:p>
            <a:pPr algn="l"/>
            <a:r>
              <a:rPr lang="en-US" sz="4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Values </a:t>
            </a:r>
          </a:p>
        </p:txBody>
      </p:sp>
      <p:sp>
        <p:nvSpPr>
          <p:cNvPr id="14" name="Subtitle 5"/>
          <p:cNvSpPr txBox="1">
            <a:spLocks/>
          </p:cNvSpPr>
          <p:nvPr/>
        </p:nvSpPr>
        <p:spPr>
          <a:xfrm>
            <a:off x="312420" y="2548227"/>
            <a:ext cx="11567160" cy="177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Transform K–12 education to a system that is centered on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closing opportunity gaps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and is characterized by high expectations for all students and educators. We achieve this by developing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equity-based policies and supports that empower educators, families, and communities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12420" y="1721185"/>
            <a:ext cx="9144000" cy="7931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Mission</a:t>
            </a:r>
          </a:p>
        </p:txBody>
      </p:sp>
      <p:sp>
        <p:nvSpPr>
          <p:cNvPr id="12" name="Subtitle 5"/>
          <p:cNvSpPr txBox="1">
            <a:spLocks/>
          </p:cNvSpPr>
          <p:nvPr/>
        </p:nvSpPr>
        <p:spPr>
          <a:xfrm>
            <a:off x="312420" y="1238882"/>
            <a:ext cx="11567160" cy="79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All students prepared for postsecondary pathways, careers, and civic engagement.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12420" y="360009"/>
            <a:ext cx="9144000" cy="7931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Vision</a:t>
            </a:r>
            <a:r>
              <a:rPr lang="en-US" sz="4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C519-49CC-43A5-B5BE-F1EF87ED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38" y="164570"/>
            <a:ext cx="10515600" cy="1325563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OSPI Equity Statement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1C08B3D1-03C4-4C6B-8CA3-AE28D2B62E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111" y="1268941"/>
            <a:ext cx="10958689" cy="4751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Each student, family, and community possesses strengths and cultural knowledge that benefit their peers, educators, and schools.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Ensuring educational equity: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Goes beyond equality; it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requires education leaders to examine the ways current policies and practices result in disparate outcomes for our students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 color, students living in poverty, students receiving special education and English Learner services, students who identify as LGBTQ+, and highly mobile student populations.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Requires </a:t>
            </a:r>
            <a:r>
              <a:rPr kumimoji="0" lang="en-US" sz="2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education leaders to develop an understanding of historical contexts; engage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students, families, and community representatives as partners in decision-making; and </a:t>
            </a:r>
            <a:r>
              <a:rPr lang="en-US" sz="22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actively dismantle systemic barriers, replacing them with policies and practices that ensure all students have access to the instruction and support they need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to succeed in our schools. </a:t>
            </a:r>
          </a:p>
        </p:txBody>
      </p:sp>
    </p:spTree>
    <p:extLst>
      <p:ext uri="{BB962C8B-B14F-4D97-AF65-F5344CB8AC3E}">
        <p14:creationId xmlns:p14="http://schemas.microsoft.com/office/powerpoint/2010/main" val="41967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ACA6DA9-76F2-42AD-9E16-83992192F29A}"/>
              </a:ext>
            </a:extLst>
          </p:cNvPr>
          <p:cNvSpPr/>
          <p:nvPr/>
        </p:nvSpPr>
        <p:spPr>
          <a:xfrm>
            <a:off x="6676103" y="897618"/>
            <a:ext cx="4894226" cy="5267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“…actively </a:t>
            </a:r>
            <a:r>
              <a:rPr lang="en-US" sz="3600" b="1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dismantle systemic barriers</a:t>
            </a:r>
            <a:r>
              <a:rPr lang="en-US" sz="3600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replacing them with policies and practices that </a:t>
            </a:r>
            <a:r>
              <a:rPr lang="en-US" sz="3600" b="1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ensure all students have access to the instruction and support they need</a:t>
            </a:r>
            <a:r>
              <a:rPr lang="en-US" sz="3600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…”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404FA-7DF5-47B3-B9E8-87F5A5A3F25A}"/>
              </a:ext>
            </a:extLst>
          </p:cNvPr>
          <p:cNvSpPr/>
          <p:nvPr/>
        </p:nvSpPr>
        <p:spPr>
          <a:xfrm>
            <a:off x="452674" y="897618"/>
            <a:ext cx="5178582" cy="486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“…requires education leaders to examine the ways </a:t>
            </a:r>
            <a:r>
              <a:rPr lang="en-US" sz="3600" b="1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current policies and practices </a:t>
            </a:r>
            <a:r>
              <a:rPr lang="en-US" sz="3600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result in </a:t>
            </a:r>
            <a:r>
              <a:rPr lang="en-US" sz="3600" b="1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disparate outcomes </a:t>
            </a:r>
            <a:r>
              <a:rPr lang="en-US" sz="3600" dirty="0">
                <a:solidFill>
                  <a:schemeClr val="accent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for our students…</a:t>
            </a:r>
          </a:p>
        </p:txBody>
      </p:sp>
    </p:spTree>
    <p:extLst>
      <p:ext uri="{BB962C8B-B14F-4D97-AF65-F5344CB8AC3E}">
        <p14:creationId xmlns:p14="http://schemas.microsoft.com/office/powerpoint/2010/main" val="24979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331779" cy="6858000"/>
          </a:xfrm>
          <a:prstGeom prst="rect">
            <a:avLst/>
          </a:prstGeom>
          <a:solidFill>
            <a:srgbClr val="244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D9D49C18-B290-44FE-9D8E-CA0A0FA663B8}"/>
              </a:ext>
            </a:extLst>
          </p:cNvPr>
          <p:cNvSpPr txBox="1">
            <a:spLocks/>
          </p:cNvSpPr>
          <p:nvPr/>
        </p:nvSpPr>
        <p:spPr>
          <a:xfrm>
            <a:off x="103216" y="998140"/>
            <a:ext cx="3375709" cy="17976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Graduation:  </a:t>
            </a:r>
          </a:p>
          <a:p>
            <a:r>
              <a:rPr lang="en-US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All </a:t>
            </a:r>
            <a:r>
              <a:rPr lang="en-US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means 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D5731-FDAB-4F74-B106-946D8BAB9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38"/>
          <a:stretch/>
        </p:blipFill>
        <p:spPr>
          <a:xfrm>
            <a:off x="3331779" y="346841"/>
            <a:ext cx="9381228" cy="63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331779" cy="6858000"/>
          </a:xfrm>
          <a:prstGeom prst="rect">
            <a:avLst/>
          </a:prstGeom>
          <a:solidFill>
            <a:srgbClr val="244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88627-A905-484A-B8C7-199D18399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16"/>
          <a:stretch/>
        </p:blipFill>
        <p:spPr>
          <a:xfrm>
            <a:off x="3331779" y="273270"/>
            <a:ext cx="8948411" cy="658473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D9D49C18-B290-44FE-9D8E-CA0A0FA663B8}"/>
              </a:ext>
            </a:extLst>
          </p:cNvPr>
          <p:cNvSpPr txBox="1">
            <a:spLocks/>
          </p:cNvSpPr>
          <p:nvPr/>
        </p:nvSpPr>
        <p:spPr>
          <a:xfrm>
            <a:off x="103216" y="998140"/>
            <a:ext cx="3375709" cy="17976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Graduation:  </a:t>
            </a:r>
          </a:p>
          <a:p>
            <a:r>
              <a:rPr lang="en-US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All </a:t>
            </a:r>
            <a:r>
              <a:rPr lang="en-US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means all.</a:t>
            </a:r>
          </a:p>
        </p:txBody>
      </p:sp>
    </p:spTree>
    <p:extLst>
      <p:ext uri="{BB962C8B-B14F-4D97-AF65-F5344CB8AC3E}">
        <p14:creationId xmlns:p14="http://schemas.microsoft.com/office/powerpoint/2010/main" val="10086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44A5F"/>
      </a:dk1>
      <a:lt1>
        <a:srgbClr val="06997E"/>
      </a:lt1>
      <a:dk2>
        <a:srgbClr val="3C85C6"/>
      </a:dk2>
      <a:lt2>
        <a:srgbClr val="FFFFFF"/>
      </a:lt2>
      <a:accent1>
        <a:srgbClr val="848382"/>
      </a:accent1>
      <a:accent2>
        <a:srgbClr val="49473B"/>
      </a:accent2>
      <a:accent3>
        <a:srgbClr val="F2C660"/>
      </a:accent3>
      <a:accent4>
        <a:srgbClr val="EF4759"/>
      </a:accent4>
      <a:accent5>
        <a:srgbClr val="FFFFFF"/>
      </a:accent5>
      <a:accent6>
        <a:srgbClr val="FFFFFF"/>
      </a:accent6>
      <a:hlink>
        <a:srgbClr val="3C85C6"/>
      </a:hlink>
      <a:folHlink>
        <a:srgbClr val="F2C6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0">
      <a:dk1>
        <a:srgbClr val="244A5F"/>
      </a:dk1>
      <a:lt1>
        <a:srgbClr val="FFFFFF"/>
      </a:lt1>
      <a:dk2>
        <a:srgbClr val="244A5F"/>
      </a:dk2>
      <a:lt2>
        <a:srgbClr val="FFFFFF"/>
      </a:lt2>
      <a:accent1>
        <a:srgbClr val="EF4759"/>
      </a:accent1>
      <a:accent2>
        <a:srgbClr val="06997E"/>
      </a:accent2>
      <a:accent3>
        <a:srgbClr val="3C85C6"/>
      </a:accent3>
      <a:accent4>
        <a:srgbClr val="244A5F"/>
      </a:accent4>
      <a:accent5>
        <a:srgbClr val="848382"/>
      </a:accent5>
      <a:accent6>
        <a:srgbClr val="F2C660"/>
      </a:accent6>
      <a:hlink>
        <a:srgbClr val="244A5F"/>
      </a:hlink>
      <a:folHlink>
        <a:srgbClr val="244A5F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E9A79CABB504F9298A94928D08125" ma:contentTypeVersion="1" ma:contentTypeDescription="Create a new document." ma:contentTypeScope="" ma:versionID="7c06e61c39eafb3624237f99f353457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B4D3AE-6630-4311-824A-E112BCE65A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F67784-D90B-4416-9BE5-C88ECF5059A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8C3029-1FA2-4406-860F-06D205966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1637</Words>
  <Application>Microsoft Office PowerPoint</Application>
  <PresentationFormat>Widescreen</PresentationFormat>
  <Paragraphs>282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Calibri</vt:lpstr>
      <vt:lpstr>Kristen ITC</vt:lpstr>
      <vt:lpstr>Palatino Linotype</vt:lpstr>
      <vt:lpstr>Segoe UI</vt:lpstr>
      <vt:lpstr>Segoe UI Black</vt:lpstr>
      <vt:lpstr>Segoe UI Historic</vt:lpstr>
      <vt:lpstr>Segoe UI Light</vt:lpstr>
      <vt:lpstr>Segoe UI Semibold</vt:lpstr>
      <vt:lpstr>Wingdings</vt:lpstr>
      <vt:lpstr>Office Theme</vt:lpstr>
      <vt:lpstr>1_Office Theme</vt:lpstr>
      <vt:lpstr>2_Office Theme</vt:lpstr>
      <vt:lpstr>Pathways to Graduation</vt:lpstr>
      <vt:lpstr>Context Gathering Poll</vt:lpstr>
      <vt:lpstr>So many questions!</vt:lpstr>
      <vt:lpstr>Today’s Objectives</vt:lpstr>
      <vt:lpstr>Values </vt:lpstr>
      <vt:lpstr>OSPI Equity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of 2020 Graduation Requirements</vt:lpstr>
      <vt:lpstr>All means all.</vt:lpstr>
      <vt:lpstr>PowerPoint Presentation</vt:lpstr>
      <vt:lpstr>PowerPoint Presentation</vt:lpstr>
      <vt:lpstr>PowerPoint Presentation</vt:lpstr>
      <vt:lpstr>CTE Graduation Pathways</vt:lpstr>
      <vt:lpstr>Local CTE Grad Pathway Sequences (using more than 1 CTE program area)</vt:lpstr>
      <vt:lpstr>Military Pathway (ASVAB)</vt:lpstr>
      <vt:lpstr>Smarter Balanced Assessment or WA-AIM (ELA and Math)</vt:lpstr>
      <vt:lpstr>College Admission Exams (ELA and Math)</vt:lpstr>
      <vt:lpstr>Dual Credit Exams (ELA and Math)</vt:lpstr>
      <vt:lpstr>Dual Credit Courses (ELA and Math)</vt:lpstr>
      <vt:lpstr>Dual Credit Courses, Cont. (ELA and Math)</vt:lpstr>
      <vt:lpstr>Transition Courses (ELA and Math)</vt:lpstr>
      <vt:lpstr>Combining ELA and Math Pathways</vt:lpstr>
      <vt:lpstr>Class of 2020</vt:lpstr>
      <vt:lpstr>SBE 1599 Follow-Up Survey / Leg Report</vt:lpstr>
      <vt:lpstr>OSPI’s Role is Changing</vt:lpstr>
      <vt:lpstr>PowerPoint Presentation</vt:lpstr>
      <vt:lpstr>PowerPoint Presentation</vt:lpstr>
      <vt:lpstr>What else changed for our students?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Available State Resources</vt:lpstr>
      <vt:lpstr>Questions &amp; Answers</vt:lpstr>
      <vt:lpstr>Please let us know how we can support you!</vt:lpstr>
      <vt:lpstr>Creative Commons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Graduation</dc:title>
  <dc:creator>Katherine Mahoney</dc:creator>
  <cp:lastModifiedBy>Kim Reykdal</cp:lastModifiedBy>
  <cp:revision>177</cp:revision>
  <cp:lastPrinted>2019-12-04T20:17:25Z</cp:lastPrinted>
  <dcterms:created xsi:type="dcterms:W3CDTF">2019-11-16T06:54:45Z</dcterms:created>
  <dcterms:modified xsi:type="dcterms:W3CDTF">2019-12-04T22:43:44Z</dcterms:modified>
</cp:coreProperties>
</file>