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93" r:id="rId3"/>
    <p:sldId id="394" r:id="rId4"/>
    <p:sldId id="395" r:id="rId5"/>
    <p:sldId id="379" r:id="rId6"/>
    <p:sldId id="380" r:id="rId7"/>
    <p:sldId id="392" r:id="rId8"/>
    <p:sldId id="377" r:id="rId9"/>
    <p:sldId id="381" r:id="rId10"/>
    <p:sldId id="383" r:id="rId11"/>
    <p:sldId id="384" r:id="rId12"/>
    <p:sldId id="385" r:id="rId13"/>
    <p:sldId id="382" r:id="rId14"/>
    <p:sldId id="363" r:id="rId15"/>
    <p:sldId id="336" r:id="rId16"/>
    <p:sldId id="364" r:id="rId17"/>
    <p:sldId id="365" r:id="rId18"/>
    <p:sldId id="366" r:id="rId19"/>
    <p:sldId id="375" r:id="rId20"/>
    <p:sldId id="376" r:id="rId21"/>
    <p:sldId id="367" r:id="rId22"/>
    <p:sldId id="368" r:id="rId23"/>
    <p:sldId id="369" r:id="rId24"/>
    <p:sldId id="370" r:id="rId25"/>
    <p:sldId id="371" r:id="rId26"/>
    <p:sldId id="372" r:id="rId27"/>
    <p:sldId id="373" r:id="rId28"/>
    <p:sldId id="318" r:id="rId29"/>
    <p:sldId id="319" r:id="rId30"/>
    <p:sldId id="288" r:id="rId31"/>
    <p:sldId id="323" r:id="rId32"/>
    <p:sldId id="386" r:id="rId33"/>
    <p:sldId id="387" r:id="rId34"/>
    <p:sldId id="388" r:id="rId35"/>
    <p:sldId id="389" r:id="rId36"/>
    <p:sldId id="390" r:id="rId37"/>
    <p:sldId id="324" r:id="rId38"/>
    <p:sldId id="325" r:id="rId39"/>
    <p:sldId id="327" r:id="rId40"/>
    <p:sldId id="330" r:id="rId41"/>
    <p:sldId id="331" r:id="rId42"/>
    <p:sldId id="333" r:id="rId43"/>
    <p:sldId id="396" r:id="rId44"/>
    <p:sldId id="397" r:id="rId45"/>
    <p:sldId id="398" r:id="rId46"/>
    <p:sldId id="378" r:id="rId47"/>
    <p:sldId id="391" r:id="rId48"/>
    <p:sldId id="334" r:id="rId49"/>
    <p:sldId id="358" r:id="rId50"/>
    <p:sldId id="359" r:id="rId51"/>
    <p:sldId id="335" r:id="rId52"/>
    <p:sldId id="261" r:id="rId53"/>
    <p:sldId id="314" r:id="rId54"/>
    <p:sldId id="315" r:id="rId55"/>
    <p:sldId id="316" r:id="rId56"/>
    <p:sldId id="343" r:id="rId57"/>
    <p:sldId id="31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A2CAE6-5D64-4B4C-8204-0774D181B5B6}">
          <p14:sldIdLst>
            <p14:sldId id="256"/>
            <p14:sldId id="393"/>
            <p14:sldId id="394"/>
            <p14:sldId id="395"/>
          </p14:sldIdLst>
        </p14:section>
        <p14:section name="Resources" id="{CFCC25B6-21A4-40D3-9FE4-F83581F6E83E}">
          <p14:sldIdLst>
            <p14:sldId id="379"/>
            <p14:sldId id="380"/>
            <p14:sldId id="392"/>
            <p14:sldId id="377"/>
            <p14:sldId id="381"/>
          </p14:sldIdLst>
        </p14:section>
        <p14:section name="FLU" id="{F8BBD4FE-269C-41B3-875A-1595B3600C1E}">
          <p14:sldIdLst>
            <p14:sldId id="383"/>
            <p14:sldId id="384"/>
            <p14:sldId id="385"/>
          </p14:sldIdLst>
        </p14:section>
        <p14:section name="COVID" id="{C6FA9BDF-11D6-4D69-A89C-E175A312D382}">
          <p14:sldIdLst>
            <p14:sldId id="382"/>
            <p14:sldId id="363"/>
            <p14:sldId id="336"/>
            <p14:sldId id="364"/>
            <p14:sldId id="365"/>
            <p14:sldId id="366"/>
            <p14:sldId id="375"/>
            <p14:sldId id="376"/>
            <p14:sldId id="367"/>
            <p14:sldId id="368"/>
            <p14:sldId id="369"/>
            <p14:sldId id="370"/>
            <p14:sldId id="371"/>
            <p14:sldId id="372"/>
            <p14:sldId id="373"/>
            <p14:sldId id="318"/>
            <p14:sldId id="319"/>
            <p14:sldId id="288"/>
          </p14:sldIdLst>
        </p14:section>
        <p14:section name="Untitled Section" id="{B26E9621-A3AA-4860-85A6-28D565AF2E21}">
          <p14:sldIdLst>
            <p14:sldId id="323"/>
          </p14:sldIdLst>
        </p14:section>
        <p14:section name="Public Health Resources" id="{820CD126-C1AD-4F2C-B189-F1D58A9A7640}">
          <p14:sldIdLst>
            <p14:sldId id="386"/>
            <p14:sldId id="387"/>
            <p14:sldId id="388"/>
            <p14:sldId id="389"/>
            <p14:sldId id="390"/>
            <p14:sldId id="324"/>
            <p14:sldId id="325"/>
            <p14:sldId id="327"/>
            <p14:sldId id="330"/>
            <p14:sldId id="331"/>
            <p14:sldId id="333"/>
            <p14:sldId id="396"/>
            <p14:sldId id="397"/>
            <p14:sldId id="398"/>
            <p14:sldId id="378"/>
            <p14:sldId id="391"/>
            <p14:sldId id="334"/>
            <p14:sldId id="358"/>
            <p14:sldId id="359"/>
            <p14:sldId id="335"/>
            <p14:sldId id="261"/>
            <p14:sldId id="314"/>
            <p14:sldId id="315"/>
            <p14:sldId id="316"/>
            <p14:sldId id="343"/>
            <p14:sldId id="317"/>
          </p14:sldIdLst>
        </p14:section>
        <p14:section name="Part 2" id="{ECC2E678-81C0-497A-BB7D-C6344B598213}">
          <p14:sldIdLst/>
        </p14:section>
        <p14:section name="Part 3" id="{C526B17C-9118-43AD-8219-516381482CF5}">
          <p14:sldIdLst/>
        </p14:section>
        <p14:section name="Part 2" id="{98B09D90-74ED-44F6-B37B-86FA6D4CE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0B00B-3A5F-4574-A327-6C790CDF195E}" v="22" dt="2024-02-13T17:31:29.16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nandez Rodriguez, Ginna" userId="7b86a55b-5465-4654-abf8-637584b5c9c5" providerId="ADAL" clId="{D07770A9-F9DB-412D-864E-E0019D82F851}"/>
    <pc:docChg chg="custSel modSld">
      <pc:chgData name="Hernandez Rodriguez, Ginna" userId="7b86a55b-5465-4654-abf8-637584b5c9c5" providerId="ADAL" clId="{D07770A9-F9DB-412D-864E-E0019D82F851}" dt="2023-03-30T21:42:52.357" v="153" actId="20577"/>
      <pc:docMkLst>
        <pc:docMk/>
      </pc:docMkLst>
      <pc:sldChg chg="modSp mod">
        <pc:chgData name="Hernandez Rodriguez, Ginna" userId="7b86a55b-5465-4654-abf8-637584b5c9c5" providerId="ADAL" clId="{D07770A9-F9DB-412D-864E-E0019D82F851}" dt="2023-03-30T20:35:04.230" v="113" actId="20577"/>
        <pc:sldMkLst>
          <pc:docMk/>
          <pc:sldMk cId="2716881764" sldId="321"/>
        </pc:sldMkLst>
        <pc:spChg chg="mod">
          <ac:chgData name="Hernandez Rodriguez, Ginna" userId="7b86a55b-5465-4654-abf8-637584b5c9c5" providerId="ADAL" clId="{D07770A9-F9DB-412D-864E-E0019D82F851}" dt="2023-03-30T20:35:04.230" v="113" actId="20577"/>
          <ac:spMkLst>
            <pc:docMk/>
            <pc:sldMk cId="2716881764" sldId="321"/>
            <ac:spMk id="3" creationId="{CC206F84-4105-CB38-CAB6-75C4A1ADD936}"/>
          </ac:spMkLst>
        </pc:spChg>
      </pc:sldChg>
      <pc:sldChg chg="modSp mod">
        <pc:chgData name="Hernandez Rodriguez, Ginna" userId="7b86a55b-5465-4654-abf8-637584b5c9c5" providerId="ADAL" clId="{D07770A9-F9DB-412D-864E-E0019D82F851}" dt="2023-03-30T20:36:12.988" v="122" actId="20577"/>
        <pc:sldMkLst>
          <pc:docMk/>
          <pc:sldMk cId="3747143624" sldId="322"/>
        </pc:sldMkLst>
        <pc:spChg chg="mod">
          <ac:chgData name="Hernandez Rodriguez, Ginna" userId="7b86a55b-5465-4654-abf8-637584b5c9c5" providerId="ADAL" clId="{D07770A9-F9DB-412D-864E-E0019D82F851}" dt="2023-03-30T20:36:05.271" v="119"/>
          <ac:spMkLst>
            <pc:docMk/>
            <pc:sldMk cId="3747143624" sldId="322"/>
            <ac:spMk id="2" creationId="{04BB342E-305B-4DC8-263E-483DDD694F3D}"/>
          </ac:spMkLst>
        </pc:spChg>
        <pc:spChg chg="mod">
          <ac:chgData name="Hernandez Rodriguez, Ginna" userId="7b86a55b-5465-4654-abf8-637584b5c9c5" providerId="ADAL" clId="{D07770A9-F9DB-412D-864E-E0019D82F851}" dt="2023-03-30T20:36:12.988" v="122" actId="20577"/>
          <ac:spMkLst>
            <pc:docMk/>
            <pc:sldMk cId="3747143624" sldId="322"/>
            <ac:spMk id="3" creationId="{BD02FCCA-9124-FEE5-D4AA-904C42366D64}"/>
          </ac:spMkLst>
        </pc:spChg>
      </pc:sldChg>
      <pc:sldChg chg="modSp mod">
        <pc:chgData name="Hernandez Rodriguez, Ginna" userId="7b86a55b-5465-4654-abf8-637584b5c9c5" providerId="ADAL" clId="{D07770A9-F9DB-412D-864E-E0019D82F851}" dt="2023-03-30T20:37:58.323" v="132" actId="113"/>
        <pc:sldMkLst>
          <pc:docMk/>
          <pc:sldMk cId="3107003845" sldId="323"/>
        </pc:sldMkLst>
        <pc:spChg chg="mod">
          <ac:chgData name="Hernandez Rodriguez, Ginna" userId="7b86a55b-5465-4654-abf8-637584b5c9c5" providerId="ADAL" clId="{D07770A9-F9DB-412D-864E-E0019D82F851}" dt="2023-03-30T20:37:58.323" v="132" actId="113"/>
          <ac:spMkLst>
            <pc:docMk/>
            <pc:sldMk cId="3107003845" sldId="323"/>
            <ac:spMk id="3" creationId="{A23C6864-46C7-2064-7537-AD90602AB558}"/>
          </ac:spMkLst>
        </pc:spChg>
      </pc:sldChg>
      <pc:sldChg chg="modSp mod">
        <pc:chgData name="Hernandez Rodriguez, Ginna" userId="7b86a55b-5465-4654-abf8-637584b5c9c5" providerId="ADAL" clId="{D07770A9-F9DB-412D-864E-E0019D82F851}" dt="2023-03-30T20:49:08.463" v="134" actId="27636"/>
        <pc:sldMkLst>
          <pc:docMk/>
          <pc:sldMk cId="148183777" sldId="325"/>
        </pc:sldMkLst>
        <pc:spChg chg="mod">
          <ac:chgData name="Hernandez Rodriguez, Ginna" userId="7b86a55b-5465-4654-abf8-637584b5c9c5" providerId="ADAL" clId="{D07770A9-F9DB-412D-864E-E0019D82F851}" dt="2023-03-30T20:49:08.463" v="134" actId="27636"/>
          <ac:spMkLst>
            <pc:docMk/>
            <pc:sldMk cId="148183777" sldId="325"/>
            <ac:spMk id="2" creationId="{3657A8AB-80CF-9297-2B3C-5B7AEAB5A13F}"/>
          </ac:spMkLst>
        </pc:spChg>
      </pc:sldChg>
      <pc:sldChg chg="modSp mod modAnim">
        <pc:chgData name="Hernandez Rodriguez, Ginna" userId="7b86a55b-5465-4654-abf8-637584b5c9c5" providerId="ADAL" clId="{D07770A9-F9DB-412D-864E-E0019D82F851}" dt="2023-03-30T21:42:52.357" v="153" actId="20577"/>
        <pc:sldMkLst>
          <pc:docMk/>
          <pc:sldMk cId="1013236823" sldId="326"/>
        </pc:sldMkLst>
        <pc:spChg chg="mod">
          <ac:chgData name="Hernandez Rodriguez, Ginna" userId="7b86a55b-5465-4654-abf8-637584b5c9c5" providerId="ADAL" clId="{D07770A9-F9DB-412D-864E-E0019D82F851}" dt="2023-03-30T21:42:52.357" v="153" actId="20577"/>
          <ac:spMkLst>
            <pc:docMk/>
            <pc:sldMk cId="1013236823" sldId="326"/>
            <ac:spMk id="3" creationId="{A6080C75-C1D1-E0A8-F22C-44235793AD71}"/>
          </ac:spMkLst>
        </pc:spChg>
      </pc:sldChg>
    </pc:docChg>
  </pc:docChgLst>
  <pc:docChgLst>
    <pc:chgData name="Justin Jeffrey" userId="688d1829-e65b-474d-900a-b54ace26d5c6" providerId="ADAL" clId="{99C8A4AD-29E2-4057-A403-90A4C300E20B}"/>
    <pc:docChg chg="undo custSel addSld delSld modSld modSection">
      <pc:chgData name="Justin Jeffrey" userId="688d1829-e65b-474d-900a-b54ace26d5c6" providerId="ADAL" clId="{99C8A4AD-29E2-4057-A403-90A4C300E20B}" dt="2023-05-03T19:49:52.893" v="195" actId="27636"/>
      <pc:docMkLst>
        <pc:docMk/>
      </pc:docMkLst>
      <pc:sldChg chg="modSp mod">
        <pc:chgData name="Justin Jeffrey" userId="688d1829-e65b-474d-900a-b54ace26d5c6" providerId="ADAL" clId="{99C8A4AD-29E2-4057-A403-90A4C300E20B}" dt="2023-05-03T19:31:50.609" v="3" actId="20577"/>
        <pc:sldMkLst>
          <pc:docMk/>
          <pc:sldMk cId="1539537608" sldId="256"/>
        </pc:sldMkLst>
        <pc:spChg chg="mod">
          <ac:chgData name="Justin Jeffrey" userId="688d1829-e65b-474d-900a-b54ace26d5c6" providerId="ADAL" clId="{99C8A4AD-29E2-4057-A403-90A4C300E20B}" dt="2023-05-03T19:31:50.609" v="3" actId="20577"/>
          <ac:spMkLst>
            <pc:docMk/>
            <pc:sldMk cId="1539537608" sldId="256"/>
            <ac:spMk id="3" creationId="{C05C7039-2C4B-4A1E-9C73-186D0373EC5A}"/>
          </ac:spMkLst>
        </pc:spChg>
      </pc:sldChg>
      <pc:sldChg chg="del">
        <pc:chgData name="Justin Jeffrey" userId="688d1829-e65b-474d-900a-b54ace26d5c6" providerId="ADAL" clId="{99C8A4AD-29E2-4057-A403-90A4C300E20B}" dt="2023-05-03T19:35:42.057" v="34" actId="2696"/>
        <pc:sldMkLst>
          <pc:docMk/>
          <pc:sldMk cId="1629748030" sldId="311"/>
        </pc:sldMkLst>
      </pc:sldChg>
      <pc:sldChg chg="del">
        <pc:chgData name="Justin Jeffrey" userId="688d1829-e65b-474d-900a-b54ace26d5c6" providerId="ADAL" clId="{99C8A4AD-29E2-4057-A403-90A4C300E20B}" dt="2023-05-03T19:35:01.848" v="4" actId="2696"/>
        <pc:sldMkLst>
          <pc:docMk/>
          <pc:sldMk cId="2662233713" sldId="312"/>
        </pc:sldMkLst>
      </pc:sldChg>
      <pc:sldChg chg="del">
        <pc:chgData name="Justin Jeffrey" userId="688d1829-e65b-474d-900a-b54ace26d5c6" providerId="ADAL" clId="{99C8A4AD-29E2-4057-A403-90A4C300E20B}" dt="2023-05-03T19:35:04.371" v="5" actId="2696"/>
        <pc:sldMkLst>
          <pc:docMk/>
          <pc:sldMk cId="2220377389" sldId="313"/>
        </pc:sldMkLst>
      </pc:sldChg>
      <pc:sldChg chg="modSp mod">
        <pc:chgData name="Justin Jeffrey" userId="688d1829-e65b-474d-900a-b54ace26d5c6" providerId="ADAL" clId="{99C8A4AD-29E2-4057-A403-90A4C300E20B}" dt="2023-05-03T19:35:35.455" v="33" actId="5793"/>
        <pc:sldMkLst>
          <pc:docMk/>
          <pc:sldMk cId="1116099335" sldId="320"/>
        </pc:sldMkLst>
        <pc:spChg chg="mod">
          <ac:chgData name="Justin Jeffrey" userId="688d1829-e65b-474d-900a-b54ace26d5c6" providerId="ADAL" clId="{99C8A4AD-29E2-4057-A403-90A4C300E20B}" dt="2023-05-03T19:35:35.455" v="33" actId="5793"/>
          <ac:spMkLst>
            <pc:docMk/>
            <pc:sldMk cId="1116099335" sldId="320"/>
            <ac:spMk id="3" creationId="{AFF04FDA-6E2B-5109-D347-B53A3486FEDC}"/>
          </ac:spMkLst>
        </pc:spChg>
      </pc:sldChg>
      <pc:sldChg chg="addSp delSp modSp new mod setBg">
        <pc:chgData name="Justin Jeffrey" userId="688d1829-e65b-474d-900a-b54ace26d5c6" providerId="ADAL" clId="{99C8A4AD-29E2-4057-A403-90A4C300E20B}" dt="2023-05-03T19:41:08.091" v="44" actId="26606"/>
        <pc:sldMkLst>
          <pc:docMk/>
          <pc:sldMk cId="3509719032" sldId="338"/>
        </pc:sldMkLst>
        <pc:spChg chg="mod">
          <ac:chgData name="Justin Jeffrey" userId="688d1829-e65b-474d-900a-b54ace26d5c6" providerId="ADAL" clId="{99C8A4AD-29E2-4057-A403-90A4C300E20B}" dt="2023-05-03T19:41:08.091" v="44" actId="26606"/>
          <ac:spMkLst>
            <pc:docMk/>
            <pc:sldMk cId="3509719032" sldId="338"/>
            <ac:spMk id="2" creationId="{D975D291-DB31-4B67-5C6C-31C293F8B67C}"/>
          </ac:spMkLst>
        </pc:spChg>
        <pc:spChg chg="del mod">
          <ac:chgData name="Justin Jeffrey" userId="688d1829-e65b-474d-900a-b54ace26d5c6" providerId="ADAL" clId="{99C8A4AD-29E2-4057-A403-90A4C300E20B}" dt="2023-05-03T19:41:08.091" v="44" actId="26606"/>
          <ac:spMkLst>
            <pc:docMk/>
            <pc:sldMk cId="3509719032" sldId="338"/>
            <ac:spMk id="3" creationId="{4D9F568F-5343-0B11-6F20-3BEFF0F6EADD}"/>
          </ac:spMkLst>
        </pc:spChg>
        <pc:spChg chg="add">
          <ac:chgData name="Justin Jeffrey" userId="688d1829-e65b-474d-900a-b54ace26d5c6" providerId="ADAL" clId="{99C8A4AD-29E2-4057-A403-90A4C300E20B}" dt="2023-05-03T19:41:08.091" v="44" actId="26606"/>
          <ac:spMkLst>
            <pc:docMk/>
            <pc:sldMk cId="3509719032" sldId="338"/>
            <ac:spMk id="9" creationId="{7517A47C-B2E5-4B79-8061-D74B1311AF6E}"/>
          </ac:spMkLst>
        </pc:spChg>
        <pc:spChg chg="add">
          <ac:chgData name="Justin Jeffrey" userId="688d1829-e65b-474d-900a-b54ace26d5c6" providerId="ADAL" clId="{99C8A4AD-29E2-4057-A403-90A4C300E20B}" dt="2023-05-03T19:41:08.091" v="44" actId="26606"/>
          <ac:spMkLst>
            <pc:docMk/>
            <pc:sldMk cId="3509719032" sldId="338"/>
            <ac:spMk id="11" creationId="{C505E780-2083-4CB5-A42A-5E0E2908ECC3}"/>
          </ac:spMkLst>
        </pc:spChg>
        <pc:spChg chg="add">
          <ac:chgData name="Justin Jeffrey" userId="688d1829-e65b-474d-900a-b54ace26d5c6" providerId="ADAL" clId="{99C8A4AD-29E2-4057-A403-90A4C300E20B}" dt="2023-05-03T19:41:08.091" v="44" actId="26606"/>
          <ac:spMkLst>
            <pc:docMk/>
            <pc:sldMk cId="3509719032" sldId="338"/>
            <ac:spMk id="13" creationId="{D2C0AE1C-0118-41AE-8A10-7CDCBF10E96F}"/>
          </ac:spMkLst>
        </pc:spChg>
        <pc:spChg chg="add">
          <ac:chgData name="Justin Jeffrey" userId="688d1829-e65b-474d-900a-b54ace26d5c6" providerId="ADAL" clId="{99C8A4AD-29E2-4057-A403-90A4C300E20B}" dt="2023-05-03T19:41:08.091" v="44" actId="26606"/>
          <ac:spMkLst>
            <pc:docMk/>
            <pc:sldMk cId="3509719032" sldId="338"/>
            <ac:spMk id="15" creationId="{463EEC44-1BA3-44ED-81FC-A644B04B2A44}"/>
          </ac:spMkLst>
        </pc:spChg>
        <pc:graphicFrameChg chg="add">
          <ac:chgData name="Justin Jeffrey" userId="688d1829-e65b-474d-900a-b54ace26d5c6" providerId="ADAL" clId="{99C8A4AD-29E2-4057-A403-90A4C300E20B}" dt="2023-05-03T19:41:08.091" v="44" actId="26606"/>
          <ac:graphicFrameMkLst>
            <pc:docMk/>
            <pc:sldMk cId="3509719032" sldId="338"/>
            <ac:graphicFrameMk id="5" creationId="{CEAD7584-1901-7363-1970-27BC400A1C74}"/>
          </ac:graphicFrameMkLst>
        </pc:graphicFrameChg>
      </pc:sldChg>
      <pc:sldChg chg="addSp modSp new mod setBg">
        <pc:chgData name="Justin Jeffrey" userId="688d1829-e65b-474d-900a-b54ace26d5c6" providerId="ADAL" clId="{99C8A4AD-29E2-4057-A403-90A4C300E20B}" dt="2023-05-03T19:43:31.708" v="54" actId="26606"/>
        <pc:sldMkLst>
          <pc:docMk/>
          <pc:sldMk cId="1495857379" sldId="339"/>
        </pc:sldMkLst>
        <pc:spChg chg="mod">
          <ac:chgData name="Justin Jeffrey" userId="688d1829-e65b-474d-900a-b54ace26d5c6" providerId="ADAL" clId="{99C8A4AD-29E2-4057-A403-90A4C300E20B}" dt="2023-05-03T19:43:31.708" v="54" actId="26606"/>
          <ac:spMkLst>
            <pc:docMk/>
            <pc:sldMk cId="1495857379" sldId="339"/>
            <ac:spMk id="2" creationId="{404A32F2-BED6-E0A7-D6D7-5B331E51AA18}"/>
          </ac:spMkLst>
        </pc:spChg>
        <pc:spChg chg="mod">
          <ac:chgData name="Justin Jeffrey" userId="688d1829-e65b-474d-900a-b54ace26d5c6" providerId="ADAL" clId="{99C8A4AD-29E2-4057-A403-90A4C300E20B}" dt="2023-05-03T19:43:31.708" v="54" actId="26606"/>
          <ac:spMkLst>
            <pc:docMk/>
            <pc:sldMk cId="1495857379" sldId="339"/>
            <ac:spMk id="3" creationId="{C5618E4F-61B7-C5F4-9F63-53E01049A6A1}"/>
          </ac:spMkLst>
        </pc:spChg>
        <pc:spChg chg="add">
          <ac:chgData name="Justin Jeffrey" userId="688d1829-e65b-474d-900a-b54ace26d5c6" providerId="ADAL" clId="{99C8A4AD-29E2-4057-A403-90A4C300E20B}" dt="2023-05-03T19:43:31.708" v="54" actId="26606"/>
          <ac:spMkLst>
            <pc:docMk/>
            <pc:sldMk cId="1495857379" sldId="339"/>
            <ac:spMk id="8" creationId="{100EDD19-6802-4EC3-95CE-CFFAB042CFD6}"/>
          </ac:spMkLst>
        </pc:spChg>
        <pc:spChg chg="add">
          <ac:chgData name="Justin Jeffrey" userId="688d1829-e65b-474d-900a-b54ace26d5c6" providerId="ADAL" clId="{99C8A4AD-29E2-4057-A403-90A4C300E20B}" dt="2023-05-03T19:43:31.708" v="54" actId="26606"/>
          <ac:spMkLst>
            <pc:docMk/>
            <pc:sldMk cId="1495857379" sldId="339"/>
            <ac:spMk id="10" creationId="{DB17E863-922E-4C26-BD64-E8FD41D28661}"/>
          </ac:spMkLst>
        </pc:spChg>
      </pc:sldChg>
      <pc:sldChg chg="addSp modSp new mod setBg">
        <pc:chgData name="Justin Jeffrey" userId="688d1829-e65b-474d-900a-b54ace26d5c6" providerId="ADAL" clId="{99C8A4AD-29E2-4057-A403-90A4C300E20B}" dt="2023-05-03T19:45:31.911" v="151" actId="26606"/>
        <pc:sldMkLst>
          <pc:docMk/>
          <pc:sldMk cId="2326877218" sldId="340"/>
        </pc:sldMkLst>
        <pc:spChg chg="mod">
          <ac:chgData name="Justin Jeffrey" userId="688d1829-e65b-474d-900a-b54ace26d5c6" providerId="ADAL" clId="{99C8A4AD-29E2-4057-A403-90A4C300E20B}" dt="2023-05-03T19:45:31.911" v="151" actId="26606"/>
          <ac:spMkLst>
            <pc:docMk/>
            <pc:sldMk cId="2326877218" sldId="340"/>
            <ac:spMk id="2" creationId="{990D407A-7850-0DFE-01DD-9B87AF88AF77}"/>
          </ac:spMkLst>
        </pc:spChg>
        <pc:spChg chg="mod">
          <ac:chgData name="Justin Jeffrey" userId="688d1829-e65b-474d-900a-b54ace26d5c6" providerId="ADAL" clId="{99C8A4AD-29E2-4057-A403-90A4C300E20B}" dt="2023-05-03T19:45:31.911" v="151" actId="26606"/>
          <ac:spMkLst>
            <pc:docMk/>
            <pc:sldMk cId="2326877218" sldId="340"/>
            <ac:spMk id="3" creationId="{E00BAD54-9832-D0A8-8A5F-C6C1F82D6F42}"/>
          </ac:spMkLst>
        </pc:spChg>
        <pc:spChg chg="add">
          <ac:chgData name="Justin Jeffrey" userId="688d1829-e65b-474d-900a-b54ace26d5c6" providerId="ADAL" clId="{99C8A4AD-29E2-4057-A403-90A4C300E20B}" dt="2023-05-03T19:45:31.911" v="151" actId="26606"/>
          <ac:spMkLst>
            <pc:docMk/>
            <pc:sldMk cId="2326877218" sldId="340"/>
            <ac:spMk id="8" creationId="{100EDD19-6802-4EC3-95CE-CFFAB042CFD6}"/>
          </ac:spMkLst>
        </pc:spChg>
        <pc:spChg chg="add">
          <ac:chgData name="Justin Jeffrey" userId="688d1829-e65b-474d-900a-b54ace26d5c6" providerId="ADAL" clId="{99C8A4AD-29E2-4057-A403-90A4C300E20B}" dt="2023-05-03T19:45:31.911" v="151" actId="26606"/>
          <ac:spMkLst>
            <pc:docMk/>
            <pc:sldMk cId="2326877218" sldId="340"/>
            <ac:spMk id="10" creationId="{DB17E863-922E-4C26-BD64-E8FD41D28661}"/>
          </ac:spMkLst>
        </pc:spChg>
      </pc:sldChg>
      <pc:sldChg chg="addSp delSp modSp new mod setBg">
        <pc:chgData name="Justin Jeffrey" userId="688d1829-e65b-474d-900a-b54ace26d5c6" providerId="ADAL" clId="{99C8A4AD-29E2-4057-A403-90A4C300E20B}" dt="2023-05-03T19:48:32.495" v="168" actId="27636"/>
        <pc:sldMkLst>
          <pc:docMk/>
          <pc:sldMk cId="3021728491" sldId="341"/>
        </pc:sldMkLst>
        <pc:spChg chg="mod">
          <ac:chgData name="Justin Jeffrey" userId="688d1829-e65b-474d-900a-b54ace26d5c6" providerId="ADAL" clId="{99C8A4AD-29E2-4057-A403-90A4C300E20B}" dt="2023-05-03T19:48:15.852" v="163" actId="26606"/>
          <ac:spMkLst>
            <pc:docMk/>
            <pc:sldMk cId="3021728491" sldId="341"/>
            <ac:spMk id="2" creationId="{731D017B-9B3F-6ADD-963F-BE334AE99C8A}"/>
          </ac:spMkLst>
        </pc:spChg>
        <pc:spChg chg="mod">
          <ac:chgData name="Justin Jeffrey" userId="688d1829-e65b-474d-900a-b54ace26d5c6" providerId="ADAL" clId="{99C8A4AD-29E2-4057-A403-90A4C300E20B}" dt="2023-05-03T19:48:32.495" v="168" actId="27636"/>
          <ac:spMkLst>
            <pc:docMk/>
            <pc:sldMk cId="3021728491" sldId="341"/>
            <ac:spMk id="3" creationId="{323C510B-685F-3CBC-79EE-4174332E6647}"/>
          </ac:spMkLst>
        </pc:spChg>
        <pc:spChg chg="add del">
          <ac:chgData name="Justin Jeffrey" userId="688d1829-e65b-474d-900a-b54ace26d5c6" providerId="ADAL" clId="{99C8A4AD-29E2-4057-A403-90A4C300E20B}" dt="2023-05-03T19:48:15.835" v="162" actId="26606"/>
          <ac:spMkLst>
            <pc:docMk/>
            <pc:sldMk cId="3021728491" sldId="341"/>
            <ac:spMk id="8" creationId="{1BB867FF-FC45-48F7-8104-F89BE54909F1}"/>
          </ac:spMkLst>
        </pc:spChg>
        <pc:spChg chg="add del">
          <ac:chgData name="Justin Jeffrey" userId="688d1829-e65b-474d-900a-b54ace26d5c6" providerId="ADAL" clId="{99C8A4AD-29E2-4057-A403-90A4C300E20B}" dt="2023-05-03T19:48:15.835" v="162" actId="26606"/>
          <ac:spMkLst>
            <pc:docMk/>
            <pc:sldMk cId="3021728491" sldId="341"/>
            <ac:spMk id="10" creationId="{8BB56887-D0D5-4F0C-9E19-7247EB83C8B7}"/>
          </ac:spMkLst>
        </pc:spChg>
        <pc:spChg chg="add del">
          <ac:chgData name="Justin Jeffrey" userId="688d1829-e65b-474d-900a-b54ace26d5c6" providerId="ADAL" clId="{99C8A4AD-29E2-4057-A403-90A4C300E20B}" dt="2023-05-03T19:48:15.835" v="162" actId="26606"/>
          <ac:spMkLst>
            <pc:docMk/>
            <pc:sldMk cId="3021728491" sldId="341"/>
            <ac:spMk id="12" creationId="{081E4A58-353D-44AE-B2FC-2A74E2E400F7}"/>
          </ac:spMkLst>
        </pc:spChg>
        <pc:spChg chg="add">
          <ac:chgData name="Justin Jeffrey" userId="688d1829-e65b-474d-900a-b54ace26d5c6" providerId="ADAL" clId="{99C8A4AD-29E2-4057-A403-90A4C300E20B}" dt="2023-05-03T19:48:15.852" v="163" actId="26606"/>
          <ac:spMkLst>
            <pc:docMk/>
            <pc:sldMk cId="3021728491" sldId="341"/>
            <ac:spMk id="14" creationId="{FA23A907-97FB-4A8F-880A-DD77401C4296}"/>
          </ac:spMkLst>
        </pc:spChg>
        <pc:spChg chg="add">
          <ac:chgData name="Justin Jeffrey" userId="688d1829-e65b-474d-900a-b54ace26d5c6" providerId="ADAL" clId="{99C8A4AD-29E2-4057-A403-90A4C300E20B}" dt="2023-05-03T19:48:15.852" v="163" actId="26606"/>
          <ac:spMkLst>
            <pc:docMk/>
            <pc:sldMk cId="3021728491" sldId="341"/>
            <ac:spMk id="15" creationId="{C2554CA6-288E-4202-BC52-2E5A8F0C0AED}"/>
          </ac:spMkLst>
        </pc:spChg>
        <pc:spChg chg="add">
          <ac:chgData name="Justin Jeffrey" userId="688d1829-e65b-474d-900a-b54ace26d5c6" providerId="ADAL" clId="{99C8A4AD-29E2-4057-A403-90A4C300E20B}" dt="2023-05-03T19:48:15.852" v="163" actId="26606"/>
          <ac:spMkLst>
            <pc:docMk/>
            <pc:sldMk cId="3021728491" sldId="341"/>
            <ac:spMk id="16" creationId="{B10BB131-AC8E-4A8E-A5D1-36260F720C3B}"/>
          </ac:spMkLst>
        </pc:spChg>
        <pc:spChg chg="add">
          <ac:chgData name="Justin Jeffrey" userId="688d1829-e65b-474d-900a-b54ace26d5c6" providerId="ADAL" clId="{99C8A4AD-29E2-4057-A403-90A4C300E20B}" dt="2023-05-03T19:48:15.852" v="163" actId="26606"/>
          <ac:spMkLst>
            <pc:docMk/>
            <pc:sldMk cId="3021728491" sldId="341"/>
            <ac:spMk id="17" creationId="{5B7778FC-632E-4DCA-A7CB-0D7731CCF970}"/>
          </ac:spMkLst>
        </pc:spChg>
      </pc:sldChg>
      <pc:sldChg chg="addSp modSp new mod setBg">
        <pc:chgData name="Justin Jeffrey" userId="688d1829-e65b-474d-900a-b54ace26d5c6" providerId="ADAL" clId="{99C8A4AD-29E2-4057-A403-90A4C300E20B}" dt="2023-05-03T19:49:52.893" v="195" actId="27636"/>
        <pc:sldMkLst>
          <pc:docMk/>
          <pc:sldMk cId="2651977283" sldId="342"/>
        </pc:sldMkLst>
        <pc:spChg chg="mod">
          <ac:chgData name="Justin Jeffrey" userId="688d1829-e65b-474d-900a-b54ace26d5c6" providerId="ADAL" clId="{99C8A4AD-29E2-4057-A403-90A4C300E20B}" dt="2023-05-03T19:49:02.838" v="189" actId="26606"/>
          <ac:spMkLst>
            <pc:docMk/>
            <pc:sldMk cId="2651977283" sldId="342"/>
            <ac:spMk id="2" creationId="{C5DEB84D-9926-D6B6-3542-EEE7BD39F83F}"/>
          </ac:spMkLst>
        </pc:spChg>
        <pc:spChg chg="mod">
          <ac:chgData name="Justin Jeffrey" userId="688d1829-e65b-474d-900a-b54ace26d5c6" providerId="ADAL" clId="{99C8A4AD-29E2-4057-A403-90A4C300E20B}" dt="2023-05-03T19:49:52.893" v="195" actId="27636"/>
          <ac:spMkLst>
            <pc:docMk/>
            <pc:sldMk cId="2651977283" sldId="342"/>
            <ac:spMk id="3" creationId="{33AAB3E7-8616-019A-8CE8-894A07CCE130}"/>
          </ac:spMkLst>
        </pc:spChg>
        <pc:spChg chg="add">
          <ac:chgData name="Justin Jeffrey" userId="688d1829-e65b-474d-900a-b54ace26d5c6" providerId="ADAL" clId="{99C8A4AD-29E2-4057-A403-90A4C300E20B}" dt="2023-05-03T19:49:02.838" v="189" actId="26606"/>
          <ac:spMkLst>
            <pc:docMk/>
            <pc:sldMk cId="2651977283" sldId="342"/>
            <ac:spMk id="8" creationId="{777A147A-9ED8-46B4-8660-1B3C2AA880B5}"/>
          </ac:spMkLst>
        </pc:spChg>
        <pc:spChg chg="add">
          <ac:chgData name="Justin Jeffrey" userId="688d1829-e65b-474d-900a-b54ace26d5c6" providerId="ADAL" clId="{99C8A4AD-29E2-4057-A403-90A4C300E20B}" dt="2023-05-03T19:49:02.838" v="189" actId="26606"/>
          <ac:spMkLst>
            <pc:docMk/>
            <pc:sldMk cId="2651977283" sldId="342"/>
            <ac:spMk id="10" creationId="{5D6C15A0-C087-4593-8414-2B4EC1CDC3DE}"/>
          </ac:spMkLst>
        </pc:spChg>
      </pc:sldChg>
    </pc:docChg>
  </pc:docChgLst>
  <pc:docChgLst>
    <pc:chgData name="Jeffrey, Justin (DPH)" userId="688d1829-e65b-474d-900a-b54ace26d5c6" providerId="ADAL" clId="{3A6BF216-52E7-42AA-8C66-2AC1299956DF}"/>
    <pc:docChg chg="undo custSel addSld delSld modSld sldOrd addSection modSection">
      <pc:chgData name="Jeffrey, Justin (DPH)" userId="688d1829-e65b-474d-900a-b54ace26d5c6" providerId="ADAL" clId="{3A6BF216-52E7-42AA-8C66-2AC1299956DF}" dt="2023-03-08T01:53:04.743" v="1223" actId="26606"/>
      <pc:docMkLst>
        <pc:docMk/>
      </pc:docMkLst>
      <pc:sldChg chg="modSp mod">
        <pc:chgData name="Jeffrey, Justin (DPH)" userId="688d1829-e65b-474d-900a-b54ace26d5c6" providerId="ADAL" clId="{3A6BF216-52E7-42AA-8C66-2AC1299956DF}" dt="2023-03-07T19:19:08.348" v="1027" actId="20577"/>
        <pc:sldMkLst>
          <pc:docMk/>
          <pc:sldMk cId="1539537608" sldId="256"/>
        </pc:sldMkLst>
        <pc:spChg chg="mod">
          <ac:chgData name="Jeffrey, Justin (DPH)" userId="688d1829-e65b-474d-900a-b54ace26d5c6" providerId="ADAL" clId="{3A6BF216-52E7-42AA-8C66-2AC1299956DF}" dt="2023-03-07T19:19:08.348" v="1027" actId="20577"/>
          <ac:spMkLst>
            <pc:docMk/>
            <pc:sldMk cId="1539537608" sldId="256"/>
            <ac:spMk id="3" creationId="{C05C7039-2C4B-4A1E-9C73-186D0373EC5A}"/>
          </ac:spMkLst>
        </pc:spChg>
      </pc:sldChg>
      <pc:sldChg chg="addSp delSp modSp mod ord">
        <pc:chgData name="Jeffrey, Justin (DPH)" userId="688d1829-e65b-474d-900a-b54ace26d5c6" providerId="ADAL" clId="{3A6BF216-52E7-42AA-8C66-2AC1299956DF}" dt="2023-03-07T21:26:09.234" v="1097" actId="1076"/>
        <pc:sldMkLst>
          <pc:docMk/>
          <pc:sldMk cId="2325531075" sldId="257"/>
        </pc:sldMkLst>
        <pc:picChg chg="add del mod">
          <ac:chgData name="Jeffrey, Justin (DPH)" userId="688d1829-e65b-474d-900a-b54ace26d5c6" providerId="ADAL" clId="{3A6BF216-52E7-42AA-8C66-2AC1299956DF}" dt="2023-02-21T17:21:49.031" v="966" actId="478"/>
          <ac:picMkLst>
            <pc:docMk/>
            <pc:sldMk cId="2325531075" sldId="257"/>
            <ac:picMk id="4" creationId="{675A537A-97F9-292E-1FA5-FA5CD109306F}"/>
          </ac:picMkLst>
        </pc:picChg>
        <pc:picChg chg="add mod">
          <ac:chgData name="Jeffrey, Justin (DPH)" userId="688d1829-e65b-474d-900a-b54ace26d5c6" providerId="ADAL" clId="{3A6BF216-52E7-42AA-8C66-2AC1299956DF}" dt="2023-03-07T21:26:09.234" v="1097" actId="1076"/>
          <ac:picMkLst>
            <pc:docMk/>
            <pc:sldMk cId="2325531075" sldId="257"/>
            <ac:picMk id="4" creationId="{98226518-D61B-9160-2505-C13AE6B0F259}"/>
          </ac:picMkLst>
        </pc:picChg>
        <pc:picChg chg="add del mod">
          <ac:chgData name="Jeffrey, Justin (DPH)" userId="688d1829-e65b-474d-900a-b54ace26d5c6" providerId="ADAL" clId="{3A6BF216-52E7-42AA-8C66-2AC1299956DF}" dt="2023-03-07T21:25:57.636" v="1093" actId="478"/>
          <ac:picMkLst>
            <pc:docMk/>
            <pc:sldMk cId="2325531075" sldId="257"/>
            <ac:picMk id="5" creationId="{5514B38F-85B2-DBF5-3AFC-C9DC38DCD1D2}"/>
          </ac:picMkLst>
        </pc:picChg>
        <pc:picChg chg="del">
          <ac:chgData name="Jeffrey, Justin (DPH)" userId="688d1829-e65b-474d-900a-b54ace26d5c6" providerId="ADAL" clId="{3A6BF216-52E7-42AA-8C66-2AC1299956DF}" dt="2023-02-07T20:35:08.081" v="601" actId="478"/>
          <ac:picMkLst>
            <pc:docMk/>
            <pc:sldMk cId="2325531075" sldId="257"/>
            <ac:picMk id="10" creationId="{E9DFF81C-EC0F-42B5-8330-EEBC92569889}"/>
          </ac:picMkLst>
        </pc:picChg>
      </pc:sldChg>
      <pc:sldChg chg="addSp delSp modSp mod">
        <pc:chgData name="Jeffrey, Justin (DPH)" userId="688d1829-e65b-474d-900a-b54ace26d5c6" providerId="ADAL" clId="{3A6BF216-52E7-42AA-8C66-2AC1299956DF}" dt="2023-03-07T21:29:25.737" v="1111" actId="1076"/>
        <pc:sldMkLst>
          <pc:docMk/>
          <pc:sldMk cId="1891721984" sldId="258"/>
        </pc:sldMkLst>
        <pc:spChg chg="mod">
          <ac:chgData name="Jeffrey, Justin (DPH)" userId="688d1829-e65b-474d-900a-b54ace26d5c6" providerId="ADAL" clId="{3A6BF216-52E7-42AA-8C66-2AC1299956DF}" dt="2023-02-07T20:39:18.467" v="631" actId="20577"/>
          <ac:spMkLst>
            <pc:docMk/>
            <pc:sldMk cId="1891721984" sldId="258"/>
            <ac:spMk id="2" creationId="{0A0F306E-0821-4316-9D03-524B668CD785}"/>
          </ac:spMkLst>
        </pc:spChg>
        <pc:spChg chg="add mod">
          <ac:chgData name="Jeffrey, Justin (DPH)" userId="688d1829-e65b-474d-900a-b54ace26d5c6" providerId="ADAL" clId="{3A6BF216-52E7-42AA-8C66-2AC1299956DF}" dt="2023-02-21T17:26:36.525" v="982" actId="478"/>
          <ac:spMkLst>
            <pc:docMk/>
            <pc:sldMk cId="1891721984" sldId="258"/>
            <ac:spMk id="4" creationId="{D12D7372-1D7A-44CC-7BEE-792C6E6175E2}"/>
          </ac:spMkLst>
        </pc:spChg>
        <pc:spChg chg="add del mod">
          <ac:chgData name="Jeffrey, Justin (DPH)" userId="688d1829-e65b-474d-900a-b54ace26d5c6" providerId="ADAL" clId="{3A6BF216-52E7-42AA-8C66-2AC1299956DF}" dt="2023-02-07T20:38:08.687" v="623" actId="22"/>
          <ac:spMkLst>
            <pc:docMk/>
            <pc:sldMk cId="1891721984" sldId="258"/>
            <ac:spMk id="4" creationId="{FD423693-2731-8CD4-121C-BD10324D33AD}"/>
          </ac:spMkLst>
        </pc:spChg>
        <pc:spChg chg="del">
          <ac:chgData name="Jeffrey, Justin (DPH)" userId="688d1829-e65b-474d-900a-b54ace26d5c6" providerId="ADAL" clId="{3A6BF216-52E7-42AA-8C66-2AC1299956DF}" dt="2023-02-07T20:39:02.919" v="627" actId="26606"/>
          <ac:spMkLst>
            <pc:docMk/>
            <pc:sldMk cId="1891721984" sldId="258"/>
            <ac:spMk id="12" creationId="{823AC064-BC96-4F32-8AE1-B2FD38754823}"/>
          </ac:spMkLst>
        </pc:spChg>
        <pc:spChg chg="add">
          <ac:chgData name="Jeffrey, Justin (DPH)" userId="688d1829-e65b-474d-900a-b54ace26d5c6" providerId="ADAL" clId="{3A6BF216-52E7-42AA-8C66-2AC1299956DF}" dt="2023-02-07T20:39:02.919" v="627" actId="26606"/>
          <ac:spMkLst>
            <pc:docMk/>
            <pc:sldMk cId="1891721984" sldId="258"/>
            <ac:spMk id="21" creationId="{86295E7F-EA66-480B-B001-C8BE7CD61903}"/>
          </ac:spMkLst>
        </pc:spChg>
        <pc:picChg chg="del">
          <ac:chgData name="Jeffrey, Justin (DPH)" userId="688d1829-e65b-474d-900a-b54ace26d5c6" providerId="ADAL" clId="{3A6BF216-52E7-42AA-8C66-2AC1299956DF}" dt="2023-02-07T20:38:05.835" v="622" actId="478"/>
          <ac:picMkLst>
            <pc:docMk/>
            <pc:sldMk cId="1891721984" sldId="258"/>
            <ac:picMk id="5" creationId="{48095231-ABF0-4CF9-9F68-DFC91D29399E}"/>
          </ac:picMkLst>
        </pc:picChg>
        <pc:picChg chg="add mod">
          <ac:chgData name="Jeffrey, Justin (DPH)" userId="688d1829-e65b-474d-900a-b54ace26d5c6" providerId="ADAL" clId="{3A6BF216-52E7-42AA-8C66-2AC1299956DF}" dt="2023-03-07T21:29:25.737" v="1111" actId="1076"/>
          <ac:picMkLst>
            <pc:docMk/>
            <pc:sldMk cId="1891721984" sldId="258"/>
            <ac:picMk id="5" creationId="{A6CC9623-27F7-4645-D042-BF566FD1E89E}"/>
          </ac:picMkLst>
        </pc:picChg>
        <pc:picChg chg="add del mod">
          <ac:chgData name="Jeffrey, Justin (DPH)" userId="688d1829-e65b-474d-900a-b54ace26d5c6" providerId="ADAL" clId="{3A6BF216-52E7-42AA-8C66-2AC1299956DF}" dt="2023-03-07T21:29:20.017" v="1108" actId="478"/>
          <ac:picMkLst>
            <pc:docMk/>
            <pc:sldMk cId="1891721984" sldId="258"/>
            <ac:picMk id="6" creationId="{18D930CE-3F84-2CA3-66E1-E7DDE7E701C3}"/>
          </ac:picMkLst>
        </pc:picChg>
        <pc:picChg chg="del mod">
          <ac:chgData name="Jeffrey, Justin (DPH)" userId="688d1829-e65b-474d-900a-b54ace26d5c6" providerId="ADAL" clId="{3A6BF216-52E7-42AA-8C66-2AC1299956DF}" dt="2023-02-07T20:38:57.901" v="626" actId="478"/>
          <ac:picMkLst>
            <pc:docMk/>
            <pc:sldMk cId="1891721984" sldId="258"/>
            <ac:picMk id="7" creationId="{4F11B0CE-6C47-4261-8A25-B32D623A8DFC}"/>
          </ac:picMkLst>
        </pc:picChg>
        <pc:picChg chg="add del mod ord">
          <ac:chgData name="Jeffrey, Justin (DPH)" userId="688d1829-e65b-474d-900a-b54ace26d5c6" providerId="ADAL" clId="{3A6BF216-52E7-42AA-8C66-2AC1299956DF}" dt="2023-02-21T17:26:36.525" v="982" actId="478"/>
          <ac:picMkLst>
            <pc:docMk/>
            <pc:sldMk cId="1891721984" sldId="258"/>
            <ac:picMk id="8" creationId="{236A9C28-52A3-31A7-1E6A-D2A75FA2840C}"/>
          </ac:picMkLst>
        </pc:picChg>
        <pc:picChg chg="add mod">
          <ac:chgData name="Jeffrey, Justin (DPH)" userId="688d1829-e65b-474d-900a-b54ace26d5c6" providerId="ADAL" clId="{3A6BF216-52E7-42AA-8C66-2AC1299956DF}" dt="2023-02-21T17:27:14.354" v="988" actId="1076"/>
          <ac:picMkLst>
            <pc:docMk/>
            <pc:sldMk cId="1891721984" sldId="258"/>
            <ac:picMk id="9" creationId="{47A69757-5ADF-036D-5961-BD4D994844CB}"/>
          </ac:picMkLst>
        </pc:picChg>
        <pc:picChg chg="add mod">
          <ac:chgData name="Jeffrey, Justin (DPH)" userId="688d1829-e65b-474d-900a-b54ace26d5c6" providerId="ADAL" clId="{3A6BF216-52E7-42AA-8C66-2AC1299956DF}" dt="2023-02-21T17:28:20.843" v="992" actId="1076"/>
          <ac:picMkLst>
            <pc:docMk/>
            <pc:sldMk cId="1891721984" sldId="258"/>
            <ac:picMk id="11" creationId="{F065188D-34B9-25B5-79D1-C0F554622CD3}"/>
          </ac:picMkLst>
        </pc:picChg>
        <pc:cxnChg chg="del">
          <ac:chgData name="Jeffrey, Justin (DPH)" userId="688d1829-e65b-474d-900a-b54ace26d5c6" providerId="ADAL" clId="{3A6BF216-52E7-42AA-8C66-2AC1299956DF}" dt="2023-02-07T20:39:02.919" v="627" actId="26606"/>
          <ac:cxnSpMkLst>
            <pc:docMk/>
            <pc:sldMk cId="1891721984" sldId="258"/>
            <ac:cxnSpMk id="14" creationId="{7E7C77BC-7138-40B1-A15B-20F57A494629}"/>
          </ac:cxnSpMkLst>
        </pc:cxnChg>
        <pc:cxnChg chg="del">
          <ac:chgData name="Jeffrey, Justin (DPH)" userId="688d1829-e65b-474d-900a-b54ace26d5c6" providerId="ADAL" clId="{3A6BF216-52E7-42AA-8C66-2AC1299956DF}" dt="2023-02-07T20:39:02.919" v="627" actId="26606"/>
          <ac:cxnSpMkLst>
            <pc:docMk/>
            <pc:sldMk cId="1891721984" sldId="258"/>
            <ac:cxnSpMk id="16" creationId="{DB146403-F3D6-484B-B2ED-97F9565D0370}"/>
          </ac:cxnSpMkLst>
        </pc:cxnChg>
        <pc:cxnChg chg="add">
          <ac:chgData name="Jeffrey, Justin (DPH)" userId="688d1829-e65b-474d-900a-b54ace26d5c6" providerId="ADAL" clId="{3A6BF216-52E7-42AA-8C66-2AC1299956DF}" dt="2023-02-07T20:39:02.919" v="627" actId="26606"/>
          <ac:cxnSpMkLst>
            <pc:docMk/>
            <pc:sldMk cId="1891721984" sldId="258"/>
            <ac:cxnSpMk id="23" creationId="{E126E481-B945-4179-BD79-05E96E9B29E1}"/>
          </ac:cxnSpMkLst>
        </pc:cxnChg>
      </pc:sldChg>
      <pc:sldChg chg="addSp delSp modSp mod">
        <pc:chgData name="Jeffrey, Justin (DPH)" userId="688d1829-e65b-474d-900a-b54ace26d5c6" providerId="ADAL" clId="{3A6BF216-52E7-42AA-8C66-2AC1299956DF}" dt="2023-02-07T20:41:32.199" v="636" actId="1076"/>
        <pc:sldMkLst>
          <pc:docMk/>
          <pc:sldMk cId="2359066044" sldId="260"/>
        </pc:sldMkLst>
        <pc:spChg chg="add del mod">
          <ac:chgData name="Jeffrey, Justin (DPH)" userId="688d1829-e65b-474d-900a-b54ace26d5c6" providerId="ADAL" clId="{3A6BF216-52E7-42AA-8C66-2AC1299956DF}" dt="2023-02-07T20:41:30.328" v="635" actId="22"/>
          <ac:spMkLst>
            <pc:docMk/>
            <pc:sldMk cId="2359066044" sldId="260"/>
            <ac:spMk id="4" creationId="{294D0CE5-AC34-1F05-DAA0-4FA33184E406}"/>
          </ac:spMkLst>
        </pc:spChg>
        <pc:picChg chg="del">
          <ac:chgData name="Jeffrey, Justin (DPH)" userId="688d1829-e65b-474d-900a-b54ace26d5c6" providerId="ADAL" clId="{3A6BF216-52E7-42AA-8C66-2AC1299956DF}" dt="2023-02-07T20:41:09.248" v="634" actId="478"/>
          <ac:picMkLst>
            <pc:docMk/>
            <pc:sldMk cId="2359066044" sldId="260"/>
            <ac:picMk id="5" creationId="{7163657F-FECE-473E-B50E-2A92CF8531FE}"/>
          </ac:picMkLst>
        </pc:picChg>
        <pc:picChg chg="add mod ord">
          <ac:chgData name="Jeffrey, Justin (DPH)" userId="688d1829-e65b-474d-900a-b54ace26d5c6" providerId="ADAL" clId="{3A6BF216-52E7-42AA-8C66-2AC1299956DF}" dt="2023-02-07T20:41:32.199" v="636" actId="1076"/>
          <ac:picMkLst>
            <pc:docMk/>
            <pc:sldMk cId="2359066044" sldId="260"/>
            <ac:picMk id="7" creationId="{E5F88298-9CCD-EA1E-CA39-E4AA95351B8B}"/>
          </ac:picMkLst>
        </pc:picChg>
      </pc:sldChg>
      <pc:sldChg chg="addSp delSp modSp mod">
        <pc:chgData name="Jeffrey, Justin (DPH)" userId="688d1829-e65b-474d-900a-b54ace26d5c6" providerId="ADAL" clId="{3A6BF216-52E7-42AA-8C66-2AC1299956DF}" dt="2023-03-07T21:56:22.569" v="1142" actId="20577"/>
        <pc:sldMkLst>
          <pc:docMk/>
          <pc:sldMk cId="1279583129" sldId="261"/>
        </pc:sldMkLst>
        <pc:spChg chg="mod">
          <ac:chgData name="Jeffrey, Justin (DPH)" userId="688d1829-e65b-474d-900a-b54ace26d5c6" providerId="ADAL" clId="{3A6BF216-52E7-42AA-8C66-2AC1299956DF}" dt="2023-03-07T21:56:22.569" v="1142" actId="20577"/>
          <ac:spMkLst>
            <pc:docMk/>
            <pc:sldMk cId="1279583129" sldId="261"/>
            <ac:spMk id="2" creationId="{B083F29E-7D38-4C76-AD57-6A5BA9E28C51}"/>
          </ac:spMkLst>
        </pc:spChg>
        <pc:spChg chg="add mod">
          <ac:chgData name="Jeffrey, Justin (DPH)" userId="688d1829-e65b-474d-900a-b54ace26d5c6" providerId="ADAL" clId="{3A6BF216-52E7-42AA-8C66-2AC1299956DF}" dt="2023-03-07T21:56:05.806" v="1138" actId="478"/>
          <ac:spMkLst>
            <pc:docMk/>
            <pc:sldMk cId="1279583129" sldId="261"/>
            <ac:spMk id="4" creationId="{B942DD3E-CC43-6449-2FB8-4DD7BDCB3E2E}"/>
          </ac:spMkLst>
        </pc:spChg>
        <pc:graphicFrameChg chg="del mod">
          <ac:chgData name="Jeffrey, Justin (DPH)" userId="688d1829-e65b-474d-900a-b54ace26d5c6" providerId="ADAL" clId="{3A6BF216-52E7-42AA-8C66-2AC1299956DF}" dt="2023-03-07T21:56:05.806" v="1138" actId="478"/>
          <ac:graphicFrameMkLst>
            <pc:docMk/>
            <pc:sldMk cId="1279583129" sldId="261"/>
            <ac:graphicFrameMk id="5" creationId="{FB3683A9-9467-F187-C822-C80346B54231}"/>
          </ac:graphicFrameMkLst>
        </pc:graphicFrameChg>
        <pc:picChg chg="add mod">
          <ac:chgData name="Jeffrey, Justin (DPH)" userId="688d1829-e65b-474d-900a-b54ace26d5c6" providerId="ADAL" clId="{3A6BF216-52E7-42AA-8C66-2AC1299956DF}" dt="2023-03-07T21:56:10.604" v="1141" actId="1076"/>
          <ac:picMkLst>
            <pc:docMk/>
            <pc:sldMk cId="1279583129" sldId="261"/>
            <ac:picMk id="8" creationId="{C6DF0F84-7267-2643-87C6-A43321D5F3C4}"/>
          </ac:picMkLst>
        </pc:picChg>
      </pc:sldChg>
      <pc:sldChg chg="del">
        <pc:chgData name="Jeffrey, Justin (DPH)" userId="688d1829-e65b-474d-900a-b54ace26d5c6" providerId="ADAL" clId="{3A6BF216-52E7-42AA-8C66-2AC1299956DF}" dt="2023-03-07T22:06:28.708" v="1143" actId="2696"/>
        <pc:sldMkLst>
          <pc:docMk/>
          <pc:sldMk cId="2519107274" sldId="262"/>
        </pc:sldMkLst>
      </pc:sldChg>
      <pc:sldChg chg="del">
        <pc:chgData name="Jeffrey, Justin (DPH)" userId="688d1829-e65b-474d-900a-b54ace26d5c6" providerId="ADAL" clId="{3A6BF216-52E7-42AA-8C66-2AC1299956DF}" dt="2023-03-07T22:06:28.708" v="1143" actId="2696"/>
        <pc:sldMkLst>
          <pc:docMk/>
          <pc:sldMk cId="3589914138" sldId="263"/>
        </pc:sldMkLst>
      </pc:sldChg>
      <pc:sldChg chg="modSp del">
        <pc:chgData name="Jeffrey, Justin (DPH)" userId="688d1829-e65b-474d-900a-b54ace26d5c6" providerId="ADAL" clId="{3A6BF216-52E7-42AA-8C66-2AC1299956DF}" dt="2023-03-07T22:06:28.708" v="1143" actId="2696"/>
        <pc:sldMkLst>
          <pc:docMk/>
          <pc:sldMk cId="3878331848" sldId="264"/>
        </pc:sldMkLst>
        <pc:graphicFrameChg chg="mod">
          <ac:chgData name="Jeffrey, Justin (DPH)" userId="688d1829-e65b-474d-900a-b54ace26d5c6" providerId="ADAL" clId="{3A6BF216-52E7-42AA-8C66-2AC1299956DF}" dt="2023-02-07T20:43:36.495" v="642"/>
          <ac:graphicFrameMkLst>
            <pc:docMk/>
            <pc:sldMk cId="3878331848" sldId="264"/>
            <ac:graphicFrameMk id="5" creationId="{613058D8-6D5D-BF1A-42FF-0139EBB7E3A2}"/>
          </ac:graphicFrameMkLst>
        </pc:graphicFrameChg>
      </pc:sldChg>
      <pc:sldChg chg="del">
        <pc:chgData name="Jeffrey, Justin (DPH)" userId="688d1829-e65b-474d-900a-b54ace26d5c6" providerId="ADAL" clId="{3A6BF216-52E7-42AA-8C66-2AC1299956DF}" dt="2023-03-07T22:06:28.708" v="1143" actId="2696"/>
        <pc:sldMkLst>
          <pc:docMk/>
          <pc:sldMk cId="4021265658" sldId="265"/>
        </pc:sldMkLst>
      </pc:sldChg>
      <pc:sldChg chg="del">
        <pc:chgData name="Jeffrey, Justin (DPH)" userId="688d1829-e65b-474d-900a-b54ace26d5c6" providerId="ADAL" clId="{3A6BF216-52E7-42AA-8C66-2AC1299956DF}" dt="2023-02-07T21:20:21.580" v="959" actId="2696"/>
        <pc:sldMkLst>
          <pc:docMk/>
          <pc:sldMk cId="2161906123" sldId="268"/>
        </pc:sldMkLst>
      </pc:sldChg>
      <pc:sldChg chg="del">
        <pc:chgData name="Jeffrey, Justin (DPH)" userId="688d1829-e65b-474d-900a-b54ace26d5c6" providerId="ADAL" clId="{3A6BF216-52E7-42AA-8C66-2AC1299956DF}" dt="2023-03-07T21:31:01.362" v="1112" actId="2696"/>
        <pc:sldMkLst>
          <pc:docMk/>
          <pc:sldMk cId="2876707866" sldId="269"/>
        </pc:sldMkLst>
      </pc:sldChg>
      <pc:sldChg chg="del">
        <pc:chgData name="Jeffrey, Justin (DPH)" userId="688d1829-e65b-474d-900a-b54ace26d5c6" providerId="ADAL" clId="{3A6BF216-52E7-42AA-8C66-2AC1299956DF}" dt="2023-02-07T20:55:12.084" v="824" actId="2696"/>
        <pc:sldMkLst>
          <pc:docMk/>
          <pc:sldMk cId="1587931263" sldId="270"/>
        </pc:sldMkLst>
      </pc:sldChg>
      <pc:sldChg chg="del">
        <pc:chgData name="Jeffrey, Justin (DPH)" userId="688d1829-e65b-474d-900a-b54ace26d5c6" providerId="ADAL" clId="{3A6BF216-52E7-42AA-8C66-2AC1299956DF}" dt="2023-02-07T20:55:21.393" v="825" actId="2696"/>
        <pc:sldMkLst>
          <pc:docMk/>
          <pc:sldMk cId="2786008328" sldId="271"/>
        </pc:sldMkLst>
      </pc:sldChg>
      <pc:sldChg chg="del">
        <pc:chgData name="Jeffrey, Justin (DPH)" userId="688d1829-e65b-474d-900a-b54ace26d5c6" providerId="ADAL" clId="{3A6BF216-52E7-42AA-8C66-2AC1299956DF}" dt="2023-02-07T20:55:24.087" v="826" actId="2696"/>
        <pc:sldMkLst>
          <pc:docMk/>
          <pc:sldMk cId="4229293321" sldId="272"/>
        </pc:sldMkLst>
      </pc:sldChg>
      <pc:sldChg chg="addSp modSp del mod setBg">
        <pc:chgData name="Jeffrey, Justin (DPH)" userId="688d1829-e65b-474d-900a-b54ace26d5c6" providerId="ADAL" clId="{3A6BF216-52E7-42AA-8C66-2AC1299956DF}" dt="2023-03-07T21:31:01.362" v="1112" actId="2696"/>
        <pc:sldMkLst>
          <pc:docMk/>
          <pc:sldMk cId="3023599738" sldId="273"/>
        </pc:sldMkLst>
        <pc:spChg chg="mod">
          <ac:chgData name="Jeffrey, Justin (DPH)" userId="688d1829-e65b-474d-900a-b54ace26d5c6" providerId="ADAL" clId="{3A6BF216-52E7-42AA-8C66-2AC1299956DF}" dt="2023-01-11T22:18:55.105" v="5" actId="26606"/>
          <ac:spMkLst>
            <pc:docMk/>
            <pc:sldMk cId="3023599738" sldId="273"/>
            <ac:spMk id="2" creationId="{0E2C3330-6D70-44E7-A919-8918C88E3855}"/>
          </ac:spMkLst>
        </pc:spChg>
        <pc:spChg chg="mod">
          <ac:chgData name="Jeffrey, Justin (DPH)" userId="688d1829-e65b-474d-900a-b54ace26d5c6" providerId="ADAL" clId="{3A6BF216-52E7-42AA-8C66-2AC1299956DF}" dt="2023-01-11T22:18:55.105" v="5" actId="26606"/>
          <ac:spMkLst>
            <pc:docMk/>
            <pc:sldMk cId="3023599738" sldId="273"/>
            <ac:spMk id="3" creationId="{C9CB4486-FA4D-4205-92D2-8EF11C1EFD8F}"/>
          </ac:spMkLst>
        </pc:spChg>
        <pc:spChg chg="add">
          <ac:chgData name="Jeffrey, Justin (DPH)" userId="688d1829-e65b-474d-900a-b54ace26d5c6" providerId="ADAL" clId="{3A6BF216-52E7-42AA-8C66-2AC1299956DF}" dt="2023-01-11T22:18:55.105" v="5" actId="26606"/>
          <ac:spMkLst>
            <pc:docMk/>
            <pc:sldMk cId="3023599738" sldId="273"/>
            <ac:spMk id="8" creationId="{907EF6B7-1338-4443-8C46-6A318D952DFD}"/>
          </ac:spMkLst>
        </pc:spChg>
        <pc:spChg chg="add">
          <ac:chgData name="Jeffrey, Justin (DPH)" userId="688d1829-e65b-474d-900a-b54ace26d5c6" providerId="ADAL" clId="{3A6BF216-52E7-42AA-8C66-2AC1299956DF}" dt="2023-01-11T22:18:55.105" v="5" actId="26606"/>
          <ac:spMkLst>
            <pc:docMk/>
            <pc:sldMk cId="3023599738" sldId="273"/>
            <ac:spMk id="10" creationId="{DAAE4CDD-124C-4DCF-9584-B6033B545DD5}"/>
          </ac:spMkLst>
        </pc:spChg>
        <pc:spChg chg="add">
          <ac:chgData name="Jeffrey, Justin (DPH)" userId="688d1829-e65b-474d-900a-b54ace26d5c6" providerId="ADAL" clId="{3A6BF216-52E7-42AA-8C66-2AC1299956DF}" dt="2023-01-11T22:18:55.105" v="5" actId="26606"/>
          <ac:spMkLst>
            <pc:docMk/>
            <pc:sldMk cId="3023599738" sldId="273"/>
            <ac:spMk id="12" creationId="{081E4A58-353D-44AE-B2FC-2A74E2E400F7}"/>
          </ac:spMkLst>
        </pc:spChg>
      </pc:sldChg>
      <pc:sldChg chg="addSp delSp modSp new del mod setBg">
        <pc:chgData name="Jeffrey, Justin (DPH)" userId="688d1829-e65b-474d-900a-b54ace26d5c6" providerId="ADAL" clId="{3A6BF216-52E7-42AA-8C66-2AC1299956DF}" dt="2023-03-07T21:31:01.362" v="1112" actId="2696"/>
        <pc:sldMkLst>
          <pc:docMk/>
          <pc:sldMk cId="2409533222" sldId="274"/>
        </pc:sldMkLst>
        <pc:spChg chg="mod">
          <ac:chgData name="Jeffrey, Justin (DPH)" userId="688d1829-e65b-474d-900a-b54ace26d5c6" providerId="ADAL" clId="{3A6BF216-52E7-42AA-8C66-2AC1299956DF}" dt="2023-01-11T22:20:37.344" v="14" actId="26606"/>
          <ac:spMkLst>
            <pc:docMk/>
            <pc:sldMk cId="2409533222" sldId="274"/>
            <ac:spMk id="2" creationId="{4C9C90E9-459E-4492-B192-1434FB1CFC30}"/>
          </ac:spMkLst>
        </pc:spChg>
        <pc:spChg chg="del mod">
          <ac:chgData name="Jeffrey, Justin (DPH)" userId="688d1829-e65b-474d-900a-b54ace26d5c6" providerId="ADAL" clId="{3A6BF216-52E7-42AA-8C66-2AC1299956DF}" dt="2023-01-11T22:20:37.344" v="14" actId="26606"/>
          <ac:spMkLst>
            <pc:docMk/>
            <pc:sldMk cId="2409533222" sldId="274"/>
            <ac:spMk id="3" creationId="{C1A08490-8C02-436E-8DED-D4B319B6ED2A}"/>
          </ac:spMkLst>
        </pc:spChg>
        <pc:spChg chg="add">
          <ac:chgData name="Jeffrey, Justin (DPH)" userId="688d1829-e65b-474d-900a-b54ace26d5c6" providerId="ADAL" clId="{3A6BF216-52E7-42AA-8C66-2AC1299956DF}" dt="2023-01-11T22:20:37.344" v="14" actId="26606"/>
          <ac:spMkLst>
            <pc:docMk/>
            <pc:sldMk cId="2409533222" sldId="274"/>
            <ac:spMk id="9" creationId="{B819A166-7571-4003-A6B8-B62034C3ED30}"/>
          </ac:spMkLst>
        </pc:spChg>
        <pc:graphicFrameChg chg="add">
          <ac:chgData name="Jeffrey, Justin (DPH)" userId="688d1829-e65b-474d-900a-b54ace26d5c6" providerId="ADAL" clId="{3A6BF216-52E7-42AA-8C66-2AC1299956DF}" dt="2023-01-11T22:20:37.344" v="14" actId="26606"/>
          <ac:graphicFrameMkLst>
            <pc:docMk/>
            <pc:sldMk cId="2409533222" sldId="274"/>
            <ac:graphicFrameMk id="5" creationId="{A0A9BE10-099F-541E-EA06-197718ED5773}"/>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3721417641" sldId="275"/>
        </pc:sldMkLst>
        <pc:spChg chg="add del">
          <ac:chgData name="Jeffrey, Justin (DPH)" userId="688d1829-e65b-474d-900a-b54ace26d5c6" providerId="ADAL" clId="{3A6BF216-52E7-42AA-8C66-2AC1299956DF}" dt="2023-01-11T22:21:16.253" v="23" actId="26606"/>
          <ac:spMkLst>
            <pc:docMk/>
            <pc:sldMk cId="3721417641" sldId="275"/>
            <ac:spMk id="2" creationId="{A3F58F09-707D-4403-AB2E-2DA584F8EB6E}"/>
          </ac:spMkLst>
        </pc:spChg>
        <pc:spChg chg="del">
          <ac:chgData name="Jeffrey, Justin (DPH)" userId="688d1829-e65b-474d-900a-b54ace26d5c6" providerId="ADAL" clId="{3A6BF216-52E7-42AA-8C66-2AC1299956DF}" dt="2023-01-11T22:21:03.141" v="16" actId="22"/>
          <ac:spMkLst>
            <pc:docMk/>
            <pc:sldMk cId="3721417641" sldId="275"/>
            <ac:spMk id="3" creationId="{85610BDF-CCC5-42FF-9EAF-B182D5CB408F}"/>
          </ac:spMkLst>
        </pc:spChg>
        <pc:spChg chg="add mod">
          <ac:chgData name="Jeffrey, Justin (DPH)" userId="688d1829-e65b-474d-900a-b54ace26d5c6" providerId="ADAL" clId="{3A6BF216-52E7-42AA-8C66-2AC1299956DF}" dt="2023-01-11T22:23:27.075" v="32" actId="26606"/>
          <ac:spMkLst>
            <pc:docMk/>
            <pc:sldMk cId="3721417641" sldId="275"/>
            <ac:spMk id="9" creationId="{BCBD5A16-EE93-7A44-F07B-55B0C72CF882}"/>
          </ac:spMkLst>
        </pc:spChg>
        <pc:spChg chg="add del">
          <ac:chgData name="Jeffrey, Justin (DPH)" userId="688d1829-e65b-474d-900a-b54ace26d5c6" providerId="ADAL" clId="{3A6BF216-52E7-42AA-8C66-2AC1299956DF}" dt="2023-01-11T22:21:14.656" v="18" actId="26606"/>
          <ac:spMkLst>
            <pc:docMk/>
            <pc:sldMk cId="3721417641" sldId="275"/>
            <ac:spMk id="10" creationId="{AB8C311F-7253-4AED-9701-7FC0708C41C7}"/>
          </ac:spMkLst>
        </pc:spChg>
        <pc:spChg chg="add del">
          <ac:chgData name="Jeffrey, Justin (DPH)" userId="688d1829-e65b-474d-900a-b54ace26d5c6" providerId="ADAL" clId="{3A6BF216-52E7-42AA-8C66-2AC1299956DF}" dt="2023-01-11T22:21:14.656" v="18" actId="26606"/>
          <ac:spMkLst>
            <pc:docMk/>
            <pc:sldMk cId="3721417641" sldId="275"/>
            <ac:spMk id="12" creationId="{E2384209-CB15-4CDF-9D31-C44FD9A3F20D}"/>
          </ac:spMkLst>
        </pc:spChg>
        <pc:spChg chg="add del">
          <ac:chgData name="Jeffrey, Justin (DPH)" userId="688d1829-e65b-474d-900a-b54ace26d5c6" providerId="ADAL" clId="{3A6BF216-52E7-42AA-8C66-2AC1299956DF}" dt="2023-01-11T22:21:14.656" v="18" actId="26606"/>
          <ac:spMkLst>
            <pc:docMk/>
            <pc:sldMk cId="3721417641" sldId="275"/>
            <ac:spMk id="14" creationId="{2633B3B5-CC90-43F0-8714-D31D1F3F0209}"/>
          </ac:spMkLst>
        </pc:spChg>
        <pc:spChg chg="add del">
          <ac:chgData name="Jeffrey, Justin (DPH)" userId="688d1829-e65b-474d-900a-b54ace26d5c6" providerId="ADAL" clId="{3A6BF216-52E7-42AA-8C66-2AC1299956DF}" dt="2023-01-11T22:21:14.656" v="18" actId="26606"/>
          <ac:spMkLst>
            <pc:docMk/>
            <pc:sldMk cId="3721417641" sldId="275"/>
            <ac:spMk id="16" creationId="{A8D57A06-A426-446D-B02C-A2DC6B62E45E}"/>
          </ac:spMkLst>
        </pc:spChg>
        <pc:spChg chg="add del">
          <ac:chgData name="Jeffrey, Justin (DPH)" userId="688d1829-e65b-474d-900a-b54ace26d5c6" providerId="ADAL" clId="{3A6BF216-52E7-42AA-8C66-2AC1299956DF}" dt="2023-01-11T22:21:15.646" v="20" actId="26606"/>
          <ac:spMkLst>
            <pc:docMk/>
            <pc:sldMk cId="3721417641" sldId="275"/>
            <ac:spMk id="18" creationId="{42A4FC2C-047E-45A5-965D-8E1E3BF09BC6}"/>
          </ac:spMkLst>
        </pc:spChg>
        <pc:spChg chg="add del">
          <ac:chgData name="Jeffrey, Justin (DPH)" userId="688d1829-e65b-474d-900a-b54ace26d5c6" providerId="ADAL" clId="{3A6BF216-52E7-42AA-8C66-2AC1299956DF}" dt="2023-01-11T22:21:16.237" v="22" actId="26606"/>
          <ac:spMkLst>
            <pc:docMk/>
            <pc:sldMk cId="3721417641" sldId="275"/>
            <ac:spMk id="20" creationId="{AB8C311F-7253-4AED-9701-7FC0708C41C7}"/>
          </ac:spMkLst>
        </pc:spChg>
        <pc:spChg chg="add del">
          <ac:chgData name="Jeffrey, Justin (DPH)" userId="688d1829-e65b-474d-900a-b54ace26d5c6" providerId="ADAL" clId="{3A6BF216-52E7-42AA-8C66-2AC1299956DF}" dt="2023-01-11T22:21:16.237" v="22" actId="26606"/>
          <ac:spMkLst>
            <pc:docMk/>
            <pc:sldMk cId="3721417641" sldId="275"/>
            <ac:spMk id="21" creationId="{E2384209-CB15-4CDF-9D31-C44FD9A3F20D}"/>
          </ac:spMkLst>
        </pc:spChg>
        <pc:spChg chg="add del">
          <ac:chgData name="Jeffrey, Justin (DPH)" userId="688d1829-e65b-474d-900a-b54ace26d5c6" providerId="ADAL" clId="{3A6BF216-52E7-42AA-8C66-2AC1299956DF}" dt="2023-01-11T22:21:16.237" v="22" actId="26606"/>
          <ac:spMkLst>
            <pc:docMk/>
            <pc:sldMk cId="3721417641" sldId="275"/>
            <ac:spMk id="22" creationId="{2633B3B5-CC90-43F0-8714-D31D1F3F0209}"/>
          </ac:spMkLst>
        </pc:spChg>
        <pc:spChg chg="add del">
          <ac:chgData name="Jeffrey, Justin (DPH)" userId="688d1829-e65b-474d-900a-b54ace26d5c6" providerId="ADAL" clId="{3A6BF216-52E7-42AA-8C66-2AC1299956DF}" dt="2023-01-11T22:21:16.237" v="22" actId="26606"/>
          <ac:spMkLst>
            <pc:docMk/>
            <pc:sldMk cId="3721417641" sldId="275"/>
            <ac:spMk id="23" creationId="{A8D57A06-A426-446D-B02C-A2DC6B62E45E}"/>
          </ac:spMkLst>
        </pc:spChg>
        <pc:spChg chg="add del">
          <ac:chgData name="Jeffrey, Justin (DPH)" userId="688d1829-e65b-474d-900a-b54ace26d5c6" providerId="ADAL" clId="{3A6BF216-52E7-42AA-8C66-2AC1299956DF}" dt="2023-01-11T22:23:27.075" v="32" actId="26606"/>
          <ac:spMkLst>
            <pc:docMk/>
            <pc:sldMk cId="3721417641" sldId="275"/>
            <ac:spMk id="36" creationId="{828D1E49-2A21-4A83-A0E0-FB1597B4B2ED}"/>
          </ac:spMkLst>
        </pc:spChg>
        <pc:spChg chg="add del">
          <ac:chgData name="Jeffrey, Justin (DPH)" userId="688d1829-e65b-474d-900a-b54ace26d5c6" providerId="ADAL" clId="{3A6BF216-52E7-42AA-8C66-2AC1299956DF}" dt="2023-01-11T22:23:27.075" v="32" actId="26606"/>
          <ac:spMkLst>
            <pc:docMk/>
            <pc:sldMk cId="3721417641" sldId="275"/>
            <ac:spMk id="37" creationId="{E972DE0D-2E53-4159-ABD3-C601524262C2}"/>
          </ac:spMkLst>
        </pc:spChg>
        <pc:spChg chg="add mod">
          <ac:chgData name="Jeffrey, Justin (DPH)" userId="688d1829-e65b-474d-900a-b54ace26d5c6" providerId="ADAL" clId="{3A6BF216-52E7-42AA-8C66-2AC1299956DF}" dt="2023-01-11T22:23:27.075" v="32" actId="26606"/>
          <ac:spMkLst>
            <pc:docMk/>
            <pc:sldMk cId="3721417641" sldId="275"/>
            <ac:spMk id="45" creationId="{A3F58F09-707D-4403-AB2E-2DA584F8EB6E}"/>
          </ac:spMkLst>
        </pc:spChg>
        <pc:spChg chg="add">
          <ac:chgData name="Jeffrey, Justin (DPH)" userId="688d1829-e65b-474d-900a-b54ace26d5c6" providerId="ADAL" clId="{3A6BF216-52E7-42AA-8C66-2AC1299956DF}" dt="2023-01-11T22:23:27.075" v="32" actId="26606"/>
          <ac:spMkLst>
            <pc:docMk/>
            <pc:sldMk cId="3721417641" sldId="275"/>
            <ac:spMk id="50" creationId="{5E39A796-BE83-48B1-B33F-35C4A32AAB57}"/>
          </ac:spMkLst>
        </pc:spChg>
        <pc:spChg chg="add">
          <ac:chgData name="Jeffrey, Justin (DPH)" userId="688d1829-e65b-474d-900a-b54ace26d5c6" providerId="ADAL" clId="{3A6BF216-52E7-42AA-8C66-2AC1299956DF}" dt="2023-01-11T22:23:27.075" v="32" actId="26606"/>
          <ac:spMkLst>
            <pc:docMk/>
            <pc:sldMk cId="3721417641" sldId="275"/>
            <ac:spMk id="52" creationId="{72F84B47-E267-4194-8194-831DB7B5547F}"/>
          </ac:spMkLst>
        </pc:spChg>
        <pc:grpChg chg="add del">
          <ac:chgData name="Jeffrey, Justin (DPH)" userId="688d1829-e65b-474d-900a-b54ace26d5c6" providerId="ADAL" clId="{3A6BF216-52E7-42AA-8C66-2AC1299956DF}" dt="2023-01-11T22:23:27.075" v="32" actId="26606"/>
          <ac:grpSpMkLst>
            <pc:docMk/>
            <pc:sldMk cId="3721417641" sldId="275"/>
            <ac:grpSpMk id="38" creationId="{088B852E-5494-418B-A833-75CF016A9E20}"/>
          </ac:grpSpMkLst>
        </pc:grpChg>
        <pc:picChg chg="add mod ord">
          <ac:chgData name="Jeffrey, Justin (DPH)" userId="688d1829-e65b-474d-900a-b54ace26d5c6" providerId="ADAL" clId="{3A6BF216-52E7-42AA-8C66-2AC1299956DF}" dt="2023-01-11T22:23:27.075" v="32" actId="26606"/>
          <ac:picMkLst>
            <pc:docMk/>
            <pc:sldMk cId="3721417641" sldId="275"/>
            <ac:picMk id="5" creationId="{2462B466-B34C-4760-BDF2-029AE4852FDD}"/>
          </ac:picMkLst>
        </pc:picChg>
      </pc:sldChg>
      <pc:sldChg chg="addSp modSp new del mod setBg">
        <pc:chgData name="Jeffrey, Justin (DPH)" userId="688d1829-e65b-474d-900a-b54ace26d5c6" providerId="ADAL" clId="{3A6BF216-52E7-42AA-8C66-2AC1299956DF}" dt="2023-03-07T21:31:01.362" v="1112" actId="2696"/>
        <pc:sldMkLst>
          <pc:docMk/>
          <pc:sldMk cId="2355027820" sldId="276"/>
        </pc:sldMkLst>
        <pc:spChg chg="mod">
          <ac:chgData name="Jeffrey, Justin (DPH)" userId="688d1829-e65b-474d-900a-b54ace26d5c6" providerId="ADAL" clId="{3A6BF216-52E7-42AA-8C66-2AC1299956DF}" dt="2023-01-11T22:27:50.636" v="78" actId="26606"/>
          <ac:spMkLst>
            <pc:docMk/>
            <pc:sldMk cId="2355027820" sldId="276"/>
            <ac:spMk id="2" creationId="{22FAE1C4-A980-4268-A57A-301031DF386E}"/>
          </ac:spMkLst>
        </pc:spChg>
        <pc:spChg chg="mod">
          <ac:chgData name="Jeffrey, Justin (DPH)" userId="688d1829-e65b-474d-900a-b54ace26d5c6" providerId="ADAL" clId="{3A6BF216-52E7-42AA-8C66-2AC1299956DF}" dt="2023-01-11T22:27:50.636" v="78" actId="26606"/>
          <ac:spMkLst>
            <pc:docMk/>
            <pc:sldMk cId="2355027820" sldId="276"/>
            <ac:spMk id="3" creationId="{848A827A-2F57-4ED5-B59F-EEF4F090DCB8}"/>
          </ac:spMkLst>
        </pc:spChg>
        <pc:spChg chg="add">
          <ac:chgData name="Jeffrey, Justin (DPH)" userId="688d1829-e65b-474d-900a-b54ace26d5c6" providerId="ADAL" clId="{3A6BF216-52E7-42AA-8C66-2AC1299956DF}" dt="2023-01-11T22:27:50.636" v="78" actId="26606"/>
          <ac:spMkLst>
            <pc:docMk/>
            <pc:sldMk cId="2355027820" sldId="276"/>
            <ac:spMk id="8" creationId="{907EF6B7-1338-4443-8C46-6A318D952DFD}"/>
          </ac:spMkLst>
        </pc:spChg>
        <pc:spChg chg="add">
          <ac:chgData name="Jeffrey, Justin (DPH)" userId="688d1829-e65b-474d-900a-b54ace26d5c6" providerId="ADAL" clId="{3A6BF216-52E7-42AA-8C66-2AC1299956DF}" dt="2023-01-11T22:27:50.636" v="78" actId="26606"/>
          <ac:spMkLst>
            <pc:docMk/>
            <pc:sldMk cId="2355027820" sldId="276"/>
            <ac:spMk id="10" creationId="{DAAE4CDD-124C-4DCF-9584-B6033B545DD5}"/>
          </ac:spMkLst>
        </pc:spChg>
        <pc:spChg chg="add">
          <ac:chgData name="Jeffrey, Justin (DPH)" userId="688d1829-e65b-474d-900a-b54ace26d5c6" providerId="ADAL" clId="{3A6BF216-52E7-42AA-8C66-2AC1299956DF}" dt="2023-01-11T22:27:50.636" v="78" actId="26606"/>
          <ac:spMkLst>
            <pc:docMk/>
            <pc:sldMk cId="2355027820" sldId="276"/>
            <ac:spMk id="12" creationId="{081E4A58-353D-44AE-B2FC-2A74E2E400F7}"/>
          </ac:spMkLst>
        </pc:spChg>
      </pc:sldChg>
      <pc:sldChg chg="addSp delSp modSp new del mod setBg">
        <pc:chgData name="Jeffrey, Justin (DPH)" userId="688d1829-e65b-474d-900a-b54ace26d5c6" providerId="ADAL" clId="{3A6BF216-52E7-42AA-8C66-2AC1299956DF}" dt="2023-03-07T21:31:01.362" v="1112" actId="2696"/>
        <pc:sldMkLst>
          <pc:docMk/>
          <pc:sldMk cId="3113642838" sldId="277"/>
        </pc:sldMkLst>
        <pc:spChg chg="mod">
          <ac:chgData name="Jeffrey, Justin (DPH)" userId="688d1829-e65b-474d-900a-b54ace26d5c6" providerId="ADAL" clId="{3A6BF216-52E7-42AA-8C66-2AC1299956DF}" dt="2023-01-11T22:31:34.510" v="91" actId="113"/>
          <ac:spMkLst>
            <pc:docMk/>
            <pc:sldMk cId="3113642838" sldId="277"/>
            <ac:spMk id="2" creationId="{4A14BFC0-0739-4679-9390-0592BDF52BFA}"/>
          </ac:spMkLst>
        </pc:spChg>
        <pc:spChg chg="del mod">
          <ac:chgData name="Jeffrey, Justin (DPH)" userId="688d1829-e65b-474d-900a-b54ace26d5c6" providerId="ADAL" clId="{3A6BF216-52E7-42AA-8C66-2AC1299956DF}" dt="2023-01-11T22:31:10.059" v="86" actId="26606"/>
          <ac:spMkLst>
            <pc:docMk/>
            <pc:sldMk cId="3113642838" sldId="277"/>
            <ac:spMk id="3" creationId="{530D1CFF-1A94-4958-AB9E-55DF925D387F}"/>
          </ac:spMkLst>
        </pc:spChg>
        <pc:graphicFrameChg chg="add">
          <ac:chgData name="Jeffrey, Justin (DPH)" userId="688d1829-e65b-474d-900a-b54ace26d5c6" providerId="ADAL" clId="{3A6BF216-52E7-42AA-8C66-2AC1299956DF}" dt="2023-01-11T22:31:10.059" v="86" actId="26606"/>
          <ac:graphicFrameMkLst>
            <pc:docMk/>
            <pc:sldMk cId="3113642838" sldId="277"/>
            <ac:graphicFrameMk id="5" creationId="{8640C8F0-93A4-7015-5AE9-410C051B2321}"/>
          </ac:graphicFrameMkLst>
        </pc:graphicFrameChg>
      </pc:sldChg>
      <pc:sldChg chg="addSp delSp modSp new del mod modClrScheme chgLayout">
        <pc:chgData name="Jeffrey, Justin (DPH)" userId="688d1829-e65b-474d-900a-b54ace26d5c6" providerId="ADAL" clId="{3A6BF216-52E7-42AA-8C66-2AC1299956DF}" dt="2023-02-07T20:55:39.461" v="827" actId="2696"/>
        <pc:sldMkLst>
          <pc:docMk/>
          <pc:sldMk cId="2950340314" sldId="278"/>
        </pc:sldMkLst>
        <pc:spChg chg="del">
          <ac:chgData name="Jeffrey, Justin (DPH)" userId="688d1829-e65b-474d-900a-b54ace26d5c6" providerId="ADAL" clId="{3A6BF216-52E7-42AA-8C66-2AC1299956DF}" dt="2023-01-11T22:32:31.857" v="93"/>
          <ac:spMkLst>
            <pc:docMk/>
            <pc:sldMk cId="2950340314" sldId="278"/>
            <ac:spMk id="2" creationId="{E507461C-D9D8-47BD-A17D-D90B74DEF2D9}"/>
          </ac:spMkLst>
        </pc:spChg>
        <pc:spChg chg="mod ord">
          <ac:chgData name="Jeffrey, Justin (DPH)" userId="688d1829-e65b-474d-900a-b54ace26d5c6" providerId="ADAL" clId="{3A6BF216-52E7-42AA-8C66-2AC1299956DF}" dt="2023-01-11T22:56:29.828" v="560" actId="27636"/>
          <ac:spMkLst>
            <pc:docMk/>
            <pc:sldMk cId="2950340314" sldId="278"/>
            <ac:spMk id="3" creationId="{E2D3C3C6-99BA-4C8F-9B99-AA171324A8C8}"/>
          </ac:spMkLst>
        </pc:spChg>
        <pc:spChg chg="add mod ord">
          <ac:chgData name="Jeffrey, Justin (DPH)" userId="688d1829-e65b-474d-900a-b54ace26d5c6" providerId="ADAL" clId="{3A6BF216-52E7-42AA-8C66-2AC1299956DF}" dt="2023-01-11T22:33:53.026" v="95" actId="700"/>
          <ac:spMkLst>
            <pc:docMk/>
            <pc:sldMk cId="2950340314" sldId="278"/>
            <ac:spMk id="4" creationId="{5F673977-44AB-40BD-97CB-39BB5EDF0211}"/>
          </ac:spMkLst>
        </pc:spChg>
        <pc:spChg chg="add mod ord">
          <ac:chgData name="Jeffrey, Justin (DPH)" userId="688d1829-e65b-474d-900a-b54ace26d5c6" providerId="ADAL" clId="{3A6BF216-52E7-42AA-8C66-2AC1299956DF}" dt="2023-01-11T22:34:35.576" v="145" actId="20577"/>
          <ac:spMkLst>
            <pc:docMk/>
            <pc:sldMk cId="2950340314" sldId="278"/>
            <ac:spMk id="5" creationId="{00CF9E0D-FE43-418C-8D8D-10555FF1DB29}"/>
          </ac:spMkLst>
        </pc:spChg>
        <pc:spChg chg="add mod ord">
          <ac:chgData name="Jeffrey, Justin (DPH)" userId="688d1829-e65b-474d-900a-b54ace26d5c6" providerId="ADAL" clId="{3A6BF216-52E7-42AA-8C66-2AC1299956DF}" dt="2023-01-11T22:34:22.022" v="135" actId="20577"/>
          <ac:spMkLst>
            <pc:docMk/>
            <pc:sldMk cId="2950340314" sldId="278"/>
            <ac:spMk id="6" creationId="{B34B2562-5E2C-4C02-BCA9-2F7F03F90E43}"/>
          </ac:spMkLst>
        </pc:spChg>
        <pc:spChg chg="add mod ord">
          <ac:chgData name="Jeffrey, Justin (DPH)" userId="688d1829-e65b-474d-900a-b54ace26d5c6" providerId="ADAL" clId="{3A6BF216-52E7-42AA-8C66-2AC1299956DF}" dt="2023-01-11T22:56:29.831" v="561" actId="27636"/>
          <ac:spMkLst>
            <pc:docMk/>
            <pc:sldMk cId="2950340314" sldId="278"/>
            <ac:spMk id="7" creationId="{CD550CE9-06DE-4658-9209-147850AF43ED}"/>
          </ac:spMkLst>
        </pc:spChg>
      </pc:sldChg>
      <pc:sldChg chg="new del">
        <pc:chgData name="Jeffrey, Justin (DPH)" userId="688d1829-e65b-474d-900a-b54ace26d5c6" providerId="ADAL" clId="{3A6BF216-52E7-42AA-8C66-2AC1299956DF}" dt="2023-01-11T22:35:52.930" v="152" actId="2696"/>
        <pc:sldMkLst>
          <pc:docMk/>
          <pc:sldMk cId="640089280" sldId="279"/>
        </pc:sldMkLst>
      </pc:sldChg>
      <pc:sldChg chg="addSp delSp modSp new del mod setBg">
        <pc:chgData name="Jeffrey, Justin (DPH)" userId="688d1829-e65b-474d-900a-b54ace26d5c6" providerId="ADAL" clId="{3A6BF216-52E7-42AA-8C66-2AC1299956DF}" dt="2023-02-07T20:55:41.951" v="828" actId="2696"/>
        <pc:sldMkLst>
          <pc:docMk/>
          <pc:sldMk cId="3870022032" sldId="280"/>
        </pc:sldMkLst>
        <pc:spChg chg="mod">
          <ac:chgData name="Jeffrey, Justin (DPH)" userId="688d1829-e65b-474d-900a-b54ace26d5c6" providerId="ADAL" clId="{3A6BF216-52E7-42AA-8C66-2AC1299956DF}" dt="2023-01-11T22:36:58.583" v="193" actId="26606"/>
          <ac:spMkLst>
            <pc:docMk/>
            <pc:sldMk cId="3870022032" sldId="280"/>
            <ac:spMk id="2" creationId="{19D43EDD-152C-4809-9957-DC0556A7738E}"/>
          </ac:spMkLst>
        </pc:spChg>
        <pc:spChg chg="mod">
          <ac:chgData name="Jeffrey, Justin (DPH)" userId="688d1829-e65b-474d-900a-b54ace26d5c6" providerId="ADAL" clId="{3A6BF216-52E7-42AA-8C66-2AC1299956DF}" dt="2023-01-11T22:36:58.583" v="193" actId="26606"/>
          <ac:spMkLst>
            <pc:docMk/>
            <pc:sldMk cId="3870022032" sldId="280"/>
            <ac:spMk id="3" creationId="{93F9D411-F8E8-4854-96C1-C825FCB27AE7}"/>
          </ac:spMkLst>
        </pc:spChg>
        <pc:spChg chg="add del">
          <ac:chgData name="Jeffrey, Justin (DPH)" userId="688d1829-e65b-474d-900a-b54ace26d5c6" providerId="ADAL" clId="{3A6BF216-52E7-42AA-8C66-2AC1299956DF}" dt="2023-01-11T22:36:58.583" v="193" actId="26606"/>
          <ac:spMkLst>
            <pc:docMk/>
            <pc:sldMk cId="3870022032" sldId="280"/>
            <ac:spMk id="8" creationId="{FB5B0058-AF13-4859-B429-4EDDE2A26F7F}"/>
          </ac:spMkLst>
        </pc:spChg>
        <pc:spChg chg="add del">
          <ac:chgData name="Jeffrey, Justin (DPH)" userId="688d1829-e65b-474d-900a-b54ace26d5c6" providerId="ADAL" clId="{3A6BF216-52E7-42AA-8C66-2AC1299956DF}" dt="2023-01-11T22:36:58.583" v="193" actId="26606"/>
          <ac:spMkLst>
            <pc:docMk/>
            <pc:sldMk cId="3870022032" sldId="280"/>
            <ac:spMk id="10" creationId="{81BD432D-FAB3-4B5D-BF27-4DA7C75B3238}"/>
          </ac:spMkLst>
        </pc:spChg>
        <pc:spChg chg="add">
          <ac:chgData name="Jeffrey, Justin (DPH)" userId="688d1829-e65b-474d-900a-b54ace26d5c6" providerId="ADAL" clId="{3A6BF216-52E7-42AA-8C66-2AC1299956DF}" dt="2023-01-11T22:36:58.583" v="193" actId="26606"/>
          <ac:spMkLst>
            <pc:docMk/>
            <pc:sldMk cId="3870022032" sldId="280"/>
            <ac:spMk id="19" creationId="{4D24BFD5-D814-402B-B6C4-EEF6AE14B0F2}"/>
          </ac:spMkLst>
        </pc:spChg>
        <pc:spChg chg="add">
          <ac:chgData name="Jeffrey, Justin (DPH)" userId="688d1829-e65b-474d-900a-b54ace26d5c6" providerId="ADAL" clId="{3A6BF216-52E7-42AA-8C66-2AC1299956DF}" dt="2023-01-11T22:36:58.583" v="193" actId="26606"/>
          <ac:spMkLst>
            <pc:docMk/>
            <pc:sldMk cId="3870022032" sldId="280"/>
            <ac:spMk id="21" creationId="{36FED7E8-9A97-475F-9FA4-113410D4433B}"/>
          </ac:spMkLst>
        </pc:spChg>
        <pc:spChg chg="add">
          <ac:chgData name="Jeffrey, Justin (DPH)" userId="688d1829-e65b-474d-900a-b54ace26d5c6" providerId="ADAL" clId="{3A6BF216-52E7-42AA-8C66-2AC1299956DF}" dt="2023-01-11T22:36:58.583" v="193" actId="26606"/>
          <ac:spMkLst>
            <pc:docMk/>
            <pc:sldMk cId="3870022032" sldId="280"/>
            <ac:spMk id="23" creationId="{2A39B854-4B6C-4F7F-A602-6F97770CED70}"/>
          </ac:spMkLst>
        </pc:spChg>
        <pc:cxnChg chg="add del">
          <ac:chgData name="Jeffrey, Justin (DPH)" userId="688d1829-e65b-474d-900a-b54ace26d5c6" providerId="ADAL" clId="{3A6BF216-52E7-42AA-8C66-2AC1299956DF}" dt="2023-01-11T22:36:58.583" v="193" actId="26606"/>
          <ac:cxnSpMkLst>
            <pc:docMk/>
            <pc:sldMk cId="3870022032" sldId="280"/>
            <ac:cxnSpMk id="12" creationId="{E6D6B450-4278-45B8-88C7-C061710E3C7E}"/>
          </ac:cxnSpMkLst>
        </pc:cxnChg>
        <pc:cxnChg chg="add del">
          <ac:chgData name="Jeffrey, Justin (DPH)" userId="688d1829-e65b-474d-900a-b54ace26d5c6" providerId="ADAL" clId="{3A6BF216-52E7-42AA-8C66-2AC1299956DF}" dt="2023-01-11T22:36:58.583" v="193" actId="26606"/>
          <ac:cxnSpMkLst>
            <pc:docMk/>
            <pc:sldMk cId="3870022032" sldId="280"/>
            <ac:cxnSpMk id="14" creationId="{74234A4C-A256-4139-A5F4-27078F0D6796}"/>
          </ac:cxnSpMkLst>
        </pc:cxnChg>
      </pc:sldChg>
      <pc:sldChg chg="addSp delSp modSp new del mod setBg">
        <pc:chgData name="Jeffrey, Justin (DPH)" userId="688d1829-e65b-474d-900a-b54ace26d5c6" providerId="ADAL" clId="{3A6BF216-52E7-42AA-8C66-2AC1299956DF}" dt="2023-03-07T21:31:01.362" v="1112" actId="2696"/>
        <pc:sldMkLst>
          <pc:docMk/>
          <pc:sldMk cId="639004942" sldId="281"/>
        </pc:sldMkLst>
        <pc:spChg chg="mod">
          <ac:chgData name="Jeffrey, Justin (DPH)" userId="688d1829-e65b-474d-900a-b54ace26d5c6" providerId="ADAL" clId="{3A6BF216-52E7-42AA-8C66-2AC1299956DF}" dt="2023-01-11T22:49:37.042" v="496" actId="26606"/>
          <ac:spMkLst>
            <pc:docMk/>
            <pc:sldMk cId="639004942" sldId="281"/>
            <ac:spMk id="2" creationId="{3FA4AF2A-F481-48C0-B293-1F29A1C91026}"/>
          </ac:spMkLst>
        </pc:spChg>
        <pc:spChg chg="del mod">
          <ac:chgData name="Jeffrey, Justin (DPH)" userId="688d1829-e65b-474d-900a-b54ace26d5c6" providerId="ADAL" clId="{3A6BF216-52E7-42AA-8C66-2AC1299956DF}" dt="2023-01-11T22:49:37.042" v="496" actId="26606"/>
          <ac:spMkLst>
            <pc:docMk/>
            <pc:sldMk cId="639004942" sldId="281"/>
            <ac:spMk id="3" creationId="{743FA966-1BCC-4C4F-9C2D-C4E1A86FFB23}"/>
          </ac:spMkLst>
        </pc:spChg>
        <pc:spChg chg="add">
          <ac:chgData name="Jeffrey, Justin (DPH)" userId="688d1829-e65b-474d-900a-b54ace26d5c6" providerId="ADAL" clId="{3A6BF216-52E7-42AA-8C66-2AC1299956DF}" dt="2023-01-11T22:49:37.042" v="496" actId="26606"/>
          <ac:spMkLst>
            <pc:docMk/>
            <pc:sldMk cId="639004942" sldId="281"/>
            <ac:spMk id="9" creationId="{B819A166-7571-4003-A6B8-B62034C3ED30}"/>
          </ac:spMkLst>
        </pc:spChg>
        <pc:graphicFrameChg chg="add">
          <ac:chgData name="Jeffrey, Justin (DPH)" userId="688d1829-e65b-474d-900a-b54ace26d5c6" providerId="ADAL" clId="{3A6BF216-52E7-42AA-8C66-2AC1299956DF}" dt="2023-01-11T22:49:37.042" v="496" actId="26606"/>
          <ac:graphicFrameMkLst>
            <pc:docMk/>
            <pc:sldMk cId="639004942" sldId="281"/>
            <ac:graphicFrameMk id="5" creationId="{D9246930-BC5A-5B9D-B41D-4E26C1B18988}"/>
          </ac:graphicFrameMkLst>
        </pc:graphicFrameChg>
      </pc:sldChg>
      <pc:sldChg chg="addSp delSp modSp new del mod setBg">
        <pc:chgData name="Jeffrey, Justin (DPH)" userId="688d1829-e65b-474d-900a-b54ace26d5c6" providerId="ADAL" clId="{3A6BF216-52E7-42AA-8C66-2AC1299956DF}" dt="2023-02-07T20:55:48.764" v="829" actId="2696"/>
        <pc:sldMkLst>
          <pc:docMk/>
          <pc:sldMk cId="474112631" sldId="282"/>
        </pc:sldMkLst>
        <pc:spChg chg="mod">
          <ac:chgData name="Jeffrey, Justin (DPH)" userId="688d1829-e65b-474d-900a-b54ace26d5c6" providerId="ADAL" clId="{3A6BF216-52E7-42AA-8C66-2AC1299956DF}" dt="2023-01-11T22:51:12.805" v="507" actId="26606"/>
          <ac:spMkLst>
            <pc:docMk/>
            <pc:sldMk cId="474112631" sldId="282"/>
            <ac:spMk id="2" creationId="{87CFE82C-63CB-4345-846E-0F0B513C80F4}"/>
          </ac:spMkLst>
        </pc:spChg>
        <pc:spChg chg="del mod">
          <ac:chgData name="Jeffrey, Justin (DPH)" userId="688d1829-e65b-474d-900a-b54ace26d5c6" providerId="ADAL" clId="{3A6BF216-52E7-42AA-8C66-2AC1299956DF}" dt="2023-01-11T22:50:36.040" v="501" actId="26606"/>
          <ac:spMkLst>
            <pc:docMk/>
            <pc:sldMk cId="474112631" sldId="282"/>
            <ac:spMk id="3" creationId="{B6040F40-9CCE-4826-838D-AB579F011BB5}"/>
          </ac:spMkLst>
        </pc:spChg>
        <pc:spChg chg="add del">
          <ac:chgData name="Jeffrey, Justin (DPH)" userId="688d1829-e65b-474d-900a-b54ace26d5c6" providerId="ADAL" clId="{3A6BF216-52E7-42AA-8C66-2AC1299956DF}" dt="2023-01-11T22:51:12.805" v="507" actId="26606"/>
          <ac:spMkLst>
            <pc:docMk/>
            <pc:sldMk cId="474112631" sldId="282"/>
            <ac:spMk id="9" creationId="{B819A166-7571-4003-A6B8-B62034C3ED30}"/>
          </ac:spMkLst>
        </pc:spChg>
        <pc:spChg chg="add">
          <ac:chgData name="Jeffrey, Justin (DPH)" userId="688d1829-e65b-474d-900a-b54ace26d5c6" providerId="ADAL" clId="{3A6BF216-52E7-42AA-8C66-2AC1299956DF}" dt="2023-01-11T22:51:12.805" v="507" actId="26606"/>
          <ac:spMkLst>
            <pc:docMk/>
            <pc:sldMk cId="474112631" sldId="282"/>
            <ac:spMk id="14" creationId="{DCC231C8-C761-4B31-9B1C-C6D19248C6B3}"/>
          </ac:spMkLst>
        </pc:spChg>
        <pc:graphicFrameChg chg="add mod modGraphic">
          <ac:chgData name="Jeffrey, Justin (DPH)" userId="688d1829-e65b-474d-900a-b54ace26d5c6" providerId="ADAL" clId="{3A6BF216-52E7-42AA-8C66-2AC1299956DF}" dt="2023-01-11T22:51:12.805" v="507" actId="26606"/>
          <ac:graphicFrameMkLst>
            <pc:docMk/>
            <pc:sldMk cId="474112631" sldId="282"/>
            <ac:graphicFrameMk id="5" creationId="{5B5472E6-8A0A-8F95-0174-B36C480BDAAC}"/>
          </ac:graphicFrameMkLst>
        </pc:graphicFrameChg>
        <pc:picChg chg="add mod">
          <ac:chgData name="Jeffrey, Justin (DPH)" userId="688d1829-e65b-474d-900a-b54ace26d5c6" providerId="ADAL" clId="{3A6BF216-52E7-42AA-8C66-2AC1299956DF}" dt="2023-01-11T22:51:45.951" v="510" actId="1076"/>
          <ac:picMkLst>
            <pc:docMk/>
            <pc:sldMk cId="474112631" sldId="282"/>
            <ac:picMk id="6" creationId="{96525FE3-1173-469F-82DB-7D27A355CB4A}"/>
          </ac:picMkLst>
        </pc:picChg>
      </pc:sldChg>
      <pc:sldChg chg="addSp delSp modSp new del mod modClrScheme chgLayout">
        <pc:chgData name="Jeffrey, Justin (DPH)" userId="688d1829-e65b-474d-900a-b54ace26d5c6" providerId="ADAL" clId="{3A6BF216-52E7-42AA-8C66-2AC1299956DF}" dt="2023-02-07T20:55:52.395" v="830" actId="2696"/>
        <pc:sldMkLst>
          <pc:docMk/>
          <pc:sldMk cId="3303641714" sldId="283"/>
        </pc:sldMkLst>
        <pc:spChg chg="del mod ord">
          <ac:chgData name="Jeffrey, Justin (DPH)" userId="688d1829-e65b-474d-900a-b54ace26d5c6" providerId="ADAL" clId="{3A6BF216-52E7-42AA-8C66-2AC1299956DF}" dt="2023-01-11T22:52:30.474" v="517" actId="700"/>
          <ac:spMkLst>
            <pc:docMk/>
            <pc:sldMk cId="3303641714" sldId="283"/>
            <ac:spMk id="2" creationId="{28B357B1-FFA7-4C2E-AC58-90E704006566}"/>
          </ac:spMkLst>
        </pc:spChg>
        <pc:spChg chg="add del mod ord">
          <ac:chgData name="Jeffrey, Justin (DPH)" userId="688d1829-e65b-474d-900a-b54ace26d5c6" providerId="ADAL" clId="{3A6BF216-52E7-42AA-8C66-2AC1299956DF}" dt="2023-01-11T22:52:30.474" v="517" actId="700"/>
          <ac:spMkLst>
            <pc:docMk/>
            <pc:sldMk cId="3303641714" sldId="283"/>
            <ac:spMk id="3" creationId="{36D683BD-9235-4A64-8E0F-E77397C19CA5}"/>
          </ac:spMkLst>
        </pc:spChg>
        <pc:spChg chg="add del">
          <ac:chgData name="Jeffrey, Justin (DPH)" userId="688d1829-e65b-474d-900a-b54ace26d5c6" providerId="ADAL" clId="{3A6BF216-52E7-42AA-8C66-2AC1299956DF}" dt="2023-01-11T22:52:25.036" v="515"/>
          <ac:spMkLst>
            <pc:docMk/>
            <pc:sldMk cId="3303641714" sldId="283"/>
            <ac:spMk id="5" creationId="{9786FA19-6A50-4D64-B965-951CD08FBECB}"/>
          </ac:spMkLst>
        </pc:spChg>
        <pc:spChg chg="add mod ord">
          <ac:chgData name="Jeffrey, Justin (DPH)" userId="688d1829-e65b-474d-900a-b54ace26d5c6" providerId="ADAL" clId="{3A6BF216-52E7-42AA-8C66-2AC1299956DF}" dt="2023-01-11T22:55:00.289" v="555" actId="255"/>
          <ac:spMkLst>
            <pc:docMk/>
            <pc:sldMk cId="3303641714" sldId="283"/>
            <ac:spMk id="6" creationId="{17296229-3DCC-4C5D-929D-4B6B7756A000}"/>
          </ac:spMkLst>
        </pc:spChg>
        <pc:spChg chg="add mod ord">
          <ac:chgData name="Jeffrey, Justin (DPH)" userId="688d1829-e65b-474d-900a-b54ace26d5c6" providerId="ADAL" clId="{3A6BF216-52E7-42AA-8C66-2AC1299956DF}" dt="2023-01-11T22:54:39.984" v="551" actId="1076"/>
          <ac:spMkLst>
            <pc:docMk/>
            <pc:sldMk cId="3303641714" sldId="283"/>
            <ac:spMk id="7" creationId="{9E8BC0B8-3698-4E78-A0C2-FD6FA83D16CB}"/>
          </ac:spMkLst>
        </pc:spChg>
        <pc:spChg chg="add del mod ord">
          <ac:chgData name="Jeffrey, Justin (DPH)" userId="688d1829-e65b-474d-900a-b54ace26d5c6" providerId="ADAL" clId="{3A6BF216-52E7-42AA-8C66-2AC1299956DF}" dt="2023-01-11T22:53:26.244" v="538" actId="22"/>
          <ac:spMkLst>
            <pc:docMk/>
            <pc:sldMk cId="3303641714" sldId="283"/>
            <ac:spMk id="8" creationId="{26803913-28B7-4119-81E5-DF3D8F0D3E6B}"/>
          </ac:spMkLst>
        </pc:spChg>
        <pc:spChg chg="add mod ord">
          <ac:chgData name="Jeffrey, Justin (DPH)" userId="688d1829-e65b-474d-900a-b54ace26d5c6" providerId="ADAL" clId="{3A6BF216-52E7-42AA-8C66-2AC1299956DF}" dt="2023-01-11T22:54:44.320" v="552" actId="1076"/>
          <ac:spMkLst>
            <pc:docMk/>
            <pc:sldMk cId="3303641714" sldId="283"/>
            <ac:spMk id="9" creationId="{24CC1633-1EC8-4F95-BAAC-1BFC0DC4AD39}"/>
          </ac:spMkLst>
        </pc:spChg>
        <pc:spChg chg="add del mod ord">
          <ac:chgData name="Jeffrey, Justin (DPH)" userId="688d1829-e65b-474d-900a-b54ace26d5c6" providerId="ADAL" clId="{3A6BF216-52E7-42AA-8C66-2AC1299956DF}" dt="2023-01-11T22:53:48.320" v="539" actId="22"/>
          <ac:spMkLst>
            <pc:docMk/>
            <pc:sldMk cId="3303641714" sldId="283"/>
            <ac:spMk id="10" creationId="{1DDEB4B8-6822-467C-96EA-C7E2ACE87A6C}"/>
          </ac:spMkLst>
        </pc:spChg>
        <pc:graphicFrameChg chg="add del mod">
          <ac:chgData name="Jeffrey, Justin (DPH)" userId="688d1829-e65b-474d-900a-b54ace26d5c6" providerId="ADAL" clId="{3A6BF216-52E7-42AA-8C66-2AC1299956DF}" dt="2023-01-11T22:52:25.036" v="515"/>
          <ac:graphicFrameMkLst>
            <pc:docMk/>
            <pc:sldMk cId="3303641714" sldId="283"/>
            <ac:graphicFrameMk id="4" creationId="{B0DB786F-7FCC-437E-A6B0-8E44C3BAE7B3}"/>
          </ac:graphicFrameMkLst>
        </pc:graphicFrameChg>
        <pc:picChg chg="add mod ord">
          <ac:chgData name="Jeffrey, Justin (DPH)" userId="688d1829-e65b-474d-900a-b54ace26d5c6" providerId="ADAL" clId="{3A6BF216-52E7-42AA-8C66-2AC1299956DF}" dt="2023-01-11T22:54:36.128" v="550" actId="1076"/>
          <ac:picMkLst>
            <pc:docMk/>
            <pc:sldMk cId="3303641714" sldId="283"/>
            <ac:picMk id="12" creationId="{FB31DF0E-8F68-4482-AEBE-A7F7D0ABE975}"/>
          </ac:picMkLst>
        </pc:picChg>
        <pc:picChg chg="add mod ord">
          <ac:chgData name="Jeffrey, Justin (DPH)" userId="688d1829-e65b-474d-900a-b54ace26d5c6" providerId="ADAL" clId="{3A6BF216-52E7-42AA-8C66-2AC1299956DF}" dt="2023-01-11T22:54:34.056" v="549" actId="1076"/>
          <ac:picMkLst>
            <pc:docMk/>
            <pc:sldMk cId="3303641714" sldId="283"/>
            <ac:picMk id="14" creationId="{47F61C1D-B5E4-4744-AB49-9C69CCE647D0}"/>
          </ac:picMkLst>
        </pc:picChg>
      </pc:sldChg>
      <pc:sldChg chg="del">
        <pc:chgData name="Jeffrey, Justin (DPH)" userId="688d1829-e65b-474d-900a-b54ace26d5c6" providerId="ADAL" clId="{3A6BF216-52E7-42AA-8C66-2AC1299956DF}" dt="2023-02-07T21:27:55.166" v="961" actId="2696"/>
        <pc:sldMkLst>
          <pc:docMk/>
          <pc:sldMk cId="1764407303" sldId="284"/>
        </pc:sldMkLst>
      </pc:sldChg>
      <pc:sldChg chg="addSp modSp new del mod setBg">
        <pc:chgData name="Jeffrey, Justin (DPH)" userId="688d1829-e65b-474d-900a-b54ace26d5c6" providerId="ADAL" clId="{3A6BF216-52E7-42AA-8C66-2AC1299956DF}" dt="2023-03-07T21:31:01.362" v="1112" actId="2696"/>
        <pc:sldMkLst>
          <pc:docMk/>
          <pc:sldMk cId="3615747457" sldId="285"/>
        </pc:sldMkLst>
        <pc:spChg chg="mod">
          <ac:chgData name="Jeffrey, Justin (DPH)" userId="688d1829-e65b-474d-900a-b54ace26d5c6" providerId="ADAL" clId="{3A6BF216-52E7-42AA-8C66-2AC1299956DF}" dt="2023-01-11T23:11:37.188" v="581" actId="26606"/>
          <ac:spMkLst>
            <pc:docMk/>
            <pc:sldMk cId="3615747457" sldId="285"/>
            <ac:spMk id="2" creationId="{333FCBB8-4F64-4CA2-8EB5-44C67C4E0785}"/>
          </ac:spMkLst>
        </pc:spChg>
        <pc:spChg chg="mod">
          <ac:chgData name="Jeffrey, Justin (DPH)" userId="688d1829-e65b-474d-900a-b54ace26d5c6" providerId="ADAL" clId="{3A6BF216-52E7-42AA-8C66-2AC1299956DF}" dt="2023-01-11T23:11:37.188" v="581" actId="26606"/>
          <ac:spMkLst>
            <pc:docMk/>
            <pc:sldMk cId="3615747457" sldId="285"/>
            <ac:spMk id="3" creationId="{5DA8289E-4AA2-4C5F-931A-E4F658AA3E9E}"/>
          </ac:spMkLst>
        </pc:spChg>
        <pc:spChg chg="add">
          <ac:chgData name="Jeffrey, Justin (DPH)" userId="688d1829-e65b-474d-900a-b54ace26d5c6" providerId="ADAL" clId="{3A6BF216-52E7-42AA-8C66-2AC1299956DF}" dt="2023-01-11T23:11:37.188" v="581" actId="26606"/>
          <ac:spMkLst>
            <pc:docMk/>
            <pc:sldMk cId="3615747457" sldId="285"/>
            <ac:spMk id="8" creationId="{B26EE4FD-480F-42A5-9FEB-DA630457CFB7}"/>
          </ac:spMkLst>
        </pc:spChg>
        <pc:spChg chg="add">
          <ac:chgData name="Jeffrey, Justin (DPH)" userId="688d1829-e65b-474d-900a-b54ace26d5c6" providerId="ADAL" clId="{3A6BF216-52E7-42AA-8C66-2AC1299956DF}" dt="2023-01-11T23:11:37.188" v="581" actId="26606"/>
          <ac:spMkLst>
            <pc:docMk/>
            <pc:sldMk cId="3615747457" sldId="285"/>
            <ac:spMk id="10" creationId="{A187062F-BE14-42FC-B06A-607DB23849C3}"/>
          </ac:spMkLst>
        </pc:spChg>
        <pc:spChg chg="add">
          <ac:chgData name="Jeffrey, Justin (DPH)" userId="688d1829-e65b-474d-900a-b54ace26d5c6" providerId="ADAL" clId="{3A6BF216-52E7-42AA-8C66-2AC1299956DF}" dt="2023-01-11T23:11:37.188" v="581" actId="26606"/>
          <ac:spMkLst>
            <pc:docMk/>
            <pc:sldMk cId="3615747457" sldId="285"/>
            <ac:spMk id="12" creationId="{731FE21B-2A45-4BF5-8B03-E12341988774}"/>
          </ac:spMkLst>
        </pc:spChg>
        <pc:spChg chg="add">
          <ac:chgData name="Jeffrey, Justin (DPH)" userId="688d1829-e65b-474d-900a-b54ace26d5c6" providerId="ADAL" clId="{3A6BF216-52E7-42AA-8C66-2AC1299956DF}" dt="2023-01-11T23:11:37.188" v="581" actId="26606"/>
          <ac:spMkLst>
            <pc:docMk/>
            <pc:sldMk cId="3615747457" sldId="285"/>
            <ac:spMk id="14" creationId="{2DC5A94D-79ED-48F5-9DC5-96CBB507CEC8}"/>
          </ac:spMkLst>
        </pc:spChg>
        <pc:spChg chg="add">
          <ac:chgData name="Jeffrey, Justin (DPH)" userId="688d1829-e65b-474d-900a-b54ace26d5c6" providerId="ADAL" clId="{3A6BF216-52E7-42AA-8C66-2AC1299956DF}" dt="2023-01-11T23:11:37.188" v="581" actId="26606"/>
          <ac:spMkLst>
            <pc:docMk/>
            <pc:sldMk cId="3615747457" sldId="285"/>
            <ac:spMk id="16" creationId="{93A3D4BE-AF25-4F9A-9C29-1145CCE24A28}"/>
          </ac:spMkLst>
        </pc:spChg>
      </pc:sldChg>
      <pc:sldChg chg="addSp modSp new del mod ord setBg">
        <pc:chgData name="Jeffrey, Justin (DPH)" userId="688d1829-e65b-474d-900a-b54ace26d5c6" providerId="ADAL" clId="{3A6BF216-52E7-42AA-8C66-2AC1299956DF}" dt="2023-02-07T21:20:47.455" v="960" actId="2696"/>
        <pc:sldMkLst>
          <pc:docMk/>
          <pc:sldMk cId="956150143" sldId="286"/>
        </pc:sldMkLst>
        <pc:spChg chg="mod">
          <ac:chgData name="Jeffrey, Justin (DPH)" userId="688d1829-e65b-474d-900a-b54ace26d5c6" providerId="ADAL" clId="{3A6BF216-52E7-42AA-8C66-2AC1299956DF}" dt="2023-01-11T23:12:23.979" v="593" actId="26606"/>
          <ac:spMkLst>
            <pc:docMk/>
            <pc:sldMk cId="956150143" sldId="286"/>
            <ac:spMk id="2" creationId="{8F0D002A-1438-4740-9201-26E0DCF4E274}"/>
          </ac:spMkLst>
        </pc:spChg>
        <pc:spChg chg="mod">
          <ac:chgData name="Jeffrey, Justin (DPH)" userId="688d1829-e65b-474d-900a-b54ace26d5c6" providerId="ADAL" clId="{3A6BF216-52E7-42AA-8C66-2AC1299956DF}" dt="2023-01-11T23:12:23.979" v="593" actId="26606"/>
          <ac:spMkLst>
            <pc:docMk/>
            <pc:sldMk cId="956150143" sldId="286"/>
            <ac:spMk id="3" creationId="{5848A412-0098-4380-991B-FD2FD9797515}"/>
          </ac:spMkLst>
        </pc:spChg>
        <pc:spChg chg="add">
          <ac:chgData name="Jeffrey, Justin (DPH)" userId="688d1829-e65b-474d-900a-b54ace26d5c6" providerId="ADAL" clId="{3A6BF216-52E7-42AA-8C66-2AC1299956DF}" dt="2023-01-11T23:12:23.979" v="593" actId="26606"/>
          <ac:spMkLst>
            <pc:docMk/>
            <pc:sldMk cId="956150143" sldId="286"/>
            <ac:spMk id="8" creationId="{B26EE4FD-480F-42A5-9FEB-DA630457CFB7}"/>
          </ac:spMkLst>
        </pc:spChg>
        <pc:spChg chg="add">
          <ac:chgData name="Jeffrey, Justin (DPH)" userId="688d1829-e65b-474d-900a-b54ace26d5c6" providerId="ADAL" clId="{3A6BF216-52E7-42AA-8C66-2AC1299956DF}" dt="2023-01-11T23:12:23.979" v="593" actId="26606"/>
          <ac:spMkLst>
            <pc:docMk/>
            <pc:sldMk cId="956150143" sldId="286"/>
            <ac:spMk id="10" creationId="{A187062F-BE14-42FC-B06A-607DB23849C3}"/>
          </ac:spMkLst>
        </pc:spChg>
        <pc:spChg chg="add">
          <ac:chgData name="Jeffrey, Justin (DPH)" userId="688d1829-e65b-474d-900a-b54ace26d5c6" providerId="ADAL" clId="{3A6BF216-52E7-42AA-8C66-2AC1299956DF}" dt="2023-01-11T23:12:23.979" v="593" actId="26606"/>
          <ac:spMkLst>
            <pc:docMk/>
            <pc:sldMk cId="956150143" sldId="286"/>
            <ac:spMk id="12" creationId="{731FE21B-2A45-4BF5-8B03-E12341988774}"/>
          </ac:spMkLst>
        </pc:spChg>
        <pc:spChg chg="add">
          <ac:chgData name="Jeffrey, Justin (DPH)" userId="688d1829-e65b-474d-900a-b54ace26d5c6" providerId="ADAL" clId="{3A6BF216-52E7-42AA-8C66-2AC1299956DF}" dt="2023-01-11T23:12:23.979" v="593" actId="26606"/>
          <ac:spMkLst>
            <pc:docMk/>
            <pc:sldMk cId="956150143" sldId="286"/>
            <ac:spMk id="14" creationId="{2DC5A94D-79ED-48F5-9DC5-96CBB507CEC8}"/>
          </ac:spMkLst>
        </pc:spChg>
        <pc:spChg chg="add">
          <ac:chgData name="Jeffrey, Justin (DPH)" userId="688d1829-e65b-474d-900a-b54ace26d5c6" providerId="ADAL" clId="{3A6BF216-52E7-42AA-8C66-2AC1299956DF}" dt="2023-01-11T23:12:23.979" v="593" actId="26606"/>
          <ac:spMkLst>
            <pc:docMk/>
            <pc:sldMk cId="956150143" sldId="286"/>
            <ac:spMk id="16" creationId="{93A3D4BE-AF25-4F9A-9C29-1145CCE24A28}"/>
          </ac:spMkLst>
        </pc:spChg>
      </pc:sldChg>
      <pc:sldChg chg="addSp delSp modSp new mod ord setBg">
        <pc:chgData name="Jeffrey, Justin (DPH)" userId="688d1829-e65b-474d-900a-b54ace26d5c6" providerId="ADAL" clId="{3A6BF216-52E7-42AA-8C66-2AC1299956DF}" dt="2023-03-07T21:28:48.685" v="1107" actId="1076"/>
        <pc:sldMkLst>
          <pc:docMk/>
          <pc:sldMk cId="278168797" sldId="287"/>
        </pc:sldMkLst>
        <pc:spChg chg="mod">
          <ac:chgData name="Jeffrey, Justin (DPH)" userId="688d1829-e65b-474d-900a-b54ace26d5c6" providerId="ADAL" clId="{3A6BF216-52E7-42AA-8C66-2AC1299956DF}" dt="2023-02-07T20:36:35.515" v="621" actId="26606"/>
          <ac:spMkLst>
            <pc:docMk/>
            <pc:sldMk cId="278168797" sldId="287"/>
            <ac:spMk id="2" creationId="{D461D11E-C670-4E0F-C520-C3C5F03562D3}"/>
          </ac:spMkLst>
        </pc:spChg>
        <pc:spChg chg="del">
          <ac:chgData name="Jeffrey, Justin (DPH)" userId="688d1829-e65b-474d-900a-b54ace26d5c6" providerId="ADAL" clId="{3A6BF216-52E7-42AA-8C66-2AC1299956DF}" dt="2023-02-07T20:36:09.760" v="611" actId="22"/>
          <ac:spMkLst>
            <pc:docMk/>
            <pc:sldMk cId="278168797" sldId="287"/>
            <ac:spMk id="3" creationId="{E14E52C2-6233-16F6-DC73-C6AC90D145DD}"/>
          </ac:spMkLst>
        </pc:spChg>
        <pc:spChg chg="add mod">
          <ac:chgData name="Jeffrey, Justin (DPH)" userId="688d1829-e65b-474d-900a-b54ace26d5c6" providerId="ADAL" clId="{3A6BF216-52E7-42AA-8C66-2AC1299956DF}" dt="2023-02-21T17:24:50.121" v="979" actId="1076"/>
          <ac:spMkLst>
            <pc:docMk/>
            <pc:sldMk cId="278168797" sldId="287"/>
            <ac:spMk id="4" creationId="{975856A6-8B21-EBCA-3825-71EE93AA4F11}"/>
          </ac:spMkLst>
        </pc:spChg>
        <pc:spChg chg="add">
          <ac:chgData name="Jeffrey, Justin (DPH)" userId="688d1829-e65b-474d-900a-b54ace26d5c6" providerId="ADAL" clId="{3A6BF216-52E7-42AA-8C66-2AC1299956DF}" dt="2023-02-07T20:36:35.515" v="621" actId="26606"/>
          <ac:spMkLst>
            <pc:docMk/>
            <pc:sldMk cId="278168797" sldId="287"/>
            <ac:spMk id="12" creationId="{823AC064-BC96-4F32-8AE1-B2FD38754823}"/>
          </ac:spMkLst>
        </pc:spChg>
        <pc:picChg chg="add del mod ord">
          <ac:chgData name="Jeffrey, Justin (DPH)" userId="688d1829-e65b-474d-900a-b54ace26d5c6" providerId="ADAL" clId="{3A6BF216-52E7-42AA-8C66-2AC1299956DF}" dt="2023-02-21T17:23:55.393" v="972" actId="478"/>
          <ac:picMkLst>
            <pc:docMk/>
            <pc:sldMk cId="278168797" sldId="287"/>
            <ac:picMk id="5" creationId="{A6E3A8E7-51B3-7D6F-AD7C-69523545F364}"/>
          </ac:picMkLst>
        </pc:picChg>
        <pc:picChg chg="add mod">
          <ac:chgData name="Jeffrey, Justin (DPH)" userId="688d1829-e65b-474d-900a-b54ace26d5c6" providerId="ADAL" clId="{3A6BF216-52E7-42AA-8C66-2AC1299956DF}" dt="2023-03-07T21:26:43.820" v="1101" actId="1076"/>
          <ac:picMkLst>
            <pc:docMk/>
            <pc:sldMk cId="278168797" sldId="287"/>
            <ac:picMk id="5" creationId="{C95E35CF-0B3F-3D54-D53A-B00DE2FB60A4}"/>
          </ac:picMkLst>
        </pc:picChg>
        <pc:picChg chg="add del mod">
          <ac:chgData name="Jeffrey, Justin (DPH)" userId="688d1829-e65b-474d-900a-b54ace26d5c6" providerId="ADAL" clId="{3A6BF216-52E7-42AA-8C66-2AC1299956DF}" dt="2023-02-21T17:24:36.554" v="976" actId="478"/>
          <ac:picMkLst>
            <pc:docMk/>
            <pc:sldMk cId="278168797" sldId="287"/>
            <ac:picMk id="7" creationId="{3FF0236F-CBB2-6EA5-012B-419B53D61DC7}"/>
          </ac:picMkLst>
        </pc:picChg>
        <pc:picChg chg="add mod">
          <ac:chgData name="Jeffrey, Justin (DPH)" userId="688d1829-e65b-474d-900a-b54ace26d5c6" providerId="ADAL" clId="{3A6BF216-52E7-42AA-8C66-2AC1299956DF}" dt="2023-03-07T21:28:48.685" v="1107" actId="1076"/>
          <ac:picMkLst>
            <pc:docMk/>
            <pc:sldMk cId="278168797" sldId="287"/>
            <ac:picMk id="7" creationId="{CDCC864F-6911-3BAD-3D62-D377DCF305A8}"/>
          </ac:picMkLst>
        </pc:picChg>
        <pc:picChg chg="add del mod">
          <ac:chgData name="Jeffrey, Justin (DPH)" userId="688d1829-e65b-474d-900a-b54ace26d5c6" providerId="ADAL" clId="{3A6BF216-52E7-42AA-8C66-2AC1299956DF}" dt="2023-03-07T21:26:37.230" v="1098" actId="478"/>
          <ac:picMkLst>
            <pc:docMk/>
            <pc:sldMk cId="278168797" sldId="287"/>
            <ac:picMk id="8" creationId="{804BB13D-6C68-E7B5-039E-674CF3BFB9BF}"/>
          </ac:picMkLst>
        </pc:picChg>
        <pc:picChg chg="add del mod">
          <ac:chgData name="Jeffrey, Justin (DPH)" userId="688d1829-e65b-474d-900a-b54ace26d5c6" providerId="ADAL" clId="{3A6BF216-52E7-42AA-8C66-2AC1299956DF}" dt="2023-03-07T21:26:58.395" v="1102" actId="478"/>
          <ac:picMkLst>
            <pc:docMk/>
            <pc:sldMk cId="278168797" sldId="287"/>
            <ac:picMk id="10" creationId="{8056662C-C88C-D2C6-2895-2AC68275EB66}"/>
          </ac:picMkLst>
        </pc:picChg>
        <pc:cxnChg chg="add">
          <ac:chgData name="Jeffrey, Justin (DPH)" userId="688d1829-e65b-474d-900a-b54ace26d5c6" providerId="ADAL" clId="{3A6BF216-52E7-42AA-8C66-2AC1299956DF}" dt="2023-02-07T20:36:35.515" v="621" actId="26606"/>
          <ac:cxnSpMkLst>
            <pc:docMk/>
            <pc:sldMk cId="278168797" sldId="287"/>
            <ac:cxnSpMk id="14" creationId="{7E7C77BC-7138-40B1-A15B-20F57A494629}"/>
          </ac:cxnSpMkLst>
        </pc:cxnChg>
        <pc:cxnChg chg="add">
          <ac:chgData name="Jeffrey, Justin (DPH)" userId="688d1829-e65b-474d-900a-b54ace26d5c6" providerId="ADAL" clId="{3A6BF216-52E7-42AA-8C66-2AC1299956DF}" dt="2023-02-07T20:36:35.515" v="621" actId="26606"/>
          <ac:cxnSpMkLst>
            <pc:docMk/>
            <pc:sldMk cId="278168797" sldId="287"/>
            <ac:cxnSpMk id="16" creationId="{DB146403-F3D6-484B-B2ED-97F9565D0370}"/>
          </ac:cxnSpMkLst>
        </pc:cxnChg>
      </pc:sldChg>
      <pc:sldChg chg="addSp delSp modSp new mod setBg">
        <pc:chgData name="Jeffrey, Justin (DPH)" userId="688d1829-e65b-474d-900a-b54ace26d5c6" providerId="ADAL" clId="{3A6BF216-52E7-42AA-8C66-2AC1299956DF}" dt="2023-02-07T20:47:39.631" v="695" actId="26606"/>
        <pc:sldMkLst>
          <pc:docMk/>
          <pc:sldMk cId="2690631540" sldId="288"/>
        </pc:sldMkLst>
        <pc:spChg chg="mod">
          <ac:chgData name="Jeffrey, Justin (DPH)" userId="688d1829-e65b-474d-900a-b54ace26d5c6" providerId="ADAL" clId="{3A6BF216-52E7-42AA-8C66-2AC1299956DF}" dt="2023-02-07T20:47:39.631" v="695" actId="26606"/>
          <ac:spMkLst>
            <pc:docMk/>
            <pc:sldMk cId="2690631540" sldId="288"/>
            <ac:spMk id="2" creationId="{DC113B6D-1FE1-873A-27FA-C9985B4D59F9}"/>
          </ac:spMkLst>
        </pc:spChg>
        <pc:spChg chg="del mod">
          <ac:chgData name="Jeffrey, Justin (DPH)" userId="688d1829-e65b-474d-900a-b54ace26d5c6" providerId="ADAL" clId="{3A6BF216-52E7-42AA-8C66-2AC1299956DF}" dt="2023-02-07T20:47:39.631" v="695" actId="26606"/>
          <ac:spMkLst>
            <pc:docMk/>
            <pc:sldMk cId="2690631540" sldId="288"/>
            <ac:spMk id="3" creationId="{65BB91E8-A77B-C25D-36AC-04F02A6BB4B6}"/>
          </ac:spMkLst>
        </pc:spChg>
        <pc:spChg chg="add del">
          <ac:chgData name="Jeffrey, Justin (DPH)" userId="688d1829-e65b-474d-900a-b54ace26d5c6" providerId="ADAL" clId="{3A6BF216-52E7-42AA-8C66-2AC1299956DF}" dt="2023-02-07T20:47:39.608" v="694" actId="26606"/>
          <ac:spMkLst>
            <pc:docMk/>
            <pc:sldMk cId="2690631540" sldId="288"/>
            <ac:spMk id="8" creationId="{907EF6B7-1338-4443-8C46-6A318D952DFD}"/>
          </ac:spMkLst>
        </pc:spChg>
        <pc:spChg chg="add">
          <ac:chgData name="Jeffrey, Justin (DPH)" userId="688d1829-e65b-474d-900a-b54ace26d5c6" providerId="ADAL" clId="{3A6BF216-52E7-42AA-8C66-2AC1299956DF}" dt="2023-02-07T20:47:39.631" v="695" actId="26606"/>
          <ac:spMkLst>
            <pc:docMk/>
            <pc:sldMk cId="2690631540" sldId="288"/>
            <ac:spMk id="9" creationId="{B819A166-7571-4003-A6B8-B62034C3ED30}"/>
          </ac:spMkLst>
        </pc:spChg>
        <pc:spChg chg="add del">
          <ac:chgData name="Jeffrey, Justin (DPH)" userId="688d1829-e65b-474d-900a-b54ace26d5c6" providerId="ADAL" clId="{3A6BF216-52E7-42AA-8C66-2AC1299956DF}" dt="2023-02-07T20:47:39.608" v="694" actId="26606"/>
          <ac:spMkLst>
            <pc:docMk/>
            <pc:sldMk cId="2690631540" sldId="288"/>
            <ac:spMk id="10" creationId="{DAAE4CDD-124C-4DCF-9584-B6033B545DD5}"/>
          </ac:spMkLst>
        </pc:spChg>
        <pc:spChg chg="add del">
          <ac:chgData name="Jeffrey, Justin (DPH)" userId="688d1829-e65b-474d-900a-b54ace26d5c6" providerId="ADAL" clId="{3A6BF216-52E7-42AA-8C66-2AC1299956DF}" dt="2023-02-07T20:47:39.608" v="694" actId="26606"/>
          <ac:spMkLst>
            <pc:docMk/>
            <pc:sldMk cId="2690631540" sldId="288"/>
            <ac:spMk id="12" creationId="{081E4A58-353D-44AE-B2FC-2A74E2E400F7}"/>
          </ac:spMkLst>
        </pc:spChg>
        <pc:graphicFrameChg chg="add">
          <ac:chgData name="Jeffrey, Justin (DPH)" userId="688d1829-e65b-474d-900a-b54ace26d5c6" providerId="ADAL" clId="{3A6BF216-52E7-42AA-8C66-2AC1299956DF}" dt="2023-02-07T20:47:39.631" v="695" actId="26606"/>
          <ac:graphicFrameMkLst>
            <pc:docMk/>
            <pc:sldMk cId="2690631540" sldId="288"/>
            <ac:graphicFrameMk id="5" creationId="{B8F14D05-C7D3-F521-957E-A47CC2C4915A}"/>
          </ac:graphicFrameMkLst>
        </pc:graphicFrameChg>
      </pc:sldChg>
      <pc:sldChg chg="addSp delSp modSp new del mod setBg">
        <pc:chgData name="Jeffrey, Justin (DPH)" userId="688d1829-e65b-474d-900a-b54ace26d5c6" providerId="ADAL" clId="{3A6BF216-52E7-42AA-8C66-2AC1299956DF}" dt="2023-03-07T21:47:31.804" v="1113" actId="2696"/>
        <pc:sldMkLst>
          <pc:docMk/>
          <pc:sldMk cId="1704289055" sldId="289"/>
        </pc:sldMkLst>
        <pc:spChg chg="mod">
          <ac:chgData name="Jeffrey, Justin (DPH)" userId="688d1829-e65b-474d-900a-b54ace26d5c6" providerId="ADAL" clId="{3A6BF216-52E7-42AA-8C66-2AC1299956DF}" dt="2023-02-07T20:54:42.241" v="823" actId="26606"/>
          <ac:spMkLst>
            <pc:docMk/>
            <pc:sldMk cId="1704289055" sldId="289"/>
            <ac:spMk id="2" creationId="{8494D662-A039-8EA0-46A8-91CFB2C7975F}"/>
          </ac:spMkLst>
        </pc:spChg>
        <pc:spChg chg="del mod">
          <ac:chgData name="Jeffrey, Justin (DPH)" userId="688d1829-e65b-474d-900a-b54ace26d5c6" providerId="ADAL" clId="{3A6BF216-52E7-42AA-8C66-2AC1299956DF}" dt="2023-02-07T20:54:42.241" v="823" actId="26606"/>
          <ac:spMkLst>
            <pc:docMk/>
            <pc:sldMk cId="1704289055" sldId="289"/>
            <ac:spMk id="3" creationId="{BDD7F1E1-74F7-4378-CEB1-DCED4600CC18}"/>
          </ac:spMkLst>
        </pc:spChg>
        <pc:spChg chg="add">
          <ac:chgData name="Jeffrey, Justin (DPH)" userId="688d1829-e65b-474d-900a-b54ace26d5c6" providerId="ADAL" clId="{3A6BF216-52E7-42AA-8C66-2AC1299956DF}" dt="2023-02-07T20:54:42.241" v="823" actId="26606"/>
          <ac:spMkLst>
            <pc:docMk/>
            <pc:sldMk cId="1704289055" sldId="289"/>
            <ac:spMk id="9" creationId="{2F3856E9-4239-4EE7-A372-FDCF4882FDF6}"/>
          </ac:spMkLst>
        </pc:spChg>
        <pc:spChg chg="add">
          <ac:chgData name="Jeffrey, Justin (DPH)" userId="688d1829-e65b-474d-900a-b54ace26d5c6" providerId="ADAL" clId="{3A6BF216-52E7-42AA-8C66-2AC1299956DF}" dt="2023-02-07T20:54:42.241" v="823" actId="26606"/>
          <ac:spMkLst>
            <pc:docMk/>
            <pc:sldMk cId="1704289055" sldId="289"/>
            <ac:spMk id="11" creationId="{CCC9CDCF-90F8-42B0-BD0A-794C52688098}"/>
          </ac:spMkLst>
        </pc:spChg>
        <pc:grpChg chg="add">
          <ac:chgData name="Jeffrey, Justin (DPH)" userId="688d1829-e65b-474d-900a-b54ace26d5c6" providerId="ADAL" clId="{3A6BF216-52E7-42AA-8C66-2AC1299956DF}" dt="2023-02-07T20:54:42.241" v="823" actId="26606"/>
          <ac:grpSpMkLst>
            <pc:docMk/>
            <pc:sldMk cId="1704289055" sldId="289"/>
            <ac:grpSpMk id="13" creationId="{C07D05FE-3FB8-4314-A050-9AB40814D714}"/>
          </ac:grpSpMkLst>
        </pc:grpChg>
        <pc:graphicFrameChg chg="add">
          <ac:chgData name="Jeffrey, Justin (DPH)" userId="688d1829-e65b-474d-900a-b54ace26d5c6" providerId="ADAL" clId="{3A6BF216-52E7-42AA-8C66-2AC1299956DF}" dt="2023-02-07T20:54:42.241" v="823" actId="26606"/>
          <ac:graphicFrameMkLst>
            <pc:docMk/>
            <pc:sldMk cId="1704289055" sldId="289"/>
            <ac:graphicFrameMk id="5" creationId="{17E9592B-F7EA-B2C9-C766-F56C5C7715AA}"/>
          </ac:graphicFrameMkLst>
        </pc:graphicFrameChg>
      </pc:sldChg>
      <pc:sldChg chg="addSp modSp new del mod setBg">
        <pc:chgData name="Jeffrey, Justin (DPH)" userId="688d1829-e65b-474d-900a-b54ace26d5c6" providerId="ADAL" clId="{3A6BF216-52E7-42AA-8C66-2AC1299956DF}" dt="2023-03-07T21:31:01.362" v="1112" actId="2696"/>
        <pc:sldMkLst>
          <pc:docMk/>
          <pc:sldMk cId="1387100483" sldId="290"/>
        </pc:sldMkLst>
        <pc:spChg chg="mod">
          <ac:chgData name="Jeffrey, Justin (DPH)" userId="688d1829-e65b-474d-900a-b54ace26d5c6" providerId="ADAL" clId="{3A6BF216-52E7-42AA-8C66-2AC1299956DF}" dt="2023-02-07T20:58:42.560" v="870" actId="26606"/>
          <ac:spMkLst>
            <pc:docMk/>
            <pc:sldMk cId="1387100483" sldId="290"/>
            <ac:spMk id="2" creationId="{6447B0A9-212C-B5D7-BF75-4F8EF2CDC59F}"/>
          </ac:spMkLst>
        </pc:spChg>
        <pc:spChg chg="mod">
          <ac:chgData name="Jeffrey, Justin (DPH)" userId="688d1829-e65b-474d-900a-b54ace26d5c6" providerId="ADAL" clId="{3A6BF216-52E7-42AA-8C66-2AC1299956DF}" dt="2023-02-07T20:58:42.560" v="870" actId="26606"/>
          <ac:spMkLst>
            <pc:docMk/>
            <pc:sldMk cId="1387100483" sldId="290"/>
            <ac:spMk id="3" creationId="{AF18C3DE-1145-F98A-75ED-E7BE54105353}"/>
          </ac:spMkLst>
        </pc:spChg>
        <pc:spChg chg="add">
          <ac:chgData name="Jeffrey, Justin (DPH)" userId="688d1829-e65b-474d-900a-b54ace26d5c6" providerId="ADAL" clId="{3A6BF216-52E7-42AA-8C66-2AC1299956DF}" dt="2023-02-07T20:58:42.560" v="870" actId="26606"/>
          <ac:spMkLst>
            <pc:docMk/>
            <pc:sldMk cId="1387100483" sldId="290"/>
            <ac:spMk id="9" creationId="{1825AC39-5F85-4CAA-8A81-A1287086B2B6}"/>
          </ac:spMkLst>
        </pc:spChg>
        <pc:spChg chg="add">
          <ac:chgData name="Jeffrey, Justin (DPH)" userId="688d1829-e65b-474d-900a-b54ace26d5c6" providerId="ADAL" clId="{3A6BF216-52E7-42AA-8C66-2AC1299956DF}" dt="2023-02-07T20:58:42.560" v="870" actId="26606"/>
          <ac:spMkLst>
            <pc:docMk/>
            <pc:sldMk cId="1387100483" sldId="290"/>
            <ac:spMk id="11" creationId="{95DA4D23-37FC-4B90-8188-F0377C5FF44B}"/>
          </ac:spMkLst>
        </pc:spChg>
        <pc:spChg chg="add">
          <ac:chgData name="Jeffrey, Justin (DPH)" userId="688d1829-e65b-474d-900a-b54ace26d5c6" providerId="ADAL" clId="{3A6BF216-52E7-42AA-8C66-2AC1299956DF}" dt="2023-02-07T20:58:42.560" v="870" actId="26606"/>
          <ac:spMkLst>
            <pc:docMk/>
            <pc:sldMk cId="1387100483" sldId="290"/>
            <ac:spMk id="13" creationId="{A7A4B465-FBCC-4CD4-89A1-82992A7B47FF}"/>
          </ac:spMkLst>
        </pc:spChg>
        <pc:spChg chg="add">
          <ac:chgData name="Jeffrey, Justin (DPH)" userId="688d1829-e65b-474d-900a-b54ace26d5c6" providerId="ADAL" clId="{3A6BF216-52E7-42AA-8C66-2AC1299956DF}" dt="2023-02-07T20:58:42.560" v="870" actId="26606"/>
          <ac:spMkLst>
            <pc:docMk/>
            <pc:sldMk cId="1387100483" sldId="290"/>
            <ac:spMk id="15" creationId="{909E572F-9CDC-4214-9D42-FF0017649590}"/>
          </ac:spMkLst>
        </pc:spChg>
        <pc:graphicFrameChg chg="add mod modGraphic">
          <ac:chgData name="Jeffrey, Justin (DPH)" userId="688d1829-e65b-474d-900a-b54ace26d5c6" providerId="ADAL" clId="{3A6BF216-52E7-42AA-8C66-2AC1299956DF}" dt="2023-02-07T20:58:42.560" v="870" actId="26606"/>
          <ac:graphicFrameMkLst>
            <pc:docMk/>
            <pc:sldMk cId="1387100483" sldId="290"/>
            <ac:graphicFrameMk id="4" creationId="{5C7A4DD7-4CFA-4152-E1DD-2E9118108C18}"/>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1171982406" sldId="291"/>
        </pc:sldMkLst>
        <pc:spChg chg="mod">
          <ac:chgData name="Jeffrey, Justin (DPH)" userId="688d1829-e65b-474d-900a-b54ace26d5c6" providerId="ADAL" clId="{3A6BF216-52E7-42AA-8C66-2AC1299956DF}" dt="2023-02-07T20:59:56.628" v="880" actId="26606"/>
          <ac:spMkLst>
            <pc:docMk/>
            <pc:sldMk cId="1171982406" sldId="291"/>
            <ac:spMk id="2" creationId="{95CBD7EE-E82E-6192-0A40-46077B0F8BC5}"/>
          </ac:spMkLst>
        </pc:spChg>
        <pc:spChg chg="mod">
          <ac:chgData name="Jeffrey, Justin (DPH)" userId="688d1829-e65b-474d-900a-b54ace26d5c6" providerId="ADAL" clId="{3A6BF216-52E7-42AA-8C66-2AC1299956DF}" dt="2023-02-07T20:59:56.628" v="880" actId="26606"/>
          <ac:spMkLst>
            <pc:docMk/>
            <pc:sldMk cId="1171982406" sldId="291"/>
            <ac:spMk id="3" creationId="{212669A1-8500-D21D-24E9-568B7C766E09}"/>
          </ac:spMkLst>
        </pc:spChg>
        <pc:spChg chg="add del">
          <ac:chgData name="Jeffrey, Justin (DPH)" userId="688d1829-e65b-474d-900a-b54ace26d5c6" providerId="ADAL" clId="{3A6BF216-52E7-42AA-8C66-2AC1299956DF}" dt="2023-02-07T20:59:56.628" v="880" actId="26606"/>
          <ac:spMkLst>
            <pc:docMk/>
            <pc:sldMk cId="1171982406" sldId="291"/>
            <ac:spMk id="8" creationId="{4A70F4F6-8761-4016-931A-4535464E4C26}"/>
          </ac:spMkLst>
        </pc:spChg>
        <pc:spChg chg="add del">
          <ac:chgData name="Jeffrey, Justin (DPH)" userId="688d1829-e65b-474d-900a-b54ace26d5c6" providerId="ADAL" clId="{3A6BF216-52E7-42AA-8C66-2AC1299956DF}" dt="2023-02-07T20:59:56.628" v="880" actId="26606"/>
          <ac:spMkLst>
            <pc:docMk/>
            <pc:sldMk cId="1171982406" sldId="291"/>
            <ac:spMk id="10" creationId="{A5271697-90F1-4A23-8EF2-0179F2EAFACB}"/>
          </ac:spMkLst>
        </pc:spChg>
        <pc:spChg chg="add del">
          <ac:chgData name="Jeffrey, Justin (DPH)" userId="688d1829-e65b-474d-900a-b54ace26d5c6" providerId="ADAL" clId="{3A6BF216-52E7-42AA-8C66-2AC1299956DF}" dt="2023-02-07T20:59:56.628" v="880" actId="26606"/>
          <ac:spMkLst>
            <pc:docMk/>
            <pc:sldMk cId="1171982406" sldId="291"/>
            <ac:spMk id="34" creationId="{D9F5512A-48E1-4C07-B75E-3CCC517B6804}"/>
          </ac:spMkLst>
        </pc:spChg>
        <pc:spChg chg="add">
          <ac:chgData name="Jeffrey, Justin (DPH)" userId="688d1829-e65b-474d-900a-b54ace26d5c6" providerId="ADAL" clId="{3A6BF216-52E7-42AA-8C66-2AC1299956DF}" dt="2023-02-07T20:59:56.628" v="880" actId="26606"/>
          <ac:spMkLst>
            <pc:docMk/>
            <pc:sldMk cId="1171982406" sldId="291"/>
            <ac:spMk id="39" creationId="{4D24BFD5-D814-402B-B6C4-EEF6AE14B0F2}"/>
          </ac:spMkLst>
        </pc:spChg>
        <pc:spChg chg="add">
          <ac:chgData name="Jeffrey, Justin (DPH)" userId="688d1829-e65b-474d-900a-b54ace26d5c6" providerId="ADAL" clId="{3A6BF216-52E7-42AA-8C66-2AC1299956DF}" dt="2023-02-07T20:59:56.628" v="880" actId="26606"/>
          <ac:spMkLst>
            <pc:docMk/>
            <pc:sldMk cId="1171982406" sldId="291"/>
            <ac:spMk id="41" creationId="{36FED7E8-9A97-475F-9FA4-113410D4433B}"/>
          </ac:spMkLst>
        </pc:spChg>
        <pc:spChg chg="add">
          <ac:chgData name="Jeffrey, Justin (DPH)" userId="688d1829-e65b-474d-900a-b54ace26d5c6" providerId="ADAL" clId="{3A6BF216-52E7-42AA-8C66-2AC1299956DF}" dt="2023-02-07T20:59:56.628" v="880" actId="26606"/>
          <ac:spMkLst>
            <pc:docMk/>
            <pc:sldMk cId="1171982406" sldId="291"/>
            <ac:spMk id="43" creationId="{2A39B854-4B6C-4F7F-A602-6F97770CED70}"/>
          </ac:spMkLst>
        </pc:spChg>
        <pc:grpChg chg="add del">
          <ac:chgData name="Jeffrey, Justin (DPH)" userId="688d1829-e65b-474d-900a-b54ace26d5c6" providerId="ADAL" clId="{3A6BF216-52E7-42AA-8C66-2AC1299956DF}" dt="2023-02-07T20:59:56.628" v="880" actId="26606"/>
          <ac:grpSpMkLst>
            <pc:docMk/>
            <pc:sldMk cId="1171982406" sldId="291"/>
            <ac:grpSpMk id="12" creationId="{B4C49FD3-CD95-4BA4-8BD3-B4A4C6844FCC}"/>
          </ac:grpSpMkLst>
        </pc:grpChg>
      </pc:sldChg>
      <pc:sldChg chg="new del">
        <pc:chgData name="Jeffrey, Justin (DPH)" userId="688d1829-e65b-474d-900a-b54ace26d5c6" providerId="ADAL" clId="{3A6BF216-52E7-42AA-8C66-2AC1299956DF}" dt="2023-02-07T21:00:09.171" v="882" actId="2696"/>
        <pc:sldMkLst>
          <pc:docMk/>
          <pc:sldMk cId="3196447445" sldId="292"/>
        </pc:sldMkLst>
      </pc:sldChg>
      <pc:sldChg chg="addSp modSp new del mod">
        <pc:chgData name="Jeffrey, Justin (DPH)" userId="688d1829-e65b-474d-900a-b54ace26d5c6" providerId="ADAL" clId="{3A6BF216-52E7-42AA-8C66-2AC1299956DF}" dt="2023-03-07T21:31:01.362" v="1112" actId="2696"/>
        <pc:sldMkLst>
          <pc:docMk/>
          <pc:sldMk cId="4187345982" sldId="292"/>
        </pc:sldMkLst>
        <pc:picChg chg="add mod">
          <ac:chgData name="Jeffrey, Justin (DPH)" userId="688d1829-e65b-474d-900a-b54ace26d5c6" providerId="ADAL" clId="{3A6BF216-52E7-42AA-8C66-2AC1299956DF}" dt="2023-02-07T21:00:38.751" v="886" actId="14100"/>
          <ac:picMkLst>
            <pc:docMk/>
            <pc:sldMk cId="4187345982" sldId="292"/>
            <ac:picMk id="4" creationId="{485135A7-4036-A24A-8935-A289D2A06EB5}"/>
          </ac:picMkLst>
        </pc:picChg>
      </pc:sldChg>
      <pc:sldChg chg="addSp delSp modSp new del mod setBg">
        <pc:chgData name="Jeffrey, Justin (DPH)" userId="688d1829-e65b-474d-900a-b54ace26d5c6" providerId="ADAL" clId="{3A6BF216-52E7-42AA-8C66-2AC1299956DF}" dt="2023-03-07T21:31:01.362" v="1112" actId="2696"/>
        <pc:sldMkLst>
          <pc:docMk/>
          <pc:sldMk cId="2283185172" sldId="293"/>
        </pc:sldMkLst>
        <pc:spChg chg="mod">
          <ac:chgData name="Jeffrey, Justin (DPH)" userId="688d1829-e65b-474d-900a-b54ace26d5c6" providerId="ADAL" clId="{3A6BF216-52E7-42AA-8C66-2AC1299956DF}" dt="2023-02-07T21:01:29.796" v="895" actId="26606"/>
          <ac:spMkLst>
            <pc:docMk/>
            <pc:sldMk cId="2283185172" sldId="293"/>
            <ac:spMk id="2" creationId="{98589946-F826-9A58-CF92-4DF2912DA126}"/>
          </ac:spMkLst>
        </pc:spChg>
        <pc:spChg chg="mod ord">
          <ac:chgData name="Jeffrey, Justin (DPH)" userId="688d1829-e65b-474d-900a-b54ace26d5c6" providerId="ADAL" clId="{3A6BF216-52E7-42AA-8C66-2AC1299956DF}" dt="2023-02-07T21:01:29.796" v="895" actId="26606"/>
          <ac:spMkLst>
            <pc:docMk/>
            <pc:sldMk cId="2283185172" sldId="293"/>
            <ac:spMk id="3" creationId="{28E62CAD-84ED-3B09-ABB3-64D5C0CF87F1}"/>
          </ac:spMkLst>
        </pc:spChg>
        <pc:spChg chg="add del">
          <ac:chgData name="Jeffrey, Justin (DPH)" userId="688d1829-e65b-474d-900a-b54ace26d5c6" providerId="ADAL" clId="{3A6BF216-52E7-42AA-8C66-2AC1299956DF}" dt="2023-02-07T21:01:29.785" v="894" actId="26606"/>
          <ac:spMkLst>
            <pc:docMk/>
            <pc:sldMk cId="2283185172" sldId="293"/>
            <ac:spMk id="9" creationId="{5E39A796-BE83-48B1-B33F-35C4A32AAB57}"/>
          </ac:spMkLst>
        </pc:spChg>
        <pc:spChg chg="add del">
          <ac:chgData name="Jeffrey, Justin (DPH)" userId="688d1829-e65b-474d-900a-b54ace26d5c6" providerId="ADAL" clId="{3A6BF216-52E7-42AA-8C66-2AC1299956DF}" dt="2023-02-07T21:01:29.785" v="894" actId="26606"/>
          <ac:spMkLst>
            <pc:docMk/>
            <pc:sldMk cId="2283185172" sldId="293"/>
            <ac:spMk id="11" creationId="{72F84B47-E267-4194-8194-831DB7B5547F}"/>
          </ac:spMkLst>
        </pc:spChg>
        <pc:spChg chg="add">
          <ac:chgData name="Jeffrey, Justin (DPH)" userId="688d1829-e65b-474d-900a-b54ace26d5c6" providerId="ADAL" clId="{3A6BF216-52E7-42AA-8C66-2AC1299956DF}" dt="2023-02-07T21:01:29.796" v="895" actId="26606"/>
          <ac:spMkLst>
            <pc:docMk/>
            <pc:sldMk cId="2283185172" sldId="293"/>
            <ac:spMk id="13" creationId="{FF9B822F-893E-44C8-963C-64F50ACECBB2}"/>
          </ac:spMkLst>
        </pc:spChg>
        <pc:spChg chg="add">
          <ac:chgData name="Jeffrey, Justin (DPH)" userId="688d1829-e65b-474d-900a-b54ace26d5c6" providerId="ADAL" clId="{3A6BF216-52E7-42AA-8C66-2AC1299956DF}" dt="2023-02-07T21:01:29.796" v="895" actId="26606"/>
          <ac:spMkLst>
            <pc:docMk/>
            <pc:sldMk cId="2283185172" sldId="293"/>
            <ac:spMk id="14" creationId="{EBF87945-A001-489F-9D9B-7D9435F0B9CA}"/>
          </ac:spMkLst>
        </pc:spChg>
        <pc:picChg chg="add mod">
          <ac:chgData name="Jeffrey, Justin (DPH)" userId="688d1829-e65b-474d-900a-b54ace26d5c6" providerId="ADAL" clId="{3A6BF216-52E7-42AA-8C66-2AC1299956DF}" dt="2023-02-07T21:01:29.796" v="895" actId="26606"/>
          <ac:picMkLst>
            <pc:docMk/>
            <pc:sldMk cId="2283185172" sldId="293"/>
            <ac:picMk id="4" creationId="{9CD91A96-BD6A-B300-3D6B-BE1CC628F373}"/>
          </ac:picMkLst>
        </pc:picChg>
      </pc:sldChg>
      <pc:sldChg chg="addSp modSp new del mod setBg">
        <pc:chgData name="Jeffrey, Justin (DPH)" userId="688d1829-e65b-474d-900a-b54ace26d5c6" providerId="ADAL" clId="{3A6BF216-52E7-42AA-8C66-2AC1299956DF}" dt="2023-03-07T21:31:01.362" v="1112" actId="2696"/>
        <pc:sldMkLst>
          <pc:docMk/>
          <pc:sldMk cId="1585103387" sldId="294"/>
        </pc:sldMkLst>
        <pc:spChg chg="mod">
          <ac:chgData name="Jeffrey, Justin (DPH)" userId="688d1829-e65b-474d-900a-b54ace26d5c6" providerId="ADAL" clId="{3A6BF216-52E7-42AA-8C66-2AC1299956DF}" dt="2023-02-07T21:02:21.212" v="903" actId="26606"/>
          <ac:spMkLst>
            <pc:docMk/>
            <pc:sldMk cId="1585103387" sldId="294"/>
            <ac:spMk id="2" creationId="{3936432F-CA22-24E8-F7DB-DA6DDB984482}"/>
          </ac:spMkLst>
        </pc:spChg>
        <pc:spChg chg="mod">
          <ac:chgData name="Jeffrey, Justin (DPH)" userId="688d1829-e65b-474d-900a-b54ace26d5c6" providerId="ADAL" clId="{3A6BF216-52E7-42AA-8C66-2AC1299956DF}" dt="2023-02-07T21:02:21.212" v="903" actId="26606"/>
          <ac:spMkLst>
            <pc:docMk/>
            <pc:sldMk cId="1585103387" sldId="294"/>
            <ac:spMk id="3" creationId="{1478B69D-D575-FF47-84BE-1477B25666A8}"/>
          </ac:spMkLst>
        </pc:spChg>
        <pc:spChg chg="add">
          <ac:chgData name="Jeffrey, Justin (DPH)" userId="688d1829-e65b-474d-900a-b54ace26d5c6" providerId="ADAL" clId="{3A6BF216-52E7-42AA-8C66-2AC1299956DF}" dt="2023-02-07T21:02:21.212" v="903" actId="26606"/>
          <ac:spMkLst>
            <pc:docMk/>
            <pc:sldMk cId="1585103387" sldId="294"/>
            <ac:spMk id="10" creationId="{AAAE94E3-A7DB-4868-B1E3-E49703488BBC}"/>
          </ac:spMkLst>
        </pc:spChg>
        <pc:spChg chg="add">
          <ac:chgData name="Jeffrey, Justin (DPH)" userId="688d1829-e65b-474d-900a-b54ace26d5c6" providerId="ADAL" clId="{3A6BF216-52E7-42AA-8C66-2AC1299956DF}" dt="2023-02-07T21:02:21.212" v="903" actId="26606"/>
          <ac:spMkLst>
            <pc:docMk/>
            <pc:sldMk cId="1585103387" sldId="294"/>
            <ac:spMk id="16" creationId="{3873B707-463F-40B0-8227-E8CC6C67EB25}"/>
          </ac:spMkLst>
        </pc:spChg>
        <pc:spChg chg="add">
          <ac:chgData name="Jeffrey, Justin (DPH)" userId="688d1829-e65b-474d-900a-b54ace26d5c6" providerId="ADAL" clId="{3A6BF216-52E7-42AA-8C66-2AC1299956DF}" dt="2023-02-07T21:02:21.212" v="903" actId="26606"/>
          <ac:spMkLst>
            <pc:docMk/>
            <pc:sldMk cId="1585103387" sldId="294"/>
            <ac:spMk id="18" creationId="{C13237C8-E62C-4F0D-A318-BD6FB6C2D138}"/>
          </ac:spMkLst>
        </pc:spChg>
        <pc:spChg chg="add">
          <ac:chgData name="Jeffrey, Justin (DPH)" userId="688d1829-e65b-474d-900a-b54ace26d5c6" providerId="ADAL" clId="{3A6BF216-52E7-42AA-8C66-2AC1299956DF}" dt="2023-02-07T21:02:21.212" v="903" actId="26606"/>
          <ac:spMkLst>
            <pc:docMk/>
            <pc:sldMk cId="1585103387" sldId="294"/>
            <ac:spMk id="20" creationId="{19C9EAEA-39D0-4B0E-A0EB-51E7B26740B1}"/>
          </ac:spMkLst>
        </pc:spChg>
        <pc:spChg chg="add">
          <ac:chgData name="Jeffrey, Justin (DPH)" userId="688d1829-e65b-474d-900a-b54ace26d5c6" providerId="ADAL" clId="{3A6BF216-52E7-42AA-8C66-2AC1299956DF}" dt="2023-02-07T21:02:21.212" v="903" actId="26606"/>
          <ac:spMkLst>
            <pc:docMk/>
            <pc:sldMk cId="1585103387" sldId="294"/>
            <ac:spMk id="22" creationId="{8CB5D2D7-DF65-4E86-BFBA-FFB9B5ACEB64}"/>
          </ac:spMkLst>
        </pc:spChg>
        <pc:grpChg chg="add">
          <ac:chgData name="Jeffrey, Justin (DPH)" userId="688d1829-e65b-474d-900a-b54ace26d5c6" providerId="ADAL" clId="{3A6BF216-52E7-42AA-8C66-2AC1299956DF}" dt="2023-02-07T21:02:21.212" v="903" actId="26606"/>
          <ac:grpSpMkLst>
            <pc:docMk/>
            <pc:sldMk cId="1585103387" sldId="294"/>
            <ac:grpSpMk id="12" creationId="{1DE889C7-FAD6-4397-98E2-05D503484459}"/>
          </ac:grpSpMkLst>
        </pc:grpChg>
        <pc:picChg chg="add mod ord">
          <ac:chgData name="Jeffrey, Justin (DPH)" userId="688d1829-e65b-474d-900a-b54ace26d5c6" providerId="ADAL" clId="{3A6BF216-52E7-42AA-8C66-2AC1299956DF}" dt="2023-02-07T21:02:21.212" v="903" actId="26606"/>
          <ac:picMkLst>
            <pc:docMk/>
            <pc:sldMk cId="1585103387" sldId="294"/>
            <ac:picMk id="4" creationId="{3DCA18F8-B886-39F7-A57B-BD099136DD32}"/>
          </ac:picMkLst>
        </pc:picChg>
        <pc:picChg chg="add mod">
          <ac:chgData name="Jeffrey, Justin (DPH)" userId="688d1829-e65b-474d-900a-b54ace26d5c6" providerId="ADAL" clId="{3A6BF216-52E7-42AA-8C66-2AC1299956DF}" dt="2023-02-07T21:02:21.212" v="903" actId="26606"/>
          <ac:picMkLst>
            <pc:docMk/>
            <pc:sldMk cId="1585103387" sldId="294"/>
            <ac:picMk id="5" creationId="{2A62F0AA-3D56-40AE-129E-D6BEF465372D}"/>
          </ac:picMkLst>
        </pc:picChg>
      </pc:sldChg>
      <pc:sldChg chg="addSp modSp new del mod setBg">
        <pc:chgData name="Jeffrey, Justin (DPH)" userId="688d1829-e65b-474d-900a-b54ace26d5c6" providerId="ADAL" clId="{3A6BF216-52E7-42AA-8C66-2AC1299956DF}" dt="2023-03-07T21:31:01.362" v="1112" actId="2696"/>
        <pc:sldMkLst>
          <pc:docMk/>
          <pc:sldMk cId="1618633794" sldId="295"/>
        </pc:sldMkLst>
        <pc:spChg chg="mod">
          <ac:chgData name="Jeffrey, Justin (DPH)" userId="688d1829-e65b-474d-900a-b54ace26d5c6" providerId="ADAL" clId="{3A6BF216-52E7-42AA-8C66-2AC1299956DF}" dt="2023-02-07T21:04:27.358" v="909" actId="26606"/>
          <ac:spMkLst>
            <pc:docMk/>
            <pc:sldMk cId="1618633794" sldId="295"/>
            <ac:spMk id="2" creationId="{1EDDC743-F76D-28CA-0E96-5CDBB343E00D}"/>
          </ac:spMkLst>
        </pc:spChg>
        <pc:spChg chg="mod ord">
          <ac:chgData name="Jeffrey, Justin (DPH)" userId="688d1829-e65b-474d-900a-b54ace26d5c6" providerId="ADAL" clId="{3A6BF216-52E7-42AA-8C66-2AC1299956DF}" dt="2023-02-07T21:04:27.358" v="909" actId="26606"/>
          <ac:spMkLst>
            <pc:docMk/>
            <pc:sldMk cId="1618633794" sldId="295"/>
            <ac:spMk id="3" creationId="{14864DE9-EA15-0254-0C9B-2E25D6D84995}"/>
          </ac:spMkLst>
        </pc:spChg>
        <pc:spChg chg="add">
          <ac:chgData name="Jeffrey, Justin (DPH)" userId="688d1829-e65b-474d-900a-b54ace26d5c6" providerId="ADAL" clId="{3A6BF216-52E7-42AA-8C66-2AC1299956DF}" dt="2023-02-07T21:04:27.358" v="909" actId="26606"/>
          <ac:spMkLst>
            <pc:docMk/>
            <pc:sldMk cId="1618633794" sldId="295"/>
            <ac:spMk id="9" creationId="{85016AEC-0320-4ED0-8ECB-FE11DDDFE17A}"/>
          </ac:spMkLst>
        </pc:spChg>
        <pc:spChg chg="add">
          <ac:chgData name="Jeffrey, Justin (DPH)" userId="688d1829-e65b-474d-900a-b54ace26d5c6" providerId="ADAL" clId="{3A6BF216-52E7-42AA-8C66-2AC1299956DF}" dt="2023-02-07T21:04:27.358" v="909" actId="26606"/>
          <ac:spMkLst>
            <pc:docMk/>
            <pc:sldMk cId="1618633794" sldId="295"/>
            <ac:spMk id="11" creationId="{C70C3B59-DE2C-4611-8148-812575C5CA48}"/>
          </ac:spMkLst>
        </pc:spChg>
        <pc:picChg chg="add mod">
          <ac:chgData name="Jeffrey, Justin (DPH)" userId="688d1829-e65b-474d-900a-b54ace26d5c6" providerId="ADAL" clId="{3A6BF216-52E7-42AA-8C66-2AC1299956DF}" dt="2023-02-07T21:04:27.358" v="909" actId="26606"/>
          <ac:picMkLst>
            <pc:docMk/>
            <pc:sldMk cId="1618633794" sldId="295"/>
            <ac:picMk id="4" creationId="{2C960551-B728-C307-EAB8-B35F001CEF26}"/>
          </ac:picMkLst>
        </pc:picChg>
      </pc:sldChg>
      <pc:sldChg chg="addSp delSp modSp new del mod setBg">
        <pc:chgData name="Jeffrey, Justin (DPH)" userId="688d1829-e65b-474d-900a-b54ace26d5c6" providerId="ADAL" clId="{3A6BF216-52E7-42AA-8C66-2AC1299956DF}" dt="2023-03-07T21:31:01.362" v="1112" actId="2696"/>
        <pc:sldMkLst>
          <pc:docMk/>
          <pc:sldMk cId="1261517081" sldId="296"/>
        </pc:sldMkLst>
        <pc:spChg chg="mod">
          <ac:chgData name="Jeffrey, Justin (DPH)" userId="688d1829-e65b-474d-900a-b54ace26d5c6" providerId="ADAL" clId="{3A6BF216-52E7-42AA-8C66-2AC1299956DF}" dt="2023-02-07T21:10:26.848" v="913" actId="26606"/>
          <ac:spMkLst>
            <pc:docMk/>
            <pc:sldMk cId="1261517081" sldId="296"/>
            <ac:spMk id="2" creationId="{506B6DBD-06AB-991D-5402-B6775B3D774E}"/>
          </ac:spMkLst>
        </pc:spChg>
        <pc:spChg chg="del mod">
          <ac:chgData name="Jeffrey, Justin (DPH)" userId="688d1829-e65b-474d-900a-b54ace26d5c6" providerId="ADAL" clId="{3A6BF216-52E7-42AA-8C66-2AC1299956DF}" dt="2023-02-07T21:10:26.848" v="913" actId="26606"/>
          <ac:spMkLst>
            <pc:docMk/>
            <pc:sldMk cId="1261517081" sldId="296"/>
            <ac:spMk id="3" creationId="{5FF1E5A1-61EB-00F8-0BA9-BA2554389D98}"/>
          </ac:spMkLst>
        </pc:spChg>
        <pc:spChg chg="add">
          <ac:chgData name="Jeffrey, Justin (DPH)" userId="688d1829-e65b-474d-900a-b54ace26d5c6" providerId="ADAL" clId="{3A6BF216-52E7-42AA-8C66-2AC1299956DF}" dt="2023-02-07T21:10:26.848" v="913" actId="26606"/>
          <ac:spMkLst>
            <pc:docMk/>
            <pc:sldMk cId="1261517081" sldId="296"/>
            <ac:spMk id="9" creationId="{B819A166-7571-4003-A6B8-B62034C3ED30}"/>
          </ac:spMkLst>
        </pc:spChg>
        <pc:graphicFrameChg chg="add">
          <ac:chgData name="Jeffrey, Justin (DPH)" userId="688d1829-e65b-474d-900a-b54ace26d5c6" providerId="ADAL" clId="{3A6BF216-52E7-42AA-8C66-2AC1299956DF}" dt="2023-02-07T21:10:26.848" v="913" actId="26606"/>
          <ac:graphicFrameMkLst>
            <pc:docMk/>
            <pc:sldMk cId="1261517081" sldId="296"/>
            <ac:graphicFrameMk id="5" creationId="{964A662B-832D-63A5-B082-E3E4193B3ACB}"/>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1850334842" sldId="297"/>
        </pc:sldMkLst>
        <pc:spChg chg="del mod">
          <ac:chgData name="Jeffrey, Justin (DPH)" userId="688d1829-e65b-474d-900a-b54ace26d5c6" providerId="ADAL" clId="{3A6BF216-52E7-42AA-8C66-2AC1299956DF}" dt="2023-02-07T21:18:38.647" v="928" actId="26606"/>
          <ac:spMkLst>
            <pc:docMk/>
            <pc:sldMk cId="1850334842" sldId="297"/>
            <ac:spMk id="2" creationId="{4FD4C0BE-BBCC-70D6-F127-CA0E72E53BE3}"/>
          </ac:spMkLst>
        </pc:spChg>
        <pc:spChg chg="del mod">
          <ac:chgData name="Jeffrey, Justin (DPH)" userId="688d1829-e65b-474d-900a-b54ace26d5c6" providerId="ADAL" clId="{3A6BF216-52E7-42AA-8C66-2AC1299956DF}" dt="2023-02-07T21:18:38.647" v="928" actId="26606"/>
          <ac:spMkLst>
            <pc:docMk/>
            <pc:sldMk cId="1850334842" sldId="297"/>
            <ac:spMk id="3" creationId="{56C83CAF-8685-1C1F-9798-976D1964C5DF}"/>
          </ac:spMkLst>
        </pc:spChg>
        <pc:spChg chg="add">
          <ac:chgData name="Jeffrey, Justin (DPH)" userId="688d1829-e65b-474d-900a-b54ace26d5c6" providerId="ADAL" clId="{3A6BF216-52E7-42AA-8C66-2AC1299956DF}" dt="2023-02-07T21:18:38.647" v="928" actId="26606"/>
          <ac:spMkLst>
            <pc:docMk/>
            <pc:sldMk cId="1850334842" sldId="297"/>
            <ac:spMk id="9" creationId="{42A4FC2C-047E-45A5-965D-8E1E3BF09BC6}"/>
          </ac:spMkLst>
        </pc:spChg>
        <pc:picChg chg="add mod">
          <ac:chgData name="Jeffrey, Justin (DPH)" userId="688d1829-e65b-474d-900a-b54ace26d5c6" providerId="ADAL" clId="{3A6BF216-52E7-42AA-8C66-2AC1299956DF}" dt="2023-02-07T21:18:38.647" v="928" actId="26606"/>
          <ac:picMkLst>
            <pc:docMk/>
            <pc:sldMk cId="1850334842" sldId="297"/>
            <ac:picMk id="4" creationId="{8C038373-D022-D996-F2F2-7CB0457CBF39}"/>
          </ac:picMkLst>
        </pc:picChg>
      </pc:sldChg>
      <pc:sldChg chg="addSp delSp modSp new del mod setBg">
        <pc:chgData name="Jeffrey, Justin (DPH)" userId="688d1829-e65b-474d-900a-b54ace26d5c6" providerId="ADAL" clId="{3A6BF216-52E7-42AA-8C66-2AC1299956DF}" dt="2023-03-07T21:31:01.362" v="1112" actId="2696"/>
        <pc:sldMkLst>
          <pc:docMk/>
          <pc:sldMk cId="2142363412" sldId="298"/>
        </pc:sldMkLst>
        <pc:spChg chg="mod">
          <ac:chgData name="Jeffrey, Justin (DPH)" userId="688d1829-e65b-474d-900a-b54ace26d5c6" providerId="ADAL" clId="{3A6BF216-52E7-42AA-8C66-2AC1299956DF}" dt="2023-02-07T21:19:58.008" v="958" actId="26606"/>
          <ac:spMkLst>
            <pc:docMk/>
            <pc:sldMk cId="2142363412" sldId="298"/>
            <ac:spMk id="2" creationId="{0C98C052-6079-BB45-5087-0B171EE8BBE8}"/>
          </ac:spMkLst>
        </pc:spChg>
        <pc:spChg chg="del">
          <ac:chgData name="Jeffrey, Justin (DPH)" userId="688d1829-e65b-474d-900a-b54ace26d5c6" providerId="ADAL" clId="{3A6BF216-52E7-42AA-8C66-2AC1299956DF}" dt="2023-02-07T21:19:22.232" v="930"/>
          <ac:spMkLst>
            <pc:docMk/>
            <pc:sldMk cId="2142363412" sldId="298"/>
            <ac:spMk id="3" creationId="{C6D9B509-9BEA-B3C8-B85C-67D3FA8EEB6E}"/>
          </ac:spMkLst>
        </pc:spChg>
        <pc:spChg chg="add mod ord">
          <ac:chgData name="Jeffrey, Justin (DPH)" userId="688d1829-e65b-474d-900a-b54ace26d5c6" providerId="ADAL" clId="{3A6BF216-52E7-42AA-8C66-2AC1299956DF}" dt="2023-02-07T21:19:58.008" v="958" actId="26606"/>
          <ac:spMkLst>
            <pc:docMk/>
            <pc:sldMk cId="2142363412" sldId="298"/>
            <ac:spMk id="7" creationId="{B632A2BF-51C3-4F0C-AA03-9E070E3B4A23}"/>
          </ac:spMkLst>
        </pc:spChg>
        <pc:spChg chg="add del">
          <ac:chgData name="Jeffrey, Justin (DPH)" userId="688d1829-e65b-474d-900a-b54ace26d5c6" providerId="ADAL" clId="{3A6BF216-52E7-42AA-8C66-2AC1299956DF}" dt="2023-02-07T21:19:57.989" v="957" actId="26606"/>
          <ac:spMkLst>
            <pc:docMk/>
            <pc:sldMk cId="2142363412" sldId="298"/>
            <ac:spMk id="12" creationId="{C4E4288A-DFC8-40A2-90E5-70E851A933AD}"/>
          </ac:spMkLst>
        </pc:spChg>
        <pc:spChg chg="add del">
          <ac:chgData name="Jeffrey, Justin (DPH)" userId="688d1829-e65b-474d-900a-b54ace26d5c6" providerId="ADAL" clId="{3A6BF216-52E7-42AA-8C66-2AC1299956DF}" dt="2023-02-07T21:19:57.989" v="957" actId="26606"/>
          <ac:spMkLst>
            <pc:docMk/>
            <pc:sldMk cId="2142363412" sldId="298"/>
            <ac:spMk id="18" creationId="{BD2BFF02-DF78-4F07-B176-52514E13127D}"/>
          </ac:spMkLst>
        </pc:spChg>
        <pc:spChg chg="add del">
          <ac:chgData name="Jeffrey, Justin (DPH)" userId="688d1829-e65b-474d-900a-b54ace26d5c6" providerId="ADAL" clId="{3A6BF216-52E7-42AA-8C66-2AC1299956DF}" dt="2023-02-07T21:19:57.989" v="957" actId="26606"/>
          <ac:spMkLst>
            <pc:docMk/>
            <pc:sldMk cId="2142363412" sldId="298"/>
            <ac:spMk id="20" creationId="{0DB06EAB-7D8C-403A-86C5-B5FD79A13650}"/>
          </ac:spMkLst>
        </pc:spChg>
        <pc:spChg chg="add">
          <ac:chgData name="Jeffrey, Justin (DPH)" userId="688d1829-e65b-474d-900a-b54ace26d5c6" providerId="ADAL" clId="{3A6BF216-52E7-42AA-8C66-2AC1299956DF}" dt="2023-02-07T21:19:58.008" v="958" actId="26606"/>
          <ac:spMkLst>
            <pc:docMk/>
            <pc:sldMk cId="2142363412" sldId="298"/>
            <ac:spMk id="22" creationId="{61293230-B0F6-45B1-96D1-13D18E242995}"/>
          </ac:spMkLst>
        </pc:spChg>
        <pc:spChg chg="add">
          <ac:chgData name="Jeffrey, Justin (DPH)" userId="688d1829-e65b-474d-900a-b54ace26d5c6" providerId="ADAL" clId="{3A6BF216-52E7-42AA-8C66-2AC1299956DF}" dt="2023-02-07T21:19:58.008" v="958" actId="26606"/>
          <ac:spMkLst>
            <pc:docMk/>
            <pc:sldMk cId="2142363412" sldId="298"/>
            <ac:spMk id="23" creationId="{0A1E0707-4985-454B-ACE0-4855BB55875E}"/>
          </ac:spMkLst>
        </pc:spChg>
        <pc:grpChg chg="add del">
          <ac:chgData name="Jeffrey, Justin (DPH)" userId="688d1829-e65b-474d-900a-b54ace26d5c6" providerId="ADAL" clId="{3A6BF216-52E7-42AA-8C66-2AC1299956DF}" dt="2023-02-07T21:19:57.989" v="957" actId="26606"/>
          <ac:grpSpMkLst>
            <pc:docMk/>
            <pc:sldMk cId="2142363412" sldId="298"/>
            <ac:grpSpMk id="14" creationId="{B63C2D82-D4FA-4A37-BB01-1E7B21E4FF20}"/>
          </ac:grpSpMkLst>
        </pc:grpChg>
        <pc:picChg chg="add mod ord">
          <ac:chgData name="Jeffrey, Justin (DPH)" userId="688d1829-e65b-474d-900a-b54ace26d5c6" providerId="ADAL" clId="{3A6BF216-52E7-42AA-8C66-2AC1299956DF}" dt="2023-02-07T21:19:58.008" v="958" actId="26606"/>
          <ac:picMkLst>
            <pc:docMk/>
            <pc:sldMk cId="2142363412" sldId="298"/>
            <ac:picMk id="4" creationId="{E023EF08-9795-B930-95AF-7E5031A2AE1F}"/>
          </ac:picMkLst>
        </pc:picChg>
        <pc:picChg chg="add mod">
          <ac:chgData name="Jeffrey, Justin (DPH)" userId="688d1829-e65b-474d-900a-b54ace26d5c6" providerId="ADAL" clId="{3A6BF216-52E7-42AA-8C66-2AC1299956DF}" dt="2023-02-07T21:19:58.008" v="958" actId="26606"/>
          <ac:picMkLst>
            <pc:docMk/>
            <pc:sldMk cId="2142363412" sldId="298"/>
            <ac:picMk id="5" creationId="{BD7BAC94-7651-4D09-0E93-3225111F8DEF}"/>
          </ac:picMkLst>
        </pc:picChg>
      </pc:sldChg>
      <pc:sldChg chg="addSp modSp new del mod setBg">
        <pc:chgData name="Jeffrey, Justin (DPH)" userId="688d1829-e65b-474d-900a-b54ace26d5c6" providerId="ADAL" clId="{3A6BF216-52E7-42AA-8C66-2AC1299956DF}" dt="2023-03-07T21:31:01.362" v="1112" actId="2696"/>
        <pc:sldMkLst>
          <pc:docMk/>
          <pc:sldMk cId="1714608961" sldId="299"/>
        </pc:sldMkLst>
        <pc:spChg chg="mod">
          <ac:chgData name="Jeffrey, Justin (DPH)" userId="688d1829-e65b-474d-900a-b54ace26d5c6" providerId="ADAL" clId="{3A6BF216-52E7-42AA-8C66-2AC1299956DF}" dt="2023-02-21T17:43:46.360" v="999" actId="26606"/>
          <ac:spMkLst>
            <pc:docMk/>
            <pc:sldMk cId="1714608961" sldId="299"/>
            <ac:spMk id="2" creationId="{E68FA70D-DAD0-2483-5EEB-0E0615B6EE2B}"/>
          </ac:spMkLst>
        </pc:spChg>
        <pc:spChg chg="mod">
          <ac:chgData name="Jeffrey, Justin (DPH)" userId="688d1829-e65b-474d-900a-b54ace26d5c6" providerId="ADAL" clId="{3A6BF216-52E7-42AA-8C66-2AC1299956DF}" dt="2023-02-21T17:43:46.360" v="999" actId="26606"/>
          <ac:spMkLst>
            <pc:docMk/>
            <pc:sldMk cId="1714608961" sldId="299"/>
            <ac:spMk id="3" creationId="{5ADA9123-1D5C-B862-86E8-FD4A42E81ADA}"/>
          </ac:spMkLst>
        </pc:spChg>
        <pc:spChg chg="add">
          <ac:chgData name="Jeffrey, Justin (DPH)" userId="688d1829-e65b-474d-900a-b54ace26d5c6" providerId="ADAL" clId="{3A6BF216-52E7-42AA-8C66-2AC1299956DF}" dt="2023-02-21T17:43:46.360" v="999" actId="26606"/>
          <ac:spMkLst>
            <pc:docMk/>
            <pc:sldMk cId="1714608961" sldId="299"/>
            <ac:spMk id="8" creationId="{76EFD3D9-44F0-4267-BCC1-1613E79D8274}"/>
          </ac:spMkLst>
        </pc:spChg>
        <pc:spChg chg="add">
          <ac:chgData name="Jeffrey, Justin (DPH)" userId="688d1829-e65b-474d-900a-b54ace26d5c6" providerId="ADAL" clId="{3A6BF216-52E7-42AA-8C66-2AC1299956DF}" dt="2023-02-21T17:43:46.360" v="999" actId="26606"/>
          <ac:spMkLst>
            <pc:docMk/>
            <pc:sldMk cId="1714608961" sldId="299"/>
            <ac:spMk id="10" creationId="{A779A851-95D6-41AF-937A-B0E4B7F6FA8D}"/>
          </ac:spMkLst>
        </pc:spChg>
        <pc:spChg chg="add">
          <ac:chgData name="Jeffrey, Justin (DPH)" userId="688d1829-e65b-474d-900a-b54ace26d5c6" providerId="ADAL" clId="{3A6BF216-52E7-42AA-8C66-2AC1299956DF}" dt="2023-02-21T17:43:46.360" v="999" actId="26606"/>
          <ac:spMkLst>
            <pc:docMk/>
            <pc:sldMk cId="1714608961" sldId="299"/>
            <ac:spMk id="12" creationId="{953FB2E7-B6CB-429C-81EB-D9516D6D5C8D}"/>
          </ac:spMkLst>
        </pc:spChg>
        <pc:spChg chg="add">
          <ac:chgData name="Jeffrey, Justin (DPH)" userId="688d1829-e65b-474d-900a-b54ace26d5c6" providerId="ADAL" clId="{3A6BF216-52E7-42AA-8C66-2AC1299956DF}" dt="2023-02-21T17:43:46.360" v="999" actId="26606"/>
          <ac:spMkLst>
            <pc:docMk/>
            <pc:sldMk cId="1714608961" sldId="299"/>
            <ac:spMk id="14" creationId="{2EC40DB1-B719-4A13-9A4D-0966B4B27866}"/>
          </ac:spMkLst>
        </pc:spChg>
        <pc:spChg chg="add">
          <ac:chgData name="Jeffrey, Justin (DPH)" userId="688d1829-e65b-474d-900a-b54ace26d5c6" providerId="ADAL" clId="{3A6BF216-52E7-42AA-8C66-2AC1299956DF}" dt="2023-02-21T17:43:46.360" v="999" actId="26606"/>
          <ac:spMkLst>
            <pc:docMk/>
            <pc:sldMk cId="1714608961" sldId="299"/>
            <ac:spMk id="16" creationId="{82211336-CFF3-412D-868A-6679C1004C45}"/>
          </ac:spMkLst>
        </pc:spChg>
      </pc:sldChg>
      <pc:sldChg chg="addSp delSp modSp new del mod">
        <pc:chgData name="Jeffrey, Justin (DPH)" userId="688d1829-e65b-474d-900a-b54ace26d5c6" providerId="ADAL" clId="{3A6BF216-52E7-42AA-8C66-2AC1299956DF}" dt="2023-03-07T21:31:01.362" v="1112" actId="2696"/>
        <pc:sldMkLst>
          <pc:docMk/>
          <pc:sldMk cId="885267561" sldId="300"/>
        </pc:sldMkLst>
        <pc:spChg chg="mod">
          <ac:chgData name="Jeffrey, Justin (DPH)" userId="688d1829-e65b-474d-900a-b54ace26d5c6" providerId="ADAL" clId="{3A6BF216-52E7-42AA-8C66-2AC1299956DF}" dt="2023-02-21T17:44:07.692" v="1001"/>
          <ac:spMkLst>
            <pc:docMk/>
            <pc:sldMk cId="885267561" sldId="300"/>
            <ac:spMk id="2" creationId="{8F8C0DE2-3FE0-A529-5F22-AD6491089C56}"/>
          </ac:spMkLst>
        </pc:spChg>
        <pc:spChg chg="del">
          <ac:chgData name="Jeffrey, Justin (DPH)" userId="688d1829-e65b-474d-900a-b54ace26d5c6" providerId="ADAL" clId="{3A6BF216-52E7-42AA-8C66-2AC1299956DF}" dt="2023-02-21T17:45:28.354" v="1002" actId="22"/>
          <ac:spMkLst>
            <pc:docMk/>
            <pc:sldMk cId="885267561" sldId="300"/>
            <ac:spMk id="3" creationId="{4888A443-7D8A-537A-D8E2-99ED194FCF8A}"/>
          </ac:spMkLst>
        </pc:spChg>
        <pc:picChg chg="add mod ord">
          <ac:chgData name="Jeffrey, Justin (DPH)" userId="688d1829-e65b-474d-900a-b54ace26d5c6" providerId="ADAL" clId="{3A6BF216-52E7-42AA-8C66-2AC1299956DF}" dt="2023-02-21T17:45:32.279" v="1004" actId="1076"/>
          <ac:picMkLst>
            <pc:docMk/>
            <pc:sldMk cId="885267561" sldId="300"/>
            <ac:picMk id="5" creationId="{3858D76C-CA6D-0929-26F5-8241DB03AF4D}"/>
          </ac:picMkLst>
        </pc:picChg>
      </pc:sldChg>
      <pc:sldChg chg="addSp modSp new del mod setBg">
        <pc:chgData name="Jeffrey, Justin (DPH)" userId="688d1829-e65b-474d-900a-b54ace26d5c6" providerId="ADAL" clId="{3A6BF216-52E7-42AA-8C66-2AC1299956DF}" dt="2023-03-07T21:31:01.362" v="1112" actId="2696"/>
        <pc:sldMkLst>
          <pc:docMk/>
          <pc:sldMk cId="939875016" sldId="301"/>
        </pc:sldMkLst>
        <pc:spChg chg="mod">
          <ac:chgData name="Jeffrey, Justin (DPH)" userId="688d1829-e65b-474d-900a-b54ace26d5c6" providerId="ADAL" clId="{3A6BF216-52E7-42AA-8C66-2AC1299956DF}" dt="2023-02-21T17:47:42.063" v="1021" actId="26606"/>
          <ac:spMkLst>
            <pc:docMk/>
            <pc:sldMk cId="939875016" sldId="301"/>
            <ac:spMk id="2" creationId="{430AA840-24EC-23FF-36B1-4D4833CCA933}"/>
          </ac:spMkLst>
        </pc:spChg>
        <pc:spChg chg="mod">
          <ac:chgData name="Jeffrey, Justin (DPH)" userId="688d1829-e65b-474d-900a-b54ace26d5c6" providerId="ADAL" clId="{3A6BF216-52E7-42AA-8C66-2AC1299956DF}" dt="2023-02-21T17:47:49.813" v="1022" actId="113"/>
          <ac:spMkLst>
            <pc:docMk/>
            <pc:sldMk cId="939875016" sldId="301"/>
            <ac:spMk id="3" creationId="{290FF7A6-C701-D169-2D65-CB917E9480CC}"/>
          </ac:spMkLst>
        </pc:spChg>
        <pc:spChg chg="add">
          <ac:chgData name="Jeffrey, Justin (DPH)" userId="688d1829-e65b-474d-900a-b54ace26d5c6" providerId="ADAL" clId="{3A6BF216-52E7-42AA-8C66-2AC1299956DF}" dt="2023-02-21T17:47:42.063" v="1021" actId="26606"/>
          <ac:spMkLst>
            <pc:docMk/>
            <pc:sldMk cId="939875016" sldId="301"/>
            <ac:spMk id="8" creationId="{100EDD19-6802-4EC3-95CE-CFFAB042CFD6}"/>
          </ac:spMkLst>
        </pc:spChg>
        <pc:spChg chg="add">
          <ac:chgData name="Jeffrey, Justin (DPH)" userId="688d1829-e65b-474d-900a-b54ace26d5c6" providerId="ADAL" clId="{3A6BF216-52E7-42AA-8C66-2AC1299956DF}" dt="2023-02-21T17:47:42.063" v="1021" actId="26606"/>
          <ac:spMkLst>
            <pc:docMk/>
            <pc:sldMk cId="939875016" sldId="301"/>
            <ac:spMk id="10" creationId="{DB17E863-922E-4C26-BD64-E8FD41D28661}"/>
          </ac:spMkLst>
        </pc:spChg>
      </pc:sldChg>
      <pc:sldChg chg="addSp delSp modSp new mod ord setBg setClrOvrMap">
        <pc:chgData name="Jeffrey, Justin (DPH)" userId="688d1829-e65b-474d-900a-b54ace26d5c6" providerId="ADAL" clId="{3A6BF216-52E7-42AA-8C66-2AC1299956DF}" dt="2023-03-07T19:19:46.907" v="1034" actId="26606"/>
        <pc:sldMkLst>
          <pc:docMk/>
          <pc:sldMk cId="4237909891" sldId="302"/>
        </pc:sldMkLst>
        <pc:spChg chg="mod">
          <ac:chgData name="Jeffrey, Justin (DPH)" userId="688d1829-e65b-474d-900a-b54ace26d5c6" providerId="ADAL" clId="{3A6BF216-52E7-42AA-8C66-2AC1299956DF}" dt="2023-03-07T19:19:46.907" v="1034" actId="26606"/>
          <ac:spMkLst>
            <pc:docMk/>
            <pc:sldMk cId="4237909891" sldId="302"/>
            <ac:spMk id="2" creationId="{41FCD89D-1755-74F3-505A-E9B944A81917}"/>
          </ac:spMkLst>
        </pc:spChg>
        <pc:spChg chg="del">
          <ac:chgData name="Jeffrey, Justin (DPH)" userId="688d1829-e65b-474d-900a-b54ace26d5c6" providerId="ADAL" clId="{3A6BF216-52E7-42AA-8C66-2AC1299956DF}" dt="2023-03-07T19:19:46.907" v="1034" actId="26606"/>
          <ac:spMkLst>
            <pc:docMk/>
            <pc:sldMk cId="4237909891" sldId="302"/>
            <ac:spMk id="3" creationId="{387D0EEA-A747-40EC-9473-7F873DD8DB2A}"/>
          </ac:spMkLst>
        </pc:spChg>
        <pc:spChg chg="add">
          <ac:chgData name="Jeffrey, Justin (DPH)" userId="688d1829-e65b-474d-900a-b54ace26d5c6" providerId="ADAL" clId="{3A6BF216-52E7-42AA-8C66-2AC1299956DF}" dt="2023-03-07T19:19:46.907" v="1034" actId="26606"/>
          <ac:spMkLst>
            <pc:docMk/>
            <pc:sldMk cId="4237909891" sldId="302"/>
            <ac:spMk id="8" creationId="{66B332A4-D438-4773-A77F-5ED49A448D9D}"/>
          </ac:spMkLst>
        </pc:spChg>
        <pc:spChg chg="add">
          <ac:chgData name="Jeffrey, Justin (DPH)" userId="688d1829-e65b-474d-900a-b54ace26d5c6" providerId="ADAL" clId="{3A6BF216-52E7-42AA-8C66-2AC1299956DF}" dt="2023-03-07T19:19:46.907" v="1034" actId="26606"/>
          <ac:spMkLst>
            <pc:docMk/>
            <pc:sldMk cId="4237909891" sldId="302"/>
            <ac:spMk id="10" creationId="{DF9AD32D-FF05-44F4-BD4D-9CEE89B71EB9}"/>
          </ac:spMkLst>
        </pc:spChg>
      </pc:sldChg>
      <pc:sldChg chg="addSp delSp modSp new mod setBg">
        <pc:chgData name="Jeffrey, Justin (DPH)" userId="688d1829-e65b-474d-900a-b54ace26d5c6" providerId="ADAL" clId="{3A6BF216-52E7-42AA-8C66-2AC1299956DF}" dt="2023-03-07T19:20:23.765" v="1038" actId="26606"/>
        <pc:sldMkLst>
          <pc:docMk/>
          <pc:sldMk cId="2015320370" sldId="303"/>
        </pc:sldMkLst>
        <pc:spChg chg="mod">
          <ac:chgData name="Jeffrey, Justin (DPH)" userId="688d1829-e65b-474d-900a-b54ace26d5c6" providerId="ADAL" clId="{3A6BF216-52E7-42AA-8C66-2AC1299956DF}" dt="2023-03-07T19:20:23.765" v="1038" actId="26606"/>
          <ac:spMkLst>
            <pc:docMk/>
            <pc:sldMk cId="2015320370" sldId="303"/>
            <ac:spMk id="2" creationId="{16448297-D1C8-40F6-8266-980D5F3F376B}"/>
          </ac:spMkLst>
        </pc:spChg>
        <pc:spChg chg="del mod">
          <ac:chgData name="Jeffrey, Justin (DPH)" userId="688d1829-e65b-474d-900a-b54ace26d5c6" providerId="ADAL" clId="{3A6BF216-52E7-42AA-8C66-2AC1299956DF}" dt="2023-03-07T19:20:23.765" v="1038" actId="26606"/>
          <ac:spMkLst>
            <pc:docMk/>
            <pc:sldMk cId="2015320370" sldId="303"/>
            <ac:spMk id="3" creationId="{72228B70-4A1D-29FA-258E-BAB7D1C201A0}"/>
          </ac:spMkLst>
        </pc:spChg>
        <pc:spChg chg="add">
          <ac:chgData name="Jeffrey, Justin (DPH)" userId="688d1829-e65b-474d-900a-b54ace26d5c6" providerId="ADAL" clId="{3A6BF216-52E7-42AA-8C66-2AC1299956DF}" dt="2023-03-07T19:20:23.765" v="1038" actId="26606"/>
          <ac:spMkLst>
            <pc:docMk/>
            <pc:sldMk cId="2015320370" sldId="303"/>
            <ac:spMk id="9" creationId="{B819A166-7571-4003-A6B8-B62034C3ED30}"/>
          </ac:spMkLst>
        </pc:spChg>
        <pc:graphicFrameChg chg="add">
          <ac:chgData name="Jeffrey, Justin (DPH)" userId="688d1829-e65b-474d-900a-b54ace26d5c6" providerId="ADAL" clId="{3A6BF216-52E7-42AA-8C66-2AC1299956DF}" dt="2023-03-07T19:20:23.765" v="1038" actId="26606"/>
          <ac:graphicFrameMkLst>
            <pc:docMk/>
            <pc:sldMk cId="2015320370" sldId="303"/>
            <ac:graphicFrameMk id="5" creationId="{C9AA1A47-B128-008B-C477-161ADB756E40}"/>
          </ac:graphicFrameMkLst>
        </pc:graphicFrameChg>
      </pc:sldChg>
      <pc:sldChg chg="addSp delSp modSp new mod setBg">
        <pc:chgData name="Jeffrey, Justin (DPH)" userId="688d1829-e65b-474d-900a-b54ace26d5c6" providerId="ADAL" clId="{3A6BF216-52E7-42AA-8C66-2AC1299956DF}" dt="2023-03-07T19:22:17.246" v="1054" actId="26606"/>
        <pc:sldMkLst>
          <pc:docMk/>
          <pc:sldMk cId="3517345117" sldId="304"/>
        </pc:sldMkLst>
        <pc:spChg chg="mod">
          <ac:chgData name="Jeffrey, Justin (DPH)" userId="688d1829-e65b-474d-900a-b54ace26d5c6" providerId="ADAL" clId="{3A6BF216-52E7-42AA-8C66-2AC1299956DF}" dt="2023-03-07T19:22:17.246" v="1054" actId="26606"/>
          <ac:spMkLst>
            <pc:docMk/>
            <pc:sldMk cId="3517345117" sldId="304"/>
            <ac:spMk id="2" creationId="{7A2FC86F-8747-1A98-91F5-9BABD60C95A9}"/>
          </ac:spMkLst>
        </pc:spChg>
        <pc:spChg chg="del mod">
          <ac:chgData name="Jeffrey, Justin (DPH)" userId="688d1829-e65b-474d-900a-b54ace26d5c6" providerId="ADAL" clId="{3A6BF216-52E7-42AA-8C66-2AC1299956DF}" dt="2023-03-07T19:22:17.246" v="1054" actId="26606"/>
          <ac:spMkLst>
            <pc:docMk/>
            <pc:sldMk cId="3517345117" sldId="304"/>
            <ac:spMk id="3" creationId="{783B496E-62CF-E66D-0091-07F2582E910A}"/>
          </ac:spMkLst>
        </pc:spChg>
        <pc:spChg chg="add">
          <ac:chgData name="Jeffrey, Justin (DPH)" userId="688d1829-e65b-474d-900a-b54ace26d5c6" providerId="ADAL" clId="{3A6BF216-52E7-42AA-8C66-2AC1299956DF}" dt="2023-03-07T19:22:17.246" v="1054" actId="26606"/>
          <ac:spMkLst>
            <pc:docMk/>
            <pc:sldMk cId="3517345117" sldId="304"/>
            <ac:spMk id="9" creationId="{B819A166-7571-4003-A6B8-B62034C3ED30}"/>
          </ac:spMkLst>
        </pc:spChg>
        <pc:graphicFrameChg chg="add">
          <ac:chgData name="Jeffrey, Justin (DPH)" userId="688d1829-e65b-474d-900a-b54ace26d5c6" providerId="ADAL" clId="{3A6BF216-52E7-42AA-8C66-2AC1299956DF}" dt="2023-03-07T19:22:17.246" v="1054" actId="26606"/>
          <ac:graphicFrameMkLst>
            <pc:docMk/>
            <pc:sldMk cId="3517345117" sldId="304"/>
            <ac:graphicFrameMk id="5" creationId="{C5A62494-81FE-5C56-CD86-ECBC04B1CF63}"/>
          </ac:graphicFrameMkLst>
        </pc:graphicFrameChg>
      </pc:sldChg>
      <pc:sldChg chg="addSp delSp modSp new mod setBg">
        <pc:chgData name="Jeffrey, Justin (DPH)" userId="688d1829-e65b-474d-900a-b54ace26d5c6" providerId="ADAL" clId="{3A6BF216-52E7-42AA-8C66-2AC1299956DF}" dt="2023-03-07T19:23:04.151" v="1058" actId="26606"/>
        <pc:sldMkLst>
          <pc:docMk/>
          <pc:sldMk cId="2191763140" sldId="305"/>
        </pc:sldMkLst>
        <pc:spChg chg="mod">
          <ac:chgData name="Jeffrey, Justin (DPH)" userId="688d1829-e65b-474d-900a-b54ace26d5c6" providerId="ADAL" clId="{3A6BF216-52E7-42AA-8C66-2AC1299956DF}" dt="2023-03-07T19:23:04.151" v="1058" actId="26606"/>
          <ac:spMkLst>
            <pc:docMk/>
            <pc:sldMk cId="2191763140" sldId="305"/>
            <ac:spMk id="2" creationId="{64EE9BF1-A84C-447E-8378-3085B045AA93}"/>
          </ac:spMkLst>
        </pc:spChg>
        <pc:spChg chg="del mod">
          <ac:chgData name="Jeffrey, Justin (DPH)" userId="688d1829-e65b-474d-900a-b54ace26d5c6" providerId="ADAL" clId="{3A6BF216-52E7-42AA-8C66-2AC1299956DF}" dt="2023-03-07T19:23:04.151" v="1058" actId="26606"/>
          <ac:spMkLst>
            <pc:docMk/>
            <pc:sldMk cId="2191763140" sldId="305"/>
            <ac:spMk id="3" creationId="{4DA9B913-1B13-7DD6-5E83-A82F1632619A}"/>
          </ac:spMkLst>
        </pc:spChg>
        <pc:spChg chg="add">
          <ac:chgData name="Jeffrey, Justin (DPH)" userId="688d1829-e65b-474d-900a-b54ace26d5c6" providerId="ADAL" clId="{3A6BF216-52E7-42AA-8C66-2AC1299956DF}" dt="2023-03-07T19:23:04.151" v="1058" actId="26606"/>
          <ac:spMkLst>
            <pc:docMk/>
            <pc:sldMk cId="2191763140" sldId="305"/>
            <ac:spMk id="9" creationId="{B819A166-7571-4003-A6B8-B62034C3ED30}"/>
          </ac:spMkLst>
        </pc:spChg>
        <pc:graphicFrameChg chg="add">
          <ac:chgData name="Jeffrey, Justin (DPH)" userId="688d1829-e65b-474d-900a-b54ace26d5c6" providerId="ADAL" clId="{3A6BF216-52E7-42AA-8C66-2AC1299956DF}" dt="2023-03-07T19:23:04.151" v="1058" actId="26606"/>
          <ac:graphicFrameMkLst>
            <pc:docMk/>
            <pc:sldMk cId="2191763140" sldId="305"/>
            <ac:graphicFrameMk id="5" creationId="{7372A3BB-709F-E341-3D54-CC661F6877BF}"/>
          </ac:graphicFrameMkLst>
        </pc:graphicFrameChg>
      </pc:sldChg>
      <pc:sldChg chg="addSp delSp modSp new mod setBg">
        <pc:chgData name="Jeffrey, Justin (DPH)" userId="688d1829-e65b-474d-900a-b54ace26d5c6" providerId="ADAL" clId="{3A6BF216-52E7-42AA-8C66-2AC1299956DF}" dt="2023-03-07T19:24:08.285" v="1062" actId="26606"/>
        <pc:sldMkLst>
          <pc:docMk/>
          <pc:sldMk cId="1884731932" sldId="306"/>
        </pc:sldMkLst>
        <pc:spChg chg="mod">
          <ac:chgData name="Jeffrey, Justin (DPH)" userId="688d1829-e65b-474d-900a-b54ace26d5c6" providerId="ADAL" clId="{3A6BF216-52E7-42AA-8C66-2AC1299956DF}" dt="2023-03-07T19:24:08.285" v="1062" actId="26606"/>
          <ac:spMkLst>
            <pc:docMk/>
            <pc:sldMk cId="1884731932" sldId="306"/>
            <ac:spMk id="2" creationId="{BC2F9979-EC3B-9B70-84F8-1014376B9DE1}"/>
          </ac:spMkLst>
        </pc:spChg>
        <pc:spChg chg="del mod">
          <ac:chgData name="Jeffrey, Justin (DPH)" userId="688d1829-e65b-474d-900a-b54ace26d5c6" providerId="ADAL" clId="{3A6BF216-52E7-42AA-8C66-2AC1299956DF}" dt="2023-03-07T19:24:08.285" v="1062" actId="26606"/>
          <ac:spMkLst>
            <pc:docMk/>
            <pc:sldMk cId="1884731932" sldId="306"/>
            <ac:spMk id="3" creationId="{CCB56972-D714-A4B4-EEA1-1B1E5F827B21}"/>
          </ac:spMkLst>
        </pc:spChg>
        <pc:spChg chg="add">
          <ac:chgData name="Jeffrey, Justin (DPH)" userId="688d1829-e65b-474d-900a-b54ace26d5c6" providerId="ADAL" clId="{3A6BF216-52E7-42AA-8C66-2AC1299956DF}" dt="2023-03-07T19:24:08.285" v="1062" actId="26606"/>
          <ac:spMkLst>
            <pc:docMk/>
            <pc:sldMk cId="1884731932" sldId="306"/>
            <ac:spMk id="9" creationId="{B819A166-7571-4003-A6B8-B62034C3ED30}"/>
          </ac:spMkLst>
        </pc:spChg>
        <pc:graphicFrameChg chg="add">
          <ac:chgData name="Jeffrey, Justin (DPH)" userId="688d1829-e65b-474d-900a-b54ace26d5c6" providerId="ADAL" clId="{3A6BF216-52E7-42AA-8C66-2AC1299956DF}" dt="2023-03-07T19:24:08.285" v="1062" actId="26606"/>
          <ac:graphicFrameMkLst>
            <pc:docMk/>
            <pc:sldMk cId="1884731932" sldId="306"/>
            <ac:graphicFrameMk id="5" creationId="{9F0EE6C9-7434-FED3-1DC5-780E150F751B}"/>
          </ac:graphicFrameMkLst>
        </pc:graphicFrameChg>
      </pc:sldChg>
      <pc:sldChg chg="addSp modSp new mod setBg">
        <pc:chgData name="Jeffrey, Justin (DPH)" userId="688d1829-e65b-474d-900a-b54ace26d5c6" providerId="ADAL" clId="{3A6BF216-52E7-42AA-8C66-2AC1299956DF}" dt="2023-03-07T19:24:51.741" v="1066" actId="26606"/>
        <pc:sldMkLst>
          <pc:docMk/>
          <pc:sldMk cId="4209380963" sldId="307"/>
        </pc:sldMkLst>
        <pc:spChg chg="mod">
          <ac:chgData name="Jeffrey, Justin (DPH)" userId="688d1829-e65b-474d-900a-b54ace26d5c6" providerId="ADAL" clId="{3A6BF216-52E7-42AA-8C66-2AC1299956DF}" dt="2023-03-07T19:24:51.741" v="1066" actId="26606"/>
          <ac:spMkLst>
            <pc:docMk/>
            <pc:sldMk cId="4209380963" sldId="307"/>
            <ac:spMk id="2" creationId="{03FB6253-F851-7E37-A917-1A1F2A64346C}"/>
          </ac:spMkLst>
        </pc:spChg>
        <pc:spChg chg="mod">
          <ac:chgData name="Jeffrey, Justin (DPH)" userId="688d1829-e65b-474d-900a-b54ace26d5c6" providerId="ADAL" clId="{3A6BF216-52E7-42AA-8C66-2AC1299956DF}" dt="2023-03-07T19:24:51.741" v="1066" actId="26606"/>
          <ac:spMkLst>
            <pc:docMk/>
            <pc:sldMk cId="4209380963" sldId="307"/>
            <ac:spMk id="3" creationId="{A35790E0-2E89-C983-CB37-F9A292788557}"/>
          </ac:spMkLst>
        </pc:spChg>
        <pc:spChg chg="add">
          <ac:chgData name="Jeffrey, Justin (DPH)" userId="688d1829-e65b-474d-900a-b54ace26d5c6" providerId="ADAL" clId="{3A6BF216-52E7-42AA-8C66-2AC1299956DF}" dt="2023-03-07T19:24:51.741" v="1066" actId="26606"/>
          <ac:spMkLst>
            <pc:docMk/>
            <pc:sldMk cId="4209380963" sldId="307"/>
            <ac:spMk id="8" creationId="{907EF6B7-1338-4443-8C46-6A318D952DFD}"/>
          </ac:spMkLst>
        </pc:spChg>
        <pc:spChg chg="add">
          <ac:chgData name="Jeffrey, Justin (DPH)" userId="688d1829-e65b-474d-900a-b54ace26d5c6" providerId="ADAL" clId="{3A6BF216-52E7-42AA-8C66-2AC1299956DF}" dt="2023-03-07T19:24:51.741" v="1066" actId="26606"/>
          <ac:spMkLst>
            <pc:docMk/>
            <pc:sldMk cId="4209380963" sldId="307"/>
            <ac:spMk id="10" creationId="{DAAE4CDD-124C-4DCF-9584-B6033B545DD5}"/>
          </ac:spMkLst>
        </pc:spChg>
        <pc:spChg chg="add">
          <ac:chgData name="Jeffrey, Justin (DPH)" userId="688d1829-e65b-474d-900a-b54ace26d5c6" providerId="ADAL" clId="{3A6BF216-52E7-42AA-8C66-2AC1299956DF}" dt="2023-03-07T19:24:51.741" v="1066" actId="26606"/>
          <ac:spMkLst>
            <pc:docMk/>
            <pc:sldMk cId="4209380963" sldId="307"/>
            <ac:spMk id="12" creationId="{081E4A58-353D-44AE-B2FC-2A74E2E400F7}"/>
          </ac:spMkLst>
        </pc:spChg>
      </pc:sldChg>
      <pc:sldChg chg="addSp modSp new mod setBg">
        <pc:chgData name="Jeffrey, Justin (DPH)" userId="688d1829-e65b-474d-900a-b54ace26d5c6" providerId="ADAL" clId="{3A6BF216-52E7-42AA-8C66-2AC1299956DF}" dt="2023-03-07T19:25:23.813" v="1070" actId="26606"/>
        <pc:sldMkLst>
          <pc:docMk/>
          <pc:sldMk cId="1308959794" sldId="308"/>
        </pc:sldMkLst>
        <pc:spChg chg="mod">
          <ac:chgData name="Jeffrey, Justin (DPH)" userId="688d1829-e65b-474d-900a-b54ace26d5c6" providerId="ADAL" clId="{3A6BF216-52E7-42AA-8C66-2AC1299956DF}" dt="2023-03-07T19:25:23.813" v="1070" actId="26606"/>
          <ac:spMkLst>
            <pc:docMk/>
            <pc:sldMk cId="1308959794" sldId="308"/>
            <ac:spMk id="2" creationId="{3BB51601-BB3C-AF84-5C2B-8747F22ABB1B}"/>
          </ac:spMkLst>
        </pc:spChg>
        <pc:spChg chg="mod">
          <ac:chgData name="Jeffrey, Justin (DPH)" userId="688d1829-e65b-474d-900a-b54ace26d5c6" providerId="ADAL" clId="{3A6BF216-52E7-42AA-8C66-2AC1299956DF}" dt="2023-03-07T19:25:23.813" v="1070" actId="26606"/>
          <ac:spMkLst>
            <pc:docMk/>
            <pc:sldMk cId="1308959794" sldId="308"/>
            <ac:spMk id="3" creationId="{97DDC6A8-F4A4-338D-A359-9A772972994A}"/>
          </ac:spMkLst>
        </pc:spChg>
        <pc:spChg chg="add">
          <ac:chgData name="Jeffrey, Justin (DPH)" userId="688d1829-e65b-474d-900a-b54ace26d5c6" providerId="ADAL" clId="{3A6BF216-52E7-42AA-8C66-2AC1299956DF}" dt="2023-03-07T19:25:23.813" v="1070" actId="26606"/>
          <ac:spMkLst>
            <pc:docMk/>
            <pc:sldMk cId="1308959794" sldId="308"/>
            <ac:spMk id="8" creationId="{907EF6B7-1338-4443-8C46-6A318D952DFD}"/>
          </ac:spMkLst>
        </pc:spChg>
        <pc:spChg chg="add">
          <ac:chgData name="Jeffrey, Justin (DPH)" userId="688d1829-e65b-474d-900a-b54ace26d5c6" providerId="ADAL" clId="{3A6BF216-52E7-42AA-8C66-2AC1299956DF}" dt="2023-03-07T19:25:23.813" v="1070" actId="26606"/>
          <ac:spMkLst>
            <pc:docMk/>
            <pc:sldMk cId="1308959794" sldId="308"/>
            <ac:spMk id="10" creationId="{DAAE4CDD-124C-4DCF-9584-B6033B545DD5}"/>
          </ac:spMkLst>
        </pc:spChg>
        <pc:spChg chg="add">
          <ac:chgData name="Jeffrey, Justin (DPH)" userId="688d1829-e65b-474d-900a-b54ace26d5c6" providerId="ADAL" clId="{3A6BF216-52E7-42AA-8C66-2AC1299956DF}" dt="2023-03-07T19:25:23.813" v="1070" actId="26606"/>
          <ac:spMkLst>
            <pc:docMk/>
            <pc:sldMk cId="1308959794" sldId="308"/>
            <ac:spMk id="12" creationId="{081E4A58-353D-44AE-B2FC-2A74E2E400F7}"/>
          </ac:spMkLst>
        </pc:spChg>
      </pc:sldChg>
      <pc:sldChg chg="addSp modSp new mod setBg">
        <pc:chgData name="Jeffrey, Justin (DPH)" userId="688d1829-e65b-474d-900a-b54ace26d5c6" providerId="ADAL" clId="{3A6BF216-52E7-42AA-8C66-2AC1299956DF}" dt="2023-03-07T21:05:21.150" v="1075" actId="26606"/>
        <pc:sldMkLst>
          <pc:docMk/>
          <pc:sldMk cId="750133853" sldId="309"/>
        </pc:sldMkLst>
        <pc:spChg chg="mod">
          <ac:chgData name="Jeffrey, Justin (DPH)" userId="688d1829-e65b-474d-900a-b54ace26d5c6" providerId="ADAL" clId="{3A6BF216-52E7-42AA-8C66-2AC1299956DF}" dt="2023-03-07T21:05:21.150" v="1075" actId="26606"/>
          <ac:spMkLst>
            <pc:docMk/>
            <pc:sldMk cId="750133853" sldId="309"/>
            <ac:spMk id="2" creationId="{31199B4B-693C-ADA8-1E82-9067BB5C718C}"/>
          </ac:spMkLst>
        </pc:spChg>
        <pc:spChg chg="mod">
          <ac:chgData name="Jeffrey, Justin (DPH)" userId="688d1829-e65b-474d-900a-b54ace26d5c6" providerId="ADAL" clId="{3A6BF216-52E7-42AA-8C66-2AC1299956DF}" dt="2023-03-07T21:05:21.150" v="1075" actId="26606"/>
          <ac:spMkLst>
            <pc:docMk/>
            <pc:sldMk cId="750133853" sldId="309"/>
            <ac:spMk id="3" creationId="{4E839C4F-5B1E-BD5B-78EC-2354831E3D81}"/>
          </ac:spMkLst>
        </pc:spChg>
        <pc:spChg chg="add">
          <ac:chgData name="Jeffrey, Justin (DPH)" userId="688d1829-e65b-474d-900a-b54ace26d5c6" providerId="ADAL" clId="{3A6BF216-52E7-42AA-8C66-2AC1299956DF}" dt="2023-03-07T21:05:21.150" v="1075" actId="26606"/>
          <ac:spMkLst>
            <pc:docMk/>
            <pc:sldMk cId="750133853" sldId="309"/>
            <ac:spMk id="8" creationId="{907EF6B7-1338-4443-8C46-6A318D952DFD}"/>
          </ac:spMkLst>
        </pc:spChg>
        <pc:spChg chg="add">
          <ac:chgData name="Jeffrey, Justin (DPH)" userId="688d1829-e65b-474d-900a-b54ace26d5c6" providerId="ADAL" clId="{3A6BF216-52E7-42AA-8C66-2AC1299956DF}" dt="2023-03-07T21:05:21.150" v="1075" actId="26606"/>
          <ac:spMkLst>
            <pc:docMk/>
            <pc:sldMk cId="750133853" sldId="309"/>
            <ac:spMk id="10" creationId="{DAAE4CDD-124C-4DCF-9584-B6033B545DD5}"/>
          </ac:spMkLst>
        </pc:spChg>
        <pc:spChg chg="add">
          <ac:chgData name="Jeffrey, Justin (DPH)" userId="688d1829-e65b-474d-900a-b54ace26d5c6" providerId="ADAL" clId="{3A6BF216-52E7-42AA-8C66-2AC1299956DF}" dt="2023-03-07T21:05:21.150" v="1075" actId="26606"/>
          <ac:spMkLst>
            <pc:docMk/>
            <pc:sldMk cId="750133853" sldId="309"/>
            <ac:spMk id="12" creationId="{081E4A58-353D-44AE-B2FC-2A74E2E400F7}"/>
          </ac:spMkLst>
        </pc:spChg>
      </pc:sldChg>
      <pc:sldChg chg="addSp delSp modSp new mod setBg">
        <pc:chgData name="Jeffrey, Justin (DPH)" userId="688d1829-e65b-474d-900a-b54ace26d5c6" providerId="ADAL" clId="{3A6BF216-52E7-42AA-8C66-2AC1299956DF}" dt="2023-03-07T21:10:50.064" v="1090" actId="26606"/>
        <pc:sldMkLst>
          <pc:docMk/>
          <pc:sldMk cId="45796187" sldId="310"/>
        </pc:sldMkLst>
        <pc:spChg chg="mod">
          <ac:chgData name="Jeffrey, Justin (DPH)" userId="688d1829-e65b-474d-900a-b54ace26d5c6" providerId="ADAL" clId="{3A6BF216-52E7-42AA-8C66-2AC1299956DF}" dt="2023-03-07T21:10:50.064" v="1090" actId="26606"/>
          <ac:spMkLst>
            <pc:docMk/>
            <pc:sldMk cId="45796187" sldId="310"/>
            <ac:spMk id="2" creationId="{BEF7F94E-B5A8-DB0E-D7B8-4F4924607E4B}"/>
          </ac:spMkLst>
        </pc:spChg>
        <pc:spChg chg="mod">
          <ac:chgData name="Jeffrey, Justin (DPH)" userId="688d1829-e65b-474d-900a-b54ace26d5c6" providerId="ADAL" clId="{3A6BF216-52E7-42AA-8C66-2AC1299956DF}" dt="2023-03-07T21:10:50.064" v="1090" actId="26606"/>
          <ac:spMkLst>
            <pc:docMk/>
            <pc:sldMk cId="45796187" sldId="310"/>
            <ac:spMk id="3" creationId="{A7649A80-8E51-0A34-DBEF-0EE9FC1447F0}"/>
          </ac:spMkLst>
        </pc:spChg>
        <pc:spChg chg="add del">
          <ac:chgData name="Jeffrey, Justin (DPH)" userId="688d1829-e65b-474d-900a-b54ace26d5c6" providerId="ADAL" clId="{3A6BF216-52E7-42AA-8C66-2AC1299956DF}" dt="2023-03-07T21:10:50.049" v="1089" actId="26606"/>
          <ac:spMkLst>
            <pc:docMk/>
            <pc:sldMk cId="45796187" sldId="310"/>
            <ac:spMk id="8" creationId="{1BB867FF-FC45-48F7-8104-F89BE54909F1}"/>
          </ac:spMkLst>
        </pc:spChg>
        <pc:spChg chg="add del">
          <ac:chgData name="Jeffrey, Justin (DPH)" userId="688d1829-e65b-474d-900a-b54ace26d5c6" providerId="ADAL" clId="{3A6BF216-52E7-42AA-8C66-2AC1299956DF}" dt="2023-03-07T21:10:50.049" v="1089" actId="26606"/>
          <ac:spMkLst>
            <pc:docMk/>
            <pc:sldMk cId="45796187" sldId="310"/>
            <ac:spMk id="10" creationId="{8BB56887-D0D5-4F0C-9E19-7247EB83C8B7}"/>
          </ac:spMkLst>
        </pc:spChg>
        <pc:spChg chg="add del">
          <ac:chgData name="Jeffrey, Justin (DPH)" userId="688d1829-e65b-474d-900a-b54ace26d5c6" providerId="ADAL" clId="{3A6BF216-52E7-42AA-8C66-2AC1299956DF}" dt="2023-03-07T21:10:50.049" v="1089" actId="26606"/>
          <ac:spMkLst>
            <pc:docMk/>
            <pc:sldMk cId="45796187" sldId="310"/>
            <ac:spMk id="12" creationId="{081E4A58-353D-44AE-B2FC-2A74E2E400F7}"/>
          </ac:spMkLst>
        </pc:spChg>
        <pc:spChg chg="add">
          <ac:chgData name="Jeffrey, Justin (DPH)" userId="688d1829-e65b-474d-900a-b54ace26d5c6" providerId="ADAL" clId="{3A6BF216-52E7-42AA-8C66-2AC1299956DF}" dt="2023-03-07T21:10:50.064" v="1090" actId="26606"/>
          <ac:spMkLst>
            <pc:docMk/>
            <pc:sldMk cId="45796187" sldId="310"/>
            <ac:spMk id="14" creationId="{907EF6B7-1338-4443-8C46-6A318D952DFD}"/>
          </ac:spMkLst>
        </pc:spChg>
        <pc:spChg chg="add">
          <ac:chgData name="Jeffrey, Justin (DPH)" userId="688d1829-e65b-474d-900a-b54ace26d5c6" providerId="ADAL" clId="{3A6BF216-52E7-42AA-8C66-2AC1299956DF}" dt="2023-03-07T21:10:50.064" v="1090" actId="26606"/>
          <ac:spMkLst>
            <pc:docMk/>
            <pc:sldMk cId="45796187" sldId="310"/>
            <ac:spMk id="15" creationId="{DAAE4CDD-124C-4DCF-9584-B6033B545DD5}"/>
          </ac:spMkLst>
        </pc:spChg>
        <pc:spChg chg="add">
          <ac:chgData name="Jeffrey, Justin (DPH)" userId="688d1829-e65b-474d-900a-b54ace26d5c6" providerId="ADAL" clId="{3A6BF216-52E7-42AA-8C66-2AC1299956DF}" dt="2023-03-07T21:10:50.064" v="1090" actId="26606"/>
          <ac:spMkLst>
            <pc:docMk/>
            <pc:sldMk cId="45796187" sldId="310"/>
            <ac:spMk id="16" creationId="{081E4A58-353D-44AE-B2FC-2A74E2E400F7}"/>
          </ac:spMkLst>
        </pc:spChg>
      </pc:sldChg>
      <pc:sldChg chg="addSp delSp modSp new mod setBg">
        <pc:chgData name="Jeffrey, Justin (DPH)" userId="688d1829-e65b-474d-900a-b54ace26d5c6" providerId="ADAL" clId="{3A6BF216-52E7-42AA-8C66-2AC1299956DF}" dt="2023-03-07T21:48:12.112" v="1121" actId="26606"/>
        <pc:sldMkLst>
          <pc:docMk/>
          <pc:sldMk cId="1629748030" sldId="311"/>
        </pc:sldMkLst>
        <pc:spChg chg="mod">
          <ac:chgData name="Jeffrey, Justin (DPH)" userId="688d1829-e65b-474d-900a-b54ace26d5c6" providerId="ADAL" clId="{3A6BF216-52E7-42AA-8C66-2AC1299956DF}" dt="2023-03-07T21:48:12.112" v="1121" actId="26606"/>
          <ac:spMkLst>
            <pc:docMk/>
            <pc:sldMk cId="1629748030" sldId="311"/>
            <ac:spMk id="2" creationId="{E4337D58-C68F-ECB0-94EE-3678CD0DD524}"/>
          </ac:spMkLst>
        </pc:spChg>
        <pc:spChg chg="del">
          <ac:chgData name="Jeffrey, Justin (DPH)" userId="688d1829-e65b-474d-900a-b54ace26d5c6" providerId="ADAL" clId="{3A6BF216-52E7-42AA-8C66-2AC1299956DF}" dt="2023-03-07T21:48:01.940" v="1115" actId="22"/>
          <ac:spMkLst>
            <pc:docMk/>
            <pc:sldMk cId="1629748030" sldId="311"/>
            <ac:spMk id="3" creationId="{A36894AB-984D-E402-DB7D-20ED4507A009}"/>
          </ac:spMkLst>
        </pc:spChg>
        <pc:spChg chg="add">
          <ac:chgData name="Jeffrey, Justin (DPH)" userId="688d1829-e65b-474d-900a-b54ace26d5c6" providerId="ADAL" clId="{3A6BF216-52E7-42AA-8C66-2AC1299956DF}" dt="2023-03-07T21:48:12.112" v="1121" actId="26606"/>
          <ac:spMkLst>
            <pc:docMk/>
            <pc:sldMk cId="1629748030" sldId="311"/>
            <ac:spMk id="10" creationId="{D4771268-CB57-404A-9271-370EB28F6090}"/>
          </ac:spMkLst>
        </pc:spChg>
        <pc:picChg chg="add mod ord">
          <ac:chgData name="Jeffrey, Justin (DPH)" userId="688d1829-e65b-474d-900a-b54ace26d5c6" providerId="ADAL" clId="{3A6BF216-52E7-42AA-8C66-2AC1299956DF}" dt="2023-03-07T21:48:12.112" v="1121" actId="26606"/>
          <ac:picMkLst>
            <pc:docMk/>
            <pc:sldMk cId="1629748030" sldId="311"/>
            <ac:picMk id="5" creationId="{8A1C083A-8126-3168-EAE0-EF6D65735775}"/>
          </ac:picMkLst>
        </pc:picChg>
      </pc:sldChg>
      <pc:sldChg chg="addSp delSp modSp new mod setBg">
        <pc:chgData name="Jeffrey, Justin (DPH)" userId="688d1829-e65b-474d-900a-b54ace26d5c6" providerId="ADAL" clId="{3A6BF216-52E7-42AA-8C66-2AC1299956DF}" dt="2023-03-07T21:49:33.380" v="1130" actId="26606"/>
        <pc:sldMkLst>
          <pc:docMk/>
          <pc:sldMk cId="2662233713" sldId="312"/>
        </pc:sldMkLst>
        <pc:spChg chg="mod">
          <ac:chgData name="Jeffrey, Justin (DPH)" userId="688d1829-e65b-474d-900a-b54ace26d5c6" providerId="ADAL" clId="{3A6BF216-52E7-42AA-8C66-2AC1299956DF}" dt="2023-03-07T21:49:33.380" v="1130" actId="26606"/>
          <ac:spMkLst>
            <pc:docMk/>
            <pc:sldMk cId="2662233713" sldId="312"/>
            <ac:spMk id="2" creationId="{4B8FB5EB-2A1E-861E-0001-5D291A7E8541}"/>
          </ac:spMkLst>
        </pc:spChg>
        <pc:spChg chg="mod">
          <ac:chgData name="Jeffrey, Justin (DPH)" userId="688d1829-e65b-474d-900a-b54ace26d5c6" providerId="ADAL" clId="{3A6BF216-52E7-42AA-8C66-2AC1299956DF}" dt="2023-03-07T21:49:33.380" v="1130" actId="26606"/>
          <ac:spMkLst>
            <pc:docMk/>
            <pc:sldMk cId="2662233713" sldId="312"/>
            <ac:spMk id="3" creationId="{2BF040AC-566B-D89A-4F64-24311FF4C96C}"/>
          </ac:spMkLst>
        </pc:spChg>
        <pc:spChg chg="add del">
          <ac:chgData name="Jeffrey, Justin (DPH)" userId="688d1829-e65b-474d-900a-b54ace26d5c6" providerId="ADAL" clId="{3A6BF216-52E7-42AA-8C66-2AC1299956DF}" dt="2023-03-07T21:49:33.380" v="1130" actId="26606"/>
          <ac:spMkLst>
            <pc:docMk/>
            <pc:sldMk cId="2662233713" sldId="312"/>
            <ac:spMk id="8" creationId="{100EDD19-6802-4EC3-95CE-CFFAB042CFD6}"/>
          </ac:spMkLst>
        </pc:spChg>
        <pc:spChg chg="add del">
          <ac:chgData name="Jeffrey, Justin (DPH)" userId="688d1829-e65b-474d-900a-b54ace26d5c6" providerId="ADAL" clId="{3A6BF216-52E7-42AA-8C66-2AC1299956DF}" dt="2023-03-07T21:49:33.380" v="1130" actId="26606"/>
          <ac:spMkLst>
            <pc:docMk/>
            <pc:sldMk cId="2662233713" sldId="312"/>
            <ac:spMk id="10" creationId="{DB17E863-922E-4C26-BD64-E8FD41D28661}"/>
          </ac:spMkLst>
        </pc:spChg>
        <pc:spChg chg="add">
          <ac:chgData name="Jeffrey, Justin (DPH)" userId="688d1829-e65b-474d-900a-b54ace26d5c6" providerId="ADAL" clId="{3A6BF216-52E7-42AA-8C66-2AC1299956DF}" dt="2023-03-07T21:49:33.380" v="1130" actId="26606"/>
          <ac:spMkLst>
            <pc:docMk/>
            <pc:sldMk cId="2662233713" sldId="312"/>
            <ac:spMk id="15" creationId="{907EF6B7-1338-4443-8C46-6A318D952DFD}"/>
          </ac:spMkLst>
        </pc:spChg>
        <pc:spChg chg="add">
          <ac:chgData name="Jeffrey, Justin (DPH)" userId="688d1829-e65b-474d-900a-b54ace26d5c6" providerId="ADAL" clId="{3A6BF216-52E7-42AA-8C66-2AC1299956DF}" dt="2023-03-07T21:49:33.380" v="1130" actId="26606"/>
          <ac:spMkLst>
            <pc:docMk/>
            <pc:sldMk cId="2662233713" sldId="312"/>
            <ac:spMk id="17" creationId="{DAAE4CDD-124C-4DCF-9584-B6033B545DD5}"/>
          </ac:spMkLst>
        </pc:spChg>
        <pc:spChg chg="add">
          <ac:chgData name="Jeffrey, Justin (DPH)" userId="688d1829-e65b-474d-900a-b54ace26d5c6" providerId="ADAL" clId="{3A6BF216-52E7-42AA-8C66-2AC1299956DF}" dt="2023-03-07T21:49:33.380" v="1130" actId="26606"/>
          <ac:spMkLst>
            <pc:docMk/>
            <pc:sldMk cId="2662233713" sldId="312"/>
            <ac:spMk id="19" creationId="{081E4A58-353D-44AE-B2FC-2A74E2E400F7}"/>
          </ac:spMkLst>
        </pc:spChg>
      </pc:sldChg>
      <pc:sldChg chg="addSp delSp modSp new mod setBg">
        <pc:chgData name="Jeffrey, Justin (DPH)" userId="688d1829-e65b-474d-900a-b54ace26d5c6" providerId="ADAL" clId="{3A6BF216-52E7-42AA-8C66-2AC1299956DF}" dt="2023-03-07T21:50:34.660" v="1135" actId="26606"/>
        <pc:sldMkLst>
          <pc:docMk/>
          <pc:sldMk cId="2220377389" sldId="313"/>
        </pc:sldMkLst>
        <pc:spChg chg="mod">
          <ac:chgData name="Jeffrey, Justin (DPH)" userId="688d1829-e65b-474d-900a-b54ace26d5c6" providerId="ADAL" clId="{3A6BF216-52E7-42AA-8C66-2AC1299956DF}" dt="2023-03-07T21:50:34.660" v="1135" actId="26606"/>
          <ac:spMkLst>
            <pc:docMk/>
            <pc:sldMk cId="2220377389" sldId="313"/>
            <ac:spMk id="2" creationId="{8070D734-BE37-D48A-F297-C5A42642B5D9}"/>
          </ac:spMkLst>
        </pc:spChg>
        <pc:spChg chg="del mod">
          <ac:chgData name="Jeffrey, Justin (DPH)" userId="688d1829-e65b-474d-900a-b54ace26d5c6" providerId="ADAL" clId="{3A6BF216-52E7-42AA-8C66-2AC1299956DF}" dt="2023-03-07T21:50:34.660" v="1135" actId="26606"/>
          <ac:spMkLst>
            <pc:docMk/>
            <pc:sldMk cId="2220377389" sldId="313"/>
            <ac:spMk id="3" creationId="{3BA879F4-C1C5-D792-B077-AB5D5EFAC0B5}"/>
          </ac:spMkLst>
        </pc:spChg>
        <pc:spChg chg="add">
          <ac:chgData name="Jeffrey, Justin (DPH)" userId="688d1829-e65b-474d-900a-b54ace26d5c6" providerId="ADAL" clId="{3A6BF216-52E7-42AA-8C66-2AC1299956DF}" dt="2023-03-07T21:50:34.660" v="1135" actId="26606"/>
          <ac:spMkLst>
            <pc:docMk/>
            <pc:sldMk cId="2220377389" sldId="313"/>
            <ac:spMk id="9" creationId="{B819A166-7571-4003-A6B8-B62034C3ED30}"/>
          </ac:spMkLst>
        </pc:spChg>
        <pc:graphicFrameChg chg="add">
          <ac:chgData name="Jeffrey, Justin (DPH)" userId="688d1829-e65b-474d-900a-b54ace26d5c6" providerId="ADAL" clId="{3A6BF216-52E7-42AA-8C66-2AC1299956DF}" dt="2023-03-07T21:50:34.660" v="1135" actId="26606"/>
          <ac:graphicFrameMkLst>
            <pc:docMk/>
            <pc:sldMk cId="2220377389" sldId="313"/>
            <ac:graphicFrameMk id="5" creationId="{BC49D310-D37B-35A4-778F-E2877A030C05}"/>
          </ac:graphicFrameMkLst>
        </pc:graphicFrameChg>
      </pc:sldChg>
      <pc:sldChg chg="addSp delSp modSp new mod setBg">
        <pc:chgData name="Jeffrey, Justin (DPH)" userId="688d1829-e65b-474d-900a-b54ace26d5c6" providerId="ADAL" clId="{3A6BF216-52E7-42AA-8C66-2AC1299956DF}" dt="2023-03-07T22:06:45.347" v="1148" actId="26606"/>
        <pc:sldMkLst>
          <pc:docMk/>
          <pc:sldMk cId="3668457393" sldId="314"/>
        </pc:sldMkLst>
        <pc:spChg chg="del">
          <ac:chgData name="Jeffrey, Justin (DPH)" userId="688d1829-e65b-474d-900a-b54ace26d5c6" providerId="ADAL" clId="{3A6BF216-52E7-42AA-8C66-2AC1299956DF}" dt="2023-03-07T22:06:45.347" v="1148" actId="26606"/>
          <ac:spMkLst>
            <pc:docMk/>
            <pc:sldMk cId="3668457393" sldId="314"/>
            <ac:spMk id="2" creationId="{797046FE-5601-CB54-E868-FCA2495A80A8}"/>
          </ac:spMkLst>
        </pc:spChg>
        <pc:spChg chg="del">
          <ac:chgData name="Jeffrey, Justin (DPH)" userId="688d1829-e65b-474d-900a-b54ace26d5c6" providerId="ADAL" clId="{3A6BF216-52E7-42AA-8C66-2AC1299956DF}" dt="2023-03-07T22:06:37.579" v="1145" actId="22"/>
          <ac:spMkLst>
            <pc:docMk/>
            <pc:sldMk cId="3668457393" sldId="314"/>
            <ac:spMk id="3" creationId="{A1F1D3FA-4FA8-4383-4F52-FCAA2809D65B}"/>
          </ac:spMkLst>
        </pc:spChg>
        <pc:spChg chg="add">
          <ac:chgData name="Jeffrey, Justin (DPH)" userId="688d1829-e65b-474d-900a-b54ace26d5c6" providerId="ADAL" clId="{3A6BF216-52E7-42AA-8C66-2AC1299956DF}" dt="2023-03-07T22:06:45.347" v="1148" actId="26606"/>
          <ac:spMkLst>
            <pc:docMk/>
            <pc:sldMk cId="3668457393" sldId="314"/>
            <ac:spMk id="10" creationId="{42A4FC2C-047E-45A5-965D-8E1E3BF09BC6}"/>
          </ac:spMkLst>
        </pc:spChg>
        <pc:picChg chg="add mod ord">
          <ac:chgData name="Jeffrey, Justin (DPH)" userId="688d1829-e65b-474d-900a-b54ace26d5c6" providerId="ADAL" clId="{3A6BF216-52E7-42AA-8C66-2AC1299956DF}" dt="2023-03-07T22:06:45.347" v="1148" actId="26606"/>
          <ac:picMkLst>
            <pc:docMk/>
            <pc:sldMk cId="3668457393" sldId="314"/>
            <ac:picMk id="5" creationId="{CC06CD5A-7F0B-BD4C-442C-D3B4DCC30BF9}"/>
          </ac:picMkLst>
        </pc:picChg>
      </pc:sldChg>
      <pc:sldChg chg="addSp delSp modSp new mod setBg">
        <pc:chgData name="Jeffrey, Justin (DPH)" userId="688d1829-e65b-474d-900a-b54ace26d5c6" providerId="ADAL" clId="{3A6BF216-52E7-42AA-8C66-2AC1299956DF}" dt="2023-03-07T22:07:21.221" v="1151" actId="26606"/>
        <pc:sldMkLst>
          <pc:docMk/>
          <pc:sldMk cId="1561234874" sldId="315"/>
        </pc:sldMkLst>
        <pc:spChg chg="del">
          <ac:chgData name="Jeffrey, Justin (DPH)" userId="688d1829-e65b-474d-900a-b54ace26d5c6" providerId="ADAL" clId="{3A6BF216-52E7-42AA-8C66-2AC1299956DF}" dt="2023-03-07T22:07:21.221" v="1151" actId="26606"/>
          <ac:spMkLst>
            <pc:docMk/>
            <pc:sldMk cId="1561234874" sldId="315"/>
            <ac:spMk id="2" creationId="{99864D9C-A882-1D2B-1CC1-F3DB7D4310F6}"/>
          </ac:spMkLst>
        </pc:spChg>
        <pc:spChg chg="del">
          <ac:chgData name="Jeffrey, Justin (DPH)" userId="688d1829-e65b-474d-900a-b54ace26d5c6" providerId="ADAL" clId="{3A6BF216-52E7-42AA-8C66-2AC1299956DF}" dt="2023-03-07T22:07:19.050" v="1150" actId="22"/>
          <ac:spMkLst>
            <pc:docMk/>
            <pc:sldMk cId="1561234874" sldId="315"/>
            <ac:spMk id="3" creationId="{C3E21D27-3E77-E304-0884-4A8C9DB33436}"/>
          </ac:spMkLst>
        </pc:spChg>
        <pc:spChg chg="add">
          <ac:chgData name="Jeffrey, Justin (DPH)" userId="688d1829-e65b-474d-900a-b54ace26d5c6" providerId="ADAL" clId="{3A6BF216-52E7-42AA-8C66-2AC1299956DF}" dt="2023-03-07T22:07:21.221" v="1151" actId="26606"/>
          <ac:spMkLst>
            <pc:docMk/>
            <pc:sldMk cId="1561234874" sldId="315"/>
            <ac:spMk id="10" creationId="{42A4FC2C-047E-45A5-965D-8E1E3BF09BC6}"/>
          </ac:spMkLst>
        </pc:spChg>
        <pc:picChg chg="add mod ord">
          <ac:chgData name="Jeffrey, Justin (DPH)" userId="688d1829-e65b-474d-900a-b54ace26d5c6" providerId="ADAL" clId="{3A6BF216-52E7-42AA-8C66-2AC1299956DF}" dt="2023-03-07T22:07:21.221" v="1151" actId="26606"/>
          <ac:picMkLst>
            <pc:docMk/>
            <pc:sldMk cId="1561234874" sldId="315"/>
            <ac:picMk id="5" creationId="{E75F7E4B-0234-EEE6-54D5-6EA424F86345}"/>
          </ac:picMkLst>
        </pc:picChg>
      </pc:sldChg>
      <pc:sldChg chg="addSp delSp modSp new mod setBg">
        <pc:chgData name="Jeffrey, Justin (DPH)" userId="688d1829-e65b-474d-900a-b54ace26d5c6" providerId="ADAL" clId="{3A6BF216-52E7-42AA-8C66-2AC1299956DF}" dt="2023-03-07T22:08:09.452" v="1154" actId="26606"/>
        <pc:sldMkLst>
          <pc:docMk/>
          <pc:sldMk cId="1743842794" sldId="316"/>
        </pc:sldMkLst>
        <pc:spChg chg="del">
          <ac:chgData name="Jeffrey, Justin (DPH)" userId="688d1829-e65b-474d-900a-b54ace26d5c6" providerId="ADAL" clId="{3A6BF216-52E7-42AA-8C66-2AC1299956DF}" dt="2023-03-07T22:08:09.452" v="1154" actId="26606"/>
          <ac:spMkLst>
            <pc:docMk/>
            <pc:sldMk cId="1743842794" sldId="316"/>
            <ac:spMk id="2" creationId="{BBD204FB-EA21-DA8E-EBC6-EEEA2D351C37}"/>
          </ac:spMkLst>
        </pc:spChg>
        <pc:spChg chg="del">
          <ac:chgData name="Jeffrey, Justin (DPH)" userId="688d1829-e65b-474d-900a-b54ace26d5c6" providerId="ADAL" clId="{3A6BF216-52E7-42AA-8C66-2AC1299956DF}" dt="2023-03-07T22:08:07.158" v="1153" actId="22"/>
          <ac:spMkLst>
            <pc:docMk/>
            <pc:sldMk cId="1743842794" sldId="316"/>
            <ac:spMk id="3" creationId="{D09CFFE6-EDB0-AE6F-0961-14E2C80B40BA}"/>
          </ac:spMkLst>
        </pc:spChg>
        <pc:spChg chg="add">
          <ac:chgData name="Jeffrey, Justin (DPH)" userId="688d1829-e65b-474d-900a-b54ace26d5c6" providerId="ADAL" clId="{3A6BF216-52E7-42AA-8C66-2AC1299956DF}" dt="2023-03-07T22:08:09.452" v="1154" actId="26606"/>
          <ac:spMkLst>
            <pc:docMk/>
            <pc:sldMk cId="1743842794" sldId="316"/>
            <ac:spMk id="10" creationId="{42A4FC2C-047E-45A5-965D-8E1E3BF09BC6}"/>
          </ac:spMkLst>
        </pc:spChg>
        <pc:picChg chg="add mod ord">
          <ac:chgData name="Jeffrey, Justin (DPH)" userId="688d1829-e65b-474d-900a-b54ace26d5c6" providerId="ADAL" clId="{3A6BF216-52E7-42AA-8C66-2AC1299956DF}" dt="2023-03-07T22:08:09.452" v="1154" actId="26606"/>
          <ac:picMkLst>
            <pc:docMk/>
            <pc:sldMk cId="1743842794" sldId="316"/>
            <ac:picMk id="5" creationId="{AF9ECC36-DA21-67E5-3A48-80CC804C6B69}"/>
          </ac:picMkLst>
        </pc:picChg>
      </pc:sldChg>
      <pc:sldChg chg="addSp new mod">
        <pc:chgData name="Jeffrey, Justin (DPH)" userId="688d1829-e65b-474d-900a-b54ace26d5c6" providerId="ADAL" clId="{3A6BF216-52E7-42AA-8C66-2AC1299956DF}" dt="2023-03-07T22:09:00.358" v="1156" actId="22"/>
        <pc:sldMkLst>
          <pc:docMk/>
          <pc:sldMk cId="4287837150" sldId="317"/>
        </pc:sldMkLst>
        <pc:picChg chg="add">
          <ac:chgData name="Jeffrey, Justin (DPH)" userId="688d1829-e65b-474d-900a-b54ace26d5c6" providerId="ADAL" clId="{3A6BF216-52E7-42AA-8C66-2AC1299956DF}" dt="2023-03-07T22:09:00.358" v="1156" actId="22"/>
          <ac:picMkLst>
            <pc:docMk/>
            <pc:sldMk cId="4287837150" sldId="317"/>
            <ac:picMk id="5" creationId="{C313E0E1-BA23-73B5-6198-4525F93A6009}"/>
          </ac:picMkLst>
        </pc:picChg>
      </pc:sldChg>
      <pc:sldChg chg="addSp delSp modSp new mod setBg">
        <pc:chgData name="Jeffrey, Justin (DPH)" userId="688d1829-e65b-474d-900a-b54ace26d5c6" providerId="ADAL" clId="{3A6BF216-52E7-42AA-8C66-2AC1299956DF}" dt="2023-03-07T22:10:54.156" v="1160" actId="27614"/>
        <pc:sldMkLst>
          <pc:docMk/>
          <pc:sldMk cId="277968013" sldId="318"/>
        </pc:sldMkLst>
        <pc:spChg chg="del">
          <ac:chgData name="Jeffrey, Justin (DPH)" userId="688d1829-e65b-474d-900a-b54ace26d5c6" providerId="ADAL" clId="{3A6BF216-52E7-42AA-8C66-2AC1299956DF}" dt="2023-03-07T22:10:50.288" v="1159" actId="26606"/>
          <ac:spMkLst>
            <pc:docMk/>
            <pc:sldMk cId="277968013" sldId="318"/>
            <ac:spMk id="2" creationId="{87123D33-BAAC-2D58-BEDD-8FDC8D000238}"/>
          </ac:spMkLst>
        </pc:spChg>
        <pc:spChg chg="del">
          <ac:chgData name="Jeffrey, Justin (DPH)" userId="688d1829-e65b-474d-900a-b54ace26d5c6" providerId="ADAL" clId="{3A6BF216-52E7-42AA-8C66-2AC1299956DF}" dt="2023-03-07T22:10:48.099" v="1158" actId="22"/>
          <ac:spMkLst>
            <pc:docMk/>
            <pc:sldMk cId="277968013" sldId="318"/>
            <ac:spMk id="3" creationId="{D2A8AF60-DACE-48D9-46B1-FE8A6F3F6197}"/>
          </ac:spMkLst>
        </pc:spChg>
        <pc:spChg chg="add">
          <ac:chgData name="Jeffrey, Justin (DPH)" userId="688d1829-e65b-474d-900a-b54ace26d5c6" providerId="ADAL" clId="{3A6BF216-52E7-42AA-8C66-2AC1299956DF}" dt="2023-03-07T22:10:50.288" v="1159" actId="26606"/>
          <ac:spMkLst>
            <pc:docMk/>
            <pc:sldMk cId="277968013" sldId="318"/>
            <ac:spMk id="10" creationId="{22F15A2D-2324-487D-A02A-BF46C5C580EB}"/>
          </ac:spMkLst>
        </pc:spChg>
        <pc:spChg chg="add">
          <ac:chgData name="Jeffrey, Justin (DPH)" userId="688d1829-e65b-474d-900a-b54ace26d5c6" providerId="ADAL" clId="{3A6BF216-52E7-42AA-8C66-2AC1299956DF}" dt="2023-03-07T22:10:50.288" v="1159" actId="26606"/>
          <ac:spMkLst>
            <pc:docMk/>
            <pc:sldMk cId="277968013" sldId="318"/>
            <ac:spMk id="12" creationId="{17A7F34E-D418-47E2-9F86-2C45BBC31210}"/>
          </ac:spMkLst>
        </pc:spChg>
        <pc:spChg chg="add">
          <ac:chgData name="Jeffrey, Justin (DPH)" userId="688d1829-e65b-474d-900a-b54ace26d5c6" providerId="ADAL" clId="{3A6BF216-52E7-42AA-8C66-2AC1299956DF}" dt="2023-03-07T22:10:50.288" v="1159" actId="26606"/>
          <ac:spMkLst>
            <pc:docMk/>
            <pc:sldMk cId="277968013" sldId="318"/>
            <ac:spMk id="14" creationId="{2AEAFA59-923A-4F54-8B49-44C970BCC323}"/>
          </ac:spMkLst>
        </pc:spChg>
        <pc:picChg chg="add mod ord">
          <ac:chgData name="Jeffrey, Justin (DPH)" userId="688d1829-e65b-474d-900a-b54ace26d5c6" providerId="ADAL" clId="{3A6BF216-52E7-42AA-8C66-2AC1299956DF}" dt="2023-03-07T22:10:54.156" v="1160" actId="27614"/>
          <ac:picMkLst>
            <pc:docMk/>
            <pc:sldMk cId="277968013" sldId="318"/>
            <ac:picMk id="5" creationId="{620619C4-3A0E-D006-CDFA-A9D5D0C66E1B}"/>
          </ac:picMkLst>
        </pc:picChg>
      </pc:sldChg>
      <pc:sldChg chg="addSp delSp modSp new mod setBg">
        <pc:chgData name="Jeffrey, Justin (DPH)" userId="688d1829-e65b-474d-900a-b54ace26d5c6" providerId="ADAL" clId="{3A6BF216-52E7-42AA-8C66-2AC1299956DF}" dt="2023-03-07T22:12:04.248" v="1163" actId="26606"/>
        <pc:sldMkLst>
          <pc:docMk/>
          <pc:sldMk cId="3728882954" sldId="319"/>
        </pc:sldMkLst>
        <pc:spChg chg="del">
          <ac:chgData name="Jeffrey, Justin (DPH)" userId="688d1829-e65b-474d-900a-b54ace26d5c6" providerId="ADAL" clId="{3A6BF216-52E7-42AA-8C66-2AC1299956DF}" dt="2023-03-07T22:12:04.248" v="1163" actId="26606"/>
          <ac:spMkLst>
            <pc:docMk/>
            <pc:sldMk cId="3728882954" sldId="319"/>
            <ac:spMk id="2" creationId="{2A74B798-E403-FED8-44DE-802929E0EE92}"/>
          </ac:spMkLst>
        </pc:spChg>
        <pc:spChg chg="del">
          <ac:chgData name="Jeffrey, Justin (DPH)" userId="688d1829-e65b-474d-900a-b54ace26d5c6" providerId="ADAL" clId="{3A6BF216-52E7-42AA-8C66-2AC1299956DF}" dt="2023-03-07T22:12:01.527" v="1162" actId="22"/>
          <ac:spMkLst>
            <pc:docMk/>
            <pc:sldMk cId="3728882954" sldId="319"/>
            <ac:spMk id="3" creationId="{F5CCB286-3C41-435F-FBEC-D9328385B396}"/>
          </ac:spMkLst>
        </pc:spChg>
        <pc:spChg chg="add">
          <ac:chgData name="Jeffrey, Justin (DPH)" userId="688d1829-e65b-474d-900a-b54ace26d5c6" providerId="ADAL" clId="{3A6BF216-52E7-42AA-8C66-2AC1299956DF}" dt="2023-03-07T22:12:04.248" v="1163" actId="26606"/>
          <ac:spMkLst>
            <pc:docMk/>
            <pc:sldMk cId="3728882954" sldId="319"/>
            <ac:spMk id="10" creationId="{42A4FC2C-047E-45A5-965D-8E1E3BF09BC6}"/>
          </ac:spMkLst>
        </pc:spChg>
        <pc:picChg chg="add mod ord">
          <ac:chgData name="Jeffrey, Justin (DPH)" userId="688d1829-e65b-474d-900a-b54ace26d5c6" providerId="ADAL" clId="{3A6BF216-52E7-42AA-8C66-2AC1299956DF}" dt="2023-03-07T22:12:04.248" v="1163" actId="26606"/>
          <ac:picMkLst>
            <pc:docMk/>
            <pc:sldMk cId="3728882954" sldId="319"/>
            <ac:picMk id="5" creationId="{8765F477-8C65-DF09-CF52-3749B3AA137C}"/>
          </ac:picMkLst>
        </pc:picChg>
      </pc:sldChg>
      <pc:sldChg chg="addSp modSp new mod setBg">
        <pc:chgData name="Jeffrey, Justin (DPH)" userId="688d1829-e65b-474d-900a-b54ace26d5c6" providerId="ADAL" clId="{3A6BF216-52E7-42AA-8C66-2AC1299956DF}" dt="2023-03-08T01:53:04.743" v="1223" actId="26606"/>
        <pc:sldMkLst>
          <pc:docMk/>
          <pc:sldMk cId="1116099335" sldId="320"/>
        </pc:sldMkLst>
        <pc:spChg chg="mod">
          <ac:chgData name="Jeffrey, Justin (DPH)" userId="688d1829-e65b-474d-900a-b54ace26d5c6" providerId="ADAL" clId="{3A6BF216-52E7-42AA-8C66-2AC1299956DF}" dt="2023-03-08T01:53:04.743" v="1223" actId="26606"/>
          <ac:spMkLst>
            <pc:docMk/>
            <pc:sldMk cId="1116099335" sldId="320"/>
            <ac:spMk id="2" creationId="{023D9ECC-3090-50FE-7A93-562694BD5446}"/>
          </ac:spMkLst>
        </pc:spChg>
        <pc:spChg chg="mod">
          <ac:chgData name="Jeffrey, Justin (DPH)" userId="688d1829-e65b-474d-900a-b54ace26d5c6" providerId="ADAL" clId="{3A6BF216-52E7-42AA-8C66-2AC1299956DF}" dt="2023-03-08T01:53:04.743" v="1223" actId="26606"/>
          <ac:spMkLst>
            <pc:docMk/>
            <pc:sldMk cId="1116099335" sldId="320"/>
            <ac:spMk id="3" creationId="{AFF04FDA-6E2B-5109-D347-B53A3486FEDC}"/>
          </ac:spMkLst>
        </pc:spChg>
        <pc:spChg chg="add">
          <ac:chgData name="Jeffrey, Justin (DPH)" userId="688d1829-e65b-474d-900a-b54ace26d5c6" providerId="ADAL" clId="{3A6BF216-52E7-42AA-8C66-2AC1299956DF}" dt="2023-03-08T01:53:04.743" v="1223" actId="26606"/>
          <ac:spMkLst>
            <pc:docMk/>
            <pc:sldMk cId="1116099335" sldId="320"/>
            <ac:spMk id="8" creationId="{907EF6B7-1338-4443-8C46-6A318D952DFD}"/>
          </ac:spMkLst>
        </pc:spChg>
        <pc:spChg chg="add">
          <ac:chgData name="Jeffrey, Justin (DPH)" userId="688d1829-e65b-474d-900a-b54ace26d5c6" providerId="ADAL" clId="{3A6BF216-52E7-42AA-8C66-2AC1299956DF}" dt="2023-03-08T01:53:04.743" v="1223" actId="26606"/>
          <ac:spMkLst>
            <pc:docMk/>
            <pc:sldMk cId="1116099335" sldId="320"/>
            <ac:spMk id="10" creationId="{DAAE4CDD-124C-4DCF-9584-B6033B545DD5}"/>
          </ac:spMkLst>
        </pc:spChg>
        <pc:spChg chg="add">
          <ac:chgData name="Jeffrey, Justin (DPH)" userId="688d1829-e65b-474d-900a-b54ace26d5c6" providerId="ADAL" clId="{3A6BF216-52E7-42AA-8C66-2AC1299956DF}" dt="2023-03-08T01:53:04.743" v="1223" actId="26606"/>
          <ac:spMkLst>
            <pc:docMk/>
            <pc:sldMk cId="1116099335" sldId="320"/>
            <ac:spMk id="12" creationId="{081E4A58-353D-44AE-B2FC-2A74E2E400F7}"/>
          </ac:spMkLst>
        </pc:spChg>
      </pc:sldChg>
    </pc:docChg>
  </pc:docChgLst>
  <pc:docChgLst>
    <pc:chgData name="Hernandez Rodriguez, Ginna" userId="7b86a55b-5465-4654-abf8-637584b5c9c5" providerId="ADAL" clId="{5C851E11-64CB-4D3F-85B0-805AA5EBBAD1}"/>
    <pc:docChg chg="modSld">
      <pc:chgData name="Hernandez Rodriguez, Ginna" userId="7b86a55b-5465-4654-abf8-637584b5c9c5" providerId="ADAL" clId="{5C851E11-64CB-4D3F-85B0-805AA5EBBAD1}" dt="2023-03-07T23:41:11.858" v="7" actId="20577"/>
      <pc:docMkLst>
        <pc:docMk/>
      </pc:docMkLst>
      <pc:sldChg chg="mod modShow">
        <pc:chgData name="Hernandez Rodriguez, Ginna" userId="7b86a55b-5465-4654-abf8-637584b5c9c5" providerId="ADAL" clId="{5C851E11-64CB-4D3F-85B0-805AA5EBBAD1}" dt="2023-03-07T22:48:59.865" v="1" actId="729"/>
        <pc:sldMkLst>
          <pc:docMk/>
          <pc:sldMk cId="3615480401" sldId="259"/>
        </pc:sldMkLst>
      </pc:sldChg>
      <pc:sldChg chg="modSp">
        <pc:chgData name="Hernandez Rodriguez, Ginna" userId="7b86a55b-5465-4654-abf8-637584b5c9c5" providerId="ADAL" clId="{5C851E11-64CB-4D3F-85B0-805AA5EBBAD1}" dt="2023-03-07T23:41:11.858" v="7" actId="20577"/>
        <pc:sldMkLst>
          <pc:docMk/>
          <pc:sldMk cId="3517345117" sldId="304"/>
        </pc:sldMkLst>
        <pc:graphicFrameChg chg="mod">
          <ac:chgData name="Hernandez Rodriguez, Ginna" userId="7b86a55b-5465-4654-abf8-637584b5c9c5" providerId="ADAL" clId="{5C851E11-64CB-4D3F-85B0-805AA5EBBAD1}" dt="2023-03-07T23:41:11.858" v="7" actId="20577"/>
          <ac:graphicFrameMkLst>
            <pc:docMk/>
            <pc:sldMk cId="3517345117" sldId="304"/>
            <ac:graphicFrameMk id="5" creationId="{C5A62494-81FE-5C56-CD86-ECBC04B1CF63}"/>
          </ac:graphicFrameMkLst>
        </pc:graphicFrameChg>
      </pc:sldChg>
      <pc:sldChg chg="modSp mod">
        <pc:chgData name="Hernandez Rodriguez, Ginna" userId="7b86a55b-5465-4654-abf8-637584b5c9c5" providerId="ADAL" clId="{5C851E11-64CB-4D3F-85B0-805AA5EBBAD1}" dt="2023-03-07T22:36:44.066" v="0" actId="1076"/>
        <pc:sldMkLst>
          <pc:docMk/>
          <pc:sldMk cId="2662233713" sldId="312"/>
        </pc:sldMkLst>
        <pc:spChg chg="mod">
          <ac:chgData name="Hernandez Rodriguez, Ginna" userId="7b86a55b-5465-4654-abf8-637584b5c9c5" providerId="ADAL" clId="{5C851E11-64CB-4D3F-85B0-805AA5EBBAD1}" dt="2023-03-07T22:36:44.066" v="0" actId="1076"/>
          <ac:spMkLst>
            <pc:docMk/>
            <pc:sldMk cId="2662233713" sldId="312"/>
            <ac:spMk id="2" creationId="{4B8FB5EB-2A1E-861E-0001-5D291A7E8541}"/>
          </ac:spMkLst>
        </pc:spChg>
      </pc:sldChg>
    </pc:docChg>
  </pc:docChgLst>
  <pc:docChgLst>
    <pc:chgData name="Hernandez Rodriguez, Ginna" userId="7b86a55b-5465-4654-abf8-637584b5c9c5" providerId="ADAL" clId="{A63EED41-C234-4BAE-BE90-BABF604A5903}"/>
    <pc:docChg chg="custSel modSld">
      <pc:chgData name="Hernandez Rodriguez, Ginna" userId="7b86a55b-5465-4654-abf8-637584b5c9c5" providerId="ADAL" clId="{A63EED41-C234-4BAE-BE90-BABF604A5903}" dt="2023-02-08T22:42:19.250" v="1" actId="27636"/>
      <pc:docMkLst>
        <pc:docMk/>
      </pc:docMkLst>
      <pc:sldChg chg="modSp mod">
        <pc:chgData name="Hernandez Rodriguez, Ginna" userId="7b86a55b-5465-4654-abf8-637584b5c9c5" providerId="ADAL" clId="{A63EED41-C234-4BAE-BE90-BABF604A5903}" dt="2023-02-08T22:42:19.250" v="1" actId="27636"/>
        <pc:sldMkLst>
          <pc:docMk/>
          <pc:sldMk cId="1171982406" sldId="291"/>
        </pc:sldMkLst>
        <pc:spChg chg="mod">
          <ac:chgData name="Hernandez Rodriguez, Ginna" userId="7b86a55b-5465-4654-abf8-637584b5c9c5" providerId="ADAL" clId="{A63EED41-C234-4BAE-BE90-BABF604A5903}" dt="2023-02-08T22:42:19.250" v="1" actId="27636"/>
          <ac:spMkLst>
            <pc:docMk/>
            <pc:sldMk cId="1171982406" sldId="291"/>
            <ac:spMk id="2" creationId="{95CBD7EE-E82E-6192-0A40-46077B0F8BC5}"/>
          </ac:spMkLst>
        </pc:spChg>
      </pc:sldChg>
    </pc:docChg>
  </pc:docChgLst>
  <pc:docChgLst>
    <pc:chgData name="Jeffrey, Justin (DPH)" userId="688d1829-e65b-474d-900a-b54ace26d5c6" providerId="ADAL" clId="{4CD0B00B-3A5F-4574-A327-6C790CDF195E}"/>
    <pc:docChg chg="undo custSel addSld delSld modSld sldOrd addSection modSection">
      <pc:chgData name="Jeffrey, Justin (DPH)" userId="688d1829-e65b-474d-900a-b54ace26d5c6" providerId="ADAL" clId="{4CD0B00B-3A5F-4574-A327-6C790CDF195E}" dt="2024-02-13T17:31:29.161" v="945" actId="20577"/>
      <pc:docMkLst>
        <pc:docMk/>
      </pc:docMkLst>
      <pc:sldChg chg="addSp delSp modSp mod delDesignElem">
        <pc:chgData name="Jeffrey, Justin (DPH)" userId="688d1829-e65b-474d-900a-b54ace26d5c6" providerId="ADAL" clId="{4CD0B00B-3A5F-4574-A327-6C790CDF195E}" dt="2024-02-13T17:07:35.521" v="605" actId="20577"/>
        <pc:sldMkLst>
          <pc:docMk/>
          <pc:sldMk cId="1539537608" sldId="256"/>
        </pc:sldMkLst>
        <pc:spChg chg="mod">
          <ac:chgData name="Jeffrey, Justin (DPH)" userId="688d1829-e65b-474d-900a-b54ace26d5c6" providerId="ADAL" clId="{4CD0B00B-3A5F-4574-A327-6C790CDF195E}" dt="2024-02-13T17:07:35.521" v="605" actId="20577"/>
          <ac:spMkLst>
            <pc:docMk/>
            <pc:sldMk cId="1539537608" sldId="256"/>
            <ac:spMk id="3" creationId="{C05C7039-2C4B-4A1E-9C73-186D0373EC5A}"/>
          </ac:spMkLst>
        </pc:spChg>
        <pc:spChg chg="add del">
          <ac:chgData name="Jeffrey, Justin (DPH)" userId="688d1829-e65b-474d-900a-b54ace26d5c6" providerId="ADAL" clId="{4CD0B00B-3A5F-4574-A327-6C790CDF195E}" dt="2024-01-17T15:16:32" v="219"/>
          <ac:spMkLst>
            <pc:docMk/>
            <pc:sldMk cId="1539537608" sldId="256"/>
            <ac:spMk id="10" creationId="{5B32A67F-3598-4A13-8552-DA884FFCCE57}"/>
          </ac:spMkLst>
        </pc:spChg>
        <pc:spChg chg="add del">
          <ac:chgData name="Jeffrey, Justin (DPH)" userId="688d1829-e65b-474d-900a-b54ace26d5c6" providerId="ADAL" clId="{4CD0B00B-3A5F-4574-A327-6C790CDF195E}" dt="2024-01-17T15:16:32" v="219"/>
          <ac:spMkLst>
            <pc:docMk/>
            <pc:sldMk cId="1539537608" sldId="256"/>
            <ac:spMk id="12" creationId="{BCC55ACC-A2F6-403C-A3A4-D59B3734D45F}"/>
          </ac:spMkLst>
        </pc:spChg>
        <pc:spChg chg="add del">
          <ac:chgData name="Jeffrey, Justin (DPH)" userId="688d1829-e65b-474d-900a-b54ace26d5c6" providerId="ADAL" clId="{4CD0B00B-3A5F-4574-A327-6C790CDF195E}" dt="2024-01-17T15:16:32" v="219"/>
          <ac:spMkLst>
            <pc:docMk/>
            <pc:sldMk cId="1539537608" sldId="256"/>
            <ac:spMk id="14" creationId="{598EBA13-C937-430B-9523-439FE21096E6}"/>
          </ac:spMkLst>
        </pc:spChg>
      </pc:sldChg>
      <pc:sldChg chg="addSp delSp delDesignElem">
        <pc:chgData name="Jeffrey, Justin (DPH)" userId="688d1829-e65b-474d-900a-b54ace26d5c6" providerId="ADAL" clId="{4CD0B00B-3A5F-4574-A327-6C790CDF195E}" dt="2024-01-17T15:16:32" v="219"/>
        <pc:sldMkLst>
          <pc:docMk/>
          <pc:sldMk cId="1279583129" sldId="261"/>
        </pc:sldMkLst>
        <pc:spChg chg="add del">
          <ac:chgData name="Jeffrey, Justin (DPH)" userId="688d1829-e65b-474d-900a-b54ace26d5c6" providerId="ADAL" clId="{4CD0B00B-3A5F-4574-A327-6C790CDF195E}" dt="2024-01-17T15:16:32" v="219"/>
          <ac:spMkLst>
            <pc:docMk/>
            <pc:sldMk cId="1279583129" sldId="261"/>
            <ac:spMk id="15" creationId="{D4771268-CB57-404A-9271-370EB28F6090}"/>
          </ac:spMkLst>
        </pc:spChg>
      </pc:sldChg>
      <pc:sldChg chg="addSp delSp delDesignElem">
        <pc:chgData name="Jeffrey, Justin (DPH)" userId="688d1829-e65b-474d-900a-b54ace26d5c6" providerId="ADAL" clId="{4CD0B00B-3A5F-4574-A327-6C790CDF195E}" dt="2024-01-17T15:16:32" v="219"/>
        <pc:sldMkLst>
          <pc:docMk/>
          <pc:sldMk cId="2690631540" sldId="288"/>
        </pc:sldMkLst>
        <pc:spChg chg="add del">
          <ac:chgData name="Jeffrey, Justin (DPH)" userId="688d1829-e65b-474d-900a-b54ace26d5c6" providerId="ADAL" clId="{4CD0B00B-3A5F-4574-A327-6C790CDF195E}" dt="2024-01-17T15:16:32" v="219"/>
          <ac:spMkLst>
            <pc:docMk/>
            <pc:sldMk cId="2690631540" sldId="288"/>
            <ac:spMk id="9" creationId="{B819A166-7571-4003-A6B8-B62034C3ED30}"/>
          </ac:spMkLst>
        </pc:spChg>
      </pc:sldChg>
      <pc:sldChg chg="addSp delSp delDesignElem">
        <pc:chgData name="Jeffrey, Justin (DPH)" userId="688d1829-e65b-474d-900a-b54ace26d5c6" providerId="ADAL" clId="{4CD0B00B-3A5F-4574-A327-6C790CDF195E}" dt="2024-01-17T15:16:32" v="219"/>
        <pc:sldMkLst>
          <pc:docMk/>
          <pc:sldMk cId="3668457393" sldId="314"/>
        </pc:sldMkLst>
        <pc:spChg chg="add del">
          <ac:chgData name="Jeffrey, Justin (DPH)" userId="688d1829-e65b-474d-900a-b54ace26d5c6" providerId="ADAL" clId="{4CD0B00B-3A5F-4574-A327-6C790CDF195E}" dt="2024-01-17T15:16:32" v="219"/>
          <ac:spMkLst>
            <pc:docMk/>
            <pc:sldMk cId="3668457393" sldId="314"/>
            <ac:spMk id="10" creationId="{42A4FC2C-047E-45A5-965D-8E1E3BF09BC6}"/>
          </ac:spMkLst>
        </pc:spChg>
      </pc:sldChg>
      <pc:sldChg chg="addSp delSp delDesignElem">
        <pc:chgData name="Jeffrey, Justin (DPH)" userId="688d1829-e65b-474d-900a-b54ace26d5c6" providerId="ADAL" clId="{4CD0B00B-3A5F-4574-A327-6C790CDF195E}" dt="2024-01-17T15:16:32" v="219"/>
        <pc:sldMkLst>
          <pc:docMk/>
          <pc:sldMk cId="1561234874" sldId="315"/>
        </pc:sldMkLst>
        <pc:spChg chg="add del">
          <ac:chgData name="Jeffrey, Justin (DPH)" userId="688d1829-e65b-474d-900a-b54ace26d5c6" providerId="ADAL" clId="{4CD0B00B-3A5F-4574-A327-6C790CDF195E}" dt="2024-01-17T15:16:32" v="219"/>
          <ac:spMkLst>
            <pc:docMk/>
            <pc:sldMk cId="1561234874" sldId="315"/>
            <ac:spMk id="10" creationId="{42A4FC2C-047E-45A5-965D-8E1E3BF09BC6}"/>
          </ac:spMkLst>
        </pc:spChg>
      </pc:sldChg>
      <pc:sldChg chg="addSp delSp delDesignElem">
        <pc:chgData name="Jeffrey, Justin (DPH)" userId="688d1829-e65b-474d-900a-b54ace26d5c6" providerId="ADAL" clId="{4CD0B00B-3A5F-4574-A327-6C790CDF195E}" dt="2024-01-17T15:16:32" v="219"/>
        <pc:sldMkLst>
          <pc:docMk/>
          <pc:sldMk cId="1743842794" sldId="316"/>
        </pc:sldMkLst>
        <pc:spChg chg="add del">
          <ac:chgData name="Jeffrey, Justin (DPH)" userId="688d1829-e65b-474d-900a-b54ace26d5c6" providerId="ADAL" clId="{4CD0B00B-3A5F-4574-A327-6C790CDF195E}" dt="2024-01-17T15:16:32" v="219"/>
          <ac:spMkLst>
            <pc:docMk/>
            <pc:sldMk cId="1743842794" sldId="316"/>
            <ac:spMk id="10" creationId="{42A4FC2C-047E-45A5-965D-8E1E3BF09BC6}"/>
          </ac:spMkLst>
        </pc:spChg>
      </pc:sldChg>
      <pc:sldChg chg="modSp">
        <pc:chgData name="Jeffrey, Justin (DPH)" userId="688d1829-e65b-474d-900a-b54ace26d5c6" providerId="ADAL" clId="{4CD0B00B-3A5F-4574-A327-6C790CDF195E}" dt="2024-01-17T15:16:32" v="219"/>
        <pc:sldMkLst>
          <pc:docMk/>
          <pc:sldMk cId="4287837150" sldId="317"/>
        </pc:sldMkLst>
        <pc:spChg chg="mod">
          <ac:chgData name="Jeffrey, Justin (DPH)" userId="688d1829-e65b-474d-900a-b54ace26d5c6" providerId="ADAL" clId="{4CD0B00B-3A5F-4574-A327-6C790CDF195E}" dt="2024-01-17T15:16:32" v="219"/>
          <ac:spMkLst>
            <pc:docMk/>
            <pc:sldMk cId="4287837150" sldId="317"/>
            <ac:spMk id="2" creationId="{8FB3F24F-71F4-216A-27A8-1455E1F93F47}"/>
          </ac:spMkLst>
        </pc:spChg>
        <pc:spChg chg="mod">
          <ac:chgData name="Jeffrey, Justin (DPH)" userId="688d1829-e65b-474d-900a-b54ace26d5c6" providerId="ADAL" clId="{4CD0B00B-3A5F-4574-A327-6C790CDF195E}" dt="2024-01-17T15:16:32" v="219"/>
          <ac:spMkLst>
            <pc:docMk/>
            <pc:sldMk cId="4287837150" sldId="317"/>
            <ac:spMk id="3" creationId="{11FDBFA6-C477-3C57-0467-2E6BB74784B7}"/>
          </ac:spMkLst>
        </pc:spChg>
      </pc:sldChg>
      <pc:sldChg chg="addSp delSp delDesignElem">
        <pc:chgData name="Jeffrey, Justin (DPH)" userId="688d1829-e65b-474d-900a-b54ace26d5c6" providerId="ADAL" clId="{4CD0B00B-3A5F-4574-A327-6C790CDF195E}" dt="2024-01-17T15:16:32" v="219"/>
        <pc:sldMkLst>
          <pc:docMk/>
          <pc:sldMk cId="277968013" sldId="318"/>
        </pc:sldMkLst>
        <pc:spChg chg="add del">
          <ac:chgData name="Jeffrey, Justin (DPH)" userId="688d1829-e65b-474d-900a-b54ace26d5c6" providerId="ADAL" clId="{4CD0B00B-3A5F-4574-A327-6C790CDF195E}" dt="2024-01-17T15:16:32" v="219"/>
          <ac:spMkLst>
            <pc:docMk/>
            <pc:sldMk cId="277968013" sldId="318"/>
            <ac:spMk id="10" creationId="{22F15A2D-2324-487D-A02A-BF46C5C580EB}"/>
          </ac:spMkLst>
        </pc:spChg>
        <pc:spChg chg="add del">
          <ac:chgData name="Jeffrey, Justin (DPH)" userId="688d1829-e65b-474d-900a-b54ace26d5c6" providerId="ADAL" clId="{4CD0B00B-3A5F-4574-A327-6C790CDF195E}" dt="2024-01-17T15:16:32" v="219"/>
          <ac:spMkLst>
            <pc:docMk/>
            <pc:sldMk cId="277968013" sldId="318"/>
            <ac:spMk id="12" creationId="{17A7F34E-D418-47E2-9F86-2C45BBC31210}"/>
          </ac:spMkLst>
        </pc:spChg>
        <pc:spChg chg="add del">
          <ac:chgData name="Jeffrey, Justin (DPH)" userId="688d1829-e65b-474d-900a-b54ace26d5c6" providerId="ADAL" clId="{4CD0B00B-3A5F-4574-A327-6C790CDF195E}" dt="2024-01-17T15:16:32" v="219"/>
          <ac:spMkLst>
            <pc:docMk/>
            <pc:sldMk cId="277968013" sldId="318"/>
            <ac:spMk id="14" creationId="{2AEAFA59-923A-4F54-8B49-44C970BCC323}"/>
          </ac:spMkLst>
        </pc:spChg>
      </pc:sldChg>
      <pc:sldChg chg="addSp delSp delDesignElem">
        <pc:chgData name="Jeffrey, Justin (DPH)" userId="688d1829-e65b-474d-900a-b54ace26d5c6" providerId="ADAL" clId="{4CD0B00B-3A5F-4574-A327-6C790CDF195E}" dt="2024-01-17T15:16:32" v="219"/>
        <pc:sldMkLst>
          <pc:docMk/>
          <pc:sldMk cId="3728882954" sldId="319"/>
        </pc:sldMkLst>
        <pc:spChg chg="add del">
          <ac:chgData name="Jeffrey, Justin (DPH)" userId="688d1829-e65b-474d-900a-b54ace26d5c6" providerId="ADAL" clId="{4CD0B00B-3A5F-4574-A327-6C790CDF195E}" dt="2024-01-17T15:16:32" v="219"/>
          <ac:spMkLst>
            <pc:docMk/>
            <pc:sldMk cId="3728882954" sldId="319"/>
            <ac:spMk id="10" creationId="{42A4FC2C-047E-45A5-965D-8E1E3BF09BC6}"/>
          </ac:spMkLst>
        </pc:spChg>
      </pc:sldChg>
      <pc:sldChg chg="addSp delSp modSp mod delDesignElem">
        <pc:chgData name="Jeffrey, Justin (DPH)" userId="688d1829-e65b-474d-900a-b54ace26d5c6" providerId="ADAL" clId="{4CD0B00B-3A5F-4574-A327-6C790CDF195E}" dt="2024-01-17T15:16:32" v="219"/>
        <pc:sldMkLst>
          <pc:docMk/>
          <pc:sldMk cId="3107003845" sldId="323"/>
        </pc:sldMkLst>
        <pc:spChg chg="mod">
          <ac:chgData name="Jeffrey, Justin (DPH)" userId="688d1829-e65b-474d-900a-b54ace26d5c6" providerId="ADAL" clId="{4CD0B00B-3A5F-4574-A327-6C790CDF195E}" dt="2024-01-17T15:16:32" v="219"/>
          <ac:spMkLst>
            <pc:docMk/>
            <pc:sldMk cId="3107003845" sldId="323"/>
            <ac:spMk id="2" creationId="{C9720766-3AF8-1545-32DB-9406C4DEA7DB}"/>
          </ac:spMkLst>
        </pc:spChg>
        <pc:spChg chg="mod">
          <ac:chgData name="Jeffrey, Justin (DPH)" userId="688d1829-e65b-474d-900a-b54ace26d5c6" providerId="ADAL" clId="{4CD0B00B-3A5F-4574-A327-6C790CDF195E}" dt="2024-01-17T15:16:32" v="219"/>
          <ac:spMkLst>
            <pc:docMk/>
            <pc:sldMk cId="3107003845" sldId="323"/>
            <ac:spMk id="3" creationId="{A23C6864-46C7-2064-7537-AD90602AB558}"/>
          </ac:spMkLst>
        </pc:spChg>
        <pc:spChg chg="add del">
          <ac:chgData name="Jeffrey, Justin (DPH)" userId="688d1829-e65b-474d-900a-b54ace26d5c6" providerId="ADAL" clId="{4CD0B00B-3A5F-4574-A327-6C790CDF195E}" dt="2024-01-17T15:16:32" v="219"/>
          <ac:spMkLst>
            <pc:docMk/>
            <pc:sldMk cId="3107003845" sldId="323"/>
            <ac:spMk id="8" creationId="{100EDD19-6802-4EC3-95CE-CFFAB042CFD6}"/>
          </ac:spMkLst>
        </pc:spChg>
        <pc:spChg chg="add del">
          <ac:chgData name="Jeffrey, Justin (DPH)" userId="688d1829-e65b-474d-900a-b54ace26d5c6" providerId="ADAL" clId="{4CD0B00B-3A5F-4574-A327-6C790CDF195E}" dt="2024-01-17T15:16:32" v="219"/>
          <ac:spMkLst>
            <pc:docMk/>
            <pc:sldMk cId="3107003845" sldId="323"/>
            <ac:spMk id="10" creationId="{DB17E863-922E-4C26-BD64-E8FD41D28661}"/>
          </ac:spMkLst>
        </pc:spChg>
      </pc:sldChg>
      <pc:sldChg chg="addSp delSp modSp mod delDesignElem">
        <pc:chgData name="Jeffrey, Justin (DPH)" userId="688d1829-e65b-474d-900a-b54ace26d5c6" providerId="ADAL" clId="{4CD0B00B-3A5F-4574-A327-6C790CDF195E}" dt="2024-01-17T15:16:32" v="219"/>
        <pc:sldMkLst>
          <pc:docMk/>
          <pc:sldMk cId="2154450506" sldId="324"/>
        </pc:sldMkLst>
        <pc:spChg chg="mod">
          <ac:chgData name="Jeffrey, Justin (DPH)" userId="688d1829-e65b-474d-900a-b54ace26d5c6" providerId="ADAL" clId="{4CD0B00B-3A5F-4574-A327-6C790CDF195E}" dt="2024-01-17T15:16:32" v="219"/>
          <ac:spMkLst>
            <pc:docMk/>
            <pc:sldMk cId="2154450506" sldId="324"/>
            <ac:spMk id="2" creationId="{079BD01E-FB50-4B36-79A7-48B663146029}"/>
          </ac:spMkLst>
        </pc:spChg>
        <pc:spChg chg="mod">
          <ac:chgData name="Jeffrey, Justin (DPH)" userId="688d1829-e65b-474d-900a-b54ace26d5c6" providerId="ADAL" clId="{4CD0B00B-3A5F-4574-A327-6C790CDF195E}" dt="2024-01-17T15:16:32" v="219"/>
          <ac:spMkLst>
            <pc:docMk/>
            <pc:sldMk cId="2154450506" sldId="324"/>
            <ac:spMk id="3" creationId="{B912A4AE-E481-426E-BDC5-FACA7D72125E}"/>
          </ac:spMkLst>
        </pc:spChg>
        <pc:spChg chg="add del">
          <ac:chgData name="Jeffrey, Justin (DPH)" userId="688d1829-e65b-474d-900a-b54ace26d5c6" providerId="ADAL" clId="{4CD0B00B-3A5F-4574-A327-6C790CDF195E}" dt="2024-01-17T15:16:32" v="219"/>
          <ac:spMkLst>
            <pc:docMk/>
            <pc:sldMk cId="2154450506" sldId="324"/>
            <ac:spMk id="15" creationId="{1BB867FF-FC45-48F7-8104-F89BE54909F1}"/>
          </ac:spMkLst>
        </pc:spChg>
        <pc:spChg chg="add del">
          <ac:chgData name="Jeffrey, Justin (DPH)" userId="688d1829-e65b-474d-900a-b54ace26d5c6" providerId="ADAL" clId="{4CD0B00B-3A5F-4574-A327-6C790CDF195E}" dt="2024-01-17T15:16:32" v="219"/>
          <ac:spMkLst>
            <pc:docMk/>
            <pc:sldMk cId="2154450506" sldId="324"/>
            <ac:spMk id="17" creationId="{8BB56887-D0D5-4F0C-9E19-7247EB83C8B7}"/>
          </ac:spMkLst>
        </pc:spChg>
        <pc:spChg chg="add del">
          <ac:chgData name="Jeffrey, Justin (DPH)" userId="688d1829-e65b-474d-900a-b54ace26d5c6" providerId="ADAL" clId="{4CD0B00B-3A5F-4574-A327-6C790CDF195E}" dt="2024-01-17T15:16:32" v="219"/>
          <ac:spMkLst>
            <pc:docMk/>
            <pc:sldMk cId="2154450506" sldId="324"/>
            <ac:spMk id="19" creationId="{081E4A58-353D-44AE-B2FC-2A74E2E400F7}"/>
          </ac:spMkLst>
        </pc:spChg>
      </pc:sldChg>
      <pc:sldChg chg="addSp delSp modSp mod delDesignElem">
        <pc:chgData name="Jeffrey, Justin (DPH)" userId="688d1829-e65b-474d-900a-b54ace26d5c6" providerId="ADAL" clId="{4CD0B00B-3A5F-4574-A327-6C790CDF195E}" dt="2024-01-17T15:16:32" v="219"/>
        <pc:sldMkLst>
          <pc:docMk/>
          <pc:sldMk cId="148183777" sldId="325"/>
        </pc:sldMkLst>
        <pc:spChg chg="mod">
          <ac:chgData name="Jeffrey, Justin (DPH)" userId="688d1829-e65b-474d-900a-b54ace26d5c6" providerId="ADAL" clId="{4CD0B00B-3A5F-4574-A327-6C790CDF195E}" dt="2024-01-17T15:16:32" v="219"/>
          <ac:spMkLst>
            <pc:docMk/>
            <pc:sldMk cId="148183777" sldId="325"/>
            <ac:spMk id="2" creationId="{3657A8AB-80CF-9297-2B3C-5B7AEAB5A13F}"/>
          </ac:spMkLst>
        </pc:spChg>
        <pc:spChg chg="mod">
          <ac:chgData name="Jeffrey, Justin (DPH)" userId="688d1829-e65b-474d-900a-b54ace26d5c6" providerId="ADAL" clId="{4CD0B00B-3A5F-4574-A327-6C790CDF195E}" dt="2024-01-17T15:16:32" v="219"/>
          <ac:spMkLst>
            <pc:docMk/>
            <pc:sldMk cId="148183777" sldId="325"/>
            <ac:spMk id="3" creationId="{7BD6EE51-1329-86AC-91F6-DEF047C0EE13}"/>
          </ac:spMkLst>
        </pc:spChg>
        <pc:spChg chg="add del">
          <ac:chgData name="Jeffrey, Justin (DPH)" userId="688d1829-e65b-474d-900a-b54ace26d5c6" providerId="ADAL" clId="{4CD0B00B-3A5F-4574-A327-6C790CDF195E}" dt="2024-01-17T15:16:32" v="219"/>
          <ac:spMkLst>
            <pc:docMk/>
            <pc:sldMk cId="148183777" sldId="325"/>
            <ac:spMk id="8" creationId="{100EDD19-6802-4EC3-95CE-CFFAB042CFD6}"/>
          </ac:spMkLst>
        </pc:spChg>
        <pc:spChg chg="add del">
          <ac:chgData name="Jeffrey, Justin (DPH)" userId="688d1829-e65b-474d-900a-b54ace26d5c6" providerId="ADAL" clId="{4CD0B00B-3A5F-4574-A327-6C790CDF195E}" dt="2024-01-17T15:16:32" v="219"/>
          <ac:spMkLst>
            <pc:docMk/>
            <pc:sldMk cId="148183777" sldId="325"/>
            <ac:spMk id="10" creationId="{DB17E863-922E-4C26-BD64-E8FD41D28661}"/>
          </ac:spMkLst>
        </pc:spChg>
      </pc:sldChg>
      <pc:sldChg chg="modSp">
        <pc:chgData name="Jeffrey, Justin (DPH)" userId="688d1829-e65b-474d-900a-b54ace26d5c6" providerId="ADAL" clId="{4CD0B00B-3A5F-4574-A327-6C790CDF195E}" dt="2024-01-17T15:16:32" v="219"/>
        <pc:sldMkLst>
          <pc:docMk/>
          <pc:sldMk cId="1927030918" sldId="327"/>
        </pc:sldMkLst>
        <pc:spChg chg="mod">
          <ac:chgData name="Jeffrey, Justin (DPH)" userId="688d1829-e65b-474d-900a-b54ace26d5c6" providerId="ADAL" clId="{4CD0B00B-3A5F-4574-A327-6C790CDF195E}" dt="2024-01-17T15:16:32" v="219"/>
          <ac:spMkLst>
            <pc:docMk/>
            <pc:sldMk cId="1927030918" sldId="327"/>
            <ac:spMk id="2" creationId="{3D27455C-DB40-A926-2C11-FB470F29D221}"/>
          </ac:spMkLst>
        </pc:spChg>
      </pc:sldChg>
      <pc:sldChg chg="del">
        <pc:chgData name="Jeffrey, Justin (DPH)" userId="688d1829-e65b-474d-900a-b54ace26d5c6" providerId="ADAL" clId="{4CD0B00B-3A5F-4574-A327-6C790CDF195E}" dt="2024-01-17T15:09:50.159" v="96" actId="2696"/>
        <pc:sldMkLst>
          <pc:docMk/>
          <pc:sldMk cId="2060403455" sldId="328"/>
        </pc:sldMkLst>
      </pc:sldChg>
      <pc:sldChg chg="del">
        <pc:chgData name="Jeffrey, Justin (DPH)" userId="688d1829-e65b-474d-900a-b54ace26d5c6" providerId="ADAL" clId="{4CD0B00B-3A5F-4574-A327-6C790CDF195E}" dt="2024-01-17T15:09:55.748" v="97" actId="2696"/>
        <pc:sldMkLst>
          <pc:docMk/>
          <pc:sldMk cId="156655031" sldId="329"/>
        </pc:sldMkLst>
      </pc:sldChg>
      <pc:sldChg chg="modSp mod modShow">
        <pc:chgData name="Jeffrey, Justin (DPH)" userId="688d1829-e65b-474d-900a-b54ace26d5c6" providerId="ADAL" clId="{4CD0B00B-3A5F-4574-A327-6C790CDF195E}" dt="2024-01-17T15:36:52.013" v="319" actId="729"/>
        <pc:sldMkLst>
          <pc:docMk/>
          <pc:sldMk cId="515020933" sldId="330"/>
        </pc:sldMkLst>
        <pc:spChg chg="mod">
          <ac:chgData name="Jeffrey, Justin (DPH)" userId="688d1829-e65b-474d-900a-b54ace26d5c6" providerId="ADAL" clId="{4CD0B00B-3A5F-4574-A327-6C790CDF195E}" dt="2024-01-17T15:16:32" v="219"/>
          <ac:spMkLst>
            <pc:docMk/>
            <pc:sldMk cId="515020933" sldId="330"/>
            <ac:spMk id="2" creationId="{699B5EDC-E59A-1CD7-18D9-FC7304D1B4FB}"/>
          </ac:spMkLst>
        </pc:spChg>
      </pc:sldChg>
      <pc:sldChg chg="addSp delSp mod delDesignElem modShow">
        <pc:chgData name="Jeffrey, Justin (DPH)" userId="688d1829-e65b-474d-900a-b54ace26d5c6" providerId="ADAL" clId="{4CD0B00B-3A5F-4574-A327-6C790CDF195E}" dt="2024-01-17T15:16:32" v="219"/>
        <pc:sldMkLst>
          <pc:docMk/>
          <pc:sldMk cId="486111107" sldId="331"/>
        </pc:sldMkLst>
        <pc:spChg chg="add del">
          <ac:chgData name="Jeffrey, Justin (DPH)" userId="688d1829-e65b-474d-900a-b54ace26d5c6" providerId="ADAL" clId="{4CD0B00B-3A5F-4574-A327-6C790CDF195E}" dt="2024-01-17T15:16:32" v="219"/>
          <ac:spMkLst>
            <pc:docMk/>
            <pc:sldMk cId="486111107" sldId="331"/>
            <ac:spMk id="9" creationId="{BACC6370-2D7E-4714-9D71-7542949D7D5D}"/>
          </ac:spMkLst>
        </pc:spChg>
        <pc:spChg chg="add del">
          <ac:chgData name="Jeffrey, Justin (DPH)" userId="688d1829-e65b-474d-900a-b54ace26d5c6" providerId="ADAL" clId="{4CD0B00B-3A5F-4574-A327-6C790CDF195E}" dt="2024-01-17T15:16:32" v="219"/>
          <ac:spMkLst>
            <pc:docMk/>
            <pc:sldMk cId="486111107" sldId="331"/>
            <ac:spMk id="11" creationId="{F68B3F68-107C-434F-AA38-110D5EA91B85}"/>
          </ac:spMkLst>
        </pc:spChg>
        <pc:spChg chg="add del">
          <ac:chgData name="Jeffrey, Justin (DPH)" userId="688d1829-e65b-474d-900a-b54ace26d5c6" providerId="ADAL" clId="{4CD0B00B-3A5F-4574-A327-6C790CDF195E}" dt="2024-01-17T15:16:32" v="219"/>
          <ac:spMkLst>
            <pc:docMk/>
            <pc:sldMk cId="486111107" sldId="331"/>
            <ac:spMk id="13" creationId="{AAD0DBB9-1A4B-4391-81D4-CB19F9AB918A}"/>
          </ac:spMkLst>
        </pc:spChg>
        <pc:spChg chg="add del">
          <ac:chgData name="Jeffrey, Justin (DPH)" userId="688d1829-e65b-474d-900a-b54ace26d5c6" providerId="ADAL" clId="{4CD0B00B-3A5F-4574-A327-6C790CDF195E}" dt="2024-01-17T15:16:32" v="219"/>
          <ac:spMkLst>
            <pc:docMk/>
            <pc:sldMk cId="486111107" sldId="331"/>
            <ac:spMk id="15" creationId="{063BBA22-50EA-4C4D-BE05-F1CE4E63AA56}"/>
          </ac:spMkLst>
        </pc:spChg>
      </pc:sldChg>
      <pc:sldChg chg="modSp mod modShow">
        <pc:chgData name="Jeffrey, Justin (DPH)" userId="688d1829-e65b-474d-900a-b54ace26d5c6" providerId="ADAL" clId="{4CD0B00B-3A5F-4574-A327-6C790CDF195E}" dt="2024-01-17T15:16:32" v="219"/>
        <pc:sldMkLst>
          <pc:docMk/>
          <pc:sldMk cId="4035300046" sldId="333"/>
        </pc:sldMkLst>
        <pc:spChg chg="mod">
          <ac:chgData name="Jeffrey, Justin (DPH)" userId="688d1829-e65b-474d-900a-b54ace26d5c6" providerId="ADAL" clId="{4CD0B00B-3A5F-4574-A327-6C790CDF195E}" dt="2024-01-17T15:16:32" v="219"/>
          <ac:spMkLst>
            <pc:docMk/>
            <pc:sldMk cId="4035300046" sldId="333"/>
            <ac:spMk id="2" creationId="{E010BF4D-9FEC-322F-EA66-4A7B48DB337C}"/>
          </ac:spMkLst>
        </pc:spChg>
      </pc:sldChg>
      <pc:sldChg chg="modSp">
        <pc:chgData name="Jeffrey, Justin (DPH)" userId="688d1829-e65b-474d-900a-b54ace26d5c6" providerId="ADAL" clId="{4CD0B00B-3A5F-4574-A327-6C790CDF195E}" dt="2024-01-17T15:16:32" v="219"/>
        <pc:sldMkLst>
          <pc:docMk/>
          <pc:sldMk cId="1782209295" sldId="334"/>
        </pc:sldMkLst>
        <pc:spChg chg="mod">
          <ac:chgData name="Jeffrey, Justin (DPH)" userId="688d1829-e65b-474d-900a-b54ace26d5c6" providerId="ADAL" clId="{4CD0B00B-3A5F-4574-A327-6C790CDF195E}" dt="2024-01-17T15:16:32" v="219"/>
          <ac:spMkLst>
            <pc:docMk/>
            <pc:sldMk cId="1782209295" sldId="334"/>
            <ac:spMk id="2" creationId="{94DB8307-D71D-6836-116C-C6FE5064FF0A}"/>
          </ac:spMkLst>
        </pc:spChg>
      </pc:sldChg>
      <pc:sldChg chg="modSp">
        <pc:chgData name="Jeffrey, Justin (DPH)" userId="688d1829-e65b-474d-900a-b54ace26d5c6" providerId="ADAL" clId="{4CD0B00B-3A5F-4574-A327-6C790CDF195E}" dt="2024-01-17T15:16:32" v="219"/>
        <pc:sldMkLst>
          <pc:docMk/>
          <pc:sldMk cId="2969334139" sldId="335"/>
        </pc:sldMkLst>
        <pc:spChg chg="mod">
          <ac:chgData name="Jeffrey, Justin (DPH)" userId="688d1829-e65b-474d-900a-b54ace26d5c6" providerId="ADAL" clId="{4CD0B00B-3A5F-4574-A327-6C790CDF195E}" dt="2024-01-17T15:16:32" v="219"/>
          <ac:spMkLst>
            <pc:docMk/>
            <pc:sldMk cId="2969334139" sldId="335"/>
            <ac:spMk id="2" creationId="{C3FC08AE-A93B-902E-5538-BB91886B1D2C}"/>
          </ac:spMkLst>
        </pc:spChg>
      </pc:sldChg>
      <pc:sldChg chg="modSp mod">
        <pc:chgData name="Jeffrey, Justin (DPH)" userId="688d1829-e65b-474d-900a-b54ace26d5c6" providerId="ADAL" clId="{4CD0B00B-3A5F-4574-A327-6C790CDF195E}" dt="2024-01-17T15:16:32" v="219"/>
        <pc:sldMkLst>
          <pc:docMk/>
          <pc:sldMk cId="427405388" sldId="336"/>
        </pc:sldMkLst>
        <pc:spChg chg="mod">
          <ac:chgData name="Jeffrey, Justin (DPH)" userId="688d1829-e65b-474d-900a-b54ace26d5c6" providerId="ADAL" clId="{4CD0B00B-3A5F-4574-A327-6C790CDF195E}" dt="2024-01-17T15:16:32" v="219"/>
          <ac:spMkLst>
            <pc:docMk/>
            <pc:sldMk cId="427405388" sldId="336"/>
            <ac:spMk id="2" creationId="{12367137-4528-13F5-EA25-A34D6E4BF1FB}"/>
          </ac:spMkLst>
        </pc:spChg>
      </pc:sldChg>
      <pc:sldChg chg="addSp delSp modSp mod delDesignElem">
        <pc:chgData name="Jeffrey, Justin (DPH)" userId="688d1829-e65b-474d-900a-b54ace26d5c6" providerId="ADAL" clId="{4CD0B00B-3A5F-4574-A327-6C790CDF195E}" dt="2024-01-17T15:16:32" v="219"/>
        <pc:sldMkLst>
          <pc:docMk/>
          <pc:sldMk cId="794849170" sldId="343"/>
        </pc:sldMkLst>
        <pc:spChg chg="mod">
          <ac:chgData name="Jeffrey, Justin (DPH)" userId="688d1829-e65b-474d-900a-b54ace26d5c6" providerId="ADAL" clId="{4CD0B00B-3A5F-4574-A327-6C790CDF195E}" dt="2024-01-17T15:16:32" v="219"/>
          <ac:spMkLst>
            <pc:docMk/>
            <pc:sldMk cId="794849170" sldId="343"/>
            <ac:spMk id="3" creationId="{678A258A-1024-CFE6-3893-900307AD67A3}"/>
          </ac:spMkLst>
        </pc:spChg>
        <pc:spChg chg="add del">
          <ac:chgData name="Jeffrey, Justin (DPH)" userId="688d1829-e65b-474d-900a-b54ace26d5c6" providerId="ADAL" clId="{4CD0B00B-3A5F-4574-A327-6C790CDF195E}" dt="2024-01-17T15:16:32" v="219"/>
          <ac:spMkLst>
            <pc:docMk/>
            <pc:sldMk cId="794849170" sldId="343"/>
            <ac:spMk id="9" creationId="{2C61293E-6EBE-43EF-A52C-9BEBFD7679D4}"/>
          </ac:spMkLst>
        </pc:spChg>
        <pc:spChg chg="add del">
          <ac:chgData name="Jeffrey, Justin (DPH)" userId="688d1829-e65b-474d-900a-b54ace26d5c6" providerId="ADAL" clId="{4CD0B00B-3A5F-4574-A327-6C790CDF195E}" dt="2024-01-17T15:16:32" v="219"/>
          <ac:spMkLst>
            <pc:docMk/>
            <pc:sldMk cId="794849170" sldId="343"/>
            <ac:spMk id="11" creationId="{21540236-BFD5-4A9D-8840-4703E7F76825}"/>
          </ac:spMkLst>
        </pc:spChg>
      </pc:sldChg>
      <pc:sldChg chg="addSp delSp delDesignElem">
        <pc:chgData name="Jeffrey, Justin (DPH)" userId="688d1829-e65b-474d-900a-b54ace26d5c6" providerId="ADAL" clId="{4CD0B00B-3A5F-4574-A327-6C790CDF195E}" dt="2024-01-17T15:16:32" v="219"/>
        <pc:sldMkLst>
          <pc:docMk/>
          <pc:sldMk cId="918450051" sldId="358"/>
        </pc:sldMkLst>
        <pc:spChg chg="add del">
          <ac:chgData name="Jeffrey, Justin (DPH)" userId="688d1829-e65b-474d-900a-b54ace26d5c6" providerId="ADAL" clId="{4CD0B00B-3A5F-4574-A327-6C790CDF195E}" dt="2024-01-17T15:16:32" v="219"/>
          <ac:spMkLst>
            <pc:docMk/>
            <pc:sldMk cId="918450051" sldId="358"/>
            <ac:spMk id="9" creationId="{A4AC5506-6312-4701-8D3C-40187889A947}"/>
          </ac:spMkLst>
        </pc:spChg>
      </pc:sldChg>
      <pc:sldChg chg="addSp delSp delDesignElem">
        <pc:chgData name="Jeffrey, Justin (DPH)" userId="688d1829-e65b-474d-900a-b54ace26d5c6" providerId="ADAL" clId="{4CD0B00B-3A5F-4574-A327-6C790CDF195E}" dt="2024-01-17T15:16:32" v="219"/>
        <pc:sldMkLst>
          <pc:docMk/>
          <pc:sldMk cId="3702893070" sldId="359"/>
        </pc:sldMkLst>
        <pc:spChg chg="add del">
          <ac:chgData name="Jeffrey, Justin (DPH)" userId="688d1829-e65b-474d-900a-b54ace26d5c6" providerId="ADAL" clId="{4CD0B00B-3A5F-4574-A327-6C790CDF195E}" dt="2024-01-17T15:16:32" v="219"/>
          <ac:spMkLst>
            <pc:docMk/>
            <pc:sldMk cId="3702893070" sldId="359"/>
            <ac:spMk id="9" creationId="{A4AC5506-6312-4701-8D3C-40187889A947}"/>
          </ac:spMkLst>
        </pc:spChg>
      </pc:sldChg>
      <pc:sldChg chg="addSp delSp modSp mod ord delDesignElem">
        <pc:chgData name="Jeffrey, Justin (DPH)" userId="688d1829-e65b-474d-900a-b54ace26d5c6" providerId="ADAL" clId="{4CD0B00B-3A5F-4574-A327-6C790CDF195E}" dt="2024-01-17T15:16:53.138" v="224"/>
        <pc:sldMkLst>
          <pc:docMk/>
          <pc:sldMk cId="1914133204" sldId="363"/>
        </pc:sldMkLst>
        <pc:spChg chg="mod">
          <ac:chgData name="Jeffrey, Justin (DPH)" userId="688d1829-e65b-474d-900a-b54ace26d5c6" providerId="ADAL" clId="{4CD0B00B-3A5F-4574-A327-6C790CDF195E}" dt="2024-01-17T15:16:32" v="219"/>
          <ac:spMkLst>
            <pc:docMk/>
            <pc:sldMk cId="1914133204" sldId="363"/>
            <ac:spMk id="2" creationId="{1C2E52E4-3FD0-1D36-35B3-9B84223CF49C}"/>
          </ac:spMkLst>
        </pc:spChg>
        <pc:spChg chg="add del">
          <ac:chgData name="Jeffrey, Justin (DPH)" userId="688d1829-e65b-474d-900a-b54ace26d5c6" providerId="ADAL" clId="{4CD0B00B-3A5F-4574-A327-6C790CDF195E}" dt="2024-01-17T15:16:32" v="219"/>
          <ac:spMkLst>
            <pc:docMk/>
            <pc:sldMk cId="1914133204" sldId="363"/>
            <ac:spMk id="10" creationId="{A3363022-C969-41E9-8EB2-E4C94908C1FA}"/>
          </ac:spMkLst>
        </pc:spChg>
        <pc:spChg chg="add del">
          <ac:chgData name="Jeffrey, Justin (DPH)" userId="688d1829-e65b-474d-900a-b54ace26d5c6" providerId="ADAL" clId="{4CD0B00B-3A5F-4574-A327-6C790CDF195E}" dt="2024-01-17T15:16:32" v="219"/>
          <ac:spMkLst>
            <pc:docMk/>
            <pc:sldMk cId="1914133204" sldId="363"/>
            <ac:spMk id="12" creationId="{8D1AD6B3-BE88-4CEB-BA17-790657CC4729}"/>
          </ac:spMkLst>
        </pc:spChg>
        <pc:grpChg chg="add del">
          <ac:chgData name="Jeffrey, Justin (DPH)" userId="688d1829-e65b-474d-900a-b54ace26d5c6" providerId="ADAL" clId="{4CD0B00B-3A5F-4574-A327-6C790CDF195E}" dt="2024-01-17T15:16:32" v="219"/>
          <ac:grpSpMkLst>
            <pc:docMk/>
            <pc:sldMk cId="1914133204" sldId="363"/>
            <ac:grpSpMk id="14" creationId="{89D1390B-7E13-4B4F-9CB2-391063412E54}"/>
          </ac:grpSpMkLst>
        </pc:grpChg>
      </pc:sldChg>
      <pc:sldChg chg="addSp delSp modSp mod delDesignElem">
        <pc:chgData name="Jeffrey, Justin (DPH)" userId="688d1829-e65b-474d-900a-b54ace26d5c6" providerId="ADAL" clId="{4CD0B00B-3A5F-4574-A327-6C790CDF195E}" dt="2024-01-17T15:16:32" v="219"/>
        <pc:sldMkLst>
          <pc:docMk/>
          <pc:sldMk cId="2843156270" sldId="364"/>
        </pc:sldMkLst>
        <pc:spChg chg="mod">
          <ac:chgData name="Jeffrey, Justin (DPH)" userId="688d1829-e65b-474d-900a-b54ace26d5c6" providerId="ADAL" clId="{4CD0B00B-3A5F-4574-A327-6C790CDF195E}" dt="2024-01-17T15:16:32" v="219"/>
          <ac:spMkLst>
            <pc:docMk/>
            <pc:sldMk cId="2843156270" sldId="364"/>
            <ac:spMk id="2" creationId="{E1E5D492-4B06-5B37-A02D-E43F8B8B3521}"/>
          </ac:spMkLst>
        </pc:spChg>
        <pc:spChg chg="mod">
          <ac:chgData name="Jeffrey, Justin (DPH)" userId="688d1829-e65b-474d-900a-b54ace26d5c6" providerId="ADAL" clId="{4CD0B00B-3A5F-4574-A327-6C790CDF195E}" dt="2024-01-17T15:16:32" v="219"/>
          <ac:spMkLst>
            <pc:docMk/>
            <pc:sldMk cId="2843156270" sldId="364"/>
            <ac:spMk id="3" creationId="{1A8A8D95-C86A-3151-09B7-008233331403}"/>
          </ac:spMkLst>
        </pc:spChg>
        <pc:spChg chg="add del">
          <ac:chgData name="Jeffrey, Justin (DPH)" userId="688d1829-e65b-474d-900a-b54ace26d5c6" providerId="ADAL" clId="{4CD0B00B-3A5F-4574-A327-6C790CDF195E}" dt="2024-01-17T15:16:32" v="219"/>
          <ac:spMkLst>
            <pc:docMk/>
            <pc:sldMk cId="2843156270" sldId="364"/>
            <ac:spMk id="23" creationId="{74751229-0244-4FBB-BED1-407467F4C951}"/>
          </ac:spMkLst>
        </pc:spChg>
        <pc:picChg chg="add del">
          <ac:chgData name="Jeffrey, Justin (DPH)" userId="688d1829-e65b-474d-900a-b54ace26d5c6" providerId="ADAL" clId="{4CD0B00B-3A5F-4574-A327-6C790CDF195E}" dt="2024-01-17T15:16:32" v="219"/>
          <ac:picMkLst>
            <pc:docMk/>
            <pc:sldMk cId="2843156270" sldId="364"/>
            <ac:picMk id="9" creationId="{37E1CAF1-A173-4CCF-B73C-D6CBC20C12A2}"/>
          </ac:picMkLst>
        </pc:picChg>
      </pc:sldChg>
      <pc:sldChg chg="addSp delSp modSp mod delDesignElem">
        <pc:chgData name="Jeffrey, Justin (DPH)" userId="688d1829-e65b-474d-900a-b54ace26d5c6" providerId="ADAL" clId="{4CD0B00B-3A5F-4574-A327-6C790CDF195E}" dt="2024-01-17T15:16:32" v="219"/>
        <pc:sldMkLst>
          <pc:docMk/>
          <pc:sldMk cId="2579722770" sldId="365"/>
        </pc:sldMkLst>
        <pc:spChg chg="mod">
          <ac:chgData name="Jeffrey, Justin (DPH)" userId="688d1829-e65b-474d-900a-b54ace26d5c6" providerId="ADAL" clId="{4CD0B00B-3A5F-4574-A327-6C790CDF195E}" dt="2024-01-17T15:16:32" v="219"/>
          <ac:spMkLst>
            <pc:docMk/>
            <pc:sldMk cId="2579722770" sldId="365"/>
            <ac:spMk id="3" creationId="{3DBFD52D-3087-F6FE-A2E4-A27706D1E3D9}"/>
          </ac:spMkLst>
        </pc:spChg>
        <pc:spChg chg="add del">
          <ac:chgData name="Jeffrey, Justin (DPH)" userId="688d1829-e65b-474d-900a-b54ace26d5c6" providerId="ADAL" clId="{4CD0B00B-3A5F-4574-A327-6C790CDF195E}" dt="2024-01-17T15:16:32" v="219"/>
          <ac:spMkLst>
            <pc:docMk/>
            <pc:sldMk cId="2579722770" sldId="365"/>
            <ac:spMk id="8" creationId="{081EA652-8C6A-4E69-BEB9-170809474553}"/>
          </ac:spMkLst>
        </pc:spChg>
        <pc:spChg chg="add del">
          <ac:chgData name="Jeffrey, Justin (DPH)" userId="688d1829-e65b-474d-900a-b54ace26d5c6" providerId="ADAL" clId="{4CD0B00B-3A5F-4574-A327-6C790CDF195E}" dt="2024-01-17T15:16:32" v="219"/>
          <ac:spMkLst>
            <pc:docMk/>
            <pc:sldMk cId="2579722770" sldId="365"/>
            <ac:spMk id="10" creationId="{5298780A-33B9-4EA2-8F67-DE68AD62841B}"/>
          </ac:spMkLst>
        </pc:spChg>
        <pc:spChg chg="add del">
          <ac:chgData name="Jeffrey, Justin (DPH)" userId="688d1829-e65b-474d-900a-b54ace26d5c6" providerId="ADAL" clId="{4CD0B00B-3A5F-4574-A327-6C790CDF195E}" dt="2024-01-17T15:16:32" v="219"/>
          <ac:spMkLst>
            <pc:docMk/>
            <pc:sldMk cId="2579722770" sldId="365"/>
            <ac:spMk id="12" creationId="{7F488E8B-4E1E-4402-8935-D4E6C02615C7}"/>
          </ac:spMkLst>
        </pc:spChg>
        <pc:cxnChg chg="add del">
          <ac:chgData name="Jeffrey, Justin (DPH)" userId="688d1829-e65b-474d-900a-b54ace26d5c6" providerId="ADAL" clId="{4CD0B00B-3A5F-4574-A327-6C790CDF195E}" dt="2024-01-17T15:16:32" v="219"/>
          <ac:cxnSpMkLst>
            <pc:docMk/>
            <pc:sldMk cId="2579722770" sldId="365"/>
            <ac:cxnSpMk id="14" creationId="{23AAC9B5-8015-485C-ACF9-A750390E9A56}"/>
          </ac:cxnSpMkLst>
        </pc:cxnChg>
      </pc:sldChg>
      <pc:sldChg chg="addSp delSp modSp mod delDesignElem">
        <pc:chgData name="Jeffrey, Justin (DPH)" userId="688d1829-e65b-474d-900a-b54ace26d5c6" providerId="ADAL" clId="{4CD0B00B-3A5F-4574-A327-6C790CDF195E}" dt="2024-01-17T15:16:32" v="219"/>
        <pc:sldMkLst>
          <pc:docMk/>
          <pc:sldMk cId="165159786" sldId="366"/>
        </pc:sldMkLst>
        <pc:spChg chg="mod">
          <ac:chgData name="Jeffrey, Justin (DPH)" userId="688d1829-e65b-474d-900a-b54ace26d5c6" providerId="ADAL" clId="{4CD0B00B-3A5F-4574-A327-6C790CDF195E}" dt="2024-01-17T15:16:32" v="219"/>
          <ac:spMkLst>
            <pc:docMk/>
            <pc:sldMk cId="165159786" sldId="366"/>
            <ac:spMk id="3" creationId="{70302609-4F8B-6C01-3C62-6C4D7826062D}"/>
          </ac:spMkLst>
        </pc:spChg>
        <pc:spChg chg="add del">
          <ac:chgData name="Jeffrey, Justin (DPH)" userId="688d1829-e65b-474d-900a-b54ace26d5c6" providerId="ADAL" clId="{4CD0B00B-3A5F-4574-A327-6C790CDF195E}" dt="2024-01-17T15:16:32" v="219"/>
          <ac:spMkLst>
            <pc:docMk/>
            <pc:sldMk cId="165159786" sldId="366"/>
            <ac:spMk id="8" creationId="{6DDA8CE9-E0A6-4FF2-823D-D08607606DC2}"/>
          </ac:spMkLst>
        </pc:spChg>
        <pc:spChg chg="add del">
          <ac:chgData name="Jeffrey, Justin (DPH)" userId="688d1829-e65b-474d-900a-b54ace26d5c6" providerId="ADAL" clId="{4CD0B00B-3A5F-4574-A327-6C790CDF195E}" dt="2024-01-17T15:16:32" v="219"/>
          <ac:spMkLst>
            <pc:docMk/>
            <pc:sldMk cId="165159786" sldId="366"/>
            <ac:spMk id="10" creationId="{11195564-33B9-434B-9641-764F5905A56F}"/>
          </ac:spMkLst>
        </pc:spChg>
        <pc:grpChg chg="add del">
          <ac:chgData name="Jeffrey, Justin (DPH)" userId="688d1829-e65b-474d-900a-b54ace26d5c6" providerId="ADAL" clId="{4CD0B00B-3A5F-4574-A327-6C790CDF195E}" dt="2024-01-17T15:16:32" v="219"/>
          <ac:grpSpMkLst>
            <pc:docMk/>
            <pc:sldMk cId="165159786" sldId="366"/>
            <ac:grpSpMk id="12" creationId="{1D18C537-E336-47C4-836B-C342A230F8F3}"/>
          </ac:grpSpMkLst>
        </pc:grpChg>
        <pc:grpChg chg="add del">
          <ac:chgData name="Jeffrey, Justin (DPH)" userId="688d1829-e65b-474d-900a-b54ace26d5c6" providerId="ADAL" clId="{4CD0B00B-3A5F-4574-A327-6C790CDF195E}" dt="2024-01-17T15:16:32" v="219"/>
          <ac:grpSpMkLst>
            <pc:docMk/>
            <pc:sldMk cId="165159786" sldId="366"/>
            <ac:grpSpMk id="18" creationId="{5A1259D8-0C3A-4069-A22F-537BBBB61A9C}"/>
          </ac:grpSpMkLst>
        </pc:grpChg>
      </pc:sldChg>
      <pc:sldChg chg="addSp delSp modSp mod delDesignElem">
        <pc:chgData name="Jeffrey, Justin (DPH)" userId="688d1829-e65b-474d-900a-b54ace26d5c6" providerId="ADAL" clId="{4CD0B00B-3A5F-4574-A327-6C790CDF195E}" dt="2024-01-17T15:16:32" v="219"/>
        <pc:sldMkLst>
          <pc:docMk/>
          <pc:sldMk cId="2443753253" sldId="367"/>
        </pc:sldMkLst>
        <pc:spChg chg="mod">
          <ac:chgData name="Jeffrey, Justin (DPH)" userId="688d1829-e65b-474d-900a-b54ace26d5c6" providerId="ADAL" clId="{4CD0B00B-3A5F-4574-A327-6C790CDF195E}" dt="2024-01-17T15:16:32" v="219"/>
          <ac:spMkLst>
            <pc:docMk/>
            <pc:sldMk cId="2443753253" sldId="367"/>
            <ac:spMk id="2" creationId="{A64C7E42-BD78-8A8B-ED6F-6B9C0B484909}"/>
          </ac:spMkLst>
        </pc:spChg>
        <pc:spChg chg="add del">
          <ac:chgData name="Jeffrey, Justin (DPH)" userId="688d1829-e65b-474d-900a-b54ace26d5c6" providerId="ADAL" clId="{4CD0B00B-3A5F-4574-A327-6C790CDF195E}" dt="2024-01-17T15:16:32" v="219"/>
          <ac:spMkLst>
            <pc:docMk/>
            <pc:sldMk cId="2443753253" sldId="367"/>
            <ac:spMk id="8" creationId="{907EF6B7-1338-4443-8C46-6A318D952DFD}"/>
          </ac:spMkLst>
        </pc:spChg>
        <pc:spChg chg="add del">
          <ac:chgData name="Jeffrey, Justin (DPH)" userId="688d1829-e65b-474d-900a-b54ace26d5c6" providerId="ADAL" clId="{4CD0B00B-3A5F-4574-A327-6C790CDF195E}" dt="2024-01-17T15:16:32" v="219"/>
          <ac:spMkLst>
            <pc:docMk/>
            <pc:sldMk cId="2443753253" sldId="367"/>
            <ac:spMk id="10" creationId="{DAAE4CDD-124C-4DCF-9584-B6033B545DD5}"/>
          </ac:spMkLst>
        </pc:spChg>
        <pc:spChg chg="add del">
          <ac:chgData name="Jeffrey, Justin (DPH)" userId="688d1829-e65b-474d-900a-b54ace26d5c6" providerId="ADAL" clId="{4CD0B00B-3A5F-4574-A327-6C790CDF195E}" dt="2024-01-17T15:16:32" v="219"/>
          <ac:spMkLst>
            <pc:docMk/>
            <pc:sldMk cId="2443753253" sldId="367"/>
            <ac:spMk id="12" creationId="{081E4A58-353D-44AE-B2FC-2A74E2E400F7}"/>
          </ac:spMkLst>
        </pc:spChg>
      </pc:sldChg>
      <pc:sldChg chg="addSp delSp delDesignElem">
        <pc:chgData name="Jeffrey, Justin (DPH)" userId="688d1829-e65b-474d-900a-b54ace26d5c6" providerId="ADAL" clId="{4CD0B00B-3A5F-4574-A327-6C790CDF195E}" dt="2024-01-17T15:16:32" v="219"/>
        <pc:sldMkLst>
          <pc:docMk/>
          <pc:sldMk cId="1704196011" sldId="368"/>
        </pc:sldMkLst>
        <pc:spChg chg="add del">
          <ac:chgData name="Jeffrey, Justin (DPH)" userId="688d1829-e65b-474d-900a-b54ace26d5c6" providerId="ADAL" clId="{4CD0B00B-3A5F-4574-A327-6C790CDF195E}" dt="2024-01-17T15:16:32" v="219"/>
          <ac:spMkLst>
            <pc:docMk/>
            <pc:sldMk cId="1704196011" sldId="368"/>
            <ac:spMk id="8" creationId="{907EF6B7-1338-4443-8C46-6A318D952DFD}"/>
          </ac:spMkLst>
        </pc:spChg>
        <pc:spChg chg="add del">
          <ac:chgData name="Jeffrey, Justin (DPH)" userId="688d1829-e65b-474d-900a-b54ace26d5c6" providerId="ADAL" clId="{4CD0B00B-3A5F-4574-A327-6C790CDF195E}" dt="2024-01-17T15:16:32" v="219"/>
          <ac:spMkLst>
            <pc:docMk/>
            <pc:sldMk cId="1704196011" sldId="368"/>
            <ac:spMk id="10" creationId="{DAAE4CDD-124C-4DCF-9584-B6033B545DD5}"/>
          </ac:spMkLst>
        </pc:spChg>
        <pc:spChg chg="add del">
          <ac:chgData name="Jeffrey, Justin (DPH)" userId="688d1829-e65b-474d-900a-b54ace26d5c6" providerId="ADAL" clId="{4CD0B00B-3A5F-4574-A327-6C790CDF195E}" dt="2024-01-17T15:16:32" v="219"/>
          <ac:spMkLst>
            <pc:docMk/>
            <pc:sldMk cId="1704196011" sldId="368"/>
            <ac:spMk id="12" creationId="{081E4A58-353D-44AE-B2FC-2A74E2E400F7}"/>
          </ac:spMkLst>
        </pc:spChg>
      </pc:sldChg>
      <pc:sldChg chg="addSp delSp delDesignElem">
        <pc:chgData name="Jeffrey, Justin (DPH)" userId="688d1829-e65b-474d-900a-b54ace26d5c6" providerId="ADAL" clId="{4CD0B00B-3A5F-4574-A327-6C790CDF195E}" dt="2024-01-17T15:16:32" v="219"/>
        <pc:sldMkLst>
          <pc:docMk/>
          <pc:sldMk cId="2793042204" sldId="369"/>
        </pc:sldMkLst>
        <pc:spChg chg="add del">
          <ac:chgData name="Jeffrey, Justin (DPH)" userId="688d1829-e65b-474d-900a-b54ace26d5c6" providerId="ADAL" clId="{4CD0B00B-3A5F-4574-A327-6C790CDF195E}" dt="2024-01-17T15:16:32" v="219"/>
          <ac:spMkLst>
            <pc:docMk/>
            <pc:sldMk cId="2793042204" sldId="369"/>
            <ac:spMk id="8" creationId="{6DDA8CE9-E0A6-4FF2-823D-D08607606DC2}"/>
          </ac:spMkLst>
        </pc:spChg>
        <pc:spChg chg="add del">
          <ac:chgData name="Jeffrey, Justin (DPH)" userId="688d1829-e65b-474d-900a-b54ace26d5c6" providerId="ADAL" clId="{4CD0B00B-3A5F-4574-A327-6C790CDF195E}" dt="2024-01-17T15:16:32" v="219"/>
          <ac:spMkLst>
            <pc:docMk/>
            <pc:sldMk cId="2793042204" sldId="369"/>
            <ac:spMk id="10" creationId="{11195564-33B9-434B-9641-764F5905A56F}"/>
          </ac:spMkLst>
        </pc:spChg>
        <pc:grpChg chg="add del">
          <ac:chgData name="Jeffrey, Justin (DPH)" userId="688d1829-e65b-474d-900a-b54ace26d5c6" providerId="ADAL" clId="{4CD0B00B-3A5F-4574-A327-6C790CDF195E}" dt="2024-01-17T15:16:32" v="219"/>
          <ac:grpSpMkLst>
            <pc:docMk/>
            <pc:sldMk cId="2793042204" sldId="369"/>
            <ac:grpSpMk id="12" creationId="{1D18C537-E336-47C4-836B-C342A230F8F3}"/>
          </ac:grpSpMkLst>
        </pc:grpChg>
        <pc:grpChg chg="add del">
          <ac:chgData name="Jeffrey, Justin (DPH)" userId="688d1829-e65b-474d-900a-b54ace26d5c6" providerId="ADAL" clId="{4CD0B00B-3A5F-4574-A327-6C790CDF195E}" dt="2024-01-17T15:16:32" v="219"/>
          <ac:grpSpMkLst>
            <pc:docMk/>
            <pc:sldMk cId="2793042204" sldId="369"/>
            <ac:grpSpMk id="18" creationId="{5A1259D8-0C3A-4069-A22F-537BBBB61A9C}"/>
          </ac:grpSpMkLst>
        </pc:grpChg>
      </pc:sldChg>
      <pc:sldChg chg="addSp delSp modSp mod delDesignElem">
        <pc:chgData name="Jeffrey, Justin (DPH)" userId="688d1829-e65b-474d-900a-b54ace26d5c6" providerId="ADAL" clId="{4CD0B00B-3A5F-4574-A327-6C790CDF195E}" dt="2024-01-17T15:36:11.870" v="317" actId="20577"/>
        <pc:sldMkLst>
          <pc:docMk/>
          <pc:sldMk cId="1160014544" sldId="370"/>
        </pc:sldMkLst>
        <pc:spChg chg="mod">
          <ac:chgData name="Jeffrey, Justin (DPH)" userId="688d1829-e65b-474d-900a-b54ace26d5c6" providerId="ADAL" clId="{4CD0B00B-3A5F-4574-A327-6C790CDF195E}" dt="2024-01-17T15:16:32" v="219"/>
          <ac:spMkLst>
            <pc:docMk/>
            <pc:sldMk cId="1160014544" sldId="370"/>
            <ac:spMk id="2" creationId="{8A431353-7A75-1266-3BB6-127B534F3BEF}"/>
          </ac:spMkLst>
        </pc:spChg>
        <pc:spChg chg="mod">
          <ac:chgData name="Jeffrey, Justin (DPH)" userId="688d1829-e65b-474d-900a-b54ace26d5c6" providerId="ADAL" clId="{4CD0B00B-3A5F-4574-A327-6C790CDF195E}" dt="2024-01-17T15:36:11.870" v="317" actId="20577"/>
          <ac:spMkLst>
            <pc:docMk/>
            <pc:sldMk cId="1160014544" sldId="370"/>
            <ac:spMk id="3" creationId="{548635BD-F593-BFEC-392C-B6203D100B9E}"/>
          </ac:spMkLst>
        </pc:spChg>
        <pc:spChg chg="add del">
          <ac:chgData name="Jeffrey, Justin (DPH)" userId="688d1829-e65b-474d-900a-b54ace26d5c6" providerId="ADAL" clId="{4CD0B00B-3A5F-4574-A327-6C790CDF195E}" dt="2024-01-17T15:16:32" v="219"/>
          <ac:spMkLst>
            <pc:docMk/>
            <pc:sldMk cId="1160014544" sldId="370"/>
            <ac:spMk id="8" creationId="{907EF6B7-1338-4443-8C46-6A318D952DFD}"/>
          </ac:spMkLst>
        </pc:spChg>
        <pc:spChg chg="add del">
          <ac:chgData name="Jeffrey, Justin (DPH)" userId="688d1829-e65b-474d-900a-b54ace26d5c6" providerId="ADAL" clId="{4CD0B00B-3A5F-4574-A327-6C790CDF195E}" dt="2024-01-17T15:16:32" v="219"/>
          <ac:spMkLst>
            <pc:docMk/>
            <pc:sldMk cId="1160014544" sldId="370"/>
            <ac:spMk id="10" creationId="{DAAE4CDD-124C-4DCF-9584-B6033B545DD5}"/>
          </ac:spMkLst>
        </pc:spChg>
        <pc:spChg chg="add del">
          <ac:chgData name="Jeffrey, Justin (DPH)" userId="688d1829-e65b-474d-900a-b54ace26d5c6" providerId="ADAL" clId="{4CD0B00B-3A5F-4574-A327-6C790CDF195E}" dt="2024-01-17T15:16:32" v="219"/>
          <ac:spMkLst>
            <pc:docMk/>
            <pc:sldMk cId="1160014544" sldId="370"/>
            <ac:spMk id="12" creationId="{081E4A58-353D-44AE-B2FC-2A74E2E400F7}"/>
          </ac:spMkLst>
        </pc:spChg>
      </pc:sldChg>
      <pc:sldChg chg="addSp delSp modSp mod delDesignElem">
        <pc:chgData name="Jeffrey, Justin (DPH)" userId="688d1829-e65b-474d-900a-b54ace26d5c6" providerId="ADAL" clId="{4CD0B00B-3A5F-4574-A327-6C790CDF195E}" dt="2024-01-17T15:16:32" v="219"/>
        <pc:sldMkLst>
          <pc:docMk/>
          <pc:sldMk cId="1830814015" sldId="371"/>
        </pc:sldMkLst>
        <pc:spChg chg="mod">
          <ac:chgData name="Jeffrey, Justin (DPH)" userId="688d1829-e65b-474d-900a-b54ace26d5c6" providerId="ADAL" clId="{4CD0B00B-3A5F-4574-A327-6C790CDF195E}" dt="2024-01-17T15:16:32" v="219"/>
          <ac:spMkLst>
            <pc:docMk/>
            <pc:sldMk cId="1830814015" sldId="371"/>
            <ac:spMk id="2" creationId="{F8A0E7B3-63C6-5127-6234-A0B69FF6CF03}"/>
          </ac:spMkLst>
        </pc:spChg>
        <pc:spChg chg="add del">
          <ac:chgData name="Jeffrey, Justin (DPH)" userId="688d1829-e65b-474d-900a-b54ace26d5c6" providerId="ADAL" clId="{4CD0B00B-3A5F-4574-A327-6C790CDF195E}" dt="2024-01-17T15:16:32" v="219"/>
          <ac:spMkLst>
            <pc:docMk/>
            <pc:sldMk cId="1830814015" sldId="371"/>
            <ac:spMk id="8" creationId="{907EF6B7-1338-4443-8C46-6A318D952DFD}"/>
          </ac:spMkLst>
        </pc:spChg>
        <pc:spChg chg="add del">
          <ac:chgData name="Jeffrey, Justin (DPH)" userId="688d1829-e65b-474d-900a-b54ace26d5c6" providerId="ADAL" clId="{4CD0B00B-3A5F-4574-A327-6C790CDF195E}" dt="2024-01-17T15:16:32" v="219"/>
          <ac:spMkLst>
            <pc:docMk/>
            <pc:sldMk cId="1830814015" sldId="371"/>
            <ac:spMk id="10" creationId="{DAAE4CDD-124C-4DCF-9584-B6033B545DD5}"/>
          </ac:spMkLst>
        </pc:spChg>
        <pc:spChg chg="add del">
          <ac:chgData name="Jeffrey, Justin (DPH)" userId="688d1829-e65b-474d-900a-b54ace26d5c6" providerId="ADAL" clId="{4CD0B00B-3A5F-4574-A327-6C790CDF195E}" dt="2024-01-17T15:16:32" v="219"/>
          <ac:spMkLst>
            <pc:docMk/>
            <pc:sldMk cId="1830814015" sldId="371"/>
            <ac:spMk id="12" creationId="{081E4A58-353D-44AE-B2FC-2A74E2E400F7}"/>
          </ac:spMkLst>
        </pc:spChg>
      </pc:sldChg>
      <pc:sldChg chg="addSp delSp modSp mod delDesignElem">
        <pc:chgData name="Jeffrey, Justin (DPH)" userId="688d1829-e65b-474d-900a-b54ace26d5c6" providerId="ADAL" clId="{4CD0B00B-3A5F-4574-A327-6C790CDF195E}" dt="2024-01-17T15:16:32" v="219"/>
        <pc:sldMkLst>
          <pc:docMk/>
          <pc:sldMk cId="2901225153" sldId="372"/>
        </pc:sldMkLst>
        <pc:spChg chg="mod">
          <ac:chgData name="Jeffrey, Justin (DPH)" userId="688d1829-e65b-474d-900a-b54ace26d5c6" providerId="ADAL" clId="{4CD0B00B-3A5F-4574-A327-6C790CDF195E}" dt="2024-01-17T15:16:32" v="219"/>
          <ac:spMkLst>
            <pc:docMk/>
            <pc:sldMk cId="2901225153" sldId="372"/>
            <ac:spMk id="2" creationId="{1A74BB77-56A5-4E50-9D94-7BC0B45826F6}"/>
          </ac:spMkLst>
        </pc:spChg>
        <pc:spChg chg="add del">
          <ac:chgData name="Jeffrey, Justin (DPH)" userId="688d1829-e65b-474d-900a-b54ace26d5c6" providerId="ADAL" clId="{4CD0B00B-3A5F-4574-A327-6C790CDF195E}" dt="2024-01-17T15:16:32" v="219"/>
          <ac:spMkLst>
            <pc:docMk/>
            <pc:sldMk cId="2901225153" sldId="372"/>
            <ac:spMk id="18" creationId="{C2554CA6-288E-4202-BC52-2E5A8F0C0AED}"/>
          </ac:spMkLst>
        </pc:spChg>
        <pc:spChg chg="add del">
          <ac:chgData name="Jeffrey, Justin (DPH)" userId="688d1829-e65b-474d-900a-b54ace26d5c6" providerId="ADAL" clId="{4CD0B00B-3A5F-4574-A327-6C790CDF195E}" dt="2024-01-17T15:16:32" v="219"/>
          <ac:spMkLst>
            <pc:docMk/>
            <pc:sldMk cId="2901225153" sldId="372"/>
            <ac:spMk id="19" creationId="{B10BB131-AC8E-4A8E-A5D1-36260F720C3B}"/>
          </ac:spMkLst>
        </pc:spChg>
        <pc:spChg chg="add del">
          <ac:chgData name="Jeffrey, Justin (DPH)" userId="688d1829-e65b-474d-900a-b54ace26d5c6" providerId="ADAL" clId="{4CD0B00B-3A5F-4574-A327-6C790CDF195E}" dt="2024-01-17T15:16:32" v="219"/>
          <ac:spMkLst>
            <pc:docMk/>
            <pc:sldMk cId="2901225153" sldId="372"/>
            <ac:spMk id="20" creationId="{5B7778FC-632E-4DCA-A7CB-0D7731CCF970}"/>
          </ac:spMkLst>
        </pc:spChg>
        <pc:spChg chg="add del">
          <ac:chgData name="Jeffrey, Justin (DPH)" userId="688d1829-e65b-474d-900a-b54ace26d5c6" providerId="ADAL" clId="{4CD0B00B-3A5F-4574-A327-6C790CDF195E}" dt="2024-01-17T15:16:32" v="219"/>
          <ac:spMkLst>
            <pc:docMk/>
            <pc:sldMk cId="2901225153" sldId="372"/>
            <ac:spMk id="21" creationId="{FA23A907-97FB-4A8F-880A-DD77401C4296}"/>
          </ac:spMkLst>
        </pc:spChg>
      </pc:sldChg>
      <pc:sldChg chg="addSp delSp modSp mod delDesignElem">
        <pc:chgData name="Jeffrey, Justin (DPH)" userId="688d1829-e65b-474d-900a-b54ace26d5c6" providerId="ADAL" clId="{4CD0B00B-3A5F-4574-A327-6C790CDF195E}" dt="2024-01-17T15:16:32" v="219"/>
        <pc:sldMkLst>
          <pc:docMk/>
          <pc:sldMk cId="2245942230" sldId="373"/>
        </pc:sldMkLst>
        <pc:spChg chg="mod">
          <ac:chgData name="Jeffrey, Justin (DPH)" userId="688d1829-e65b-474d-900a-b54ace26d5c6" providerId="ADAL" clId="{4CD0B00B-3A5F-4574-A327-6C790CDF195E}" dt="2024-01-17T15:16:32" v="219"/>
          <ac:spMkLst>
            <pc:docMk/>
            <pc:sldMk cId="2245942230" sldId="373"/>
            <ac:spMk id="2" creationId="{CC42B298-CB96-1C26-B048-223FBD5FB300}"/>
          </ac:spMkLst>
        </pc:spChg>
        <pc:spChg chg="mod">
          <ac:chgData name="Jeffrey, Justin (DPH)" userId="688d1829-e65b-474d-900a-b54ace26d5c6" providerId="ADAL" clId="{4CD0B00B-3A5F-4574-A327-6C790CDF195E}" dt="2024-01-17T15:16:32" v="219"/>
          <ac:spMkLst>
            <pc:docMk/>
            <pc:sldMk cId="2245942230" sldId="373"/>
            <ac:spMk id="3" creationId="{E9C625C7-AAA9-EC63-ED64-17F75F395A73}"/>
          </ac:spMkLst>
        </pc:spChg>
        <pc:spChg chg="add del">
          <ac:chgData name="Jeffrey, Justin (DPH)" userId="688d1829-e65b-474d-900a-b54ace26d5c6" providerId="ADAL" clId="{4CD0B00B-3A5F-4574-A327-6C790CDF195E}" dt="2024-01-17T15:16:32" v="219"/>
          <ac:spMkLst>
            <pc:docMk/>
            <pc:sldMk cId="2245942230" sldId="373"/>
            <ac:spMk id="8" creationId="{934F1179-B481-4F9E-BCA3-AFB972070F83}"/>
          </ac:spMkLst>
        </pc:spChg>
        <pc:spChg chg="add del">
          <ac:chgData name="Jeffrey, Justin (DPH)" userId="688d1829-e65b-474d-900a-b54ace26d5c6" providerId="ADAL" clId="{4CD0B00B-3A5F-4574-A327-6C790CDF195E}" dt="2024-01-17T15:16:32" v="219"/>
          <ac:spMkLst>
            <pc:docMk/>
            <pc:sldMk cId="2245942230" sldId="373"/>
            <ac:spMk id="10" creationId="{827DC2C4-B485-428A-BF4A-472D2967F47F}"/>
          </ac:spMkLst>
        </pc:spChg>
        <pc:spChg chg="add del">
          <ac:chgData name="Jeffrey, Justin (DPH)" userId="688d1829-e65b-474d-900a-b54ace26d5c6" providerId="ADAL" clId="{4CD0B00B-3A5F-4574-A327-6C790CDF195E}" dt="2024-01-17T15:16:32" v="219"/>
          <ac:spMkLst>
            <pc:docMk/>
            <pc:sldMk cId="2245942230" sldId="373"/>
            <ac:spMk id="12" creationId="{EE04B5EB-F158-4507-90DD-BD23620C7CC9}"/>
          </ac:spMkLst>
        </pc:spChg>
      </pc:sldChg>
      <pc:sldChg chg="addSp delSp modSp del mod delDesignElem">
        <pc:chgData name="Jeffrey, Justin (DPH)" userId="688d1829-e65b-474d-900a-b54ace26d5c6" providerId="ADAL" clId="{4CD0B00B-3A5F-4574-A327-6C790CDF195E}" dt="2024-01-17T15:36:36.469" v="318" actId="2696"/>
        <pc:sldMkLst>
          <pc:docMk/>
          <pc:sldMk cId="261138424" sldId="374"/>
        </pc:sldMkLst>
        <pc:spChg chg="mod">
          <ac:chgData name="Jeffrey, Justin (DPH)" userId="688d1829-e65b-474d-900a-b54ace26d5c6" providerId="ADAL" clId="{4CD0B00B-3A5F-4574-A327-6C790CDF195E}" dt="2024-01-17T15:16:32" v="219"/>
          <ac:spMkLst>
            <pc:docMk/>
            <pc:sldMk cId="261138424" sldId="374"/>
            <ac:spMk id="2" creationId="{35527523-F40F-5A15-03B3-0D4B80E59D13}"/>
          </ac:spMkLst>
        </pc:spChg>
        <pc:spChg chg="add del">
          <ac:chgData name="Jeffrey, Justin (DPH)" userId="688d1829-e65b-474d-900a-b54ace26d5c6" providerId="ADAL" clId="{4CD0B00B-3A5F-4574-A327-6C790CDF195E}" dt="2024-01-17T15:16:32" v="219"/>
          <ac:spMkLst>
            <pc:docMk/>
            <pc:sldMk cId="261138424" sldId="374"/>
            <ac:spMk id="8" creationId="{081EA652-8C6A-4E69-BEB9-170809474553}"/>
          </ac:spMkLst>
        </pc:spChg>
        <pc:spChg chg="add del">
          <ac:chgData name="Jeffrey, Justin (DPH)" userId="688d1829-e65b-474d-900a-b54ace26d5c6" providerId="ADAL" clId="{4CD0B00B-3A5F-4574-A327-6C790CDF195E}" dt="2024-01-17T15:16:32" v="219"/>
          <ac:spMkLst>
            <pc:docMk/>
            <pc:sldMk cId="261138424" sldId="374"/>
            <ac:spMk id="10" creationId="{5298780A-33B9-4EA2-8F67-DE68AD62841B}"/>
          </ac:spMkLst>
        </pc:spChg>
        <pc:spChg chg="add del">
          <ac:chgData name="Jeffrey, Justin (DPH)" userId="688d1829-e65b-474d-900a-b54ace26d5c6" providerId="ADAL" clId="{4CD0B00B-3A5F-4574-A327-6C790CDF195E}" dt="2024-01-17T15:16:32" v="219"/>
          <ac:spMkLst>
            <pc:docMk/>
            <pc:sldMk cId="261138424" sldId="374"/>
            <ac:spMk id="12" creationId="{7F488E8B-4E1E-4402-8935-D4E6C02615C7}"/>
          </ac:spMkLst>
        </pc:spChg>
      </pc:sldChg>
      <pc:sldChg chg="addSp delSp modSp mod ord delDesignElem">
        <pc:chgData name="Jeffrey, Justin (DPH)" userId="688d1829-e65b-474d-900a-b54ace26d5c6" providerId="ADAL" clId="{4CD0B00B-3A5F-4574-A327-6C790CDF195E}" dt="2024-01-17T15:16:32" v="219"/>
        <pc:sldMkLst>
          <pc:docMk/>
          <pc:sldMk cId="1780831326" sldId="377"/>
        </pc:sldMkLst>
        <pc:spChg chg="add mod">
          <ac:chgData name="Jeffrey, Justin (DPH)" userId="688d1829-e65b-474d-900a-b54ace26d5c6" providerId="ADAL" clId="{4CD0B00B-3A5F-4574-A327-6C790CDF195E}" dt="2024-01-17T15:11:04.223" v="104" actId="1076"/>
          <ac:spMkLst>
            <pc:docMk/>
            <pc:sldMk cId="1780831326" sldId="377"/>
            <ac:spMk id="4" creationId="{9FF6D313-B573-49DA-DD39-D53E3A3FAF40}"/>
          </ac:spMkLst>
        </pc:spChg>
        <pc:spChg chg="mod">
          <ac:chgData name="Jeffrey, Justin (DPH)" userId="688d1829-e65b-474d-900a-b54ace26d5c6" providerId="ADAL" clId="{4CD0B00B-3A5F-4574-A327-6C790CDF195E}" dt="2024-01-17T15:11:00.081" v="103" actId="1076"/>
          <ac:spMkLst>
            <pc:docMk/>
            <pc:sldMk cId="1780831326" sldId="377"/>
            <ac:spMk id="5" creationId="{330002C7-925A-2B17-E5E1-8C16E64308F9}"/>
          </ac:spMkLst>
        </pc:spChg>
        <pc:spChg chg="add del">
          <ac:chgData name="Jeffrey, Justin (DPH)" userId="688d1829-e65b-474d-900a-b54ace26d5c6" providerId="ADAL" clId="{4CD0B00B-3A5F-4574-A327-6C790CDF195E}" dt="2024-01-17T15:16:32" v="219"/>
          <ac:spMkLst>
            <pc:docMk/>
            <pc:sldMk cId="1780831326" sldId="377"/>
            <ac:spMk id="25" creationId="{47942995-B07F-4636-9A06-C6A104B260A8}"/>
          </ac:spMkLst>
        </pc:spChg>
        <pc:spChg chg="add del">
          <ac:chgData name="Jeffrey, Justin (DPH)" userId="688d1829-e65b-474d-900a-b54ace26d5c6" providerId="ADAL" clId="{4CD0B00B-3A5F-4574-A327-6C790CDF195E}" dt="2024-01-17T15:16:32" v="219"/>
          <ac:spMkLst>
            <pc:docMk/>
            <pc:sldMk cId="1780831326" sldId="377"/>
            <ac:spMk id="32" creationId="{B81933D1-5615-42C7-9C0B-4EB7105CCE2D}"/>
          </ac:spMkLst>
        </pc:spChg>
        <pc:spChg chg="add del">
          <ac:chgData name="Jeffrey, Justin (DPH)" userId="688d1829-e65b-474d-900a-b54ace26d5c6" providerId="ADAL" clId="{4CD0B00B-3A5F-4574-A327-6C790CDF195E}" dt="2024-01-17T15:16:32" v="219"/>
          <ac:spMkLst>
            <pc:docMk/>
            <pc:sldMk cId="1780831326" sldId="377"/>
            <ac:spMk id="34" creationId="{19C9EAEA-39D0-4B0E-A0EB-51E7B26740B1}"/>
          </ac:spMkLst>
        </pc:spChg>
        <pc:grpChg chg="add del">
          <ac:chgData name="Jeffrey, Justin (DPH)" userId="688d1829-e65b-474d-900a-b54ace26d5c6" providerId="ADAL" clId="{4CD0B00B-3A5F-4574-A327-6C790CDF195E}" dt="2024-01-17T15:16:32" v="219"/>
          <ac:grpSpMkLst>
            <pc:docMk/>
            <pc:sldMk cId="1780831326" sldId="377"/>
            <ac:grpSpMk id="27" creationId="{032D8612-31EB-44CF-A1D0-14FD4C705424}"/>
          </ac:grpSpMkLst>
        </pc:grpChg>
      </pc:sldChg>
      <pc:sldChg chg="addSp delSp modSp mod delDesignElem">
        <pc:chgData name="Jeffrey, Justin (DPH)" userId="688d1829-e65b-474d-900a-b54ace26d5c6" providerId="ADAL" clId="{4CD0B00B-3A5F-4574-A327-6C790CDF195E}" dt="2024-01-17T15:16:32" v="219"/>
        <pc:sldMkLst>
          <pc:docMk/>
          <pc:sldMk cId="1592386357" sldId="378"/>
        </pc:sldMkLst>
        <pc:spChg chg="mod">
          <ac:chgData name="Jeffrey, Justin (DPH)" userId="688d1829-e65b-474d-900a-b54ace26d5c6" providerId="ADAL" clId="{4CD0B00B-3A5F-4574-A327-6C790CDF195E}" dt="2024-01-17T15:16:32" v="219"/>
          <ac:spMkLst>
            <pc:docMk/>
            <pc:sldMk cId="1592386357" sldId="378"/>
            <ac:spMk id="2" creationId="{2D7B3E71-0F3A-9EE7-46F0-12DA046B07A7}"/>
          </ac:spMkLst>
        </pc:spChg>
        <pc:spChg chg="mod">
          <ac:chgData name="Jeffrey, Justin (DPH)" userId="688d1829-e65b-474d-900a-b54ace26d5c6" providerId="ADAL" clId="{4CD0B00B-3A5F-4574-A327-6C790CDF195E}" dt="2024-01-17T15:16:32" v="219"/>
          <ac:spMkLst>
            <pc:docMk/>
            <pc:sldMk cId="1592386357" sldId="378"/>
            <ac:spMk id="3" creationId="{2B868EB4-32AD-9152-3909-1B13534A2795}"/>
          </ac:spMkLst>
        </pc:spChg>
        <pc:spChg chg="add del">
          <ac:chgData name="Jeffrey, Justin (DPH)" userId="688d1829-e65b-474d-900a-b54ace26d5c6" providerId="ADAL" clId="{4CD0B00B-3A5F-4574-A327-6C790CDF195E}" dt="2024-01-17T15:16:32" v="219"/>
          <ac:spMkLst>
            <pc:docMk/>
            <pc:sldMk cId="1592386357" sldId="378"/>
            <ac:spMk id="18" creationId="{907EF6B7-1338-4443-8C46-6A318D952DFD}"/>
          </ac:spMkLst>
        </pc:spChg>
        <pc:spChg chg="add del">
          <ac:chgData name="Jeffrey, Justin (DPH)" userId="688d1829-e65b-474d-900a-b54ace26d5c6" providerId="ADAL" clId="{4CD0B00B-3A5F-4574-A327-6C790CDF195E}" dt="2024-01-17T15:16:32" v="219"/>
          <ac:spMkLst>
            <pc:docMk/>
            <pc:sldMk cId="1592386357" sldId="378"/>
            <ac:spMk id="19" creationId="{DAAE4CDD-124C-4DCF-9584-B6033B545DD5}"/>
          </ac:spMkLst>
        </pc:spChg>
        <pc:spChg chg="add del">
          <ac:chgData name="Jeffrey, Justin (DPH)" userId="688d1829-e65b-474d-900a-b54ace26d5c6" providerId="ADAL" clId="{4CD0B00B-3A5F-4574-A327-6C790CDF195E}" dt="2024-01-17T15:16:32" v="219"/>
          <ac:spMkLst>
            <pc:docMk/>
            <pc:sldMk cId="1592386357" sldId="378"/>
            <ac:spMk id="20" creationId="{081E4A58-353D-44AE-B2FC-2A74E2E400F7}"/>
          </ac:spMkLst>
        </pc:spChg>
      </pc:sldChg>
      <pc:sldChg chg="addSp delSp modSp new mod setBg delDesignElem">
        <pc:chgData name="Jeffrey, Justin (DPH)" userId="688d1829-e65b-474d-900a-b54ace26d5c6" providerId="ADAL" clId="{4CD0B00B-3A5F-4574-A327-6C790CDF195E}" dt="2024-01-17T15:16:32" v="219"/>
        <pc:sldMkLst>
          <pc:docMk/>
          <pc:sldMk cId="428301164" sldId="379"/>
        </pc:sldMkLst>
        <pc:spChg chg="mod">
          <ac:chgData name="Jeffrey, Justin (DPH)" userId="688d1829-e65b-474d-900a-b54ace26d5c6" providerId="ADAL" clId="{4CD0B00B-3A5F-4574-A327-6C790CDF195E}" dt="2024-01-17T15:08:00.471" v="93" actId="26606"/>
          <ac:spMkLst>
            <pc:docMk/>
            <pc:sldMk cId="428301164" sldId="379"/>
            <ac:spMk id="2" creationId="{28B07561-0A9A-6187-6947-8A7F8E1F8AD1}"/>
          </ac:spMkLst>
        </pc:spChg>
        <pc:spChg chg="mod">
          <ac:chgData name="Jeffrey, Justin (DPH)" userId="688d1829-e65b-474d-900a-b54ace26d5c6" providerId="ADAL" clId="{4CD0B00B-3A5F-4574-A327-6C790CDF195E}" dt="2024-01-17T15:08:00.471" v="93" actId="26606"/>
          <ac:spMkLst>
            <pc:docMk/>
            <pc:sldMk cId="428301164" sldId="379"/>
            <ac:spMk id="3" creationId="{03B016C7-C6B0-CD38-9940-5B5B0711110F}"/>
          </ac:spMkLst>
        </pc:spChg>
        <pc:spChg chg="add del">
          <ac:chgData name="Jeffrey, Justin (DPH)" userId="688d1829-e65b-474d-900a-b54ace26d5c6" providerId="ADAL" clId="{4CD0B00B-3A5F-4574-A327-6C790CDF195E}" dt="2024-01-17T15:16:32" v="219"/>
          <ac:spMkLst>
            <pc:docMk/>
            <pc:sldMk cId="428301164" sldId="379"/>
            <ac:spMk id="8" creationId="{907EF6B7-1338-4443-8C46-6A318D952DFD}"/>
          </ac:spMkLst>
        </pc:spChg>
        <pc:spChg chg="add del">
          <ac:chgData name="Jeffrey, Justin (DPH)" userId="688d1829-e65b-474d-900a-b54ace26d5c6" providerId="ADAL" clId="{4CD0B00B-3A5F-4574-A327-6C790CDF195E}" dt="2024-01-17T15:16:32" v="219"/>
          <ac:spMkLst>
            <pc:docMk/>
            <pc:sldMk cId="428301164" sldId="379"/>
            <ac:spMk id="10" creationId="{DAAE4CDD-124C-4DCF-9584-B6033B545DD5}"/>
          </ac:spMkLst>
        </pc:spChg>
        <pc:spChg chg="add del">
          <ac:chgData name="Jeffrey, Justin (DPH)" userId="688d1829-e65b-474d-900a-b54ace26d5c6" providerId="ADAL" clId="{4CD0B00B-3A5F-4574-A327-6C790CDF195E}" dt="2024-01-17T15:16:32" v="219"/>
          <ac:spMkLst>
            <pc:docMk/>
            <pc:sldMk cId="428301164" sldId="379"/>
            <ac:spMk id="12" creationId="{081E4A58-353D-44AE-B2FC-2A74E2E400F7}"/>
          </ac:spMkLst>
        </pc:spChg>
      </pc:sldChg>
      <pc:sldChg chg="addSp delSp modSp new mod setBg delDesignElem">
        <pc:chgData name="Jeffrey, Justin (DPH)" userId="688d1829-e65b-474d-900a-b54ace26d5c6" providerId="ADAL" clId="{4CD0B00B-3A5F-4574-A327-6C790CDF195E}" dt="2024-02-13T17:19:21.336" v="769" actId="27636"/>
        <pc:sldMkLst>
          <pc:docMk/>
          <pc:sldMk cId="3184075846" sldId="380"/>
        </pc:sldMkLst>
        <pc:spChg chg="mod ord">
          <ac:chgData name="Jeffrey, Justin (DPH)" userId="688d1829-e65b-474d-900a-b54ace26d5c6" providerId="ADAL" clId="{4CD0B00B-3A5F-4574-A327-6C790CDF195E}" dt="2024-02-13T17:19:21.336" v="769" actId="27636"/>
          <ac:spMkLst>
            <pc:docMk/>
            <pc:sldMk cId="3184075846" sldId="380"/>
            <ac:spMk id="2" creationId="{56B3478B-54D4-70F3-C071-C796872DB5D1}"/>
          </ac:spMkLst>
        </pc:spChg>
        <pc:spChg chg="del">
          <ac:chgData name="Jeffrey, Justin (DPH)" userId="688d1829-e65b-474d-900a-b54ace26d5c6" providerId="ADAL" clId="{4CD0B00B-3A5F-4574-A327-6C790CDF195E}" dt="2024-01-17T15:05:02.039" v="52" actId="22"/>
          <ac:spMkLst>
            <pc:docMk/>
            <pc:sldMk cId="3184075846" sldId="380"/>
            <ac:spMk id="3" creationId="{18377E76-0A21-D1E8-F821-CA61A9792699}"/>
          </ac:spMkLst>
        </pc:spChg>
        <pc:spChg chg="add del">
          <ac:chgData name="Jeffrey, Justin (DPH)" userId="688d1829-e65b-474d-900a-b54ace26d5c6" providerId="ADAL" clId="{4CD0B00B-3A5F-4574-A327-6C790CDF195E}" dt="2024-01-17T15:06:18.091" v="63" actId="26606"/>
          <ac:spMkLst>
            <pc:docMk/>
            <pc:sldMk cId="3184075846" sldId="380"/>
            <ac:spMk id="13" creationId="{455D7A68-13DB-8AC0-019A-BCE34D37B3E1}"/>
          </ac:spMkLst>
        </pc:spChg>
        <pc:spChg chg="add del">
          <ac:chgData name="Jeffrey, Justin (DPH)" userId="688d1829-e65b-474d-900a-b54ace26d5c6" providerId="ADAL" clId="{4CD0B00B-3A5F-4574-A327-6C790CDF195E}" dt="2024-01-17T15:06:15.681" v="59" actId="26606"/>
          <ac:spMkLst>
            <pc:docMk/>
            <pc:sldMk cId="3184075846" sldId="380"/>
            <ac:spMk id="14" creationId="{848F64AA-5BE2-4280-BEFA-DC288118FCCE}"/>
          </ac:spMkLst>
        </pc:spChg>
        <pc:spChg chg="add del">
          <ac:chgData name="Jeffrey, Justin (DPH)" userId="688d1829-e65b-474d-900a-b54ace26d5c6" providerId="ADAL" clId="{4CD0B00B-3A5F-4574-A327-6C790CDF195E}" dt="2024-01-17T15:06:17.146" v="61" actId="26606"/>
          <ac:spMkLst>
            <pc:docMk/>
            <pc:sldMk cId="3184075846" sldId="380"/>
            <ac:spMk id="16" creationId="{70155189-D96C-4527-B0EC-654B946BE615}"/>
          </ac:spMkLst>
        </pc:spChg>
        <pc:spChg chg="add del">
          <ac:chgData name="Jeffrey, Justin (DPH)" userId="688d1829-e65b-474d-900a-b54ace26d5c6" providerId="ADAL" clId="{4CD0B00B-3A5F-4574-A327-6C790CDF195E}" dt="2024-01-17T15:06:28.055" v="65" actId="26606"/>
          <ac:spMkLst>
            <pc:docMk/>
            <pc:sldMk cId="3184075846" sldId="380"/>
            <ac:spMk id="20" creationId="{BB341EC3-1810-4D33-BA3F-E2D0AA0ECFB6}"/>
          </ac:spMkLst>
        </pc:spChg>
        <pc:spChg chg="add del">
          <ac:chgData name="Jeffrey, Justin (DPH)" userId="688d1829-e65b-474d-900a-b54ace26d5c6" providerId="ADAL" clId="{4CD0B00B-3A5F-4574-A327-6C790CDF195E}" dt="2024-01-17T15:06:28.055" v="65" actId="26606"/>
          <ac:spMkLst>
            <pc:docMk/>
            <pc:sldMk cId="3184075846" sldId="380"/>
            <ac:spMk id="21" creationId="{0550F5B9-399F-4FAD-AE6C-ED65F9A43A74}"/>
          </ac:spMkLst>
        </pc:spChg>
        <pc:spChg chg="add del">
          <ac:chgData name="Jeffrey, Justin (DPH)" userId="688d1829-e65b-474d-900a-b54ace26d5c6" providerId="ADAL" clId="{4CD0B00B-3A5F-4574-A327-6C790CDF195E}" dt="2024-01-17T15:06:28.055" v="65" actId="26606"/>
          <ac:spMkLst>
            <pc:docMk/>
            <pc:sldMk cId="3184075846" sldId="380"/>
            <ac:spMk id="22" creationId="{10127CDE-2B99-47A8-BB3C-7D17519105E0}"/>
          </ac:spMkLst>
        </pc:spChg>
        <pc:spChg chg="add del">
          <ac:chgData name="Jeffrey, Justin (DPH)" userId="688d1829-e65b-474d-900a-b54ace26d5c6" providerId="ADAL" clId="{4CD0B00B-3A5F-4574-A327-6C790CDF195E}" dt="2024-01-17T15:06:28.055" v="65" actId="26606"/>
          <ac:spMkLst>
            <pc:docMk/>
            <pc:sldMk cId="3184075846" sldId="380"/>
            <ac:spMk id="23" creationId="{C062E60F-5CD4-4268-8359-8076634680E5}"/>
          </ac:spMkLst>
        </pc:spChg>
        <pc:spChg chg="add del">
          <ac:chgData name="Jeffrey, Justin (DPH)" userId="688d1829-e65b-474d-900a-b54ace26d5c6" providerId="ADAL" clId="{4CD0B00B-3A5F-4574-A327-6C790CDF195E}" dt="2024-01-17T15:06:28.055" v="65" actId="26606"/>
          <ac:spMkLst>
            <pc:docMk/>
            <pc:sldMk cId="3184075846" sldId="380"/>
            <ac:spMk id="24" creationId="{C83FACB0-8D8A-2632-C363-6C23BE743404}"/>
          </ac:spMkLst>
        </pc:spChg>
        <pc:spChg chg="add del">
          <ac:chgData name="Jeffrey, Justin (DPH)" userId="688d1829-e65b-474d-900a-b54ace26d5c6" providerId="ADAL" clId="{4CD0B00B-3A5F-4574-A327-6C790CDF195E}" dt="2024-01-17T15:06:44.934" v="72" actId="26606"/>
          <ac:spMkLst>
            <pc:docMk/>
            <pc:sldMk cId="3184075846" sldId="380"/>
            <ac:spMk id="26" creationId="{848F64AA-5BE2-4280-BEFA-DC288118FCCE}"/>
          </ac:spMkLst>
        </pc:spChg>
        <pc:spChg chg="add del">
          <ac:chgData name="Jeffrey, Justin (DPH)" userId="688d1829-e65b-474d-900a-b54ace26d5c6" providerId="ADAL" clId="{4CD0B00B-3A5F-4574-A327-6C790CDF195E}" dt="2024-01-17T15:06:44.244" v="69" actId="26606"/>
          <ac:spMkLst>
            <pc:docMk/>
            <pc:sldMk cId="3184075846" sldId="380"/>
            <ac:spMk id="30" creationId="{F76631FD-448E-D2A9-7894-B0872A2787C0}"/>
          </ac:spMkLst>
        </pc:spChg>
        <pc:spChg chg="add del">
          <ac:chgData name="Jeffrey, Justin (DPH)" userId="688d1829-e65b-474d-900a-b54ace26d5c6" providerId="ADAL" clId="{4CD0B00B-3A5F-4574-A327-6C790CDF195E}" dt="2024-01-17T15:06:44.931" v="71" actId="26606"/>
          <ac:spMkLst>
            <pc:docMk/>
            <pc:sldMk cId="3184075846" sldId="380"/>
            <ac:spMk id="31" creationId="{70155189-D96C-4527-B0EC-654B946BE615}"/>
          </ac:spMkLst>
        </pc:spChg>
        <pc:spChg chg="add del">
          <ac:chgData name="Jeffrey, Justin (DPH)" userId="688d1829-e65b-474d-900a-b54ace26d5c6" providerId="ADAL" clId="{4CD0B00B-3A5F-4574-A327-6C790CDF195E}" dt="2024-01-17T15:06:44.244" v="69" actId="26606"/>
          <ac:spMkLst>
            <pc:docMk/>
            <pc:sldMk cId="3184075846" sldId="380"/>
            <ac:spMk id="33" creationId="{B3F59054-3394-4D87-8BD0-A28DCD47F1BC}"/>
          </ac:spMkLst>
        </pc:spChg>
        <pc:spChg chg="add del">
          <ac:chgData name="Jeffrey, Justin (DPH)" userId="688d1829-e65b-474d-900a-b54ace26d5c6" providerId="ADAL" clId="{4CD0B00B-3A5F-4574-A327-6C790CDF195E}" dt="2024-01-17T15:06:44.244" v="69" actId="26606"/>
          <ac:spMkLst>
            <pc:docMk/>
            <pc:sldMk cId="3184075846" sldId="380"/>
            <ac:spMk id="35" creationId="{2FE0ABA9-CAF1-4816-837D-5F28AAA08E0A}"/>
          </ac:spMkLst>
        </pc:spChg>
        <pc:spChg chg="add del">
          <ac:chgData name="Jeffrey, Justin (DPH)" userId="688d1829-e65b-474d-900a-b54ace26d5c6" providerId="ADAL" clId="{4CD0B00B-3A5F-4574-A327-6C790CDF195E}" dt="2024-01-17T15:06:44.244" v="69" actId="26606"/>
          <ac:spMkLst>
            <pc:docMk/>
            <pc:sldMk cId="3184075846" sldId="380"/>
            <ac:spMk id="37" creationId="{BC8B9C14-70F0-4F42-85FF-0DD3D5A585A5}"/>
          </ac:spMkLst>
        </pc:spChg>
        <pc:spChg chg="add del">
          <ac:chgData name="Jeffrey, Justin (DPH)" userId="688d1829-e65b-474d-900a-b54ace26d5c6" providerId="ADAL" clId="{4CD0B00B-3A5F-4574-A327-6C790CDF195E}" dt="2024-01-17T15:06:44.244" v="69" actId="26606"/>
          <ac:spMkLst>
            <pc:docMk/>
            <pc:sldMk cId="3184075846" sldId="380"/>
            <ac:spMk id="39" creationId="{98DE6C44-43F8-4DE4-AB81-66853FFEA09A}"/>
          </ac:spMkLst>
        </pc:spChg>
        <pc:spChg chg="add del">
          <ac:chgData name="Jeffrey, Justin (DPH)" userId="688d1829-e65b-474d-900a-b54ace26d5c6" providerId="ADAL" clId="{4CD0B00B-3A5F-4574-A327-6C790CDF195E}" dt="2024-01-17T15:06:44.244" v="69" actId="26606"/>
          <ac:spMkLst>
            <pc:docMk/>
            <pc:sldMk cId="3184075846" sldId="380"/>
            <ac:spMk id="41" creationId="{2409529B-9B56-4F10-BE4D-F934DB89E57E}"/>
          </ac:spMkLst>
        </pc:spChg>
        <pc:spChg chg="add del">
          <ac:chgData name="Jeffrey, Justin (DPH)" userId="688d1829-e65b-474d-900a-b54ace26d5c6" providerId="ADAL" clId="{4CD0B00B-3A5F-4574-A327-6C790CDF195E}" dt="2024-01-17T15:07:13.571" v="81" actId="26606"/>
          <ac:spMkLst>
            <pc:docMk/>
            <pc:sldMk cId="3184075846" sldId="380"/>
            <ac:spMk id="43" creationId="{ADA216DF-C268-4A25-A2DC-51E15F55003F}"/>
          </ac:spMkLst>
        </pc:spChg>
        <pc:spChg chg="add del">
          <ac:chgData name="Jeffrey, Justin (DPH)" userId="688d1829-e65b-474d-900a-b54ace26d5c6" providerId="ADAL" clId="{4CD0B00B-3A5F-4574-A327-6C790CDF195E}" dt="2024-01-17T15:07:13.571" v="81" actId="26606"/>
          <ac:spMkLst>
            <pc:docMk/>
            <pc:sldMk cId="3184075846" sldId="380"/>
            <ac:spMk id="45" creationId="{DE127D07-37F2-4FE3-9F47-F0CD6740D5D8}"/>
          </ac:spMkLst>
        </pc:spChg>
        <pc:spChg chg="add del">
          <ac:chgData name="Jeffrey, Justin (DPH)" userId="688d1829-e65b-474d-900a-b54ace26d5c6" providerId="ADAL" clId="{4CD0B00B-3A5F-4574-A327-6C790CDF195E}" dt="2024-02-13T17:19:06.010" v="756" actId="26606"/>
          <ac:spMkLst>
            <pc:docMk/>
            <pc:sldMk cId="3184075846" sldId="380"/>
            <ac:spMk id="50" creationId="{70155189-D96C-4527-B0EC-654B946BE615}"/>
          </ac:spMkLst>
        </pc:spChg>
        <pc:spChg chg="add del">
          <ac:chgData name="Jeffrey, Justin (DPH)" userId="688d1829-e65b-474d-900a-b54ace26d5c6" providerId="ADAL" clId="{4CD0B00B-3A5F-4574-A327-6C790CDF195E}" dt="2024-02-13T17:19:06.010" v="756" actId="26606"/>
          <ac:spMkLst>
            <pc:docMk/>
            <pc:sldMk cId="3184075846" sldId="380"/>
            <ac:spMk id="55" creationId="{9CB95732-565A-4D2C-A3AB-CC460C0D3826}"/>
          </ac:spMkLst>
        </pc:spChg>
        <pc:spChg chg="add del">
          <ac:chgData name="Jeffrey, Justin (DPH)" userId="688d1829-e65b-474d-900a-b54ace26d5c6" providerId="ADAL" clId="{4CD0B00B-3A5F-4574-A327-6C790CDF195E}" dt="2024-02-13T17:19:06.010" v="756" actId="26606"/>
          <ac:spMkLst>
            <pc:docMk/>
            <pc:sldMk cId="3184075846" sldId="380"/>
            <ac:spMk id="57" creationId="{77F1AF47-AE98-4034-BD91-1976FA4D9C4C}"/>
          </ac:spMkLst>
        </pc:spChg>
        <pc:spChg chg="add del">
          <ac:chgData name="Jeffrey, Justin (DPH)" userId="688d1829-e65b-474d-900a-b54ace26d5c6" providerId="ADAL" clId="{4CD0B00B-3A5F-4574-A327-6C790CDF195E}" dt="2024-02-13T17:19:06.010" v="756" actId="26606"/>
          <ac:spMkLst>
            <pc:docMk/>
            <pc:sldMk cId="3184075846" sldId="380"/>
            <ac:spMk id="59" creationId="{8EC0EE2B-2029-48DD-893D-F528E651B07D}"/>
          </ac:spMkLst>
        </pc:spChg>
        <pc:spChg chg="add del">
          <ac:chgData name="Jeffrey, Justin (DPH)" userId="688d1829-e65b-474d-900a-b54ace26d5c6" providerId="ADAL" clId="{4CD0B00B-3A5F-4574-A327-6C790CDF195E}" dt="2024-02-13T17:19:06.010" v="756" actId="26606"/>
          <ac:spMkLst>
            <pc:docMk/>
            <pc:sldMk cId="3184075846" sldId="380"/>
            <ac:spMk id="61" creationId="{45AE1D08-1ED1-4F59-B42F-4D8EA33DC8C6}"/>
          </ac:spMkLst>
        </pc:spChg>
        <pc:spChg chg="add del">
          <ac:chgData name="Jeffrey, Justin (DPH)" userId="688d1829-e65b-474d-900a-b54ace26d5c6" providerId="ADAL" clId="{4CD0B00B-3A5F-4574-A327-6C790CDF195E}" dt="2024-02-13T17:19:06.010" v="756" actId="26606"/>
          <ac:spMkLst>
            <pc:docMk/>
            <pc:sldMk cId="3184075846" sldId="380"/>
            <ac:spMk id="63" creationId="{9A79B912-88EA-4640-BDEB-51B3B11A026A}"/>
          </ac:spMkLst>
        </pc:spChg>
        <pc:grpChg chg="add del">
          <ac:chgData name="Jeffrey, Justin (DPH)" userId="688d1829-e65b-474d-900a-b54ace26d5c6" providerId="ADAL" clId="{4CD0B00B-3A5F-4574-A327-6C790CDF195E}" dt="2024-01-17T15:06:18.091" v="63" actId="26606"/>
          <ac:grpSpMkLst>
            <pc:docMk/>
            <pc:sldMk cId="3184075846" sldId="380"/>
            <ac:grpSpMk id="19" creationId="{50A0A18D-98B4-40E5-4078-A318C9554788}"/>
          </ac:grpSpMkLst>
        </pc:grpChg>
        <pc:grpChg chg="add del">
          <ac:chgData name="Jeffrey, Justin (DPH)" userId="688d1829-e65b-474d-900a-b54ace26d5c6" providerId="ADAL" clId="{4CD0B00B-3A5F-4574-A327-6C790CDF195E}" dt="2024-01-17T15:06:56.346" v="76" actId="26606"/>
          <ac:grpSpMkLst>
            <pc:docMk/>
            <pc:sldMk cId="3184075846" sldId="380"/>
            <ac:grpSpMk id="36" creationId="{C552714D-0746-516F-8E04-8CD9710DDD4A}"/>
          </ac:grpSpMkLst>
        </pc:grpChg>
        <pc:picChg chg="add mod ord">
          <ac:chgData name="Jeffrey, Justin (DPH)" userId="688d1829-e65b-474d-900a-b54ace26d5c6" providerId="ADAL" clId="{4CD0B00B-3A5F-4574-A327-6C790CDF195E}" dt="2024-02-13T17:19:06.010" v="756" actId="26606"/>
          <ac:picMkLst>
            <pc:docMk/>
            <pc:sldMk cId="3184075846" sldId="380"/>
            <ac:picMk id="5" creationId="{BADBAB6B-1FC9-6BAF-A277-EE90FE4AB67C}"/>
          </ac:picMkLst>
        </pc:picChg>
        <pc:picChg chg="add mod ord">
          <ac:chgData name="Jeffrey, Justin (DPH)" userId="688d1829-e65b-474d-900a-b54ace26d5c6" providerId="ADAL" clId="{4CD0B00B-3A5F-4574-A327-6C790CDF195E}" dt="2024-02-13T17:19:06.010" v="756" actId="26606"/>
          <ac:picMkLst>
            <pc:docMk/>
            <pc:sldMk cId="3184075846" sldId="380"/>
            <ac:picMk id="7" creationId="{9EFCFE51-9052-5DA0-1EE5-B13D929B3ECC}"/>
          </ac:picMkLst>
        </pc:picChg>
        <pc:picChg chg="add del mod">
          <ac:chgData name="Jeffrey, Justin (DPH)" userId="688d1829-e65b-474d-900a-b54ace26d5c6" providerId="ADAL" clId="{4CD0B00B-3A5F-4574-A327-6C790CDF195E}" dt="2024-01-17T15:07:01.851" v="77" actId="478"/>
          <ac:picMkLst>
            <pc:docMk/>
            <pc:sldMk cId="3184075846" sldId="380"/>
            <ac:picMk id="9" creationId="{599559B8-FF11-DA4F-A133-5E30B6D199A9}"/>
          </ac:picMkLst>
        </pc:picChg>
        <pc:picChg chg="add mod">
          <ac:chgData name="Jeffrey, Justin (DPH)" userId="688d1829-e65b-474d-900a-b54ace26d5c6" providerId="ADAL" clId="{4CD0B00B-3A5F-4574-A327-6C790CDF195E}" dt="2024-02-13T17:19:06.010" v="756" actId="26606"/>
          <ac:picMkLst>
            <pc:docMk/>
            <pc:sldMk cId="3184075846" sldId="380"/>
            <ac:picMk id="11" creationId="{72297E56-5FF2-C54E-224F-463CED629296}"/>
          </ac:picMkLst>
        </pc:picChg>
      </pc:sldChg>
      <pc:sldChg chg="addSp delSp modSp new mod ord setBg delDesignElem">
        <pc:chgData name="Jeffrey, Justin (DPH)" userId="688d1829-e65b-474d-900a-b54ace26d5c6" providerId="ADAL" clId="{4CD0B00B-3A5F-4574-A327-6C790CDF195E}" dt="2024-01-17T15:16:32" v="219"/>
        <pc:sldMkLst>
          <pc:docMk/>
          <pc:sldMk cId="1546237798" sldId="381"/>
        </pc:sldMkLst>
        <pc:spChg chg="add mod">
          <ac:chgData name="Jeffrey, Justin (DPH)" userId="688d1829-e65b-474d-900a-b54ace26d5c6" providerId="ADAL" clId="{4CD0B00B-3A5F-4574-A327-6C790CDF195E}" dt="2024-01-17T15:16:32" v="219"/>
          <ac:spMkLst>
            <pc:docMk/>
            <pc:sldMk cId="1546237798" sldId="381"/>
            <ac:spMk id="3" creationId="{6A70C7FF-F482-0C8F-D105-C30777F61AF2}"/>
          </ac:spMkLst>
        </pc:spChg>
        <pc:spChg chg="add del">
          <ac:chgData name="Jeffrey, Justin (DPH)" userId="688d1829-e65b-474d-900a-b54ace26d5c6" providerId="ADAL" clId="{4CD0B00B-3A5F-4574-A327-6C790CDF195E}" dt="2024-01-17T15:16:32" v="219"/>
          <ac:spMkLst>
            <pc:docMk/>
            <pc:sldMk cId="1546237798" sldId="381"/>
            <ac:spMk id="10" creationId="{201CC55D-ED54-4C5C-95E6-10947BD1103B}"/>
          </ac:spMkLst>
        </pc:spChg>
        <pc:spChg chg="add mod">
          <ac:chgData name="Jeffrey, Justin (DPH)" userId="688d1829-e65b-474d-900a-b54ace26d5c6" providerId="ADAL" clId="{4CD0B00B-3A5F-4574-A327-6C790CDF195E}" dt="2024-01-17T15:13:18.234" v="115" actId="1076"/>
          <ac:spMkLst>
            <pc:docMk/>
            <pc:sldMk cId="1546237798" sldId="381"/>
            <ac:spMk id="15" creationId="{5DA62EF5-3EFF-A17A-9F58-F693FD63A14F}"/>
          </ac:spMkLst>
        </pc:spChg>
        <pc:spChg chg="add del">
          <ac:chgData name="Jeffrey, Justin (DPH)" userId="688d1829-e65b-474d-900a-b54ace26d5c6" providerId="ADAL" clId="{4CD0B00B-3A5F-4574-A327-6C790CDF195E}" dt="2024-01-17T15:16:32" v="219"/>
          <ac:spMkLst>
            <pc:docMk/>
            <pc:sldMk cId="1546237798" sldId="381"/>
            <ac:spMk id="16" creationId="{3873B707-463F-40B0-8227-E8CC6C67EB25}"/>
          </ac:spMkLst>
        </pc:spChg>
        <pc:spChg chg="add del">
          <ac:chgData name="Jeffrey, Justin (DPH)" userId="688d1829-e65b-474d-900a-b54ace26d5c6" providerId="ADAL" clId="{4CD0B00B-3A5F-4574-A327-6C790CDF195E}" dt="2024-01-17T15:16:32" v="219"/>
          <ac:spMkLst>
            <pc:docMk/>
            <pc:sldMk cId="1546237798" sldId="381"/>
            <ac:spMk id="18" creationId="{C13237C8-E62C-4F0D-A318-BD6FB6C2D138}"/>
          </ac:spMkLst>
        </pc:spChg>
        <pc:spChg chg="add del">
          <ac:chgData name="Jeffrey, Justin (DPH)" userId="688d1829-e65b-474d-900a-b54ace26d5c6" providerId="ADAL" clId="{4CD0B00B-3A5F-4574-A327-6C790CDF195E}" dt="2024-01-17T15:16:32" v="219"/>
          <ac:spMkLst>
            <pc:docMk/>
            <pc:sldMk cId="1546237798" sldId="381"/>
            <ac:spMk id="20" creationId="{19C9EAEA-39D0-4B0E-A0EB-51E7B26740B1}"/>
          </ac:spMkLst>
        </pc:spChg>
        <pc:grpChg chg="add del">
          <ac:chgData name="Jeffrey, Justin (DPH)" userId="688d1829-e65b-474d-900a-b54ace26d5c6" providerId="ADAL" clId="{4CD0B00B-3A5F-4574-A327-6C790CDF195E}" dt="2024-01-17T15:16:32" v="219"/>
          <ac:grpSpMkLst>
            <pc:docMk/>
            <pc:sldMk cId="1546237798" sldId="381"/>
            <ac:grpSpMk id="12" creationId="{1DE889C7-FAD6-4397-98E2-05D503484459}"/>
          </ac:grpSpMkLst>
        </pc:grpChg>
        <pc:picChg chg="add mod">
          <ac:chgData name="Jeffrey, Justin (DPH)" userId="688d1829-e65b-474d-900a-b54ace26d5c6" providerId="ADAL" clId="{4CD0B00B-3A5F-4574-A327-6C790CDF195E}" dt="2024-01-17T15:12:26.133" v="109" actId="26606"/>
          <ac:picMkLst>
            <pc:docMk/>
            <pc:sldMk cId="1546237798" sldId="381"/>
            <ac:picMk id="5" creationId="{53CC5A7C-7FD2-83A4-DBFC-E9D1F513CFA5}"/>
          </ac:picMkLst>
        </pc:picChg>
        <pc:picChg chg="add mod">
          <ac:chgData name="Jeffrey, Justin (DPH)" userId="688d1829-e65b-474d-900a-b54ace26d5c6" providerId="ADAL" clId="{4CD0B00B-3A5F-4574-A327-6C790CDF195E}" dt="2024-01-17T15:12:56.177" v="111" actId="1076"/>
          <ac:picMkLst>
            <pc:docMk/>
            <pc:sldMk cId="1546237798" sldId="381"/>
            <ac:picMk id="7" creationId="{2443F1C8-40B8-7119-910A-6B56C1C43C33}"/>
          </ac:picMkLst>
        </pc:picChg>
        <pc:picChg chg="add del">
          <ac:chgData name="Jeffrey, Justin (DPH)" userId="688d1829-e65b-474d-900a-b54ace26d5c6" providerId="ADAL" clId="{4CD0B00B-3A5F-4574-A327-6C790CDF195E}" dt="2024-01-17T15:13:05.228" v="113" actId="478"/>
          <ac:picMkLst>
            <pc:docMk/>
            <pc:sldMk cId="1546237798" sldId="381"/>
            <ac:picMk id="9" creationId="{64180D56-A541-F171-CC6F-8116AEF506A0}"/>
          </ac:picMkLst>
        </pc:picChg>
      </pc:sldChg>
      <pc:sldChg chg="new del">
        <pc:chgData name="Jeffrey, Justin (DPH)" userId="688d1829-e65b-474d-900a-b54ace26d5c6" providerId="ADAL" clId="{4CD0B00B-3A5F-4574-A327-6C790CDF195E}" dt="2024-01-17T15:14:14.577" v="119" actId="2696"/>
        <pc:sldMkLst>
          <pc:docMk/>
          <pc:sldMk cId="108200604" sldId="382"/>
        </pc:sldMkLst>
      </pc:sldChg>
      <pc:sldChg chg="addSp delSp modSp new mod setBg">
        <pc:chgData name="Jeffrey, Justin (DPH)" userId="688d1829-e65b-474d-900a-b54ace26d5c6" providerId="ADAL" clId="{4CD0B00B-3A5F-4574-A327-6C790CDF195E}" dt="2024-02-13T17:22:41.346" v="776" actId="1076"/>
        <pc:sldMkLst>
          <pc:docMk/>
          <pc:sldMk cId="1341753534" sldId="382"/>
        </pc:sldMkLst>
        <pc:spChg chg="mod">
          <ac:chgData name="Jeffrey, Justin (DPH)" userId="688d1829-e65b-474d-900a-b54ace26d5c6" providerId="ADAL" clId="{4CD0B00B-3A5F-4574-A327-6C790CDF195E}" dt="2024-01-17T15:16:40.748" v="222" actId="26606"/>
          <ac:spMkLst>
            <pc:docMk/>
            <pc:sldMk cId="1341753534" sldId="382"/>
            <ac:spMk id="2" creationId="{141CC7F5-1A62-A83F-C4B7-AB81BB5358CE}"/>
          </ac:spMkLst>
        </pc:spChg>
        <pc:spChg chg="del">
          <ac:chgData name="Jeffrey, Justin (DPH)" userId="688d1829-e65b-474d-900a-b54ace26d5c6" providerId="ADAL" clId="{4CD0B00B-3A5F-4574-A327-6C790CDF195E}" dt="2024-01-17T15:15:03.546" v="151" actId="22"/>
          <ac:spMkLst>
            <pc:docMk/>
            <pc:sldMk cId="1341753534" sldId="382"/>
            <ac:spMk id="3" creationId="{BEE7542A-6142-A765-C81C-7397E48FED46}"/>
          </ac:spMkLst>
        </pc:spChg>
        <pc:spChg chg="add mod">
          <ac:chgData name="Jeffrey, Justin (DPH)" userId="688d1829-e65b-474d-900a-b54ace26d5c6" providerId="ADAL" clId="{4CD0B00B-3A5F-4574-A327-6C790CDF195E}" dt="2024-02-13T17:22:38.018" v="774" actId="478"/>
          <ac:spMkLst>
            <pc:docMk/>
            <pc:sldMk cId="1341753534" sldId="382"/>
            <ac:spMk id="8" creationId="{743AFBE8-8B72-1A5E-DE65-0560A12198BC}"/>
          </ac:spMkLst>
        </pc:spChg>
        <pc:spChg chg="add del">
          <ac:chgData name="Jeffrey, Justin (DPH)" userId="688d1829-e65b-474d-900a-b54ace26d5c6" providerId="ADAL" clId="{4CD0B00B-3A5F-4574-A327-6C790CDF195E}" dt="2024-01-17T15:16:40.745" v="221" actId="26606"/>
          <ac:spMkLst>
            <pc:docMk/>
            <pc:sldMk cId="1341753534" sldId="382"/>
            <ac:spMk id="12" creationId="{99ED5833-B85B-4103-8A3B-CAB0308E6C15}"/>
          </ac:spMkLst>
        </pc:spChg>
        <pc:spChg chg="add">
          <ac:chgData name="Jeffrey, Justin (DPH)" userId="688d1829-e65b-474d-900a-b54ace26d5c6" providerId="ADAL" clId="{4CD0B00B-3A5F-4574-A327-6C790CDF195E}" dt="2024-01-17T15:16:40.748" v="222" actId="26606"/>
          <ac:spMkLst>
            <pc:docMk/>
            <pc:sldMk cId="1341753534" sldId="382"/>
            <ac:spMk id="14" creationId="{022BDE4A-8A20-4A69-9C5A-581C82036A4D}"/>
          </ac:spMkLst>
        </pc:spChg>
        <pc:picChg chg="add mod">
          <ac:chgData name="Jeffrey, Justin (DPH)" userId="688d1829-e65b-474d-900a-b54ace26d5c6" providerId="ADAL" clId="{4CD0B00B-3A5F-4574-A327-6C790CDF195E}" dt="2024-02-13T17:22:08.882" v="773" actId="1076"/>
          <ac:picMkLst>
            <pc:docMk/>
            <pc:sldMk cId="1341753534" sldId="382"/>
            <ac:picMk id="4" creationId="{4A70F5A2-C690-FC5E-3929-3323EE945B70}"/>
          </ac:picMkLst>
        </pc:picChg>
        <pc:picChg chg="add del mod ord">
          <ac:chgData name="Jeffrey, Justin (DPH)" userId="688d1829-e65b-474d-900a-b54ace26d5c6" providerId="ADAL" clId="{4CD0B00B-3A5F-4574-A327-6C790CDF195E}" dt="2024-02-13T17:22:38.018" v="774" actId="478"/>
          <ac:picMkLst>
            <pc:docMk/>
            <pc:sldMk cId="1341753534" sldId="382"/>
            <ac:picMk id="5" creationId="{EC7A950C-7DED-E688-A0B8-F99045578167}"/>
          </ac:picMkLst>
        </pc:picChg>
        <pc:picChg chg="add del mod">
          <ac:chgData name="Jeffrey, Justin (DPH)" userId="688d1829-e65b-474d-900a-b54ace26d5c6" providerId="ADAL" clId="{4CD0B00B-3A5F-4574-A327-6C790CDF195E}" dt="2024-02-13T17:21:59.678" v="771" actId="478"/>
          <ac:picMkLst>
            <pc:docMk/>
            <pc:sldMk cId="1341753534" sldId="382"/>
            <ac:picMk id="7" creationId="{E8E9C644-202E-3CBA-3672-B8E31E38BE41}"/>
          </ac:picMkLst>
        </pc:picChg>
        <pc:picChg chg="add mod">
          <ac:chgData name="Jeffrey, Justin (DPH)" userId="688d1829-e65b-474d-900a-b54ace26d5c6" providerId="ADAL" clId="{4CD0B00B-3A5F-4574-A327-6C790CDF195E}" dt="2024-02-13T17:22:41.346" v="776" actId="1076"/>
          <ac:picMkLst>
            <pc:docMk/>
            <pc:sldMk cId="1341753534" sldId="382"/>
            <ac:picMk id="10" creationId="{95FF84F8-4AD8-4AA9-38E3-D638D65DEF51}"/>
          </ac:picMkLst>
        </pc:picChg>
      </pc:sldChg>
      <pc:sldChg chg="addSp modSp new mod setBg">
        <pc:chgData name="Jeffrey, Justin (DPH)" userId="688d1829-e65b-474d-900a-b54ace26d5c6" providerId="ADAL" clId="{4CD0B00B-3A5F-4574-A327-6C790CDF195E}" dt="2024-01-17T15:21:23.344" v="241" actId="26606"/>
        <pc:sldMkLst>
          <pc:docMk/>
          <pc:sldMk cId="3222072074" sldId="383"/>
        </pc:sldMkLst>
        <pc:spChg chg="mod">
          <ac:chgData name="Jeffrey, Justin (DPH)" userId="688d1829-e65b-474d-900a-b54ace26d5c6" providerId="ADAL" clId="{4CD0B00B-3A5F-4574-A327-6C790CDF195E}" dt="2024-01-17T15:21:23.344" v="241" actId="26606"/>
          <ac:spMkLst>
            <pc:docMk/>
            <pc:sldMk cId="3222072074" sldId="383"/>
            <ac:spMk id="2" creationId="{EDA46929-4B9A-1442-645A-836E4B266137}"/>
          </ac:spMkLst>
        </pc:spChg>
        <pc:spChg chg="mod">
          <ac:chgData name="Jeffrey, Justin (DPH)" userId="688d1829-e65b-474d-900a-b54ace26d5c6" providerId="ADAL" clId="{4CD0B00B-3A5F-4574-A327-6C790CDF195E}" dt="2024-01-17T15:21:23.344" v="241" actId="26606"/>
          <ac:spMkLst>
            <pc:docMk/>
            <pc:sldMk cId="3222072074" sldId="383"/>
            <ac:spMk id="3" creationId="{98809396-1ECA-BA56-C121-30881418B54A}"/>
          </ac:spMkLst>
        </pc:spChg>
        <pc:spChg chg="add">
          <ac:chgData name="Jeffrey, Justin (DPH)" userId="688d1829-e65b-474d-900a-b54ace26d5c6" providerId="ADAL" clId="{4CD0B00B-3A5F-4574-A327-6C790CDF195E}" dt="2024-01-17T15:21:23.344" v="241" actId="26606"/>
          <ac:spMkLst>
            <pc:docMk/>
            <pc:sldMk cId="3222072074" sldId="383"/>
            <ac:spMk id="8" creationId="{907EF6B7-1338-4443-8C46-6A318D952DFD}"/>
          </ac:spMkLst>
        </pc:spChg>
        <pc:spChg chg="add">
          <ac:chgData name="Jeffrey, Justin (DPH)" userId="688d1829-e65b-474d-900a-b54ace26d5c6" providerId="ADAL" clId="{4CD0B00B-3A5F-4574-A327-6C790CDF195E}" dt="2024-01-17T15:21:23.344" v="241" actId="26606"/>
          <ac:spMkLst>
            <pc:docMk/>
            <pc:sldMk cId="3222072074" sldId="383"/>
            <ac:spMk id="10" creationId="{DAAE4CDD-124C-4DCF-9584-B6033B545DD5}"/>
          </ac:spMkLst>
        </pc:spChg>
        <pc:spChg chg="add">
          <ac:chgData name="Jeffrey, Justin (DPH)" userId="688d1829-e65b-474d-900a-b54ace26d5c6" providerId="ADAL" clId="{4CD0B00B-3A5F-4574-A327-6C790CDF195E}" dt="2024-01-17T15:21:23.344" v="241" actId="26606"/>
          <ac:spMkLst>
            <pc:docMk/>
            <pc:sldMk cId="3222072074" sldId="383"/>
            <ac:spMk id="12" creationId="{081E4A58-353D-44AE-B2FC-2A74E2E400F7}"/>
          </ac:spMkLst>
        </pc:spChg>
      </pc:sldChg>
      <pc:sldChg chg="addSp modSp new mod setBg">
        <pc:chgData name="Jeffrey, Justin (DPH)" userId="688d1829-e65b-474d-900a-b54ace26d5c6" providerId="ADAL" clId="{4CD0B00B-3A5F-4574-A327-6C790CDF195E}" dt="2024-01-17T15:24:40.436" v="292" actId="20577"/>
        <pc:sldMkLst>
          <pc:docMk/>
          <pc:sldMk cId="2865145210" sldId="384"/>
        </pc:sldMkLst>
        <pc:spChg chg="mod">
          <ac:chgData name="Jeffrey, Justin (DPH)" userId="688d1829-e65b-474d-900a-b54ace26d5c6" providerId="ADAL" clId="{4CD0B00B-3A5F-4574-A327-6C790CDF195E}" dt="2024-01-17T15:24:32.470" v="291" actId="27636"/>
          <ac:spMkLst>
            <pc:docMk/>
            <pc:sldMk cId="2865145210" sldId="384"/>
            <ac:spMk id="2" creationId="{B61628EC-91AA-4186-ED46-192DAD4448DD}"/>
          </ac:spMkLst>
        </pc:spChg>
        <pc:spChg chg="mod">
          <ac:chgData name="Jeffrey, Justin (DPH)" userId="688d1829-e65b-474d-900a-b54ace26d5c6" providerId="ADAL" clId="{4CD0B00B-3A5F-4574-A327-6C790CDF195E}" dt="2024-01-17T15:24:40.436" v="292" actId="20577"/>
          <ac:spMkLst>
            <pc:docMk/>
            <pc:sldMk cId="2865145210" sldId="384"/>
            <ac:spMk id="3" creationId="{DC3586DA-52E1-8744-A675-9D23AABD73A7}"/>
          </ac:spMkLst>
        </pc:spChg>
        <pc:spChg chg="add">
          <ac:chgData name="Jeffrey, Justin (DPH)" userId="688d1829-e65b-474d-900a-b54ace26d5c6" providerId="ADAL" clId="{4CD0B00B-3A5F-4574-A327-6C790CDF195E}" dt="2024-01-17T15:24:16.583" v="286" actId="26606"/>
          <ac:spMkLst>
            <pc:docMk/>
            <pc:sldMk cId="2865145210" sldId="384"/>
            <ac:spMk id="8" creationId="{100EDD19-6802-4EC3-95CE-CFFAB042CFD6}"/>
          </ac:spMkLst>
        </pc:spChg>
        <pc:spChg chg="add">
          <ac:chgData name="Jeffrey, Justin (DPH)" userId="688d1829-e65b-474d-900a-b54ace26d5c6" providerId="ADAL" clId="{4CD0B00B-3A5F-4574-A327-6C790CDF195E}" dt="2024-01-17T15:24:16.583" v="286" actId="26606"/>
          <ac:spMkLst>
            <pc:docMk/>
            <pc:sldMk cId="2865145210" sldId="384"/>
            <ac:spMk id="10" creationId="{DB17E863-922E-4C26-BD64-E8FD41D28661}"/>
          </ac:spMkLst>
        </pc:spChg>
      </pc:sldChg>
      <pc:sldChg chg="addSp delSp modSp new mod setBg">
        <pc:chgData name="Jeffrey, Justin (DPH)" userId="688d1829-e65b-474d-900a-b54ace26d5c6" providerId="ADAL" clId="{4CD0B00B-3A5F-4574-A327-6C790CDF195E}" dt="2024-01-17T15:27:16.077" v="306" actId="20577"/>
        <pc:sldMkLst>
          <pc:docMk/>
          <pc:sldMk cId="801567148" sldId="385"/>
        </pc:sldMkLst>
        <pc:spChg chg="mod">
          <ac:chgData name="Jeffrey, Justin (DPH)" userId="688d1829-e65b-474d-900a-b54ace26d5c6" providerId="ADAL" clId="{4CD0B00B-3A5F-4574-A327-6C790CDF195E}" dt="2024-01-17T15:27:16.077" v="306" actId="20577"/>
          <ac:spMkLst>
            <pc:docMk/>
            <pc:sldMk cId="801567148" sldId="385"/>
            <ac:spMk id="2" creationId="{397F6BA4-B93B-DCAA-C997-E3BF469BB488}"/>
          </ac:spMkLst>
        </pc:spChg>
        <pc:spChg chg="del">
          <ac:chgData name="Jeffrey, Justin (DPH)" userId="688d1829-e65b-474d-900a-b54ace26d5c6" providerId="ADAL" clId="{4CD0B00B-3A5F-4574-A327-6C790CDF195E}" dt="2024-01-17T15:25:57.647" v="294" actId="22"/>
          <ac:spMkLst>
            <pc:docMk/>
            <pc:sldMk cId="801567148" sldId="385"/>
            <ac:spMk id="3" creationId="{3BFCEFFA-1939-2A90-4B1A-AE47DF22759A}"/>
          </ac:spMkLst>
        </pc:spChg>
        <pc:spChg chg="add del">
          <ac:chgData name="Jeffrey, Justin (DPH)" userId="688d1829-e65b-474d-900a-b54ace26d5c6" providerId="ADAL" clId="{4CD0B00B-3A5F-4574-A327-6C790CDF195E}" dt="2024-01-17T15:26:26.978" v="297" actId="26606"/>
          <ac:spMkLst>
            <pc:docMk/>
            <pc:sldMk cId="801567148" sldId="385"/>
            <ac:spMk id="10" creationId="{6753252F-4873-4F63-801D-CC719279A7D5}"/>
          </ac:spMkLst>
        </pc:spChg>
        <pc:spChg chg="add del">
          <ac:chgData name="Jeffrey, Justin (DPH)" userId="688d1829-e65b-474d-900a-b54ace26d5c6" providerId="ADAL" clId="{4CD0B00B-3A5F-4574-A327-6C790CDF195E}" dt="2024-01-17T15:26:26.978" v="297" actId="26606"/>
          <ac:spMkLst>
            <pc:docMk/>
            <pc:sldMk cId="801567148" sldId="385"/>
            <ac:spMk id="12" creationId="{047C8CCB-F95D-4249-92DD-651249D3535A}"/>
          </ac:spMkLst>
        </pc:spChg>
        <pc:spChg chg="add">
          <ac:chgData name="Jeffrey, Justin (DPH)" userId="688d1829-e65b-474d-900a-b54ace26d5c6" providerId="ADAL" clId="{4CD0B00B-3A5F-4574-A327-6C790CDF195E}" dt="2024-01-17T15:26:26.980" v="298" actId="26606"/>
          <ac:spMkLst>
            <pc:docMk/>
            <pc:sldMk cId="801567148" sldId="385"/>
            <ac:spMk id="14" creationId="{D4771268-CB57-404A-9271-370EB28F6090}"/>
          </ac:spMkLst>
        </pc:spChg>
        <pc:picChg chg="add mod ord">
          <ac:chgData name="Jeffrey, Justin (DPH)" userId="688d1829-e65b-474d-900a-b54ace26d5c6" providerId="ADAL" clId="{4CD0B00B-3A5F-4574-A327-6C790CDF195E}" dt="2024-01-17T15:26:46.483" v="300" actId="1076"/>
          <ac:picMkLst>
            <pc:docMk/>
            <pc:sldMk cId="801567148" sldId="385"/>
            <ac:picMk id="5" creationId="{B41B78FE-AF59-1A25-15B6-CE75A93ACD59}"/>
          </ac:picMkLst>
        </pc:picChg>
      </pc:sldChg>
      <pc:sldChg chg="addSp delSp modSp new del mod">
        <pc:chgData name="Jeffrey, Justin (DPH)" userId="688d1829-e65b-474d-900a-b54ace26d5c6" providerId="ADAL" clId="{4CD0B00B-3A5F-4574-A327-6C790CDF195E}" dt="2024-01-17T15:31:52.566" v="316" actId="2696"/>
        <pc:sldMkLst>
          <pc:docMk/>
          <pc:sldMk cId="1300707687" sldId="386"/>
        </pc:sldMkLst>
        <pc:spChg chg="del">
          <ac:chgData name="Jeffrey, Justin (DPH)" userId="688d1829-e65b-474d-900a-b54ace26d5c6" providerId="ADAL" clId="{4CD0B00B-3A5F-4574-A327-6C790CDF195E}" dt="2024-01-17T15:28:16.838" v="308" actId="22"/>
          <ac:spMkLst>
            <pc:docMk/>
            <pc:sldMk cId="1300707687" sldId="386"/>
            <ac:spMk id="3" creationId="{17E741A6-A6D7-484B-0629-D0B45CE11EB9}"/>
          </ac:spMkLst>
        </pc:spChg>
        <pc:spChg chg="add mod">
          <ac:chgData name="Jeffrey, Justin (DPH)" userId="688d1829-e65b-474d-900a-b54ace26d5c6" providerId="ADAL" clId="{4CD0B00B-3A5F-4574-A327-6C790CDF195E}" dt="2024-01-17T15:29:38.411" v="315" actId="1076"/>
          <ac:spMkLst>
            <pc:docMk/>
            <pc:sldMk cId="1300707687" sldId="386"/>
            <ac:spMk id="7" creationId="{8FBD2D63-525A-F2B2-EEA1-B6F200C1F8E0}"/>
          </ac:spMkLst>
        </pc:spChg>
        <pc:picChg chg="add mod ord">
          <ac:chgData name="Jeffrey, Justin (DPH)" userId="688d1829-e65b-474d-900a-b54ace26d5c6" providerId="ADAL" clId="{4CD0B00B-3A5F-4574-A327-6C790CDF195E}" dt="2024-01-17T15:29:33.957" v="314" actId="1076"/>
          <ac:picMkLst>
            <pc:docMk/>
            <pc:sldMk cId="1300707687" sldId="386"/>
            <ac:picMk id="5" creationId="{B4EFF36D-64D9-285E-5F5B-025A1D6B8DA2}"/>
          </ac:picMkLst>
        </pc:picChg>
      </pc:sldChg>
      <pc:sldChg chg="addSp modSp new mod setBg">
        <pc:chgData name="Jeffrey, Justin (DPH)" userId="688d1829-e65b-474d-900a-b54ace26d5c6" providerId="ADAL" clId="{4CD0B00B-3A5F-4574-A327-6C790CDF195E}" dt="2024-01-17T15:40:21.121" v="380" actId="26606"/>
        <pc:sldMkLst>
          <pc:docMk/>
          <pc:sldMk cId="2487761842" sldId="386"/>
        </pc:sldMkLst>
        <pc:spChg chg="mod">
          <ac:chgData name="Jeffrey, Justin (DPH)" userId="688d1829-e65b-474d-900a-b54ace26d5c6" providerId="ADAL" clId="{4CD0B00B-3A5F-4574-A327-6C790CDF195E}" dt="2024-01-17T15:40:21.121" v="380" actId="26606"/>
          <ac:spMkLst>
            <pc:docMk/>
            <pc:sldMk cId="2487761842" sldId="386"/>
            <ac:spMk id="2" creationId="{090CDDD6-D91E-31B2-DC01-585916A37E34}"/>
          </ac:spMkLst>
        </pc:spChg>
        <pc:spChg chg="mod">
          <ac:chgData name="Jeffrey, Justin (DPH)" userId="688d1829-e65b-474d-900a-b54ace26d5c6" providerId="ADAL" clId="{4CD0B00B-3A5F-4574-A327-6C790CDF195E}" dt="2024-01-17T15:40:21.121" v="380" actId="26606"/>
          <ac:spMkLst>
            <pc:docMk/>
            <pc:sldMk cId="2487761842" sldId="386"/>
            <ac:spMk id="3" creationId="{7CB3B175-E867-0A3B-B1B2-4701B442249F}"/>
          </ac:spMkLst>
        </pc:spChg>
        <pc:spChg chg="add">
          <ac:chgData name="Jeffrey, Justin (DPH)" userId="688d1829-e65b-474d-900a-b54ace26d5c6" providerId="ADAL" clId="{4CD0B00B-3A5F-4574-A327-6C790CDF195E}" dt="2024-01-17T15:40:21.121" v="380" actId="26606"/>
          <ac:spMkLst>
            <pc:docMk/>
            <pc:sldMk cId="2487761842" sldId="386"/>
            <ac:spMk id="8" creationId="{907EF6B7-1338-4443-8C46-6A318D952DFD}"/>
          </ac:spMkLst>
        </pc:spChg>
        <pc:spChg chg="add">
          <ac:chgData name="Jeffrey, Justin (DPH)" userId="688d1829-e65b-474d-900a-b54ace26d5c6" providerId="ADAL" clId="{4CD0B00B-3A5F-4574-A327-6C790CDF195E}" dt="2024-01-17T15:40:21.121" v="380" actId="26606"/>
          <ac:spMkLst>
            <pc:docMk/>
            <pc:sldMk cId="2487761842" sldId="386"/>
            <ac:spMk id="10" creationId="{DAAE4CDD-124C-4DCF-9584-B6033B545DD5}"/>
          </ac:spMkLst>
        </pc:spChg>
        <pc:spChg chg="add">
          <ac:chgData name="Jeffrey, Justin (DPH)" userId="688d1829-e65b-474d-900a-b54ace26d5c6" providerId="ADAL" clId="{4CD0B00B-3A5F-4574-A327-6C790CDF195E}" dt="2024-01-17T15:40:21.121" v="380" actId="26606"/>
          <ac:spMkLst>
            <pc:docMk/>
            <pc:sldMk cId="2487761842" sldId="386"/>
            <ac:spMk id="12" creationId="{081E4A58-353D-44AE-B2FC-2A74E2E400F7}"/>
          </ac:spMkLst>
        </pc:spChg>
      </pc:sldChg>
      <pc:sldChg chg="addSp delSp modSp new mod setBg">
        <pc:chgData name="Jeffrey, Justin (DPH)" userId="688d1829-e65b-474d-900a-b54ace26d5c6" providerId="ADAL" clId="{4CD0B00B-3A5F-4574-A327-6C790CDF195E}" dt="2024-01-17T15:41:11.699" v="387" actId="26606"/>
        <pc:sldMkLst>
          <pc:docMk/>
          <pc:sldMk cId="1039940379" sldId="387"/>
        </pc:sldMkLst>
        <pc:spChg chg="mod">
          <ac:chgData name="Jeffrey, Justin (DPH)" userId="688d1829-e65b-474d-900a-b54ace26d5c6" providerId="ADAL" clId="{4CD0B00B-3A5F-4574-A327-6C790CDF195E}" dt="2024-01-17T15:39:55.599" v="379" actId="26606"/>
          <ac:spMkLst>
            <pc:docMk/>
            <pc:sldMk cId="1039940379" sldId="387"/>
            <ac:spMk id="2" creationId="{CBB49213-26A7-F857-893C-EBE0BB920D02}"/>
          </ac:spMkLst>
        </pc:spChg>
        <pc:spChg chg="mod">
          <ac:chgData name="Jeffrey, Justin (DPH)" userId="688d1829-e65b-474d-900a-b54ace26d5c6" providerId="ADAL" clId="{4CD0B00B-3A5F-4574-A327-6C790CDF195E}" dt="2024-01-17T15:41:11.699" v="387" actId="26606"/>
          <ac:spMkLst>
            <pc:docMk/>
            <pc:sldMk cId="1039940379" sldId="387"/>
            <ac:spMk id="3" creationId="{5DBD8793-AF62-A1A2-E73F-7FC012101E27}"/>
          </ac:spMkLst>
        </pc:spChg>
        <pc:spChg chg="add del">
          <ac:chgData name="Jeffrey, Justin (DPH)" userId="688d1829-e65b-474d-900a-b54ace26d5c6" providerId="ADAL" clId="{4CD0B00B-3A5F-4574-A327-6C790CDF195E}" dt="2024-01-17T15:41:11.699" v="387" actId="26606"/>
          <ac:spMkLst>
            <pc:docMk/>
            <pc:sldMk cId="1039940379" sldId="387"/>
            <ac:spMk id="8" creationId="{907EF6B7-1338-4443-8C46-6A318D952DFD}"/>
          </ac:spMkLst>
        </pc:spChg>
        <pc:spChg chg="add del">
          <ac:chgData name="Jeffrey, Justin (DPH)" userId="688d1829-e65b-474d-900a-b54ace26d5c6" providerId="ADAL" clId="{4CD0B00B-3A5F-4574-A327-6C790CDF195E}" dt="2024-01-17T15:41:11.699" v="387" actId="26606"/>
          <ac:spMkLst>
            <pc:docMk/>
            <pc:sldMk cId="1039940379" sldId="387"/>
            <ac:spMk id="10" creationId="{DAAE4CDD-124C-4DCF-9584-B6033B545DD5}"/>
          </ac:spMkLst>
        </pc:spChg>
        <pc:spChg chg="add del">
          <ac:chgData name="Jeffrey, Justin (DPH)" userId="688d1829-e65b-474d-900a-b54ace26d5c6" providerId="ADAL" clId="{4CD0B00B-3A5F-4574-A327-6C790CDF195E}" dt="2024-01-17T15:41:11.699" v="387" actId="26606"/>
          <ac:spMkLst>
            <pc:docMk/>
            <pc:sldMk cId="1039940379" sldId="387"/>
            <ac:spMk id="12" creationId="{081E4A58-353D-44AE-B2FC-2A74E2E400F7}"/>
          </ac:spMkLst>
        </pc:spChg>
        <pc:spChg chg="add">
          <ac:chgData name="Jeffrey, Justin (DPH)" userId="688d1829-e65b-474d-900a-b54ace26d5c6" providerId="ADAL" clId="{4CD0B00B-3A5F-4574-A327-6C790CDF195E}" dt="2024-01-17T15:41:11.699" v="387" actId="26606"/>
          <ac:spMkLst>
            <pc:docMk/>
            <pc:sldMk cId="1039940379" sldId="387"/>
            <ac:spMk id="17" creationId="{907EF6B7-1338-4443-8C46-6A318D952DFD}"/>
          </ac:spMkLst>
        </pc:spChg>
        <pc:spChg chg="add">
          <ac:chgData name="Jeffrey, Justin (DPH)" userId="688d1829-e65b-474d-900a-b54ace26d5c6" providerId="ADAL" clId="{4CD0B00B-3A5F-4574-A327-6C790CDF195E}" dt="2024-01-17T15:41:11.699" v="387" actId="26606"/>
          <ac:spMkLst>
            <pc:docMk/>
            <pc:sldMk cId="1039940379" sldId="387"/>
            <ac:spMk id="19" creationId="{DAAE4CDD-124C-4DCF-9584-B6033B545DD5}"/>
          </ac:spMkLst>
        </pc:spChg>
        <pc:spChg chg="add">
          <ac:chgData name="Jeffrey, Justin (DPH)" userId="688d1829-e65b-474d-900a-b54ace26d5c6" providerId="ADAL" clId="{4CD0B00B-3A5F-4574-A327-6C790CDF195E}" dt="2024-01-17T15:41:11.699" v="387" actId="26606"/>
          <ac:spMkLst>
            <pc:docMk/>
            <pc:sldMk cId="1039940379" sldId="387"/>
            <ac:spMk id="21" creationId="{081E4A58-353D-44AE-B2FC-2A74E2E400F7}"/>
          </ac:spMkLst>
        </pc:spChg>
      </pc:sldChg>
      <pc:sldChg chg="addSp delSp modSp new mod setBg">
        <pc:chgData name="Jeffrey, Justin (DPH)" userId="688d1829-e65b-474d-900a-b54ace26d5c6" providerId="ADAL" clId="{4CD0B00B-3A5F-4574-A327-6C790CDF195E}" dt="2024-01-17T15:43:27.389" v="480" actId="26606"/>
        <pc:sldMkLst>
          <pc:docMk/>
          <pc:sldMk cId="3018095999" sldId="388"/>
        </pc:sldMkLst>
        <pc:spChg chg="mod">
          <ac:chgData name="Jeffrey, Justin (DPH)" userId="688d1829-e65b-474d-900a-b54ace26d5c6" providerId="ADAL" clId="{4CD0B00B-3A5F-4574-A327-6C790CDF195E}" dt="2024-01-17T15:43:27.389" v="480" actId="26606"/>
          <ac:spMkLst>
            <pc:docMk/>
            <pc:sldMk cId="3018095999" sldId="388"/>
            <ac:spMk id="2" creationId="{C3237B9C-8BDB-14D9-AE87-BC450034A8F5}"/>
          </ac:spMkLst>
        </pc:spChg>
        <pc:spChg chg="mod ord">
          <ac:chgData name="Jeffrey, Justin (DPH)" userId="688d1829-e65b-474d-900a-b54ace26d5c6" providerId="ADAL" clId="{4CD0B00B-3A5F-4574-A327-6C790CDF195E}" dt="2024-01-17T15:43:27.389" v="480" actId="26606"/>
          <ac:spMkLst>
            <pc:docMk/>
            <pc:sldMk cId="3018095999" sldId="388"/>
            <ac:spMk id="3" creationId="{A5B7D880-08B3-6D87-F952-4B7795B58471}"/>
          </ac:spMkLst>
        </pc:spChg>
        <pc:spChg chg="add del">
          <ac:chgData name="Jeffrey, Justin (DPH)" userId="688d1829-e65b-474d-900a-b54ace26d5c6" providerId="ADAL" clId="{4CD0B00B-3A5F-4574-A327-6C790CDF195E}" dt="2024-01-17T15:43:27.389" v="480" actId="26606"/>
          <ac:spMkLst>
            <pc:docMk/>
            <pc:sldMk cId="3018095999" sldId="388"/>
            <ac:spMk id="8" creationId="{907EF6B7-1338-4443-8C46-6A318D952DFD}"/>
          </ac:spMkLst>
        </pc:spChg>
        <pc:spChg chg="add del">
          <ac:chgData name="Jeffrey, Justin (DPH)" userId="688d1829-e65b-474d-900a-b54ace26d5c6" providerId="ADAL" clId="{4CD0B00B-3A5F-4574-A327-6C790CDF195E}" dt="2024-01-17T15:43:27.389" v="480" actId="26606"/>
          <ac:spMkLst>
            <pc:docMk/>
            <pc:sldMk cId="3018095999" sldId="388"/>
            <ac:spMk id="10" creationId="{DAAE4CDD-124C-4DCF-9584-B6033B545DD5}"/>
          </ac:spMkLst>
        </pc:spChg>
        <pc:spChg chg="add del">
          <ac:chgData name="Jeffrey, Justin (DPH)" userId="688d1829-e65b-474d-900a-b54ace26d5c6" providerId="ADAL" clId="{4CD0B00B-3A5F-4574-A327-6C790CDF195E}" dt="2024-01-17T15:43:27.389" v="480" actId="26606"/>
          <ac:spMkLst>
            <pc:docMk/>
            <pc:sldMk cId="3018095999" sldId="388"/>
            <ac:spMk id="12" creationId="{081E4A58-353D-44AE-B2FC-2A74E2E400F7}"/>
          </ac:spMkLst>
        </pc:spChg>
        <pc:spChg chg="add del">
          <ac:chgData name="Jeffrey, Justin (DPH)" userId="688d1829-e65b-474d-900a-b54ace26d5c6" providerId="ADAL" clId="{4CD0B00B-3A5F-4574-A327-6C790CDF195E}" dt="2024-01-17T15:43:27.383" v="479" actId="26606"/>
          <ac:spMkLst>
            <pc:docMk/>
            <pc:sldMk cId="3018095999" sldId="388"/>
            <ac:spMk id="17" creationId="{45D37F4E-DDB4-456B-97E0-9937730A039F}"/>
          </ac:spMkLst>
        </pc:spChg>
        <pc:spChg chg="add del">
          <ac:chgData name="Jeffrey, Justin (DPH)" userId="688d1829-e65b-474d-900a-b54ace26d5c6" providerId="ADAL" clId="{4CD0B00B-3A5F-4574-A327-6C790CDF195E}" dt="2024-01-17T15:43:27.383" v="479" actId="26606"/>
          <ac:spMkLst>
            <pc:docMk/>
            <pc:sldMk cId="3018095999" sldId="388"/>
            <ac:spMk id="19" creationId="{B2DD41CD-8F47-4F56-AD12-4E2FF7696987}"/>
          </ac:spMkLst>
        </pc:spChg>
        <pc:spChg chg="add">
          <ac:chgData name="Jeffrey, Justin (DPH)" userId="688d1829-e65b-474d-900a-b54ace26d5c6" providerId="ADAL" clId="{4CD0B00B-3A5F-4574-A327-6C790CDF195E}" dt="2024-01-17T15:43:27.389" v="480" actId="26606"/>
          <ac:spMkLst>
            <pc:docMk/>
            <pc:sldMk cId="3018095999" sldId="388"/>
            <ac:spMk id="21" creationId="{0007FE00-9498-4706-B255-6437B0252C02}"/>
          </ac:spMkLst>
        </pc:spChg>
        <pc:spChg chg="add">
          <ac:chgData name="Jeffrey, Justin (DPH)" userId="688d1829-e65b-474d-900a-b54ace26d5c6" providerId="ADAL" clId="{4CD0B00B-3A5F-4574-A327-6C790CDF195E}" dt="2024-01-17T15:43:27.389" v="480" actId="26606"/>
          <ac:spMkLst>
            <pc:docMk/>
            <pc:sldMk cId="3018095999" sldId="388"/>
            <ac:spMk id="22" creationId="{2EB492CD-616E-47F8-933B-5E2D952A0593}"/>
          </ac:spMkLst>
        </pc:spChg>
        <pc:spChg chg="add">
          <ac:chgData name="Jeffrey, Justin (DPH)" userId="688d1829-e65b-474d-900a-b54ace26d5c6" providerId="ADAL" clId="{4CD0B00B-3A5F-4574-A327-6C790CDF195E}" dt="2024-01-17T15:43:27.389" v="480" actId="26606"/>
          <ac:spMkLst>
            <pc:docMk/>
            <pc:sldMk cId="3018095999" sldId="388"/>
            <ac:spMk id="23" creationId="{59383CF9-23B5-4335-9B21-1791C4CF1C75}"/>
          </ac:spMkLst>
        </pc:spChg>
        <pc:picChg chg="add mod">
          <ac:chgData name="Jeffrey, Justin (DPH)" userId="688d1829-e65b-474d-900a-b54ace26d5c6" providerId="ADAL" clId="{4CD0B00B-3A5F-4574-A327-6C790CDF195E}" dt="2024-01-17T15:43:27.389" v="480" actId="26606"/>
          <ac:picMkLst>
            <pc:docMk/>
            <pc:sldMk cId="3018095999" sldId="388"/>
            <ac:picMk id="5" creationId="{70E9F9DD-C91E-A956-CBFE-266FE2308626}"/>
          </ac:picMkLst>
        </pc:picChg>
      </pc:sldChg>
      <pc:sldChg chg="addSp delSp modSp new mod setBg">
        <pc:chgData name="Jeffrey, Justin (DPH)" userId="688d1829-e65b-474d-900a-b54ace26d5c6" providerId="ADAL" clId="{4CD0B00B-3A5F-4574-A327-6C790CDF195E}" dt="2024-01-17T16:06:02.206" v="494" actId="26606"/>
        <pc:sldMkLst>
          <pc:docMk/>
          <pc:sldMk cId="2601854948" sldId="389"/>
        </pc:sldMkLst>
        <pc:spChg chg="mod">
          <ac:chgData name="Jeffrey, Justin (DPH)" userId="688d1829-e65b-474d-900a-b54ace26d5c6" providerId="ADAL" clId="{4CD0B00B-3A5F-4574-A327-6C790CDF195E}" dt="2024-01-17T16:06:02.206" v="494" actId="26606"/>
          <ac:spMkLst>
            <pc:docMk/>
            <pc:sldMk cId="2601854948" sldId="389"/>
            <ac:spMk id="2" creationId="{F905A54F-BEB1-1382-EBD1-D394A276D04B}"/>
          </ac:spMkLst>
        </pc:spChg>
        <pc:spChg chg="add del mod">
          <ac:chgData name="Jeffrey, Justin (DPH)" userId="688d1829-e65b-474d-900a-b54ace26d5c6" providerId="ADAL" clId="{4CD0B00B-3A5F-4574-A327-6C790CDF195E}" dt="2024-01-17T16:06:02.206" v="494" actId="26606"/>
          <ac:spMkLst>
            <pc:docMk/>
            <pc:sldMk cId="2601854948" sldId="389"/>
            <ac:spMk id="3" creationId="{89991B97-93D6-312B-748E-308318897E68}"/>
          </ac:spMkLst>
        </pc:spChg>
        <pc:spChg chg="add del mod">
          <ac:chgData name="Jeffrey, Justin (DPH)" userId="688d1829-e65b-474d-900a-b54ace26d5c6" providerId="ADAL" clId="{4CD0B00B-3A5F-4574-A327-6C790CDF195E}" dt="2024-01-17T16:04:44.925" v="483"/>
          <ac:spMkLst>
            <pc:docMk/>
            <pc:sldMk cId="2601854948" sldId="389"/>
            <ac:spMk id="5" creationId="{06501772-29D3-5588-2947-599B75844FFA}"/>
          </ac:spMkLst>
        </pc:spChg>
        <pc:spChg chg="add">
          <ac:chgData name="Jeffrey, Justin (DPH)" userId="688d1829-e65b-474d-900a-b54ace26d5c6" providerId="ADAL" clId="{4CD0B00B-3A5F-4574-A327-6C790CDF195E}" dt="2024-01-17T16:06:02.206" v="494" actId="26606"/>
          <ac:spMkLst>
            <pc:docMk/>
            <pc:sldMk cId="2601854948" sldId="389"/>
            <ac:spMk id="8" creationId="{907EF6B7-1338-4443-8C46-6A318D952DFD}"/>
          </ac:spMkLst>
        </pc:spChg>
        <pc:spChg chg="add">
          <ac:chgData name="Jeffrey, Justin (DPH)" userId="688d1829-e65b-474d-900a-b54ace26d5c6" providerId="ADAL" clId="{4CD0B00B-3A5F-4574-A327-6C790CDF195E}" dt="2024-01-17T16:06:02.206" v="494" actId="26606"/>
          <ac:spMkLst>
            <pc:docMk/>
            <pc:sldMk cId="2601854948" sldId="389"/>
            <ac:spMk id="10" creationId="{DAAE4CDD-124C-4DCF-9584-B6033B545DD5}"/>
          </ac:spMkLst>
        </pc:spChg>
        <pc:spChg chg="add">
          <ac:chgData name="Jeffrey, Justin (DPH)" userId="688d1829-e65b-474d-900a-b54ace26d5c6" providerId="ADAL" clId="{4CD0B00B-3A5F-4574-A327-6C790CDF195E}" dt="2024-01-17T16:06:02.206" v="494" actId="26606"/>
          <ac:spMkLst>
            <pc:docMk/>
            <pc:sldMk cId="2601854948" sldId="389"/>
            <ac:spMk id="12" creationId="{081E4A58-353D-44AE-B2FC-2A74E2E400F7}"/>
          </ac:spMkLst>
        </pc:spChg>
        <pc:graphicFrameChg chg="add del mod">
          <ac:chgData name="Jeffrey, Justin (DPH)" userId="688d1829-e65b-474d-900a-b54ace26d5c6" providerId="ADAL" clId="{4CD0B00B-3A5F-4574-A327-6C790CDF195E}" dt="2024-01-17T16:04:44.925" v="483"/>
          <ac:graphicFrameMkLst>
            <pc:docMk/>
            <pc:sldMk cId="2601854948" sldId="389"/>
            <ac:graphicFrameMk id="4" creationId="{EE6DB7C8-85FF-A799-FB4C-C87AA8D63555}"/>
          </ac:graphicFrameMkLst>
        </pc:graphicFrameChg>
        <pc:picChg chg="add del mod">
          <ac:chgData name="Jeffrey, Justin (DPH)" userId="688d1829-e65b-474d-900a-b54ace26d5c6" providerId="ADAL" clId="{4CD0B00B-3A5F-4574-A327-6C790CDF195E}" dt="2024-01-17T16:04:44.925" v="483"/>
          <ac:picMkLst>
            <pc:docMk/>
            <pc:sldMk cId="2601854948" sldId="389"/>
            <ac:picMk id="1026" creationId="{E11CFA54-882B-701A-53EF-EDCBBD5E1847}"/>
          </ac:picMkLst>
        </pc:picChg>
      </pc:sldChg>
      <pc:sldChg chg="addSp modSp new del">
        <pc:chgData name="Jeffrey, Justin (DPH)" userId="688d1829-e65b-474d-900a-b54ace26d5c6" providerId="ADAL" clId="{4CD0B00B-3A5F-4574-A327-6C790CDF195E}" dt="2024-01-17T16:05:04.541" v="487" actId="2696"/>
        <pc:sldMkLst>
          <pc:docMk/>
          <pc:sldMk cId="363005801" sldId="390"/>
        </pc:sldMkLst>
        <pc:spChg chg="add mod">
          <ac:chgData name="Jeffrey, Justin (DPH)" userId="688d1829-e65b-474d-900a-b54ace26d5c6" providerId="ADAL" clId="{4CD0B00B-3A5F-4574-A327-6C790CDF195E}" dt="2024-01-17T16:04:57.786" v="486" actId="1076"/>
          <ac:spMkLst>
            <pc:docMk/>
            <pc:sldMk cId="363005801" sldId="390"/>
            <ac:spMk id="3" creationId="{9ECDD80D-9AA4-23A8-914A-6DCF1D3E30AC}"/>
          </ac:spMkLst>
        </pc:spChg>
        <pc:graphicFrameChg chg="add mod">
          <ac:chgData name="Jeffrey, Justin (DPH)" userId="688d1829-e65b-474d-900a-b54ace26d5c6" providerId="ADAL" clId="{4CD0B00B-3A5F-4574-A327-6C790CDF195E}" dt="2024-01-17T16:04:57.786" v="486" actId="1076"/>
          <ac:graphicFrameMkLst>
            <pc:docMk/>
            <pc:sldMk cId="363005801" sldId="390"/>
            <ac:graphicFrameMk id="2" creationId="{69AF6240-4D9D-5F09-16B3-BDFA9C5C26C7}"/>
          </ac:graphicFrameMkLst>
        </pc:graphicFrameChg>
        <pc:picChg chg="add mod">
          <ac:chgData name="Jeffrey, Justin (DPH)" userId="688d1829-e65b-474d-900a-b54ace26d5c6" providerId="ADAL" clId="{4CD0B00B-3A5F-4574-A327-6C790CDF195E}" dt="2024-01-17T16:04:57.786" v="486" actId="1076"/>
          <ac:picMkLst>
            <pc:docMk/>
            <pc:sldMk cId="363005801" sldId="390"/>
            <ac:picMk id="2050" creationId="{CF694596-BCFF-E7A4-FA04-A6D5B885350F}"/>
          </ac:picMkLst>
        </pc:picChg>
      </pc:sldChg>
      <pc:sldChg chg="addSp delSp modSp new mod setBg">
        <pc:chgData name="Jeffrey, Justin (DPH)" userId="688d1829-e65b-474d-900a-b54ace26d5c6" providerId="ADAL" clId="{4CD0B00B-3A5F-4574-A327-6C790CDF195E}" dt="2024-02-13T17:24:16.704" v="780" actId="14100"/>
        <pc:sldMkLst>
          <pc:docMk/>
          <pc:sldMk cId="1578049388" sldId="390"/>
        </pc:sldMkLst>
        <pc:spChg chg="del">
          <ac:chgData name="Jeffrey, Justin (DPH)" userId="688d1829-e65b-474d-900a-b54ace26d5c6" providerId="ADAL" clId="{4CD0B00B-3A5F-4574-A327-6C790CDF195E}" dt="2024-01-17T16:06:33.505" v="497" actId="26606"/>
          <ac:spMkLst>
            <pc:docMk/>
            <pc:sldMk cId="1578049388" sldId="390"/>
            <ac:spMk id="2" creationId="{304236F7-69A4-8DE5-0C9D-0E4BD5C20C36}"/>
          </ac:spMkLst>
        </pc:spChg>
        <pc:spChg chg="add del mod">
          <ac:chgData name="Jeffrey, Justin (DPH)" userId="688d1829-e65b-474d-900a-b54ace26d5c6" providerId="ADAL" clId="{4CD0B00B-3A5F-4574-A327-6C790CDF195E}" dt="2024-02-13T17:24:05.743" v="778" actId="931"/>
          <ac:spMkLst>
            <pc:docMk/>
            <pc:sldMk cId="1578049388" sldId="390"/>
            <ac:spMk id="3" creationId="{744CC170-90A8-B5EA-1D59-980CEDF31A7E}"/>
          </ac:spMkLst>
        </pc:spChg>
        <pc:spChg chg="del">
          <ac:chgData name="Jeffrey, Justin (DPH)" userId="688d1829-e65b-474d-900a-b54ace26d5c6" providerId="ADAL" clId="{4CD0B00B-3A5F-4574-A327-6C790CDF195E}" dt="2024-01-17T16:06:30.968" v="496" actId="22"/>
          <ac:spMkLst>
            <pc:docMk/>
            <pc:sldMk cId="1578049388" sldId="390"/>
            <ac:spMk id="3" creationId="{DA2E66A2-F53F-5439-1D33-8799CB064619}"/>
          </ac:spMkLst>
        </pc:spChg>
        <pc:spChg chg="add mod">
          <ac:chgData name="Jeffrey, Justin (DPH)" userId="688d1829-e65b-474d-900a-b54ace26d5c6" providerId="ADAL" clId="{4CD0B00B-3A5F-4574-A327-6C790CDF195E}" dt="2024-01-17T16:07:03.486" v="501" actId="1076"/>
          <ac:spMkLst>
            <pc:docMk/>
            <pc:sldMk cId="1578049388" sldId="390"/>
            <ac:spMk id="7" creationId="{693B578D-55E7-EF4D-8D6D-CE6D23685877}"/>
          </ac:spMkLst>
        </pc:spChg>
        <pc:spChg chg="add">
          <ac:chgData name="Jeffrey, Justin (DPH)" userId="688d1829-e65b-474d-900a-b54ace26d5c6" providerId="ADAL" clId="{4CD0B00B-3A5F-4574-A327-6C790CDF195E}" dt="2024-01-17T16:06:33.505" v="497" actId="26606"/>
          <ac:spMkLst>
            <pc:docMk/>
            <pc:sldMk cId="1578049388" sldId="390"/>
            <ac:spMk id="10" creationId="{F3060C83-F051-4F0E-ABAD-AA0DFC48B218}"/>
          </ac:spMkLst>
        </pc:spChg>
        <pc:spChg chg="add">
          <ac:chgData name="Jeffrey, Justin (DPH)" userId="688d1829-e65b-474d-900a-b54ace26d5c6" providerId="ADAL" clId="{4CD0B00B-3A5F-4574-A327-6C790CDF195E}" dt="2024-01-17T16:06:33.505" v="497" actId="26606"/>
          <ac:spMkLst>
            <pc:docMk/>
            <pc:sldMk cId="1578049388" sldId="390"/>
            <ac:spMk id="12" creationId="{83C98ABE-055B-441F-B07E-44F97F083C39}"/>
          </ac:spMkLst>
        </pc:spChg>
        <pc:spChg chg="add">
          <ac:chgData name="Jeffrey, Justin (DPH)" userId="688d1829-e65b-474d-900a-b54ace26d5c6" providerId="ADAL" clId="{4CD0B00B-3A5F-4574-A327-6C790CDF195E}" dt="2024-01-17T16:06:33.505" v="497" actId="26606"/>
          <ac:spMkLst>
            <pc:docMk/>
            <pc:sldMk cId="1578049388" sldId="390"/>
            <ac:spMk id="14" creationId="{29FDB030-9B49-4CED-8CCD-4D99382388AC}"/>
          </ac:spMkLst>
        </pc:spChg>
        <pc:spChg chg="add">
          <ac:chgData name="Jeffrey, Justin (DPH)" userId="688d1829-e65b-474d-900a-b54ace26d5c6" providerId="ADAL" clId="{4CD0B00B-3A5F-4574-A327-6C790CDF195E}" dt="2024-01-17T16:06:33.505" v="497" actId="26606"/>
          <ac:spMkLst>
            <pc:docMk/>
            <pc:sldMk cId="1578049388" sldId="390"/>
            <ac:spMk id="16" creationId="{3783CA14-24A1-485C-8B30-D6A5D87987AD}"/>
          </ac:spMkLst>
        </pc:spChg>
        <pc:spChg chg="add">
          <ac:chgData name="Jeffrey, Justin (DPH)" userId="688d1829-e65b-474d-900a-b54ace26d5c6" providerId="ADAL" clId="{4CD0B00B-3A5F-4574-A327-6C790CDF195E}" dt="2024-01-17T16:06:33.505" v="497" actId="26606"/>
          <ac:spMkLst>
            <pc:docMk/>
            <pc:sldMk cId="1578049388" sldId="390"/>
            <ac:spMk id="18" creationId="{9A97C86A-04D6-40F7-AE84-31AB43E6A846}"/>
          </ac:spMkLst>
        </pc:spChg>
        <pc:spChg chg="add">
          <ac:chgData name="Jeffrey, Justin (DPH)" userId="688d1829-e65b-474d-900a-b54ace26d5c6" providerId="ADAL" clId="{4CD0B00B-3A5F-4574-A327-6C790CDF195E}" dt="2024-01-17T16:06:33.505" v="497" actId="26606"/>
          <ac:spMkLst>
            <pc:docMk/>
            <pc:sldMk cId="1578049388" sldId="390"/>
            <ac:spMk id="20" creationId="{FF9F2414-84E8-453E-B1F3-389FDE8192D9}"/>
          </ac:spMkLst>
        </pc:spChg>
        <pc:spChg chg="add">
          <ac:chgData name="Jeffrey, Justin (DPH)" userId="688d1829-e65b-474d-900a-b54ace26d5c6" providerId="ADAL" clId="{4CD0B00B-3A5F-4574-A327-6C790CDF195E}" dt="2024-01-17T16:06:33.505" v="497" actId="26606"/>
          <ac:spMkLst>
            <pc:docMk/>
            <pc:sldMk cId="1578049388" sldId="390"/>
            <ac:spMk id="22" creationId="{3ECA69A1-7536-43AC-85EF-C7106179F5ED}"/>
          </ac:spMkLst>
        </pc:spChg>
        <pc:picChg chg="add del mod ord">
          <ac:chgData name="Jeffrey, Justin (DPH)" userId="688d1829-e65b-474d-900a-b54ace26d5c6" providerId="ADAL" clId="{4CD0B00B-3A5F-4574-A327-6C790CDF195E}" dt="2024-02-13T17:23:43.995" v="777" actId="478"/>
          <ac:picMkLst>
            <pc:docMk/>
            <pc:sldMk cId="1578049388" sldId="390"/>
            <ac:picMk id="5" creationId="{0E0F593C-8D1F-B7A6-423C-B5EF52CA961A}"/>
          </ac:picMkLst>
        </pc:picChg>
        <pc:picChg chg="add mod">
          <ac:chgData name="Jeffrey, Justin (DPH)" userId="688d1829-e65b-474d-900a-b54ace26d5c6" providerId="ADAL" clId="{4CD0B00B-3A5F-4574-A327-6C790CDF195E}" dt="2024-02-13T17:24:16.704" v="780" actId="14100"/>
          <ac:picMkLst>
            <pc:docMk/>
            <pc:sldMk cId="1578049388" sldId="390"/>
            <ac:picMk id="6" creationId="{70A77E43-2AA6-AA89-B6D3-7C928C7A8F32}"/>
          </ac:picMkLst>
        </pc:picChg>
      </pc:sldChg>
      <pc:sldChg chg="addSp modSp new mod setBg">
        <pc:chgData name="Jeffrey, Justin (DPH)" userId="688d1829-e65b-474d-900a-b54ace26d5c6" providerId="ADAL" clId="{4CD0B00B-3A5F-4574-A327-6C790CDF195E}" dt="2024-02-13T17:31:29.161" v="945" actId="20577"/>
        <pc:sldMkLst>
          <pc:docMk/>
          <pc:sldMk cId="3259762326" sldId="391"/>
        </pc:sldMkLst>
        <pc:spChg chg="mod">
          <ac:chgData name="Jeffrey, Justin (DPH)" userId="688d1829-e65b-474d-900a-b54ace26d5c6" providerId="ADAL" clId="{4CD0B00B-3A5F-4574-A327-6C790CDF195E}" dt="2024-01-17T16:09:51.962" v="601" actId="26606"/>
          <ac:spMkLst>
            <pc:docMk/>
            <pc:sldMk cId="3259762326" sldId="391"/>
            <ac:spMk id="2" creationId="{0EB8CDE1-0DED-611E-5FE9-FD116F54ACFA}"/>
          </ac:spMkLst>
        </pc:spChg>
        <pc:spChg chg="mod">
          <ac:chgData name="Jeffrey, Justin (DPH)" userId="688d1829-e65b-474d-900a-b54ace26d5c6" providerId="ADAL" clId="{4CD0B00B-3A5F-4574-A327-6C790CDF195E}" dt="2024-02-13T17:31:29.161" v="945" actId="20577"/>
          <ac:spMkLst>
            <pc:docMk/>
            <pc:sldMk cId="3259762326" sldId="391"/>
            <ac:spMk id="3" creationId="{0DD282B4-0D4A-CD9B-D507-134708904E24}"/>
          </ac:spMkLst>
        </pc:spChg>
        <pc:spChg chg="add">
          <ac:chgData name="Jeffrey, Justin (DPH)" userId="688d1829-e65b-474d-900a-b54ace26d5c6" providerId="ADAL" clId="{4CD0B00B-3A5F-4574-A327-6C790CDF195E}" dt="2024-01-17T16:09:51.962" v="601" actId="26606"/>
          <ac:spMkLst>
            <pc:docMk/>
            <pc:sldMk cId="3259762326" sldId="391"/>
            <ac:spMk id="8" creationId="{907EF6B7-1338-4443-8C46-6A318D952DFD}"/>
          </ac:spMkLst>
        </pc:spChg>
        <pc:spChg chg="add">
          <ac:chgData name="Jeffrey, Justin (DPH)" userId="688d1829-e65b-474d-900a-b54ace26d5c6" providerId="ADAL" clId="{4CD0B00B-3A5F-4574-A327-6C790CDF195E}" dt="2024-01-17T16:09:51.962" v="601" actId="26606"/>
          <ac:spMkLst>
            <pc:docMk/>
            <pc:sldMk cId="3259762326" sldId="391"/>
            <ac:spMk id="10" creationId="{DAAE4CDD-124C-4DCF-9584-B6033B545DD5}"/>
          </ac:spMkLst>
        </pc:spChg>
        <pc:spChg chg="add">
          <ac:chgData name="Jeffrey, Justin (DPH)" userId="688d1829-e65b-474d-900a-b54ace26d5c6" providerId="ADAL" clId="{4CD0B00B-3A5F-4574-A327-6C790CDF195E}" dt="2024-01-17T16:09:51.962" v="601" actId="26606"/>
          <ac:spMkLst>
            <pc:docMk/>
            <pc:sldMk cId="3259762326" sldId="391"/>
            <ac:spMk id="12" creationId="{081E4A58-353D-44AE-B2FC-2A74E2E400F7}"/>
          </ac:spMkLst>
        </pc:spChg>
      </pc:sldChg>
      <pc:sldChg chg="addSp modSp new mod setBg addAnim">
        <pc:chgData name="Jeffrey, Justin (DPH)" userId="688d1829-e65b-474d-900a-b54ace26d5c6" providerId="ADAL" clId="{4CD0B00B-3A5F-4574-A327-6C790CDF195E}" dt="2024-02-13T17:08:47.106" v="653"/>
        <pc:sldMkLst>
          <pc:docMk/>
          <pc:sldMk cId="623261746" sldId="392"/>
        </pc:sldMkLst>
        <pc:spChg chg="mod">
          <ac:chgData name="Jeffrey, Justin (DPH)" userId="688d1829-e65b-474d-900a-b54ace26d5c6" providerId="ADAL" clId="{4CD0B00B-3A5F-4574-A327-6C790CDF195E}" dt="2024-02-13T17:08:47.103" v="651" actId="26606"/>
          <ac:spMkLst>
            <pc:docMk/>
            <pc:sldMk cId="623261746" sldId="392"/>
            <ac:spMk id="2" creationId="{7C930D2D-16F8-657D-3AD8-4817EE69147F}"/>
          </ac:spMkLst>
        </pc:spChg>
        <pc:spChg chg="mod">
          <ac:chgData name="Jeffrey, Justin (DPH)" userId="688d1829-e65b-474d-900a-b54ace26d5c6" providerId="ADAL" clId="{4CD0B00B-3A5F-4574-A327-6C790CDF195E}" dt="2024-02-13T17:08:47.103" v="651" actId="26606"/>
          <ac:spMkLst>
            <pc:docMk/>
            <pc:sldMk cId="623261746" sldId="392"/>
            <ac:spMk id="3" creationId="{DC084D0D-6CEC-3DB1-781E-B0D8C66DE4E1}"/>
          </ac:spMkLst>
        </pc:spChg>
        <pc:spChg chg="add">
          <ac:chgData name="Jeffrey, Justin (DPH)" userId="688d1829-e65b-474d-900a-b54ace26d5c6" providerId="ADAL" clId="{4CD0B00B-3A5F-4574-A327-6C790CDF195E}" dt="2024-02-13T17:08:47.103" v="651" actId="26606"/>
          <ac:spMkLst>
            <pc:docMk/>
            <pc:sldMk cId="623261746" sldId="392"/>
            <ac:spMk id="8" creationId="{4522B21E-B2B9-4C72-9A71-C87EFD137480}"/>
          </ac:spMkLst>
        </pc:spChg>
        <pc:spChg chg="add">
          <ac:chgData name="Jeffrey, Justin (DPH)" userId="688d1829-e65b-474d-900a-b54ace26d5c6" providerId="ADAL" clId="{4CD0B00B-3A5F-4574-A327-6C790CDF195E}" dt="2024-02-13T17:08:47.103" v="651" actId="26606"/>
          <ac:spMkLst>
            <pc:docMk/>
            <pc:sldMk cId="623261746" sldId="392"/>
            <ac:spMk id="10" creationId="{5EB7D2A2-F448-44D4-938C-DC84CBCB3B1E}"/>
          </ac:spMkLst>
        </pc:spChg>
        <pc:spChg chg="add">
          <ac:chgData name="Jeffrey, Justin (DPH)" userId="688d1829-e65b-474d-900a-b54ace26d5c6" providerId="ADAL" clId="{4CD0B00B-3A5F-4574-A327-6C790CDF195E}" dt="2024-02-13T17:08:47.103" v="651" actId="26606"/>
          <ac:spMkLst>
            <pc:docMk/>
            <pc:sldMk cId="623261746" sldId="392"/>
            <ac:spMk id="12" creationId="{871AEA07-1E14-44B4-8E55-64EF049CD66F}"/>
          </ac:spMkLst>
        </pc:spChg>
        <pc:cxnChg chg="add">
          <ac:chgData name="Jeffrey, Justin (DPH)" userId="688d1829-e65b-474d-900a-b54ace26d5c6" providerId="ADAL" clId="{4CD0B00B-3A5F-4574-A327-6C790CDF195E}" dt="2024-02-13T17:08:47.103" v="651" actId="26606"/>
          <ac:cxnSpMkLst>
            <pc:docMk/>
            <pc:sldMk cId="623261746" sldId="392"/>
            <ac:cxnSpMk id="14" creationId="{F7C8EA93-3210-4C62-99E9-153C275E3A87}"/>
          </ac:cxnSpMkLst>
        </pc:cxnChg>
      </pc:sldChg>
      <pc:sldChg chg="addSp delSp modSp new mod setBg">
        <pc:chgData name="Jeffrey, Justin (DPH)" userId="688d1829-e65b-474d-900a-b54ace26d5c6" providerId="ADAL" clId="{4CD0B00B-3A5F-4574-A327-6C790CDF195E}" dt="2024-02-13T17:15:02.504" v="677" actId="26606"/>
        <pc:sldMkLst>
          <pc:docMk/>
          <pc:sldMk cId="3753635172" sldId="393"/>
        </pc:sldMkLst>
        <pc:spChg chg="mod">
          <ac:chgData name="Jeffrey, Justin (DPH)" userId="688d1829-e65b-474d-900a-b54ace26d5c6" providerId="ADAL" clId="{4CD0B00B-3A5F-4574-A327-6C790CDF195E}" dt="2024-02-13T17:15:02.504" v="677" actId="26606"/>
          <ac:spMkLst>
            <pc:docMk/>
            <pc:sldMk cId="3753635172" sldId="393"/>
            <ac:spMk id="2" creationId="{CF7A4C35-2390-9912-D5AD-DC174F2FB811}"/>
          </ac:spMkLst>
        </pc:spChg>
        <pc:spChg chg="mod">
          <ac:chgData name="Jeffrey, Justin (DPH)" userId="688d1829-e65b-474d-900a-b54ace26d5c6" providerId="ADAL" clId="{4CD0B00B-3A5F-4574-A327-6C790CDF195E}" dt="2024-02-13T17:15:02.504" v="677" actId="26606"/>
          <ac:spMkLst>
            <pc:docMk/>
            <pc:sldMk cId="3753635172" sldId="393"/>
            <ac:spMk id="3" creationId="{883CA2AD-C875-DC5B-6D68-EE767CAF73BB}"/>
          </ac:spMkLst>
        </pc:spChg>
        <pc:spChg chg="add del">
          <ac:chgData name="Jeffrey, Justin (DPH)" userId="688d1829-e65b-474d-900a-b54ace26d5c6" providerId="ADAL" clId="{4CD0B00B-3A5F-4574-A327-6C790CDF195E}" dt="2024-02-13T17:15:02.500" v="676" actId="26606"/>
          <ac:spMkLst>
            <pc:docMk/>
            <pc:sldMk cId="3753635172" sldId="393"/>
            <ac:spMk id="8" creationId="{18873D23-2DCF-4B31-A009-95721C06E8E1}"/>
          </ac:spMkLst>
        </pc:spChg>
        <pc:spChg chg="add del">
          <ac:chgData name="Jeffrey, Justin (DPH)" userId="688d1829-e65b-474d-900a-b54ace26d5c6" providerId="ADAL" clId="{4CD0B00B-3A5F-4574-A327-6C790CDF195E}" dt="2024-02-13T17:15:02.500" v="676" actId="26606"/>
          <ac:spMkLst>
            <pc:docMk/>
            <pc:sldMk cId="3753635172" sldId="393"/>
            <ac:spMk id="10" creationId="{C13EF075-D4EF-4929-ADBC-91B27DA19955}"/>
          </ac:spMkLst>
        </pc:spChg>
        <pc:spChg chg="add">
          <ac:chgData name="Jeffrey, Justin (DPH)" userId="688d1829-e65b-474d-900a-b54ace26d5c6" providerId="ADAL" clId="{4CD0B00B-3A5F-4574-A327-6C790CDF195E}" dt="2024-02-13T17:15:02.504" v="677" actId="26606"/>
          <ac:spMkLst>
            <pc:docMk/>
            <pc:sldMk cId="3753635172" sldId="393"/>
            <ac:spMk id="18" creationId="{907EF6B7-1338-4443-8C46-6A318D952DFD}"/>
          </ac:spMkLst>
        </pc:spChg>
        <pc:spChg chg="add">
          <ac:chgData name="Jeffrey, Justin (DPH)" userId="688d1829-e65b-474d-900a-b54ace26d5c6" providerId="ADAL" clId="{4CD0B00B-3A5F-4574-A327-6C790CDF195E}" dt="2024-02-13T17:15:02.504" v="677" actId="26606"/>
          <ac:spMkLst>
            <pc:docMk/>
            <pc:sldMk cId="3753635172" sldId="393"/>
            <ac:spMk id="19" creationId="{DAAE4CDD-124C-4DCF-9584-B6033B545DD5}"/>
          </ac:spMkLst>
        </pc:spChg>
        <pc:spChg chg="add">
          <ac:chgData name="Jeffrey, Justin (DPH)" userId="688d1829-e65b-474d-900a-b54ace26d5c6" providerId="ADAL" clId="{4CD0B00B-3A5F-4574-A327-6C790CDF195E}" dt="2024-02-13T17:15:02.504" v="677" actId="26606"/>
          <ac:spMkLst>
            <pc:docMk/>
            <pc:sldMk cId="3753635172" sldId="393"/>
            <ac:spMk id="20" creationId="{081E4A58-353D-44AE-B2FC-2A74E2E400F7}"/>
          </ac:spMkLst>
        </pc:spChg>
        <pc:grpChg chg="add del">
          <ac:chgData name="Jeffrey, Justin (DPH)" userId="688d1829-e65b-474d-900a-b54ace26d5c6" providerId="ADAL" clId="{4CD0B00B-3A5F-4574-A327-6C790CDF195E}" dt="2024-02-13T17:15:02.500" v="676" actId="26606"/>
          <ac:grpSpMkLst>
            <pc:docMk/>
            <pc:sldMk cId="3753635172" sldId="393"/>
            <ac:grpSpMk id="12" creationId="{DAA26DFA-AAB2-4973-9C17-16D587C7B198}"/>
          </ac:grpSpMkLst>
        </pc:grpChg>
      </pc:sldChg>
      <pc:sldChg chg="addSp modSp new mod setBg">
        <pc:chgData name="Jeffrey, Justin (DPH)" userId="688d1829-e65b-474d-900a-b54ace26d5c6" providerId="ADAL" clId="{4CD0B00B-3A5F-4574-A327-6C790CDF195E}" dt="2024-02-13T17:16:16.699" v="689" actId="255"/>
        <pc:sldMkLst>
          <pc:docMk/>
          <pc:sldMk cId="3051351375" sldId="394"/>
        </pc:sldMkLst>
        <pc:spChg chg="mod">
          <ac:chgData name="Jeffrey, Justin (DPH)" userId="688d1829-e65b-474d-900a-b54ace26d5c6" providerId="ADAL" clId="{4CD0B00B-3A5F-4574-A327-6C790CDF195E}" dt="2024-02-13T17:15:54.384" v="687" actId="26606"/>
          <ac:spMkLst>
            <pc:docMk/>
            <pc:sldMk cId="3051351375" sldId="394"/>
            <ac:spMk id="2" creationId="{87E3D980-2C93-0115-160A-948E3DCDD19C}"/>
          </ac:spMkLst>
        </pc:spChg>
        <pc:spChg chg="mod">
          <ac:chgData name="Jeffrey, Justin (DPH)" userId="688d1829-e65b-474d-900a-b54ace26d5c6" providerId="ADAL" clId="{4CD0B00B-3A5F-4574-A327-6C790CDF195E}" dt="2024-02-13T17:16:16.699" v="689" actId="255"/>
          <ac:spMkLst>
            <pc:docMk/>
            <pc:sldMk cId="3051351375" sldId="394"/>
            <ac:spMk id="3" creationId="{3CF9FDC4-0461-5B69-3FE3-F090EE795F03}"/>
          </ac:spMkLst>
        </pc:spChg>
        <pc:spChg chg="add">
          <ac:chgData name="Jeffrey, Justin (DPH)" userId="688d1829-e65b-474d-900a-b54ace26d5c6" providerId="ADAL" clId="{4CD0B00B-3A5F-4574-A327-6C790CDF195E}" dt="2024-02-13T17:15:54.384" v="687" actId="26606"/>
          <ac:spMkLst>
            <pc:docMk/>
            <pc:sldMk cId="3051351375" sldId="394"/>
            <ac:spMk id="8" creationId="{907EF6B7-1338-4443-8C46-6A318D952DFD}"/>
          </ac:spMkLst>
        </pc:spChg>
        <pc:spChg chg="add">
          <ac:chgData name="Jeffrey, Justin (DPH)" userId="688d1829-e65b-474d-900a-b54ace26d5c6" providerId="ADAL" clId="{4CD0B00B-3A5F-4574-A327-6C790CDF195E}" dt="2024-02-13T17:15:54.384" v="687" actId="26606"/>
          <ac:spMkLst>
            <pc:docMk/>
            <pc:sldMk cId="3051351375" sldId="394"/>
            <ac:spMk id="10" creationId="{DAAE4CDD-124C-4DCF-9584-B6033B545DD5}"/>
          </ac:spMkLst>
        </pc:spChg>
        <pc:spChg chg="add">
          <ac:chgData name="Jeffrey, Justin (DPH)" userId="688d1829-e65b-474d-900a-b54ace26d5c6" providerId="ADAL" clId="{4CD0B00B-3A5F-4574-A327-6C790CDF195E}" dt="2024-02-13T17:15:54.384" v="687" actId="26606"/>
          <ac:spMkLst>
            <pc:docMk/>
            <pc:sldMk cId="3051351375" sldId="394"/>
            <ac:spMk id="12" creationId="{081E4A58-353D-44AE-B2FC-2A74E2E400F7}"/>
          </ac:spMkLst>
        </pc:spChg>
      </pc:sldChg>
      <pc:sldChg chg="addSp modSp new mod setBg">
        <pc:chgData name="Jeffrey, Justin (DPH)" userId="688d1829-e65b-474d-900a-b54ace26d5c6" providerId="ADAL" clId="{4CD0B00B-3A5F-4574-A327-6C790CDF195E}" dt="2024-02-13T17:17:31.480" v="720" actId="27636"/>
        <pc:sldMkLst>
          <pc:docMk/>
          <pc:sldMk cId="975115922" sldId="395"/>
        </pc:sldMkLst>
        <pc:spChg chg="mod">
          <ac:chgData name="Jeffrey, Justin (DPH)" userId="688d1829-e65b-474d-900a-b54ace26d5c6" providerId="ADAL" clId="{4CD0B00B-3A5F-4574-A327-6C790CDF195E}" dt="2024-02-13T17:16:33.538" v="703" actId="26606"/>
          <ac:spMkLst>
            <pc:docMk/>
            <pc:sldMk cId="975115922" sldId="395"/>
            <ac:spMk id="2" creationId="{31F299BA-17B7-FCF2-EDBA-1972A8CE13FE}"/>
          </ac:spMkLst>
        </pc:spChg>
        <pc:spChg chg="mod">
          <ac:chgData name="Jeffrey, Justin (DPH)" userId="688d1829-e65b-474d-900a-b54ace26d5c6" providerId="ADAL" clId="{4CD0B00B-3A5F-4574-A327-6C790CDF195E}" dt="2024-02-13T17:17:31.480" v="720" actId="27636"/>
          <ac:spMkLst>
            <pc:docMk/>
            <pc:sldMk cId="975115922" sldId="395"/>
            <ac:spMk id="3" creationId="{215A2DB1-E04C-F307-85E8-19C660BF7BD6}"/>
          </ac:spMkLst>
        </pc:spChg>
        <pc:spChg chg="add">
          <ac:chgData name="Jeffrey, Justin (DPH)" userId="688d1829-e65b-474d-900a-b54ace26d5c6" providerId="ADAL" clId="{4CD0B00B-3A5F-4574-A327-6C790CDF195E}" dt="2024-02-13T17:16:33.538" v="703" actId="26606"/>
          <ac:spMkLst>
            <pc:docMk/>
            <pc:sldMk cId="975115922" sldId="395"/>
            <ac:spMk id="8" creationId="{907EF6B7-1338-4443-8C46-6A318D952DFD}"/>
          </ac:spMkLst>
        </pc:spChg>
        <pc:spChg chg="add">
          <ac:chgData name="Jeffrey, Justin (DPH)" userId="688d1829-e65b-474d-900a-b54ace26d5c6" providerId="ADAL" clId="{4CD0B00B-3A5F-4574-A327-6C790CDF195E}" dt="2024-02-13T17:16:33.538" v="703" actId="26606"/>
          <ac:spMkLst>
            <pc:docMk/>
            <pc:sldMk cId="975115922" sldId="395"/>
            <ac:spMk id="10" creationId="{DAAE4CDD-124C-4DCF-9584-B6033B545DD5}"/>
          </ac:spMkLst>
        </pc:spChg>
        <pc:spChg chg="add">
          <ac:chgData name="Jeffrey, Justin (DPH)" userId="688d1829-e65b-474d-900a-b54ace26d5c6" providerId="ADAL" clId="{4CD0B00B-3A5F-4574-A327-6C790CDF195E}" dt="2024-02-13T17:16:33.538" v="703" actId="26606"/>
          <ac:spMkLst>
            <pc:docMk/>
            <pc:sldMk cId="975115922" sldId="395"/>
            <ac:spMk id="12" creationId="{081E4A58-353D-44AE-B2FC-2A74E2E400F7}"/>
          </ac:spMkLst>
        </pc:spChg>
      </pc:sldChg>
      <pc:sldChg chg="modSp new del mod">
        <pc:chgData name="Jeffrey, Justin (DPH)" userId="688d1829-e65b-474d-900a-b54ace26d5c6" providerId="ADAL" clId="{4CD0B00B-3A5F-4574-A327-6C790CDF195E}" dt="2024-02-13T17:18:03.805" v="732" actId="2696"/>
        <pc:sldMkLst>
          <pc:docMk/>
          <pc:sldMk cId="3113603761" sldId="396"/>
        </pc:sldMkLst>
        <pc:spChg chg="mod">
          <ac:chgData name="Jeffrey, Justin (DPH)" userId="688d1829-e65b-474d-900a-b54ace26d5c6" providerId="ADAL" clId="{4CD0B00B-3A5F-4574-A327-6C790CDF195E}" dt="2024-02-13T17:17:41.220" v="731" actId="20577"/>
          <ac:spMkLst>
            <pc:docMk/>
            <pc:sldMk cId="3113603761" sldId="396"/>
            <ac:spMk id="2" creationId="{8F8DDA1C-83AF-2BB9-21FD-E83FC6E358DE}"/>
          </ac:spMkLst>
        </pc:spChg>
      </pc:sldChg>
      <pc:sldChg chg="addSp delSp modSp new mod setBg">
        <pc:chgData name="Jeffrey, Justin (DPH)" userId="688d1829-e65b-474d-900a-b54ace26d5c6" providerId="ADAL" clId="{4CD0B00B-3A5F-4574-A327-6C790CDF195E}" dt="2024-02-13T17:28:29.729" v="860" actId="5793"/>
        <pc:sldMkLst>
          <pc:docMk/>
          <pc:sldMk cId="3781053188" sldId="396"/>
        </pc:sldMkLst>
        <pc:spChg chg="mod">
          <ac:chgData name="Jeffrey, Justin (DPH)" userId="688d1829-e65b-474d-900a-b54ace26d5c6" providerId="ADAL" clId="{4CD0B00B-3A5F-4574-A327-6C790CDF195E}" dt="2024-02-13T17:27:59.146" v="804" actId="26606"/>
          <ac:spMkLst>
            <pc:docMk/>
            <pc:sldMk cId="3781053188" sldId="396"/>
            <ac:spMk id="2" creationId="{0C6C7BE0-D944-FF8E-4512-E062E65440BD}"/>
          </ac:spMkLst>
        </pc:spChg>
        <pc:spChg chg="add mod">
          <ac:chgData name="Jeffrey, Justin (DPH)" userId="688d1829-e65b-474d-900a-b54ace26d5c6" providerId="ADAL" clId="{4CD0B00B-3A5F-4574-A327-6C790CDF195E}" dt="2024-02-13T17:28:29.729" v="860" actId="5793"/>
          <ac:spMkLst>
            <pc:docMk/>
            <pc:sldMk cId="3781053188" sldId="396"/>
            <ac:spMk id="4" creationId="{3F695E04-9386-2916-F578-D14AAFBAE1A4}"/>
          </ac:spMkLst>
        </pc:spChg>
        <pc:spChg chg="add del mod">
          <ac:chgData name="Jeffrey, Justin (DPH)" userId="688d1829-e65b-474d-900a-b54ace26d5c6" providerId="ADAL" clId="{4CD0B00B-3A5F-4574-A327-6C790CDF195E}" dt="2024-02-13T17:27:45.370" v="798" actId="478"/>
          <ac:spMkLst>
            <pc:docMk/>
            <pc:sldMk cId="3781053188" sldId="396"/>
            <ac:spMk id="6" creationId="{4F925A8F-F772-B254-C122-EE3F33405159}"/>
          </ac:spMkLst>
        </pc:spChg>
        <pc:spChg chg="add del">
          <ac:chgData name="Jeffrey, Justin (DPH)" userId="688d1829-e65b-474d-900a-b54ace26d5c6" providerId="ADAL" clId="{4CD0B00B-3A5F-4574-A327-6C790CDF195E}" dt="2024-02-13T17:27:59.146" v="804" actId="26606"/>
          <ac:spMkLst>
            <pc:docMk/>
            <pc:sldMk cId="3781053188" sldId="396"/>
            <ac:spMk id="9" creationId="{907EF6B7-1338-4443-8C46-6A318D952DFD}"/>
          </ac:spMkLst>
        </pc:spChg>
        <pc:spChg chg="add del">
          <ac:chgData name="Jeffrey, Justin (DPH)" userId="688d1829-e65b-474d-900a-b54ace26d5c6" providerId="ADAL" clId="{4CD0B00B-3A5F-4574-A327-6C790CDF195E}" dt="2024-02-13T17:27:59.146" v="804" actId="26606"/>
          <ac:spMkLst>
            <pc:docMk/>
            <pc:sldMk cId="3781053188" sldId="396"/>
            <ac:spMk id="11" creationId="{DAAE4CDD-124C-4DCF-9584-B6033B545DD5}"/>
          </ac:spMkLst>
        </pc:spChg>
        <pc:spChg chg="add del">
          <ac:chgData name="Jeffrey, Justin (DPH)" userId="688d1829-e65b-474d-900a-b54ace26d5c6" providerId="ADAL" clId="{4CD0B00B-3A5F-4574-A327-6C790CDF195E}" dt="2024-02-13T17:27:59.146" v="804" actId="26606"/>
          <ac:spMkLst>
            <pc:docMk/>
            <pc:sldMk cId="3781053188" sldId="396"/>
            <ac:spMk id="13" creationId="{081E4A58-353D-44AE-B2FC-2A74E2E400F7}"/>
          </ac:spMkLst>
        </pc:spChg>
        <pc:spChg chg="add">
          <ac:chgData name="Jeffrey, Justin (DPH)" userId="688d1829-e65b-474d-900a-b54ace26d5c6" providerId="ADAL" clId="{4CD0B00B-3A5F-4574-A327-6C790CDF195E}" dt="2024-02-13T17:27:59.146" v="804" actId="26606"/>
          <ac:spMkLst>
            <pc:docMk/>
            <pc:sldMk cId="3781053188" sldId="396"/>
            <ac:spMk id="18" creationId="{45D37F4E-DDB4-456B-97E0-9937730A039F}"/>
          </ac:spMkLst>
        </pc:spChg>
        <pc:spChg chg="add">
          <ac:chgData name="Jeffrey, Justin (DPH)" userId="688d1829-e65b-474d-900a-b54ace26d5c6" providerId="ADAL" clId="{4CD0B00B-3A5F-4574-A327-6C790CDF195E}" dt="2024-02-13T17:27:59.146" v="804" actId="26606"/>
          <ac:spMkLst>
            <pc:docMk/>
            <pc:sldMk cId="3781053188" sldId="396"/>
            <ac:spMk id="20" creationId="{B2DD41CD-8F47-4F56-AD12-4E2FF7696987}"/>
          </ac:spMkLst>
        </pc:spChg>
        <pc:picChg chg="add mod">
          <ac:chgData name="Jeffrey, Justin (DPH)" userId="688d1829-e65b-474d-900a-b54ace26d5c6" providerId="ADAL" clId="{4CD0B00B-3A5F-4574-A327-6C790CDF195E}" dt="2024-02-13T17:27:59.146" v="804" actId="26606"/>
          <ac:picMkLst>
            <pc:docMk/>
            <pc:sldMk cId="3781053188" sldId="396"/>
            <ac:picMk id="7" creationId="{0E2CA217-FB4A-DC45-149C-D8B965B7CF77}"/>
          </ac:picMkLst>
        </pc:picChg>
        <pc:picChg chg="add del mod">
          <ac:chgData name="Jeffrey, Justin (DPH)" userId="688d1829-e65b-474d-900a-b54ace26d5c6" providerId="ADAL" clId="{4CD0B00B-3A5F-4574-A327-6C790CDF195E}" dt="2024-02-13T17:27:25.292" v="796" actId="478"/>
          <ac:picMkLst>
            <pc:docMk/>
            <pc:sldMk cId="3781053188" sldId="396"/>
            <ac:picMk id="1026" creationId="{A6451FDD-CBA0-1DD1-97CE-3820E184729B}"/>
          </ac:picMkLst>
        </pc:picChg>
        <pc:picChg chg="add del mod">
          <ac:chgData name="Jeffrey, Justin (DPH)" userId="688d1829-e65b-474d-900a-b54ace26d5c6" providerId="ADAL" clId="{4CD0B00B-3A5F-4574-A327-6C790CDF195E}" dt="2024-02-13T17:27:16.605" v="795" actId="478"/>
          <ac:picMkLst>
            <pc:docMk/>
            <pc:sldMk cId="3781053188" sldId="396"/>
            <ac:picMk id="1028" creationId="{6E6B8F03-D8FF-AA1A-F0BF-85C33AFFC24A}"/>
          </ac:picMkLst>
        </pc:picChg>
      </pc:sldChg>
      <pc:sldChg chg="addSp delSp modSp new mod setBg">
        <pc:chgData name="Jeffrey, Justin (DPH)" userId="688d1829-e65b-474d-900a-b54ace26d5c6" providerId="ADAL" clId="{4CD0B00B-3A5F-4574-A327-6C790CDF195E}" dt="2024-02-13T17:28:55.985" v="876" actId="20577"/>
        <pc:sldMkLst>
          <pc:docMk/>
          <pc:sldMk cId="1832467954" sldId="397"/>
        </pc:sldMkLst>
        <pc:spChg chg="mod ord">
          <ac:chgData name="Jeffrey, Justin (DPH)" userId="688d1829-e65b-474d-900a-b54ace26d5c6" providerId="ADAL" clId="{4CD0B00B-3A5F-4574-A327-6C790CDF195E}" dt="2024-02-13T17:28:55.985" v="876" actId="20577"/>
          <ac:spMkLst>
            <pc:docMk/>
            <pc:sldMk cId="1832467954" sldId="397"/>
            <ac:spMk id="2" creationId="{4CF8651D-69B2-42AA-7F21-C38EDBAE3CD3}"/>
          </ac:spMkLst>
        </pc:spChg>
        <pc:spChg chg="add del">
          <ac:chgData name="Jeffrey, Justin (DPH)" userId="688d1829-e65b-474d-900a-b54ace26d5c6" providerId="ADAL" clId="{4CD0B00B-3A5F-4574-A327-6C790CDF195E}" dt="2024-02-13T17:28:49.058" v="864" actId="26606"/>
          <ac:spMkLst>
            <pc:docMk/>
            <pc:sldMk cId="1832467954" sldId="397"/>
            <ac:spMk id="2055" creationId="{D4771268-CB57-404A-9271-370EB28F6090}"/>
          </ac:spMkLst>
        </pc:spChg>
        <pc:spChg chg="add del">
          <ac:chgData name="Jeffrey, Justin (DPH)" userId="688d1829-e65b-474d-900a-b54ace26d5c6" providerId="ADAL" clId="{4CD0B00B-3A5F-4574-A327-6C790CDF195E}" dt="2024-02-13T17:28:50.478" v="866" actId="26606"/>
          <ac:spMkLst>
            <pc:docMk/>
            <pc:sldMk cId="1832467954" sldId="397"/>
            <ac:spMk id="2058" creationId="{37C89E4B-3C9F-44B9-8B86-D9E3D112D8EC}"/>
          </ac:spMkLst>
        </pc:spChg>
        <pc:spChg chg="add">
          <ac:chgData name="Jeffrey, Justin (DPH)" userId="688d1829-e65b-474d-900a-b54ace26d5c6" providerId="ADAL" clId="{4CD0B00B-3A5F-4574-A327-6C790CDF195E}" dt="2024-02-13T17:28:50.481" v="867" actId="26606"/>
          <ac:spMkLst>
            <pc:docMk/>
            <pc:sldMk cId="1832467954" sldId="397"/>
            <ac:spMk id="2061" creationId="{D4771268-CB57-404A-9271-370EB28F6090}"/>
          </ac:spMkLst>
        </pc:spChg>
        <pc:picChg chg="add mod">
          <ac:chgData name="Jeffrey, Justin (DPH)" userId="688d1829-e65b-474d-900a-b54ace26d5c6" providerId="ADAL" clId="{4CD0B00B-3A5F-4574-A327-6C790CDF195E}" dt="2024-02-13T17:28:50.481" v="867" actId="26606"/>
          <ac:picMkLst>
            <pc:docMk/>
            <pc:sldMk cId="1832467954" sldId="397"/>
            <ac:picMk id="2050" creationId="{75DBD8CD-ABC1-EE4A-3D4F-344C211FDE60}"/>
          </ac:picMkLst>
        </pc:picChg>
        <pc:cxnChg chg="add del">
          <ac:chgData name="Jeffrey, Justin (DPH)" userId="688d1829-e65b-474d-900a-b54ace26d5c6" providerId="ADAL" clId="{4CD0B00B-3A5F-4574-A327-6C790CDF195E}" dt="2024-02-13T17:28:50.478" v="866" actId="26606"/>
          <ac:cxnSpMkLst>
            <pc:docMk/>
            <pc:sldMk cId="1832467954" sldId="397"/>
            <ac:cxnSpMk id="2057" creationId="{AA2EAA10-076F-46BD-8F0F-B9A2FB77A85C}"/>
          </ac:cxnSpMkLst>
        </pc:cxnChg>
        <pc:cxnChg chg="add del">
          <ac:chgData name="Jeffrey, Justin (DPH)" userId="688d1829-e65b-474d-900a-b54ace26d5c6" providerId="ADAL" clId="{4CD0B00B-3A5F-4574-A327-6C790CDF195E}" dt="2024-02-13T17:28:50.478" v="866" actId="26606"/>
          <ac:cxnSpMkLst>
            <pc:docMk/>
            <pc:sldMk cId="1832467954" sldId="397"/>
            <ac:cxnSpMk id="2059" creationId="{D891E407-403B-4764-86C9-33A56D3BCAA3}"/>
          </ac:cxnSpMkLst>
        </pc:cxnChg>
      </pc:sldChg>
      <pc:sldChg chg="addSp delSp modSp new mod setBg">
        <pc:chgData name="Jeffrey, Justin (DPH)" userId="688d1829-e65b-474d-900a-b54ace26d5c6" providerId="ADAL" clId="{4CD0B00B-3A5F-4574-A327-6C790CDF195E}" dt="2024-02-13T17:30:46.664" v="892" actId="26606"/>
        <pc:sldMkLst>
          <pc:docMk/>
          <pc:sldMk cId="2940027616" sldId="398"/>
        </pc:sldMkLst>
        <pc:spChg chg="mod ord">
          <ac:chgData name="Jeffrey, Justin (DPH)" userId="688d1829-e65b-474d-900a-b54ace26d5c6" providerId="ADAL" clId="{4CD0B00B-3A5F-4574-A327-6C790CDF195E}" dt="2024-02-13T17:30:46.664" v="892" actId="26606"/>
          <ac:spMkLst>
            <pc:docMk/>
            <pc:sldMk cId="2940027616" sldId="398"/>
            <ac:spMk id="2" creationId="{D4BECC79-C8AC-625E-FB6D-EC997288DDBE}"/>
          </ac:spMkLst>
        </pc:spChg>
        <pc:spChg chg="add del">
          <ac:chgData name="Jeffrey, Justin (DPH)" userId="688d1829-e65b-474d-900a-b54ace26d5c6" providerId="ADAL" clId="{4CD0B00B-3A5F-4574-A327-6C790CDF195E}" dt="2024-02-13T17:30:46.664" v="892" actId="26606"/>
          <ac:spMkLst>
            <pc:docMk/>
            <pc:sldMk cId="2940027616" sldId="398"/>
            <ac:spMk id="9" creationId="{37C89E4B-3C9F-44B9-8B86-D9E3D112D8EC}"/>
          </ac:spMkLst>
        </pc:spChg>
        <pc:spChg chg="add">
          <ac:chgData name="Jeffrey, Justin (DPH)" userId="688d1829-e65b-474d-900a-b54ace26d5c6" providerId="ADAL" clId="{4CD0B00B-3A5F-4574-A327-6C790CDF195E}" dt="2024-02-13T17:30:46.664" v="892" actId="26606"/>
          <ac:spMkLst>
            <pc:docMk/>
            <pc:sldMk cId="2940027616" sldId="398"/>
            <ac:spMk id="18" creationId="{A4AC5506-6312-4701-8D3C-40187889A947}"/>
          </ac:spMkLst>
        </pc:spChg>
        <pc:picChg chg="add del mod">
          <ac:chgData name="Jeffrey, Justin (DPH)" userId="688d1829-e65b-474d-900a-b54ace26d5c6" providerId="ADAL" clId="{4CD0B00B-3A5F-4574-A327-6C790CDF195E}" dt="2024-02-13T17:30:44.135" v="891" actId="478"/>
          <ac:picMkLst>
            <pc:docMk/>
            <pc:sldMk cId="2940027616" sldId="398"/>
            <ac:picMk id="4" creationId="{7CAD7AE0-557F-0910-14B6-AB2D25F9D7E3}"/>
          </ac:picMkLst>
        </pc:picChg>
        <pc:picChg chg="add mod">
          <ac:chgData name="Jeffrey, Justin (DPH)" userId="688d1829-e65b-474d-900a-b54ace26d5c6" providerId="ADAL" clId="{4CD0B00B-3A5F-4574-A327-6C790CDF195E}" dt="2024-02-13T17:30:46.664" v="892" actId="26606"/>
          <ac:picMkLst>
            <pc:docMk/>
            <pc:sldMk cId="2940027616" sldId="398"/>
            <ac:picMk id="6" creationId="{0338A8BD-0380-E805-5B56-4185EB85CA33}"/>
          </ac:picMkLst>
        </pc:picChg>
        <pc:cxnChg chg="add del">
          <ac:chgData name="Jeffrey, Justin (DPH)" userId="688d1829-e65b-474d-900a-b54ace26d5c6" providerId="ADAL" clId="{4CD0B00B-3A5F-4574-A327-6C790CDF195E}" dt="2024-02-13T17:30:46.664" v="892" actId="26606"/>
          <ac:cxnSpMkLst>
            <pc:docMk/>
            <pc:sldMk cId="2940027616" sldId="398"/>
            <ac:cxnSpMk id="11" creationId="{AA2EAA10-076F-46BD-8F0F-B9A2FB77A85C}"/>
          </ac:cxnSpMkLst>
        </pc:cxnChg>
        <pc:cxnChg chg="add del">
          <ac:chgData name="Jeffrey, Justin (DPH)" userId="688d1829-e65b-474d-900a-b54ace26d5c6" providerId="ADAL" clId="{4CD0B00B-3A5F-4574-A327-6C790CDF195E}" dt="2024-02-13T17:30:46.664" v="892" actId="26606"/>
          <ac:cxnSpMkLst>
            <pc:docMk/>
            <pc:sldMk cId="2940027616" sldId="398"/>
            <ac:cxnSpMk id="13" creationId="{D891E407-403B-4764-86C9-33A56D3BCAA3}"/>
          </ac:cxnSpMkLst>
        </pc:cxnChg>
      </pc:sldChg>
    </pc:docChg>
  </pc:docChgLst>
  <pc:docChgLst>
    <pc:chgData name="Ginna Hernandez Rodriguez" userId="7b86a55b-5465-4654-abf8-637584b5c9c5" providerId="ADAL" clId="{A63EED41-C234-4BAE-BE90-BABF604A5903}"/>
    <pc:docChg chg="modSld">
      <pc:chgData name="Ginna Hernandez Rodriguez" userId="7b86a55b-5465-4654-abf8-637584b5c9c5" providerId="ADAL" clId="{A63EED41-C234-4BAE-BE90-BABF604A5903}" dt="2023-02-08T00:41:21.479" v="1" actId="20577"/>
      <pc:docMkLst>
        <pc:docMk/>
      </pc:docMkLst>
      <pc:sldChg chg="modSp">
        <pc:chgData name="Ginna Hernandez Rodriguez" userId="7b86a55b-5465-4654-abf8-637584b5c9c5" providerId="ADAL" clId="{A63EED41-C234-4BAE-BE90-BABF604A5903}" dt="2023-02-08T00:41:21.479" v="1" actId="20577"/>
        <pc:sldMkLst>
          <pc:docMk/>
          <pc:sldMk cId="2690631540" sldId="288"/>
        </pc:sldMkLst>
        <pc:graphicFrameChg chg="mod">
          <ac:chgData name="Ginna Hernandez Rodriguez" userId="7b86a55b-5465-4654-abf8-637584b5c9c5" providerId="ADAL" clId="{A63EED41-C234-4BAE-BE90-BABF604A5903}" dt="2023-02-08T00:41:21.479" v="1" actId="20577"/>
          <ac:graphicFrameMkLst>
            <pc:docMk/>
            <pc:sldMk cId="2690631540" sldId="288"/>
            <ac:graphicFrameMk id="5" creationId="{B8F14D05-C7D3-F521-957E-A47CC2C4915A}"/>
          </ac:graphicFrameMkLst>
        </pc:graphicFrameChg>
      </pc:sldChg>
    </pc:docChg>
  </pc:docChgLst>
  <pc:docChgLst>
    <pc:chgData name="Jeffrey, Justin (DPH)" userId="688d1829-e65b-474d-900a-b54ace26d5c6" providerId="ADAL" clId="{99C8A4AD-29E2-4057-A403-90A4C300E20B}"/>
    <pc:docChg chg="undo redo custSel addSld delSld modSld sldOrd addSection delSection modSection">
      <pc:chgData name="Jeffrey, Justin (DPH)" userId="688d1829-e65b-474d-900a-b54ace26d5c6" providerId="ADAL" clId="{99C8A4AD-29E2-4057-A403-90A4C300E20B}" dt="2023-11-15T23:15:53.113" v="2850" actId="26606"/>
      <pc:docMkLst>
        <pc:docMk/>
      </pc:docMkLst>
      <pc:sldChg chg="addSp delSp modSp mod delDesignElem">
        <pc:chgData name="Jeffrey, Justin (DPH)" userId="688d1829-e65b-474d-900a-b54ace26d5c6" providerId="ADAL" clId="{99C8A4AD-29E2-4057-A403-90A4C300E20B}" dt="2023-11-15T23:07:45.827" v="2821" actId="20577"/>
        <pc:sldMkLst>
          <pc:docMk/>
          <pc:sldMk cId="1539537608" sldId="256"/>
        </pc:sldMkLst>
        <pc:spChg chg="mod">
          <ac:chgData name="Jeffrey, Justin (DPH)" userId="688d1829-e65b-474d-900a-b54ace26d5c6" providerId="ADAL" clId="{99C8A4AD-29E2-4057-A403-90A4C300E20B}" dt="2023-03-30T17:18:10.711" v="313"/>
          <ac:spMkLst>
            <pc:docMk/>
            <pc:sldMk cId="1539537608" sldId="256"/>
            <ac:spMk id="2" creationId="{2B73DF35-FFA1-4030-BA72-A7FE74F843B2}"/>
          </ac:spMkLst>
        </pc:spChg>
        <pc:spChg chg="mod">
          <ac:chgData name="Jeffrey, Justin (DPH)" userId="688d1829-e65b-474d-900a-b54ace26d5c6" providerId="ADAL" clId="{99C8A4AD-29E2-4057-A403-90A4C300E20B}" dt="2023-11-15T23:07:45.827" v="2821" actId="20577"/>
          <ac:spMkLst>
            <pc:docMk/>
            <pc:sldMk cId="1539537608" sldId="256"/>
            <ac:spMk id="3" creationId="{C05C7039-2C4B-4A1E-9C73-186D0373EC5A}"/>
          </ac:spMkLst>
        </pc:spChg>
        <pc:spChg chg="add del">
          <ac:chgData name="Jeffrey, Justin (DPH)" userId="688d1829-e65b-474d-900a-b54ace26d5c6" providerId="ADAL" clId="{99C8A4AD-29E2-4057-A403-90A4C300E20B}" dt="2023-03-30T17:18:31.519" v="389"/>
          <ac:spMkLst>
            <pc:docMk/>
            <pc:sldMk cId="1539537608" sldId="256"/>
            <ac:spMk id="10" creationId="{5B32A67F-3598-4A13-8552-DA884FFCCE57}"/>
          </ac:spMkLst>
        </pc:spChg>
        <pc:spChg chg="add del">
          <ac:chgData name="Jeffrey, Justin (DPH)" userId="688d1829-e65b-474d-900a-b54ace26d5c6" providerId="ADAL" clId="{99C8A4AD-29E2-4057-A403-90A4C300E20B}" dt="2023-03-30T17:18:31.519" v="389"/>
          <ac:spMkLst>
            <pc:docMk/>
            <pc:sldMk cId="1539537608" sldId="256"/>
            <ac:spMk id="12" creationId="{BCC55ACC-A2F6-403C-A3A4-D59B3734D45F}"/>
          </ac:spMkLst>
        </pc:spChg>
        <pc:spChg chg="add del">
          <ac:chgData name="Jeffrey, Justin (DPH)" userId="688d1829-e65b-474d-900a-b54ace26d5c6" providerId="ADAL" clId="{99C8A4AD-29E2-4057-A403-90A4C300E20B}" dt="2023-03-30T17:18:31.519" v="389"/>
          <ac:spMkLst>
            <pc:docMk/>
            <pc:sldMk cId="1539537608" sldId="256"/>
            <ac:spMk id="14" creationId="{598EBA13-C937-430B-9523-439FE21096E6}"/>
          </ac:spMkLst>
        </pc:spChg>
      </pc:sldChg>
      <pc:sldChg chg="addSp delSp del delDesignElem">
        <pc:chgData name="Jeffrey, Justin (DPH)" userId="688d1829-e65b-474d-900a-b54ace26d5c6" providerId="ADAL" clId="{99C8A4AD-29E2-4057-A403-90A4C300E20B}" dt="2023-03-30T17:24:39.153" v="408" actId="2696"/>
        <pc:sldMkLst>
          <pc:docMk/>
          <pc:sldMk cId="2325531075" sldId="257"/>
        </pc:sldMkLst>
        <pc:spChg chg="add del">
          <ac:chgData name="Jeffrey, Justin (DPH)" userId="688d1829-e65b-474d-900a-b54ace26d5c6" providerId="ADAL" clId="{99C8A4AD-29E2-4057-A403-90A4C300E20B}" dt="2023-03-30T17:18:31.519" v="389"/>
          <ac:spMkLst>
            <pc:docMk/>
            <pc:sldMk cId="2325531075" sldId="257"/>
            <ac:spMk id="12" creationId="{5E39A796-BE83-48B1-B33F-35C4A32AAB57}"/>
          </ac:spMkLst>
        </pc:spChg>
        <pc:spChg chg="add del">
          <ac:chgData name="Jeffrey, Justin (DPH)" userId="688d1829-e65b-474d-900a-b54ace26d5c6" providerId="ADAL" clId="{99C8A4AD-29E2-4057-A403-90A4C300E20B}" dt="2023-03-30T17:18:31.519" v="389"/>
          <ac:spMkLst>
            <pc:docMk/>
            <pc:sldMk cId="2325531075" sldId="257"/>
            <ac:spMk id="14" creationId="{72F84B47-E267-4194-8194-831DB7B5547F}"/>
          </ac:spMkLst>
        </pc:spChg>
      </pc:sldChg>
      <pc:sldChg chg="addSp delSp modSp del mod delDesignElem">
        <pc:chgData name="Jeffrey, Justin (DPH)" userId="688d1829-e65b-474d-900a-b54ace26d5c6" providerId="ADAL" clId="{99C8A4AD-29E2-4057-A403-90A4C300E20B}" dt="2023-03-30T18:56:25.844" v="658" actId="2696"/>
        <pc:sldMkLst>
          <pc:docMk/>
          <pc:sldMk cId="1891721984" sldId="258"/>
        </pc:sldMkLst>
        <pc:spChg chg="mod">
          <ac:chgData name="Jeffrey, Justin (DPH)" userId="688d1829-e65b-474d-900a-b54ace26d5c6" providerId="ADAL" clId="{99C8A4AD-29E2-4057-A403-90A4C300E20B}" dt="2023-03-30T17:18:24.655" v="359"/>
          <ac:spMkLst>
            <pc:docMk/>
            <pc:sldMk cId="1891721984" sldId="258"/>
            <ac:spMk id="2" creationId="{0A0F306E-0821-4316-9D03-524B668CD785}"/>
          </ac:spMkLst>
        </pc:spChg>
        <pc:spChg chg="mod">
          <ac:chgData name="Jeffrey, Justin (DPH)" userId="688d1829-e65b-474d-900a-b54ace26d5c6" providerId="ADAL" clId="{99C8A4AD-29E2-4057-A403-90A4C300E20B}" dt="2023-03-30T17:18:31.519" v="389"/>
          <ac:spMkLst>
            <pc:docMk/>
            <pc:sldMk cId="1891721984" sldId="258"/>
            <ac:spMk id="4" creationId="{D12D7372-1D7A-44CC-7BEE-792C6E6175E2}"/>
          </ac:spMkLst>
        </pc:spChg>
        <pc:spChg chg="add del">
          <ac:chgData name="Jeffrey, Justin (DPH)" userId="688d1829-e65b-474d-900a-b54ace26d5c6" providerId="ADAL" clId="{99C8A4AD-29E2-4057-A403-90A4C300E20B}" dt="2023-03-30T17:18:31.519" v="389"/>
          <ac:spMkLst>
            <pc:docMk/>
            <pc:sldMk cId="1891721984" sldId="258"/>
            <ac:spMk id="21" creationId="{86295E7F-EA66-480B-B001-C8BE7CD61903}"/>
          </ac:spMkLst>
        </pc:spChg>
        <pc:cxnChg chg="add del">
          <ac:chgData name="Jeffrey, Justin (DPH)" userId="688d1829-e65b-474d-900a-b54ace26d5c6" providerId="ADAL" clId="{99C8A4AD-29E2-4057-A403-90A4C300E20B}" dt="2023-03-30T17:18:31.519" v="389"/>
          <ac:cxnSpMkLst>
            <pc:docMk/>
            <pc:sldMk cId="1891721984" sldId="258"/>
            <ac:cxnSpMk id="23" creationId="{E126E481-B945-4179-BD79-05E96E9B29E1}"/>
          </ac:cxnSpMkLst>
        </pc:cxnChg>
      </pc:sldChg>
      <pc:sldChg chg="addSp delSp modSp del mod delDesignElem">
        <pc:chgData name="Jeffrey, Justin (DPH)" userId="688d1829-e65b-474d-900a-b54ace26d5c6" providerId="ADAL" clId="{99C8A4AD-29E2-4057-A403-90A4C300E20B}" dt="2023-03-30T18:56:30.672" v="659" actId="2696"/>
        <pc:sldMkLst>
          <pc:docMk/>
          <pc:sldMk cId="3615480401" sldId="259"/>
        </pc:sldMkLst>
        <pc:spChg chg="mod">
          <ac:chgData name="Jeffrey, Justin (DPH)" userId="688d1829-e65b-474d-900a-b54ace26d5c6" providerId="ADAL" clId="{99C8A4AD-29E2-4057-A403-90A4C300E20B}" dt="2023-03-30T17:18:24.655" v="359"/>
          <ac:spMkLst>
            <pc:docMk/>
            <pc:sldMk cId="3615480401" sldId="259"/>
            <ac:spMk id="3" creationId="{39D1E037-471B-4157-A626-47339A5D4210}"/>
          </ac:spMkLst>
        </pc:spChg>
        <pc:spChg chg="add del">
          <ac:chgData name="Jeffrey, Justin (DPH)" userId="688d1829-e65b-474d-900a-b54ace26d5c6" providerId="ADAL" clId="{99C8A4AD-29E2-4057-A403-90A4C300E20B}" dt="2023-03-30T17:18:31.519" v="389"/>
          <ac:spMkLst>
            <pc:docMk/>
            <pc:sldMk cId="3615480401" sldId="259"/>
            <ac:spMk id="8" creationId="{4D24BFD5-D814-402B-B6C4-EEF6AE14B0F2}"/>
          </ac:spMkLst>
        </pc:spChg>
        <pc:spChg chg="add del">
          <ac:chgData name="Jeffrey, Justin (DPH)" userId="688d1829-e65b-474d-900a-b54ace26d5c6" providerId="ADAL" clId="{99C8A4AD-29E2-4057-A403-90A4C300E20B}" dt="2023-03-30T17:18:31.519" v="389"/>
          <ac:spMkLst>
            <pc:docMk/>
            <pc:sldMk cId="3615480401" sldId="259"/>
            <ac:spMk id="10" creationId="{36FED7E8-9A97-475F-9FA4-113410D4433B}"/>
          </ac:spMkLst>
        </pc:spChg>
        <pc:spChg chg="add del">
          <ac:chgData name="Jeffrey, Justin (DPH)" userId="688d1829-e65b-474d-900a-b54ace26d5c6" providerId="ADAL" clId="{99C8A4AD-29E2-4057-A403-90A4C300E20B}" dt="2023-03-30T17:18:31.519" v="389"/>
          <ac:spMkLst>
            <pc:docMk/>
            <pc:sldMk cId="3615480401" sldId="259"/>
            <ac:spMk id="12" creationId="{2A39B854-4B6C-4F7F-A602-6F97770CED70}"/>
          </ac:spMkLst>
        </pc:spChg>
      </pc:sldChg>
      <pc:sldChg chg="addSp delSp modSp del mod delDesignElem">
        <pc:chgData name="Jeffrey, Justin (DPH)" userId="688d1829-e65b-474d-900a-b54ace26d5c6" providerId="ADAL" clId="{99C8A4AD-29E2-4057-A403-90A4C300E20B}" dt="2023-03-30T18:56:34.801" v="660" actId="2696"/>
        <pc:sldMkLst>
          <pc:docMk/>
          <pc:sldMk cId="2359066044" sldId="260"/>
        </pc:sldMkLst>
        <pc:spChg chg="mod">
          <ac:chgData name="Jeffrey, Justin (DPH)" userId="688d1829-e65b-474d-900a-b54ace26d5c6" providerId="ADAL" clId="{99C8A4AD-29E2-4057-A403-90A4C300E20B}" dt="2023-03-30T17:18:24.655" v="359"/>
          <ac:spMkLst>
            <pc:docMk/>
            <pc:sldMk cId="2359066044" sldId="260"/>
            <ac:spMk id="2" creationId="{B7C0D2A3-C110-4B83-8841-6BBFCD2E36D9}"/>
          </ac:spMkLst>
        </pc:spChg>
        <pc:spChg chg="add del">
          <ac:chgData name="Jeffrey, Justin (DPH)" userId="688d1829-e65b-474d-900a-b54ace26d5c6" providerId="ADAL" clId="{99C8A4AD-29E2-4057-A403-90A4C300E20B}" dt="2023-03-30T17:18:31.519" v="389"/>
          <ac:spMkLst>
            <pc:docMk/>
            <pc:sldMk cId="2359066044" sldId="260"/>
            <ac:spMk id="10" creationId="{E45B1D5C-0827-4AF0-8186-11FC5A8B8B92}"/>
          </ac:spMkLst>
        </pc:spChg>
        <pc:spChg chg="add del">
          <ac:chgData name="Jeffrey, Justin (DPH)" userId="688d1829-e65b-474d-900a-b54ace26d5c6" providerId="ADAL" clId="{99C8A4AD-29E2-4057-A403-90A4C300E20B}" dt="2023-03-30T17:18:31.519" v="389"/>
          <ac:spMkLst>
            <pc:docMk/>
            <pc:sldMk cId="2359066044" sldId="260"/>
            <ac:spMk id="12" creationId="{99413ED5-9ED4-4772-BCE4-2BCAE6B12E35}"/>
          </ac:spMkLst>
        </pc:spChg>
        <pc:spChg chg="add del">
          <ac:chgData name="Jeffrey, Justin (DPH)" userId="688d1829-e65b-474d-900a-b54ace26d5c6" providerId="ADAL" clId="{99C8A4AD-29E2-4057-A403-90A4C300E20B}" dt="2023-03-30T17:18:31.519" v="389"/>
          <ac:spMkLst>
            <pc:docMk/>
            <pc:sldMk cId="2359066044" sldId="260"/>
            <ac:spMk id="14" creationId="{04357C93-F0CB-4A1C-8F77-4E9063789819}"/>
          </ac:spMkLst>
        </pc:spChg>
        <pc:spChg chg="add del">
          <ac:chgData name="Jeffrey, Justin (DPH)" userId="688d1829-e65b-474d-900a-b54ace26d5c6" providerId="ADAL" clId="{99C8A4AD-29E2-4057-A403-90A4C300E20B}" dt="2023-03-30T17:18:31.519" v="389"/>
          <ac:spMkLst>
            <pc:docMk/>
            <pc:sldMk cId="2359066044" sldId="260"/>
            <ac:spMk id="16" creationId="{90F533E9-6690-41A8-A372-4C6C622D028D}"/>
          </ac:spMkLst>
        </pc:spChg>
      </pc:sldChg>
      <pc:sldChg chg="addSp delSp modSp mod setClrOvrMap delDesignElem modShow">
        <pc:chgData name="Jeffrey, Justin (DPH)" userId="688d1829-e65b-474d-900a-b54ace26d5c6" providerId="ADAL" clId="{99C8A4AD-29E2-4057-A403-90A4C300E20B}" dt="2023-09-20T18:29:54.519" v="2767" actId="729"/>
        <pc:sldMkLst>
          <pc:docMk/>
          <pc:sldMk cId="1279583129" sldId="261"/>
        </pc:sldMkLst>
        <pc:spChg chg="mod">
          <ac:chgData name="Jeffrey, Justin (DPH)" userId="688d1829-e65b-474d-900a-b54ace26d5c6" providerId="ADAL" clId="{99C8A4AD-29E2-4057-A403-90A4C300E20B}" dt="2023-03-30T18:58:41.722" v="674" actId="26606"/>
          <ac:spMkLst>
            <pc:docMk/>
            <pc:sldMk cId="1279583129" sldId="261"/>
            <ac:spMk id="2" creationId="{B083F29E-7D38-4C76-AD57-6A5BA9E28C51}"/>
          </ac:spMkLst>
        </pc:spChg>
        <pc:spChg chg="del mod">
          <ac:chgData name="Jeffrey, Justin (DPH)" userId="688d1829-e65b-474d-900a-b54ace26d5c6" providerId="ADAL" clId="{99C8A4AD-29E2-4057-A403-90A4C300E20B}" dt="2023-03-30T18:58:41.722" v="674" actId="26606"/>
          <ac:spMkLst>
            <pc:docMk/>
            <pc:sldMk cId="1279583129" sldId="261"/>
            <ac:spMk id="4" creationId="{B942DD3E-CC43-6449-2FB8-4DD7BDCB3E2E}"/>
          </ac:spMkLst>
        </pc:spChg>
        <pc:spChg chg="add del">
          <ac:chgData name="Jeffrey, Justin (DPH)" userId="688d1829-e65b-474d-900a-b54ace26d5c6" providerId="ADAL" clId="{99C8A4AD-29E2-4057-A403-90A4C300E20B}" dt="2023-03-30T18:58:41.722" v="674" actId="26606"/>
          <ac:spMkLst>
            <pc:docMk/>
            <pc:sldMk cId="1279583129" sldId="261"/>
            <ac:spMk id="10" creationId="{9228552E-C8B1-4A80-8448-0787CE0FC704}"/>
          </ac:spMkLst>
        </pc:spChg>
        <pc:spChg chg="add">
          <ac:chgData name="Jeffrey, Justin (DPH)" userId="688d1829-e65b-474d-900a-b54ace26d5c6" providerId="ADAL" clId="{99C8A4AD-29E2-4057-A403-90A4C300E20B}" dt="2023-03-30T18:58:41.722" v="674" actId="26606"/>
          <ac:spMkLst>
            <pc:docMk/>
            <pc:sldMk cId="1279583129" sldId="261"/>
            <ac:spMk id="15" creationId="{D4771268-CB57-404A-9271-370EB28F6090}"/>
          </ac:spMkLst>
        </pc:spChg>
        <pc:picChg chg="del">
          <ac:chgData name="Jeffrey, Justin (DPH)" userId="688d1829-e65b-474d-900a-b54ace26d5c6" providerId="ADAL" clId="{99C8A4AD-29E2-4057-A403-90A4C300E20B}" dt="2023-03-30T18:58:38.837" v="673" actId="478"/>
          <ac:picMkLst>
            <pc:docMk/>
            <pc:sldMk cId="1279583129" sldId="261"/>
            <ac:picMk id="6" creationId="{6B89C46A-352C-B166-3EE9-9A51ACB7D91F}"/>
          </ac:picMkLst>
        </pc:picChg>
        <pc:picChg chg="mod">
          <ac:chgData name="Jeffrey, Justin (DPH)" userId="688d1829-e65b-474d-900a-b54ace26d5c6" providerId="ADAL" clId="{99C8A4AD-29E2-4057-A403-90A4C300E20B}" dt="2023-03-30T18:58:41.722" v="674" actId="26606"/>
          <ac:picMkLst>
            <pc:docMk/>
            <pc:sldMk cId="1279583129" sldId="261"/>
            <ac:picMk id="8" creationId="{C6DF0F84-7267-2643-87C6-A43321D5F3C4}"/>
          </ac:picMkLst>
        </pc:picChg>
      </pc:sldChg>
      <pc:sldChg chg="addSp delSp del delDesignElem">
        <pc:chgData name="Jeffrey, Justin (DPH)" userId="688d1829-e65b-474d-900a-b54ace26d5c6" providerId="ADAL" clId="{99C8A4AD-29E2-4057-A403-90A4C300E20B}" dt="2023-03-30T18:57:18.672" v="661" actId="2696"/>
        <pc:sldMkLst>
          <pc:docMk/>
          <pc:sldMk cId="3634471336" sldId="266"/>
        </pc:sldMkLst>
        <pc:spChg chg="add del">
          <ac:chgData name="Jeffrey, Justin (DPH)" userId="688d1829-e65b-474d-900a-b54ace26d5c6" providerId="ADAL" clId="{99C8A4AD-29E2-4057-A403-90A4C300E20B}" dt="2023-03-30T17:18:31.519" v="389"/>
          <ac:spMkLst>
            <pc:docMk/>
            <pc:sldMk cId="3634471336" sldId="266"/>
            <ac:spMk id="8" creationId="{907EF6B7-1338-4443-8C46-6A318D952DFD}"/>
          </ac:spMkLst>
        </pc:spChg>
        <pc:spChg chg="add del">
          <ac:chgData name="Jeffrey, Justin (DPH)" userId="688d1829-e65b-474d-900a-b54ace26d5c6" providerId="ADAL" clId="{99C8A4AD-29E2-4057-A403-90A4C300E20B}" dt="2023-03-30T17:18:31.519" v="389"/>
          <ac:spMkLst>
            <pc:docMk/>
            <pc:sldMk cId="3634471336" sldId="266"/>
            <ac:spMk id="10" creationId="{DAAE4CDD-124C-4DCF-9584-B6033B545DD5}"/>
          </ac:spMkLst>
        </pc:spChg>
        <pc:spChg chg="add del">
          <ac:chgData name="Jeffrey, Justin (DPH)" userId="688d1829-e65b-474d-900a-b54ace26d5c6" providerId="ADAL" clId="{99C8A4AD-29E2-4057-A403-90A4C300E20B}" dt="2023-03-30T17:18:31.519" v="389"/>
          <ac:spMkLst>
            <pc:docMk/>
            <pc:sldMk cId="3634471336" sldId="266"/>
            <ac:spMk id="12" creationId="{081E4A58-353D-44AE-B2FC-2A74E2E400F7}"/>
          </ac:spMkLst>
        </pc:spChg>
      </pc:sldChg>
      <pc:sldChg chg="addSp delSp del delDesignElem">
        <pc:chgData name="Jeffrey, Justin (DPH)" userId="688d1829-e65b-474d-900a-b54ace26d5c6" providerId="ADAL" clId="{99C8A4AD-29E2-4057-A403-90A4C300E20B}" dt="2023-03-30T18:56:23.077" v="657" actId="2696"/>
        <pc:sldMkLst>
          <pc:docMk/>
          <pc:sldMk cId="278168797" sldId="287"/>
        </pc:sldMkLst>
        <pc:spChg chg="add del">
          <ac:chgData name="Jeffrey, Justin (DPH)" userId="688d1829-e65b-474d-900a-b54ace26d5c6" providerId="ADAL" clId="{99C8A4AD-29E2-4057-A403-90A4C300E20B}" dt="2023-03-30T17:18:31.519" v="389"/>
          <ac:spMkLst>
            <pc:docMk/>
            <pc:sldMk cId="278168797" sldId="287"/>
            <ac:spMk id="12" creationId="{823AC064-BC96-4F32-8AE1-B2FD38754823}"/>
          </ac:spMkLst>
        </pc:spChg>
        <pc:cxnChg chg="add del">
          <ac:chgData name="Jeffrey, Justin (DPH)" userId="688d1829-e65b-474d-900a-b54ace26d5c6" providerId="ADAL" clId="{99C8A4AD-29E2-4057-A403-90A4C300E20B}" dt="2023-03-30T17:18:31.519" v="389"/>
          <ac:cxnSpMkLst>
            <pc:docMk/>
            <pc:sldMk cId="278168797" sldId="287"/>
            <ac:cxnSpMk id="14" creationId="{7E7C77BC-7138-40B1-A15B-20F57A494629}"/>
          </ac:cxnSpMkLst>
        </pc:cxnChg>
        <pc:cxnChg chg="add del">
          <ac:chgData name="Jeffrey, Justin (DPH)" userId="688d1829-e65b-474d-900a-b54ace26d5c6" providerId="ADAL" clId="{99C8A4AD-29E2-4057-A403-90A4C300E20B}" dt="2023-03-30T17:18:31.519" v="389"/>
          <ac:cxnSpMkLst>
            <pc:docMk/>
            <pc:sldMk cId="278168797" sldId="287"/>
            <ac:cxnSpMk id="16" creationId="{DB146403-F3D6-484B-B2ED-97F9565D0370}"/>
          </ac:cxnSpMkLst>
        </pc:cxnChg>
      </pc:sldChg>
      <pc:sldChg chg="addSp delSp modSp mod ord delDesignElem">
        <pc:chgData name="Jeffrey, Justin (DPH)" userId="688d1829-e65b-474d-900a-b54ace26d5c6" providerId="ADAL" clId="{99C8A4AD-29E2-4057-A403-90A4C300E20B}" dt="2023-09-20T18:31:50.455" v="2777"/>
        <pc:sldMkLst>
          <pc:docMk/>
          <pc:sldMk cId="2690631540" sldId="288"/>
        </pc:sldMkLst>
        <pc:spChg chg="mod">
          <ac:chgData name="Jeffrey, Justin (DPH)" userId="688d1829-e65b-474d-900a-b54ace26d5c6" providerId="ADAL" clId="{99C8A4AD-29E2-4057-A403-90A4C300E20B}" dt="2023-03-30T17:18:10.711" v="313"/>
          <ac:spMkLst>
            <pc:docMk/>
            <pc:sldMk cId="2690631540" sldId="288"/>
            <ac:spMk id="2" creationId="{DC113B6D-1FE1-873A-27FA-C9985B4D59F9}"/>
          </ac:spMkLst>
        </pc:spChg>
        <pc:spChg chg="add del">
          <ac:chgData name="Jeffrey, Justin (DPH)" userId="688d1829-e65b-474d-900a-b54ace26d5c6" providerId="ADAL" clId="{99C8A4AD-29E2-4057-A403-90A4C300E20B}" dt="2023-03-30T17:18:31.519" v="389"/>
          <ac:spMkLst>
            <pc:docMk/>
            <pc:sldMk cId="2690631540" sldId="288"/>
            <ac:spMk id="9" creationId="{B819A166-7571-4003-A6B8-B62034C3ED30}"/>
          </ac:spMkLst>
        </pc:spChg>
      </pc:sldChg>
      <pc:sldChg chg="add del">
        <pc:chgData name="Jeffrey, Justin (DPH)" userId="688d1829-e65b-474d-900a-b54ace26d5c6" providerId="ADAL" clId="{99C8A4AD-29E2-4057-A403-90A4C300E20B}" dt="2023-03-30T17:14:51.581" v="235" actId="2696"/>
        <pc:sldMkLst>
          <pc:docMk/>
          <pc:sldMk cId="4237909891" sldId="302"/>
        </pc:sldMkLst>
      </pc:sldChg>
      <pc:sldChg chg="del">
        <pc:chgData name="Jeffrey, Justin (DPH)" userId="688d1829-e65b-474d-900a-b54ace26d5c6" providerId="ADAL" clId="{99C8A4AD-29E2-4057-A403-90A4C300E20B}" dt="2023-03-30T17:12:14.277" v="188" actId="2696"/>
        <pc:sldMkLst>
          <pc:docMk/>
          <pc:sldMk cId="2015320370" sldId="303"/>
        </pc:sldMkLst>
      </pc:sldChg>
      <pc:sldChg chg="del">
        <pc:chgData name="Jeffrey, Justin (DPH)" userId="688d1829-e65b-474d-900a-b54ace26d5c6" providerId="ADAL" clId="{99C8A4AD-29E2-4057-A403-90A4C300E20B}" dt="2023-03-30T17:12:19.190" v="189" actId="2696"/>
        <pc:sldMkLst>
          <pc:docMk/>
          <pc:sldMk cId="3517345117" sldId="304"/>
        </pc:sldMkLst>
      </pc:sldChg>
      <pc:sldChg chg="del">
        <pc:chgData name="Jeffrey, Justin (DPH)" userId="688d1829-e65b-474d-900a-b54ace26d5c6" providerId="ADAL" clId="{99C8A4AD-29E2-4057-A403-90A4C300E20B}" dt="2023-03-30T17:12:25.377" v="190" actId="2696"/>
        <pc:sldMkLst>
          <pc:docMk/>
          <pc:sldMk cId="2191763140" sldId="305"/>
        </pc:sldMkLst>
      </pc:sldChg>
      <pc:sldChg chg="del">
        <pc:chgData name="Jeffrey, Justin (DPH)" userId="688d1829-e65b-474d-900a-b54ace26d5c6" providerId="ADAL" clId="{99C8A4AD-29E2-4057-A403-90A4C300E20B}" dt="2023-03-30T17:12:36.514" v="191" actId="2696"/>
        <pc:sldMkLst>
          <pc:docMk/>
          <pc:sldMk cId="1884731932" sldId="306"/>
        </pc:sldMkLst>
      </pc:sldChg>
      <pc:sldChg chg="addSp delSp modSp del mod delDesignElem">
        <pc:chgData name="Jeffrey, Justin (DPH)" userId="688d1829-e65b-474d-900a-b54ace26d5c6" providerId="ADAL" clId="{99C8A4AD-29E2-4057-A403-90A4C300E20B}" dt="2023-03-30T17:21:38.060" v="402" actId="2696"/>
        <pc:sldMkLst>
          <pc:docMk/>
          <pc:sldMk cId="4209380963" sldId="307"/>
        </pc:sldMkLst>
        <pc:spChg chg="mod">
          <ac:chgData name="Jeffrey, Justin (DPH)" userId="688d1829-e65b-474d-900a-b54ace26d5c6" providerId="ADAL" clId="{99C8A4AD-29E2-4057-A403-90A4C300E20B}" dt="2023-03-30T17:19:40.905" v="392" actId="26606"/>
          <ac:spMkLst>
            <pc:docMk/>
            <pc:sldMk cId="4209380963" sldId="307"/>
            <ac:spMk id="2" creationId="{03FB6253-F851-7E37-A917-1A1F2A64346C}"/>
          </ac:spMkLst>
        </pc:spChg>
        <pc:spChg chg="mod">
          <ac:chgData name="Jeffrey, Justin (DPH)" userId="688d1829-e65b-474d-900a-b54ace26d5c6" providerId="ADAL" clId="{99C8A4AD-29E2-4057-A403-90A4C300E20B}" dt="2023-03-30T17:19:40.905" v="392" actId="26606"/>
          <ac:spMkLst>
            <pc:docMk/>
            <pc:sldMk cId="4209380963" sldId="307"/>
            <ac:spMk id="3" creationId="{A35790E0-2E89-C983-CB37-F9A292788557}"/>
          </ac:spMkLst>
        </pc:spChg>
        <pc:spChg chg="add del">
          <ac:chgData name="Jeffrey, Justin (DPH)" userId="688d1829-e65b-474d-900a-b54ace26d5c6" providerId="ADAL" clId="{99C8A4AD-29E2-4057-A403-90A4C300E20B}" dt="2023-03-30T17:19:40.905" v="392" actId="26606"/>
          <ac:spMkLst>
            <pc:docMk/>
            <pc:sldMk cId="4209380963" sldId="307"/>
            <ac:spMk id="8" creationId="{907EF6B7-1338-4443-8C46-6A318D952DFD}"/>
          </ac:spMkLst>
        </pc:spChg>
        <pc:spChg chg="add del">
          <ac:chgData name="Jeffrey, Justin (DPH)" userId="688d1829-e65b-474d-900a-b54ace26d5c6" providerId="ADAL" clId="{99C8A4AD-29E2-4057-A403-90A4C300E20B}" dt="2023-03-30T17:19:40.905" v="392" actId="26606"/>
          <ac:spMkLst>
            <pc:docMk/>
            <pc:sldMk cId="4209380963" sldId="307"/>
            <ac:spMk id="10" creationId="{DAAE4CDD-124C-4DCF-9584-B6033B545DD5}"/>
          </ac:spMkLst>
        </pc:spChg>
        <pc:spChg chg="add del">
          <ac:chgData name="Jeffrey, Justin (DPH)" userId="688d1829-e65b-474d-900a-b54ace26d5c6" providerId="ADAL" clId="{99C8A4AD-29E2-4057-A403-90A4C300E20B}" dt="2023-03-30T17:19:40.905" v="392" actId="26606"/>
          <ac:spMkLst>
            <pc:docMk/>
            <pc:sldMk cId="4209380963" sldId="307"/>
            <ac:spMk id="12" creationId="{081E4A58-353D-44AE-B2FC-2A74E2E400F7}"/>
          </ac:spMkLst>
        </pc:spChg>
        <pc:spChg chg="add">
          <ac:chgData name="Jeffrey, Justin (DPH)" userId="688d1829-e65b-474d-900a-b54ace26d5c6" providerId="ADAL" clId="{99C8A4AD-29E2-4057-A403-90A4C300E20B}" dt="2023-03-30T17:19:40.905" v="392" actId="26606"/>
          <ac:spMkLst>
            <pc:docMk/>
            <pc:sldMk cId="4209380963" sldId="307"/>
            <ac:spMk id="17" creationId="{081EA652-8C6A-4E69-BEB9-170809474553}"/>
          </ac:spMkLst>
        </pc:spChg>
        <pc:spChg chg="add">
          <ac:chgData name="Jeffrey, Justin (DPH)" userId="688d1829-e65b-474d-900a-b54ace26d5c6" providerId="ADAL" clId="{99C8A4AD-29E2-4057-A403-90A4C300E20B}" dt="2023-03-30T17:19:40.905" v="392" actId="26606"/>
          <ac:spMkLst>
            <pc:docMk/>
            <pc:sldMk cId="4209380963" sldId="307"/>
            <ac:spMk id="19" creationId="{5298780A-33B9-4EA2-8F67-DE68AD62841B}"/>
          </ac:spMkLst>
        </pc:spChg>
        <pc:spChg chg="add">
          <ac:chgData name="Jeffrey, Justin (DPH)" userId="688d1829-e65b-474d-900a-b54ace26d5c6" providerId="ADAL" clId="{99C8A4AD-29E2-4057-A403-90A4C300E20B}" dt="2023-03-30T17:19:40.905" v="392" actId="26606"/>
          <ac:spMkLst>
            <pc:docMk/>
            <pc:sldMk cId="4209380963" sldId="307"/>
            <ac:spMk id="21" creationId="{7F488E8B-4E1E-4402-8935-D4E6C02615C7}"/>
          </ac:spMkLst>
        </pc:spChg>
        <pc:cxnChg chg="add">
          <ac:chgData name="Jeffrey, Justin (DPH)" userId="688d1829-e65b-474d-900a-b54ace26d5c6" providerId="ADAL" clId="{99C8A4AD-29E2-4057-A403-90A4C300E20B}" dt="2023-03-30T17:19:40.905" v="392" actId="26606"/>
          <ac:cxnSpMkLst>
            <pc:docMk/>
            <pc:sldMk cId="4209380963" sldId="307"/>
            <ac:cxnSpMk id="23" creationId="{23AAC9B5-8015-485C-ACF9-A750390E9A56}"/>
          </ac:cxnSpMkLst>
        </pc:cxnChg>
      </pc:sldChg>
      <pc:sldChg chg="addSp delSp modSp del mod delDesignElem">
        <pc:chgData name="Jeffrey, Justin (DPH)" userId="688d1829-e65b-474d-900a-b54ace26d5c6" providerId="ADAL" clId="{99C8A4AD-29E2-4057-A403-90A4C300E20B}" dt="2023-03-30T17:22:13.702" v="404" actId="2696"/>
        <pc:sldMkLst>
          <pc:docMk/>
          <pc:sldMk cId="1308959794" sldId="308"/>
        </pc:sldMkLst>
        <pc:spChg chg="mod">
          <ac:chgData name="Jeffrey, Justin (DPH)" userId="688d1829-e65b-474d-900a-b54ace26d5c6" providerId="ADAL" clId="{99C8A4AD-29E2-4057-A403-90A4C300E20B}" dt="2023-03-30T17:18:11.105" v="315"/>
          <ac:spMkLst>
            <pc:docMk/>
            <pc:sldMk cId="1308959794" sldId="308"/>
            <ac:spMk id="3" creationId="{97DDC6A8-F4A4-338D-A359-9A772972994A}"/>
          </ac:spMkLst>
        </pc:spChg>
        <pc:spChg chg="add del">
          <ac:chgData name="Jeffrey, Justin (DPH)" userId="688d1829-e65b-474d-900a-b54ace26d5c6" providerId="ADAL" clId="{99C8A4AD-29E2-4057-A403-90A4C300E20B}" dt="2023-03-30T17:18:31.519" v="389"/>
          <ac:spMkLst>
            <pc:docMk/>
            <pc:sldMk cId="1308959794" sldId="308"/>
            <ac:spMk id="8" creationId="{907EF6B7-1338-4443-8C46-6A318D952DFD}"/>
          </ac:spMkLst>
        </pc:spChg>
        <pc:spChg chg="add del">
          <ac:chgData name="Jeffrey, Justin (DPH)" userId="688d1829-e65b-474d-900a-b54ace26d5c6" providerId="ADAL" clId="{99C8A4AD-29E2-4057-A403-90A4C300E20B}" dt="2023-03-30T17:18:31.519" v="389"/>
          <ac:spMkLst>
            <pc:docMk/>
            <pc:sldMk cId="1308959794" sldId="308"/>
            <ac:spMk id="10" creationId="{DAAE4CDD-124C-4DCF-9584-B6033B545DD5}"/>
          </ac:spMkLst>
        </pc:spChg>
        <pc:spChg chg="add del">
          <ac:chgData name="Jeffrey, Justin (DPH)" userId="688d1829-e65b-474d-900a-b54ace26d5c6" providerId="ADAL" clId="{99C8A4AD-29E2-4057-A403-90A4C300E20B}" dt="2023-03-30T17:18:31.519" v="389"/>
          <ac:spMkLst>
            <pc:docMk/>
            <pc:sldMk cId="1308959794" sldId="308"/>
            <ac:spMk id="12" creationId="{081E4A58-353D-44AE-B2FC-2A74E2E400F7}"/>
          </ac:spMkLst>
        </pc:spChg>
      </pc:sldChg>
      <pc:sldChg chg="addSp delSp modSp del mod delDesignElem">
        <pc:chgData name="Jeffrey, Justin (DPH)" userId="688d1829-e65b-474d-900a-b54ace26d5c6" providerId="ADAL" clId="{99C8A4AD-29E2-4057-A403-90A4C300E20B}" dt="2023-05-30T17:08:42.738" v="750" actId="2696"/>
        <pc:sldMkLst>
          <pc:docMk/>
          <pc:sldMk cId="750133853" sldId="309"/>
        </pc:sldMkLst>
        <pc:spChg chg="mod">
          <ac:chgData name="Jeffrey, Justin (DPH)" userId="688d1829-e65b-474d-900a-b54ace26d5c6" providerId="ADAL" clId="{99C8A4AD-29E2-4057-A403-90A4C300E20B}" dt="2023-03-30T17:18:24.655" v="359"/>
          <ac:spMkLst>
            <pc:docMk/>
            <pc:sldMk cId="750133853" sldId="309"/>
            <ac:spMk id="2" creationId="{31199B4B-693C-ADA8-1E82-9067BB5C718C}"/>
          </ac:spMkLst>
        </pc:spChg>
        <pc:spChg chg="add del">
          <ac:chgData name="Jeffrey, Justin (DPH)" userId="688d1829-e65b-474d-900a-b54ace26d5c6" providerId="ADAL" clId="{99C8A4AD-29E2-4057-A403-90A4C300E20B}" dt="2023-03-30T17:18:31.519" v="389"/>
          <ac:spMkLst>
            <pc:docMk/>
            <pc:sldMk cId="750133853" sldId="309"/>
            <ac:spMk id="8" creationId="{907EF6B7-1338-4443-8C46-6A318D952DFD}"/>
          </ac:spMkLst>
        </pc:spChg>
        <pc:spChg chg="add del">
          <ac:chgData name="Jeffrey, Justin (DPH)" userId="688d1829-e65b-474d-900a-b54ace26d5c6" providerId="ADAL" clId="{99C8A4AD-29E2-4057-A403-90A4C300E20B}" dt="2023-03-30T17:18:31.519" v="389"/>
          <ac:spMkLst>
            <pc:docMk/>
            <pc:sldMk cId="750133853" sldId="309"/>
            <ac:spMk id="10" creationId="{DAAE4CDD-124C-4DCF-9584-B6033B545DD5}"/>
          </ac:spMkLst>
        </pc:spChg>
        <pc:spChg chg="add del">
          <ac:chgData name="Jeffrey, Justin (DPH)" userId="688d1829-e65b-474d-900a-b54ace26d5c6" providerId="ADAL" clId="{99C8A4AD-29E2-4057-A403-90A4C300E20B}" dt="2023-03-30T17:18:31.519" v="389"/>
          <ac:spMkLst>
            <pc:docMk/>
            <pc:sldMk cId="750133853" sldId="309"/>
            <ac:spMk id="12" creationId="{081E4A58-353D-44AE-B2FC-2A74E2E400F7}"/>
          </ac:spMkLst>
        </pc:spChg>
      </pc:sldChg>
      <pc:sldChg chg="addSp delSp modSp del mod delDesignElem">
        <pc:chgData name="Jeffrey, Justin (DPH)" userId="688d1829-e65b-474d-900a-b54ace26d5c6" providerId="ADAL" clId="{99C8A4AD-29E2-4057-A403-90A4C300E20B}" dt="2023-05-30T17:08:46.304" v="751" actId="2696"/>
        <pc:sldMkLst>
          <pc:docMk/>
          <pc:sldMk cId="45796187" sldId="310"/>
        </pc:sldMkLst>
        <pc:spChg chg="mod">
          <ac:chgData name="Jeffrey, Justin (DPH)" userId="688d1829-e65b-474d-900a-b54ace26d5c6" providerId="ADAL" clId="{99C8A4AD-29E2-4057-A403-90A4C300E20B}" dt="2023-03-30T17:18:24.655" v="359"/>
          <ac:spMkLst>
            <pc:docMk/>
            <pc:sldMk cId="45796187" sldId="310"/>
            <ac:spMk id="3" creationId="{A7649A80-8E51-0A34-DBEF-0EE9FC1447F0}"/>
          </ac:spMkLst>
        </pc:spChg>
        <pc:spChg chg="add del">
          <ac:chgData name="Jeffrey, Justin (DPH)" userId="688d1829-e65b-474d-900a-b54ace26d5c6" providerId="ADAL" clId="{99C8A4AD-29E2-4057-A403-90A4C300E20B}" dt="2023-03-30T17:18:31.519" v="389"/>
          <ac:spMkLst>
            <pc:docMk/>
            <pc:sldMk cId="45796187" sldId="310"/>
            <ac:spMk id="14" creationId="{907EF6B7-1338-4443-8C46-6A318D952DFD}"/>
          </ac:spMkLst>
        </pc:spChg>
        <pc:spChg chg="add del">
          <ac:chgData name="Jeffrey, Justin (DPH)" userId="688d1829-e65b-474d-900a-b54ace26d5c6" providerId="ADAL" clId="{99C8A4AD-29E2-4057-A403-90A4C300E20B}" dt="2023-03-30T17:18:31.519" v="389"/>
          <ac:spMkLst>
            <pc:docMk/>
            <pc:sldMk cId="45796187" sldId="310"/>
            <ac:spMk id="15" creationId="{DAAE4CDD-124C-4DCF-9584-B6033B545DD5}"/>
          </ac:spMkLst>
        </pc:spChg>
        <pc:spChg chg="add del">
          <ac:chgData name="Jeffrey, Justin (DPH)" userId="688d1829-e65b-474d-900a-b54ace26d5c6" providerId="ADAL" clId="{99C8A4AD-29E2-4057-A403-90A4C300E20B}" dt="2023-03-30T17:18:31.519" v="389"/>
          <ac:spMkLst>
            <pc:docMk/>
            <pc:sldMk cId="45796187" sldId="310"/>
            <ac:spMk id="16" creationId="{081E4A58-353D-44AE-B2FC-2A74E2E400F7}"/>
          </ac:spMkLst>
        </pc:spChg>
      </pc:sldChg>
      <pc:sldChg chg="addSp delSp delDesignElem">
        <pc:chgData name="Jeffrey, Justin (DPH)" userId="688d1829-e65b-474d-900a-b54ace26d5c6" providerId="ADAL" clId="{99C8A4AD-29E2-4057-A403-90A4C300E20B}" dt="2023-03-30T17:18:31.519" v="389"/>
        <pc:sldMkLst>
          <pc:docMk/>
          <pc:sldMk cId="1629748030" sldId="311"/>
        </pc:sldMkLst>
        <pc:spChg chg="add del">
          <ac:chgData name="Jeffrey, Justin (DPH)" userId="688d1829-e65b-474d-900a-b54ace26d5c6" providerId="ADAL" clId="{99C8A4AD-29E2-4057-A403-90A4C300E20B}" dt="2023-03-30T17:18:31.519" v="389"/>
          <ac:spMkLst>
            <pc:docMk/>
            <pc:sldMk cId="1629748030" sldId="311"/>
            <ac:spMk id="10" creationId="{D4771268-CB57-404A-9271-370EB28F6090}"/>
          </ac:spMkLst>
        </pc:spChg>
      </pc:sldChg>
      <pc:sldChg chg="addSp delSp modSp mod delDesignElem">
        <pc:chgData name="Jeffrey, Justin (DPH)" userId="688d1829-e65b-474d-900a-b54ace26d5c6" providerId="ADAL" clId="{99C8A4AD-29E2-4057-A403-90A4C300E20B}" dt="2023-03-30T17:18:31.519" v="389"/>
        <pc:sldMkLst>
          <pc:docMk/>
          <pc:sldMk cId="2662233713" sldId="312"/>
        </pc:sldMkLst>
        <pc:spChg chg="mod">
          <ac:chgData name="Jeffrey, Justin (DPH)" userId="688d1829-e65b-474d-900a-b54ace26d5c6" providerId="ADAL" clId="{99C8A4AD-29E2-4057-A403-90A4C300E20B}" dt="2023-03-30T17:18:24.655" v="359"/>
          <ac:spMkLst>
            <pc:docMk/>
            <pc:sldMk cId="2662233713" sldId="312"/>
            <ac:spMk id="2" creationId="{4B8FB5EB-2A1E-861E-0001-5D291A7E8541}"/>
          </ac:spMkLst>
        </pc:spChg>
        <pc:spChg chg="add del">
          <ac:chgData name="Jeffrey, Justin (DPH)" userId="688d1829-e65b-474d-900a-b54ace26d5c6" providerId="ADAL" clId="{99C8A4AD-29E2-4057-A403-90A4C300E20B}" dt="2023-03-30T17:18:31.519" v="389"/>
          <ac:spMkLst>
            <pc:docMk/>
            <pc:sldMk cId="2662233713" sldId="312"/>
            <ac:spMk id="15" creationId="{907EF6B7-1338-4443-8C46-6A318D952DFD}"/>
          </ac:spMkLst>
        </pc:spChg>
        <pc:spChg chg="add del">
          <ac:chgData name="Jeffrey, Justin (DPH)" userId="688d1829-e65b-474d-900a-b54ace26d5c6" providerId="ADAL" clId="{99C8A4AD-29E2-4057-A403-90A4C300E20B}" dt="2023-03-30T17:18:31.519" v="389"/>
          <ac:spMkLst>
            <pc:docMk/>
            <pc:sldMk cId="2662233713" sldId="312"/>
            <ac:spMk id="17" creationId="{DAAE4CDD-124C-4DCF-9584-B6033B545DD5}"/>
          </ac:spMkLst>
        </pc:spChg>
        <pc:spChg chg="add del">
          <ac:chgData name="Jeffrey, Justin (DPH)" userId="688d1829-e65b-474d-900a-b54ace26d5c6" providerId="ADAL" clId="{99C8A4AD-29E2-4057-A403-90A4C300E20B}" dt="2023-03-30T17:18:31.519" v="389"/>
          <ac:spMkLst>
            <pc:docMk/>
            <pc:sldMk cId="2662233713" sldId="312"/>
            <ac:spMk id="19" creationId="{081E4A58-353D-44AE-B2FC-2A74E2E400F7}"/>
          </ac:spMkLst>
        </pc:spChg>
      </pc:sldChg>
      <pc:sldChg chg="addSp delSp modSp mod delDesignElem">
        <pc:chgData name="Jeffrey, Justin (DPH)" userId="688d1829-e65b-474d-900a-b54ace26d5c6" providerId="ADAL" clId="{99C8A4AD-29E2-4057-A403-90A4C300E20B}" dt="2023-03-30T17:18:31.519" v="389"/>
        <pc:sldMkLst>
          <pc:docMk/>
          <pc:sldMk cId="2220377389" sldId="313"/>
        </pc:sldMkLst>
        <pc:spChg chg="mod">
          <ac:chgData name="Jeffrey, Justin (DPH)" userId="688d1829-e65b-474d-900a-b54ace26d5c6" providerId="ADAL" clId="{99C8A4AD-29E2-4057-A403-90A4C300E20B}" dt="2023-03-30T17:18:24.655" v="359"/>
          <ac:spMkLst>
            <pc:docMk/>
            <pc:sldMk cId="2220377389" sldId="313"/>
            <ac:spMk id="2" creationId="{8070D734-BE37-D48A-F297-C5A42642B5D9}"/>
          </ac:spMkLst>
        </pc:spChg>
        <pc:spChg chg="add del">
          <ac:chgData name="Jeffrey, Justin (DPH)" userId="688d1829-e65b-474d-900a-b54ace26d5c6" providerId="ADAL" clId="{99C8A4AD-29E2-4057-A403-90A4C300E20B}" dt="2023-03-30T17:18:31.519" v="389"/>
          <ac:spMkLst>
            <pc:docMk/>
            <pc:sldMk cId="2220377389" sldId="313"/>
            <ac:spMk id="9" creationId="{B819A166-7571-4003-A6B8-B62034C3ED30}"/>
          </ac:spMkLst>
        </pc:spChg>
      </pc:sldChg>
      <pc:sldChg chg="addSp delSp mod delDesignElem modShow">
        <pc:chgData name="Jeffrey, Justin (DPH)" userId="688d1829-e65b-474d-900a-b54ace26d5c6" providerId="ADAL" clId="{99C8A4AD-29E2-4057-A403-90A4C300E20B}" dt="2023-11-15T23:11:57.017" v="2828" actId="729"/>
        <pc:sldMkLst>
          <pc:docMk/>
          <pc:sldMk cId="3668457393" sldId="314"/>
        </pc:sldMkLst>
        <pc:spChg chg="add del">
          <ac:chgData name="Jeffrey, Justin (DPH)" userId="688d1829-e65b-474d-900a-b54ace26d5c6" providerId="ADAL" clId="{99C8A4AD-29E2-4057-A403-90A4C300E20B}" dt="2023-03-30T17:18:31.519" v="389"/>
          <ac:spMkLst>
            <pc:docMk/>
            <pc:sldMk cId="3668457393" sldId="314"/>
            <ac:spMk id="10" creationId="{42A4FC2C-047E-45A5-965D-8E1E3BF09BC6}"/>
          </ac:spMkLst>
        </pc:spChg>
      </pc:sldChg>
      <pc:sldChg chg="addSp delSp mod delDesignElem modShow">
        <pc:chgData name="Jeffrey, Justin (DPH)" userId="688d1829-e65b-474d-900a-b54ace26d5c6" providerId="ADAL" clId="{99C8A4AD-29E2-4057-A403-90A4C300E20B}" dt="2023-09-20T18:30:08.854" v="2768" actId="729"/>
        <pc:sldMkLst>
          <pc:docMk/>
          <pc:sldMk cId="1561234874" sldId="315"/>
        </pc:sldMkLst>
        <pc:spChg chg="add del">
          <ac:chgData name="Jeffrey, Justin (DPH)" userId="688d1829-e65b-474d-900a-b54ace26d5c6" providerId="ADAL" clId="{99C8A4AD-29E2-4057-A403-90A4C300E20B}" dt="2023-03-30T17:18:31.519" v="389"/>
          <ac:spMkLst>
            <pc:docMk/>
            <pc:sldMk cId="1561234874" sldId="315"/>
            <ac:spMk id="10" creationId="{42A4FC2C-047E-45A5-965D-8E1E3BF09BC6}"/>
          </ac:spMkLst>
        </pc:spChg>
      </pc:sldChg>
      <pc:sldChg chg="addSp delSp mod delDesignElem modShow">
        <pc:chgData name="Jeffrey, Justin (DPH)" userId="688d1829-e65b-474d-900a-b54ace26d5c6" providerId="ADAL" clId="{99C8A4AD-29E2-4057-A403-90A4C300E20B}" dt="2023-09-20T18:30:14.556" v="2769" actId="729"/>
        <pc:sldMkLst>
          <pc:docMk/>
          <pc:sldMk cId="1743842794" sldId="316"/>
        </pc:sldMkLst>
        <pc:spChg chg="add del">
          <ac:chgData name="Jeffrey, Justin (DPH)" userId="688d1829-e65b-474d-900a-b54ace26d5c6" providerId="ADAL" clId="{99C8A4AD-29E2-4057-A403-90A4C300E20B}" dt="2023-03-30T17:18:31.519" v="389"/>
          <ac:spMkLst>
            <pc:docMk/>
            <pc:sldMk cId="1743842794" sldId="316"/>
            <ac:spMk id="10" creationId="{42A4FC2C-047E-45A5-965D-8E1E3BF09BC6}"/>
          </ac:spMkLst>
        </pc:spChg>
      </pc:sldChg>
      <pc:sldChg chg="modSp mod modShow">
        <pc:chgData name="Jeffrey, Justin (DPH)" userId="688d1829-e65b-474d-900a-b54ace26d5c6" providerId="ADAL" clId="{99C8A4AD-29E2-4057-A403-90A4C300E20B}" dt="2023-09-20T18:30:30.397" v="2772" actId="729"/>
        <pc:sldMkLst>
          <pc:docMk/>
          <pc:sldMk cId="4287837150" sldId="317"/>
        </pc:sldMkLst>
        <pc:spChg chg="mod">
          <ac:chgData name="Jeffrey, Justin (DPH)" userId="688d1829-e65b-474d-900a-b54ace26d5c6" providerId="ADAL" clId="{99C8A4AD-29E2-4057-A403-90A4C300E20B}" dt="2023-03-30T17:18:31.519" v="389"/>
          <ac:spMkLst>
            <pc:docMk/>
            <pc:sldMk cId="4287837150" sldId="317"/>
            <ac:spMk id="2" creationId="{8FB3F24F-71F4-216A-27A8-1455E1F93F47}"/>
          </ac:spMkLst>
        </pc:spChg>
        <pc:spChg chg="mod">
          <ac:chgData name="Jeffrey, Justin (DPH)" userId="688d1829-e65b-474d-900a-b54ace26d5c6" providerId="ADAL" clId="{99C8A4AD-29E2-4057-A403-90A4C300E20B}" dt="2023-03-30T17:18:31.519" v="389"/>
          <ac:spMkLst>
            <pc:docMk/>
            <pc:sldMk cId="4287837150" sldId="317"/>
            <ac:spMk id="3" creationId="{11FDBFA6-C477-3C57-0467-2E6BB74784B7}"/>
          </ac:spMkLst>
        </pc:spChg>
      </pc:sldChg>
      <pc:sldChg chg="addSp delSp ord delDesignElem">
        <pc:chgData name="Jeffrey, Justin (DPH)" userId="688d1829-e65b-474d-900a-b54ace26d5c6" providerId="ADAL" clId="{99C8A4AD-29E2-4057-A403-90A4C300E20B}" dt="2023-09-20T18:31:38.124" v="2775"/>
        <pc:sldMkLst>
          <pc:docMk/>
          <pc:sldMk cId="277968013" sldId="318"/>
        </pc:sldMkLst>
        <pc:spChg chg="add del">
          <ac:chgData name="Jeffrey, Justin (DPH)" userId="688d1829-e65b-474d-900a-b54ace26d5c6" providerId="ADAL" clId="{99C8A4AD-29E2-4057-A403-90A4C300E20B}" dt="2023-03-30T17:18:31.519" v="389"/>
          <ac:spMkLst>
            <pc:docMk/>
            <pc:sldMk cId="277968013" sldId="318"/>
            <ac:spMk id="10" creationId="{22F15A2D-2324-487D-A02A-BF46C5C580EB}"/>
          </ac:spMkLst>
        </pc:spChg>
        <pc:spChg chg="add del">
          <ac:chgData name="Jeffrey, Justin (DPH)" userId="688d1829-e65b-474d-900a-b54ace26d5c6" providerId="ADAL" clId="{99C8A4AD-29E2-4057-A403-90A4C300E20B}" dt="2023-03-30T17:18:31.519" v="389"/>
          <ac:spMkLst>
            <pc:docMk/>
            <pc:sldMk cId="277968013" sldId="318"/>
            <ac:spMk id="12" creationId="{17A7F34E-D418-47E2-9F86-2C45BBC31210}"/>
          </ac:spMkLst>
        </pc:spChg>
        <pc:spChg chg="add del">
          <ac:chgData name="Jeffrey, Justin (DPH)" userId="688d1829-e65b-474d-900a-b54ace26d5c6" providerId="ADAL" clId="{99C8A4AD-29E2-4057-A403-90A4C300E20B}" dt="2023-03-30T17:18:31.519" v="389"/>
          <ac:spMkLst>
            <pc:docMk/>
            <pc:sldMk cId="277968013" sldId="318"/>
            <ac:spMk id="14" creationId="{2AEAFA59-923A-4F54-8B49-44C970BCC323}"/>
          </ac:spMkLst>
        </pc:spChg>
      </pc:sldChg>
      <pc:sldChg chg="addSp delSp ord delDesignElem">
        <pc:chgData name="Jeffrey, Justin (DPH)" userId="688d1829-e65b-474d-900a-b54ace26d5c6" providerId="ADAL" clId="{99C8A4AD-29E2-4057-A403-90A4C300E20B}" dt="2023-09-20T18:32:06.342" v="2779"/>
        <pc:sldMkLst>
          <pc:docMk/>
          <pc:sldMk cId="3728882954" sldId="319"/>
        </pc:sldMkLst>
        <pc:spChg chg="add del">
          <ac:chgData name="Jeffrey, Justin (DPH)" userId="688d1829-e65b-474d-900a-b54ace26d5c6" providerId="ADAL" clId="{99C8A4AD-29E2-4057-A403-90A4C300E20B}" dt="2023-03-30T17:18:31.519" v="389"/>
          <ac:spMkLst>
            <pc:docMk/>
            <pc:sldMk cId="3728882954" sldId="319"/>
            <ac:spMk id="10" creationId="{42A4FC2C-047E-45A5-965D-8E1E3BF09BC6}"/>
          </ac:spMkLst>
        </pc:spChg>
      </pc:sldChg>
      <pc:sldChg chg="addSp delSp modSp del mod ord delDesignElem">
        <pc:chgData name="Jeffrey, Justin (DPH)" userId="688d1829-e65b-474d-900a-b54ace26d5c6" providerId="ADAL" clId="{99C8A4AD-29E2-4057-A403-90A4C300E20B}" dt="2023-09-20T18:31:10.498" v="2773" actId="2696"/>
        <pc:sldMkLst>
          <pc:docMk/>
          <pc:sldMk cId="1116099335" sldId="320"/>
        </pc:sldMkLst>
        <pc:spChg chg="mod">
          <ac:chgData name="Jeffrey, Justin (DPH)" userId="688d1829-e65b-474d-900a-b54ace26d5c6" providerId="ADAL" clId="{99C8A4AD-29E2-4057-A403-90A4C300E20B}" dt="2023-06-28T02:50:27.615" v="2650" actId="20577"/>
          <ac:spMkLst>
            <pc:docMk/>
            <pc:sldMk cId="1116099335" sldId="320"/>
            <ac:spMk id="3" creationId="{AFF04FDA-6E2B-5109-D347-B53A3486FEDC}"/>
          </ac:spMkLst>
        </pc:spChg>
        <pc:spChg chg="add del">
          <ac:chgData name="Jeffrey, Justin (DPH)" userId="688d1829-e65b-474d-900a-b54ace26d5c6" providerId="ADAL" clId="{99C8A4AD-29E2-4057-A403-90A4C300E20B}" dt="2023-03-30T17:18:31.519" v="389"/>
          <ac:spMkLst>
            <pc:docMk/>
            <pc:sldMk cId="1116099335" sldId="320"/>
            <ac:spMk id="8" creationId="{907EF6B7-1338-4443-8C46-6A318D952DFD}"/>
          </ac:spMkLst>
        </pc:spChg>
        <pc:spChg chg="add del">
          <ac:chgData name="Jeffrey, Justin (DPH)" userId="688d1829-e65b-474d-900a-b54ace26d5c6" providerId="ADAL" clId="{99C8A4AD-29E2-4057-A403-90A4C300E20B}" dt="2023-03-30T17:18:31.519" v="389"/>
          <ac:spMkLst>
            <pc:docMk/>
            <pc:sldMk cId="1116099335" sldId="320"/>
            <ac:spMk id="10" creationId="{DAAE4CDD-124C-4DCF-9584-B6033B545DD5}"/>
          </ac:spMkLst>
        </pc:spChg>
        <pc:spChg chg="add del">
          <ac:chgData name="Jeffrey, Justin (DPH)" userId="688d1829-e65b-474d-900a-b54ace26d5c6" providerId="ADAL" clId="{99C8A4AD-29E2-4057-A403-90A4C300E20B}" dt="2023-03-30T17:18:31.519" v="389"/>
          <ac:spMkLst>
            <pc:docMk/>
            <pc:sldMk cId="1116099335" sldId="320"/>
            <ac:spMk id="12" creationId="{081E4A58-353D-44AE-B2FC-2A74E2E400F7}"/>
          </ac:spMkLst>
        </pc:spChg>
      </pc:sldChg>
      <pc:sldChg chg="addSp delSp modSp new del mod setBg delDesignElem">
        <pc:chgData name="Jeffrey, Justin (DPH)" userId="688d1829-e65b-474d-900a-b54ace26d5c6" providerId="ADAL" clId="{99C8A4AD-29E2-4057-A403-90A4C300E20B}" dt="2023-06-28T02:36:20.358" v="2397" actId="2696"/>
        <pc:sldMkLst>
          <pc:docMk/>
          <pc:sldMk cId="2716881764" sldId="321"/>
        </pc:sldMkLst>
        <pc:spChg chg="mod">
          <ac:chgData name="Jeffrey, Justin (DPH)" userId="688d1829-e65b-474d-900a-b54ace26d5c6" providerId="ADAL" clId="{99C8A4AD-29E2-4057-A403-90A4C300E20B}" dt="2023-03-30T16:50:40.642" v="54" actId="26606"/>
          <ac:spMkLst>
            <pc:docMk/>
            <pc:sldMk cId="2716881764" sldId="321"/>
            <ac:spMk id="2" creationId="{F898805F-30CC-C01A-B42C-13D88823577B}"/>
          </ac:spMkLst>
        </pc:spChg>
        <pc:spChg chg="mod">
          <ac:chgData name="Jeffrey, Justin (DPH)" userId="688d1829-e65b-474d-900a-b54ace26d5c6" providerId="ADAL" clId="{99C8A4AD-29E2-4057-A403-90A4C300E20B}" dt="2023-05-30T17:10:06.114" v="758" actId="113"/>
          <ac:spMkLst>
            <pc:docMk/>
            <pc:sldMk cId="2716881764" sldId="321"/>
            <ac:spMk id="3" creationId="{CC206F84-4105-CB38-CAB6-75C4A1ADD936}"/>
          </ac:spMkLst>
        </pc:spChg>
        <pc:spChg chg="add del">
          <ac:chgData name="Jeffrey, Justin (DPH)" userId="688d1829-e65b-474d-900a-b54ace26d5c6" providerId="ADAL" clId="{99C8A4AD-29E2-4057-A403-90A4C300E20B}" dt="2023-03-30T17:18:31.519" v="389"/>
          <ac:spMkLst>
            <pc:docMk/>
            <pc:sldMk cId="2716881764" sldId="321"/>
            <ac:spMk id="8" creationId="{081EA652-8C6A-4E69-BEB9-170809474553}"/>
          </ac:spMkLst>
        </pc:spChg>
        <pc:spChg chg="add del">
          <ac:chgData name="Jeffrey, Justin (DPH)" userId="688d1829-e65b-474d-900a-b54ace26d5c6" providerId="ADAL" clId="{99C8A4AD-29E2-4057-A403-90A4C300E20B}" dt="2023-03-30T17:18:31.519" v="389"/>
          <ac:spMkLst>
            <pc:docMk/>
            <pc:sldMk cId="2716881764" sldId="321"/>
            <ac:spMk id="10" creationId="{5298780A-33B9-4EA2-8F67-DE68AD62841B}"/>
          </ac:spMkLst>
        </pc:spChg>
        <pc:spChg chg="add del">
          <ac:chgData name="Jeffrey, Justin (DPH)" userId="688d1829-e65b-474d-900a-b54ace26d5c6" providerId="ADAL" clId="{99C8A4AD-29E2-4057-A403-90A4C300E20B}" dt="2023-03-30T17:18:31.519" v="389"/>
          <ac:spMkLst>
            <pc:docMk/>
            <pc:sldMk cId="2716881764" sldId="321"/>
            <ac:spMk id="12" creationId="{7F488E8B-4E1E-4402-8935-D4E6C02615C7}"/>
          </ac:spMkLst>
        </pc:spChg>
        <pc:cxnChg chg="add del">
          <ac:chgData name="Jeffrey, Justin (DPH)" userId="688d1829-e65b-474d-900a-b54ace26d5c6" providerId="ADAL" clId="{99C8A4AD-29E2-4057-A403-90A4C300E20B}" dt="2023-03-30T17:18:31.519" v="389"/>
          <ac:cxnSpMkLst>
            <pc:docMk/>
            <pc:sldMk cId="2716881764" sldId="321"/>
            <ac:cxnSpMk id="14" creationId="{23AAC9B5-8015-485C-ACF9-A750390E9A56}"/>
          </ac:cxnSpMkLst>
        </pc:cxnChg>
      </pc:sldChg>
      <pc:sldChg chg="addSp delSp modSp new del mod setBg modAnim delDesignElem">
        <pc:chgData name="Jeffrey, Justin (DPH)" userId="688d1829-e65b-474d-900a-b54ace26d5c6" providerId="ADAL" clId="{99C8A4AD-29E2-4057-A403-90A4C300E20B}" dt="2023-05-30T17:10:13.549" v="759" actId="2696"/>
        <pc:sldMkLst>
          <pc:docMk/>
          <pc:sldMk cId="3747143624" sldId="322"/>
        </pc:sldMkLst>
        <pc:spChg chg="mod">
          <ac:chgData name="Jeffrey, Justin (DPH)" userId="688d1829-e65b-474d-900a-b54ace26d5c6" providerId="ADAL" clId="{99C8A4AD-29E2-4057-A403-90A4C300E20B}" dt="2023-03-30T17:18:31.519" v="389"/>
          <ac:spMkLst>
            <pc:docMk/>
            <pc:sldMk cId="3747143624" sldId="322"/>
            <ac:spMk id="2" creationId="{04BB342E-305B-4DC8-263E-483DDD694F3D}"/>
          </ac:spMkLst>
        </pc:spChg>
        <pc:spChg chg="mod">
          <ac:chgData name="Jeffrey, Justin (DPH)" userId="688d1829-e65b-474d-900a-b54ace26d5c6" providerId="ADAL" clId="{99C8A4AD-29E2-4057-A403-90A4C300E20B}" dt="2023-03-30T17:18:24.655" v="359"/>
          <ac:spMkLst>
            <pc:docMk/>
            <pc:sldMk cId="3747143624" sldId="322"/>
            <ac:spMk id="3" creationId="{BD02FCCA-9124-FEE5-D4AA-904C42366D64}"/>
          </ac:spMkLst>
        </pc:spChg>
        <pc:spChg chg="add del">
          <ac:chgData name="Jeffrey, Justin (DPH)" userId="688d1829-e65b-474d-900a-b54ace26d5c6" providerId="ADAL" clId="{99C8A4AD-29E2-4057-A403-90A4C300E20B}" dt="2023-03-30T16:52:33.179" v="71" actId="26606"/>
          <ac:spMkLst>
            <pc:docMk/>
            <pc:sldMk cId="3747143624" sldId="322"/>
            <ac:spMk id="8" creationId="{1BB867FF-FC45-48F7-8104-F89BE54909F1}"/>
          </ac:spMkLst>
        </pc:spChg>
        <pc:spChg chg="add del">
          <ac:chgData name="Jeffrey, Justin (DPH)" userId="688d1829-e65b-474d-900a-b54ace26d5c6" providerId="ADAL" clId="{99C8A4AD-29E2-4057-A403-90A4C300E20B}" dt="2023-03-30T16:52:33.179" v="71" actId="26606"/>
          <ac:spMkLst>
            <pc:docMk/>
            <pc:sldMk cId="3747143624" sldId="322"/>
            <ac:spMk id="10" creationId="{8BB56887-D0D5-4F0C-9E19-7247EB83C8B7}"/>
          </ac:spMkLst>
        </pc:spChg>
        <pc:spChg chg="add del">
          <ac:chgData name="Jeffrey, Justin (DPH)" userId="688d1829-e65b-474d-900a-b54ace26d5c6" providerId="ADAL" clId="{99C8A4AD-29E2-4057-A403-90A4C300E20B}" dt="2023-03-30T16:52:33.179" v="71" actId="26606"/>
          <ac:spMkLst>
            <pc:docMk/>
            <pc:sldMk cId="3747143624" sldId="322"/>
            <ac:spMk id="12" creationId="{081E4A58-353D-44AE-B2FC-2A74E2E400F7}"/>
          </ac:spMkLst>
        </pc:spChg>
        <pc:spChg chg="add del">
          <ac:chgData name="Jeffrey, Justin (DPH)" userId="688d1829-e65b-474d-900a-b54ace26d5c6" providerId="ADAL" clId="{99C8A4AD-29E2-4057-A403-90A4C300E20B}" dt="2023-03-30T17:18:31.519" v="389"/>
          <ac:spMkLst>
            <pc:docMk/>
            <pc:sldMk cId="3747143624" sldId="322"/>
            <ac:spMk id="14" creationId="{100EDD19-6802-4EC3-95CE-CFFAB042CFD6}"/>
          </ac:spMkLst>
        </pc:spChg>
        <pc:spChg chg="add del">
          <ac:chgData name="Jeffrey, Justin (DPH)" userId="688d1829-e65b-474d-900a-b54ace26d5c6" providerId="ADAL" clId="{99C8A4AD-29E2-4057-A403-90A4C300E20B}" dt="2023-03-30T17:18:31.519" v="389"/>
          <ac:spMkLst>
            <pc:docMk/>
            <pc:sldMk cId="3747143624" sldId="322"/>
            <ac:spMk id="15" creationId="{DB17E863-922E-4C26-BD64-E8FD41D28661}"/>
          </ac:spMkLst>
        </pc:spChg>
      </pc:sldChg>
      <pc:sldChg chg="addSp delSp modSp new mod setBg delDesignElem">
        <pc:chgData name="Jeffrey, Justin (DPH)" userId="688d1829-e65b-474d-900a-b54ace26d5c6" providerId="ADAL" clId="{99C8A4AD-29E2-4057-A403-90A4C300E20B}" dt="2023-10-18T22:21:17.460" v="2817" actId="27636"/>
        <pc:sldMkLst>
          <pc:docMk/>
          <pc:sldMk cId="3107003845" sldId="323"/>
        </pc:sldMkLst>
        <pc:spChg chg="mod">
          <ac:chgData name="Jeffrey, Justin (DPH)" userId="688d1829-e65b-474d-900a-b54ace26d5c6" providerId="ADAL" clId="{99C8A4AD-29E2-4057-A403-90A4C300E20B}" dt="2023-03-30T17:18:31.519" v="389"/>
          <ac:spMkLst>
            <pc:docMk/>
            <pc:sldMk cId="3107003845" sldId="323"/>
            <ac:spMk id="2" creationId="{C9720766-3AF8-1545-32DB-9406C4DEA7DB}"/>
          </ac:spMkLst>
        </pc:spChg>
        <pc:spChg chg="mod ord">
          <ac:chgData name="Jeffrey, Justin (DPH)" userId="688d1829-e65b-474d-900a-b54ace26d5c6" providerId="ADAL" clId="{99C8A4AD-29E2-4057-A403-90A4C300E20B}" dt="2023-10-18T22:21:17.460" v="2817" actId="27636"/>
          <ac:spMkLst>
            <pc:docMk/>
            <pc:sldMk cId="3107003845" sldId="323"/>
            <ac:spMk id="3" creationId="{A23C6864-46C7-2064-7537-AD90602AB558}"/>
          </ac:spMkLst>
        </pc:spChg>
        <pc:spChg chg="add del">
          <ac:chgData name="Jeffrey, Justin (DPH)" userId="688d1829-e65b-474d-900a-b54ace26d5c6" providerId="ADAL" clId="{99C8A4AD-29E2-4057-A403-90A4C300E20B}" dt="2023-03-30T17:18:31.519" v="389"/>
          <ac:spMkLst>
            <pc:docMk/>
            <pc:sldMk cId="3107003845" sldId="323"/>
            <ac:spMk id="8" creationId="{100EDD19-6802-4EC3-95CE-CFFAB042CFD6}"/>
          </ac:spMkLst>
        </pc:spChg>
        <pc:spChg chg="add del">
          <ac:chgData name="Jeffrey, Justin (DPH)" userId="688d1829-e65b-474d-900a-b54ace26d5c6" providerId="ADAL" clId="{99C8A4AD-29E2-4057-A403-90A4C300E20B}" dt="2023-03-30T17:18:31.519" v="389"/>
          <ac:spMkLst>
            <pc:docMk/>
            <pc:sldMk cId="3107003845" sldId="323"/>
            <ac:spMk id="10" creationId="{DB17E863-922E-4C26-BD64-E8FD41D28661}"/>
          </ac:spMkLst>
        </pc:spChg>
      </pc:sldChg>
      <pc:sldChg chg="addSp delSp modSp new mod setBg modAnim delDesignElem modShow">
        <pc:chgData name="Jeffrey, Justin (DPH)" userId="688d1829-e65b-474d-900a-b54ace26d5c6" providerId="ADAL" clId="{99C8A4AD-29E2-4057-A403-90A4C300E20B}" dt="2023-09-20T18:23:29.211" v="2742" actId="729"/>
        <pc:sldMkLst>
          <pc:docMk/>
          <pc:sldMk cId="2154450506" sldId="324"/>
        </pc:sldMkLst>
        <pc:spChg chg="mod">
          <ac:chgData name="Jeffrey, Justin (DPH)" userId="688d1829-e65b-474d-900a-b54ace26d5c6" providerId="ADAL" clId="{99C8A4AD-29E2-4057-A403-90A4C300E20B}" dt="2023-03-30T17:18:31.519" v="389"/>
          <ac:spMkLst>
            <pc:docMk/>
            <pc:sldMk cId="2154450506" sldId="324"/>
            <ac:spMk id="2" creationId="{079BD01E-FB50-4B36-79A7-48B663146029}"/>
          </ac:spMkLst>
        </pc:spChg>
        <pc:spChg chg="mod">
          <ac:chgData name="Jeffrey, Justin (DPH)" userId="688d1829-e65b-474d-900a-b54ace26d5c6" providerId="ADAL" clId="{99C8A4AD-29E2-4057-A403-90A4C300E20B}" dt="2023-03-30T17:18:31.519" v="389"/>
          <ac:spMkLst>
            <pc:docMk/>
            <pc:sldMk cId="2154450506" sldId="324"/>
            <ac:spMk id="3" creationId="{B912A4AE-E481-426E-BDC5-FACA7D72125E}"/>
          </ac:spMkLst>
        </pc:spChg>
        <pc:spChg chg="add del">
          <ac:chgData name="Jeffrey, Justin (DPH)" userId="688d1829-e65b-474d-900a-b54ace26d5c6" providerId="ADAL" clId="{99C8A4AD-29E2-4057-A403-90A4C300E20B}" dt="2023-03-30T17:01:27.991" v="122" actId="26606"/>
          <ac:spMkLst>
            <pc:docMk/>
            <pc:sldMk cId="2154450506" sldId="324"/>
            <ac:spMk id="8" creationId="{100EDD19-6802-4EC3-95CE-CFFAB042CFD6}"/>
          </ac:spMkLst>
        </pc:spChg>
        <pc:spChg chg="add del">
          <ac:chgData name="Jeffrey, Justin (DPH)" userId="688d1829-e65b-474d-900a-b54ace26d5c6" providerId="ADAL" clId="{99C8A4AD-29E2-4057-A403-90A4C300E20B}" dt="2023-03-30T17:01:27.991" v="122" actId="26606"/>
          <ac:spMkLst>
            <pc:docMk/>
            <pc:sldMk cId="2154450506" sldId="324"/>
            <ac:spMk id="10" creationId="{DB17E863-922E-4C26-BD64-E8FD41D28661}"/>
          </ac:spMkLst>
        </pc:spChg>
        <pc:spChg chg="add del">
          <ac:chgData name="Jeffrey, Justin (DPH)" userId="688d1829-e65b-474d-900a-b54ace26d5c6" providerId="ADAL" clId="{99C8A4AD-29E2-4057-A403-90A4C300E20B}" dt="2023-03-30T17:18:31.519" v="389"/>
          <ac:spMkLst>
            <pc:docMk/>
            <pc:sldMk cId="2154450506" sldId="324"/>
            <ac:spMk id="15" creationId="{1BB867FF-FC45-48F7-8104-F89BE54909F1}"/>
          </ac:spMkLst>
        </pc:spChg>
        <pc:spChg chg="add del">
          <ac:chgData name="Jeffrey, Justin (DPH)" userId="688d1829-e65b-474d-900a-b54ace26d5c6" providerId="ADAL" clId="{99C8A4AD-29E2-4057-A403-90A4C300E20B}" dt="2023-03-30T17:18:31.519" v="389"/>
          <ac:spMkLst>
            <pc:docMk/>
            <pc:sldMk cId="2154450506" sldId="324"/>
            <ac:spMk id="17" creationId="{8BB56887-D0D5-4F0C-9E19-7247EB83C8B7}"/>
          </ac:spMkLst>
        </pc:spChg>
        <pc:spChg chg="add del">
          <ac:chgData name="Jeffrey, Justin (DPH)" userId="688d1829-e65b-474d-900a-b54ace26d5c6" providerId="ADAL" clId="{99C8A4AD-29E2-4057-A403-90A4C300E20B}" dt="2023-03-30T17:18:31.519" v="389"/>
          <ac:spMkLst>
            <pc:docMk/>
            <pc:sldMk cId="2154450506" sldId="324"/>
            <ac:spMk id="19" creationId="{081E4A58-353D-44AE-B2FC-2A74E2E400F7}"/>
          </ac:spMkLst>
        </pc:spChg>
      </pc:sldChg>
      <pc:sldChg chg="addSp delSp modSp new mod modTransition setBg modAnim delDesignElem modShow">
        <pc:chgData name="Jeffrey, Justin (DPH)" userId="688d1829-e65b-474d-900a-b54ace26d5c6" providerId="ADAL" clId="{99C8A4AD-29E2-4057-A403-90A4C300E20B}" dt="2023-09-20T18:23:23.645" v="2741" actId="729"/>
        <pc:sldMkLst>
          <pc:docMk/>
          <pc:sldMk cId="148183777" sldId="325"/>
        </pc:sldMkLst>
        <pc:spChg chg="mod">
          <ac:chgData name="Jeffrey, Justin (DPH)" userId="688d1829-e65b-474d-900a-b54ace26d5c6" providerId="ADAL" clId="{99C8A4AD-29E2-4057-A403-90A4C300E20B}" dt="2023-03-30T17:18:31.519" v="389"/>
          <ac:spMkLst>
            <pc:docMk/>
            <pc:sldMk cId="148183777" sldId="325"/>
            <ac:spMk id="2" creationId="{3657A8AB-80CF-9297-2B3C-5B7AEAB5A13F}"/>
          </ac:spMkLst>
        </pc:spChg>
        <pc:spChg chg="mod ord">
          <ac:chgData name="Jeffrey, Justin (DPH)" userId="688d1829-e65b-474d-900a-b54ace26d5c6" providerId="ADAL" clId="{99C8A4AD-29E2-4057-A403-90A4C300E20B}" dt="2023-03-30T17:18:24.655" v="359"/>
          <ac:spMkLst>
            <pc:docMk/>
            <pc:sldMk cId="148183777" sldId="325"/>
            <ac:spMk id="3" creationId="{7BD6EE51-1329-86AC-91F6-DEF047C0EE13}"/>
          </ac:spMkLst>
        </pc:spChg>
        <pc:spChg chg="add del">
          <ac:chgData name="Jeffrey, Justin (DPH)" userId="688d1829-e65b-474d-900a-b54ace26d5c6" providerId="ADAL" clId="{99C8A4AD-29E2-4057-A403-90A4C300E20B}" dt="2023-03-30T17:09:01.811" v="169" actId="11529"/>
          <ac:spMkLst>
            <pc:docMk/>
            <pc:sldMk cId="148183777" sldId="325"/>
            <ac:spMk id="4" creationId="{556E7816-45E2-3B0A-D321-C2EEC5F0801C}"/>
          </ac:spMkLst>
        </pc:spChg>
        <pc:spChg chg="add del mod">
          <ac:chgData name="Jeffrey, Justin (DPH)" userId="688d1829-e65b-474d-900a-b54ace26d5c6" providerId="ADAL" clId="{99C8A4AD-29E2-4057-A403-90A4C300E20B}" dt="2023-03-30T17:11:34.071" v="184" actId="767"/>
          <ac:spMkLst>
            <pc:docMk/>
            <pc:sldMk cId="148183777" sldId="325"/>
            <ac:spMk id="5" creationId="{8162E889-298E-93CB-291D-0F76DE5A765D}"/>
          </ac:spMkLst>
        </pc:spChg>
        <pc:spChg chg="add del">
          <ac:chgData name="Jeffrey, Justin (DPH)" userId="688d1829-e65b-474d-900a-b54ace26d5c6" providerId="ADAL" clId="{99C8A4AD-29E2-4057-A403-90A4C300E20B}" dt="2023-03-30T17:18:31.519" v="389"/>
          <ac:spMkLst>
            <pc:docMk/>
            <pc:sldMk cId="148183777" sldId="325"/>
            <ac:spMk id="8" creationId="{100EDD19-6802-4EC3-95CE-CFFAB042CFD6}"/>
          </ac:spMkLst>
        </pc:spChg>
        <pc:spChg chg="add del">
          <ac:chgData name="Jeffrey, Justin (DPH)" userId="688d1829-e65b-474d-900a-b54ace26d5c6" providerId="ADAL" clId="{99C8A4AD-29E2-4057-A403-90A4C300E20B}" dt="2023-03-30T17:18:31.519" v="389"/>
          <ac:spMkLst>
            <pc:docMk/>
            <pc:sldMk cId="148183777" sldId="325"/>
            <ac:spMk id="10" creationId="{DB17E863-922E-4C26-BD64-E8FD41D28661}"/>
          </ac:spMkLst>
        </pc:spChg>
      </pc:sldChg>
      <pc:sldChg chg="addSp delSp modSp new del mod modTransition setBg modAnim delDesignElem">
        <pc:chgData name="Jeffrey, Justin (DPH)" userId="688d1829-e65b-474d-900a-b54ace26d5c6" providerId="ADAL" clId="{99C8A4AD-29E2-4057-A403-90A4C300E20B}" dt="2023-09-20T18:23:35.899" v="2743" actId="2696"/>
        <pc:sldMkLst>
          <pc:docMk/>
          <pc:sldMk cId="1013236823" sldId="326"/>
        </pc:sldMkLst>
        <pc:spChg chg="mod">
          <ac:chgData name="Jeffrey, Justin (DPH)" userId="688d1829-e65b-474d-900a-b54ace26d5c6" providerId="ADAL" clId="{99C8A4AD-29E2-4057-A403-90A4C300E20B}" dt="2023-03-30T17:18:31.519" v="389"/>
          <ac:spMkLst>
            <pc:docMk/>
            <pc:sldMk cId="1013236823" sldId="326"/>
            <ac:spMk id="2" creationId="{3B245DA2-5FA5-02A0-7F6D-F195AE13F2E0}"/>
          </ac:spMkLst>
        </pc:spChg>
        <pc:spChg chg="add del mod ord">
          <ac:chgData name="Jeffrey, Justin (DPH)" userId="688d1829-e65b-474d-900a-b54ace26d5c6" providerId="ADAL" clId="{99C8A4AD-29E2-4057-A403-90A4C300E20B}" dt="2023-03-30T17:18:11.105" v="315"/>
          <ac:spMkLst>
            <pc:docMk/>
            <pc:sldMk cId="1013236823" sldId="326"/>
            <ac:spMk id="3" creationId="{A6080C75-C1D1-E0A8-F22C-44235793AD71}"/>
          </ac:spMkLst>
        </pc:spChg>
        <pc:spChg chg="add del">
          <ac:chgData name="Jeffrey, Justin (DPH)" userId="688d1829-e65b-474d-900a-b54ace26d5c6" providerId="ADAL" clId="{99C8A4AD-29E2-4057-A403-90A4C300E20B}" dt="2023-03-30T17:18:31.519" v="389"/>
          <ac:spMkLst>
            <pc:docMk/>
            <pc:sldMk cId="1013236823" sldId="326"/>
            <ac:spMk id="8" creationId="{100EDD19-6802-4EC3-95CE-CFFAB042CFD6}"/>
          </ac:spMkLst>
        </pc:spChg>
        <pc:spChg chg="add del">
          <ac:chgData name="Jeffrey, Justin (DPH)" userId="688d1829-e65b-474d-900a-b54ace26d5c6" providerId="ADAL" clId="{99C8A4AD-29E2-4057-A403-90A4C300E20B}" dt="2023-03-30T17:18:31.519" v="389"/>
          <ac:spMkLst>
            <pc:docMk/>
            <pc:sldMk cId="1013236823" sldId="326"/>
            <ac:spMk id="10" creationId="{DB17E863-922E-4C26-BD64-E8FD41D28661}"/>
          </ac:spMkLst>
        </pc:spChg>
        <pc:spChg chg="add del">
          <ac:chgData name="Jeffrey, Justin (DPH)" userId="688d1829-e65b-474d-900a-b54ace26d5c6" providerId="ADAL" clId="{99C8A4AD-29E2-4057-A403-90A4C300E20B}" dt="2023-03-30T17:06:25.845" v="163" actId="26606"/>
          <ac:spMkLst>
            <pc:docMk/>
            <pc:sldMk cId="1013236823" sldId="326"/>
            <ac:spMk id="17" creationId="{B50AB553-2A96-4A92-96F2-93548E096954}"/>
          </ac:spMkLst>
        </pc:spChg>
        <pc:graphicFrameChg chg="add del">
          <ac:chgData name="Jeffrey, Justin (DPH)" userId="688d1829-e65b-474d-900a-b54ace26d5c6" providerId="ADAL" clId="{99C8A4AD-29E2-4057-A403-90A4C300E20B}" dt="2023-03-30T17:06:25.845" v="163" actId="26606"/>
          <ac:graphicFrameMkLst>
            <pc:docMk/>
            <pc:sldMk cId="1013236823" sldId="326"/>
            <ac:graphicFrameMk id="12" creationId="{115B4328-9F74-0D20-E885-325FA727E33F}"/>
          </ac:graphicFrameMkLst>
        </pc:graphicFrameChg>
        <pc:picChg chg="add del">
          <ac:chgData name="Jeffrey, Justin (DPH)" userId="688d1829-e65b-474d-900a-b54ace26d5c6" providerId="ADAL" clId="{99C8A4AD-29E2-4057-A403-90A4C300E20B}" dt="2023-03-30T17:06:25.845" v="163" actId="26606"/>
          <ac:picMkLst>
            <pc:docMk/>
            <pc:sldMk cId="1013236823" sldId="326"/>
            <ac:picMk id="13" creationId="{EA96CEA4-5B0A-6906-F2BE-A4E554BAEC55}"/>
          </ac:picMkLst>
        </pc:picChg>
      </pc:sldChg>
      <pc:sldChg chg="addSp delSp modSp new mod setBg modClrScheme modAnim modShow chgLayout">
        <pc:chgData name="Jeffrey, Justin (DPH)" userId="688d1829-e65b-474d-900a-b54ace26d5c6" providerId="ADAL" clId="{99C8A4AD-29E2-4057-A403-90A4C300E20B}" dt="2023-09-20T18:23:40.051" v="2744" actId="729"/>
        <pc:sldMkLst>
          <pc:docMk/>
          <pc:sldMk cId="1927030918" sldId="327"/>
        </pc:sldMkLst>
        <pc:spChg chg="mod ord">
          <ac:chgData name="Jeffrey, Justin (DPH)" userId="688d1829-e65b-474d-900a-b54ace26d5c6" providerId="ADAL" clId="{99C8A4AD-29E2-4057-A403-90A4C300E20B}" dt="2023-03-30T17:21:23.542" v="401" actId="122"/>
          <ac:spMkLst>
            <pc:docMk/>
            <pc:sldMk cId="1927030918" sldId="327"/>
            <ac:spMk id="2" creationId="{3D27455C-DB40-A926-2C11-FB470F29D221}"/>
          </ac:spMkLst>
        </pc:spChg>
        <pc:spChg chg="del mod ord">
          <ac:chgData name="Jeffrey, Justin (DPH)" userId="688d1829-e65b-474d-900a-b54ace26d5c6" providerId="ADAL" clId="{99C8A4AD-29E2-4057-A403-90A4C300E20B}" dt="2023-03-30T17:20:02.617" v="393" actId="700"/>
          <ac:spMkLst>
            <pc:docMk/>
            <pc:sldMk cId="1927030918" sldId="327"/>
            <ac:spMk id="3" creationId="{959A5F4F-20BD-FED4-D41E-174562F88932}"/>
          </ac:spMkLst>
        </pc:spChg>
        <pc:spChg chg="add mod">
          <ac:chgData name="Jeffrey, Justin (DPH)" userId="688d1829-e65b-474d-900a-b54ace26d5c6" providerId="ADAL" clId="{99C8A4AD-29E2-4057-A403-90A4C300E20B}" dt="2023-03-30T17:16:02.023" v="252"/>
          <ac:spMkLst>
            <pc:docMk/>
            <pc:sldMk cId="1927030918" sldId="327"/>
            <ac:spMk id="4" creationId="{B1656B42-B540-46B6-A62D-9BA4D530977D}"/>
          </ac:spMkLst>
        </pc:spChg>
        <pc:spChg chg="add mod">
          <ac:chgData name="Jeffrey, Justin (DPH)" userId="688d1829-e65b-474d-900a-b54ace26d5c6" providerId="ADAL" clId="{99C8A4AD-29E2-4057-A403-90A4C300E20B}" dt="2023-03-30T17:16:11.362" v="253"/>
          <ac:spMkLst>
            <pc:docMk/>
            <pc:sldMk cId="1927030918" sldId="327"/>
            <ac:spMk id="5" creationId="{F76836F9-2715-EB75-F4DB-32AE385B8EE9}"/>
          </ac:spMkLst>
        </pc:spChg>
        <pc:spChg chg="add del mod ord">
          <ac:chgData name="Jeffrey, Justin (DPH)" userId="688d1829-e65b-474d-900a-b54ace26d5c6" providerId="ADAL" clId="{99C8A4AD-29E2-4057-A403-90A4C300E20B}" dt="2023-03-30T17:20:14.942" v="394" actId="700"/>
          <ac:spMkLst>
            <pc:docMk/>
            <pc:sldMk cId="1927030918" sldId="327"/>
            <ac:spMk id="6" creationId="{BD4F9850-D9C2-88E6-FA78-4542A63631AF}"/>
          </ac:spMkLst>
        </pc:spChg>
        <pc:spChg chg="add del mod ord">
          <ac:chgData name="Jeffrey, Justin (DPH)" userId="688d1829-e65b-474d-900a-b54ace26d5c6" providerId="ADAL" clId="{99C8A4AD-29E2-4057-A403-90A4C300E20B}" dt="2023-03-30T17:20:14.942" v="394" actId="700"/>
          <ac:spMkLst>
            <pc:docMk/>
            <pc:sldMk cId="1927030918" sldId="327"/>
            <ac:spMk id="7" creationId="{A7AA766B-E2AF-3083-07E0-DA7492B0C063}"/>
          </ac:spMkLst>
        </pc:spChg>
        <pc:spChg chg="add del mod ord">
          <ac:chgData name="Jeffrey, Justin (DPH)" userId="688d1829-e65b-474d-900a-b54ace26d5c6" providerId="ADAL" clId="{99C8A4AD-29E2-4057-A403-90A4C300E20B}" dt="2023-03-30T17:20:14.942" v="394" actId="700"/>
          <ac:spMkLst>
            <pc:docMk/>
            <pc:sldMk cId="1927030918" sldId="327"/>
            <ac:spMk id="8" creationId="{66E0A078-A937-1C1C-4BDE-3F6B1E891C49}"/>
          </ac:spMkLst>
        </pc:spChg>
        <pc:spChg chg="add del mod ord">
          <ac:chgData name="Jeffrey, Justin (DPH)" userId="688d1829-e65b-474d-900a-b54ace26d5c6" providerId="ADAL" clId="{99C8A4AD-29E2-4057-A403-90A4C300E20B}" dt="2023-03-30T17:20:14.942" v="394" actId="700"/>
          <ac:spMkLst>
            <pc:docMk/>
            <pc:sldMk cId="1927030918" sldId="327"/>
            <ac:spMk id="9" creationId="{4491E353-D97C-7316-CB8C-44631F597A4B}"/>
          </ac:spMkLst>
        </pc:spChg>
        <pc:spChg chg="add del mod ord">
          <ac:chgData name="Jeffrey, Justin (DPH)" userId="688d1829-e65b-474d-900a-b54ace26d5c6" providerId="ADAL" clId="{99C8A4AD-29E2-4057-A403-90A4C300E20B}" dt="2023-03-30T17:20:34.882" v="396" actId="700"/>
          <ac:spMkLst>
            <pc:docMk/>
            <pc:sldMk cId="1927030918" sldId="327"/>
            <ac:spMk id="10" creationId="{03174FD5-F96D-5405-2007-C7277D5513F4}"/>
          </ac:spMkLst>
        </pc:spChg>
        <pc:spChg chg="add del mod ord">
          <ac:chgData name="Jeffrey, Justin (DPH)" userId="688d1829-e65b-474d-900a-b54ace26d5c6" providerId="ADAL" clId="{99C8A4AD-29E2-4057-A403-90A4C300E20B}" dt="2023-03-30T17:20:34.882" v="396" actId="700"/>
          <ac:spMkLst>
            <pc:docMk/>
            <pc:sldMk cId="1927030918" sldId="327"/>
            <ac:spMk id="11" creationId="{16846138-AAFF-25F6-45BE-0502A7C225F4}"/>
          </ac:spMkLst>
        </pc:spChg>
        <pc:spChg chg="add del mod ord">
          <ac:chgData name="Jeffrey, Justin (DPH)" userId="688d1829-e65b-474d-900a-b54ace26d5c6" providerId="ADAL" clId="{99C8A4AD-29E2-4057-A403-90A4C300E20B}" dt="2023-03-30T17:20:41.775" v="397" actId="700"/>
          <ac:spMkLst>
            <pc:docMk/>
            <pc:sldMk cId="1927030918" sldId="327"/>
            <ac:spMk id="12" creationId="{52FCC33B-30AE-F62B-75C3-56EA16ED6F6F}"/>
          </ac:spMkLst>
        </pc:spChg>
        <pc:spChg chg="add del mod ord">
          <ac:chgData name="Jeffrey, Justin (DPH)" userId="688d1829-e65b-474d-900a-b54ace26d5c6" providerId="ADAL" clId="{99C8A4AD-29E2-4057-A403-90A4C300E20B}" dt="2023-03-30T17:20:47.419" v="398" actId="700"/>
          <ac:spMkLst>
            <pc:docMk/>
            <pc:sldMk cId="1927030918" sldId="327"/>
            <ac:spMk id="13" creationId="{3C844A41-CE0B-0F7F-D3C0-5CB1185EF4FE}"/>
          </ac:spMkLst>
        </pc:spChg>
      </pc:sldChg>
      <pc:sldChg chg="new del">
        <pc:chgData name="Jeffrey, Justin (DPH)" userId="688d1829-e65b-474d-900a-b54ace26d5c6" providerId="ADAL" clId="{99C8A4AD-29E2-4057-A403-90A4C300E20B}" dt="2023-03-30T17:13:09.230" v="194" actId="680"/>
        <pc:sldMkLst>
          <pc:docMk/>
          <pc:sldMk cId="2757953750" sldId="327"/>
        </pc:sldMkLst>
      </pc:sldChg>
      <pc:sldChg chg="addSp delSp modSp new del mod">
        <pc:chgData name="Jeffrey, Justin (DPH)" userId="688d1829-e65b-474d-900a-b54ace26d5c6" providerId="ADAL" clId="{99C8A4AD-29E2-4057-A403-90A4C300E20B}" dt="2023-03-30T17:14:49.441" v="233" actId="680"/>
        <pc:sldMkLst>
          <pc:docMk/>
          <pc:sldMk cId="3608615612" sldId="327"/>
        </pc:sldMkLst>
        <pc:spChg chg="add del mod">
          <ac:chgData name="Jeffrey, Justin (DPH)" userId="688d1829-e65b-474d-900a-b54ace26d5c6" providerId="ADAL" clId="{99C8A4AD-29E2-4057-A403-90A4C300E20B}" dt="2023-03-30T17:14:48.867" v="232" actId="11529"/>
          <ac:spMkLst>
            <pc:docMk/>
            <pc:sldMk cId="3608615612" sldId="327"/>
            <ac:spMk id="2" creationId="{82A51703-11B9-F939-5987-17BF63E5E758}"/>
          </ac:spMkLst>
        </pc:spChg>
        <pc:spChg chg="add del mod">
          <ac:chgData name="Jeffrey, Justin (DPH)" userId="688d1829-e65b-474d-900a-b54ace26d5c6" providerId="ADAL" clId="{99C8A4AD-29E2-4057-A403-90A4C300E20B}" dt="2023-03-30T17:14:46.839" v="227" actId="11529"/>
          <ac:spMkLst>
            <pc:docMk/>
            <pc:sldMk cId="3608615612" sldId="327"/>
            <ac:spMk id="3" creationId="{7B5A4BE3-9D2B-6434-35AD-22E02E43FDAB}"/>
          </ac:spMkLst>
        </pc:spChg>
        <pc:spChg chg="add del mod">
          <ac:chgData name="Jeffrey, Justin (DPH)" userId="688d1829-e65b-474d-900a-b54ace26d5c6" providerId="ADAL" clId="{99C8A4AD-29E2-4057-A403-90A4C300E20B}" dt="2023-03-30T17:14:45.496" v="223" actId="11529"/>
          <ac:spMkLst>
            <pc:docMk/>
            <pc:sldMk cId="3608615612" sldId="327"/>
            <ac:spMk id="4" creationId="{7EE9F332-C837-B27D-C023-9023BDC37BAA}"/>
          </ac:spMkLst>
        </pc:spChg>
      </pc:sldChg>
      <pc:sldChg chg="addSp delSp modSp new mod setBg">
        <pc:chgData name="Jeffrey, Justin (DPH)" userId="688d1829-e65b-474d-900a-b54ace26d5c6" providerId="ADAL" clId="{99C8A4AD-29E2-4057-A403-90A4C300E20B}" dt="2023-09-20T18:27:50.372" v="2752" actId="1076"/>
        <pc:sldMkLst>
          <pc:docMk/>
          <pc:sldMk cId="2060403455" sldId="328"/>
        </pc:sldMkLst>
        <pc:spChg chg="mod">
          <ac:chgData name="Jeffrey, Justin (DPH)" userId="688d1829-e65b-474d-900a-b54ace26d5c6" providerId="ADAL" clId="{99C8A4AD-29E2-4057-A403-90A4C300E20B}" dt="2023-06-28T02:38:37.033" v="2401" actId="26606"/>
          <ac:spMkLst>
            <pc:docMk/>
            <pc:sldMk cId="2060403455" sldId="328"/>
            <ac:spMk id="2" creationId="{11D35168-E06E-5680-2B7C-CB135DA12675}"/>
          </ac:spMkLst>
        </pc:spChg>
        <pc:spChg chg="del">
          <ac:chgData name="Jeffrey, Justin (DPH)" userId="688d1829-e65b-474d-900a-b54ace26d5c6" providerId="ADAL" clId="{99C8A4AD-29E2-4057-A403-90A4C300E20B}" dt="2023-03-30T17:24:14.836" v="407"/>
          <ac:spMkLst>
            <pc:docMk/>
            <pc:sldMk cId="2060403455" sldId="328"/>
            <ac:spMk id="3" creationId="{35F21E9A-B122-D266-5C71-62BD6A6EFDAF}"/>
          </ac:spMkLst>
        </pc:spChg>
        <pc:spChg chg="add del mod">
          <ac:chgData name="Jeffrey, Justin (DPH)" userId="688d1829-e65b-474d-900a-b54ace26d5c6" providerId="ADAL" clId="{99C8A4AD-29E2-4057-A403-90A4C300E20B}" dt="2023-06-28T02:38:37.033" v="2401" actId="26606"/>
          <ac:spMkLst>
            <pc:docMk/>
            <pc:sldMk cId="2060403455" sldId="328"/>
            <ac:spMk id="4" creationId="{29C92415-8C74-5E6A-92B8-D8853C689076}"/>
          </ac:spMkLst>
        </pc:spChg>
        <pc:spChg chg="add del mod">
          <ac:chgData name="Jeffrey, Justin (DPH)" userId="688d1829-e65b-474d-900a-b54ace26d5c6" providerId="ADAL" clId="{99C8A4AD-29E2-4057-A403-90A4C300E20B}" dt="2023-05-30T17:14:48.162" v="1266" actId="22"/>
          <ac:spMkLst>
            <pc:docMk/>
            <pc:sldMk cId="2060403455" sldId="328"/>
            <ac:spMk id="5" creationId="{DC9FA995-59BD-2853-D21B-688421D3DCEF}"/>
          </ac:spMkLst>
        </pc:spChg>
        <pc:spChg chg="add del mod">
          <ac:chgData name="Jeffrey, Justin (DPH)" userId="688d1829-e65b-474d-900a-b54ace26d5c6" providerId="ADAL" clId="{99C8A4AD-29E2-4057-A403-90A4C300E20B}" dt="2023-09-20T18:27:46.755" v="2751" actId="478"/>
          <ac:spMkLst>
            <pc:docMk/>
            <pc:sldMk cId="2060403455" sldId="328"/>
            <ac:spMk id="7" creationId="{4A939667-4573-C8ED-7C98-AEC3987410B4}"/>
          </ac:spMkLst>
        </pc:spChg>
        <pc:spChg chg="add">
          <ac:chgData name="Jeffrey, Justin (DPH)" userId="688d1829-e65b-474d-900a-b54ace26d5c6" providerId="ADAL" clId="{99C8A4AD-29E2-4057-A403-90A4C300E20B}" dt="2023-06-28T02:38:37.033" v="2401" actId="26606"/>
          <ac:spMkLst>
            <pc:docMk/>
            <pc:sldMk cId="2060403455" sldId="328"/>
            <ac:spMk id="11" creationId="{D4771268-CB57-404A-9271-370EB28F6090}"/>
          </ac:spMkLst>
        </pc:spChg>
        <pc:picChg chg="add mod">
          <ac:chgData name="Jeffrey, Justin (DPH)" userId="688d1829-e65b-474d-900a-b54ace26d5c6" providerId="ADAL" clId="{99C8A4AD-29E2-4057-A403-90A4C300E20B}" dt="2023-09-20T18:27:50.372" v="2752" actId="1076"/>
          <ac:picMkLst>
            <pc:docMk/>
            <pc:sldMk cId="2060403455" sldId="328"/>
            <ac:picMk id="4" creationId="{01AF7DB9-4A9F-8ECD-77F7-F09E99FFDB96}"/>
          </ac:picMkLst>
        </pc:picChg>
        <pc:picChg chg="add del mod">
          <ac:chgData name="Jeffrey, Justin (DPH)" userId="688d1829-e65b-474d-900a-b54ace26d5c6" providerId="ADAL" clId="{99C8A4AD-29E2-4057-A403-90A4C300E20B}" dt="2023-05-30T17:14:39.924" v="1265" actId="478"/>
          <ac:picMkLst>
            <pc:docMk/>
            <pc:sldMk cId="2060403455" sldId="328"/>
            <ac:picMk id="4" creationId="{4834241A-0BBA-9EFF-6CB6-0DA18645BD24}"/>
          </ac:picMkLst>
        </pc:picChg>
        <pc:picChg chg="add del mod">
          <ac:chgData name="Jeffrey, Justin (DPH)" userId="688d1829-e65b-474d-900a-b54ace26d5c6" providerId="ADAL" clId="{99C8A4AD-29E2-4057-A403-90A4C300E20B}" dt="2023-09-20T18:27:36.191" v="2749" actId="478"/>
          <ac:picMkLst>
            <pc:docMk/>
            <pc:sldMk cId="2060403455" sldId="328"/>
            <ac:picMk id="6" creationId="{DB5E67A7-94BB-9D69-3617-94BE2391F5E5}"/>
          </ac:picMkLst>
        </pc:picChg>
        <pc:picChg chg="add del mod ord">
          <ac:chgData name="Jeffrey, Justin (DPH)" userId="688d1829-e65b-474d-900a-b54ace26d5c6" providerId="ADAL" clId="{99C8A4AD-29E2-4057-A403-90A4C300E20B}" dt="2023-06-28T02:38:32.102" v="2398" actId="478"/>
          <ac:picMkLst>
            <pc:docMk/>
            <pc:sldMk cId="2060403455" sldId="328"/>
            <ac:picMk id="7" creationId="{7847167A-8866-C3F8-A155-A99A1C9D10CB}"/>
          </ac:picMkLst>
        </pc:picChg>
      </pc:sldChg>
      <pc:sldChg chg="addSp delSp modSp new mod setBg">
        <pc:chgData name="Jeffrey, Justin (DPH)" userId="688d1829-e65b-474d-900a-b54ace26d5c6" providerId="ADAL" clId="{99C8A4AD-29E2-4057-A403-90A4C300E20B}" dt="2023-09-20T18:28:02.162" v="2759" actId="478"/>
        <pc:sldMkLst>
          <pc:docMk/>
          <pc:sldMk cId="156655031" sldId="329"/>
        </pc:sldMkLst>
        <pc:spChg chg="mod">
          <ac:chgData name="Jeffrey, Justin (DPH)" userId="688d1829-e65b-474d-900a-b54ace26d5c6" providerId="ADAL" clId="{99C8A4AD-29E2-4057-A403-90A4C300E20B}" dt="2023-06-28T02:38:56.337" v="2404" actId="26606"/>
          <ac:spMkLst>
            <pc:docMk/>
            <pc:sldMk cId="156655031" sldId="329"/>
            <ac:spMk id="2" creationId="{084BBD7C-F471-DAEB-0DB8-887C9E2C3A2C}"/>
          </ac:spMkLst>
        </pc:spChg>
        <pc:spChg chg="del">
          <ac:chgData name="Jeffrey, Justin (DPH)" userId="688d1829-e65b-474d-900a-b54ace26d5c6" providerId="ADAL" clId="{99C8A4AD-29E2-4057-A403-90A4C300E20B}" dt="2023-03-30T17:25:05.900" v="411"/>
          <ac:spMkLst>
            <pc:docMk/>
            <pc:sldMk cId="156655031" sldId="329"/>
            <ac:spMk id="3" creationId="{05E3B56A-BE77-04E5-E0C6-6EEFD43925D1}"/>
          </ac:spMkLst>
        </pc:spChg>
        <pc:spChg chg="add del mod">
          <ac:chgData name="Jeffrey, Justin (DPH)" userId="688d1829-e65b-474d-900a-b54ace26d5c6" providerId="ADAL" clId="{99C8A4AD-29E2-4057-A403-90A4C300E20B}" dt="2023-06-28T02:38:56.337" v="2404" actId="26606"/>
          <ac:spMkLst>
            <pc:docMk/>
            <pc:sldMk cId="156655031" sldId="329"/>
            <ac:spMk id="4" creationId="{FA6C618F-C5AF-3141-30A0-0E7A60E7A2D1}"/>
          </ac:spMkLst>
        </pc:spChg>
        <pc:spChg chg="add del mod">
          <ac:chgData name="Jeffrey, Justin (DPH)" userId="688d1829-e65b-474d-900a-b54ace26d5c6" providerId="ADAL" clId="{99C8A4AD-29E2-4057-A403-90A4C300E20B}" dt="2023-09-20T18:28:02.162" v="2759" actId="478"/>
          <ac:spMkLst>
            <pc:docMk/>
            <pc:sldMk cId="156655031" sldId="329"/>
            <ac:spMk id="5" creationId="{85D80EEA-91C6-29FF-C6D8-C42C9A627FC4}"/>
          </ac:spMkLst>
        </pc:spChg>
        <pc:spChg chg="add del mod">
          <ac:chgData name="Jeffrey, Justin (DPH)" userId="688d1829-e65b-474d-900a-b54ace26d5c6" providerId="ADAL" clId="{99C8A4AD-29E2-4057-A403-90A4C300E20B}" dt="2023-05-30T17:13:50.579" v="1260" actId="478"/>
          <ac:spMkLst>
            <pc:docMk/>
            <pc:sldMk cId="156655031" sldId="329"/>
            <ac:spMk id="5" creationId="{C89DAB01-71B1-90D2-E145-E08DF48307E3}"/>
          </ac:spMkLst>
        </pc:spChg>
        <pc:spChg chg="add del mod">
          <ac:chgData name="Jeffrey, Justin (DPH)" userId="688d1829-e65b-474d-900a-b54ace26d5c6" providerId="ADAL" clId="{99C8A4AD-29E2-4057-A403-90A4C300E20B}" dt="2023-05-30T17:14:02.379" v="1262" actId="22"/>
          <ac:spMkLst>
            <pc:docMk/>
            <pc:sldMk cId="156655031" sldId="329"/>
            <ac:spMk id="7" creationId="{C8BEBC41-7D11-EF92-8103-3DA4F1C58A9E}"/>
          </ac:spMkLst>
        </pc:spChg>
        <pc:spChg chg="add">
          <ac:chgData name="Jeffrey, Justin (DPH)" userId="688d1829-e65b-474d-900a-b54ace26d5c6" providerId="ADAL" clId="{99C8A4AD-29E2-4057-A403-90A4C300E20B}" dt="2023-06-28T02:38:56.337" v="2404" actId="26606"/>
          <ac:spMkLst>
            <pc:docMk/>
            <pc:sldMk cId="156655031" sldId="329"/>
            <ac:spMk id="11" creationId="{D4771268-CB57-404A-9271-370EB28F6090}"/>
          </ac:spMkLst>
        </pc:spChg>
        <pc:picChg chg="add mod">
          <ac:chgData name="Jeffrey, Justin (DPH)" userId="688d1829-e65b-474d-900a-b54ace26d5c6" providerId="ADAL" clId="{99C8A4AD-29E2-4057-A403-90A4C300E20B}" dt="2023-09-20T18:26:36.570" v="2747" actId="1076"/>
          <ac:picMkLst>
            <pc:docMk/>
            <pc:sldMk cId="156655031" sldId="329"/>
            <ac:picMk id="3" creationId="{6897E311-2A2B-A5BF-6C46-FE0DB655BC9C}"/>
          </ac:picMkLst>
        </pc:picChg>
        <pc:picChg chg="add del mod">
          <ac:chgData name="Jeffrey, Justin (DPH)" userId="688d1829-e65b-474d-900a-b54ace26d5c6" providerId="ADAL" clId="{99C8A4AD-29E2-4057-A403-90A4C300E20B}" dt="2023-05-30T17:14:00.630" v="1261" actId="478"/>
          <ac:picMkLst>
            <pc:docMk/>
            <pc:sldMk cId="156655031" sldId="329"/>
            <ac:picMk id="4" creationId="{F20BB754-B131-31BD-3993-768C36651F56}"/>
          </ac:picMkLst>
        </pc:picChg>
        <pc:picChg chg="add del mod">
          <ac:chgData name="Jeffrey, Justin (DPH)" userId="688d1829-e65b-474d-900a-b54ace26d5c6" providerId="ADAL" clId="{99C8A4AD-29E2-4057-A403-90A4C300E20B}" dt="2023-09-20T18:26:30.646" v="2746" actId="478"/>
          <ac:picMkLst>
            <pc:docMk/>
            <pc:sldMk cId="156655031" sldId="329"/>
            <ac:picMk id="6" creationId="{4C682616-0078-80CA-05AC-F3621FED7458}"/>
          </ac:picMkLst>
        </pc:picChg>
        <pc:picChg chg="add del mod ord">
          <ac:chgData name="Jeffrey, Justin (DPH)" userId="688d1829-e65b-474d-900a-b54ace26d5c6" providerId="ADAL" clId="{99C8A4AD-29E2-4057-A403-90A4C300E20B}" dt="2023-06-28T02:38:53.485" v="2402" actId="478"/>
          <ac:picMkLst>
            <pc:docMk/>
            <pc:sldMk cId="156655031" sldId="329"/>
            <ac:picMk id="9" creationId="{D2878282-49E9-8C4E-B596-63FD923ED229}"/>
          </ac:picMkLst>
        </pc:picChg>
      </pc:sldChg>
      <pc:sldChg chg="addSp delSp modSp new mod modAnim">
        <pc:chgData name="Jeffrey, Justin (DPH)" userId="688d1829-e65b-474d-900a-b54ace26d5c6" providerId="ADAL" clId="{99C8A4AD-29E2-4057-A403-90A4C300E20B}" dt="2023-03-30T17:30:44.061" v="454"/>
        <pc:sldMkLst>
          <pc:docMk/>
          <pc:sldMk cId="515020933" sldId="330"/>
        </pc:sldMkLst>
        <pc:spChg chg="mod">
          <ac:chgData name="Jeffrey, Justin (DPH)" userId="688d1829-e65b-474d-900a-b54ace26d5c6" providerId="ADAL" clId="{99C8A4AD-29E2-4057-A403-90A4C300E20B}" dt="2023-03-30T17:26:31.470" v="415"/>
          <ac:spMkLst>
            <pc:docMk/>
            <pc:sldMk cId="515020933" sldId="330"/>
            <ac:spMk id="2" creationId="{699B5EDC-E59A-1CD7-18D9-FC7304D1B4FB}"/>
          </ac:spMkLst>
        </pc:spChg>
        <pc:spChg chg="del">
          <ac:chgData name="Jeffrey, Justin (DPH)" userId="688d1829-e65b-474d-900a-b54ace26d5c6" providerId="ADAL" clId="{99C8A4AD-29E2-4057-A403-90A4C300E20B}" dt="2023-03-30T17:26:38.267" v="416"/>
          <ac:spMkLst>
            <pc:docMk/>
            <pc:sldMk cId="515020933" sldId="330"/>
            <ac:spMk id="3" creationId="{DDAA2982-5EC8-6944-BF3C-D05CA00C9118}"/>
          </ac:spMkLst>
        </pc:spChg>
        <pc:spChg chg="add mod">
          <ac:chgData name="Jeffrey, Justin (DPH)" userId="688d1829-e65b-474d-900a-b54ace26d5c6" providerId="ADAL" clId="{99C8A4AD-29E2-4057-A403-90A4C300E20B}" dt="2023-03-30T17:27:35.725" v="428" actId="1076"/>
          <ac:spMkLst>
            <pc:docMk/>
            <pc:sldMk cId="515020933" sldId="330"/>
            <ac:spMk id="6" creationId="{04A64612-D098-A040-90AC-AEF2EC90007B}"/>
          </ac:spMkLst>
        </pc:spChg>
        <pc:spChg chg="add mod">
          <ac:chgData name="Jeffrey, Justin (DPH)" userId="688d1829-e65b-474d-900a-b54ace26d5c6" providerId="ADAL" clId="{99C8A4AD-29E2-4057-A403-90A4C300E20B}" dt="2023-03-30T17:27:31.067" v="427" actId="1076"/>
          <ac:spMkLst>
            <pc:docMk/>
            <pc:sldMk cId="515020933" sldId="330"/>
            <ac:spMk id="7" creationId="{F31B9799-F0AD-35E8-B4EE-D9AC59E7094F}"/>
          </ac:spMkLst>
        </pc:spChg>
        <pc:spChg chg="add mod">
          <ac:chgData name="Jeffrey, Justin (DPH)" userId="688d1829-e65b-474d-900a-b54ace26d5c6" providerId="ADAL" clId="{99C8A4AD-29E2-4057-A403-90A4C300E20B}" dt="2023-03-30T17:29:09.767" v="442" actId="1076"/>
          <ac:spMkLst>
            <pc:docMk/>
            <pc:sldMk cId="515020933" sldId="330"/>
            <ac:spMk id="15" creationId="{DF57C4F1-C49B-5749-2BFD-245F5C523FFA}"/>
          </ac:spMkLst>
        </pc:spChg>
        <pc:spChg chg="add mod">
          <ac:chgData name="Jeffrey, Justin (DPH)" userId="688d1829-e65b-474d-900a-b54ace26d5c6" providerId="ADAL" clId="{99C8A4AD-29E2-4057-A403-90A4C300E20B}" dt="2023-03-30T17:29:17.598" v="444" actId="1076"/>
          <ac:spMkLst>
            <pc:docMk/>
            <pc:sldMk cId="515020933" sldId="330"/>
            <ac:spMk id="16" creationId="{5B13A3D4-78D5-4344-CE27-09E074E1320D}"/>
          </ac:spMkLst>
        </pc:spChg>
        <pc:picChg chg="add mod">
          <ac:chgData name="Jeffrey, Justin (DPH)" userId="688d1829-e65b-474d-900a-b54ace26d5c6" providerId="ADAL" clId="{99C8A4AD-29E2-4057-A403-90A4C300E20B}" dt="2023-03-30T17:29:30.548" v="446" actId="14100"/>
          <ac:picMkLst>
            <pc:docMk/>
            <pc:sldMk cId="515020933" sldId="330"/>
            <ac:picMk id="4" creationId="{1175677F-7BE8-250E-E96D-559D176E5BEF}"/>
          </ac:picMkLst>
        </pc:picChg>
        <pc:picChg chg="add mod">
          <ac:chgData name="Jeffrey, Justin (DPH)" userId="688d1829-e65b-474d-900a-b54ace26d5c6" providerId="ADAL" clId="{99C8A4AD-29E2-4057-A403-90A4C300E20B}" dt="2023-03-30T17:26:56.924" v="421" actId="1076"/>
          <ac:picMkLst>
            <pc:docMk/>
            <pc:sldMk cId="515020933" sldId="330"/>
            <ac:picMk id="5" creationId="{76D03116-079B-B52E-972F-854BE31111AC}"/>
          </ac:picMkLst>
        </pc:picChg>
        <pc:picChg chg="add mod">
          <ac:chgData name="Jeffrey, Justin (DPH)" userId="688d1829-e65b-474d-900a-b54ace26d5c6" providerId="ADAL" clId="{99C8A4AD-29E2-4057-A403-90A4C300E20B}" dt="2023-03-30T17:28:09.316" v="433" actId="1076"/>
          <ac:picMkLst>
            <pc:docMk/>
            <pc:sldMk cId="515020933" sldId="330"/>
            <ac:picMk id="11" creationId="{1EE7FB91-DA97-5827-9955-1333F3862744}"/>
          </ac:picMkLst>
        </pc:picChg>
        <pc:picChg chg="add mod">
          <ac:chgData name="Jeffrey, Justin (DPH)" userId="688d1829-e65b-474d-900a-b54ace26d5c6" providerId="ADAL" clId="{99C8A4AD-29E2-4057-A403-90A4C300E20B}" dt="2023-03-30T17:28:36.906" v="436" actId="1076"/>
          <ac:picMkLst>
            <pc:docMk/>
            <pc:sldMk cId="515020933" sldId="330"/>
            <ac:picMk id="12" creationId="{4C719F58-55ED-17C0-014E-7D07983C295C}"/>
          </ac:picMkLst>
        </pc:picChg>
        <pc:picChg chg="add del mod">
          <ac:chgData name="Jeffrey, Justin (DPH)" userId="688d1829-e65b-474d-900a-b54ace26d5c6" providerId="ADAL" clId="{99C8A4AD-29E2-4057-A403-90A4C300E20B}" dt="2023-03-30T17:28:46.179" v="438"/>
          <ac:picMkLst>
            <pc:docMk/>
            <pc:sldMk cId="515020933" sldId="330"/>
            <ac:picMk id="13" creationId="{27D71B1D-B7EA-4E37-E23B-CE865CC8C6F9}"/>
          </ac:picMkLst>
        </pc:picChg>
        <pc:picChg chg="add del mod">
          <ac:chgData name="Jeffrey, Justin (DPH)" userId="688d1829-e65b-474d-900a-b54ace26d5c6" providerId="ADAL" clId="{99C8A4AD-29E2-4057-A403-90A4C300E20B}" dt="2023-03-30T17:28:57.722" v="440"/>
          <ac:picMkLst>
            <pc:docMk/>
            <pc:sldMk cId="515020933" sldId="330"/>
            <ac:picMk id="14" creationId="{3B803E17-639D-A15D-2CFB-33C1BA1FCCDA}"/>
          </ac:picMkLst>
        </pc:picChg>
        <pc:cxnChg chg="add mod">
          <ac:chgData name="Jeffrey, Justin (DPH)" userId="688d1829-e65b-474d-900a-b54ace26d5c6" providerId="ADAL" clId="{99C8A4AD-29E2-4057-A403-90A4C300E20B}" dt="2023-03-30T17:28:13.401" v="434" actId="1076"/>
          <ac:cxnSpMkLst>
            <pc:docMk/>
            <pc:sldMk cId="515020933" sldId="330"/>
            <ac:cxnSpMk id="9" creationId="{5163CA7D-0FFE-B841-D37A-E1D2244DC103}"/>
          </ac:cxnSpMkLst>
        </pc:cxnChg>
      </pc:sldChg>
      <pc:sldChg chg="addSp delSp modSp new mod setBg modAnim">
        <pc:chgData name="Jeffrey, Justin (DPH)" userId="688d1829-e65b-474d-900a-b54ace26d5c6" providerId="ADAL" clId="{99C8A4AD-29E2-4057-A403-90A4C300E20B}" dt="2023-03-30T18:49:31.370" v="616"/>
        <pc:sldMkLst>
          <pc:docMk/>
          <pc:sldMk cId="486111107" sldId="331"/>
        </pc:sldMkLst>
        <pc:spChg chg="mod">
          <ac:chgData name="Jeffrey, Justin (DPH)" userId="688d1829-e65b-474d-900a-b54ace26d5c6" providerId="ADAL" clId="{99C8A4AD-29E2-4057-A403-90A4C300E20B}" dt="2023-03-30T18:47:56.918" v="610" actId="26606"/>
          <ac:spMkLst>
            <pc:docMk/>
            <pc:sldMk cId="486111107" sldId="331"/>
            <ac:spMk id="2" creationId="{477C1104-76E1-7428-D29B-20A613DD1AE4}"/>
          </ac:spMkLst>
        </pc:spChg>
        <pc:spChg chg="del mod">
          <ac:chgData name="Jeffrey, Justin (DPH)" userId="688d1829-e65b-474d-900a-b54ace26d5c6" providerId="ADAL" clId="{99C8A4AD-29E2-4057-A403-90A4C300E20B}" dt="2023-03-30T18:47:56.918" v="610" actId="26606"/>
          <ac:spMkLst>
            <pc:docMk/>
            <pc:sldMk cId="486111107" sldId="331"/>
            <ac:spMk id="3" creationId="{C77547DC-52BB-3A69-CF27-D106BEB46193}"/>
          </ac:spMkLst>
        </pc:spChg>
        <pc:spChg chg="add">
          <ac:chgData name="Jeffrey, Justin (DPH)" userId="688d1829-e65b-474d-900a-b54ace26d5c6" providerId="ADAL" clId="{99C8A4AD-29E2-4057-A403-90A4C300E20B}" dt="2023-03-30T18:47:56.918" v="610" actId="26606"/>
          <ac:spMkLst>
            <pc:docMk/>
            <pc:sldMk cId="486111107" sldId="331"/>
            <ac:spMk id="9" creationId="{BACC6370-2D7E-4714-9D71-7542949D7D5D}"/>
          </ac:spMkLst>
        </pc:spChg>
        <pc:spChg chg="add">
          <ac:chgData name="Jeffrey, Justin (DPH)" userId="688d1829-e65b-474d-900a-b54ace26d5c6" providerId="ADAL" clId="{99C8A4AD-29E2-4057-A403-90A4C300E20B}" dt="2023-03-30T18:47:56.918" v="610" actId="26606"/>
          <ac:spMkLst>
            <pc:docMk/>
            <pc:sldMk cId="486111107" sldId="331"/>
            <ac:spMk id="11" creationId="{F68B3F68-107C-434F-AA38-110D5EA91B85}"/>
          </ac:spMkLst>
        </pc:spChg>
        <pc:spChg chg="add">
          <ac:chgData name="Jeffrey, Justin (DPH)" userId="688d1829-e65b-474d-900a-b54ace26d5c6" providerId="ADAL" clId="{99C8A4AD-29E2-4057-A403-90A4C300E20B}" dt="2023-03-30T18:47:56.918" v="610" actId="26606"/>
          <ac:spMkLst>
            <pc:docMk/>
            <pc:sldMk cId="486111107" sldId="331"/>
            <ac:spMk id="13" creationId="{AAD0DBB9-1A4B-4391-81D4-CB19F9AB918A}"/>
          </ac:spMkLst>
        </pc:spChg>
        <pc:spChg chg="add">
          <ac:chgData name="Jeffrey, Justin (DPH)" userId="688d1829-e65b-474d-900a-b54ace26d5c6" providerId="ADAL" clId="{99C8A4AD-29E2-4057-A403-90A4C300E20B}" dt="2023-03-30T18:47:56.918" v="610" actId="26606"/>
          <ac:spMkLst>
            <pc:docMk/>
            <pc:sldMk cId="486111107" sldId="331"/>
            <ac:spMk id="15" creationId="{063BBA22-50EA-4C4D-BE05-F1CE4E63AA56}"/>
          </ac:spMkLst>
        </pc:spChg>
        <pc:graphicFrameChg chg="add">
          <ac:chgData name="Jeffrey, Justin (DPH)" userId="688d1829-e65b-474d-900a-b54ace26d5c6" providerId="ADAL" clId="{99C8A4AD-29E2-4057-A403-90A4C300E20B}" dt="2023-03-30T18:47:56.918" v="610" actId="26606"/>
          <ac:graphicFrameMkLst>
            <pc:docMk/>
            <pc:sldMk cId="486111107" sldId="331"/>
            <ac:graphicFrameMk id="5" creationId="{3029435E-894A-B2A0-34DB-1F7C44D47AE9}"/>
          </ac:graphicFrameMkLst>
        </pc:graphicFrameChg>
      </pc:sldChg>
      <pc:sldChg chg="modSp new del mod">
        <pc:chgData name="Jeffrey, Justin (DPH)" userId="688d1829-e65b-474d-900a-b54ace26d5c6" providerId="ADAL" clId="{99C8A4AD-29E2-4057-A403-90A4C300E20B}" dt="2023-03-30T18:40:49.234" v="462" actId="680"/>
        <pc:sldMkLst>
          <pc:docMk/>
          <pc:sldMk cId="1352002133" sldId="331"/>
        </pc:sldMkLst>
        <pc:spChg chg="mod">
          <ac:chgData name="Jeffrey, Justin (DPH)" userId="688d1829-e65b-474d-900a-b54ace26d5c6" providerId="ADAL" clId="{99C8A4AD-29E2-4057-A403-90A4C300E20B}" dt="2023-03-30T18:40:48.350" v="461"/>
          <ac:spMkLst>
            <pc:docMk/>
            <pc:sldMk cId="1352002133" sldId="331"/>
            <ac:spMk id="2" creationId="{09FB3CE1-AA79-623D-1D36-13FBFA8A3384}"/>
          </ac:spMkLst>
        </pc:spChg>
        <pc:spChg chg="mod">
          <ac:chgData name="Jeffrey, Justin (DPH)" userId="688d1829-e65b-474d-900a-b54ace26d5c6" providerId="ADAL" clId="{99C8A4AD-29E2-4057-A403-90A4C300E20B}" dt="2023-03-30T18:40:47.947" v="460"/>
          <ac:spMkLst>
            <pc:docMk/>
            <pc:sldMk cId="1352002133" sldId="331"/>
            <ac:spMk id="3" creationId="{E1C48BF0-5A49-5FB7-4C7A-B12A9229CAE0}"/>
          </ac:spMkLst>
        </pc:spChg>
      </pc:sldChg>
      <pc:sldChg chg="addSp modSp new del mod setBg">
        <pc:chgData name="Jeffrey, Justin (DPH)" userId="688d1829-e65b-474d-900a-b54ace26d5c6" providerId="ADAL" clId="{99C8A4AD-29E2-4057-A403-90A4C300E20B}" dt="2023-03-30T18:47:07.765" v="606" actId="2696"/>
        <pc:sldMkLst>
          <pc:docMk/>
          <pc:sldMk cId="3166965138" sldId="331"/>
        </pc:sldMkLst>
        <pc:spChg chg="mod">
          <ac:chgData name="Jeffrey, Justin (DPH)" userId="688d1829-e65b-474d-900a-b54ace26d5c6" providerId="ADAL" clId="{99C8A4AD-29E2-4057-A403-90A4C300E20B}" dt="2023-03-30T18:41:02.868" v="464"/>
          <ac:spMkLst>
            <pc:docMk/>
            <pc:sldMk cId="3166965138" sldId="331"/>
            <ac:spMk id="2" creationId="{2954645D-7CAA-8D4F-C893-91D32410AA90}"/>
          </ac:spMkLst>
        </pc:spChg>
        <pc:spChg chg="add mod">
          <ac:chgData name="Jeffrey, Justin (DPH)" userId="688d1829-e65b-474d-900a-b54ace26d5c6" providerId="ADAL" clId="{99C8A4AD-29E2-4057-A403-90A4C300E20B}" dt="2023-03-30T18:45:23.244" v="473" actId="1076"/>
          <ac:spMkLst>
            <pc:docMk/>
            <pc:sldMk cId="3166965138" sldId="331"/>
            <ac:spMk id="3" creationId="{B5B871A6-EE62-FD4A-1F27-BB2D15C9EFE8}"/>
          </ac:spMkLst>
        </pc:spChg>
        <pc:spChg chg="add mod">
          <ac:chgData name="Jeffrey, Justin (DPH)" userId="688d1829-e65b-474d-900a-b54ace26d5c6" providerId="ADAL" clId="{99C8A4AD-29E2-4057-A403-90A4C300E20B}" dt="2023-03-30T18:45:32.195" v="475" actId="1076"/>
          <ac:spMkLst>
            <pc:docMk/>
            <pc:sldMk cId="3166965138" sldId="331"/>
            <ac:spMk id="4" creationId="{4C0B4D4D-FD98-B53C-F727-1E9BD86C2EFB}"/>
          </ac:spMkLst>
        </pc:spChg>
      </pc:sldChg>
      <pc:sldChg chg="addSp delSp modSp new del mod setBg">
        <pc:chgData name="Jeffrey, Justin (DPH)" userId="688d1829-e65b-474d-900a-b54ace26d5c6" providerId="ADAL" clId="{99C8A4AD-29E2-4057-A403-90A4C300E20B}" dt="2023-09-20T18:28:18.610" v="2760" actId="2696"/>
        <pc:sldMkLst>
          <pc:docMk/>
          <pc:sldMk cId="1289288038" sldId="332"/>
        </pc:sldMkLst>
        <pc:spChg chg="mod">
          <ac:chgData name="Jeffrey, Justin (DPH)" userId="688d1829-e65b-474d-900a-b54ace26d5c6" providerId="ADAL" clId="{99C8A4AD-29E2-4057-A403-90A4C300E20B}" dt="2023-06-28T02:39:46.925" v="2408" actId="26606"/>
          <ac:spMkLst>
            <pc:docMk/>
            <pc:sldMk cId="1289288038" sldId="332"/>
            <ac:spMk id="2" creationId="{17754228-9B46-76C8-E2D9-ACB9018B1348}"/>
          </ac:spMkLst>
        </pc:spChg>
        <pc:spChg chg="del">
          <ac:chgData name="Jeffrey, Justin (DPH)" userId="688d1829-e65b-474d-900a-b54ace26d5c6" providerId="ADAL" clId="{99C8A4AD-29E2-4057-A403-90A4C300E20B}" dt="2023-03-30T18:50:14.738" v="618"/>
          <ac:spMkLst>
            <pc:docMk/>
            <pc:sldMk cId="1289288038" sldId="332"/>
            <ac:spMk id="3" creationId="{68C54C9F-3369-6415-A7E9-E6E2A645EB46}"/>
          </ac:spMkLst>
        </pc:spChg>
        <pc:spChg chg="add del mod">
          <ac:chgData name="Jeffrey, Justin (DPH)" userId="688d1829-e65b-474d-900a-b54ace26d5c6" providerId="ADAL" clId="{99C8A4AD-29E2-4057-A403-90A4C300E20B}" dt="2023-06-28T02:39:46.925" v="2408" actId="26606"/>
          <ac:spMkLst>
            <pc:docMk/>
            <pc:sldMk cId="1289288038" sldId="332"/>
            <ac:spMk id="4" creationId="{63F68CE8-38A5-AD37-16AE-1AEEB652960C}"/>
          </ac:spMkLst>
        </pc:spChg>
        <pc:spChg chg="add del mod">
          <ac:chgData name="Jeffrey, Justin (DPH)" userId="688d1829-e65b-474d-900a-b54ace26d5c6" providerId="ADAL" clId="{99C8A4AD-29E2-4057-A403-90A4C300E20B}" dt="2023-05-30T17:16:30.173" v="1319" actId="22"/>
          <ac:spMkLst>
            <pc:docMk/>
            <pc:sldMk cId="1289288038" sldId="332"/>
            <ac:spMk id="5" creationId="{DB198446-5FB4-EC11-7311-FBE840FAEC90}"/>
          </ac:spMkLst>
        </pc:spChg>
        <pc:spChg chg="add">
          <ac:chgData name="Jeffrey, Justin (DPH)" userId="688d1829-e65b-474d-900a-b54ace26d5c6" providerId="ADAL" clId="{99C8A4AD-29E2-4057-A403-90A4C300E20B}" dt="2023-06-28T02:39:46.925" v="2408" actId="26606"/>
          <ac:spMkLst>
            <pc:docMk/>
            <pc:sldMk cId="1289288038" sldId="332"/>
            <ac:spMk id="11" creationId="{BCED4D40-4B67-4331-AC48-79B82B4A47D8}"/>
          </ac:spMkLst>
        </pc:spChg>
        <pc:spChg chg="add">
          <ac:chgData name="Jeffrey, Justin (DPH)" userId="688d1829-e65b-474d-900a-b54ace26d5c6" providerId="ADAL" clId="{99C8A4AD-29E2-4057-A403-90A4C300E20B}" dt="2023-06-28T02:39:46.925" v="2408" actId="26606"/>
          <ac:spMkLst>
            <pc:docMk/>
            <pc:sldMk cId="1289288038" sldId="332"/>
            <ac:spMk id="13" creationId="{670CEDEF-4F34-412E-84EE-329C1E936AF5}"/>
          </ac:spMkLst>
        </pc:spChg>
        <pc:picChg chg="add del mod">
          <ac:chgData name="Jeffrey, Justin (DPH)" userId="688d1829-e65b-474d-900a-b54ace26d5c6" providerId="ADAL" clId="{99C8A4AD-29E2-4057-A403-90A4C300E20B}" dt="2023-05-30T17:15:57.651" v="1269" actId="478"/>
          <ac:picMkLst>
            <pc:docMk/>
            <pc:sldMk cId="1289288038" sldId="332"/>
            <ac:picMk id="4" creationId="{AD4B8BE6-FA4C-9117-AA99-3BC82627DB08}"/>
          </ac:picMkLst>
        </pc:picChg>
        <pc:picChg chg="add mod">
          <ac:chgData name="Jeffrey, Justin (DPH)" userId="688d1829-e65b-474d-900a-b54ace26d5c6" providerId="ADAL" clId="{99C8A4AD-29E2-4057-A403-90A4C300E20B}" dt="2023-06-28T02:39:46.925" v="2408" actId="26606"/>
          <ac:picMkLst>
            <pc:docMk/>
            <pc:sldMk cId="1289288038" sldId="332"/>
            <ac:picMk id="6" creationId="{28075204-35CC-E828-A4FE-4B706330A036}"/>
          </ac:picMkLst>
        </pc:picChg>
        <pc:picChg chg="add del mod ord">
          <ac:chgData name="Jeffrey, Justin (DPH)" userId="688d1829-e65b-474d-900a-b54ace26d5c6" providerId="ADAL" clId="{99C8A4AD-29E2-4057-A403-90A4C300E20B}" dt="2023-06-28T02:39:39.194" v="2405" actId="478"/>
          <ac:picMkLst>
            <pc:docMk/>
            <pc:sldMk cId="1289288038" sldId="332"/>
            <ac:picMk id="7" creationId="{3766AAA5-5909-E028-25F1-17BE45CF6CE6}"/>
          </ac:picMkLst>
        </pc:picChg>
      </pc:sldChg>
      <pc:sldChg chg="addSp delSp modSp new mod">
        <pc:chgData name="Jeffrey, Justin (DPH)" userId="688d1829-e65b-474d-900a-b54ace26d5c6" providerId="ADAL" clId="{99C8A4AD-29E2-4057-A403-90A4C300E20B}" dt="2023-03-30T18:54:08.160" v="647" actId="1076"/>
        <pc:sldMkLst>
          <pc:docMk/>
          <pc:sldMk cId="4035300046" sldId="333"/>
        </pc:sldMkLst>
        <pc:spChg chg="mod">
          <ac:chgData name="Jeffrey, Justin (DPH)" userId="688d1829-e65b-474d-900a-b54ace26d5c6" providerId="ADAL" clId="{99C8A4AD-29E2-4057-A403-90A4C300E20B}" dt="2023-03-30T18:52:14.046" v="627"/>
          <ac:spMkLst>
            <pc:docMk/>
            <pc:sldMk cId="4035300046" sldId="333"/>
            <ac:spMk id="2" creationId="{E010BF4D-9FEC-322F-EA66-4A7B48DB337C}"/>
          </ac:spMkLst>
        </pc:spChg>
        <pc:spChg chg="add mod">
          <ac:chgData name="Jeffrey, Justin (DPH)" userId="688d1829-e65b-474d-900a-b54ace26d5c6" providerId="ADAL" clId="{99C8A4AD-29E2-4057-A403-90A4C300E20B}" dt="2023-03-30T18:52:35.060" v="631"/>
          <ac:spMkLst>
            <pc:docMk/>
            <pc:sldMk cId="4035300046" sldId="333"/>
            <ac:spMk id="5" creationId="{9FCD1CAC-8BCD-23BC-A4C0-9006F86A8FC7}"/>
          </ac:spMkLst>
        </pc:spChg>
        <pc:spChg chg="add mod">
          <ac:chgData name="Jeffrey, Justin (DPH)" userId="688d1829-e65b-474d-900a-b54ace26d5c6" providerId="ADAL" clId="{99C8A4AD-29E2-4057-A403-90A4C300E20B}" dt="2023-03-30T18:52:45.996" v="635" actId="1076"/>
          <ac:spMkLst>
            <pc:docMk/>
            <pc:sldMk cId="4035300046" sldId="333"/>
            <ac:spMk id="6" creationId="{3268C279-A606-54E1-CE5A-6FD31A06E91E}"/>
          </ac:spMkLst>
        </pc:spChg>
        <pc:spChg chg="add mod">
          <ac:chgData name="Jeffrey, Justin (DPH)" userId="688d1829-e65b-474d-900a-b54ace26d5c6" providerId="ADAL" clId="{99C8A4AD-29E2-4057-A403-90A4C300E20B}" dt="2023-03-30T18:52:41.974" v="634" actId="1076"/>
          <ac:spMkLst>
            <pc:docMk/>
            <pc:sldMk cId="4035300046" sldId="333"/>
            <ac:spMk id="7" creationId="{B63E0B99-C275-AABD-D2D6-48A9D9453458}"/>
          </ac:spMkLst>
        </pc:spChg>
        <pc:spChg chg="add del mod">
          <ac:chgData name="Jeffrey, Justin (DPH)" userId="688d1829-e65b-474d-900a-b54ace26d5c6" providerId="ADAL" clId="{99C8A4AD-29E2-4057-A403-90A4C300E20B}" dt="2023-03-30T18:52:55.891" v="637"/>
          <ac:spMkLst>
            <pc:docMk/>
            <pc:sldMk cId="4035300046" sldId="333"/>
            <ac:spMk id="8" creationId="{F3BA7264-6317-4D38-03CE-F70CBD4AD53E}"/>
          </ac:spMkLst>
        </pc:spChg>
        <pc:spChg chg="add mod">
          <ac:chgData name="Jeffrey, Justin (DPH)" userId="688d1829-e65b-474d-900a-b54ace26d5c6" providerId="ADAL" clId="{99C8A4AD-29E2-4057-A403-90A4C300E20B}" dt="2023-03-30T18:53:15.486" v="639" actId="1076"/>
          <ac:spMkLst>
            <pc:docMk/>
            <pc:sldMk cId="4035300046" sldId="333"/>
            <ac:spMk id="9" creationId="{281A58C6-CA84-B692-F10C-3ED70A96FE7A}"/>
          </ac:spMkLst>
        </pc:spChg>
        <pc:spChg chg="add del mod">
          <ac:chgData name="Jeffrey, Justin (DPH)" userId="688d1829-e65b-474d-900a-b54ace26d5c6" providerId="ADAL" clId="{99C8A4AD-29E2-4057-A403-90A4C300E20B}" dt="2023-03-30T18:53:25.656" v="641"/>
          <ac:spMkLst>
            <pc:docMk/>
            <pc:sldMk cId="4035300046" sldId="333"/>
            <ac:spMk id="10" creationId="{765FF5B9-0982-68B4-5667-386A86139A17}"/>
          </ac:spMkLst>
        </pc:spChg>
        <pc:spChg chg="add del mod">
          <ac:chgData name="Jeffrey, Justin (DPH)" userId="688d1829-e65b-474d-900a-b54ace26d5c6" providerId="ADAL" clId="{99C8A4AD-29E2-4057-A403-90A4C300E20B}" dt="2023-03-30T18:53:37.342" v="643"/>
          <ac:spMkLst>
            <pc:docMk/>
            <pc:sldMk cId="4035300046" sldId="333"/>
            <ac:spMk id="11" creationId="{F7A12BB6-30E9-E45A-761C-215FA1E0B116}"/>
          </ac:spMkLst>
        </pc:spChg>
        <pc:spChg chg="add mod">
          <ac:chgData name="Jeffrey, Justin (DPH)" userId="688d1829-e65b-474d-900a-b54ace26d5c6" providerId="ADAL" clId="{99C8A4AD-29E2-4057-A403-90A4C300E20B}" dt="2023-03-30T18:53:50.295" v="645" actId="1076"/>
          <ac:spMkLst>
            <pc:docMk/>
            <pc:sldMk cId="4035300046" sldId="333"/>
            <ac:spMk id="12" creationId="{4C432D2A-75EF-B0B0-6685-DFE00D173895}"/>
          </ac:spMkLst>
        </pc:spChg>
        <pc:spChg chg="add mod">
          <ac:chgData name="Jeffrey, Justin (DPH)" userId="688d1829-e65b-474d-900a-b54ace26d5c6" providerId="ADAL" clId="{99C8A4AD-29E2-4057-A403-90A4C300E20B}" dt="2023-03-30T18:54:08.160" v="647" actId="1076"/>
          <ac:spMkLst>
            <pc:docMk/>
            <pc:sldMk cId="4035300046" sldId="333"/>
            <ac:spMk id="13" creationId="{BDC74819-CE5C-3F81-1FDE-5D762737B115}"/>
          </ac:spMkLst>
        </pc:spChg>
        <pc:picChg chg="add mod">
          <ac:chgData name="Jeffrey, Justin (DPH)" userId="688d1829-e65b-474d-900a-b54ace26d5c6" providerId="ADAL" clId="{99C8A4AD-29E2-4057-A403-90A4C300E20B}" dt="2023-03-30T18:52:19.593" v="628"/>
          <ac:picMkLst>
            <pc:docMk/>
            <pc:sldMk cId="4035300046" sldId="333"/>
            <ac:picMk id="3" creationId="{84831722-3B35-629A-7003-05152E5EA71A}"/>
          </ac:picMkLst>
        </pc:picChg>
        <pc:picChg chg="add del mod">
          <ac:chgData name="Jeffrey, Justin (DPH)" userId="688d1829-e65b-474d-900a-b54ace26d5c6" providerId="ADAL" clId="{99C8A4AD-29E2-4057-A403-90A4C300E20B}" dt="2023-03-30T18:52:27.929" v="630"/>
          <ac:picMkLst>
            <pc:docMk/>
            <pc:sldMk cId="4035300046" sldId="333"/>
            <ac:picMk id="4" creationId="{73540757-6AF7-24D4-9D85-A3618890C01B}"/>
          </ac:picMkLst>
        </pc:picChg>
      </pc:sldChg>
      <pc:sldChg chg="addSp delSp modSp new mod modShow">
        <pc:chgData name="Jeffrey, Justin (DPH)" userId="688d1829-e65b-474d-900a-b54ace26d5c6" providerId="ADAL" clId="{99C8A4AD-29E2-4057-A403-90A4C300E20B}" dt="2023-09-20T18:28:39.605" v="2761" actId="729"/>
        <pc:sldMkLst>
          <pc:docMk/>
          <pc:sldMk cId="1782209295" sldId="334"/>
        </pc:sldMkLst>
        <pc:spChg chg="mod">
          <ac:chgData name="Jeffrey, Justin (DPH)" userId="688d1829-e65b-474d-900a-b54ace26d5c6" providerId="ADAL" clId="{99C8A4AD-29E2-4057-A403-90A4C300E20B}" dt="2023-05-30T17:18:16.333" v="1395" actId="20577"/>
          <ac:spMkLst>
            <pc:docMk/>
            <pc:sldMk cId="1782209295" sldId="334"/>
            <ac:spMk id="2" creationId="{94DB8307-D71D-6836-116C-C6FE5064FF0A}"/>
          </ac:spMkLst>
        </pc:spChg>
        <pc:spChg chg="add del mod">
          <ac:chgData name="Jeffrey, Justin (DPH)" userId="688d1829-e65b-474d-900a-b54ace26d5c6" providerId="ADAL" clId="{99C8A4AD-29E2-4057-A403-90A4C300E20B}" dt="2023-05-30T17:17:50.444" v="1330" actId="478"/>
          <ac:spMkLst>
            <pc:docMk/>
            <pc:sldMk cId="1782209295" sldId="334"/>
            <ac:spMk id="4" creationId="{E2D38A53-CAE7-2037-610F-6F137ED1D35A}"/>
          </ac:spMkLst>
        </pc:spChg>
        <pc:picChg chg="add del mod">
          <ac:chgData name="Jeffrey, Justin (DPH)" userId="688d1829-e65b-474d-900a-b54ace26d5c6" providerId="ADAL" clId="{99C8A4AD-29E2-4057-A403-90A4C300E20B}" dt="2023-05-30T17:17:26.960" v="1324" actId="478"/>
          <ac:picMkLst>
            <pc:docMk/>
            <pc:sldMk cId="1782209295" sldId="334"/>
            <ac:picMk id="3" creationId="{59CAFC1C-87F5-38FD-4656-E65248668E31}"/>
          </ac:picMkLst>
        </pc:picChg>
        <pc:picChg chg="add mod">
          <ac:chgData name="Jeffrey, Justin (DPH)" userId="688d1829-e65b-474d-900a-b54ace26d5c6" providerId="ADAL" clId="{99C8A4AD-29E2-4057-A403-90A4C300E20B}" dt="2023-05-30T17:17:54.866" v="1331" actId="1076"/>
          <ac:picMkLst>
            <pc:docMk/>
            <pc:sldMk cId="1782209295" sldId="334"/>
            <ac:picMk id="6" creationId="{23BCF6E2-58A1-F8D3-2A6B-1DF90B9D547E}"/>
          </ac:picMkLst>
        </pc:picChg>
      </pc:sldChg>
      <pc:sldChg chg="addSp delSp modSp new mod modShow">
        <pc:chgData name="Jeffrey, Justin (DPH)" userId="688d1829-e65b-474d-900a-b54ace26d5c6" providerId="ADAL" clId="{99C8A4AD-29E2-4057-A403-90A4C300E20B}" dt="2023-09-20T18:29:01.399" v="2764" actId="729"/>
        <pc:sldMkLst>
          <pc:docMk/>
          <pc:sldMk cId="2969334139" sldId="335"/>
        </pc:sldMkLst>
        <pc:spChg chg="mod">
          <ac:chgData name="Jeffrey, Justin (DPH)" userId="688d1829-e65b-474d-900a-b54ace26d5c6" providerId="ADAL" clId="{99C8A4AD-29E2-4057-A403-90A4C300E20B}" dt="2023-03-30T18:55:13.313" v="654"/>
          <ac:spMkLst>
            <pc:docMk/>
            <pc:sldMk cId="2969334139" sldId="335"/>
            <ac:spMk id="2" creationId="{C3FC08AE-A93B-902E-5538-BB91886B1D2C}"/>
          </ac:spMkLst>
        </pc:spChg>
        <pc:spChg chg="add mod">
          <ac:chgData name="Jeffrey, Justin (DPH)" userId="688d1829-e65b-474d-900a-b54ace26d5c6" providerId="ADAL" clId="{99C8A4AD-29E2-4057-A403-90A4C300E20B}" dt="2023-05-30T17:18:48.197" v="1400" actId="1076"/>
          <ac:spMkLst>
            <pc:docMk/>
            <pc:sldMk cId="2969334139" sldId="335"/>
            <ac:spMk id="4" creationId="{24C3D22F-BDE1-7212-E5AD-0FD6C64FB4A9}"/>
          </ac:spMkLst>
        </pc:spChg>
        <pc:picChg chg="add del mod">
          <ac:chgData name="Jeffrey, Justin (DPH)" userId="688d1829-e65b-474d-900a-b54ace26d5c6" providerId="ADAL" clId="{99C8A4AD-29E2-4057-A403-90A4C300E20B}" dt="2023-05-30T17:18:40.491" v="1397" actId="478"/>
          <ac:picMkLst>
            <pc:docMk/>
            <pc:sldMk cId="2969334139" sldId="335"/>
            <ac:picMk id="3" creationId="{61BA27E4-C4ED-9D0B-50F5-7B7E06BA1835}"/>
          </ac:picMkLst>
        </pc:picChg>
        <pc:picChg chg="add mod">
          <ac:chgData name="Jeffrey, Justin (DPH)" userId="688d1829-e65b-474d-900a-b54ace26d5c6" providerId="ADAL" clId="{99C8A4AD-29E2-4057-A403-90A4C300E20B}" dt="2023-06-28T02:42:29.646" v="2515" actId="1076"/>
          <ac:picMkLst>
            <pc:docMk/>
            <pc:sldMk cId="2969334139" sldId="335"/>
            <ac:picMk id="5" creationId="{B4BC2A30-2FFB-D553-EB00-1ED8F3F85FEB}"/>
          </ac:picMkLst>
        </pc:picChg>
        <pc:picChg chg="add del mod">
          <ac:chgData name="Jeffrey, Justin (DPH)" userId="688d1829-e65b-474d-900a-b54ace26d5c6" providerId="ADAL" clId="{99C8A4AD-29E2-4057-A403-90A4C300E20B}" dt="2023-06-28T02:42:24.188" v="2513" actId="478"/>
          <ac:picMkLst>
            <pc:docMk/>
            <pc:sldMk cId="2969334139" sldId="335"/>
            <ac:picMk id="6" creationId="{1D1B5DAB-18B5-31E4-9955-AF80AD95A641}"/>
          </ac:picMkLst>
        </pc:picChg>
      </pc:sldChg>
      <pc:sldChg chg="addSp modSp new mod ord">
        <pc:chgData name="Jeffrey, Justin (DPH)" userId="688d1829-e65b-474d-900a-b54ace26d5c6" providerId="ADAL" clId="{99C8A4AD-29E2-4057-A403-90A4C300E20B}" dt="2023-09-20T18:29:36.096" v="2766"/>
        <pc:sldMkLst>
          <pc:docMk/>
          <pc:sldMk cId="427405388" sldId="336"/>
        </pc:sldMkLst>
        <pc:spChg chg="mod">
          <ac:chgData name="Jeffrey, Justin (DPH)" userId="688d1829-e65b-474d-900a-b54ace26d5c6" providerId="ADAL" clId="{99C8A4AD-29E2-4057-A403-90A4C300E20B}" dt="2023-03-30T18:57:55.978" v="666"/>
          <ac:spMkLst>
            <pc:docMk/>
            <pc:sldMk cId="427405388" sldId="336"/>
            <ac:spMk id="2" creationId="{12367137-4528-13F5-EA25-A34D6E4BF1FB}"/>
          </ac:spMkLst>
        </pc:spChg>
        <pc:spChg chg="add mod">
          <ac:chgData name="Jeffrey, Justin (DPH)" userId="688d1829-e65b-474d-900a-b54ace26d5c6" providerId="ADAL" clId="{99C8A4AD-29E2-4057-A403-90A4C300E20B}" dt="2023-03-30T18:58:28.806" v="672" actId="1076"/>
          <ac:spMkLst>
            <pc:docMk/>
            <pc:sldMk cId="427405388" sldId="336"/>
            <ac:spMk id="5" creationId="{5F310586-A4C6-8F32-B4E0-9479B8414949}"/>
          </ac:spMkLst>
        </pc:spChg>
        <pc:picChg chg="add mod">
          <ac:chgData name="Jeffrey, Justin (DPH)" userId="688d1829-e65b-474d-900a-b54ace26d5c6" providerId="ADAL" clId="{99C8A4AD-29E2-4057-A403-90A4C300E20B}" dt="2023-03-30T18:58:08.182" v="668" actId="1076"/>
          <ac:picMkLst>
            <pc:docMk/>
            <pc:sldMk cId="427405388" sldId="336"/>
            <ac:picMk id="3" creationId="{54992832-3D47-CBAB-1C84-A78CD39ECCB2}"/>
          </ac:picMkLst>
        </pc:picChg>
        <pc:picChg chg="add mod">
          <ac:chgData name="Jeffrey, Justin (DPH)" userId="688d1829-e65b-474d-900a-b54ace26d5c6" providerId="ADAL" clId="{99C8A4AD-29E2-4057-A403-90A4C300E20B}" dt="2023-03-30T18:58:15.713" v="670" actId="1076"/>
          <ac:picMkLst>
            <pc:docMk/>
            <pc:sldMk cId="427405388" sldId="336"/>
            <ac:picMk id="4" creationId="{88D1AEFF-1966-D256-39B0-BA6FD40E95EB}"/>
          </ac:picMkLst>
        </pc:picChg>
      </pc:sldChg>
      <pc:sldChg chg="addSp modSp new del mod ord setBg">
        <pc:chgData name="Jeffrey, Justin (DPH)" userId="688d1829-e65b-474d-900a-b54ace26d5c6" providerId="ADAL" clId="{99C8A4AD-29E2-4057-A403-90A4C300E20B}" dt="2023-06-01T16:00:58.083" v="2394" actId="2696"/>
        <pc:sldMkLst>
          <pc:docMk/>
          <pc:sldMk cId="228084762" sldId="337"/>
        </pc:sldMkLst>
        <pc:spChg chg="mod">
          <ac:chgData name="Jeffrey, Justin (DPH)" userId="688d1829-e65b-474d-900a-b54ace26d5c6" providerId="ADAL" clId="{99C8A4AD-29E2-4057-A403-90A4C300E20B}" dt="2023-03-30T19:36:14.789" v="702" actId="26606"/>
          <ac:spMkLst>
            <pc:docMk/>
            <pc:sldMk cId="228084762" sldId="337"/>
            <ac:spMk id="2" creationId="{686C7605-8C08-8883-4FA2-C5179FA9D08B}"/>
          </ac:spMkLst>
        </pc:spChg>
        <pc:spChg chg="mod">
          <ac:chgData name="Jeffrey, Justin (DPH)" userId="688d1829-e65b-474d-900a-b54ace26d5c6" providerId="ADAL" clId="{99C8A4AD-29E2-4057-A403-90A4C300E20B}" dt="2023-03-30T19:36:14.789" v="702" actId="26606"/>
          <ac:spMkLst>
            <pc:docMk/>
            <pc:sldMk cId="228084762" sldId="337"/>
            <ac:spMk id="3" creationId="{E3EEE08B-AC07-432A-5214-E6F10B4EA7A0}"/>
          </ac:spMkLst>
        </pc:spChg>
        <pc:spChg chg="add">
          <ac:chgData name="Jeffrey, Justin (DPH)" userId="688d1829-e65b-474d-900a-b54ace26d5c6" providerId="ADAL" clId="{99C8A4AD-29E2-4057-A403-90A4C300E20B}" dt="2023-03-30T19:36:14.789" v="702" actId="26606"/>
          <ac:spMkLst>
            <pc:docMk/>
            <pc:sldMk cId="228084762" sldId="337"/>
            <ac:spMk id="9" creationId="{201CC55D-ED54-4C5C-95E6-10947BD1103B}"/>
          </ac:spMkLst>
        </pc:spChg>
        <pc:spChg chg="add">
          <ac:chgData name="Jeffrey, Justin (DPH)" userId="688d1829-e65b-474d-900a-b54ace26d5c6" providerId="ADAL" clId="{99C8A4AD-29E2-4057-A403-90A4C300E20B}" dt="2023-03-30T19:36:14.789" v="702" actId="26606"/>
          <ac:spMkLst>
            <pc:docMk/>
            <pc:sldMk cId="228084762" sldId="337"/>
            <ac:spMk id="15" creationId="{3873B707-463F-40B0-8227-E8CC6C67EB25}"/>
          </ac:spMkLst>
        </pc:spChg>
        <pc:spChg chg="add">
          <ac:chgData name="Jeffrey, Justin (DPH)" userId="688d1829-e65b-474d-900a-b54ace26d5c6" providerId="ADAL" clId="{99C8A4AD-29E2-4057-A403-90A4C300E20B}" dt="2023-03-30T19:36:14.789" v="702" actId="26606"/>
          <ac:spMkLst>
            <pc:docMk/>
            <pc:sldMk cId="228084762" sldId="337"/>
            <ac:spMk id="17" creationId="{C13237C8-E62C-4F0D-A318-BD6FB6C2D138}"/>
          </ac:spMkLst>
        </pc:spChg>
        <pc:spChg chg="add">
          <ac:chgData name="Jeffrey, Justin (DPH)" userId="688d1829-e65b-474d-900a-b54ace26d5c6" providerId="ADAL" clId="{99C8A4AD-29E2-4057-A403-90A4C300E20B}" dt="2023-03-30T19:36:14.789" v="702" actId="26606"/>
          <ac:spMkLst>
            <pc:docMk/>
            <pc:sldMk cId="228084762" sldId="337"/>
            <ac:spMk id="19" creationId="{19C9EAEA-39D0-4B0E-A0EB-51E7B26740B1}"/>
          </ac:spMkLst>
        </pc:spChg>
        <pc:grpChg chg="add">
          <ac:chgData name="Jeffrey, Justin (DPH)" userId="688d1829-e65b-474d-900a-b54ace26d5c6" providerId="ADAL" clId="{99C8A4AD-29E2-4057-A403-90A4C300E20B}" dt="2023-03-30T19:36:14.789" v="702" actId="26606"/>
          <ac:grpSpMkLst>
            <pc:docMk/>
            <pc:sldMk cId="228084762" sldId="337"/>
            <ac:grpSpMk id="11" creationId="{1DE889C7-FAD6-4397-98E2-05D503484459}"/>
          </ac:grpSpMkLst>
        </pc:grpChg>
        <pc:picChg chg="add mod">
          <ac:chgData name="Jeffrey, Justin (DPH)" userId="688d1829-e65b-474d-900a-b54ace26d5c6" providerId="ADAL" clId="{99C8A4AD-29E2-4057-A403-90A4C300E20B}" dt="2023-03-30T19:36:14.789" v="702" actId="26606"/>
          <ac:picMkLst>
            <pc:docMk/>
            <pc:sldMk cId="228084762" sldId="337"/>
            <ac:picMk id="4" creationId="{B8858F93-69F2-A4DA-2B1A-2A5F75654D37}"/>
          </ac:picMkLst>
        </pc:picChg>
      </pc:sldChg>
      <pc:sldChg chg="del">
        <pc:chgData name="Jeffrey, Justin (DPH)" userId="688d1829-e65b-474d-900a-b54ace26d5c6" providerId="ADAL" clId="{99C8A4AD-29E2-4057-A403-90A4C300E20B}" dt="2023-05-30T17:23:40.624" v="1418" actId="2696"/>
        <pc:sldMkLst>
          <pc:docMk/>
          <pc:sldMk cId="3509719032" sldId="338"/>
        </pc:sldMkLst>
      </pc:sldChg>
      <pc:sldChg chg="del">
        <pc:chgData name="Jeffrey, Justin (DPH)" userId="688d1829-e65b-474d-900a-b54ace26d5c6" providerId="ADAL" clId="{99C8A4AD-29E2-4057-A403-90A4C300E20B}" dt="2023-05-30T17:23:44.047" v="1419" actId="2696"/>
        <pc:sldMkLst>
          <pc:docMk/>
          <pc:sldMk cId="1495857379" sldId="339"/>
        </pc:sldMkLst>
      </pc:sldChg>
      <pc:sldChg chg="del">
        <pc:chgData name="Jeffrey, Justin (DPH)" userId="688d1829-e65b-474d-900a-b54ace26d5c6" providerId="ADAL" clId="{99C8A4AD-29E2-4057-A403-90A4C300E20B}" dt="2023-05-30T17:23:46.974" v="1420" actId="2696"/>
        <pc:sldMkLst>
          <pc:docMk/>
          <pc:sldMk cId="2326877218" sldId="340"/>
        </pc:sldMkLst>
      </pc:sldChg>
      <pc:sldChg chg="del ord">
        <pc:chgData name="Jeffrey, Justin (DPH)" userId="688d1829-e65b-474d-900a-b54ace26d5c6" providerId="ADAL" clId="{99C8A4AD-29E2-4057-A403-90A4C300E20B}" dt="2023-09-20T18:31:10.498" v="2773" actId="2696"/>
        <pc:sldMkLst>
          <pc:docMk/>
          <pc:sldMk cId="3021728491" sldId="341"/>
        </pc:sldMkLst>
      </pc:sldChg>
      <pc:sldChg chg="del ord">
        <pc:chgData name="Jeffrey, Justin (DPH)" userId="688d1829-e65b-474d-900a-b54ace26d5c6" providerId="ADAL" clId="{99C8A4AD-29E2-4057-A403-90A4C300E20B}" dt="2023-09-20T18:31:10.498" v="2773" actId="2696"/>
        <pc:sldMkLst>
          <pc:docMk/>
          <pc:sldMk cId="2651977283" sldId="342"/>
        </pc:sldMkLst>
      </pc:sldChg>
      <pc:sldChg chg="addSp modSp new mod setBg modShow">
        <pc:chgData name="Jeffrey, Justin (DPH)" userId="688d1829-e65b-474d-900a-b54ace26d5c6" providerId="ADAL" clId="{99C8A4AD-29E2-4057-A403-90A4C300E20B}" dt="2023-09-20T18:30:16.696" v="2770" actId="729"/>
        <pc:sldMkLst>
          <pc:docMk/>
          <pc:sldMk cId="794849170" sldId="343"/>
        </pc:sldMkLst>
        <pc:spChg chg="mod">
          <ac:chgData name="Jeffrey, Justin (DPH)" userId="688d1829-e65b-474d-900a-b54ace26d5c6" providerId="ADAL" clId="{99C8A4AD-29E2-4057-A403-90A4C300E20B}" dt="2023-05-03T22:28:09.794" v="737" actId="26606"/>
          <ac:spMkLst>
            <pc:docMk/>
            <pc:sldMk cId="794849170" sldId="343"/>
            <ac:spMk id="2" creationId="{20E60913-5392-6853-ACE4-7BAC0B810DCB}"/>
          </ac:spMkLst>
        </pc:spChg>
        <pc:spChg chg="mod">
          <ac:chgData name="Jeffrey, Justin (DPH)" userId="688d1829-e65b-474d-900a-b54ace26d5c6" providerId="ADAL" clId="{99C8A4AD-29E2-4057-A403-90A4C300E20B}" dt="2023-05-03T22:28:09.794" v="737" actId="26606"/>
          <ac:spMkLst>
            <pc:docMk/>
            <pc:sldMk cId="794849170" sldId="343"/>
            <ac:spMk id="3" creationId="{678A258A-1024-CFE6-3893-900307AD67A3}"/>
          </ac:spMkLst>
        </pc:spChg>
        <pc:spChg chg="add">
          <ac:chgData name="Jeffrey, Justin (DPH)" userId="688d1829-e65b-474d-900a-b54ace26d5c6" providerId="ADAL" clId="{99C8A4AD-29E2-4057-A403-90A4C300E20B}" dt="2023-05-03T22:28:09.794" v="737" actId="26606"/>
          <ac:spMkLst>
            <pc:docMk/>
            <pc:sldMk cId="794849170" sldId="343"/>
            <ac:spMk id="9" creationId="{2C61293E-6EBE-43EF-A52C-9BEBFD7679D4}"/>
          </ac:spMkLst>
        </pc:spChg>
        <pc:spChg chg="add">
          <ac:chgData name="Jeffrey, Justin (DPH)" userId="688d1829-e65b-474d-900a-b54ace26d5c6" providerId="ADAL" clId="{99C8A4AD-29E2-4057-A403-90A4C300E20B}" dt="2023-05-03T22:28:09.794" v="737" actId="26606"/>
          <ac:spMkLst>
            <pc:docMk/>
            <pc:sldMk cId="794849170" sldId="343"/>
            <ac:spMk id="11" creationId="{21540236-BFD5-4A9D-8840-4703E7F76825}"/>
          </ac:spMkLst>
        </pc:spChg>
        <pc:picChg chg="add">
          <ac:chgData name="Jeffrey, Justin (DPH)" userId="688d1829-e65b-474d-900a-b54ace26d5c6" providerId="ADAL" clId="{99C8A4AD-29E2-4057-A403-90A4C300E20B}" dt="2023-05-03T22:28:09.794" v="737" actId="26606"/>
          <ac:picMkLst>
            <pc:docMk/>
            <pc:sldMk cId="794849170" sldId="343"/>
            <ac:picMk id="5" creationId="{87EABAE2-6D57-6DE5-344D-362E69EC8F30}"/>
          </ac:picMkLst>
        </pc:picChg>
      </pc:sldChg>
      <pc:sldChg chg="addSp modSp new del mod setBg">
        <pc:chgData name="Jeffrey, Justin (DPH)" userId="688d1829-e65b-474d-900a-b54ace26d5c6" providerId="ADAL" clId="{99C8A4AD-29E2-4057-A403-90A4C300E20B}" dt="2023-09-20T18:30:20.940" v="2771" actId="2696"/>
        <pc:sldMkLst>
          <pc:docMk/>
          <pc:sldMk cId="2415119954" sldId="344"/>
        </pc:sldMkLst>
        <pc:spChg chg="mod">
          <ac:chgData name="Jeffrey, Justin (DPH)" userId="688d1829-e65b-474d-900a-b54ace26d5c6" providerId="ADAL" clId="{99C8A4AD-29E2-4057-A403-90A4C300E20B}" dt="2023-05-30T17:21:19.718" v="1416" actId="26606"/>
          <ac:spMkLst>
            <pc:docMk/>
            <pc:sldMk cId="2415119954" sldId="344"/>
            <ac:spMk id="2" creationId="{E02118D6-DC10-6BE2-4A47-E87CF63A0A4A}"/>
          </ac:spMkLst>
        </pc:spChg>
        <pc:spChg chg="mod">
          <ac:chgData name="Jeffrey, Justin (DPH)" userId="688d1829-e65b-474d-900a-b54ace26d5c6" providerId="ADAL" clId="{99C8A4AD-29E2-4057-A403-90A4C300E20B}" dt="2023-05-30T17:21:29.932" v="1417" actId="255"/>
          <ac:spMkLst>
            <pc:docMk/>
            <pc:sldMk cId="2415119954" sldId="344"/>
            <ac:spMk id="3" creationId="{FC87720E-9FA8-3F81-FE78-DABCE33523FD}"/>
          </ac:spMkLst>
        </pc:spChg>
        <pc:spChg chg="add">
          <ac:chgData name="Jeffrey, Justin (DPH)" userId="688d1829-e65b-474d-900a-b54ace26d5c6" providerId="ADAL" clId="{99C8A4AD-29E2-4057-A403-90A4C300E20B}" dt="2023-05-30T17:21:19.718" v="1416" actId="26606"/>
          <ac:spMkLst>
            <pc:docMk/>
            <pc:sldMk cId="2415119954" sldId="344"/>
            <ac:spMk id="8" creationId="{907EF6B7-1338-4443-8C46-6A318D952DFD}"/>
          </ac:spMkLst>
        </pc:spChg>
        <pc:spChg chg="add">
          <ac:chgData name="Jeffrey, Justin (DPH)" userId="688d1829-e65b-474d-900a-b54ace26d5c6" providerId="ADAL" clId="{99C8A4AD-29E2-4057-A403-90A4C300E20B}" dt="2023-05-30T17:21:19.718" v="1416" actId="26606"/>
          <ac:spMkLst>
            <pc:docMk/>
            <pc:sldMk cId="2415119954" sldId="344"/>
            <ac:spMk id="10" creationId="{DAAE4CDD-124C-4DCF-9584-B6033B545DD5}"/>
          </ac:spMkLst>
        </pc:spChg>
        <pc:spChg chg="add">
          <ac:chgData name="Jeffrey, Justin (DPH)" userId="688d1829-e65b-474d-900a-b54ace26d5c6" providerId="ADAL" clId="{99C8A4AD-29E2-4057-A403-90A4C300E20B}" dt="2023-05-30T17:21:19.718" v="1416" actId="26606"/>
          <ac:spMkLst>
            <pc:docMk/>
            <pc:sldMk cId="2415119954" sldId="344"/>
            <ac:spMk id="12" creationId="{081E4A58-353D-44AE-B2FC-2A74E2E400F7}"/>
          </ac:spMkLst>
        </pc:spChg>
      </pc:sldChg>
      <pc:sldChg chg="addSp modSp new del mod setBg">
        <pc:chgData name="Jeffrey, Justin (DPH)" userId="688d1829-e65b-474d-900a-b54ace26d5c6" providerId="ADAL" clId="{99C8A4AD-29E2-4057-A403-90A4C300E20B}" dt="2023-05-30T17:19:32.698" v="1401" actId="2696"/>
        <pc:sldMkLst>
          <pc:docMk/>
          <pc:sldMk cId="4236789275" sldId="344"/>
        </pc:sldMkLst>
        <pc:spChg chg="mod">
          <ac:chgData name="Jeffrey, Justin (DPH)" userId="688d1829-e65b-474d-900a-b54ace26d5c6" providerId="ADAL" clId="{99C8A4AD-29E2-4057-A403-90A4C300E20B}" dt="2023-05-03T22:28:30.133" v="746" actId="26606"/>
          <ac:spMkLst>
            <pc:docMk/>
            <pc:sldMk cId="4236789275" sldId="344"/>
            <ac:spMk id="2" creationId="{A439F48F-8318-F6C2-8C82-DCA9937A8AF2}"/>
          </ac:spMkLst>
        </pc:spChg>
        <pc:spChg chg="mod">
          <ac:chgData name="Jeffrey, Justin (DPH)" userId="688d1829-e65b-474d-900a-b54ace26d5c6" providerId="ADAL" clId="{99C8A4AD-29E2-4057-A403-90A4C300E20B}" dt="2023-05-03T22:28:38.933" v="748" actId="27636"/>
          <ac:spMkLst>
            <pc:docMk/>
            <pc:sldMk cId="4236789275" sldId="344"/>
            <ac:spMk id="3" creationId="{58C08806-AA50-5764-1012-190E3A0E0D2E}"/>
          </ac:spMkLst>
        </pc:spChg>
        <pc:spChg chg="add">
          <ac:chgData name="Jeffrey, Justin (DPH)" userId="688d1829-e65b-474d-900a-b54ace26d5c6" providerId="ADAL" clId="{99C8A4AD-29E2-4057-A403-90A4C300E20B}" dt="2023-05-03T22:28:30.133" v="746" actId="26606"/>
          <ac:spMkLst>
            <pc:docMk/>
            <pc:sldMk cId="4236789275" sldId="344"/>
            <ac:spMk id="8" creationId="{907EF6B7-1338-4443-8C46-6A318D952DFD}"/>
          </ac:spMkLst>
        </pc:spChg>
        <pc:spChg chg="add">
          <ac:chgData name="Jeffrey, Justin (DPH)" userId="688d1829-e65b-474d-900a-b54ace26d5c6" providerId="ADAL" clId="{99C8A4AD-29E2-4057-A403-90A4C300E20B}" dt="2023-05-03T22:28:30.133" v="746" actId="26606"/>
          <ac:spMkLst>
            <pc:docMk/>
            <pc:sldMk cId="4236789275" sldId="344"/>
            <ac:spMk id="10" creationId="{DAAE4CDD-124C-4DCF-9584-B6033B545DD5}"/>
          </ac:spMkLst>
        </pc:spChg>
        <pc:spChg chg="add">
          <ac:chgData name="Jeffrey, Justin (DPH)" userId="688d1829-e65b-474d-900a-b54ace26d5c6" providerId="ADAL" clId="{99C8A4AD-29E2-4057-A403-90A4C300E20B}" dt="2023-05-03T22:28:30.133" v="746" actId="26606"/>
          <ac:spMkLst>
            <pc:docMk/>
            <pc:sldMk cId="4236789275" sldId="344"/>
            <ac:spMk id="12" creationId="{081E4A58-353D-44AE-B2FC-2A74E2E400F7}"/>
          </ac:spMkLst>
        </pc:spChg>
      </pc:sldChg>
      <pc:sldChg chg="addSp modSp new del mod ord setBg">
        <pc:chgData name="Jeffrey, Justin (DPH)" userId="688d1829-e65b-474d-900a-b54ace26d5c6" providerId="ADAL" clId="{99C8A4AD-29E2-4057-A403-90A4C300E20B}" dt="2023-09-20T18:31:10.498" v="2773" actId="2696"/>
        <pc:sldMkLst>
          <pc:docMk/>
          <pc:sldMk cId="4260856654" sldId="345"/>
        </pc:sldMkLst>
        <pc:spChg chg="mod">
          <ac:chgData name="Jeffrey, Justin (DPH)" userId="688d1829-e65b-474d-900a-b54ace26d5c6" providerId="ADAL" clId="{99C8A4AD-29E2-4057-A403-90A4C300E20B}" dt="2023-05-31T15:39:29.143" v="2183" actId="26606"/>
          <ac:spMkLst>
            <pc:docMk/>
            <pc:sldMk cId="4260856654" sldId="345"/>
            <ac:spMk id="2" creationId="{5C2323B6-0D35-A52B-3E8A-F53227A684AC}"/>
          </ac:spMkLst>
        </pc:spChg>
        <pc:spChg chg="mod">
          <ac:chgData name="Jeffrey, Justin (DPH)" userId="688d1829-e65b-474d-900a-b54ace26d5c6" providerId="ADAL" clId="{99C8A4AD-29E2-4057-A403-90A4C300E20B}" dt="2023-05-31T15:39:29.143" v="2183" actId="26606"/>
          <ac:spMkLst>
            <pc:docMk/>
            <pc:sldMk cId="4260856654" sldId="345"/>
            <ac:spMk id="3" creationId="{BBEAA96D-76BA-DA31-6C2C-DAB67E88CB54}"/>
          </ac:spMkLst>
        </pc:spChg>
        <pc:spChg chg="add">
          <ac:chgData name="Jeffrey, Justin (DPH)" userId="688d1829-e65b-474d-900a-b54ace26d5c6" providerId="ADAL" clId="{99C8A4AD-29E2-4057-A403-90A4C300E20B}" dt="2023-05-31T15:39:29.143" v="2183" actId="26606"/>
          <ac:spMkLst>
            <pc:docMk/>
            <pc:sldMk cId="4260856654" sldId="345"/>
            <ac:spMk id="8" creationId="{907EF6B7-1338-4443-8C46-6A318D952DFD}"/>
          </ac:spMkLst>
        </pc:spChg>
        <pc:spChg chg="add">
          <ac:chgData name="Jeffrey, Justin (DPH)" userId="688d1829-e65b-474d-900a-b54ace26d5c6" providerId="ADAL" clId="{99C8A4AD-29E2-4057-A403-90A4C300E20B}" dt="2023-05-31T15:39:29.143" v="2183" actId="26606"/>
          <ac:spMkLst>
            <pc:docMk/>
            <pc:sldMk cId="4260856654" sldId="345"/>
            <ac:spMk id="10" creationId="{DAAE4CDD-124C-4DCF-9584-B6033B545DD5}"/>
          </ac:spMkLst>
        </pc:spChg>
        <pc:spChg chg="add">
          <ac:chgData name="Jeffrey, Justin (DPH)" userId="688d1829-e65b-474d-900a-b54ace26d5c6" providerId="ADAL" clId="{99C8A4AD-29E2-4057-A403-90A4C300E20B}" dt="2023-05-31T15:39:29.143" v="2183" actId="26606"/>
          <ac:spMkLst>
            <pc:docMk/>
            <pc:sldMk cId="4260856654" sldId="345"/>
            <ac:spMk id="12" creationId="{081E4A58-353D-44AE-B2FC-2A74E2E400F7}"/>
          </ac:spMkLst>
        </pc:spChg>
      </pc:sldChg>
      <pc:sldChg chg="modSp new del mod">
        <pc:chgData name="Jeffrey, Justin (DPH)" userId="688d1829-e65b-474d-900a-b54ace26d5c6" providerId="ADAL" clId="{99C8A4AD-29E2-4057-A403-90A4C300E20B}" dt="2023-05-31T15:38:13.931" v="2177" actId="2696"/>
        <pc:sldMkLst>
          <pc:docMk/>
          <pc:sldMk cId="2789105264" sldId="346"/>
        </pc:sldMkLst>
        <pc:spChg chg="mod">
          <ac:chgData name="Jeffrey, Justin (DPH)" userId="688d1829-e65b-474d-900a-b54ace26d5c6" providerId="ADAL" clId="{99C8A4AD-29E2-4057-A403-90A4C300E20B}" dt="2023-05-30T17:31:20.245" v="1447" actId="20577"/>
          <ac:spMkLst>
            <pc:docMk/>
            <pc:sldMk cId="2789105264" sldId="346"/>
            <ac:spMk id="2" creationId="{6370592B-582A-255E-F22F-AF93609F2E73}"/>
          </ac:spMkLst>
        </pc:spChg>
      </pc:sldChg>
      <pc:sldChg chg="addSp modSp new del mod ord setBg">
        <pc:chgData name="Jeffrey, Justin (DPH)" userId="688d1829-e65b-474d-900a-b54ace26d5c6" providerId="ADAL" clId="{99C8A4AD-29E2-4057-A403-90A4C300E20B}" dt="2023-09-20T18:31:10.498" v="2773" actId="2696"/>
        <pc:sldMkLst>
          <pc:docMk/>
          <pc:sldMk cId="3551612083" sldId="347"/>
        </pc:sldMkLst>
        <pc:spChg chg="mod">
          <ac:chgData name="Jeffrey, Justin (DPH)" userId="688d1829-e65b-474d-900a-b54ace26d5c6" providerId="ADAL" clId="{99C8A4AD-29E2-4057-A403-90A4C300E20B}" dt="2023-05-30T17:36:40.690" v="1467" actId="26606"/>
          <ac:spMkLst>
            <pc:docMk/>
            <pc:sldMk cId="3551612083" sldId="347"/>
            <ac:spMk id="2" creationId="{B52A572A-46EB-6238-F8BC-1DD15984FF87}"/>
          </ac:spMkLst>
        </pc:spChg>
        <pc:spChg chg="mod">
          <ac:chgData name="Jeffrey, Justin (DPH)" userId="688d1829-e65b-474d-900a-b54ace26d5c6" providerId="ADAL" clId="{99C8A4AD-29E2-4057-A403-90A4C300E20B}" dt="2023-05-30T17:36:40.690" v="1467" actId="26606"/>
          <ac:spMkLst>
            <pc:docMk/>
            <pc:sldMk cId="3551612083" sldId="347"/>
            <ac:spMk id="3" creationId="{87D7CEB4-F713-1CA6-2783-7B053A32FA93}"/>
          </ac:spMkLst>
        </pc:spChg>
        <pc:spChg chg="add">
          <ac:chgData name="Jeffrey, Justin (DPH)" userId="688d1829-e65b-474d-900a-b54ace26d5c6" providerId="ADAL" clId="{99C8A4AD-29E2-4057-A403-90A4C300E20B}" dt="2023-05-30T17:36:40.690" v="1467" actId="26606"/>
          <ac:spMkLst>
            <pc:docMk/>
            <pc:sldMk cId="3551612083" sldId="347"/>
            <ac:spMk id="8" creationId="{907EF6B7-1338-4443-8C46-6A318D952DFD}"/>
          </ac:spMkLst>
        </pc:spChg>
        <pc:spChg chg="add">
          <ac:chgData name="Jeffrey, Justin (DPH)" userId="688d1829-e65b-474d-900a-b54ace26d5c6" providerId="ADAL" clId="{99C8A4AD-29E2-4057-A403-90A4C300E20B}" dt="2023-05-30T17:36:40.690" v="1467" actId="26606"/>
          <ac:spMkLst>
            <pc:docMk/>
            <pc:sldMk cId="3551612083" sldId="347"/>
            <ac:spMk id="10" creationId="{DAAE4CDD-124C-4DCF-9584-B6033B545DD5}"/>
          </ac:spMkLst>
        </pc:spChg>
        <pc:spChg chg="add">
          <ac:chgData name="Jeffrey, Justin (DPH)" userId="688d1829-e65b-474d-900a-b54ace26d5c6" providerId="ADAL" clId="{99C8A4AD-29E2-4057-A403-90A4C300E20B}" dt="2023-05-30T17:36:40.690" v="1467" actId="26606"/>
          <ac:spMkLst>
            <pc:docMk/>
            <pc:sldMk cId="3551612083" sldId="347"/>
            <ac:spMk id="12" creationId="{081E4A58-353D-44AE-B2FC-2A74E2E400F7}"/>
          </ac:spMkLst>
        </pc:spChg>
      </pc:sldChg>
      <pc:sldChg chg="addSp delSp modSp new del mod ord setBg">
        <pc:chgData name="Jeffrey, Justin (DPH)" userId="688d1829-e65b-474d-900a-b54ace26d5c6" providerId="ADAL" clId="{99C8A4AD-29E2-4057-A403-90A4C300E20B}" dt="2023-07-25T17:48:32.844" v="2658" actId="2696"/>
        <pc:sldMkLst>
          <pc:docMk/>
          <pc:sldMk cId="1902493572" sldId="348"/>
        </pc:sldMkLst>
        <pc:spChg chg="mod">
          <ac:chgData name="Jeffrey, Justin (DPH)" userId="688d1829-e65b-474d-900a-b54ace26d5c6" providerId="ADAL" clId="{99C8A4AD-29E2-4057-A403-90A4C300E20B}" dt="2023-06-28T02:49:27.257" v="2584" actId="26606"/>
          <ac:spMkLst>
            <pc:docMk/>
            <pc:sldMk cId="1902493572" sldId="348"/>
            <ac:spMk id="2" creationId="{73DB0629-339C-AB32-E4F3-4B986E26ADF4}"/>
          </ac:spMkLst>
        </pc:spChg>
        <pc:spChg chg="del">
          <ac:chgData name="Jeffrey, Justin (DPH)" userId="688d1829-e65b-474d-900a-b54ace26d5c6" providerId="ADAL" clId="{99C8A4AD-29E2-4057-A403-90A4C300E20B}" dt="2023-05-30T17:38:02.200" v="1472" actId="22"/>
          <ac:spMkLst>
            <pc:docMk/>
            <pc:sldMk cId="1902493572" sldId="348"/>
            <ac:spMk id="3" creationId="{D06AA2F5-3D31-1A7F-61B8-A56539CF1671}"/>
          </ac:spMkLst>
        </pc:spChg>
        <pc:spChg chg="add del">
          <ac:chgData name="Jeffrey, Justin (DPH)" userId="688d1829-e65b-474d-900a-b54ace26d5c6" providerId="ADAL" clId="{99C8A4AD-29E2-4057-A403-90A4C300E20B}" dt="2023-05-30T17:37:16.467" v="1470" actId="22"/>
          <ac:spMkLst>
            <pc:docMk/>
            <pc:sldMk cId="1902493572" sldId="348"/>
            <ac:spMk id="5" creationId="{CB4CFFE2-EA61-AB34-18B3-DFC7CAECA506}"/>
          </ac:spMkLst>
        </pc:spChg>
        <pc:spChg chg="add del mod">
          <ac:chgData name="Jeffrey, Justin (DPH)" userId="688d1829-e65b-474d-900a-b54ace26d5c6" providerId="ADAL" clId="{99C8A4AD-29E2-4057-A403-90A4C300E20B}" dt="2023-06-28T02:49:27.257" v="2584" actId="26606"/>
          <ac:spMkLst>
            <pc:docMk/>
            <pc:sldMk cId="1902493572" sldId="348"/>
            <ac:spMk id="9" creationId="{E50C9B59-E8AB-1A4A-43DE-47FC6F692A7A}"/>
          </ac:spMkLst>
        </pc:spChg>
        <pc:spChg chg="add del">
          <ac:chgData name="Jeffrey, Justin (DPH)" userId="688d1829-e65b-474d-900a-b54ace26d5c6" providerId="ADAL" clId="{99C8A4AD-29E2-4057-A403-90A4C300E20B}" dt="2023-06-28T02:49:27.257" v="2584" actId="26606"/>
          <ac:spMkLst>
            <pc:docMk/>
            <pc:sldMk cId="1902493572" sldId="348"/>
            <ac:spMk id="14" creationId="{907EF6B7-1338-4443-8C46-6A318D952DFD}"/>
          </ac:spMkLst>
        </pc:spChg>
        <pc:spChg chg="add del">
          <ac:chgData name="Jeffrey, Justin (DPH)" userId="688d1829-e65b-474d-900a-b54ace26d5c6" providerId="ADAL" clId="{99C8A4AD-29E2-4057-A403-90A4C300E20B}" dt="2023-06-28T02:49:27.257" v="2584" actId="26606"/>
          <ac:spMkLst>
            <pc:docMk/>
            <pc:sldMk cId="1902493572" sldId="348"/>
            <ac:spMk id="16" creationId="{DAAE4CDD-124C-4DCF-9584-B6033B545DD5}"/>
          </ac:spMkLst>
        </pc:spChg>
        <pc:spChg chg="add del">
          <ac:chgData name="Jeffrey, Justin (DPH)" userId="688d1829-e65b-474d-900a-b54ace26d5c6" providerId="ADAL" clId="{99C8A4AD-29E2-4057-A403-90A4C300E20B}" dt="2023-06-28T02:49:27.257" v="2584" actId="26606"/>
          <ac:spMkLst>
            <pc:docMk/>
            <pc:sldMk cId="1902493572" sldId="348"/>
            <ac:spMk id="18" creationId="{081E4A58-353D-44AE-B2FC-2A74E2E400F7}"/>
          </ac:spMkLst>
        </pc:spChg>
        <pc:spChg chg="add">
          <ac:chgData name="Jeffrey, Justin (DPH)" userId="688d1829-e65b-474d-900a-b54ace26d5c6" providerId="ADAL" clId="{99C8A4AD-29E2-4057-A403-90A4C300E20B}" dt="2023-06-28T02:49:27.257" v="2584" actId="26606"/>
          <ac:spMkLst>
            <pc:docMk/>
            <pc:sldMk cId="1902493572" sldId="348"/>
            <ac:spMk id="23" creationId="{100EDD19-6802-4EC3-95CE-CFFAB042CFD6}"/>
          </ac:spMkLst>
        </pc:spChg>
        <pc:spChg chg="add del">
          <ac:chgData name="Jeffrey, Justin (DPH)" userId="688d1829-e65b-474d-900a-b54ace26d5c6" providerId="ADAL" clId="{99C8A4AD-29E2-4057-A403-90A4C300E20B}" dt="2023-06-28T02:49:27.245" v="2583" actId="26606"/>
          <ac:spMkLst>
            <pc:docMk/>
            <pc:sldMk cId="1902493572" sldId="348"/>
            <ac:spMk id="24" creationId="{9DBC8166-481C-4473-95F5-9A5B9073B7F1}"/>
          </ac:spMkLst>
        </pc:spChg>
        <pc:spChg chg="add">
          <ac:chgData name="Jeffrey, Justin (DPH)" userId="688d1829-e65b-474d-900a-b54ace26d5c6" providerId="ADAL" clId="{99C8A4AD-29E2-4057-A403-90A4C300E20B}" dt="2023-06-28T02:49:27.257" v="2584" actId="26606"/>
          <ac:spMkLst>
            <pc:docMk/>
            <pc:sldMk cId="1902493572" sldId="348"/>
            <ac:spMk id="25" creationId="{DB17E863-922E-4C26-BD64-E8FD41D28661}"/>
          </ac:spMkLst>
        </pc:spChg>
        <pc:spChg chg="add del">
          <ac:chgData name="Jeffrey, Justin (DPH)" userId="688d1829-e65b-474d-900a-b54ace26d5c6" providerId="ADAL" clId="{99C8A4AD-29E2-4057-A403-90A4C300E20B}" dt="2023-06-28T02:49:27.245" v="2583" actId="26606"/>
          <ac:spMkLst>
            <pc:docMk/>
            <pc:sldMk cId="1902493572" sldId="348"/>
            <ac:spMk id="26" creationId="{A5A5CE6E-90AF-4D43-A014-1F9EC83EB93D}"/>
          </ac:spMkLst>
        </pc:spChg>
        <pc:spChg chg="add mod">
          <ac:chgData name="Jeffrey, Justin (DPH)" userId="688d1829-e65b-474d-900a-b54ace26d5c6" providerId="ADAL" clId="{99C8A4AD-29E2-4057-A403-90A4C300E20B}" dt="2023-06-28T02:49:41.046" v="2626" actId="20577"/>
          <ac:spMkLst>
            <pc:docMk/>
            <pc:sldMk cId="1902493572" sldId="348"/>
            <ac:spMk id="28" creationId="{E50C9B59-E8AB-1A4A-43DE-47FC6F692A7A}"/>
          </ac:spMkLst>
        </pc:spChg>
        <pc:graphicFrameChg chg="add del">
          <ac:chgData name="Jeffrey, Justin (DPH)" userId="688d1829-e65b-474d-900a-b54ace26d5c6" providerId="ADAL" clId="{99C8A4AD-29E2-4057-A403-90A4C300E20B}" dt="2023-06-28T02:49:27.245" v="2583" actId="26606"/>
          <ac:graphicFrameMkLst>
            <pc:docMk/>
            <pc:sldMk cId="1902493572" sldId="348"/>
            <ac:graphicFrameMk id="20" creationId="{576B2B7D-674A-4AE2-85D0-EF69AC28B198}"/>
          </ac:graphicFrameMkLst>
        </pc:graphicFrameChg>
        <pc:picChg chg="add del mod ord">
          <ac:chgData name="Jeffrey, Justin (DPH)" userId="688d1829-e65b-474d-900a-b54ace26d5c6" providerId="ADAL" clId="{99C8A4AD-29E2-4057-A403-90A4C300E20B}" dt="2023-05-30T17:38:36.491" v="1473" actId="478"/>
          <ac:picMkLst>
            <pc:docMk/>
            <pc:sldMk cId="1902493572" sldId="348"/>
            <ac:picMk id="7" creationId="{00BF51B6-67F8-41C7-BFB2-19202B2A0BAB}"/>
          </ac:picMkLst>
        </pc:picChg>
      </pc:sldChg>
      <pc:sldChg chg="addSp delSp modSp new del mod ord setBg">
        <pc:chgData name="Jeffrey, Justin (DPH)" userId="688d1829-e65b-474d-900a-b54ace26d5c6" providerId="ADAL" clId="{99C8A4AD-29E2-4057-A403-90A4C300E20B}" dt="2023-07-25T17:48:36.775" v="2659" actId="2696"/>
        <pc:sldMkLst>
          <pc:docMk/>
          <pc:sldMk cId="2389307043" sldId="349"/>
        </pc:sldMkLst>
        <pc:spChg chg="mod">
          <ac:chgData name="Jeffrey, Justin (DPH)" userId="688d1829-e65b-474d-900a-b54ace26d5c6" providerId="ADAL" clId="{99C8A4AD-29E2-4057-A403-90A4C300E20B}" dt="2023-05-30T17:42:50.232" v="1864" actId="26606"/>
          <ac:spMkLst>
            <pc:docMk/>
            <pc:sldMk cId="2389307043" sldId="349"/>
            <ac:spMk id="2" creationId="{0633F9B2-CAF3-2916-8DBA-875A3E9F5305}"/>
          </ac:spMkLst>
        </pc:spChg>
        <pc:spChg chg="mod">
          <ac:chgData name="Jeffrey, Justin (DPH)" userId="688d1829-e65b-474d-900a-b54ace26d5c6" providerId="ADAL" clId="{99C8A4AD-29E2-4057-A403-90A4C300E20B}" dt="2023-05-30T17:42:50.232" v="1864" actId="26606"/>
          <ac:spMkLst>
            <pc:docMk/>
            <pc:sldMk cId="2389307043" sldId="349"/>
            <ac:spMk id="3" creationId="{5681C1A4-FA07-1134-1F8A-29EC181D4609}"/>
          </ac:spMkLst>
        </pc:spChg>
        <pc:spChg chg="add del">
          <ac:chgData name="Jeffrey, Justin (DPH)" userId="688d1829-e65b-474d-900a-b54ace26d5c6" providerId="ADAL" clId="{99C8A4AD-29E2-4057-A403-90A4C300E20B}" dt="2023-05-30T17:42:50.220" v="1863" actId="26606"/>
          <ac:spMkLst>
            <pc:docMk/>
            <pc:sldMk cId="2389307043" sldId="349"/>
            <ac:spMk id="8" creationId="{18873D23-2DCF-4B31-A009-95721C06E8E1}"/>
          </ac:spMkLst>
        </pc:spChg>
        <pc:spChg chg="add del">
          <ac:chgData name="Jeffrey, Justin (DPH)" userId="688d1829-e65b-474d-900a-b54ace26d5c6" providerId="ADAL" clId="{99C8A4AD-29E2-4057-A403-90A4C300E20B}" dt="2023-05-30T17:42:50.220" v="1863" actId="26606"/>
          <ac:spMkLst>
            <pc:docMk/>
            <pc:sldMk cId="2389307043" sldId="349"/>
            <ac:spMk id="10" creationId="{C13EF075-D4EF-4929-ADBC-91B27DA19955}"/>
          </ac:spMkLst>
        </pc:spChg>
        <pc:spChg chg="add">
          <ac:chgData name="Jeffrey, Justin (DPH)" userId="688d1829-e65b-474d-900a-b54ace26d5c6" providerId="ADAL" clId="{99C8A4AD-29E2-4057-A403-90A4C300E20B}" dt="2023-05-30T17:42:50.232" v="1864" actId="26606"/>
          <ac:spMkLst>
            <pc:docMk/>
            <pc:sldMk cId="2389307043" sldId="349"/>
            <ac:spMk id="18" creationId="{907EF6B7-1338-4443-8C46-6A318D952DFD}"/>
          </ac:spMkLst>
        </pc:spChg>
        <pc:spChg chg="add">
          <ac:chgData name="Jeffrey, Justin (DPH)" userId="688d1829-e65b-474d-900a-b54ace26d5c6" providerId="ADAL" clId="{99C8A4AD-29E2-4057-A403-90A4C300E20B}" dt="2023-05-30T17:42:50.232" v="1864" actId="26606"/>
          <ac:spMkLst>
            <pc:docMk/>
            <pc:sldMk cId="2389307043" sldId="349"/>
            <ac:spMk id="19" creationId="{DAAE4CDD-124C-4DCF-9584-B6033B545DD5}"/>
          </ac:spMkLst>
        </pc:spChg>
        <pc:spChg chg="add">
          <ac:chgData name="Jeffrey, Justin (DPH)" userId="688d1829-e65b-474d-900a-b54ace26d5c6" providerId="ADAL" clId="{99C8A4AD-29E2-4057-A403-90A4C300E20B}" dt="2023-05-30T17:42:50.232" v="1864" actId="26606"/>
          <ac:spMkLst>
            <pc:docMk/>
            <pc:sldMk cId="2389307043" sldId="349"/>
            <ac:spMk id="20" creationId="{081E4A58-353D-44AE-B2FC-2A74E2E400F7}"/>
          </ac:spMkLst>
        </pc:spChg>
        <pc:grpChg chg="add del">
          <ac:chgData name="Jeffrey, Justin (DPH)" userId="688d1829-e65b-474d-900a-b54ace26d5c6" providerId="ADAL" clId="{99C8A4AD-29E2-4057-A403-90A4C300E20B}" dt="2023-05-30T17:42:50.220" v="1863" actId="26606"/>
          <ac:grpSpMkLst>
            <pc:docMk/>
            <pc:sldMk cId="2389307043" sldId="349"/>
            <ac:grpSpMk id="12" creationId="{DAA26DFA-AAB2-4973-9C17-16D587C7B198}"/>
          </ac:grpSpMkLst>
        </pc:grpChg>
      </pc:sldChg>
      <pc:sldChg chg="addSp delSp modSp new del mod ord setBg">
        <pc:chgData name="Jeffrey, Justin (DPH)" userId="688d1829-e65b-474d-900a-b54ace26d5c6" providerId="ADAL" clId="{99C8A4AD-29E2-4057-A403-90A4C300E20B}" dt="2023-06-28T02:49:54.886" v="2627" actId="2696"/>
        <pc:sldMkLst>
          <pc:docMk/>
          <pc:sldMk cId="3498655345" sldId="350"/>
        </pc:sldMkLst>
        <pc:spChg chg="mod">
          <ac:chgData name="Jeffrey, Justin (DPH)" userId="688d1829-e65b-474d-900a-b54ace26d5c6" providerId="ADAL" clId="{99C8A4AD-29E2-4057-A403-90A4C300E20B}" dt="2023-05-30T17:45:01.351" v="2131" actId="26606"/>
          <ac:spMkLst>
            <pc:docMk/>
            <pc:sldMk cId="3498655345" sldId="350"/>
            <ac:spMk id="2" creationId="{969FBEE5-32AB-A7FB-3CEB-34A4D70B4F54}"/>
          </ac:spMkLst>
        </pc:spChg>
        <pc:spChg chg="add del mod">
          <ac:chgData name="Jeffrey, Justin (DPH)" userId="688d1829-e65b-474d-900a-b54ace26d5c6" providerId="ADAL" clId="{99C8A4AD-29E2-4057-A403-90A4C300E20B}" dt="2023-05-30T17:45:01.351" v="2131" actId="26606"/>
          <ac:spMkLst>
            <pc:docMk/>
            <pc:sldMk cId="3498655345" sldId="350"/>
            <ac:spMk id="3" creationId="{D19FF779-BD63-875B-72E7-B15750C24423}"/>
          </ac:spMkLst>
        </pc:spChg>
        <pc:spChg chg="add">
          <ac:chgData name="Jeffrey, Justin (DPH)" userId="688d1829-e65b-474d-900a-b54ace26d5c6" providerId="ADAL" clId="{99C8A4AD-29E2-4057-A403-90A4C300E20B}" dt="2023-05-30T17:45:01.351" v="2131" actId="26606"/>
          <ac:spMkLst>
            <pc:docMk/>
            <pc:sldMk cId="3498655345" sldId="350"/>
            <ac:spMk id="8" creationId="{907EF6B7-1338-4443-8C46-6A318D952DFD}"/>
          </ac:spMkLst>
        </pc:spChg>
        <pc:spChg chg="add del">
          <ac:chgData name="Jeffrey, Justin (DPH)" userId="688d1829-e65b-474d-900a-b54ace26d5c6" providerId="ADAL" clId="{99C8A4AD-29E2-4057-A403-90A4C300E20B}" dt="2023-05-30T17:45:01.342" v="2130" actId="26606"/>
          <ac:spMkLst>
            <pc:docMk/>
            <pc:sldMk cId="3498655345" sldId="350"/>
            <ac:spMk id="9" creationId="{7517A47C-B2E5-4B79-8061-D74B1311AF6E}"/>
          </ac:spMkLst>
        </pc:spChg>
        <pc:spChg chg="add">
          <ac:chgData name="Jeffrey, Justin (DPH)" userId="688d1829-e65b-474d-900a-b54ace26d5c6" providerId="ADAL" clId="{99C8A4AD-29E2-4057-A403-90A4C300E20B}" dt="2023-05-30T17:45:01.351" v="2131" actId="26606"/>
          <ac:spMkLst>
            <pc:docMk/>
            <pc:sldMk cId="3498655345" sldId="350"/>
            <ac:spMk id="10" creationId="{DAAE4CDD-124C-4DCF-9584-B6033B545DD5}"/>
          </ac:spMkLst>
        </pc:spChg>
        <pc:spChg chg="add del">
          <ac:chgData name="Jeffrey, Justin (DPH)" userId="688d1829-e65b-474d-900a-b54ace26d5c6" providerId="ADAL" clId="{99C8A4AD-29E2-4057-A403-90A4C300E20B}" dt="2023-05-30T17:45:01.342" v="2130" actId="26606"/>
          <ac:spMkLst>
            <pc:docMk/>
            <pc:sldMk cId="3498655345" sldId="350"/>
            <ac:spMk id="11" creationId="{C505E780-2083-4CB5-A42A-5E0E2908ECC3}"/>
          </ac:spMkLst>
        </pc:spChg>
        <pc:spChg chg="add">
          <ac:chgData name="Jeffrey, Justin (DPH)" userId="688d1829-e65b-474d-900a-b54ace26d5c6" providerId="ADAL" clId="{99C8A4AD-29E2-4057-A403-90A4C300E20B}" dt="2023-05-30T17:45:01.351" v="2131" actId="26606"/>
          <ac:spMkLst>
            <pc:docMk/>
            <pc:sldMk cId="3498655345" sldId="350"/>
            <ac:spMk id="12" creationId="{081E4A58-353D-44AE-B2FC-2A74E2E400F7}"/>
          </ac:spMkLst>
        </pc:spChg>
        <pc:spChg chg="add del">
          <ac:chgData name="Jeffrey, Justin (DPH)" userId="688d1829-e65b-474d-900a-b54ace26d5c6" providerId="ADAL" clId="{99C8A4AD-29E2-4057-A403-90A4C300E20B}" dt="2023-05-30T17:45:01.342" v="2130" actId="26606"/>
          <ac:spMkLst>
            <pc:docMk/>
            <pc:sldMk cId="3498655345" sldId="350"/>
            <ac:spMk id="13" creationId="{D2C0AE1C-0118-41AE-8A10-7CDCBF10E96F}"/>
          </ac:spMkLst>
        </pc:spChg>
        <pc:spChg chg="add del">
          <ac:chgData name="Jeffrey, Justin (DPH)" userId="688d1829-e65b-474d-900a-b54ace26d5c6" providerId="ADAL" clId="{99C8A4AD-29E2-4057-A403-90A4C300E20B}" dt="2023-05-30T17:45:01.342" v="2130" actId="26606"/>
          <ac:spMkLst>
            <pc:docMk/>
            <pc:sldMk cId="3498655345" sldId="350"/>
            <ac:spMk id="15" creationId="{463EEC44-1BA3-44ED-81FC-A644B04B2A44}"/>
          </ac:spMkLst>
        </pc:spChg>
        <pc:spChg chg="add">
          <ac:chgData name="Jeffrey, Justin (DPH)" userId="688d1829-e65b-474d-900a-b54ace26d5c6" providerId="ADAL" clId="{99C8A4AD-29E2-4057-A403-90A4C300E20B}" dt="2023-05-30T17:45:01.351" v="2131" actId="26606"/>
          <ac:spMkLst>
            <pc:docMk/>
            <pc:sldMk cId="3498655345" sldId="350"/>
            <ac:spMk id="17" creationId="{D19FF779-BD63-875B-72E7-B15750C24423}"/>
          </ac:spMkLst>
        </pc:spChg>
        <pc:graphicFrameChg chg="add del">
          <ac:chgData name="Jeffrey, Justin (DPH)" userId="688d1829-e65b-474d-900a-b54ace26d5c6" providerId="ADAL" clId="{99C8A4AD-29E2-4057-A403-90A4C300E20B}" dt="2023-05-30T17:45:01.342" v="2130" actId="26606"/>
          <ac:graphicFrameMkLst>
            <pc:docMk/>
            <pc:sldMk cId="3498655345" sldId="350"/>
            <ac:graphicFrameMk id="5" creationId="{D0C65B17-94DE-811C-7B5F-D7942E7CC994}"/>
          </ac:graphicFrameMkLst>
        </pc:graphicFrameChg>
      </pc:sldChg>
      <pc:sldChg chg="addSp modSp new del mod ord setBg">
        <pc:chgData name="Jeffrey, Justin (DPH)" userId="688d1829-e65b-474d-900a-b54ace26d5c6" providerId="ADAL" clId="{99C8A4AD-29E2-4057-A403-90A4C300E20B}" dt="2023-07-25T17:48:40.292" v="2660" actId="2696"/>
        <pc:sldMkLst>
          <pc:docMk/>
          <pc:sldMk cId="1165140365" sldId="351"/>
        </pc:sldMkLst>
        <pc:spChg chg="mod">
          <ac:chgData name="Jeffrey, Justin (DPH)" userId="688d1829-e65b-474d-900a-b54ace26d5c6" providerId="ADAL" clId="{99C8A4AD-29E2-4057-A403-90A4C300E20B}" dt="2023-05-30T17:46:09.966" v="2145" actId="26606"/>
          <ac:spMkLst>
            <pc:docMk/>
            <pc:sldMk cId="1165140365" sldId="351"/>
            <ac:spMk id="2" creationId="{9D4B686C-15EB-69AA-918D-514B7E005DD3}"/>
          </ac:spMkLst>
        </pc:spChg>
        <pc:spChg chg="mod">
          <ac:chgData name="Jeffrey, Justin (DPH)" userId="688d1829-e65b-474d-900a-b54ace26d5c6" providerId="ADAL" clId="{99C8A4AD-29E2-4057-A403-90A4C300E20B}" dt="2023-05-30T17:46:23.642" v="2149" actId="27636"/>
          <ac:spMkLst>
            <pc:docMk/>
            <pc:sldMk cId="1165140365" sldId="351"/>
            <ac:spMk id="3" creationId="{2A1B8982-1009-1C4D-EEF3-31F8CFA0EB74}"/>
          </ac:spMkLst>
        </pc:spChg>
        <pc:spChg chg="add">
          <ac:chgData name="Jeffrey, Justin (DPH)" userId="688d1829-e65b-474d-900a-b54ace26d5c6" providerId="ADAL" clId="{99C8A4AD-29E2-4057-A403-90A4C300E20B}" dt="2023-05-30T17:46:09.966" v="2145" actId="26606"/>
          <ac:spMkLst>
            <pc:docMk/>
            <pc:sldMk cId="1165140365" sldId="351"/>
            <ac:spMk id="8" creationId="{907EF6B7-1338-4443-8C46-6A318D952DFD}"/>
          </ac:spMkLst>
        </pc:spChg>
        <pc:spChg chg="add">
          <ac:chgData name="Jeffrey, Justin (DPH)" userId="688d1829-e65b-474d-900a-b54ace26d5c6" providerId="ADAL" clId="{99C8A4AD-29E2-4057-A403-90A4C300E20B}" dt="2023-05-30T17:46:09.966" v="2145" actId="26606"/>
          <ac:spMkLst>
            <pc:docMk/>
            <pc:sldMk cId="1165140365" sldId="351"/>
            <ac:spMk id="10" creationId="{DAAE4CDD-124C-4DCF-9584-B6033B545DD5}"/>
          </ac:spMkLst>
        </pc:spChg>
        <pc:spChg chg="add">
          <ac:chgData name="Jeffrey, Justin (DPH)" userId="688d1829-e65b-474d-900a-b54ace26d5c6" providerId="ADAL" clId="{99C8A4AD-29E2-4057-A403-90A4C300E20B}" dt="2023-05-30T17:46:09.966" v="2145" actId="26606"/>
          <ac:spMkLst>
            <pc:docMk/>
            <pc:sldMk cId="1165140365" sldId="351"/>
            <ac:spMk id="12" creationId="{081E4A58-353D-44AE-B2FC-2A74E2E400F7}"/>
          </ac:spMkLst>
        </pc:spChg>
      </pc:sldChg>
      <pc:sldChg chg="addSp delSp modSp new del mod ord setBg">
        <pc:chgData name="Jeffrey, Justin (DPH)" userId="688d1829-e65b-474d-900a-b54ace26d5c6" providerId="ADAL" clId="{99C8A4AD-29E2-4057-A403-90A4C300E20B}" dt="2023-09-20T18:31:10.498" v="2773" actId="2696"/>
        <pc:sldMkLst>
          <pc:docMk/>
          <pc:sldMk cId="1392511034" sldId="352"/>
        </pc:sldMkLst>
        <pc:spChg chg="mod">
          <ac:chgData name="Jeffrey, Justin (DPH)" userId="688d1829-e65b-474d-900a-b54ace26d5c6" providerId="ADAL" clId="{99C8A4AD-29E2-4057-A403-90A4C300E20B}" dt="2023-05-31T15:42:02.373" v="2268" actId="26606"/>
          <ac:spMkLst>
            <pc:docMk/>
            <pc:sldMk cId="1392511034" sldId="352"/>
            <ac:spMk id="2" creationId="{40157A92-6A5C-2639-3FF3-D657DE6152A8}"/>
          </ac:spMkLst>
        </pc:spChg>
        <pc:spChg chg="mod">
          <ac:chgData name="Jeffrey, Justin (DPH)" userId="688d1829-e65b-474d-900a-b54ace26d5c6" providerId="ADAL" clId="{99C8A4AD-29E2-4057-A403-90A4C300E20B}" dt="2023-05-31T15:42:02.373" v="2268" actId="26606"/>
          <ac:spMkLst>
            <pc:docMk/>
            <pc:sldMk cId="1392511034" sldId="352"/>
            <ac:spMk id="3" creationId="{1B1F8560-7A71-8544-02F7-516C96E36906}"/>
          </ac:spMkLst>
        </pc:spChg>
        <pc:spChg chg="add del mod">
          <ac:chgData name="Jeffrey, Justin (DPH)" userId="688d1829-e65b-474d-900a-b54ace26d5c6" providerId="ADAL" clId="{99C8A4AD-29E2-4057-A403-90A4C300E20B}" dt="2023-05-31T15:40:16.578" v="2190"/>
          <ac:spMkLst>
            <pc:docMk/>
            <pc:sldMk cId="1392511034" sldId="352"/>
            <ac:spMk id="4" creationId="{05FA5550-69D6-92AC-FBF1-B310D80F1C4F}"/>
          </ac:spMkLst>
        </pc:spChg>
        <pc:spChg chg="add">
          <ac:chgData name="Jeffrey, Justin (DPH)" userId="688d1829-e65b-474d-900a-b54ace26d5c6" providerId="ADAL" clId="{99C8A4AD-29E2-4057-A403-90A4C300E20B}" dt="2023-05-31T15:42:02.373" v="2268" actId="26606"/>
          <ac:spMkLst>
            <pc:docMk/>
            <pc:sldMk cId="1392511034" sldId="352"/>
            <ac:spMk id="8" creationId="{907EF6B7-1338-4443-8C46-6A318D952DFD}"/>
          </ac:spMkLst>
        </pc:spChg>
        <pc:spChg chg="add">
          <ac:chgData name="Jeffrey, Justin (DPH)" userId="688d1829-e65b-474d-900a-b54ace26d5c6" providerId="ADAL" clId="{99C8A4AD-29E2-4057-A403-90A4C300E20B}" dt="2023-05-31T15:42:02.373" v="2268" actId="26606"/>
          <ac:spMkLst>
            <pc:docMk/>
            <pc:sldMk cId="1392511034" sldId="352"/>
            <ac:spMk id="10" creationId="{DAAE4CDD-124C-4DCF-9584-B6033B545DD5}"/>
          </ac:spMkLst>
        </pc:spChg>
        <pc:spChg chg="add">
          <ac:chgData name="Jeffrey, Justin (DPH)" userId="688d1829-e65b-474d-900a-b54ace26d5c6" providerId="ADAL" clId="{99C8A4AD-29E2-4057-A403-90A4C300E20B}" dt="2023-05-31T15:42:02.373" v="2268" actId="26606"/>
          <ac:spMkLst>
            <pc:docMk/>
            <pc:sldMk cId="1392511034" sldId="352"/>
            <ac:spMk id="12" creationId="{081E4A58-353D-44AE-B2FC-2A74E2E400F7}"/>
          </ac:spMkLst>
        </pc:spChg>
        <pc:picChg chg="add del mod">
          <ac:chgData name="Jeffrey, Justin (DPH)" userId="688d1829-e65b-474d-900a-b54ace26d5c6" providerId="ADAL" clId="{99C8A4AD-29E2-4057-A403-90A4C300E20B}" dt="2023-05-31T15:40:16.578" v="2190"/>
          <ac:picMkLst>
            <pc:docMk/>
            <pc:sldMk cId="1392511034" sldId="352"/>
            <ac:picMk id="1025" creationId="{B3EF11D9-E9FA-FE64-5212-6CB6F7EA7A14}"/>
          </ac:picMkLst>
        </pc:picChg>
        <pc:picChg chg="add del mod">
          <ac:chgData name="Jeffrey, Justin (DPH)" userId="688d1829-e65b-474d-900a-b54ace26d5c6" providerId="ADAL" clId="{99C8A4AD-29E2-4057-A403-90A4C300E20B}" dt="2023-05-31T15:40:16.578" v="2190"/>
          <ac:picMkLst>
            <pc:docMk/>
            <pc:sldMk cId="1392511034" sldId="352"/>
            <ac:picMk id="1026" creationId="{82704122-4A99-2618-945A-C43D2F69C00F}"/>
          </ac:picMkLst>
        </pc:picChg>
      </pc:sldChg>
      <pc:sldChg chg="addSp delSp modSp new del mod ord setBg">
        <pc:chgData name="Jeffrey, Justin (DPH)" userId="688d1829-e65b-474d-900a-b54ace26d5c6" providerId="ADAL" clId="{99C8A4AD-29E2-4057-A403-90A4C300E20B}" dt="2023-09-20T18:31:10.498" v="2773" actId="2696"/>
        <pc:sldMkLst>
          <pc:docMk/>
          <pc:sldMk cId="2524271454" sldId="353"/>
        </pc:sldMkLst>
        <pc:spChg chg="mod">
          <ac:chgData name="Jeffrey, Justin (DPH)" userId="688d1829-e65b-474d-900a-b54ace26d5c6" providerId="ADAL" clId="{99C8A4AD-29E2-4057-A403-90A4C300E20B}" dt="2023-05-31T15:42:35.100" v="2272" actId="26606"/>
          <ac:spMkLst>
            <pc:docMk/>
            <pc:sldMk cId="2524271454" sldId="353"/>
            <ac:spMk id="2" creationId="{78A06E08-F078-ADDD-D34F-04DE38F02CC8}"/>
          </ac:spMkLst>
        </pc:spChg>
        <pc:spChg chg="del">
          <ac:chgData name="Jeffrey, Justin (DPH)" userId="688d1829-e65b-474d-900a-b54ace26d5c6" providerId="ADAL" clId="{99C8A4AD-29E2-4057-A403-90A4C300E20B}" dt="2023-05-31T15:42:26.168" v="2271"/>
          <ac:spMkLst>
            <pc:docMk/>
            <pc:sldMk cId="2524271454" sldId="353"/>
            <ac:spMk id="3" creationId="{0BCC538E-442A-A7C8-8406-E0309A7E936D}"/>
          </ac:spMkLst>
        </pc:spChg>
        <pc:spChg chg="add">
          <ac:chgData name="Jeffrey, Justin (DPH)" userId="688d1829-e65b-474d-900a-b54ace26d5c6" providerId="ADAL" clId="{99C8A4AD-29E2-4057-A403-90A4C300E20B}" dt="2023-05-31T15:42:35.100" v="2272" actId="26606"/>
          <ac:spMkLst>
            <pc:docMk/>
            <pc:sldMk cId="2524271454" sldId="353"/>
            <ac:spMk id="9" creationId="{7301F447-EEF7-48F5-AF73-7566EE7F64AD}"/>
          </ac:spMkLst>
        </pc:spChg>
        <pc:spChg chg="add">
          <ac:chgData name="Jeffrey, Justin (DPH)" userId="688d1829-e65b-474d-900a-b54ace26d5c6" providerId="ADAL" clId="{99C8A4AD-29E2-4057-A403-90A4C300E20B}" dt="2023-05-31T15:42:35.100" v="2272" actId="26606"/>
          <ac:spMkLst>
            <pc:docMk/>
            <pc:sldMk cId="2524271454" sldId="353"/>
            <ac:spMk id="11" creationId="{F7117410-A2A4-4085-9ADC-46744551DBDE}"/>
          </ac:spMkLst>
        </pc:spChg>
        <pc:spChg chg="add">
          <ac:chgData name="Jeffrey, Justin (DPH)" userId="688d1829-e65b-474d-900a-b54ace26d5c6" providerId="ADAL" clId="{99C8A4AD-29E2-4057-A403-90A4C300E20B}" dt="2023-05-31T15:42:35.100" v="2272" actId="26606"/>
          <ac:spMkLst>
            <pc:docMk/>
            <pc:sldMk cId="2524271454" sldId="353"/>
            <ac:spMk id="13" creationId="{99F74EB5-E547-4FB4-95F5-BCC788F3C4A0}"/>
          </ac:spMkLst>
        </pc:spChg>
        <pc:graphicFrameChg chg="add mod">
          <ac:chgData name="Jeffrey, Justin (DPH)" userId="688d1829-e65b-474d-900a-b54ace26d5c6" providerId="ADAL" clId="{99C8A4AD-29E2-4057-A403-90A4C300E20B}" dt="2023-05-31T15:42:35.100" v="2272" actId="26606"/>
          <ac:graphicFrameMkLst>
            <pc:docMk/>
            <pc:sldMk cId="2524271454" sldId="353"/>
            <ac:graphicFrameMk id="4" creationId="{10FEA39E-323B-4E53-9E74-B845494E78C2}"/>
          </ac:graphicFrameMkLst>
        </pc:graphicFrameChg>
      </pc:sldChg>
      <pc:sldChg chg="addSp delSp modSp new del mod ord setBg">
        <pc:chgData name="Jeffrey, Justin (DPH)" userId="688d1829-e65b-474d-900a-b54ace26d5c6" providerId="ADAL" clId="{99C8A4AD-29E2-4057-A403-90A4C300E20B}" dt="2023-09-20T18:31:10.498" v="2773" actId="2696"/>
        <pc:sldMkLst>
          <pc:docMk/>
          <pc:sldMk cId="4005119144" sldId="354"/>
        </pc:sldMkLst>
        <pc:spChg chg="mod">
          <ac:chgData name="Jeffrey, Justin (DPH)" userId="688d1829-e65b-474d-900a-b54ace26d5c6" providerId="ADAL" clId="{99C8A4AD-29E2-4057-A403-90A4C300E20B}" dt="2023-05-31T15:43:12.906" v="2276" actId="26606"/>
          <ac:spMkLst>
            <pc:docMk/>
            <pc:sldMk cId="4005119144" sldId="354"/>
            <ac:spMk id="2" creationId="{39044C9A-E049-605D-AE29-836317291160}"/>
          </ac:spMkLst>
        </pc:spChg>
        <pc:spChg chg="del">
          <ac:chgData name="Jeffrey, Justin (DPH)" userId="688d1829-e65b-474d-900a-b54ace26d5c6" providerId="ADAL" clId="{99C8A4AD-29E2-4057-A403-90A4C300E20B}" dt="2023-05-31T15:43:02.117" v="2275"/>
          <ac:spMkLst>
            <pc:docMk/>
            <pc:sldMk cId="4005119144" sldId="354"/>
            <ac:spMk id="3" creationId="{FDC14A3F-BAF7-2430-D47A-7B5885281335}"/>
          </ac:spMkLst>
        </pc:spChg>
        <pc:spChg chg="add">
          <ac:chgData name="Jeffrey, Justin (DPH)" userId="688d1829-e65b-474d-900a-b54ace26d5c6" providerId="ADAL" clId="{99C8A4AD-29E2-4057-A403-90A4C300E20B}" dt="2023-05-31T15:43:12.906" v="2276" actId="26606"/>
          <ac:spMkLst>
            <pc:docMk/>
            <pc:sldMk cId="4005119144" sldId="354"/>
            <ac:spMk id="9" creationId="{7301F447-EEF7-48F5-AF73-7566EE7F64AD}"/>
          </ac:spMkLst>
        </pc:spChg>
        <pc:spChg chg="add">
          <ac:chgData name="Jeffrey, Justin (DPH)" userId="688d1829-e65b-474d-900a-b54ace26d5c6" providerId="ADAL" clId="{99C8A4AD-29E2-4057-A403-90A4C300E20B}" dt="2023-05-31T15:43:12.906" v="2276" actId="26606"/>
          <ac:spMkLst>
            <pc:docMk/>
            <pc:sldMk cId="4005119144" sldId="354"/>
            <ac:spMk id="11" creationId="{F7117410-A2A4-4085-9ADC-46744551DBDE}"/>
          </ac:spMkLst>
        </pc:spChg>
        <pc:spChg chg="add">
          <ac:chgData name="Jeffrey, Justin (DPH)" userId="688d1829-e65b-474d-900a-b54ace26d5c6" providerId="ADAL" clId="{99C8A4AD-29E2-4057-A403-90A4C300E20B}" dt="2023-05-31T15:43:12.906" v="2276" actId="26606"/>
          <ac:spMkLst>
            <pc:docMk/>
            <pc:sldMk cId="4005119144" sldId="354"/>
            <ac:spMk id="13" creationId="{99F74EB5-E547-4FB4-95F5-BCC788F3C4A0}"/>
          </ac:spMkLst>
        </pc:spChg>
        <pc:graphicFrameChg chg="add mod">
          <ac:chgData name="Jeffrey, Justin (DPH)" userId="688d1829-e65b-474d-900a-b54ace26d5c6" providerId="ADAL" clId="{99C8A4AD-29E2-4057-A403-90A4C300E20B}" dt="2023-05-31T15:43:12.906" v="2276" actId="26606"/>
          <ac:graphicFrameMkLst>
            <pc:docMk/>
            <pc:sldMk cId="4005119144" sldId="354"/>
            <ac:graphicFrameMk id="4" creationId="{2C396EB0-F68E-4BF1-B468-5B421B1CA5BA}"/>
          </ac:graphicFrameMkLst>
        </pc:graphicFrameChg>
      </pc:sldChg>
      <pc:sldChg chg="addSp modSp new del mod ord setBg">
        <pc:chgData name="Jeffrey, Justin (DPH)" userId="688d1829-e65b-474d-900a-b54ace26d5c6" providerId="ADAL" clId="{99C8A4AD-29E2-4057-A403-90A4C300E20B}" dt="2023-09-20T18:31:10.498" v="2773" actId="2696"/>
        <pc:sldMkLst>
          <pc:docMk/>
          <pc:sldMk cId="1203731612" sldId="355"/>
        </pc:sldMkLst>
        <pc:spChg chg="mod">
          <ac:chgData name="Jeffrey, Justin (DPH)" userId="688d1829-e65b-474d-900a-b54ace26d5c6" providerId="ADAL" clId="{99C8A4AD-29E2-4057-A403-90A4C300E20B}" dt="2023-05-31T15:47:58.775" v="2294" actId="26606"/>
          <ac:spMkLst>
            <pc:docMk/>
            <pc:sldMk cId="1203731612" sldId="355"/>
            <ac:spMk id="2" creationId="{667BEA5D-8AFC-ED6E-91F2-AA4004331298}"/>
          </ac:spMkLst>
        </pc:spChg>
        <pc:spChg chg="mod">
          <ac:chgData name="Jeffrey, Justin (DPH)" userId="688d1829-e65b-474d-900a-b54ace26d5c6" providerId="ADAL" clId="{99C8A4AD-29E2-4057-A403-90A4C300E20B}" dt="2023-05-31T15:47:58.775" v="2294" actId="26606"/>
          <ac:spMkLst>
            <pc:docMk/>
            <pc:sldMk cId="1203731612" sldId="355"/>
            <ac:spMk id="3" creationId="{1D307DDA-D8B0-6755-5774-B7011CC683BC}"/>
          </ac:spMkLst>
        </pc:spChg>
        <pc:spChg chg="add">
          <ac:chgData name="Jeffrey, Justin (DPH)" userId="688d1829-e65b-474d-900a-b54ace26d5c6" providerId="ADAL" clId="{99C8A4AD-29E2-4057-A403-90A4C300E20B}" dt="2023-05-31T15:47:58.775" v="2294" actId="26606"/>
          <ac:spMkLst>
            <pc:docMk/>
            <pc:sldMk cId="1203731612" sldId="355"/>
            <ac:spMk id="10" creationId="{04812C46-200A-4DEB-A05E-3ED6C68C2387}"/>
          </ac:spMkLst>
        </pc:spChg>
        <pc:spChg chg="add">
          <ac:chgData name="Jeffrey, Justin (DPH)" userId="688d1829-e65b-474d-900a-b54ace26d5c6" providerId="ADAL" clId="{99C8A4AD-29E2-4057-A403-90A4C300E20B}" dt="2023-05-31T15:47:58.775" v="2294" actId="26606"/>
          <ac:spMkLst>
            <pc:docMk/>
            <pc:sldMk cId="1203731612" sldId="355"/>
            <ac:spMk id="12" creationId="{D1EA859B-E555-4109-94F3-6700E046E008}"/>
          </ac:spMkLst>
        </pc:spChg>
        <pc:picChg chg="add mod ord">
          <ac:chgData name="Jeffrey, Justin (DPH)" userId="688d1829-e65b-474d-900a-b54ace26d5c6" providerId="ADAL" clId="{99C8A4AD-29E2-4057-A403-90A4C300E20B}" dt="2023-05-31T15:49:02.345" v="2296" actId="27614"/>
          <ac:picMkLst>
            <pc:docMk/>
            <pc:sldMk cId="1203731612" sldId="355"/>
            <ac:picMk id="5" creationId="{2CC68F49-A967-E730-BCB7-F5FACA8493F7}"/>
          </ac:picMkLst>
        </pc:picChg>
      </pc:sldChg>
      <pc:sldChg chg="addSp delSp modSp new del mod ord setBg setClrOvrMap">
        <pc:chgData name="Jeffrey, Justin (DPH)" userId="688d1829-e65b-474d-900a-b54ace26d5c6" providerId="ADAL" clId="{99C8A4AD-29E2-4057-A403-90A4C300E20B}" dt="2023-09-20T18:31:10.498" v="2773" actId="2696"/>
        <pc:sldMkLst>
          <pc:docMk/>
          <pc:sldMk cId="926038385" sldId="356"/>
        </pc:sldMkLst>
        <pc:spChg chg="mod">
          <ac:chgData name="Jeffrey, Justin (DPH)" userId="688d1829-e65b-474d-900a-b54ace26d5c6" providerId="ADAL" clId="{99C8A4AD-29E2-4057-A403-90A4C300E20B}" dt="2023-05-31T15:52:26.384" v="2350" actId="26606"/>
          <ac:spMkLst>
            <pc:docMk/>
            <pc:sldMk cId="926038385" sldId="356"/>
            <ac:spMk id="2" creationId="{7D7F27CE-8346-96E1-B6F6-D4F9D31C5342}"/>
          </ac:spMkLst>
        </pc:spChg>
        <pc:spChg chg="mod ord">
          <ac:chgData name="Jeffrey, Justin (DPH)" userId="688d1829-e65b-474d-900a-b54ace26d5c6" providerId="ADAL" clId="{99C8A4AD-29E2-4057-A403-90A4C300E20B}" dt="2023-05-31T15:52:26.384" v="2350" actId="26606"/>
          <ac:spMkLst>
            <pc:docMk/>
            <pc:sldMk cId="926038385" sldId="356"/>
            <ac:spMk id="3" creationId="{D38A6F39-F7FD-938E-F1BC-AFA7F2AACE64}"/>
          </ac:spMkLst>
        </pc:spChg>
        <pc:spChg chg="add del">
          <ac:chgData name="Jeffrey, Justin (DPH)" userId="688d1829-e65b-474d-900a-b54ace26d5c6" providerId="ADAL" clId="{99C8A4AD-29E2-4057-A403-90A4C300E20B}" dt="2023-05-31T15:52:18.116" v="2345" actId="26606"/>
          <ac:spMkLst>
            <pc:docMk/>
            <pc:sldMk cId="926038385" sldId="356"/>
            <ac:spMk id="2055" creationId="{9AA72BD9-2C5A-4EDC-931F-5AA08EACA0F3}"/>
          </ac:spMkLst>
        </pc:spChg>
        <pc:spChg chg="add del">
          <ac:chgData name="Jeffrey, Justin (DPH)" userId="688d1829-e65b-474d-900a-b54ace26d5c6" providerId="ADAL" clId="{99C8A4AD-29E2-4057-A403-90A4C300E20B}" dt="2023-05-31T15:52:18.116" v="2345" actId="26606"/>
          <ac:spMkLst>
            <pc:docMk/>
            <pc:sldMk cId="926038385" sldId="356"/>
            <ac:spMk id="2057" creationId="{DD3981AC-7B61-4947-BCF3-F7AA7FA385B9}"/>
          </ac:spMkLst>
        </pc:spChg>
        <pc:spChg chg="add del">
          <ac:chgData name="Jeffrey, Justin (DPH)" userId="688d1829-e65b-474d-900a-b54ace26d5c6" providerId="ADAL" clId="{99C8A4AD-29E2-4057-A403-90A4C300E20B}" dt="2023-05-31T15:52:18.116" v="2345" actId="26606"/>
          <ac:spMkLst>
            <pc:docMk/>
            <pc:sldMk cId="926038385" sldId="356"/>
            <ac:spMk id="2059" creationId="{55D4142C-5077-457F-A6AD-3FECFDB39685}"/>
          </ac:spMkLst>
        </pc:spChg>
        <pc:spChg chg="add del">
          <ac:chgData name="Jeffrey, Justin (DPH)" userId="688d1829-e65b-474d-900a-b54ace26d5c6" providerId="ADAL" clId="{99C8A4AD-29E2-4057-A403-90A4C300E20B}" dt="2023-05-31T15:52:18.116" v="2345" actId="26606"/>
          <ac:spMkLst>
            <pc:docMk/>
            <pc:sldMk cId="926038385" sldId="356"/>
            <ac:spMk id="2061" creationId="{7A5F0580-5EE9-419F-96EE-B6529EF6E7D0}"/>
          </ac:spMkLst>
        </pc:spChg>
        <pc:spChg chg="add del">
          <ac:chgData name="Jeffrey, Justin (DPH)" userId="688d1829-e65b-474d-900a-b54ace26d5c6" providerId="ADAL" clId="{99C8A4AD-29E2-4057-A403-90A4C300E20B}" dt="2023-05-31T15:52:23.151" v="2347" actId="26606"/>
          <ac:spMkLst>
            <pc:docMk/>
            <pc:sldMk cId="926038385" sldId="356"/>
            <ac:spMk id="2063" creationId="{2EB492CD-616E-47F8-933B-5E2D952A0593}"/>
          </ac:spMkLst>
        </pc:spChg>
        <pc:spChg chg="add del">
          <ac:chgData name="Jeffrey, Justin (DPH)" userId="688d1829-e65b-474d-900a-b54ace26d5c6" providerId="ADAL" clId="{99C8A4AD-29E2-4057-A403-90A4C300E20B}" dt="2023-05-31T15:52:23.151" v="2347" actId="26606"/>
          <ac:spMkLst>
            <pc:docMk/>
            <pc:sldMk cId="926038385" sldId="356"/>
            <ac:spMk id="2064" creationId="{59383CF9-23B5-4335-9B21-1791C4CF1C75}"/>
          </ac:spMkLst>
        </pc:spChg>
        <pc:spChg chg="add del">
          <ac:chgData name="Jeffrey, Justin (DPH)" userId="688d1829-e65b-474d-900a-b54ace26d5c6" providerId="ADAL" clId="{99C8A4AD-29E2-4057-A403-90A4C300E20B}" dt="2023-05-31T15:52:23.151" v="2347" actId="26606"/>
          <ac:spMkLst>
            <pc:docMk/>
            <pc:sldMk cId="926038385" sldId="356"/>
            <ac:spMk id="2065" creationId="{0007FE00-9498-4706-B255-6437B0252C02}"/>
          </ac:spMkLst>
        </pc:spChg>
        <pc:spChg chg="add del">
          <ac:chgData name="Jeffrey, Justin (DPH)" userId="688d1829-e65b-474d-900a-b54ace26d5c6" providerId="ADAL" clId="{99C8A4AD-29E2-4057-A403-90A4C300E20B}" dt="2023-05-31T15:52:26.372" v="2349" actId="26606"/>
          <ac:spMkLst>
            <pc:docMk/>
            <pc:sldMk cId="926038385" sldId="356"/>
            <ac:spMk id="2067" creationId="{DBC6133C-0615-4CE4-9132-37E609A9BDFA}"/>
          </ac:spMkLst>
        </pc:spChg>
        <pc:spChg chg="add del">
          <ac:chgData name="Jeffrey, Justin (DPH)" userId="688d1829-e65b-474d-900a-b54ace26d5c6" providerId="ADAL" clId="{99C8A4AD-29E2-4057-A403-90A4C300E20B}" dt="2023-05-31T15:52:26.372" v="2349" actId="26606"/>
          <ac:spMkLst>
            <pc:docMk/>
            <pc:sldMk cId="926038385" sldId="356"/>
            <ac:spMk id="2068" creationId="{169CC832-2974-4E8D-90ED-3E2941BA7336}"/>
          </ac:spMkLst>
        </pc:spChg>
        <pc:spChg chg="add del">
          <ac:chgData name="Jeffrey, Justin (DPH)" userId="688d1829-e65b-474d-900a-b54ace26d5c6" providerId="ADAL" clId="{99C8A4AD-29E2-4057-A403-90A4C300E20B}" dt="2023-05-31T15:52:26.372" v="2349" actId="26606"/>
          <ac:spMkLst>
            <pc:docMk/>
            <pc:sldMk cId="926038385" sldId="356"/>
            <ac:spMk id="2069" creationId="{55222F96-971A-4F90-B841-6BAB416C7AC1}"/>
          </ac:spMkLst>
        </pc:spChg>
        <pc:spChg chg="add del">
          <ac:chgData name="Jeffrey, Justin (DPH)" userId="688d1829-e65b-474d-900a-b54ace26d5c6" providerId="ADAL" clId="{99C8A4AD-29E2-4057-A403-90A4C300E20B}" dt="2023-05-31T15:52:26.372" v="2349" actId="26606"/>
          <ac:spMkLst>
            <pc:docMk/>
            <pc:sldMk cId="926038385" sldId="356"/>
            <ac:spMk id="2070" creationId="{08980754-6F4B-43C9-B9BE-127B6BED6586}"/>
          </ac:spMkLst>
        </pc:spChg>
        <pc:spChg chg="add del">
          <ac:chgData name="Jeffrey, Justin (DPH)" userId="688d1829-e65b-474d-900a-b54ace26d5c6" providerId="ADAL" clId="{99C8A4AD-29E2-4057-A403-90A4C300E20B}" dt="2023-05-31T15:52:26.372" v="2349" actId="26606"/>
          <ac:spMkLst>
            <pc:docMk/>
            <pc:sldMk cId="926038385" sldId="356"/>
            <ac:spMk id="2071" creationId="{2C1BBA94-3F40-40AA-8BB9-E69E25E537C1}"/>
          </ac:spMkLst>
        </pc:spChg>
        <pc:spChg chg="add">
          <ac:chgData name="Jeffrey, Justin (DPH)" userId="688d1829-e65b-474d-900a-b54ace26d5c6" providerId="ADAL" clId="{99C8A4AD-29E2-4057-A403-90A4C300E20B}" dt="2023-05-31T15:52:26.384" v="2350" actId="26606"/>
          <ac:spMkLst>
            <pc:docMk/>
            <pc:sldMk cId="926038385" sldId="356"/>
            <ac:spMk id="2073" creationId="{12609869-9E80-471B-A487-A53288E0E791}"/>
          </ac:spMkLst>
        </pc:spChg>
        <pc:spChg chg="add">
          <ac:chgData name="Jeffrey, Justin (DPH)" userId="688d1829-e65b-474d-900a-b54ace26d5c6" providerId="ADAL" clId="{99C8A4AD-29E2-4057-A403-90A4C300E20B}" dt="2023-05-31T15:52:26.384" v="2350" actId="26606"/>
          <ac:spMkLst>
            <pc:docMk/>
            <pc:sldMk cId="926038385" sldId="356"/>
            <ac:spMk id="2074" creationId="{7004738A-9D34-43E8-97D2-CA0EED4F8BE0}"/>
          </ac:spMkLst>
        </pc:spChg>
        <pc:spChg chg="add">
          <ac:chgData name="Jeffrey, Justin (DPH)" userId="688d1829-e65b-474d-900a-b54ace26d5c6" providerId="ADAL" clId="{99C8A4AD-29E2-4057-A403-90A4C300E20B}" dt="2023-05-31T15:52:26.384" v="2350" actId="26606"/>
          <ac:spMkLst>
            <pc:docMk/>
            <pc:sldMk cId="926038385" sldId="356"/>
            <ac:spMk id="2075" creationId="{B8B8D07F-F13E-443E-BA68-2D26672D76B9}"/>
          </ac:spMkLst>
        </pc:spChg>
        <pc:spChg chg="add">
          <ac:chgData name="Jeffrey, Justin (DPH)" userId="688d1829-e65b-474d-900a-b54ace26d5c6" providerId="ADAL" clId="{99C8A4AD-29E2-4057-A403-90A4C300E20B}" dt="2023-05-31T15:52:26.384" v="2350" actId="26606"/>
          <ac:spMkLst>
            <pc:docMk/>
            <pc:sldMk cId="926038385" sldId="356"/>
            <ac:spMk id="2076" creationId="{2813A4FA-24A5-41ED-A534-3807D1B2F344}"/>
          </ac:spMkLst>
        </pc:spChg>
        <pc:spChg chg="add">
          <ac:chgData name="Jeffrey, Justin (DPH)" userId="688d1829-e65b-474d-900a-b54ace26d5c6" providerId="ADAL" clId="{99C8A4AD-29E2-4057-A403-90A4C300E20B}" dt="2023-05-31T15:52:26.384" v="2350" actId="26606"/>
          <ac:spMkLst>
            <pc:docMk/>
            <pc:sldMk cId="926038385" sldId="356"/>
            <ac:spMk id="2077" creationId="{C3944F27-CA70-4E84-A51A-E6BF89558979}"/>
          </ac:spMkLst>
        </pc:spChg>
        <pc:picChg chg="add mod ord">
          <ac:chgData name="Jeffrey, Justin (DPH)" userId="688d1829-e65b-474d-900a-b54ace26d5c6" providerId="ADAL" clId="{99C8A4AD-29E2-4057-A403-90A4C300E20B}" dt="2023-05-31T15:52:26.384" v="2350" actId="26606"/>
          <ac:picMkLst>
            <pc:docMk/>
            <pc:sldMk cId="926038385" sldId="356"/>
            <ac:picMk id="2050" creationId="{02EB191F-6694-F1FB-6018-4B02FA8721AE}"/>
          </ac:picMkLst>
        </pc:picChg>
      </pc:sldChg>
      <pc:sldChg chg="addSp delSp modSp new del mod ord setBg">
        <pc:chgData name="Jeffrey, Justin (DPH)" userId="688d1829-e65b-474d-900a-b54ace26d5c6" providerId="ADAL" clId="{99C8A4AD-29E2-4057-A403-90A4C300E20B}" dt="2023-07-25T17:48:28.857" v="2657" actId="2696"/>
        <pc:sldMkLst>
          <pc:docMk/>
          <pc:sldMk cId="3017950098" sldId="357"/>
        </pc:sldMkLst>
        <pc:spChg chg="mod">
          <ac:chgData name="Jeffrey, Justin (DPH)" userId="688d1829-e65b-474d-900a-b54ace26d5c6" providerId="ADAL" clId="{99C8A4AD-29E2-4057-A403-90A4C300E20B}" dt="2023-05-31T16:00:50.447" v="2393" actId="26606"/>
          <ac:spMkLst>
            <pc:docMk/>
            <pc:sldMk cId="3017950098" sldId="357"/>
            <ac:spMk id="2" creationId="{E8A7F4A9-B248-8E2D-558B-E93971B6B7B5}"/>
          </ac:spMkLst>
        </pc:spChg>
        <pc:spChg chg="mod">
          <ac:chgData name="Jeffrey, Justin (DPH)" userId="688d1829-e65b-474d-900a-b54ace26d5c6" providerId="ADAL" clId="{99C8A4AD-29E2-4057-A403-90A4C300E20B}" dt="2023-06-28T02:48:44.719" v="2557" actId="20577"/>
          <ac:spMkLst>
            <pc:docMk/>
            <pc:sldMk cId="3017950098" sldId="357"/>
            <ac:spMk id="3" creationId="{90B7AE58-42D2-C7A0-63E0-2EAD7FA6C996}"/>
          </ac:spMkLst>
        </pc:spChg>
        <pc:spChg chg="add del">
          <ac:chgData name="Jeffrey, Justin (DPH)" userId="688d1829-e65b-474d-900a-b54ace26d5c6" providerId="ADAL" clId="{99C8A4AD-29E2-4057-A403-90A4C300E20B}" dt="2023-05-31T16:00:42.611" v="2388" actId="26606"/>
          <ac:spMkLst>
            <pc:docMk/>
            <pc:sldMk cId="3017950098" sldId="357"/>
            <ac:spMk id="12" creationId="{99F1FFA9-D672-408C-9220-ADEEC6ABDD09}"/>
          </ac:spMkLst>
        </pc:spChg>
        <pc:spChg chg="add del">
          <ac:chgData name="Jeffrey, Justin (DPH)" userId="688d1829-e65b-474d-900a-b54ace26d5c6" providerId="ADAL" clId="{99C8A4AD-29E2-4057-A403-90A4C300E20B}" dt="2023-05-31T16:00:44.405" v="2390" actId="26606"/>
          <ac:spMkLst>
            <pc:docMk/>
            <pc:sldMk cId="3017950098" sldId="357"/>
            <ac:spMk id="14" creationId="{A7B99495-F43F-4D80-A44F-2CB4764EB90B}"/>
          </ac:spMkLst>
        </pc:spChg>
        <pc:spChg chg="add del">
          <ac:chgData name="Jeffrey, Justin (DPH)" userId="688d1829-e65b-474d-900a-b54ace26d5c6" providerId="ADAL" clId="{99C8A4AD-29E2-4057-A403-90A4C300E20B}" dt="2023-05-31T16:00:44.405" v="2390" actId="26606"/>
          <ac:spMkLst>
            <pc:docMk/>
            <pc:sldMk cId="3017950098" sldId="357"/>
            <ac:spMk id="15" creationId="{D2B783EE-0239-4717-BBEA-8C9EAC61C824}"/>
          </ac:spMkLst>
        </pc:spChg>
        <pc:spChg chg="add del">
          <ac:chgData name="Jeffrey, Justin (DPH)" userId="688d1829-e65b-474d-900a-b54ace26d5c6" providerId="ADAL" clId="{99C8A4AD-29E2-4057-A403-90A4C300E20B}" dt="2023-05-31T16:00:44.405" v="2390" actId="26606"/>
          <ac:spMkLst>
            <pc:docMk/>
            <pc:sldMk cId="3017950098" sldId="357"/>
            <ac:spMk id="16" creationId="{70BEB1E7-2F88-40BC-B73D-42E5B6F80BFC}"/>
          </ac:spMkLst>
        </pc:spChg>
        <pc:spChg chg="add del">
          <ac:chgData name="Jeffrey, Justin (DPH)" userId="688d1829-e65b-474d-900a-b54ace26d5c6" providerId="ADAL" clId="{99C8A4AD-29E2-4057-A403-90A4C300E20B}" dt="2023-05-31T16:00:50.416" v="2392" actId="26606"/>
          <ac:spMkLst>
            <pc:docMk/>
            <pc:sldMk cId="3017950098" sldId="357"/>
            <ac:spMk id="18" creationId="{35C956CA-A8FB-4F91-A258-FBE459CD99FC}"/>
          </ac:spMkLst>
        </pc:spChg>
        <pc:spChg chg="add del">
          <ac:chgData name="Jeffrey, Justin (DPH)" userId="688d1829-e65b-474d-900a-b54ace26d5c6" providerId="ADAL" clId="{99C8A4AD-29E2-4057-A403-90A4C300E20B}" dt="2023-05-31T16:00:50.416" v="2392" actId="26606"/>
          <ac:spMkLst>
            <pc:docMk/>
            <pc:sldMk cId="3017950098" sldId="357"/>
            <ac:spMk id="19" creationId="{70A48D59-8581-41F7-B529-F4617FE07A9A}"/>
          </ac:spMkLst>
        </pc:spChg>
        <pc:spChg chg="add">
          <ac:chgData name="Jeffrey, Justin (DPH)" userId="688d1829-e65b-474d-900a-b54ace26d5c6" providerId="ADAL" clId="{99C8A4AD-29E2-4057-A403-90A4C300E20B}" dt="2023-05-31T16:00:50.447" v="2393" actId="26606"/>
          <ac:spMkLst>
            <pc:docMk/>
            <pc:sldMk cId="3017950098" sldId="357"/>
            <ac:spMk id="22" creationId="{B95B9BA8-1D69-4796-85F5-B6D0BD52354B}"/>
          </ac:spMkLst>
        </pc:spChg>
        <pc:grpChg chg="add">
          <ac:chgData name="Jeffrey, Justin (DPH)" userId="688d1829-e65b-474d-900a-b54ace26d5c6" providerId="ADAL" clId="{99C8A4AD-29E2-4057-A403-90A4C300E20B}" dt="2023-05-31T16:00:50.447" v="2393" actId="26606"/>
          <ac:grpSpMkLst>
            <pc:docMk/>
            <pc:sldMk cId="3017950098" sldId="357"/>
            <ac:grpSpMk id="23" creationId="{364A290D-B7BC-40B4-AB97-0C801BCCE267}"/>
          </ac:grpSpMkLst>
        </pc:grpChg>
        <pc:picChg chg="add mod ord">
          <ac:chgData name="Jeffrey, Justin (DPH)" userId="688d1829-e65b-474d-900a-b54ace26d5c6" providerId="ADAL" clId="{99C8A4AD-29E2-4057-A403-90A4C300E20B}" dt="2023-05-31T16:00:50.447" v="2393" actId="26606"/>
          <ac:picMkLst>
            <pc:docMk/>
            <pc:sldMk cId="3017950098" sldId="357"/>
            <ac:picMk id="5" creationId="{A53499CE-2BA8-6AC7-6DAA-7B1702D2D51D}"/>
          </ac:picMkLst>
        </pc:picChg>
        <pc:picChg chg="add mod ord">
          <ac:chgData name="Jeffrey, Justin (DPH)" userId="688d1829-e65b-474d-900a-b54ace26d5c6" providerId="ADAL" clId="{99C8A4AD-29E2-4057-A403-90A4C300E20B}" dt="2023-05-31T16:00:50.447" v="2393" actId="26606"/>
          <ac:picMkLst>
            <pc:docMk/>
            <pc:sldMk cId="3017950098" sldId="357"/>
            <ac:picMk id="7" creationId="{B778E2B2-462D-8255-D8A9-D12F50A3E2B0}"/>
          </ac:picMkLst>
        </pc:picChg>
        <pc:cxnChg chg="add del">
          <ac:chgData name="Jeffrey, Justin (DPH)" userId="688d1829-e65b-474d-900a-b54ace26d5c6" providerId="ADAL" clId="{99C8A4AD-29E2-4057-A403-90A4C300E20B}" dt="2023-05-31T16:00:50.416" v="2392" actId="26606"/>
          <ac:cxnSpMkLst>
            <pc:docMk/>
            <pc:sldMk cId="3017950098" sldId="357"/>
            <ac:cxnSpMk id="20" creationId="{967F2066-0253-4771-A5F6-68111E1FE832}"/>
          </ac:cxnSpMkLst>
        </pc:cxnChg>
      </pc:sldChg>
      <pc:sldChg chg="addSp modSp new mod setBg modShow">
        <pc:chgData name="Jeffrey, Justin (DPH)" userId="688d1829-e65b-474d-900a-b54ace26d5c6" providerId="ADAL" clId="{99C8A4AD-29E2-4057-A403-90A4C300E20B}" dt="2023-09-20T18:28:44.889" v="2762" actId="729"/>
        <pc:sldMkLst>
          <pc:docMk/>
          <pc:sldMk cId="918450051" sldId="358"/>
        </pc:sldMkLst>
        <pc:spChg chg="mod">
          <ac:chgData name="Jeffrey, Justin (DPH)" userId="688d1829-e65b-474d-900a-b54ace26d5c6" providerId="ADAL" clId="{99C8A4AD-29E2-4057-A403-90A4C300E20B}" dt="2023-06-28T02:40:53.128" v="2465" actId="26606"/>
          <ac:spMkLst>
            <pc:docMk/>
            <pc:sldMk cId="918450051" sldId="358"/>
            <ac:spMk id="2" creationId="{3A3000C2-9BBA-C25D-D058-4F58A961DEF0}"/>
          </ac:spMkLst>
        </pc:spChg>
        <pc:spChg chg="add">
          <ac:chgData name="Jeffrey, Justin (DPH)" userId="688d1829-e65b-474d-900a-b54ace26d5c6" providerId="ADAL" clId="{99C8A4AD-29E2-4057-A403-90A4C300E20B}" dt="2023-06-28T02:40:53.128" v="2465" actId="26606"/>
          <ac:spMkLst>
            <pc:docMk/>
            <pc:sldMk cId="918450051" sldId="358"/>
            <ac:spMk id="9" creationId="{A4AC5506-6312-4701-8D3C-40187889A947}"/>
          </ac:spMkLst>
        </pc:spChg>
        <pc:picChg chg="add mod">
          <ac:chgData name="Jeffrey, Justin (DPH)" userId="688d1829-e65b-474d-900a-b54ace26d5c6" providerId="ADAL" clId="{99C8A4AD-29E2-4057-A403-90A4C300E20B}" dt="2023-06-28T02:40:53.128" v="2465" actId="26606"/>
          <ac:picMkLst>
            <pc:docMk/>
            <pc:sldMk cId="918450051" sldId="358"/>
            <ac:picMk id="4" creationId="{16FEB4ED-B0E4-FDE0-8888-FE1E8E4E73A4}"/>
          </ac:picMkLst>
        </pc:picChg>
      </pc:sldChg>
      <pc:sldChg chg="addSp modSp new mod setBg modShow">
        <pc:chgData name="Jeffrey, Justin (DPH)" userId="688d1829-e65b-474d-900a-b54ace26d5c6" providerId="ADAL" clId="{99C8A4AD-29E2-4057-A403-90A4C300E20B}" dt="2023-09-20T18:28:56.823" v="2763" actId="729"/>
        <pc:sldMkLst>
          <pc:docMk/>
          <pc:sldMk cId="3702893070" sldId="359"/>
        </pc:sldMkLst>
        <pc:spChg chg="mod">
          <ac:chgData name="Jeffrey, Justin (DPH)" userId="688d1829-e65b-474d-900a-b54ace26d5c6" providerId="ADAL" clId="{99C8A4AD-29E2-4057-A403-90A4C300E20B}" dt="2023-06-28T02:41:42.461" v="2512" actId="26606"/>
          <ac:spMkLst>
            <pc:docMk/>
            <pc:sldMk cId="3702893070" sldId="359"/>
            <ac:spMk id="2" creationId="{B7605F9F-1A0E-F0B3-85CC-7EFF90BA19A9}"/>
          </ac:spMkLst>
        </pc:spChg>
        <pc:spChg chg="add">
          <ac:chgData name="Jeffrey, Justin (DPH)" userId="688d1829-e65b-474d-900a-b54ace26d5c6" providerId="ADAL" clId="{99C8A4AD-29E2-4057-A403-90A4C300E20B}" dt="2023-06-28T02:41:42.461" v="2512" actId="26606"/>
          <ac:spMkLst>
            <pc:docMk/>
            <pc:sldMk cId="3702893070" sldId="359"/>
            <ac:spMk id="9" creationId="{A4AC5506-6312-4701-8D3C-40187889A947}"/>
          </ac:spMkLst>
        </pc:spChg>
        <pc:picChg chg="add mod">
          <ac:chgData name="Jeffrey, Justin (DPH)" userId="688d1829-e65b-474d-900a-b54ace26d5c6" providerId="ADAL" clId="{99C8A4AD-29E2-4057-A403-90A4C300E20B}" dt="2023-06-28T02:41:42.461" v="2512" actId="26606"/>
          <ac:picMkLst>
            <pc:docMk/>
            <pc:sldMk cId="3702893070" sldId="359"/>
            <ac:picMk id="4" creationId="{5DDCAAD7-6FC6-655B-34A6-86BE9D202A42}"/>
          </ac:picMkLst>
        </pc:picChg>
      </pc:sldChg>
      <pc:sldChg chg="addSp delSp modSp new del mod setBg">
        <pc:chgData name="Jeffrey, Justin (DPH)" userId="688d1829-e65b-474d-900a-b54ace26d5c6" providerId="ADAL" clId="{99C8A4AD-29E2-4057-A403-90A4C300E20B}" dt="2023-09-20T18:31:10.498" v="2773" actId="2696"/>
        <pc:sldMkLst>
          <pc:docMk/>
          <pc:sldMk cId="3160835176" sldId="360"/>
        </pc:sldMkLst>
        <pc:spChg chg="mod">
          <ac:chgData name="Jeffrey, Justin (DPH)" userId="688d1829-e65b-474d-900a-b54ace26d5c6" providerId="ADAL" clId="{99C8A4AD-29E2-4057-A403-90A4C300E20B}" dt="2023-06-28T02:44:54.148" v="2520" actId="26606"/>
          <ac:spMkLst>
            <pc:docMk/>
            <pc:sldMk cId="3160835176" sldId="360"/>
            <ac:spMk id="2" creationId="{AF88E8B0-94A3-3FCB-A76B-6D51A6AC2A7D}"/>
          </ac:spMkLst>
        </pc:spChg>
        <pc:spChg chg="del">
          <ac:chgData name="Jeffrey, Justin (DPH)" userId="688d1829-e65b-474d-900a-b54ace26d5c6" providerId="ADAL" clId="{99C8A4AD-29E2-4057-A403-90A4C300E20B}" dt="2023-06-28T02:44:49.201" v="2519" actId="22"/>
          <ac:spMkLst>
            <pc:docMk/>
            <pc:sldMk cId="3160835176" sldId="360"/>
            <ac:spMk id="3" creationId="{52F76025-2749-378F-D62C-2C08CF35E6A3}"/>
          </ac:spMkLst>
        </pc:spChg>
        <pc:spChg chg="add">
          <ac:chgData name="Jeffrey, Justin (DPH)" userId="688d1829-e65b-474d-900a-b54ace26d5c6" providerId="ADAL" clId="{99C8A4AD-29E2-4057-A403-90A4C300E20B}" dt="2023-06-28T02:44:54.148" v="2520" actId="26606"/>
          <ac:spMkLst>
            <pc:docMk/>
            <pc:sldMk cId="3160835176" sldId="360"/>
            <ac:spMk id="10" creationId="{D4771268-CB57-404A-9271-370EB28F6090}"/>
          </ac:spMkLst>
        </pc:spChg>
        <pc:picChg chg="add mod ord">
          <ac:chgData name="Jeffrey, Justin (DPH)" userId="688d1829-e65b-474d-900a-b54ace26d5c6" providerId="ADAL" clId="{99C8A4AD-29E2-4057-A403-90A4C300E20B}" dt="2023-06-28T02:44:54.148" v="2520" actId="26606"/>
          <ac:picMkLst>
            <pc:docMk/>
            <pc:sldMk cId="3160835176" sldId="360"/>
            <ac:picMk id="5" creationId="{85B06BFB-A280-61D6-32D7-724DD68E409F}"/>
          </ac:picMkLst>
        </pc:picChg>
      </pc:sldChg>
      <pc:sldChg chg="addSp modSp new del mod setBg">
        <pc:chgData name="Jeffrey, Justin (DPH)" userId="688d1829-e65b-474d-900a-b54ace26d5c6" providerId="ADAL" clId="{99C8A4AD-29E2-4057-A403-90A4C300E20B}" dt="2023-09-20T18:31:10.498" v="2773" actId="2696"/>
        <pc:sldMkLst>
          <pc:docMk/>
          <pc:sldMk cId="1336876284" sldId="361"/>
        </pc:sldMkLst>
        <pc:spChg chg="mod">
          <ac:chgData name="Jeffrey, Justin (DPH)" userId="688d1829-e65b-474d-900a-b54ace26d5c6" providerId="ADAL" clId="{99C8A4AD-29E2-4057-A403-90A4C300E20B}" dt="2023-06-28T02:45:45.260" v="2534" actId="26606"/>
          <ac:spMkLst>
            <pc:docMk/>
            <pc:sldMk cId="1336876284" sldId="361"/>
            <ac:spMk id="2" creationId="{3B835152-C82E-11E5-0198-C4853B50F82A}"/>
          </ac:spMkLst>
        </pc:spChg>
        <pc:spChg chg="mod">
          <ac:chgData name="Jeffrey, Justin (DPH)" userId="688d1829-e65b-474d-900a-b54ace26d5c6" providerId="ADAL" clId="{99C8A4AD-29E2-4057-A403-90A4C300E20B}" dt="2023-06-28T02:45:45.260" v="2534" actId="26606"/>
          <ac:spMkLst>
            <pc:docMk/>
            <pc:sldMk cId="1336876284" sldId="361"/>
            <ac:spMk id="3" creationId="{B311FB26-03BF-FCEA-D2C1-BF4709C3C9DD}"/>
          </ac:spMkLst>
        </pc:spChg>
        <pc:spChg chg="add">
          <ac:chgData name="Jeffrey, Justin (DPH)" userId="688d1829-e65b-474d-900a-b54ace26d5c6" providerId="ADAL" clId="{99C8A4AD-29E2-4057-A403-90A4C300E20B}" dt="2023-06-28T02:45:45.260" v="2534" actId="26606"/>
          <ac:spMkLst>
            <pc:docMk/>
            <pc:sldMk cId="1336876284" sldId="361"/>
            <ac:spMk id="8" creationId="{100EDD19-6802-4EC3-95CE-CFFAB042CFD6}"/>
          </ac:spMkLst>
        </pc:spChg>
        <pc:spChg chg="add">
          <ac:chgData name="Jeffrey, Justin (DPH)" userId="688d1829-e65b-474d-900a-b54ace26d5c6" providerId="ADAL" clId="{99C8A4AD-29E2-4057-A403-90A4C300E20B}" dt="2023-06-28T02:45:45.260" v="2534" actId="26606"/>
          <ac:spMkLst>
            <pc:docMk/>
            <pc:sldMk cId="1336876284" sldId="361"/>
            <ac:spMk id="10" creationId="{DB17E863-922E-4C26-BD64-E8FD41D28661}"/>
          </ac:spMkLst>
        </pc:spChg>
      </pc:sldChg>
      <pc:sldChg chg="addSp modSp new del mod setBg">
        <pc:chgData name="Jeffrey, Justin (DPH)" userId="688d1829-e65b-474d-900a-b54ace26d5c6" providerId="ADAL" clId="{99C8A4AD-29E2-4057-A403-90A4C300E20B}" dt="2023-09-20T18:31:10.498" v="2773" actId="2696"/>
        <pc:sldMkLst>
          <pc:docMk/>
          <pc:sldMk cId="3343511586" sldId="362"/>
        </pc:sldMkLst>
        <pc:spChg chg="mod">
          <ac:chgData name="Jeffrey, Justin (DPH)" userId="688d1829-e65b-474d-900a-b54ace26d5c6" providerId="ADAL" clId="{99C8A4AD-29E2-4057-A403-90A4C300E20B}" dt="2023-06-28T02:47:47.270" v="2556" actId="26606"/>
          <ac:spMkLst>
            <pc:docMk/>
            <pc:sldMk cId="3343511586" sldId="362"/>
            <ac:spMk id="2" creationId="{7DDB2314-A1CA-BF86-15E3-23A5A5237273}"/>
          </ac:spMkLst>
        </pc:spChg>
        <pc:spChg chg="mod">
          <ac:chgData name="Jeffrey, Justin (DPH)" userId="688d1829-e65b-474d-900a-b54ace26d5c6" providerId="ADAL" clId="{99C8A4AD-29E2-4057-A403-90A4C300E20B}" dt="2023-06-28T02:47:47.270" v="2556" actId="26606"/>
          <ac:spMkLst>
            <pc:docMk/>
            <pc:sldMk cId="3343511586" sldId="362"/>
            <ac:spMk id="3" creationId="{CF212E57-76F5-19CB-DD9E-0645C0604227}"/>
          </ac:spMkLst>
        </pc:spChg>
        <pc:spChg chg="add">
          <ac:chgData name="Jeffrey, Justin (DPH)" userId="688d1829-e65b-474d-900a-b54ace26d5c6" providerId="ADAL" clId="{99C8A4AD-29E2-4057-A403-90A4C300E20B}" dt="2023-06-28T02:47:47.270" v="2556" actId="26606"/>
          <ac:spMkLst>
            <pc:docMk/>
            <pc:sldMk cId="3343511586" sldId="362"/>
            <ac:spMk id="8" creationId="{18873D23-2DCF-4B31-A009-95721C06E8E1}"/>
          </ac:spMkLst>
        </pc:spChg>
        <pc:spChg chg="add">
          <ac:chgData name="Jeffrey, Justin (DPH)" userId="688d1829-e65b-474d-900a-b54ace26d5c6" providerId="ADAL" clId="{99C8A4AD-29E2-4057-A403-90A4C300E20B}" dt="2023-06-28T02:47:47.270" v="2556" actId="26606"/>
          <ac:spMkLst>
            <pc:docMk/>
            <pc:sldMk cId="3343511586" sldId="362"/>
            <ac:spMk id="10" creationId="{C13EF075-D4EF-4929-ADBC-91B27DA19955}"/>
          </ac:spMkLst>
        </pc:spChg>
        <pc:grpChg chg="add">
          <ac:chgData name="Jeffrey, Justin (DPH)" userId="688d1829-e65b-474d-900a-b54ace26d5c6" providerId="ADAL" clId="{99C8A4AD-29E2-4057-A403-90A4C300E20B}" dt="2023-06-28T02:47:47.270" v="2556" actId="26606"/>
          <ac:grpSpMkLst>
            <pc:docMk/>
            <pc:sldMk cId="3343511586" sldId="362"/>
            <ac:grpSpMk id="12" creationId="{DAA26DFA-AAB2-4973-9C17-16D587C7B198}"/>
          </ac:grpSpMkLst>
        </pc:grpChg>
      </pc:sldChg>
      <pc:sldChg chg="addSp modSp new mod setBg addAnim">
        <pc:chgData name="Jeffrey, Justin (DPH)" userId="688d1829-e65b-474d-900a-b54ace26d5c6" providerId="ADAL" clId="{99C8A4AD-29E2-4057-A403-90A4C300E20B}" dt="2023-09-20T18:16:12.770" v="2677"/>
        <pc:sldMkLst>
          <pc:docMk/>
          <pc:sldMk cId="1914133204" sldId="363"/>
        </pc:sldMkLst>
        <pc:spChg chg="mod">
          <ac:chgData name="Jeffrey, Justin (DPH)" userId="688d1829-e65b-474d-900a-b54ace26d5c6" providerId="ADAL" clId="{99C8A4AD-29E2-4057-A403-90A4C300E20B}" dt="2023-09-20T18:16:12.767" v="2675" actId="26606"/>
          <ac:spMkLst>
            <pc:docMk/>
            <pc:sldMk cId="1914133204" sldId="363"/>
            <ac:spMk id="2" creationId="{1C2E52E4-3FD0-1D36-35B3-9B84223CF49C}"/>
          </ac:spMkLst>
        </pc:spChg>
        <pc:spChg chg="mod">
          <ac:chgData name="Jeffrey, Justin (DPH)" userId="688d1829-e65b-474d-900a-b54ace26d5c6" providerId="ADAL" clId="{99C8A4AD-29E2-4057-A403-90A4C300E20B}" dt="2023-09-20T18:16:12.767" v="2675" actId="26606"/>
          <ac:spMkLst>
            <pc:docMk/>
            <pc:sldMk cId="1914133204" sldId="363"/>
            <ac:spMk id="3" creationId="{47EED3DB-362A-76BD-85F8-8051C098F9E8}"/>
          </ac:spMkLst>
        </pc:spChg>
        <pc:spChg chg="add">
          <ac:chgData name="Jeffrey, Justin (DPH)" userId="688d1829-e65b-474d-900a-b54ace26d5c6" providerId="ADAL" clId="{99C8A4AD-29E2-4057-A403-90A4C300E20B}" dt="2023-09-20T18:16:12.767" v="2675" actId="26606"/>
          <ac:spMkLst>
            <pc:docMk/>
            <pc:sldMk cId="1914133204" sldId="363"/>
            <ac:spMk id="10" creationId="{A3363022-C969-41E9-8EB2-E4C94908C1FA}"/>
          </ac:spMkLst>
        </pc:spChg>
        <pc:spChg chg="add">
          <ac:chgData name="Jeffrey, Justin (DPH)" userId="688d1829-e65b-474d-900a-b54ace26d5c6" providerId="ADAL" clId="{99C8A4AD-29E2-4057-A403-90A4C300E20B}" dt="2023-09-20T18:16:12.767" v="2675" actId="26606"/>
          <ac:spMkLst>
            <pc:docMk/>
            <pc:sldMk cId="1914133204" sldId="363"/>
            <ac:spMk id="12" creationId="{8D1AD6B3-BE88-4CEB-BA17-790657CC4729}"/>
          </ac:spMkLst>
        </pc:spChg>
        <pc:grpChg chg="add">
          <ac:chgData name="Jeffrey, Justin (DPH)" userId="688d1829-e65b-474d-900a-b54ace26d5c6" providerId="ADAL" clId="{99C8A4AD-29E2-4057-A403-90A4C300E20B}" dt="2023-09-20T18:16:12.767" v="2675" actId="26606"/>
          <ac:grpSpMkLst>
            <pc:docMk/>
            <pc:sldMk cId="1914133204" sldId="363"/>
            <ac:grpSpMk id="14" creationId="{89D1390B-7E13-4B4F-9CB2-391063412E54}"/>
          </ac:grpSpMkLst>
        </pc:grpChg>
        <pc:picChg chg="add">
          <ac:chgData name="Jeffrey, Justin (DPH)" userId="688d1829-e65b-474d-900a-b54ace26d5c6" providerId="ADAL" clId="{99C8A4AD-29E2-4057-A403-90A4C300E20B}" dt="2023-09-20T18:16:12.767" v="2675" actId="26606"/>
          <ac:picMkLst>
            <pc:docMk/>
            <pc:sldMk cId="1914133204" sldId="363"/>
            <ac:picMk id="7" creationId="{F70E9481-BF7E-A17B-341F-82AA559997E9}"/>
          </ac:picMkLst>
        </pc:picChg>
      </pc:sldChg>
      <pc:sldChg chg="addSp delSp modSp new mod setBg addAnim delAnim">
        <pc:chgData name="Jeffrey, Justin (DPH)" userId="688d1829-e65b-474d-900a-b54ace26d5c6" providerId="ADAL" clId="{99C8A4AD-29E2-4057-A403-90A4C300E20B}" dt="2023-09-20T18:21:13.275" v="2726" actId="26606"/>
        <pc:sldMkLst>
          <pc:docMk/>
          <pc:sldMk cId="2843156270" sldId="364"/>
        </pc:sldMkLst>
        <pc:spChg chg="mod">
          <ac:chgData name="Jeffrey, Justin (DPH)" userId="688d1829-e65b-474d-900a-b54ace26d5c6" providerId="ADAL" clId="{99C8A4AD-29E2-4057-A403-90A4C300E20B}" dt="2023-09-20T18:21:13.275" v="2726" actId="26606"/>
          <ac:spMkLst>
            <pc:docMk/>
            <pc:sldMk cId="2843156270" sldId="364"/>
            <ac:spMk id="2" creationId="{E1E5D492-4B06-5B37-A02D-E43F8B8B3521}"/>
          </ac:spMkLst>
        </pc:spChg>
        <pc:spChg chg="mod">
          <ac:chgData name="Jeffrey, Justin (DPH)" userId="688d1829-e65b-474d-900a-b54ace26d5c6" providerId="ADAL" clId="{99C8A4AD-29E2-4057-A403-90A4C300E20B}" dt="2023-09-20T18:21:13.275" v="2726" actId="26606"/>
          <ac:spMkLst>
            <pc:docMk/>
            <pc:sldMk cId="2843156270" sldId="364"/>
            <ac:spMk id="3" creationId="{1A8A8D95-C86A-3151-09B7-008233331403}"/>
          </ac:spMkLst>
        </pc:spChg>
        <pc:spChg chg="add del">
          <ac:chgData name="Jeffrey, Justin (DPH)" userId="688d1829-e65b-474d-900a-b54ace26d5c6" providerId="ADAL" clId="{99C8A4AD-29E2-4057-A403-90A4C300E20B}" dt="2023-09-20T18:21:13.254" v="2725" actId="26606"/>
          <ac:spMkLst>
            <pc:docMk/>
            <pc:sldMk cId="2843156270" sldId="364"/>
            <ac:spMk id="8" creationId="{6DDA8CE9-E0A6-4FF2-823D-D08607606DC2}"/>
          </ac:spMkLst>
        </pc:spChg>
        <pc:spChg chg="add del">
          <ac:chgData name="Jeffrey, Justin (DPH)" userId="688d1829-e65b-474d-900a-b54ace26d5c6" providerId="ADAL" clId="{99C8A4AD-29E2-4057-A403-90A4C300E20B}" dt="2023-09-20T18:21:13.254" v="2725" actId="26606"/>
          <ac:spMkLst>
            <pc:docMk/>
            <pc:sldMk cId="2843156270" sldId="364"/>
            <ac:spMk id="10" creationId="{11195564-33B9-434B-9641-764F5905A56F}"/>
          </ac:spMkLst>
        </pc:spChg>
        <pc:spChg chg="add">
          <ac:chgData name="Jeffrey, Justin (DPH)" userId="688d1829-e65b-474d-900a-b54ace26d5c6" providerId="ADAL" clId="{99C8A4AD-29E2-4057-A403-90A4C300E20B}" dt="2023-09-20T18:21:13.275" v="2726" actId="26606"/>
          <ac:spMkLst>
            <pc:docMk/>
            <pc:sldMk cId="2843156270" sldId="364"/>
            <ac:spMk id="23" creationId="{74751229-0244-4FBB-BED1-407467F4C951}"/>
          </ac:spMkLst>
        </pc:spChg>
        <pc:grpChg chg="add del">
          <ac:chgData name="Jeffrey, Justin (DPH)" userId="688d1829-e65b-474d-900a-b54ace26d5c6" providerId="ADAL" clId="{99C8A4AD-29E2-4057-A403-90A4C300E20B}" dt="2023-09-20T18:21:13.254" v="2725" actId="26606"/>
          <ac:grpSpMkLst>
            <pc:docMk/>
            <pc:sldMk cId="2843156270" sldId="364"/>
            <ac:grpSpMk id="12" creationId="{1D18C537-E336-47C4-836B-C342A230F8F3}"/>
          </ac:grpSpMkLst>
        </pc:grpChg>
        <pc:grpChg chg="add del">
          <ac:chgData name="Jeffrey, Justin (DPH)" userId="688d1829-e65b-474d-900a-b54ace26d5c6" providerId="ADAL" clId="{99C8A4AD-29E2-4057-A403-90A4C300E20B}" dt="2023-09-20T18:21:13.254" v="2725" actId="26606"/>
          <ac:grpSpMkLst>
            <pc:docMk/>
            <pc:sldMk cId="2843156270" sldId="364"/>
            <ac:grpSpMk id="18" creationId="{5A1259D8-0C3A-4069-A22F-537BBBB61A9C}"/>
          </ac:grpSpMkLst>
        </pc:grpChg>
        <pc:picChg chg="add">
          <ac:chgData name="Jeffrey, Justin (DPH)" userId="688d1829-e65b-474d-900a-b54ace26d5c6" providerId="ADAL" clId="{99C8A4AD-29E2-4057-A403-90A4C300E20B}" dt="2023-09-20T18:21:13.275" v="2726" actId="26606"/>
          <ac:picMkLst>
            <pc:docMk/>
            <pc:sldMk cId="2843156270" sldId="364"/>
            <ac:picMk id="7" creationId="{A62D0D40-E742-0822-960D-1E81F141154A}"/>
          </ac:picMkLst>
        </pc:picChg>
        <pc:picChg chg="add">
          <ac:chgData name="Jeffrey, Justin (DPH)" userId="688d1829-e65b-474d-900a-b54ace26d5c6" providerId="ADAL" clId="{99C8A4AD-29E2-4057-A403-90A4C300E20B}" dt="2023-09-20T18:21:13.275" v="2726" actId="26606"/>
          <ac:picMkLst>
            <pc:docMk/>
            <pc:sldMk cId="2843156270" sldId="364"/>
            <ac:picMk id="9" creationId="{37E1CAF1-A173-4CCF-B73C-D6CBC20C12A2}"/>
          </ac:picMkLst>
        </pc:picChg>
      </pc:sldChg>
      <pc:sldChg chg="addSp modSp new mod setBg">
        <pc:chgData name="Jeffrey, Justin (DPH)" userId="688d1829-e65b-474d-900a-b54ace26d5c6" providerId="ADAL" clId="{99C8A4AD-29E2-4057-A403-90A4C300E20B}" dt="2023-09-20T18:21:22.561" v="2727" actId="26606"/>
        <pc:sldMkLst>
          <pc:docMk/>
          <pc:sldMk cId="2579722770" sldId="365"/>
        </pc:sldMkLst>
        <pc:spChg chg="mod">
          <ac:chgData name="Jeffrey, Justin (DPH)" userId="688d1829-e65b-474d-900a-b54ace26d5c6" providerId="ADAL" clId="{99C8A4AD-29E2-4057-A403-90A4C300E20B}" dt="2023-09-20T18:21:22.561" v="2727" actId="26606"/>
          <ac:spMkLst>
            <pc:docMk/>
            <pc:sldMk cId="2579722770" sldId="365"/>
            <ac:spMk id="2" creationId="{D10E59E1-6439-3637-D04F-24D83E83F460}"/>
          </ac:spMkLst>
        </pc:spChg>
        <pc:spChg chg="mod">
          <ac:chgData name="Jeffrey, Justin (DPH)" userId="688d1829-e65b-474d-900a-b54ace26d5c6" providerId="ADAL" clId="{99C8A4AD-29E2-4057-A403-90A4C300E20B}" dt="2023-09-20T18:21:22.561" v="2727" actId="26606"/>
          <ac:spMkLst>
            <pc:docMk/>
            <pc:sldMk cId="2579722770" sldId="365"/>
            <ac:spMk id="3" creationId="{3DBFD52D-3087-F6FE-A2E4-A27706D1E3D9}"/>
          </ac:spMkLst>
        </pc:spChg>
        <pc:spChg chg="add">
          <ac:chgData name="Jeffrey, Justin (DPH)" userId="688d1829-e65b-474d-900a-b54ace26d5c6" providerId="ADAL" clId="{99C8A4AD-29E2-4057-A403-90A4C300E20B}" dt="2023-09-20T18:21:22.561" v="2727" actId="26606"/>
          <ac:spMkLst>
            <pc:docMk/>
            <pc:sldMk cId="2579722770" sldId="365"/>
            <ac:spMk id="8" creationId="{081EA652-8C6A-4E69-BEB9-170809474553}"/>
          </ac:spMkLst>
        </pc:spChg>
        <pc:spChg chg="add">
          <ac:chgData name="Jeffrey, Justin (DPH)" userId="688d1829-e65b-474d-900a-b54ace26d5c6" providerId="ADAL" clId="{99C8A4AD-29E2-4057-A403-90A4C300E20B}" dt="2023-09-20T18:21:22.561" v="2727" actId="26606"/>
          <ac:spMkLst>
            <pc:docMk/>
            <pc:sldMk cId="2579722770" sldId="365"/>
            <ac:spMk id="10" creationId="{5298780A-33B9-4EA2-8F67-DE68AD62841B}"/>
          </ac:spMkLst>
        </pc:spChg>
        <pc:spChg chg="add">
          <ac:chgData name="Jeffrey, Justin (DPH)" userId="688d1829-e65b-474d-900a-b54ace26d5c6" providerId="ADAL" clId="{99C8A4AD-29E2-4057-A403-90A4C300E20B}" dt="2023-09-20T18:21:22.561" v="2727" actId="26606"/>
          <ac:spMkLst>
            <pc:docMk/>
            <pc:sldMk cId="2579722770" sldId="365"/>
            <ac:spMk id="12" creationId="{7F488E8B-4E1E-4402-8935-D4E6C02615C7}"/>
          </ac:spMkLst>
        </pc:spChg>
        <pc:cxnChg chg="add">
          <ac:chgData name="Jeffrey, Justin (DPH)" userId="688d1829-e65b-474d-900a-b54ace26d5c6" providerId="ADAL" clId="{99C8A4AD-29E2-4057-A403-90A4C300E20B}" dt="2023-09-20T18:21:22.561" v="2727" actId="26606"/>
          <ac:cxnSpMkLst>
            <pc:docMk/>
            <pc:sldMk cId="2579722770" sldId="365"/>
            <ac:cxnSpMk id="14" creationId="{23AAC9B5-8015-485C-ACF9-A750390E9A56}"/>
          </ac:cxnSpMkLst>
        </pc:cxnChg>
      </pc:sldChg>
      <pc:sldChg chg="addSp modSp new mod setBg addAnim">
        <pc:chgData name="Jeffrey, Justin (DPH)" userId="688d1829-e65b-474d-900a-b54ace26d5c6" providerId="ADAL" clId="{99C8A4AD-29E2-4057-A403-90A4C300E20B}" dt="2023-09-20T18:21:51.065" v="2730"/>
        <pc:sldMkLst>
          <pc:docMk/>
          <pc:sldMk cId="165159786" sldId="366"/>
        </pc:sldMkLst>
        <pc:spChg chg="mod">
          <ac:chgData name="Jeffrey, Justin (DPH)" userId="688d1829-e65b-474d-900a-b54ace26d5c6" providerId="ADAL" clId="{99C8A4AD-29E2-4057-A403-90A4C300E20B}" dt="2023-09-20T18:21:51.057" v="2728" actId="26606"/>
          <ac:spMkLst>
            <pc:docMk/>
            <pc:sldMk cId="165159786" sldId="366"/>
            <ac:spMk id="2" creationId="{A8A4178A-9839-C11D-ADE3-6ADE98D25248}"/>
          </ac:spMkLst>
        </pc:spChg>
        <pc:spChg chg="mod">
          <ac:chgData name="Jeffrey, Justin (DPH)" userId="688d1829-e65b-474d-900a-b54ace26d5c6" providerId="ADAL" clId="{99C8A4AD-29E2-4057-A403-90A4C300E20B}" dt="2023-09-20T18:21:51.057" v="2728" actId="26606"/>
          <ac:spMkLst>
            <pc:docMk/>
            <pc:sldMk cId="165159786" sldId="366"/>
            <ac:spMk id="3" creationId="{70302609-4F8B-6C01-3C62-6C4D7826062D}"/>
          </ac:spMkLst>
        </pc:spChg>
        <pc:spChg chg="add">
          <ac:chgData name="Jeffrey, Justin (DPH)" userId="688d1829-e65b-474d-900a-b54ace26d5c6" providerId="ADAL" clId="{99C8A4AD-29E2-4057-A403-90A4C300E20B}" dt="2023-09-20T18:21:51.057" v="2728" actId="26606"/>
          <ac:spMkLst>
            <pc:docMk/>
            <pc:sldMk cId="165159786" sldId="366"/>
            <ac:spMk id="8" creationId="{6DDA8CE9-E0A6-4FF2-823D-D08607606DC2}"/>
          </ac:spMkLst>
        </pc:spChg>
        <pc:spChg chg="add">
          <ac:chgData name="Jeffrey, Justin (DPH)" userId="688d1829-e65b-474d-900a-b54ace26d5c6" providerId="ADAL" clId="{99C8A4AD-29E2-4057-A403-90A4C300E20B}" dt="2023-09-20T18:21:51.057" v="2728" actId="26606"/>
          <ac:spMkLst>
            <pc:docMk/>
            <pc:sldMk cId="165159786" sldId="366"/>
            <ac:spMk id="10" creationId="{11195564-33B9-434B-9641-764F5905A56F}"/>
          </ac:spMkLst>
        </pc:spChg>
        <pc:grpChg chg="add">
          <ac:chgData name="Jeffrey, Justin (DPH)" userId="688d1829-e65b-474d-900a-b54ace26d5c6" providerId="ADAL" clId="{99C8A4AD-29E2-4057-A403-90A4C300E20B}" dt="2023-09-20T18:21:51.057" v="2728" actId="26606"/>
          <ac:grpSpMkLst>
            <pc:docMk/>
            <pc:sldMk cId="165159786" sldId="366"/>
            <ac:grpSpMk id="12" creationId="{1D18C537-E336-47C4-836B-C342A230F8F3}"/>
          </ac:grpSpMkLst>
        </pc:grpChg>
        <pc:grpChg chg="add">
          <ac:chgData name="Jeffrey, Justin (DPH)" userId="688d1829-e65b-474d-900a-b54ace26d5c6" providerId="ADAL" clId="{99C8A4AD-29E2-4057-A403-90A4C300E20B}" dt="2023-09-20T18:21:51.057" v="2728" actId="26606"/>
          <ac:grpSpMkLst>
            <pc:docMk/>
            <pc:sldMk cId="165159786" sldId="366"/>
            <ac:grpSpMk id="18" creationId="{5A1259D8-0C3A-4069-A22F-537BBBB61A9C}"/>
          </ac:grpSpMkLst>
        </pc:grpChg>
      </pc:sldChg>
      <pc:sldChg chg="addSp modSp new mod setBg">
        <pc:chgData name="Jeffrey, Justin (DPH)" userId="688d1829-e65b-474d-900a-b54ace26d5c6" providerId="ADAL" clId="{99C8A4AD-29E2-4057-A403-90A4C300E20B}" dt="2023-09-20T18:21:57.423" v="2731" actId="26606"/>
        <pc:sldMkLst>
          <pc:docMk/>
          <pc:sldMk cId="2443753253" sldId="367"/>
        </pc:sldMkLst>
        <pc:spChg chg="mod">
          <ac:chgData name="Jeffrey, Justin (DPH)" userId="688d1829-e65b-474d-900a-b54ace26d5c6" providerId="ADAL" clId="{99C8A4AD-29E2-4057-A403-90A4C300E20B}" dt="2023-09-20T18:21:57.423" v="2731" actId="26606"/>
          <ac:spMkLst>
            <pc:docMk/>
            <pc:sldMk cId="2443753253" sldId="367"/>
            <ac:spMk id="2" creationId="{A64C7E42-BD78-8A8B-ED6F-6B9C0B484909}"/>
          </ac:spMkLst>
        </pc:spChg>
        <pc:spChg chg="mod">
          <ac:chgData name="Jeffrey, Justin (DPH)" userId="688d1829-e65b-474d-900a-b54ace26d5c6" providerId="ADAL" clId="{99C8A4AD-29E2-4057-A403-90A4C300E20B}" dt="2023-09-20T18:21:57.423" v="2731" actId="26606"/>
          <ac:spMkLst>
            <pc:docMk/>
            <pc:sldMk cId="2443753253" sldId="367"/>
            <ac:spMk id="3" creationId="{2156F03C-D17B-64B0-891F-964694D40319}"/>
          </ac:spMkLst>
        </pc:spChg>
        <pc:spChg chg="add">
          <ac:chgData name="Jeffrey, Justin (DPH)" userId="688d1829-e65b-474d-900a-b54ace26d5c6" providerId="ADAL" clId="{99C8A4AD-29E2-4057-A403-90A4C300E20B}" dt="2023-09-20T18:21:57.423" v="2731" actId="26606"/>
          <ac:spMkLst>
            <pc:docMk/>
            <pc:sldMk cId="2443753253" sldId="367"/>
            <ac:spMk id="8" creationId="{907EF6B7-1338-4443-8C46-6A318D952DFD}"/>
          </ac:spMkLst>
        </pc:spChg>
        <pc:spChg chg="add">
          <ac:chgData name="Jeffrey, Justin (DPH)" userId="688d1829-e65b-474d-900a-b54ace26d5c6" providerId="ADAL" clId="{99C8A4AD-29E2-4057-A403-90A4C300E20B}" dt="2023-09-20T18:21:57.423" v="2731" actId="26606"/>
          <ac:spMkLst>
            <pc:docMk/>
            <pc:sldMk cId="2443753253" sldId="367"/>
            <ac:spMk id="10" creationId="{DAAE4CDD-124C-4DCF-9584-B6033B545DD5}"/>
          </ac:spMkLst>
        </pc:spChg>
        <pc:spChg chg="add">
          <ac:chgData name="Jeffrey, Justin (DPH)" userId="688d1829-e65b-474d-900a-b54ace26d5c6" providerId="ADAL" clId="{99C8A4AD-29E2-4057-A403-90A4C300E20B}" dt="2023-09-20T18:21:57.423" v="2731" actId="26606"/>
          <ac:spMkLst>
            <pc:docMk/>
            <pc:sldMk cId="2443753253" sldId="367"/>
            <ac:spMk id="12" creationId="{081E4A58-353D-44AE-B2FC-2A74E2E400F7}"/>
          </ac:spMkLst>
        </pc:spChg>
      </pc:sldChg>
      <pc:sldChg chg="addSp modSp new mod setBg">
        <pc:chgData name="Jeffrey, Justin (DPH)" userId="688d1829-e65b-474d-900a-b54ace26d5c6" providerId="ADAL" clId="{99C8A4AD-29E2-4057-A403-90A4C300E20B}" dt="2023-09-20T18:22:05.792" v="2732" actId="26606"/>
        <pc:sldMkLst>
          <pc:docMk/>
          <pc:sldMk cId="1704196011" sldId="368"/>
        </pc:sldMkLst>
        <pc:spChg chg="mod">
          <ac:chgData name="Jeffrey, Justin (DPH)" userId="688d1829-e65b-474d-900a-b54ace26d5c6" providerId="ADAL" clId="{99C8A4AD-29E2-4057-A403-90A4C300E20B}" dt="2023-09-20T18:22:05.792" v="2732" actId="26606"/>
          <ac:spMkLst>
            <pc:docMk/>
            <pc:sldMk cId="1704196011" sldId="368"/>
            <ac:spMk id="2" creationId="{4299E42E-2501-81AB-912C-FEDF1DEAF326}"/>
          </ac:spMkLst>
        </pc:spChg>
        <pc:spChg chg="mod">
          <ac:chgData name="Jeffrey, Justin (DPH)" userId="688d1829-e65b-474d-900a-b54ace26d5c6" providerId="ADAL" clId="{99C8A4AD-29E2-4057-A403-90A4C300E20B}" dt="2023-09-20T18:22:05.792" v="2732" actId="26606"/>
          <ac:spMkLst>
            <pc:docMk/>
            <pc:sldMk cId="1704196011" sldId="368"/>
            <ac:spMk id="3" creationId="{BDBC702B-7791-901A-9872-63838EA8AE4E}"/>
          </ac:spMkLst>
        </pc:spChg>
        <pc:spChg chg="add">
          <ac:chgData name="Jeffrey, Justin (DPH)" userId="688d1829-e65b-474d-900a-b54ace26d5c6" providerId="ADAL" clId="{99C8A4AD-29E2-4057-A403-90A4C300E20B}" dt="2023-09-20T18:22:05.792" v="2732" actId="26606"/>
          <ac:spMkLst>
            <pc:docMk/>
            <pc:sldMk cId="1704196011" sldId="368"/>
            <ac:spMk id="8" creationId="{907EF6B7-1338-4443-8C46-6A318D952DFD}"/>
          </ac:spMkLst>
        </pc:spChg>
        <pc:spChg chg="add">
          <ac:chgData name="Jeffrey, Justin (DPH)" userId="688d1829-e65b-474d-900a-b54ace26d5c6" providerId="ADAL" clId="{99C8A4AD-29E2-4057-A403-90A4C300E20B}" dt="2023-09-20T18:22:05.792" v="2732" actId="26606"/>
          <ac:spMkLst>
            <pc:docMk/>
            <pc:sldMk cId="1704196011" sldId="368"/>
            <ac:spMk id="10" creationId="{DAAE4CDD-124C-4DCF-9584-B6033B545DD5}"/>
          </ac:spMkLst>
        </pc:spChg>
        <pc:spChg chg="add">
          <ac:chgData name="Jeffrey, Justin (DPH)" userId="688d1829-e65b-474d-900a-b54ace26d5c6" providerId="ADAL" clId="{99C8A4AD-29E2-4057-A403-90A4C300E20B}" dt="2023-09-20T18:22:05.792" v="2732" actId="26606"/>
          <ac:spMkLst>
            <pc:docMk/>
            <pc:sldMk cId="1704196011" sldId="368"/>
            <ac:spMk id="12" creationId="{081E4A58-353D-44AE-B2FC-2A74E2E400F7}"/>
          </ac:spMkLst>
        </pc:spChg>
      </pc:sldChg>
      <pc:sldChg chg="addSp modSp new mod setBg">
        <pc:chgData name="Jeffrey, Justin (DPH)" userId="688d1829-e65b-474d-900a-b54ace26d5c6" providerId="ADAL" clId="{99C8A4AD-29E2-4057-A403-90A4C300E20B}" dt="2023-09-20T18:22:11.437" v="2733" actId="26606"/>
        <pc:sldMkLst>
          <pc:docMk/>
          <pc:sldMk cId="2793042204" sldId="369"/>
        </pc:sldMkLst>
        <pc:spChg chg="mod">
          <ac:chgData name="Jeffrey, Justin (DPH)" userId="688d1829-e65b-474d-900a-b54ace26d5c6" providerId="ADAL" clId="{99C8A4AD-29E2-4057-A403-90A4C300E20B}" dt="2023-09-20T18:22:11.437" v="2733" actId="26606"/>
          <ac:spMkLst>
            <pc:docMk/>
            <pc:sldMk cId="2793042204" sldId="369"/>
            <ac:spMk id="2" creationId="{3595B7CB-A235-9AC3-32CF-D433909D6225}"/>
          </ac:spMkLst>
        </pc:spChg>
        <pc:spChg chg="mod">
          <ac:chgData name="Jeffrey, Justin (DPH)" userId="688d1829-e65b-474d-900a-b54ace26d5c6" providerId="ADAL" clId="{99C8A4AD-29E2-4057-A403-90A4C300E20B}" dt="2023-09-20T18:22:11.437" v="2733" actId="26606"/>
          <ac:spMkLst>
            <pc:docMk/>
            <pc:sldMk cId="2793042204" sldId="369"/>
            <ac:spMk id="3" creationId="{CDD17EC5-8D4C-DFFF-884E-50EE85656F5A}"/>
          </ac:spMkLst>
        </pc:spChg>
        <pc:spChg chg="add">
          <ac:chgData name="Jeffrey, Justin (DPH)" userId="688d1829-e65b-474d-900a-b54ace26d5c6" providerId="ADAL" clId="{99C8A4AD-29E2-4057-A403-90A4C300E20B}" dt="2023-09-20T18:22:11.437" v="2733" actId="26606"/>
          <ac:spMkLst>
            <pc:docMk/>
            <pc:sldMk cId="2793042204" sldId="369"/>
            <ac:spMk id="8" creationId="{6DDA8CE9-E0A6-4FF2-823D-D08607606DC2}"/>
          </ac:spMkLst>
        </pc:spChg>
        <pc:spChg chg="add">
          <ac:chgData name="Jeffrey, Justin (DPH)" userId="688d1829-e65b-474d-900a-b54ace26d5c6" providerId="ADAL" clId="{99C8A4AD-29E2-4057-A403-90A4C300E20B}" dt="2023-09-20T18:22:11.437" v="2733" actId="26606"/>
          <ac:spMkLst>
            <pc:docMk/>
            <pc:sldMk cId="2793042204" sldId="369"/>
            <ac:spMk id="10" creationId="{11195564-33B9-434B-9641-764F5905A56F}"/>
          </ac:spMkLst>
        </pc:spChg>
        <pc:grpChg chg="add">
          <ac:chgData name="Jeffrey, Justin (DPH)" userId="688d1829-e65b-474d-900a-b54ace26d5c6" providerId="ADAL" clId="{99C8A4AD-29E2-4057-A403-90A4C300E20B}" dt="2023-09-20T18:22:11.437" v="2733" actId="26606"/>
          <ac:grpSpMkLst>
            <pc:docMk/>
            <pc:sldMk cId="2793042204" sldId="369"/>
            <ac:grpSpMk id="12" creationId="{1D18C537-E336-47C4-836B-C342A230F8F3}"/>
          </ac:grpSpMkLst>
        </pc:grpChg>
        <pc:grpChg chg="add">
          <ac:chgData name="Jeffrey, Justin (DPH)" userId="688d1829-e65b-474d-900a-b54ace26d5c6" providerId="ADAL" clId="{99C8A4AD-29E2-4057-A403-90A4C300E20B}" dt="2023-09-20T18:22:11.437" v="2733" actId="26606"/>
          <ac:grpSpMkLst>
            <pc:docMk/>
            <pc:sldMk cId="2793042204" sldId="369"/>
            <ac:grpSpMk id="18" creationId="{5A1259D8-0C3A-4069-A22F-537BBBB61A9C}"/>
          </ac:grpSpMkLst>
        </pc:grpChg>
      </pc:sldChg>
      <pc:sldChg chg="addSp modSp new mod setBg">
        <pc:chgData name="Jeffrey, Justin (DPH)" userId="688d1829-e65b-474d-900a-b54ace26d5c6" providerId="ADAL" clId="{99C8A4AD-29E2-4057-A403-90A4C300E20B}" dt="2023-09-20T18:22:17.622" v="2734" actId="26606"/>
        <pc:sldMkLst>
          <pc:docMk/>
          <pc:sldMk cId="1160014544" sldId="370"/>
        </pc:sldMkLst>
        <pc:spChg chg="mod">
          <ac:chgData name="Jeffrey, Justin (DPH)" userId="688d1829-e65b-474d-900a-b54ace26d5c6" providerId="ADAL" clId="{99C8A4AD-29E2-4057-A403-90A4C300E20B}" dt="2023-09-20T18:22:17.622" v="2734" actId="26606"/>
          <ac:spMkLst>
            <pc:docMk/>
            <pc:sldMk cId="1160014544" sldId="370"/>
            <ac:spMk id="2" creationId="{8A431353-7A75-1266-3BB6-127B534F3BEF}"/>
          </ac:spMkLst>
        </pc:spChg>
        <pc:spChg chg="mod">
          <ac:chgData name="Jeffrey, Justin (DPH)" userId="688d1829-e65b-474d-900a-b54ace26d5c6" providerId="ADAL" clId="{99C8A4AD-29E2-4057-A403-90A4C300E20B}" dt="2023-09-20T18:22:17.622" v="2734" actId="26606"/>
          <ac:spMkLst>
            <pc:docMk/>
            <pc:sldMk cId="1160014544" sldId="370"/>
            <ac:spMk id="3" creationId="{548635BD-F593-BFEC-392C-B6203D100B9E}"/>
          </ac:spMkLst>
        </pc:spChg>
        <pc:spChg chg="add">
          <ac:chgData name="Jeffrey, Justin (DPH)" userId="688d1829-e65b-474d-900a-b54ace26d5c6" providerId="ADAL" clId="{99C8A4AD-29E2-4057-A403-90A4C300E20B}" dt="2023-09-20T18:22:17.622" v="2734" actId="26606"/>
          <ac:spMkLst>
            <pc:docMk/>
            <pc:sldMk cId="1160014544" sldId="370"/>
            <ac:spMk id="8" creationId="{907EF6B7-1338-4443-8C46-6A318D952DFD}"/>
          </ac:spMkLst>
        </pc:spChg>
        <pc:spChg chg="add">
          <ac:chgData name="Jeffrey, Justin (DPH)" userId="688d1829-e65b-474d-900a-b54ace26d5c6" providerId="ADAL" clId="{99C8A4AD-29E2-4057-A403-90A4C300E20B}" dt="2023-09-20T18:22:17.622" v="2734" actId="26606"/>
          <ac:spMkLst>
            <pc:docMk/>
            <pc:sldMk cId="1160014544" sldId="370"/>
            <ac:spMk id="10" creationId="{DAAE4CDD-124C-4DCF-9584-B6033B545DD5}"/>
          </ac:spMkLst>
        </pc:spChg>
        <pc:spChg chg="add">
          <ac:chgData name="Jeffrey, Justin (DPH)" userId="688d1829-e65b-474d-900a-b54ace26d5c6" providerId="ADAL" clId="{99C8A4AD-29E2-4057-A403-90A4C300E20B}" dt="2023-09-20T18:22:17.622" v="2734" actId="26606"/>
          <ac:spMkLst>
            <pc:docMk/>
            <pc:sldMk cId="1160014544" sldId="370"/>
            <ac:spMk id="12" creationId="{081E4A58-353D-44AE-B2FC-2A74E2E400F7}"/>
          </ac:spMkLst>
        </pc:spChg>
      </pc:sldChg>
      <pc:sldChg chg="addSp modSp new mod setBg">
        <pc:chgData name="Jeffrey, Justin (DPH)" userId="688d1829-e65b-474d-900a-b54ace26d5c6" providerId="ADAL" clId="{99C8A4AD-29E2-4057-A403-90A4C300E20B}" dt="2023-09-20T18:22:28.732" v="2735" actId="26606"/>
        <pc:sldMkLst>
          <pc:docMk/>
          <pc:sldMk cId="1830814015" sldId="371"/>
        </pc:sldMkLst>
        <pc:spChg chg="mod">
          <ac:chgData name="Jeffrey, Justin (DPH)" userId="688d1829-e65b-474d-900a-b54ace26d5c6" providerId="ADAL" clId="{99C8A4AD-29E2-4057-A403-90A4C300E20B}" dt="2023-09-20T18:22:28.732" v="2735" actId="26606"/>
          <ac:spMkLst>
            <pc:docMk/>
            <pc:sldMk cId="1830814015" sldId="371"/>
            <ac:spMk id="2" creationId="{F8A0E7B3-63C6-5127-6234-A0B69FF6CF03}"/>
          </ac:spMkLst>
        </pc:spChg>
        <pc:spChg chg="mod">
          <ac:chgData name="Jeffrey, Justin (DPH)" userId="688d1829-e65b-474d-900a-b54ace26d5c6" providerId="ADAL" clId="{99C8A4AD-29E2-4057-A403-90A4C300E20B}" dt="2023-09-20T18:22:28.732" v="2735" actId="26606"/>
          <ac:spMkLst>
            <pc:docMk/>
            <pc:sldMk cId="1830814015" sldId="371"/>
            <ac:spMk id="3" creationId="{5D51CEBF-06A5-076C-3142-9EFD1CB03FF2}"/>
          </ac:spMkLst>
        </pc:spChg>
        <pc:spChg chg="add">
          <ac:chgData name="Jeffrey, Justin (DPH)" userId="688d1829-e65b-474d-900a-b54ace26d5c6" providerId="ADAL" clId="{99C8A4AD-29E2-4057-A403-90A4C300E20B}" dt="2023-09-20T18:22:28.732" v="2735" actId="26606"/>
          <ac:spMkLst>
            <pc:docMk/>
            <pc:sldMk cId="1830814015" sldId="371"/>
            <ac:spMk id="8" creationId="{907EF6B7-1338-4443-8C46-6A318D952DFD}"/>
          </ac:spMkLst>
        </pc:spChg>
        <pc:spChg chg="add">
          <ac:chgData name="Jeffrey, Justin (DPH)" userId="688d1829-e65b-474d-900a-b54ace26d5c6" providerId="ADAL" clId="{99C8A4AD-29E2-4057-A403-90A4C300E20B}" dt="2023-09-20T18:22:28.732" v="2735" actId="26606"/>
          <ac:spMkLst>
            <pc:docMk/>
            <pc:sldMk cId="1830814015" sldId="371"/>
            <ac:spMk id="10" creationId="{DAAE4CDD-124C-4DCF-9584-B6033B545DD5}"/>
          </ac:spMkLst>
        </pc:spChg>
        <pc:spChg chg="add">
          <ac:chgData name="Jeffrey, Justin (DPH)" userId="688d1829-e65b-474d-900a-b54ace26d5c6" providerId="ADAL" clId="{99C8A4AD-29E2-4057-A403-90A4C300E20B}" dt="2023-09-20T18:22:28.732" v="2735" actId="26606"/>
          <ac:spMkLst>
            <pc:docMk/>
            <pc:sldMk cId="1830814015" sldId="371"/>
            <ac:spMk id="12" creationId="{081E4A58-353D-44AE-B2FC-2A74E2E400F7}"/>
          </ac:spMkLst>
        </pc:spChg>
      </pc:sldChg>
      <pc:sldChg chg="addSp delSp modSp new mod setBg">
        <pc:chgData name="Jeffrey, Justin (DPH)" userId="688d1829-e65b-474d-900a-b54ace26d5c6" providerId="ADAL" clId="{99C8A4AD-29E2-4057-A403-90A4C300E20B}" dt="2023-09-20T18:22:43.410" v="2739" actId="1076"/>
        <pc:sldMkLst>
          <pc:docMk/>
          <pc:sldMk cId="2901225153" sldId="372"/>
        </pc:sldMkLst>
        <pc:spChg chg="mod">
          <ac:chgData name="Jeffrey, Justin (DPH)" userId="688d1829-e65b-474d-900a-b54ace26d5c6" providerId="ADAL" clId="{99C8A4AD-29E2-4057-A403-90A4C300E20B}" dt="2023-09-20T18:22:43.410" v="2739" actId="1076"/>
          <ac:spMkLst>
            <pc:docMk/>
            <pc:sldMk cId="2901225153" sldId="372"/>
            <ac:spMk id="2" creationId="{1A74BB77-56A5-4E50-9D94-7BC0B45826F6}"/>
          </ac:spMkLst>
        </pc:spChg>
        <pc:spChg chg="mod">
          <ac:chgData name="Jeffrey, Justin (DPH)" userId="688d1829-e65b-474d-900a-b54ace26d5c6" providerId="ADAL" clId="{99C8A4AD-29E2-4057-A403-90A4C300E20B}" dt="2023-09-20T18:22:38.006" v="2738" actId="26606"/>
          <ac:spMkLst>
            <pc:docMk/>
            <pc:sldMk cId="2901225153" sldId="372"/>
            <ac:spMk id="3" creationId="{3C63C892-1DFC-D01E-FDB7-F1BB11359FBE}"/>
          </ac:spMkLst>
        </pc:spChg>
        <pc:spChg chg="add del">
          <ac:chgData name="Jeffrey, Justin (DPH)" userId="688d1829-e65b-474d-900a-b54ace26d5c6" providerId="ADAL" clId="{99C8A4AD-29E2-4057-A403-90A4C300E20B}" dt="2023-09-20T18:22:37.995" v="2737" actId="26606"/>
          <ac:spMkLst>
            <pc:docMk/>
            <pc:sldMk cId="2901225153" sldId="372"/>
            <ac:spMk id="8" creationId="{18873D23-2DCF-4B31-A009-95721C06E8E1}"/>
          </ac:spMkLst>
        </pc:spChg>
        <pc:spChg chg="add del">
          <ac:chgData name="Jeffrey, Justin (DPH)" userId="688d1829-e65b-474d-900a-b54ace26d5c6" providerId="ADAL" clId="{99C8A4AD-29E2-4057-A403-90A4C300E20B}" dt="2023-09-20T18:22:37.995" v="2737" actId="26606"/>
          <ac:spMkLst>
            <pc:docMk/>
            <pc:sldMk cId="2901225153" sldId="372"/>
            <ac:spMk id="10" creationId="{C13EF075-D4EF-4929-ADBC-91B27DA19955}"/>
          </ac:spMkLst>
        </pc:spChg>
        <pc:spChg chg="add">
          <ac:chgData name="Jeffrey, Justin (DPH)" userId="688d1829-e65b-474d-900a-b54ace26d5c6" providerId="ADAL" clId="{99C8A4AD-29E2-4057-A403-90A4C300E20B}" dt="2023-09-20T18:22:38.006" v="2738" actId="26606"/>
          <ac:spMkLst>
            <pc:docMk/>
            <pc:sldMk cId="2901225153" sldId="372"/>
            <ac:spMk id="18" creationId="{C2554CA6-288E-4202-BC52-2E5A8F0C0AED}"/>
          </ac:spMkLst>
        </pc:spChg>
        <pc:spChg chg="add">
          <ac:chgData name="Jeffrey, Justin (DPH)" userId="688d1829-e65b-474d-900a-b54ace26d5c6" providerId="ADAL" clId="{99C8A4AD-29E2-4057-A403-90A4C300E20B}" dt="2023-09-20T18:22:38.006" v="2738" actId="26606"/>
          <ac:spMkLst>
            <pc:docMk/>
            <pc:sldMk cId="2901225153" sldId="372"/>
            <ac:spMk id="19" creationId="{B10BB131-AC8E-4A8E-A5D1-36260F720C3B}"/>
          </ac:spMkLst>
        </pc:spChg>
        <pc:spChg chg="add">
          <ac:chgData name="Jeffrey, Justin (DPH)" userId="688d1829-e65b-474d-900a-b54ace26d5c6" providerId="ADAL" clId="{99C8A4AD-29E2-4057-A403-90A4C300E20B}" dt="2023-09-20T18:22:38.006" v="2738" actId="26606"/>
          <ac:spMkLst>
            <pc:docMk/>
            <pc:sldMk cId="2901225153" sldId="372"/>
            <ac:spMk id="20" creationId="{5B7778FC-632E-4DCA-A7CB-0D7731CCF970}"/>
          </ac:spMkLst>
        </pc:spChg>
        <pc:spChg chg="add">
          <ac:chgData name="Jeffrey, Justin (DPH)" userId="688d1829-e65b-474d-900a-b54ace26d5c6" providerId="ADAL" clId="{99C8A4AD-29E2-4057-A403-90A4C300E20B}" dt="2023-09-20T18:22:38.006" v="2738" actId="26606"/>
          <ac:spMkLst>
            <pc:docMk/>
            <pc:sldMk cId="2901225153" sldId="372"/>
            <ac:spMk id="21" creationId="{FA23A907-97FB-4A8F-880A-DD77401C4296}"/>
          </ac:spMkLst>
        </pc:spChg>
        <pc:grpChg chg="add del">
          <ac:chgData name="Jeffrey, Justin (DPH)" userId="688d1829-e65b-474d-900a-b54ace26d5c6" providerId="ADAL" clId="{99C8A4AD-29E2-4057-A403-90A4C300E20B}" dt="2023-09-20T18:22:37.995" v="2737" actId="26606"/>
          <ac:grpSpMkLst>
            <pc:docMk/>
            <pc:sldMk cId="2901225153" sldId="372"/>
            <ac:grpSpMk id="12" creationId="{DAA26DFA-AAB2-4973-9C17-16D587C7B198}"/>
          </ac:grpSpMkLst>
        </pc:grpChg>
      </pc:sldChg>
      <pc:sldChg chg="addSp modSp new mod setBg">
        <pc:chgData name="Jeffrey, Justin (DPH)" userId="688d1829-e65b-474d-900a-b54ace26d5c6" providerId="ADAL" clId="{99C8A4AD-29E2-4057-A403-90A4C300E20B}" dt="2023-09-20T18:22:51.798" v="2740" actId="26606"/>
        <pc:sldMkLst>
          <pc:docMk/>
          <pc:sldMk cId="2245942230" sldId="373"/>
        </pc:sldMkLst>
        <pc:spChg chg="mod">
          <ac:chgData name="Jeffrey, Justin (DPH)" userId="688d1829-e65b-474d-900a-b54ace26d5c6" providerId="ADAL" clId="{99C8A4AD-29E2-4057-A403-90A4C300E20B}" dt="2023-09-20T18:22:51.798" v="2740" actId="26606"/>
          <ac:spMkLst>
            <pc:docMk/>
            <pc:sldMk cId="2245942230" sldId="373"/>
            <ac:spMk id="2" creationId="{CC42B298-CB96-1C26-B048-223FBD5FB300}"/>
          </ac:spMkLst>
        </pc:spChg>
        <pc:spChg chg="mod">
          <ac:chgData name="Jeffrey, Justin (DPH)" userId="688d1829-e65b-474d-900a-b54ace26d5c6" providerId="ADAL" clId="{99C8A4AD-29E2-4057-A403-90A4C300E20B}" dt="2023-09-20T18:22:51.798" v="2740" actId="26606"/>
          <ac:spMkLst>
            <pc:docMk/>
            <pc:sldMk cId="2245942230" sldId="373"/>
            <ac:spMk id="3" creationId="{E9C625C7-AAA9-EC63-ED64-17F75F395A73}"/>
          </ac:spMkLst>
        </pc:spChg>
        <pc:spChg chg="add">
          <ac:chgData name="Jeffrey, Justin (DPH)" userId="688d1829-e65b-474d-900a-b54ace26d5c6" providerId="ADAL" clId="{99C8A4AD-29E2-4057-A403-90A4C300E20B}" dt="2023-09-20T18:22:51.798" v="2740" actId="26606"/>
          <ac:spMkLst>
            <pc:docMk/>
            <pc:sldMk cId="2245942230" sldId="373"/>
            <ac:spMk id="8" creationId="{934F1179-B481-4F9E-BCA3-AFB972070F83}"/>
          </ac:spMkLst>
        </pc:spChg>
        <pc:spChg chg="add">
          <ac:chgData name="Jeffrey, Justin (DPH)" userId="688d1829-e65b-474d-900a-b54ace26d5c6" providerId="ADAL" clId="{99C8A4AD-29E2-4057-A403-90A4C300E20B}" dt="2023-09-20T18:22:51.798" v="2740" actId="26606"/>
          <ac:spMkLst>
            <pc:docMk/>
            <pc:sldMk cId="2245942230" sldId="373"/>
            <ac:spMk id="10" creationId="{827DC2C4-B485-428A-BF4A-472D2967F47F}"/>
          </ac:spMkLst>
        </pc:spChg>
        <pc:spChg chg="add">
          <ac:chgData name="Jeffrey, Justin (DPH)" userId="688d1829-e65b-474d-900a-b54ace26d5c6" providerId="ADAL" clId="{99C8A4AD-29E2-4057-A403-90A4C300E20B}" dt="2023-09-20T18:22:51.798" v="2740" actId="26606"/>
          <ac:spMkLst>
            <pc:docMk/>
            <pc:sldMk cId="2245942230" sldId="373"/>
            <ac:spMk id="12" creationId="{EE04B5EB-F158-4507-90DD-BD23620C7CC9}"/>
          </ac:spMkLst>
        </pc:spChg>
      </pc:sldChg>
      <pc:sldChg chg="addSp modSp new mod setBg">
        <pc:chgData name="Jeffrey, Justin (DPH)" userId="688d1829-e65b-474d-900a-b54ace26d5c6" providerId="ADAL" clId="{99C8A4AD-29E2-4057-A403-90A4C300E20B}" dt="2023-09-20T20:26:02.086" v="2804" actId="26606"/>
        <pc:sldMkLst>
          <pc:docMk/>
          <pc:sldMk cId="261138424" sldId="374"/>
        </pc:sldMkLst>
        <pc:spChg chg="mod">
          <ac:chgData name="Jeffrey, Justin (DPH)" userId="688d1829-e65b-474d-900a-b54ace26d5c6" providerId="ADAL" clId="{99C8A4AD-29E2-4057-A403-90A4C300E20B}" dt="2023-09-20T20:26:02.086" v="2804" actId="26606"/>
          <ac:spMkLst>
            <pc:docMk/>
            <pc:sldMk cId="261138424" sldId="374"/>
            <ac:spMk id="2" creationId="{35527523-F40F-5A15-03B3-0D4B80E59D13}"/>
          </ac:spMkLst>
        </pc:spChg>
        <pc:spChg chg="mod">
          <ac:chgData name="Jeffrey, Justin (DPH)" userId="688d1829-e65b-474d-900a-b54ace26d5c6" providerId="ADAL" clId="{99C8A4AD-29E2-4057-A403-90A4C300E20B}" dt="2023-09-20T20:26:02.086" v="2804" actId="26606"/>
          <ac:spMkLst>
            <pc:docMk/>
            <pc:sldMk cId="261138424" sldId="374"/>
            <ac:spMk id="3" creationId="{89BC9527-113B-E518-21B6-DDD6219BF671}"/>
          </ac:spMkLst>
        </pc:spChg>
        <pc:spChg chg="add">
          <ac:chgData name="Jeffrey, Justin (DPH)" userId="688d1829-e65b-474d-900a-b54ace26d5c6" providerId="ADAL" clId="{99C8A4AD-29E2-4057-A403-90A4C300E20B}" dt="2023-09-20T20:26:02.086" v="2804" actId="26606"/>
          <ac:spMkLst>
            <pc:docMk/>
            <pc:sldMk cId="261138424" sldId="374"/>
            <ac:spMk id="8" creationId="{081EA652-8C6A-4E69-BEB9-170809474553}"/>
          </ac:spMkLst>
        </pc:spChg>
        <pc:spChg chg="add">
          <ac:chgData name="Jeffrey, Justin (DPH)" userId="688d1829-e65b-474d-900a-b54ace26d5c6" providerId="ADAL" clId="{99C8A4AD-29E2-4057-A403-90A4C300E20B}" dt="2023-09-20T20:26:02.086" v="2804" actId="26606"/>
          <ac:spMkLst>
            <pc:docMk/>
            <pc:sldMk cId="261138424" sldId="374"/>
            <ac:spMk id="10" creationId="{5298780A-33B9-4EA2-8F67-DE68AD62841B}"/>
          </ac:spMkLst>
        </pc:spChg>
        <pc:spChg chg="add">
          <ac:chgData name="Jeffrey, Justin (DPH)" userId="688d1829-e65b-474d-900a-b54ace26d5c6" providerId="ADAL" clId="{99C8A4AD-29E2-4057-A403-90A4C300E20B}" dt="2023-09-20T20:26:02.086" v="2804" actId="26606"/>
          <ac:spMkLst>
            <pc:docMk/>
            <pc:sldMk cId="261138424" sldId="374"/>
            <ac:spMk id="12" creationId="{7F488E8B-4E1E-4402-8935-D4E6C02615C7}"/>
          </ac:spMkLst>
        </pc:spChg>
      </pc:sldChg>
      <pc:sldChg chg="addSp modSp new mod">
        <pc:chgData name="Jeffrey, Justin (DPH)" userId="688d1829-e65b-474d-900a-b54ace26d5c6" providerId="ADAL" clId="{99C8A4AD-29E2-4057-A403-90A4C300E20B}" dt="2023-11-15T23:09:26.124" v="2825" actId="1036"/>
        <pc:sldMkLst>
          <pc:docMk/>
          <pc:sldMk cId="2850748290" sldId="375"/>
        </pc:sldMkLst>
        <pc:picChg chg="add mod">
          <ac:chgData name="Jeffrey, Justin (DPH)" userId="688d1829-e65b-474d-900a-b54ace26d5c6" providerId="ADAL" clId="{99C8A4AD-29E2-4057-A403-90A4C300E20B}" dt="2023-11-15T23:09:26.124" v="2825" actId="1036"/>
          <ac:picMkLst>
            <pc:docMk/>
            <pc:sldMk cId="2850748290" sldId="375"/>
            <ac:picMk id="3" creationId="{45D0E78E-5168-5E76-63F5-388BC38552F8}"/>
          </ac:picMkLst>
        </pc:picChg>
      </pc:sldChg>
      <pc:sldChg chg="addSp new mod">
        <pc:chgData name="Jeffrey, Justin (DPH)" userId="688d1829-e65b-474d-900a-b54ace26d5c6" providerId="ADAL" clId="{99C8A4AD-29E2-4057-A403-90A4C300E20B}" dt="2023-11-15T23:09:50.385" v="2827" actId="22"/>
        <pc:sldMkLst>
          <pc:docMk/>
          <pc:sldMk cId="1997314393" sldId="376"/>
        </pc:sldMkLst>
        <pc:picChg chg="add">
          <ac:chgData name="Jeffrey, Justin (DPH)" userId="688d1829-e65b-474d-900a-b54ace26d5c6" providerId="ADAL" clId="{99C8A4AD-29E2-4057-A403-90A4C300E20B}" dt="2023-11-15T23:09:50.385" v="2827" actId="22"/>
          <ac:picMkLst>
            <pc:docMk/>
            <pc:sldMk cId="1997314393" sldId="376"/>
            <ac:picMk id="3" creationId="{57EF2E5A-D064-1D48-8EE4-4084A06C7429}"/>
          </ac:picMkLst>
        </pc:picChg>
      </pc:sldChg>
      <pc:sldChg chg="addSp delSp modSp new mod setBg">
        <pc:chgData name="Jeffrey, Justin (DPH)" userId="688d1829-e65b-474d-900a-b54ace26d5c6" providerId="ADAL" clId="{99C8A4AD-29E2-4057-A403-90A4C300E20B}" dt="2023-11-15T23:14:10.550" v="2835" actId="26606"/>
        <pc:sldMkLst>
          <pc:docMk/>
          <pc:sldMk cId="1780831326" sldId="377"/>
        </pc:sldMkLst>
        <pc:spChg chg="add mod">
          <ac:chgData name="Jeffrey, Justin (DPH)" userId="688d1829-e65b-474d-900a-b54ace26d5c6" providerId="ADAL" clId="{99C8A4AD-29E2-4057-A403-90A4C300E20B}" dt="2023-11-15T23:14:10.550" v="2835" actId="26606"/>
          <ac:spMkLst>
            <pc:docMk/>
            <pc:sldMk cId="1780831326" sldId="377"/>
            <ac:spMk id="5" creationId="{330002C7-925A-2B17-E5E1-8C16E64308F9}"/>
          </ac:spMkLst>
        </pc:spChg>
        <pc:spChg chg="add del">
          <ac:chgData name="Jeffrey, Justin (DPH)" userId="688d1829-e65b-474d-900a-b54ace26d5c6" providerId="ADAL" clId="{99C8A4AD-29E2-4057-A403-90A4C300E20B}" dt="2023-11-15T23:14:10.550" v="2835" actId="26606"/>
          <ac:spMkLst>
            <pc:docMk/>
            <pc:sldMk cId="1780831326" sldId="377"/>
            <ac:spMk id="8" creationId="{F3060C83-F051-4F0E-ABAD-AA0DFC48B218}"/>
          </ac:spMkLst>
        </pc:spChg>
        <pc:spChg chg="add del">
          <ac:chgData name="Jeffrey, Justin (DPH)" userId="688d1829-e65b-474d-900a-b54ace26d5c6" providerId="ADAL" clId="{99C8A4AD-29E2-4057-A403-90A4C300E20B}" dt="2023-11-15T23:14:10.550" v="2835" actId="26606"/>
          <ac:spMkLst>
            <pc:docMk/>
            <pc:sldMk cId="1780831326" sldId="377"/>
            <ac:spMk id="10" creationId="{83C98ABE-055B-441F-B07E-44F97F083C39}"/>
          </ac:spMkLst>
        </pc:spChg>
        <pc:spChg chg="add del">
          <ac:chgData name="Jeffrey, Justin (DPH)" userId="688d1829-e65b-474d-900a-b54ace26d5c6" providerId="ADAL" clId="{99C8A4AD-29E2-4057-A403-90A4C300E20B}" dt="2023-11-15T23:14:10.550" v="2835" actId="26606"/>
          <ac:spMkLst>
            <pc:docMk/>
            <pc:sldMk cId="1780831326" sldId="377"/>
            <ac:spMk id="12" creationId="{29FDB030-9B49-4CED-8CCD-4D99382388AC}"/>
          </ac:spMkLst>
        </pc:spChg>
        <pc:spChg chg="add del">
          <ac:chgData name="Jeffrey, Justin (DPH)" userId="688d1829-e65b-474d-900a-b54ace26d5c6" providerId="ADAL" clId="{99C8A4AD-29E2-4057-A403-90A4C300E20B}" dt="2023-11-15T23:14:10.550" v="2835" actId="26606"/>
          <ac:spMkLst>
            <pc:docMk/>
            <pc:sldMk cId="1780831326" sldId="377"/>
            <ac:spMk id="14" creationId="{3783CA14-24A1-485C-8B30-D6A5D87987AD}"/>
          </ac:spMkLst>
        </pc:spChg>
        <pc:spChg chg="add del">
          <ac:chgData name="Jeffrey, Justin (DPH)" userId="688d1829-e65b-474d-900a-b54ace26d5c6" providerId="ADAL" clId="{99C8A4AD-29E2-4057-A403-90A4C300E20B}" dt="2023-11-15T23:14:10.550" v="2835" actId="26606"/>
          <ac:spMkLst>
            <pc:docMk/>
            <pc:sldMk cId="1780831326" sldId="377"/>
            <ac:spMk id="16" creationId="{9A97C86A-04D6-40F7-AE84-31AB43E6A846}"/>
          </ac:spMkLst>
        </pc:spChg>
        <pc:spChg chg="add del">
          <ac:chgData name="Jeffrey, Justin (DPH)" userId="688d1829-e65b-474d-900a-b54ace26d5c6" providerId="ADAL" clId="{99C8A4AD-29E2-4057-A403-90A4C300E20B}" dt="2023-11-15T23:14:10.550" v="2835" actId="26606"/>
          <ac:spMkLst>
            <pc:docMk/>
            <pc:sldMk cId="1780831326" sldId="377"/>
            <ac:spMk id="18" creationId="{FF9F2414-84E8-453E-B1F3-389FDE8192D9}"/>
          </ac:spMkLst>
        </pc:spChg>
        <pc:spChg chg="add del">
          <ac:chgData name="Jeffrey, Justin (DPH)" userId="688d1829-e65b-474d-900a-b54ace26d5c6" providerId="ADAL" clId="{99C8A4AD-29E2-4057-A403-90A4C300E20B}" dt="2023-11-15T23:14:10.550" v="2835" actId="26606"/>
          <ac:spMkLst>
            <pc:docMk/>
            <pc:sldMk cId="1780831326" sldId="377"/>
            <ac:spMk id="20" creationId="{3ECA69A1-7536-43AC-85EF-C7106179F5ED}"/>
          </ac:spMkLst>
        </pc:spChg>
        <pc:spChg chg="add">
          <ac:chgData name="Jeffrey, Justin (DPH)" userId="688d1829-e65b-474d-900a-b54ace26d5c6" providerId="ADAL" clId="{99C8A4AD-29E2-4057-A403-90A4C300E20B}" dt="2023-11-15T23:14:10.550" v="2835" actId="26606"/>
          <ac:spMkLst>
            <pc:docMk/>
            <pc:sldMk cId="1780831326" sldId="377"/>
            <ac:spMk id="25" creationId="{47942995-B07F-4636-9A06-C6A104B260A8}"/>
          </ac:spMkLst>
        </pc:spChg>
        <pc:spChg chg="add">
          <ac:chgData name="Jeffrey, Justin (DPH)" userId="688d1829-e65b-474d-900a-b54ace26d5c6" providerId="ADAL" clId="{99C8A4AD-29E2-4057-A403-90A4C300E20B}" dt="2023-11-15T23:14:10.550" v="2835" actId="26606"/>
          <ac:spMkLst>
            <pc:docMk/>
            <pc:sldMk cId="1780831326" sldId="377"/>
            <ac:spMk id="32" creationId="{B81933D1-5615-42C7-9C0B-4EB7105CCE2D}"/>
          </ac:spMkLst>
        </pc:spChg>
        <pc:spChg chg="add">
          <ac:chgData name="Jeffrey, Justin (DPH)" userId="688d1829-e65b-474d-900a-b54ace26d5c6" providerId="ADAL" clId="{99C8A4AD-29E2-4057-A403-90A4C300E20B}" dt="2023-11-15T23:14:10.550" v="2835" actId="26606"/>
          <ac:spMkLst>
            <pc:docMk/>
            <pc:sldMk cId="1780831326" sldId="377"/>
            <ac:spMk id="34" creationId="{19C9EAEA-39D0-4B0E-A0EB-51E7B26740B1}"/>
          </ac:spMkLst>
        </pc:spChg>
        <pc:grpChg chg="add">
          <ac:chgData name="Jeffrey, Justin (DPH)" userId="688d1829-e65b-474d-900a-b54ace26d5c6" providerId="ADAL" clId="{99C8A4AD-29E2-4057-A403-90A4C300E20B}" dt="2023-11-15T23:14:10.550" v="2835" actId="26606"/>
          <ac:grpSpMkLst>
            <pc:docMk/>
            <pc:sldMk cId="1780831326" sldId="377"/>
            <ac:grpSpMk id="27" creationId="{032D8612-31EB-44CF-A1D0-14FD4C705424}"/>
          </ac:grpSpMkLst>
        </pc:grpChg>
        <pc:picChg chg="add mod ord">
          <ac:chgData name="Jeffrey, Justin (DPH)" userId="688d1829-e65b-474d-900a-b54ace26d5c6" providerId="ADAL" clId="{99C8A4AD-29E2-4057-A403-90A4C300E20B}" dt="2023-11-15T23:14:10.550" v="2835" actId="26606"/>
          <ac:picMkLst>
            <pc:docMk/>
            <pc:sldMk cId="1780831326" sldId="377"/>
            <ac:picMk id="3" creationId="{B21942D3-EDBF-DD57-7015-62A36BAA0F11}"/>
          </ac:picMkLst>
        </pc:picChg>
      </pc:sldChg>
      <pc:sldChg chg="addSp delSp modSp new mod setBg">
        <pc:chgData name="Jeffrey, Justin (DPH)" userId="688d1829-e65b-474d-900a-b54ace26d5c6" providerId="ADAL" clId="{99C8A4AD-29E2-4057-A403-90A4C300E20B}" dt="2023-11-15T23:15:53.113" v="2850" actId="26606"/>
        <pc:sldMkLst>
          <pc:docMk/>
          <pc:sldMk cId="1592386357" sldId="378"/>
        </pc:sldMkLst>
        <pc:spChg chg="mod">
          <ac:chgData name="Jeffrey, Justin (DPH)" userId="688d1829-e65b-474d-900a-b54ace26d5c6" providerId="ADAL" clId="{99C8A4AD-29E2-4057-A403-90A4C300E20B}" dt="2023-11-15T23:15:53.113" v="2850" actId="26606"/>
          <ac:spMkLst>
            <pc:docMk/>
            <pc:sldMk cId="1592386357" sldId="378"/>
            <ac:spMk id="2" creationId="{2D7B3E71-0F3A-9EE7-46F0-12DA046B07A7}"/>
          </ac:spMkLst>
        </pc:spChg>
        <pc:spChg chg="mod">
          <ac:chgData name="Jeffrey, Justin (DPH)" userId="688d1829-e65b-474d-900a-b54ace26d5c6" providerId="ADAL" clId="{99C8A4AD-29E2-4057-A403-90A4C300E20B}" dt="2023-11-15T23:15:53.113" v="2850" actId="26606"/>
          <ac:spMkLst>
            <pc:docMk/>
            <pc:sldMk cId="1592386357" sldId="378"/>
            <ac:spMk id="3" creationId="{2B868EB4-32AD-9152-3909-1B13534A2795}"/>
          </ac:spMkLst>
        </pc:spChg>
        <pc:spChg chg="add del">
          <ac:chgData name="Jeffrey, Justin (DPH)" userId="688d1829-e65b-474d-900a-b54ace26d5c6" providerId="ADAL" clId="{99C8A4AD-29E2-4057-A403-90A4C300E20B}" dt="2023-11-15T23:15:53.111" v="2849" actId="26606"/>
          <ac:spMkLst>
            <pc:docMk/>
            <pc:sldMk cId="1592386357" sldId="378"/>
            <ac:spMk id="8" creationId="{18873D23-2DCF-4B31-A009-95721C06E8E1}"/>
          </ac:spMkLst>
        </pc:spChg>
        <pc:spChg chg="add del">
          <ac:chgData name="Jeffrey, Justin (DPH)" userId="688d1829-e65b-474d-900a-b54ace26d5c6" providerId="ADAL" clId="{99C8A4AD-29E2-4057-A403-90A4C300E20B}" dt="2023-11-15T23:15:53.111" v="2849" actId="26606"/>
          <ac:spMkLst>
            <pc:docMk/>
            <pc:sldMk cId="1592386357" sldId="378"/>
            <ac:spMk id="10" creationId="{C13EF075-D4EF-4929-ADBC-91B27DA19955}"/>
          </ac:spMkLst>
        </pc:spChg>
        <pc:spChg chg="add">
          <ac:chgData name="Jeffrey, Justin (DPH)" userId="688d1829-e65b-474d-900a-b54ace26d5c6" providerId="ADAL" clId="{99C8A4AD-29E2-4057-A403-90A4C300E20B}" dt="2023-11-15T23:15:53.113" v="2850" actId="26606"/>
          <ac:spMkLst>
            <pc:docMk/>
            <pc:sldMk cId="1592386357" sldId="378"/>
            <ac:spMk id="18" creationId="{907EF6B7-1338-4443-8C46-6A318D952DFD}"/>
          </ac:spMkLst>
        </pc:spChg>
        <pc:spChg chg="add">
          <ac:chgData name="Jeffrey, Justin (DPH)" userId="688d1829-e65b-474d-900a-b54ace26d5c6" providerId="ADAL" clId="{99C8A4AD-29E2-4057-A403-90A4C300E20B}" dt="2023-11-15T23:15:53.113" v="2850" actId="26606"/>
          <ac:spMkLst>
            <pc:docMk/>
            <pc:sldMk cId="1592386357" sldId="378"/>
            <ac:spMk id="19" creationId="{DAAE4CDD-124C-4DCF-9584-B6033B545DD5}"/>
          </ac:spMkLst>
        </pc:spChg>
        <pc:spChg chg="add">
          <ac:chgData name="Jeffrey, Justin (DPH)" userId="688d1829-e65b-474d-900a-b54ace26d5c6" providerId="ADAL" clId="{99C8A4AD-29E2-4057-A403-90A4C300E20B}" dt="2023-11-15T23:15:53.113" v="2850" actId="26606"/>
          <ac:spMkLst>
            <pc:docMk/>
            <pc:sldMk cId="1592386357" sldId="378"/>
            <ac:spMk id="20" creationId="{081E4A58-353D-44AE-B2FC-2A74E2E400F7}"/>
          </ac:spMkLst>
        </pc:spChg>
        <pc:grpChg chg="add del">
          <ac:chgData name="Jeffrey, Justin (DPH)" userId="688d1829-e65b-474d-900a-b54ace26d5c6" providerId="ADAL" clId="{99C8A4AD-29E2-4057-A403-90A4C300E20B}" dt="2023-11-15T23:15:53.111" v="2849" actId="26606"/>
          <ac:grpSpMkLst>
            <pc:docMk/>
            <pc:sldMk cId="1592386357" sldId="378"/>
            <ac:grpSpMk id="12" creationId="{DAA26DFA-AAB2-4973-9C17-16D587C7B198}"/>
          </ac:grpSpMkLst>
        </pc:grpChg>
      </pc:sldChg>
      <pc:sldChg chg="new del">
        <pc:chgData name="Jeffrey, Justin (DPH)" userId="688d1829-e65b-474d-900a-b54ace26d5c6" providerId="ADAL" clId="{99C8A4AD-29E2-4057-A403-90A4C300E20B}" dt="2023-11-15T23:14:55.732" v="2836" actId="2696"/>
        <pc:sldMkLst>
          <pc:docMk/>
          <pc:sldMk cId="2474680922" sldId="378"/>
        </pc:sldMkLst>
      </pc:sldChg>
      <pc:sldChg chg="new del">
        <pc:chgData name="Jeffrey, Justin (DPH)" userId="688d1829-e65b-474d-900a-b54ace26d5c6" providerId="ADAL" clId="{99C8A4AD-29E2-4057-A403-90A4C300E20B}" dt="2023-11-15T23:15:03.161" v="2838" actId="2696"/>
        <pc:sldMkLst>
          <pc:docMk/>
          <pc:sldMk cId="3462367335" sldId="378"/>
        </pc:sldMkLst>
      </pc:sldChg>
    </pc:docChg>
  </pc:docChgLst>
  <pc:docChgLst>
    <pc:chgData name="Hernandez Rodriguez, Ginna" userId="S::ghernandezrodriguez@kingcounty.gov::7b86a55b-5465-4654-abf8-637584b5c9c5" providerId="AD" clId="Web-{46857D7C-17E8-8A96-71DB-B9AA9C97E1B3}"/>
    <pc:docChg chg="addSld delSld modSld sldOrd">
      <pc:chgData name="Hernandez Rodriguez, Ginna" userId="S::ghernandezrodriguez@kingcounty.gov::7b86a55b-5465-4654-abf8-637584b5c9c5" providerId="AD" clId="Web-{46857D7C-17E8-8A96-71DB-B9AA9C97E1B3}" dt="2023-01-11T23:09:08.419" v="45"/>
      <pc:docMkLst>
        <pc:docMk/>
      </pc:docMkLst>
      <pc:sldChg chg="modSp">
        <pc:chgData name="Hernandez Rodriguez, Ginna" userId="S::ghernandezrodriguez@kingcounty.gov::7b86a55b-5465-4654-abf8-637584b5c9c5" providerId="AD" clId="Web-{46857D7C-17E8-8A96-71DB-B9AA9C97E1B3}" dt="2023-01-11T23:06:09.399" v="14" actId="20577"/>
        <pc:sldMkLst>
          <pc:docMk/>
          <pc:sldMk cId="3634471336" sldId="266"/>
        </pc:sldMkLst>
        <pc:spChg chg="mod">
          <ac:chgData name="Hernandez Rodriguez, Ginna" userId="S::ghernandezrodriguez@kingcounty.gov::7b86a55b-5465-4654-abf8-637584b5c9c5" providerId="AD" clId="Web-{46857D7C-17E8-8A96-71DB-B9AA9C97E1B3}" dt="2023-01-11T23:06:09.399" v="14" actId="20577"/>
          <ac:spMkLst>
            <pc:docMk/>
            <pc:sldMk cId="3634471336" sldId="266"/>
            <ac:spMk id="3" creationId="{4798620E-2F7B-4BE5-89A8-1DB7E8F406D4}"/>
          </ac:spMkLst>
        </pc:spChg>
      </pc:sldChg>
      <pc:sldChg chg="addSp delSp modSp del mod modClrScheme delDesignElem chgLayout">
        <pc:chgData name="Hernandez Rodriguez, Ginna" userId="S::ghernandezrodriguez@kingcounty.gov::7b86a55b-5465-4654-abf8-637584b5c9c5" providerId="AD" clId="Web-{46857D7C-17E8-8A96-71DB-B9AA9C97E1B3}" dt="2023-01-11T23:08:18.855" v="41"/>
        <pc:sldMkLst>
          <pc:docMk/>
          <pc:sldMk cId="350881198" sldId="267"/>
        </pc:sldMkLst>
        <pc:spChg chg="mod ord">
          <ac:chgData name="Hernandez Rodriguez, Ginna" userId="S::ghernandezrodriguez@kingcounty.gov::7b86a55b-5465-4654-abf8-637584b5c9c5" providerId="AD" clId="Web-{46857D7C-17E8-8A96-71DB-B9AA9C97E1B3}" dt="2023-01-11T23:08:09.527" v="40"/>
          <ac:spMkLst>
            <pc:docMk/>
            <pc:sldMk cId="350881198" sldId="267"/>
            <ac:spMk id="2" creationId="{A4A9FD69-5ADE-47FD-9A79-A1DC6858BAEA}"/>
          </ac:spMkLst>
        </pc:spChg>
        <pc:spChg chg="mod ord">
          <ac:chgData name="Hernandez Rodriguez, Ginna" userId="S::ghernandezrodriguez@kingcounty.gov::7b86a55b-5465-4654-abf8-637584b5c9c5" providerId="AD" clId="Web-{46857D7C-17E8-8A96-71DB-B9AA9C97E1B3}" dt="2023-01-11T23:08:09.527" v="40"/>
          <ac:spMkLst>
            <pc:docMk/>
            <pc:sldMk cId="350881198" sldId="267"/>
            <ac:spMk id="3" creationId="{48CD0827-7105-4503-A1D0-21F664A5EACB}"/>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8" creationId="{907EF6B7-1338-4443-8C46-6A318D952DFD}"/>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10" creationId="{DAAE4CDD-124C-4DCF-9584-B6033B545DD5}"/>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12" creationId="{081E4A58-353D-44AE-B2FC-2A74E2E400F7}"/>
          </ac:spMkLst>
        </pc:spChg>
      </pc:sldChg>
      <pc:sldChg chg="addSp delSp modSp add del mod replId modClrScheme delDesignElem chgLayout">
        <pc:chgData name="Hernandez Rodriguez, Ginna" userId="S::ghernandezrodriguez@kingcounty.gov::7b86a55b-5465-4654-abf8-637584b5c9c5" providerId="AD" clId="Web-{46857D7C-17E8-8A96-71DB-B9AA9C97E1B3}" dt="2023-01-11T23:07:26.760" v="37"/>
        <pc:sldMkLst>
          <pc:docMk/>
          <pc:sldMk cId="1662381117" sldId="284"/>
        </pc:sldMkLst>
        <pc:spChg chg="mod ord">
          <ac:chgData name="Hernandez Rodriguez, Ginna" userId="S::ghernandezrodriguez@kingcounty.gov::7b86a55b-5465-4654-abf8-637584b5c9c5" providerId="AD" clId="Web-{46857D7C-17E8-8A96-71DB-B9AA9C97E1B3}" dt="2023-01-11T23:07:07.181" v="36" actId="20577"/>
          <ac:spMkLst>
            <pc:docMk/>
            <pc:sldMk cId="1662381117" sldId="284"/>
            <ac:spMk id="2" creationId="{248CE4A8-1C26-459E-94B2-05E2DEEBB5D0}"/>
          </ac:spMkLst>
        </pc:spChg>
        <pc:spChg chg="mod ord">
          <ac:chgData name="Hernandez Rodriguez, Ginna" userId="S::ghernandezrodriguez@kingcounty.gov::7b86a55b-5465-4654-abf8-637584b5c9c5" providerId="AD" clId="Web-{46857D7C-17E8-8A96-71DB-B9AA9C97E1B3}" dt="2023-01-11T23:07:02.744" v="25" actId="20577"/>
          <ac:spMkLst>
            <pc:docMk/>
            <pc:sldMk cId="1662381117" sldId="284"/>
            <ac:spMk id="3" creationId="{4798620E-2F7B-4BE5-89A8-1DB7E8F406D4}"/>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5" creationId="{CDA1A2E9-63FE-408D-A803-8E306ECAB4B3}"/>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6" creationId="{DAE8F46F-D590-45CD-AF41-A04DC11D1BB4}"/>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7" creationId="{FBE9F90C-C163-435B-9A68-D15C92D1CF2B}"/>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8" creationId="{907EF6B7-1338-4443-8C46-6A318D952DFD}"/>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10" creationId="{DAAE4CDD-124C-4DCF-9584-B6033B545DD5}"/>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12" creationId="{081E4A58-353D-44AE-B2FC-2A74E2E400F7}"/>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14" creationId="{1A882A9F-F4E9-4E23-8F0B-20B5DF42EAA9}"/>
          </ac:spMkLst>
        </pc:spChg>
      </pc:sldChg>
      <pc:sldChg chg="add replId">
        <pc:chgData name="Hernandez Rodriguez, Ginna" userId="S::ghernandezrodriguez@kingcounty.gov::7b86a55b-5465-4654-abf8-637584b5c9c5" providerId="AD" clId="Web-{46857D7C-17E8-8A96-71DB-B9AA9C97E1B3}" dt="2023-01-11T23:07:51.917" v="38"/>
        <pc:sldMkLst>
          <pc:docMk/>
          <pc:sldMk cId="1764407303" sldId="284"/>
        </pc:sldMkLst>
      </pc:sldChg>
      <pc:sldChg chg="modSp new del mod ord modClrScheme chgLayout">
        <pc:chgData name="Hernandez Rodriguez, Ginna" userId="S::ghernandezrodriguez@kingcounty.gov::7b86a55b-5465-4654-abf8-637584b5c9c5" providerId="AD" clId="Web-{46857D7C-17E8-8A96-71DB-B9AA9C97E1B3}" dt="2023-01-11T23:06:37.259" v="20"/>
        <pc:sldMkLst>
          <pc:docMk/>
          <pc:sldMk cId="3905365346" sldId="284"/>
        </pc:sldMkLst>
        <pc:spChg chg="mod ord">
          <ac:chgData name="Hernandez Rodriguez, Ginna" userId="S::ghernandezrodriguez@kingcounty.gov::7b86a55b-5465-4654-abf8-637584b5c9c5" providerId="AD" clId="Web-{46857D7C-17E8-8A96-71DB-B9AA9C97E1B3}" dt="2023-01-11T23:06:30.509" v="19"/>
          <ac:spMkLst>
            <pc:docMk/>
            <pc:sldMk cId="3905365346" sldId="284"/>
            <ac:spMk id="2" creationId="{5097AA01-9C1F-BBE2-CA79-A78824E0C889}"/>
          </ac:spMkLst>
        </pc:spChg>
        <pc:spChg chg="mod ord">
          <ac:chgData name="Hernandez Rodriguez, Ginna" userId="S::ghernandezrodriguez@kingcounty.gov::7b86a55b-5465-4654-abf8-637584b5c9c5" providerId="AD" clId="Web-{46857D7C-17E8-8A96-71DB-B9AA9C97E1B3}" dt="2023-01-11T23:06:30.509" v="19"/>
          <ac:spMkLst>
            <pc:docMk/>
            <pc:sldMk cId="3905365346" sldId="284"/>
            <ac:spMk id="3" creationId="{C092B1BC-A244-687D-1C1E-65718EAC4DC8}"/>
          </ac:spMkLst>
        </pc:spChg>
      </pc:sldChg>
      <pc:sldChg chg="new del">
        <pc:chgData name="Hernandez Rodriguez, Ginna" userId="S::ghernandezrodriguez@kingcounty.gov::7b86a55b-5465-4654-abf8-637584b5c9c5" providerId="AD" clId="Web-{46857D7C-17E8-8A96-71DB-B9AA9C97E1B3}" dt="2023-01-11T23:06:24.571" v="18"/>
        <pc:sldMkLst>
          <pc:docMk/>
          <pc:sldMk cId="8175050" sldId="285"/>
        </pc:sldMkLst>
      </pc:sldChg>
      <pc:sldChg chg="new del">
        <pc:chgData name="Hernandez Rodriguez, Ginna" userId="S::ghernandezrodriguez@kingcounty.gov::7b86a55b-5465-4654-abf8-637584b5c9c5" providerId="AD" clId="Web-{46857D7C-17E8-8A96-71DB-B9AA9C97E1B3}" dt="2023-01-11T23:08:33.840" v="44"/>
        <pc:sldMkLst>
          <pc:docMk/>
          <pc:sldMk cId="1780988408" sldId="285"/>
        </pc:sldMkLst>
      </pc:sldChg>
      <pc:sldChg chg="new del">
        <pc:chgData name="Hernandez Rodriguez, Ginna" userId="S::ghernandezrodriguez@kingcounty.gov::7b86a55b-5465-4654-abf8-637584b5c9c5" providerId="AD" clId="Web-{46857D7C-17E8-8A96-71DB-B9AA9C97E1B3}" dt="2023-01-11T23:09:08.419" v="45"/>
        <pc:sldMkLst>
          <pc:docMk/>
          <pc:sldMk cId="2644650493" sldId="286"/>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ama-assn.org/delivering-care/public-health/what-doctors-wish-patients-knew-about-wearing-n95-masks"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ama-assn.org/delivering-care/public-health/what-doctors-wish-patients-knew-about-wearing-n95-mask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ACF94-3B1D-4703-9666-2E94338839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C6A01FA-B053-43FF-9CE4-92CBBE850C5B}">
      <dgm:prSet/>
      <dgm:spPr/>
      <dgm:t>
        <a:bodyPr/>
        <a:lstStyle/>
        <a:p>
          <a:r>
            <a:rPr lang="en-US"/>
            <a:t>T</a:t>
          </a:r>
          <a:r>
            <a:rPr lang="en-US" b="0" i="0"/>
            <a:t>he best way to protect yourself from XBB.1.5 subvariant of Omicron is to get vaccinated and stay up to date on COVID-19 vaccines.</a:t>
          </a:r>
          <a:endParaRPr lang="en-US"/>
        </a:p>
      </dgm:t>
    </dgm:pt>
    <dgm:pt modelId="{D3DDD2CC-9116-41EB-8C16-A6AC85BA2DBC}" type="parTrans" cxnId="{B9004CB8-8163-4DC7-9B59-A6C76E4DB2C4}">
      <dgm:prSet/>
      <dgm:spPr/>
      <dgm:t>
        <a:bodyPr/>
        <a:lstStyle/>
        <a:p>
          <a:endParaRPr lang="en-US"/>
        </a:p>
      </dgm:t>
    </dgm:pt>
    <dgm:pt modelId="{9E93B701-EFEB-4ADF-ACBA-BF792CE52A45}" type="sibTrans" cxnId="{B9004CB8-8163-4DC7-9B59-A6C76E4DB2C4}">
      <dgm:prSet/>
      <dgm:spPr/>
      <dgm:t>
        <a:bodyPr/>
        <a:lstStyle/>
        <a:p>
          <a:endParaRPr lang="en-US"/>
        </a:p>
      </dgm:t>
    </dgm:pt>
    <dgm:pt modelId="{D1EF0880-F1BC-43FF-BABF-0CA89D1BD361}">
      <dgm:prSet/>
      <dgm:spPr/>
      <dgm:t>
        <a:bodyPr/>
        <a:lstStyle/>
        <a:p>
          <a:r>
            <a:rPr lang="en-US"/>
            <a:t>I</a:t>
          </a:r>
          <a:r>
            <a:rPr lang="en-US" b="0" i="0"/>
            <a:t>mportant to assess your risk level and keep that top of mind. If you will be around others in an indoor setting, consider wearing a mask. But not just any mask will do. It is important to </a:t>
          </a:r>
          <a:r>
            <a:rPr lang="en-US" b="0" i="0" u="sng">
              <a:hlinkClick xmlns:r="http://schemas.openxmlformats.org/officeDocument/2006/relationships" r:id="rId1"/>
            </a:rPr>
            <a:t>wear an N95 or KN95 mask</a:t>
          </a:r>
          <a:r>
            <a:rPr lang="en-US" b="0" i="0"/>
            <a:t> for the best protection.</a:t>
          </a:r>
          <a:endParaRPr lang="en-US"/>
        </a:p>
      </dgm:t>
    </dgm:pt>
    <dgm:pt modelId="{3C5FA899-244A-4E1F-A4CA-3791135E35D8}" type="parTrans" cxnId="{AB1B4758-75FD-4499-88D7-B8A91A44FE15}">
      <dgm:prSet/>
      <dgm:spPr/>
      <dgm:t>
        <a:bodyPr/>
        <a:lstStyle/>
        <a:p>
          <a:endParaRPr lang="en-US"/>
        </a:p>
      </dgm:t>
    </dgm:pt>
    <dgm:pt modelId="{40DCDC31-218A-4873-AB80-993A6E1DCB2C}" type="sibTrans" cxnId="{AB1B4758-75FD-4499-88D7-B8A91A44FE15}">
      <dgm:prSet/>
      <dgm:spPr/>
      <dgm:t>
        <a:bodyPr/>
        <a:lstStyle/>
        <a:p>
          <a:endParaRPr lang="en-US"/>
        </a:p>
      </dgm:t>
    </dgm:pt>
    <dgm:pt modelId="{2373955B-EBE3-4DA8-8DA6-FFC27363423C}">
      <dgm:prSet/>
      <dgm:spPr/>
      <dgm:t>
        <a:bodyPr/>
        <a:lstStyle/>
        <a:p>
          <a:r>
            <a:rPr lang="en-US" b="0" i="0"/>
            <a:t>Avoid poorly ventilated spaces and maintain physical distancing from others. And if you feel sick, stay home and get tested to determine the best course of action.</a:t>
          </a:r>
          <a:endParaRPr lang="en-US"/>
        </a:p>
      </dgm:t>
    </dgm:pt>
    <dgm:pt modelId="{05A3823D-0F31-4152-98CA-430C71C14077}" type="parTrans" cxnId="{AC62A1CA-6D8C-4860-B178-FACB6352BD23}">
      <dgm:prSet/>
      <dgm:spPr/>
      <dgm:t>
        <a:bodyPr/>
        <a:lstStyle/>
        <a:p>
          <a:endParaRPr lang="en-US"/>
        </a:p>
      </dgm:t>
    </dgm:pt>
    <dgm:pt modelId="{4B743DC0-740F-4077-8791-9AB276B88906}" type="sibTrans" cxnId="{AC62A1CA-6D8C-4860-B178-FACB6352BD23}">
      <dgm:prSet/>
      <dgm:spPr/>
      <dgm:t>
        <a:bodyPr/>
        <a:lstStyle/>
        <a:p>
          <a:endParaRPr lang="en-US"/>
        </a:p>
      </dgm:t>
    </dgm:pt>
    <dgm:pt modelId="{6C398289-30D1-429B-BB46-E9A013E6C9CB}" type="pres">
      <dgm:prSet presAssocID="{799ACF94-3B1D-4703-9666-2E94338839F0}" presName="linear" presStyleCnt="0">
        <dgm:presLayoutVars>
          <dgm:animLvl val="lvl"/>
          <dgm:resizeHandles val="exact"/>
        </dgm:presLayoutVars>
      </dgm:prSet>
      <dgm:spPr/>
    </dgm:pt>
    <dgm:pt modelId="{85E7DE70-BCA0-455B-B349-547629265FD8}" type="pres">
      <dgm:prSet presAssocID="{5C6A01FA-B053-43FF-9CE4-92CBBE850C5B}" presName="parentText" presStyleLbl="node1" presStyleIdx="0" presStyleCnt="3">
        <dgm:presLayoutVars>
          <dgm:chMax val="0"/>
          <dgm:bulletEnabled val="1"/>
        </dgm:presLayoutVars>
      </dgm:prSet>
      <dgm:spPr/>
    </dgm:pt>
    <dgm:pt modelId="{15D8948E-38EE-44C3-B47B-67EC7517DAC5}" type="pres">
      <dgm:prSet presAssocID="{9E93B701-EFEB-4ADF-ACBA-BF792CE52A45}" presName="spacer" presStyleCnt="0"/>
      <dgm:spPr/>
    </dgm:pt>
    <dgm:pt modelId="{CA41B748-5F41-484E-A008-E22E1C49DB2E}" type="pres">
      <dgm:prSet presAssocID="{D1EF0880-F1BC-43FF-BABF-0CA89D1BD361}" presName="parentText" presStyleLbl="node1" presStyleIdx="1" presStyleCnt="3">
        <dgm:presLayoutVars>
          <dgm:chMax val="0"/>
          <dgm:bulletEnabled val="1"/>
        </dgm:presLayoutVars>
      </dgm:prSet>
      <dgm:spPr/>
    </dgm:pt>
    <dgm:pt modelId="{1B150577-153D-4CC4-A2AD-42C5ACE544C5}" type="pres">
      <dgm:prSet presAssocID="{40DCDC31-218A-4873-AB80-993A6E1DCB2C}" presName="spacer" presStyleCnt="0"/>
      <dgm:spPr/>
    </dgm:pt>
    <dgm:pt modelId="{3119B4B9-221D-47E7-B433-8AE42C4888CB}" type="pres">
      <dgm:prSet presAssocID="{2373955B-EBE3-4DA8-8DA6-FFC27363423C}" presName="parentText" presStyleLbl="node1" presStyleIdx="2" presStyleCnt="3">
        <dgm:presLayoutVars>
          <dgm:chMax val="0"/>
          <dgm:bulletEnabled val="1"/>
        </dgm:presLayoutVars>
      </dgm:prSet>
      <dgm:spPr/>
    </dgm:pt>
  </dgm:ptLst>
  <dgm:cxnLst>
    <dgm:cxn modelId="{EE8A3A1C-0CB2-4C1D-983F-C9E1F8DD78D9}" type="presOf" srcId="{5C6A01FA-B053-43FF-9CE4-92CBBE850C5B}" destId="{85E7DE70-BCA0-455B-B349-547629265FD8}" srcOrd="0" destOrd="0" presId="urn:microsoft.com/office/officeart/2005/8/layout/vList2"/>
    <dgm:cxn modelId="{359C7F38-8D74-4206-AF96-6CBFDCD4E690}" type="presOf" srcId="{799ACF94-3B1D-4703-9666-2E94338839F0}" destId="{6C398289-30D1-429B-BB46-E9A013E6C9CB}" srcOrd="0" destOrd="0" presId="urn:microsoft.com/office/officeart/2005/8/layout/vList2"/>
    <dgm:cxn modelId="{AB1B4758-75FD-4499-88D7-B8A91A44FE15}" srcId="{799ACF94-3B1D-4703-9666-2E94338839F0}" destId="{D1EF0880-F1BC-43FF-BABF-0CA89D1BD361}" srcOrd="1" destOrd="0" parTransId="{3C5FA899-244A-4E1F-A4CA-3791135E35D8}" sibTransId="{40DCDC31-218A-4873-AB80-993A6E1DCB2C}"/>
    <dgm:cxn modelId="{B9004CB8-8163-4DC7-9B59-A6C76E4DB2C4}" srcId="{799ACF94-3B1D-4703-9666-2E94338839F0}" destId="{5C6A01FA-B053-43FF-9CE4-92CBBE850C5B}" srcOrd="0" destOrd="0" parTransId="{D3DDD2CC-9116-41EB-8C16-A6AC85BA2DBC}" sibTransId="{9E93B701-EFEB-4ADF-ACBA-BF792CE52A45}"/>
    <dgm:cxn modelId="{AC62A1CA-6D8C-4860-B178-FACB6352BD23}" srcId="{799ACF94-3B1D-4703-9666-2E94338839F0}" destId="{2373955B-EBE3-4DA8-8DA6-FFC27363423C}" srcOrd="2" destOrd="0" parTransId="{05A3823D-0F31-4152-98CA-430C71C14077}" sibTransId="{4B743DC0-740F-4077-8791-9AB276B88906}"/>
    <dgm:cxn modelId="{3B65CCCF-5841-45ED-9954-4961FEC592A7}" type="presOf" srcId="{D1EF0880-F1BC-43FF-BABF-0CA89D1BD361}" destId="{CA41B748-5F41-484E-A008-E22E1C49DB2E}" srcOrd="0" destOrd="0" presId="urn:microsoft.com/office/officeart/2005/8/layout/vList2"/>
    <dgm:cxn modelId="{F206BFD8-EBF0-4427-99B0-71F4215D1245}" type="presOf" srcId="{2373955B-EBE3-4DA8-8DA6-FFC27363423C}" destId="{3119B4B9-221D-47E7-B433-8AE42C4888CB}" srcOrd="0" destOrd="0" presId="urn:microsoft.com/office/officeart/2005/8/layout/vList2"/>
    <dgm:cxn modelId="{EA24B300-8EF3-434E-B264-6A3BDBD80B85}" type="presParOf" srcId="{6C398289-30D1-429B-BB46-E9A013E6C9CB}" destId="{85E7DE70-BCA0-455B-B349-547629265FD8}" srcOrd="0" destOrd="0" presId="urn:microsoft.com/office/officeart/2005/8/layout/vList2"/>
    <dgm:cxn modelId="{828CD539-2241-4A10-80E4-923AABE39AC1}" type="presParOf" srcId="{6C398289-30D1-429B-BB46-E9A013E6C9CB}" destId="{15D8948E-38EE-44C3-B47B-67EC7517DAC5}" srcOrd="1" destOrd="0" presId="urn:microsoft.com/office/officeart/2005/8/layout/vList2"/>
    <dgm:cxn modelId="{8C7E5679-0379-4A75-BCEB-B0D126BF6069}" type="presParOf" srcId="{6C398289-30D1-429B-BB46-E9A013E6C9CB}" destId="{CA41B748-5F41-484E-A008-E22E1C49DB2E}" srcOrd="2" destOrd="0" presId="urn:microsoft.com/office/officeart/2005/8/layout/vList2"/>
    <dgm:cxn modelId="{8598ABD5-DA7A-4D26-87D0-15A70CC42758}" type="presParOf" srcId="{6C398289-30D1-429B-BB46-E9A013E6C9CB}" destId="{1B150577-153D-4CC4-A2AD-42C5ACE544C5}" srcOrd="3" destOrd="0" presId="urn:microsoft.com/office/officeart/2005/8/layout/vList2"/>
    <dgm:cxn modelId="{CE21859F-78FE-49E5-B65E-F6E2FE5C1F30}" type="presParOf" srcId="{6C398289-30D1-429B-BB46-E9A013E6C9CB}" destId="{3119B4B9-221D-47E7-B433-8AE42C4888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3D070-8B0D-4B2B-84DC-476A275A8AF8}"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864A87E-DE02-42F7-9E40-953E060DB7B4}">
      <dgm:prSet/>
      <dgm:spPr/>
      <dgm:t>
        <a:bodyPr/>
        <a:lstStyle/>
        <a:p>
          <a:pPr>
            <a:defRPr cap="all"/>
          </a:pPr>
          <a:r>
            <a:rPr lang="en-US"/>
            <a:t>Public Health receives data from people who seek out testing.</a:t>
          </a:r>
        </a:p>
      </dgm:t>
    </dgm:pt>
    <dgm:pt modelId="{185A426A-5993-4481-BC3D-B2DE4147D8DF}" type="parTrans" cxnId="{A468ED29-EF7A-48F1-8DC9-DB95D4466281}">
      <dgm:prSet/>
      <dgm:spPr/>
      <dgm:t>
        <a:bodyPr/>
        <a:lstStyle/>
        <a:p>
          <a:endParaRPr lang="en-US"/>
        </a:p>
      </dgm:t>
    </dgm:pt>
    <dgm:pt modelId="{CE36BADE-606B-4F9C-B0FF-C4C91DDD31DD}" type="sibTrans" cxnId="{A468ED29-EF7A-48F1-8DC9-DB95D4466281}">
      <dgm:prSet/>
      <dgm:spPr/>
      <dgm:t>
        <a:bodyPr/>
        <a:lstStyle/>
        <a:p>
          <a:endParaRPr lang="en-US"/>
        </a:p>
      </dgm:t>
    </dgm:pt>
    <dgm:pt modelId="{0366AB19-AAFF-4F86-931A-92CA87897EE2}">
      <dgm:prSet/>
      <dgm:spPr/>
      <dgm:t>
        <a:bodyPr/>
        <a:lstStyle/>
        <a:p>
          <a:pPr>
            <a:defRPr cap="all"/>
          </a:pPr>
          <a:r>
            <a:rPr lang="en-US"/>
            <a:t>Case counts become less reliable.</a:t>
          </a:r>
        </a:p>
      </dgm:t>
    </dgm:pt>
    <dgm:pt modelId="{FE87BA38-EC11-4635-8AEF-576EC0BA1F9A}" type="parTrans" cxnId="{E9895EE9-591F-450C-9505-8213EE1C2A2F}">
      <dgm:prSet/>
      <dgm:spPr/>
      <dgm:t>
        <a:bodyPr/>
        <a:lstStyle/>
        <a:p>
          <a:endParaRPr lang="en-US"/>
        </a:p>
      </dgm:t>
    </dgm:pt>
    <dgm:pt modelId="{8BECAE61-2F8F-46E2-B0CB-BD6D4474C031}" type="sibTrans" cxnId="{E9895EE9-591F-450C-9505-8213EE1C2A2F}">
      <dgm:prSet/>
      <dgm:spPr/>
      <dgm:t>
        <a:bodyPr/>
        <a:lstStyle/>
        <a:p>
          <a:endParaRPr lang="en-US"/>
        </a:p>
      </dgm:t>
    </dgm:pt>
    <dgm:pt modelId="{2F6DD296-665D-4F09-97BB-32B51543B4AD}">
      <dgm:prSet/>
      <dgm:spPr/>
      <dgm:t>
        <a:bodyPr/>
        <a:lstStyle/>
        <a:p>
          <a:pPr>
            <a:defRPr cap="all"/>
          </a:pPr>
          <a:r>
            <a:rPr lang="en-US"/>
            <a:t>We turn to hospitalizations and death data for disease burden</a:t>
          </a:r>
        </a:p>
      </dgm:t>
    </dgm:pt>
    <dgm:pt modelId="{3F37C6E5-2AFE-49FA-A9AF-4C017860B60A}" type="parTrans" cxnId="{DA63FB94-EEAC-44F8-BB54-9CCECB702C81}">
      <dgm:prSet/>
      <dgm:spPr/>
      <dgm:t>
        <a:bodyPr/>
        <a:lstStyle/>
        <a:p>
          <a:endParaRPr lang="en-US"/>
        </a:p>
      </dgm:t>
    </dgm:pt>
    <dgm:pt modelId="{0C9FD8F3-27F2-46F1-A55E-2B011ABBD492}" type="sibTrans" cxnId="{DA63FB94-EEAC-44F8-BB54-9CCECB702C81}">
      <dgm:prSet/>
      <dgm:spPr/>
      <dgm:t>
        <a:bodyPr/>
        <a:lstStyle/>
        <a:p>
          <a:endParaRPr lang="en-US"/>
        </a:p>
      </dgm:t>
    </dgm:pt>
    <dgm:pt modelId="{8D8E4C2D-5137-4453-AB91-15F44C65B654}" type="pres">
      <dgm:prSet presAssocID="{B343D070-8B0D-4B2B-84DC-476A275A8AF8}" presName="root" presStyleCnt="0">
        <dgm:presLayoutVars>
          <dgm:dir/>
          <dgm:resizeHandles val="exact"/>
        </dgm:presLayoutVars>
      </dgm:prSet>
      <dgm:spPr/>
    </dgm:pt>
    <dgm:pt modelId="{395EF74B-3672-4844-BA95-DE3A0CAE5918}" type="pres">
      <dgm:prSet presAssocID="{A864A87E-DE02-42F7-9E40-953E060DB7B4}" presName="compNode" presStyleCnt="0"/>
      <dgm:spPr/>
    </dgm:pt>
    <dgm:pt modelId="{9107C2F7-DDEF-4DC6-9D0E-01164C278008}" type="pres">
      <dgm:prSet presAssocID="{A864A87E-DE02-42F7-9E40-953E060DB7B4}" presName="iconBgRect" presStyleLbl="bgShp" presStyleIdx="0" presStyleCnt="3"/>
      <dgm:spPr/>
    </dgm:pt>
    <dgm:pt modelId="{FEE69BD8-1245-455A-9D63-DDAD97D6004F}" type="pres">
      <dgm:prSet presAssocID="{A864A87E-DE02-42F7-9E40-953E060DB7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3CC0B6E-D6E0-4636-88C3-5F8B1F7A2787}" type="pres">
      <dgm:prSet presAssocID="{A864A87E-DE02-42F7-9E40-953E060DB7B4}" presName="spaceRect" presStyleCnt="0"/>
      <dgm:spPr/>
    </dgm:pt>
    <dgm:pt modelId="{0FECFF70-6E7A-491E-BB43-27458ED870B3}" type="pres">
      <dgm:prSet presAssocID="{A864A87E-DE02-42F7-9E40-953E060DB7B4}" presName="textRect" presStyleLbl="revTx" presStyleIdx="0" presStyleCnt="3">
        <dgm:presLayoutVars>
          <dgm:chMax val="1"/>
          <dgm:chPref val="1"/>
        </dgm:presLayoutVars>
      </dgm:prSet>
      <dgm:spPr/>
    </dgm:pt>
    <dgm:pt modelId="{D9D93BC5-1399-4E4F-84CD-6D86321AE85E}" type="pres">
      <dgm:prSet presAssocID="{CE36BADE-606B-4F9C-B0FF-C4C91DDD31DD}" presName="sibTrans" presStyleCnt="0"/>
      <dgm:spPr/>
    </dgm:pt>
    <dgm:pt modelId="{47453DBE-2DF6-4A25-9EDF-B191498AAEB3}" type="pres">
      <dgm:prSet presAssocID="{0366AB19-AAFF-4F86-931A-92CA87897EE2}" presName="compNode" presStyleCnt="0"/>
      <dgm:spPr/>
    </dgm:pt>
    <dgm:pt modelId="{ECC8116B-D3C2-4DED-A406-3C5EE83A43F6}" type="pres">
      <dgm:prSet presAssocID="{0366AB19-AAFF-4F86-931A-92CA87897EE2}" presName="iconBgRect" presStyleLbl="bgShp" presStyleIdx="1" presStyleCnt="3"/>
      <dgm:spPr/>
    </dgm:pt>
    <dgm:pt modelId="{5C0D5BFC-FF84-44BD-944A-4B7C6F0E7DE3}" type="pres">
      <dgm:prSet presAssocID="{0366AB19-AAFF-4F86-931A-92CA87897E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93F1242-A712-4B44-99AE-4D4D75C0AF44}" type="pres">
      <dgm:prSet presAssocID="{0366AB19-AAFF-4F86-931A-92CA87897EE2}" presName="spaceRect" presStyleCnt="0"/>
      <dgm:spPr/>
    </dgm:pt>
    <dgm:pt modelId="{AEE4A321-FB0F-4AAE-B9BD-C16C4ED754DF}" type="pres">
      <dgm:prSet presAssocID="{0366AB19-AAFF-4F86-931A-92CA87897EE2}" presName="textRect" presStyleLbl="revTx" presStyleIdx="1" presStyleCnt="3">
        <dgm:presLayoutVars>
          <dgm:chMax val="1"/>
          <dgm:chPref val="1"/>
        </dgm:presLayoutVars>
      </dgm:prSet>
      <dgm:spPr/>
    </dgm:pt>
    <dgm:pt modelId="{527745FE-2578-4D41-A192-8375A605E914}" type="pres">
      <dgm:prSet presAssocID="{8BECAE61-2F8F-46E2-B0CB-BD6D4474C031}" presName="sibTrans" presStyleCnt="0"/>
      <dgm:spPr/>
    </dgm:pt>
    <dgm:pt modelId="{5558A88A-87F3-4A3B-BCA3-338F27D3FA71}" type="pres">
      <dgm:prSet presAssocID="{2F6DD296-665D-4F09-97BB-32B51543B4AD}" presName="compNode" presStyleCnt="0"/>
      <dgm:spPr/>
    </dgm:pt>
    <dgm:pt modelId="{7EF762E9-DBC1-4F20-B3A6-DD641EEA2647}" type="pres">
      <dgm:prSet presAssocID="{2F6DD296-665D-4F09-97BB-32B51543B4AD}" presName="iconBgRect" presStyleLbl="bgShp" presStyleIdx="2" presStyleCnt="3"/>
      <dgm:spPr/>
    </dgm:pt>
    <dgm:pt modelId="{11D10F5E-BBE0-409D-B275-EC9ABE312AB4}" type="pres">
      <dgm:prSet presAssocID="{2F6DD296-665D-4F09-97BB-32B51543B4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83F8AA7B-0AB0-40EC-89F9-DDEC3CD1BCE0}" type="pres">
      <dgm:prSet presAssocID="{2F6DD296-665D-4F09-97BB-32B51543B4AD}" presName="spaceRect" presStyleCnt="0"/>
      <dgm:spPr/>
    </dgm:pt>
    <dgm:pt modelId="{E462A03F-9BC4-4146-88E2-1ADA137962E4}" type="pres">
      <dgm:prSet presAssocID="{2F6DD296-665D-4F09-97BB-32B51543B4AD}" presName="textRect" presStyleLbl="revTx" presStyleIdx="2" presStyleCnt="3">
        <dgm:presLayoutVars>
          <dgm:chMax val="1"/>
          <dgm:chPref val="1"/>
        </dgm:presLayoutVars>
      </dgm:prSet>
      <dgm:spPr/>
    </dgm:pt>
  </dgm:ptLst>
  <dgm:cxnLst>
    <dgm:cxn modelId="{82D2FA00-8E73-46AE-85A4-F75E7A26555D}" type="presOf" srcId="{2F6DD296-665D-4F09-97BB-32B51543B4AD}" destId="{E462A03F-9BC4-4146-88E2-1ADA137962E4}" srcOrd="0" destOrd="0" presId="urn:microsoft.com/office/officeart/2018/5/layout/IconCircleLabelList"/>
    <dgm:cxn modelId="{A468ED29-EF7A-48F1-8DC9-DB95D4466281}" srcId="{B343D070-8B0D-4B2B-84DC-476A275A8AF8}" destId="{A864A87E-DE02-42F7-9E40-953E060DB7B4}" srcOrd="0" destOrd="0" parTransId="{185A426A-5993-4481-BC3D-B2DE4147D8DF}" sibTransId="{CE36BADE-606B-4F9C-B0FF-C4C91DDD31DD}"/>
    <dgm:cxn modelId="{34D9FE4F-3175-4B03-8A78-E9CE36E798E0}" type="presOf" srcId="{0366AB19-AAFF-4F86-931A-92CA87897EE2}" destId="{AEE4A321-FB0F-4AAE-B9BD-C16C4ED754DF}" srcOrd="0" destOrd="0" presId="urn:microsoft.com/office/officeart/2018/5/layout/IconCircleLabelList"/>
    <dgm:cxn modelId="{DA63FB94-EEAC-44F8-BB54-9CCECB702C81}" srcId="{B343D070-8B0D-4B2B-84DC-476A275A8AF8}" destId="{2F6DD296-665D-4F09-97BB-32B51543B4AD}" srcOrd="2" destOrd="0" parTransId="{3F37C6E5-2AFE-49FA-A9AF-4C017860B60A}" sibTransId="{0C9FD8F3-27F2-46F1-A55E-2B011ABBD492}"/>
    <dgm:cxn modelId="{3B441BC3-252A-4A45-A133-E89986F6B3FD}" type="presOf" srcId="{B343D070-8B0D-4B2B-84DC-476A275A8AF8}" destId="{8D8E4C2D-5137-4453-AB91-15F44C65B654}" srcOrd="0" destOrd="0" presId="urn:microsoft.com/office/officeart/2018/5/layout/IconCircleLabelList"/>
    <dgm:cxn modelId="{E9895EE9-591F-450C-9505-8213EE1C2A2F}" srcId="{B343D070-8B0D-4B2B-84DC-476A275A8AF8}" destId="{0366AB19-AAFF-4F86-931A-92CA87897EE2}" srcOrd="1" destOrd="0" parTransId="{FE87BA38-EC11-4635-8AEF-576EC0BA1F9A}" sibTransId="{8BECAE61-2F8F-46E2-B0CB-BD6D4474C031}"/>
    <dgm:cxn modelId="{EF9E25F2-B27A-46CA-8FCC-A7787EE0B31F}" type="presOf" srcId="{A864A87E-DE02-42F7-9E40-953E060DB7B4}" destId="{0FECFF70-6E7A-491E-BB43-27458ED870B3}" srcOrd="0" destOrd="0" presId="urn:microsoft.com/office/officeart/2018/5/layout/IconCircleLabelList"/>
    <dgm:cxn modelId="{65A5D47A-04C1-42B7-B978-5EE106369E6C}" type="presParOf" srcId="{8D8E4C2D-5137-4453-AB91-15F44C65B654}" destId="{395EF74B-3672-4844-BA95-DE3A0CAE5918}" srcOrd="0" destOrd="0" presId="urn:microsoft.com/office/officeart/2018/5/layout/IconCircleLabelList"/>
    <dgm:cxn modelId="{E02CFD9F-52AA-430D-9697-97D761DA0CF8}" type="presParOf" srcId="{395EF74B-3672-4844-BA95-DE3A0CAE5918}" destId="{9107C2F7-DDEF-4DC6-9D0E-01164C278008}" srcOrd="0" destOrd="0" presId="urn:microsoft.com/office/officeart/2018/5/layout/IconCircleLabelList"/>
    <dgm:cxn modelId="{DCF11578-470B-4098-BC1B-B7227D4038DB}" type="presParOf" srcId="{395EF74B-3672-4844-BA95-DE3A0CAE5918}" destId="{FEE69BD8-1245-455A-9D63-DDAD97D6004F}" srcOrd="1" destOrd="0" presId="urn:microsoft.com/office/officeart/2018/5/layout/IconCircleLabelList"/>
    <dgm:cxn modelId="{3808A9F6-8BA8-4132-96F8-62A4951FA71B}" type="presParOf" srcId="{395EF74B-3672-4844-BA95-DE3A0CAE5918}" destId="{33CC0B6E-D6E0-4636-88C3-5F8B1F7A2787}" srcOrd="2" destOrd="0" presId="urn:microsoft.com/office/officeart/2018/5/layout/IconCircleLabelList"/>
    <dgm:cxn modelId="{DC300253-3F51-4D19-B5C8-1DD9BA91C2F3}" type="presParOf" srcId="{395EF74B-3672-4844-BA95-DE3A0CAE5918}" destId="{0FECFF70-6E7A-491E-BB43-27458ED870B3}" srcOrd="3" destOrd="0" presId="urn:microsoft.com/office/officeart/2018/5/layout/IconCircleLabelList"/>
    <dgm:cxn modelId="{065E23D0-8E1C-4404-92E2-0A017E2EF506}" type="presParOf" srcId="{8D8E4C2D-5137-4453-AB91-15F44C65B654}" destId="{D9D93BC5-1399-4E4F-84CD-6D86321AE85E}" srcOrd="1" destOrd="0" presId="urn:microsoft.com/office/officeart/2018/5/layout/IconCircleLabelList"/>
    <dgm:cxn modelId="{864448C4-D0FB-49AB-AF75-81F7A118E9E8}" type="presParOf" srcId="{8D8E4C2D-5137-4453-AB91-15F44C65B654}" destId="{47453DBE-2DF6-4A25-9EDF-B191498AAEB3}" srcOrd="2" destOrd="0" presId="urn:microsoft.com/office/officeart/2018/5/layout/IconCircleLabelList"/>
    <dgm:cxn modelId="{7F49206B-A498-40CF-B0FB-704817716405}" type="presParOf" srcId="{47453DBE-2DF6-4A25-9EDF-B191498AAEB3}" destId="{ECC8116B-D3C2-4DED-A406-3C5EE83A43F6}" srcOrd="0" destOrd="0" presId="urn:microsoft.com/office/officeart/2018/5/layout/IconCircleLabelList"/>
    <dgm:cxn modelId="{3C6C5E12-B2F5-48DD-BE75-B722FE32A80D}" type="presParOf" srcId="{47453DBE-2DF6-4A25-9EDF-B191498AAEB3}" destId="{5C0D5BFC-FF84-44BD-944A-4B7C6F0E7DE3}" srcOrd="1" destOrd="0" presId="urn:microsoft.com/office/officeart/2018/5/layout/IconCircleLabelList"/>
    <dgm:cxn modelId="{8AE20E87-8989-471D-9B08-E8C0879BA7C4}" type="presParOf" srcId="{47453DBE-2DF6-4A25-9EDF-B191498AAEB3}" destId="{293F1242-A712-4B44-99AE-4D4D75C0AF44}" srcOrd="2" destOrd="0" presId="urn:microsoft.com/office/officeart/2018/5/layout/IconCircleLabelList"/>
    <dgm:cxn modelId="{8DA3EAB0-6DFA-4B6C-A462-C34275C456ED}" type="presParOf" srcId="{47453DBE-2DF6-4A25-9EDF-B191498AAEB3}" destId="{AEE4A321-FB0F-4AAE-B9BD-C16C4ED754DF}" srcOrd="3" destOrd="0" presId="urn:microsoft.com/office/officeart/2018/5/layout/IconCircleLabelList"/>
    <dgm:cxn modelId="{17796A48-39EC-4C80-A7FE-3DA3830EC98D}" type="presParOf" srcId="{8D8E4C2D-5137-4453-AB91-15F44C65B654}" destId="{527745FE-2578-4D41-A192-8375A605E914}" srcOrd="3" destOrd="0" presId="urn:microsoft.com/office/officeart/2018/5/layout/IconCircleLabelList"/>
    <dgm:cxn modelId="{DDE8419F-8726-4397-A4A6-5B6E51DB97C6}" type="presParOf" srcId="{8D8E4C2D-5137-4453-AB91-15F44C65B654}" destId="{5558A88A-87F3-4A3B-BCA3-338F27D3FA71}" srcOrd="4" destOrd="0" presId="urn:microsoft.com/office/officeart/2018/5/layout/IconCircleLabelList"/>
    <dgm:cxn modelId="{EFD09ACF-7F19-4C2C-95B1-8EBF37A58B7F}" type="presParOf" srcId="{5558A88A-87F3-4A3B-BCA3-338F27D3FA71}" destId="{7EF762E9-DBC1-4F20-B3A6-DD641EEA2647}" srcOrd="0" destOrd="0" presId="urn:microsoft.com/office/officeart/2018/5/layout/IconCircleLabelList"/>
    <dgm:cxn modelId="{13FCF735-608B-42C9-84CF-99A100C622EA}" type="presParOf" srcId="{5558A88A-87F3-4A3B-BCA3-338F27D3FA71}" destId="{11D10F5E-BBE0-409D-B275-EC9ABE312AB4}" srcOrd="1" destOrd="0" presId="urn:microsoft.com/office/officeart/2018/5/layout/IconCircleLabelList"/>
    <dgm:cxn modelId="{B5A882E6-2930-4E97-8ADC-CF473F8F970A}" type="presParOf" srcId="{5558A88A-87F3-4A3B-BCA3-338F27D3FA71}" destId="{83F8AA7B-0AB0-40EC-89F9-DDEC3CD1BCE0}" srcOrd="2" destOrd="0" presId="urn:microsoft.com/office/officeart/2018/5/layout/IconCircleLabelList"/>
    <dgm:cxn modelId="{DBC0A9DF-2158-4713-BB4F-6958591EF1CD}" type="presParOf" srcId="{5558A88A-87F3-4A3B-BCA3-338F27D3FA71}" destId="{E462A03F-9BC4-4146-88E2-1ADA137962E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7DE70-BCA0-455B-B349-547629265FD8}">
      <dsp:nvSpPr>
        <dsp:cNvPr id="0" name=""/>
        <dsp:cNvSpPr/>
      </dsp:nvSpPr>
      <dsp:spPr>
        <a:xfrm>
          <a:off x="0" y="117087"/>
          <a:ext cx="6263640"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t>
          </a:r>
          <a:r>
            <a:rPr lang="en-US" sz="2000" b="0" i="0" kern="1200"/>
            <a:t>he best way to protect yourself from XBB.1.5 subvariant of Omicron is to get vaccinated and stay up to date on COVID-19 vaccines.</a:t>
          </a:r>
          <a:endParaRPr lang="en-US" sz="2000" kern="1200"/>
        </a:p>
      </dsp:txBody>
      <dsp:txXfrm>
        <a:off x="83887" y="200974"/>
        <a:ext cx="6095866" cy="1550663"/>
      </dsp:txXfrm>
    </dsp:sp>
    <dsp:sp modelId="{CA41B748-5F41-484E-A008-E22E1C49DB2E}">
      <dsp:nvSpPr>
        <dsp:cNvPr id="0" name=""/>
        <dsp:cNvSpPr/>
      </dsp:nvSpPr>
      <dsp:spPr>
        <a:xfrm>
          <a:off x="0" y="1893125"/>
          <a:ext cx="6263640"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a:t>
          </a:r>
          <a:r>
            <a:rPr lang="en-US" sz="2000" b="0" i="0" kern="1200"/>
            <a:t>mportant to assess your risk level and keep that top of mind. If you will be around others in an indoor setting, consider wearing a mask. But not just any mask will do. It is important to </a:t>
          </a:r>
          <a:r>
            <a:rPr lang="en-US" sz="2000" b="0" i="0" u="sng" kern="1200">
              <a:hlinkClick xmlns:r="http://schemas.openxmlformats.org/officeDocument/2006/relationships" r:id="rId1"/>
            </a:rPr>
            <a:t>wear an N95 or KN95 mask</a:t>
          </a:r>
          <a:r>
            <a:rPr lang="en-US" sz="2000" b="0" i="0" kern="1200"/>
            <a:t> for the best protection.</a:t>
          </a:r>
          <a:endParaRPr lang="en-US" sz="2000" kern="1200"/>
        </a:p>
      </dsp:txBody>
      <dsp:txXfrm>
        <a:off x="83887" y="1977012"/>
        <a:ext cx="6095866" cy="1550663"/>
      </dsp:txXfrm>
    </dsp:sp>
    <dsp:sp modelId="{3119B4B9-221D-47E7-B433-8AE42C4888CB}">
      <dsp:nvSpPr>
        <dsp:cNvPr id="0" name=""/>
        <dsp:cNvSpPr/>
      </dsp:nvSpPr>
      <dsp:spPr>
        <a:xfrm>
          <a:off x="0" y="3669162"/>
          <a:ext cx="6263640"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Avoid poorly ventilated spaces and maintain physical distancing from others. And if you feel sick, stay home and get tested to determine the best course of action.</a:t>
          </a:r>
          <a:endParaRPr lang="en-US" sz="2000" kern="1200"/>
        </a:p>
      </dsp:txBody>
      <dsp:txXfrm>
        <a:off x="83887" y="3753049"/>
        <a:ext cx="6095866" cy="155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7C2F7-DDEF-4DC6-9D0E-01164C278008}">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69BD8-1245-455A-9D63-DDAD97D6004F}">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CFF70-6E7A-491E-BB43-27458ED870B3}">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Public Health receives data from people who seek out testing.</a:t>
          </a:r>
        </a:p>
      </dsp:txBody>
      <dsp:txXfrm>
        <a:off x="93445" y="3018902"/>
        <a:ext cx="3206250" cy="720000"/>
      </dsp:txXfrm>
    </dsp:sp>
    <dsp:sp modelId="{ECC8116B-D3C2-4DED-A406-3C5EE83A43F6}">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5BFC-FF84-44BD-944A-4B7C6F0E7DE3}">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4A321-FB0F-4AAE-B9BD-C16C4ED754DF}">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Case counts become less reliable.</a:t>
          </a:r>
        </a:p>
      </dsp:txBody>
      <dsp:txXfrm>
        <a:off x="3860789" y="3018902"/>
        <a:ext cx="3206250" cy="720000"/>
      </dsp:txXfrm>
    </dsp:sp>
    <dsp:sp modelId="{7EF762E9-DBC1-4F20-B3A6-DD641EEA2647}">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10F5E-BBE0-409D-B275-EC9ABE312AB4}">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62A03F-9BC4-4146-88E2-1ADA137962E4}">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We turn to hospitalizations and death data for disease burden</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23AD5-EB8E-4F10-8E07-81F83EC35328}"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72C04-00FD-45A0-AADE-FD9E775BAA79}" type="slidenum">
              <a:rPr lang="en-US" smtClean="0"/>
              <a:t>‹#›</a:t>
            </a:fld>
            <a:endParaRPr lang="en-US"/>
          </a:p>
        </p:txBody>
      </p:sp>
    </p:spTree>
    <p:extLst>
      <p:ext uri="{BB962C8B-B14F-4D97-AF65-F5344CB8AC3E}">
        <p14:creationId xmlns:p14="http://schemas.microsoft.com/office/powerpoint/2010/main" val="325031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4886-969A-4AE8-B316-6B6A093C6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AA6BA-2C37-4F80-9B5F-7D3C572FF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F233B-A78B-4058-AB36-D0A9280C92C1}"/>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5" name="Footer Placeholder 4">
            <a:extLst>
              <a:ext uri="{FF2B5EF4-FFF2-40B4-BE49-F238E27FC236}">
                <a16:creationId xmlns:a16="http://schemas.microsoft.com/office/drawing/2014/main" id="{616B3F59-4D8C-4FF4-87CD-368BD91A6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1381E-DBFD-44B2-8574-47F9D89A2341}"/>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54573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273C-5FE1-4D3A-8726-9775314144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0581F-0CBD-4DB8-ADDD-48BCB917D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E120-CC90-4BD0-A616-769B73B93A08}"/>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5" name="Footer Placeholder 4">
            <a:extLst>
              <a:ext uri="{FF2B5EF4-FFF2-40B4-BE49-F238E27FC236}">
                <a16:creationId xmlns:a16="http://schemas.microsoft.com/office/drawing/2014/main" id="{F1EDF340-009B-4770-A3CF-F18135F80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9A22D-F747-4B52-BA08-19949A68327B}"/>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379064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45A90-0589-41DC-BC33-F8069DCB0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8CADA-C51A-4C0B-A7E6-E54E640A66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9AC18-92E2-4664-A5C4-795818C7A05C}"/>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5" name="Footer Placeholder 4">
            <a:extLst>
              <a:ext uri="{FF2B5EF4-FFF2-40B4-BE49-F238E27FC236}">
                <a16:creationId xmlns:a16="http://schemas.microsoft.com/office/drawing/2014/main" id="{7F164AE6-93C5-4588-A03C-52C55BDF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D5D7A-C125-4E08-AB7E-EF98AE2193A6}"/>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43615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9F93-8D43-4CD1-906F-D3210C4B1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30EB9-8D9F-478E-984B-7893CF5AC7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D26AE-7418-451C-97B0-5B0B7890A09B}"/>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5" name="Footer Placeholder 4">
            <a:extLst>
              <a:ext uri="{FF2B5EF4-FFF2-40B4-BE49-F238E27FC236}">
                <a16:creationId xmlns:a16="http://schemas.microsoft.com/office/drawing/2014/main" id="{65C707A6-E974-48DA-A87D-54916F474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F6748-DD43-4E68-BED9-3B2D3639837F}"/>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13881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15CB-A4F2-42A3-B911-50DA5DFC9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F270D-7619-4A22-9122-85473AF71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CCC3A-C074-405B-B376-FA36D2C876C4}"/>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5" name="Footer Placeholder 4">
            <a:extLst>
              <a:ext uri="{FF2B5EF4-FFF2-40B4-BE49-F238E27FC236}">
                <a16:creationId xmlns:a16="http://schemas.microsoft.com/office/drawing/2014/main" id="{4BB40994-6E67-4E91-A1AA-C0F62A03C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61FE1-13AD-4CAD-B305-2A61335575FE}"/>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1438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0DBD-2C3A-4FB6-B01A-4B01C561A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8CF9C-68E5-48E3-8B7A-ECB9F6A85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936F24-D080-4339-8D88-4A8692BEC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23534-94DF-41E2-AEBB-403E44D99164}"/>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6" name="Footer Placeholder 5">
            <a:extLst>
              <a:ext uri="{FF2B5EF4-FFF2-40B4-BE49-F238E27FC236}">
                <a16:creationId xmlns:a16="http://schemas.microsoft.com/office/drawing/2014/main" id="{706386B9-A4B0-4831-B371-1DD7773D6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98238-ECD6-4065-91CA-764E215E1948}"/>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48830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AC4A-4C45-4FEA-A86C-6880A7929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17C7-6A60-415F-9A4F-F2B1C80D6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D62B8-833A-49DD-AA6B-3ABDC44AC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9B03F-232B-4623-8C68-CE4023AB6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BC04A-0AB4-48FE-85CC-66F4465C62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3A6F8A-0FED-4061-A31A-FAA6BB9BD399}"/>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8" name="Footer Placeholder 7">
            <a:extLst>
              <a:ext uri="{FF2B5EF4-FFF2-40B4-BE49-F238E27FC236}">
                <a16:creationId xmlns:a16="http://schemas.microsoft.com/office/drawing/2014/main" id="{B8B86D83-4CBF-4D9A-9D33-6432F37A6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4E48E-9743-46D8-954A-1521EACEB80B}"/>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9958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B873-40C6-413B-A1D1-DC5526A5F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F93B4D-D0C4-4FD8-8263-7E701AFEA3B1}"/>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4" name="Footer Placeholder 3">
            <a:extLst>
              <a:ext uri="{FF2B5EF4-FFF2-40B4-BE49-F238E27FC236}">
                <a16:creationId xmlns:a16="http://schemas.microsoft.com/office/drawing/2014/main" id="{E181159C-6419-44E7-A4AD-867B3FBD7F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62DDF-739D-4FD4-9ABA-0B7845EC9294}"/>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28139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AC1F7-7192-4B46-BAD1-410B42003E96}"/>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3" name="Footer Placeholder 2">
            <a:extLst>
              <a:ext uri="{FF2B5EF4-FFF2-40B4-BE49-F238E27FC236}">
                <a16:creationId xmlns:a16="http://schemas.microsoft.com/office/drawing/2014/main" id="{30FEA308-00BC-488F-B69E-7FDC0B753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79378-A489-4499-8E62-2758F3A5FAD6}"/>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411327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3101-6749-4D20-91FE-71EBC45D1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5B6D8-87C3-4BFF-9429-1CC923A4E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3D593-D25E-4E3B-B8FD-512A87DA3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7A8AF-5CD8-4AA0-9737-04568B453E01}"/>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6" name="Footer Placeholder 5">
            <a:extLst>
              <a:ext uri="{FF2B5EF4-FFF2-40B4-BE49-F238E27FC236}">
                <a16:creationId xmlns:a16="http://schemas.microsoft.com/office/drawing/2014/main" id="{2C1801B4-F4ED-4751-974F-A8E260D4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A7A1-2620-4A7E-9F6F-169E46F83A9A}"/>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06157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4C5-23B2-4248-ABAD-805E1EFE3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A4002-95A0-4BD3-833A-52D82F3BA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68CF07-84C0-41FE-B80C-EC9B7CA7A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7BE3C-D7CF-4A45-A783-7696F6A43639}"/>
              </a:ext>
            </a:extLst>
          </p:cNvPr>
          <p:cNvSpPr>
            <a:spLocks noGrp="1"/>
          </p:cNvSpPr>
          <p:nvPr>
            <p:ph type="dt" sz="half" idx="10"/>
          </p:nvPr>
        </p:nvSpPr>
        <p:spPr/>
        <p:txBody>
          <a:bodyPr/>
          <a:lstStyle/>
          <a:p>
            <a:fld id="{77BCAA24-C706-464A-BE80-B463F1497677}" type="datetimeFigureOut">
              <a:rPr lang="en-US" smtClean="0"/>
              <a:t>2/13/2024</a:t>
            </a:fld>
            <a:endParaRPr lang="en-US"/>
          </a:p>
        </p:txBody>
      </p:sp>
      <p:sp>
        <p:nvSpPr>
          <p:cNvPr id="6" name="Footer Placeholder 5">
            <a:extLst>
              <a:ext uri="{FF2B5EF4-FFF2-40B4-BE49-F238E27FC236}">
                <a16:creationId xmlns:a16="http://schemas.microsoft.com/office/drawing/2014/main" id="{51C6B2EB-288D-42C9-834E-D2648959D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527C4-D2E5-483C-B177-6EB67469297E}"/>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1006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07736-05EF-4486-B7DE-8519B7C5C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8BEB9-2624-4BAD-96A4-AA5074D63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40362-5368-4A5D-A2A7-68A8722EC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CAA24-C706-464A-BE80-B463F1497677}" type="datetimeFigureOut">
              <a:rPr lang="en-US" smtClean="0"/>
              <a:t>2/13/2024</a:t>
            </a:fld>
            <a:endParaRPr lang="en-US"/>
          </a:p>
        </p:txBody>
      </p:sp>
      <p:sp>
        <p:nvSpPr>
          <p:cNvPr id="5" name="Footer Placeholder 4">
            <a:extLst>
              <a:ext uri="{FF2B5EF4-FFF2-40B4-BE49-F238E27FC236}">
                <a16:creationId xmlns:a16="http://schemas.microsoft.com/office/drawing/2014/main" id="{1A896BF2-B733-4D40-84A2-2DD7AE9E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2B7E5-6648-4811-ACDD-E08065C68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ED236-F3BF-4AB5-ABF7-19F9AAAE00DA}" type="slidenum">
              <a:rPr lang="en-US" smtClean="0"/>
              <a:t>‹#›</a:t>
            </a:fld>
            <a:endParaRPr lang="en-US"/>
          </a:p>
        </p:txBody>
      </p:sp>
    </p:spTree>
    <p:extLst>
      <p:ext uri="{BB962C8B-B14F-4D97-AF65-F5344CB8AC3E}">
        <p14:creationId xmlns:p14="http://schemas.microsoft.com/office/powerpoint/2010/main" val="60089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s://kingcounty.gov/en/dept/dph/health-safety/disease-illness/facts-and-data/respiratory-virus-data" TargetMode="External"/><Relationship Id="rId2" Type="http://schemas.openxmlformats.org/officeDocument/2006/relationships/hyperlink" Target="https://publichealthinsider.com/2023/12/18/flu-rsv-and-covid-on-the-rise/" TargetMode="External"/><Relationship Id="rId1" Type="http://schemas.openxmlformats.org/officeDocument/2006/relationships/slideLayout" Target="../slideLayouts/slideLayout1.xml"/><Relationship Id="rId5" Type="http://schemas.openxmlformats.org/officeDocument/2006/relationships/hyperlink" Target="https://www.covid.gov/tests" TargetMode="External"/><Relationship Id="rId4" Type="http://schemas.openxmlformats.org/officeDocument/2006/relationships/hyperlink" Target="https://publichealthinsider.com/2022/06/03/ways-to-improve-indoor-air-quality-at-hom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chap@kingcounty.gov" TargetMode="External"/><Relationship Id="rId3" Type="http://schemas.openxmlformats.org/officeDocument/2006/relationships/hyperlink" Target="https://www.vaccines.gov/" TargetMode="External"/><Relationship Id="rId7" Type="http://schemas.openxmlformats.org/officeDocument/2006/relationships/hyperlink" Target="https://kingcounty.gov/en/dept/dph/health-safety/health-centers-programs-services/access-outreach-program/community-health-access-program" TargetMode="External"/><Relationship Id="rId2" Type="http://schemas.openxmlformats.org/officeDocument/2006/relationships/hyperlink" Target="https://kingcounty.gov/en/legacy/depts/health/communicable-diseases/immunization/clinics.aspx" TargetMode="External"/><Relationship Id="rId1" Type="http://schemas.openxmlformats.org/officeDocument/2006/relationships/slideLayout" Target="../slideLayouts/slideLayout2.xml"/><Relationship Id="rId6" Type="http://schemas.openxmlformats.org/officeDocument/2006/relationships/hyperlink" Target="https://www.seamar.org/" TargetMode="External"/><Relationship Id="rId5" Type="http://schemas.openxmlformats.org/officeDocument/2006/relationships/hyperlink" Target="https://kingcounty.gov/en/dept/dph/health-safety/health-centers-programs-services/community-health-centers" TargetMode="External"/><Relationship Id="rId10" Type="http://schemas.openxmlformats.org/officeDocument/2006/relationships/hyperlink" Target="https://kingcounty.gov/en/legacy/depts/health/communicable-diseases/immunization/flu-season/for-employers" TargetMode="External"/><Relationship Id="rId4" Type="http://schemas.openxmlformats.org/officeDocument/2006/relationships/hyperlink" Target="https://kingcountyschoolhealthdotcom.wordpress.com/about/#findSBHC" TargetMode="External"/><Relationship Id="rId9" Type="http://schemas.openxmlformats.org/officeDocument/2006/relationships/hyperlink" Target="https://cdn.kingcounty.gov/-/media/king-county/depts/dph/documents/health-safety/health-programs-services/health-insurance/chap-brochure.pdf?rev=56cd9a95298945b194bb37cc4fd12aa0&amp;hash=20D45848CC09C8F863FCC6F761AFC00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kingcounty.gov/en/dept/dph/health-safety/disease-illness/facts-and-data/respiratory-virus-dat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kingcounty.gov/en/legacy/depts/health/covid-19/data"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vaccines.gov/"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kingcounty.gov/en/legacy/depts/health/covid-19/vaccine/distribution.aspx"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vaccines.gov/"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kingcounty.gov/en/legacy/depts/health/covid-19/vaccine/distribution.aspx"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kingcounty.gov/en/legacy/depts/health/covid-19/vaccine.asp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nryart.org/exhibitions/hank-willis-thomas-loverules" TargetMode="External"/><Relationship Id="rId7" Type="http://schemas.openxmlformats.org/officeDocument/2006/relationships/hyperlink" Target="https://www.bhswa.org/wordpress/" TargetMode="External"/><Relationship Id="rId2" Type="http://schemas.openxmlformats.org/officeDocument/2006/relationships/hyperlink" Target="https://www.naamnw.org/" TargetMode="External"/><Relationship Id="rId1" Type="http://schemas.openxmlformats.org/officeDocument/2006/relationships/slideLayout" Target="../slideLayouts/slideLayout2.xml"/><Relationship Id="rId6" Type="http://schemas.openxmlformats.org/officeDocument/2006/relationships/hyperlink" Target="https://seattlemuseummonth.com/" TargetMode="External"/><Relationship Id="rId5" Type="http://schemas.openxmlformats.org/officeDocument/2006/relationships/hyperlink" Target="https://mohai.org/exhibits/100-years-of-junior-league-of-seattle-explore-the-northwest-art-project/" TargetMode="External"/><Relationship Id="rId4" Type="http://schemas.openxmlformats.org/officeDocument/2006/relationships/hyperlink" Target="https://calltoconscience.world/"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YsInVyaSI6ImJwMjpjbGljayIsInVybCI6Imh0dHBzOi8vd3d3LmNvdmlkLmdvdi90ZXN0cyIsImJ1bGxldGluX2lkIjoiMjAyMzEwMTcuODQxOTM5MjEifQ.XEZu0hETy6xIDfDPnMVTG7kMu4WaPEdMj9q_sInCans/s/1797747076/br/228464295124-l" TargetMode="External"/><Relationship Id="rId2" Type="http://schemas.openxmlformats.org/officeDocument/2006/relationships/hyperlink" Target="mailto:phpartnerships@kingcounty.gov" TargetMode="External"/><Relationship Id="rId1" Type="http://schemas.openxmlformats.org/officeDocument/2006/relationships/slideLayout" Target="../slideLayouts/slideLayout2.xml"/><Relationship Id="rId6" Type="http://schemas.openxmlformats.org/officeDocument/2006/relationships/hyperlink" Target="https://lnks.gd/l/eyJhbGciOiJIUzI1NiJ9.eyJidWxsZXRpbl9saW5rX2lkIjoxMDcsInVyaSI6ImJwMjpjbGljayIsInVybCI6Imh0dHBzOi8vd3d3LmZkYS5nb3YvbWVkaWNhbC1kZXZpY2VzL2Nvcm9uYXZpcnVzLWNvdmlkLTE5LWFuZC1tZWRpY2FsLWRldmljZXMvaG9tZS1vdGMtY292aWQtMTktZGlhZ25vc3RpYy10ZXN0cyIsImJ1bGxldGluX2lkIjoiMjAyMzEwMTcuODQxOTM5MjEifQ.YGMd-6SNHqZgjhwy-XQa68HIa4Geq1wLwuafO9Ch-Mg/s/1797747076/br/228464295124-l" TargetMode="External"/><Relationship Id="rId5" Type="http://schemas.openxmlformats.org/officeDocument/2006/relationships/hyperlink" Target="tel:1-888-720-7489" TargetMode="External"/><Relationship Id="rId4" Type="http://schemas.openxmlformats.org/officeDocument/2006/relationships/hyperlink" Target="tel:1-800-232-023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kingcounty.gov/depts/health/child-teen-health/women-infants-children.aspx" TargetMode="External"/><Relationship Id="rId2" Type="http://schemas.openxmlformats.org/officeDocument/2006/relationships/hyperlink" Target="https://doh.wa.gov/you-and-your-family/wic/wic-eligibilit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kingcounty.gov/depts/health/locations/family-planning.aspx" TargetMode="External"/><Relationship Id="rId2" Type="http://schemas.openxmlformats.org/officeDocument/2006/relationships/hyperlink" Target="tel:12064776950" TargetMode="External"/><Relationship Id="rId1" Type="http://schemas.openxmlformats.org/officeDocument/2006/relationships/slideLayout" Target="../slideLayouts/slideLayout2.xml"/><Relationship Id="rId5" Type="http://schemas.openxmlformats.org/officeDocument/2006/relationships/hyperlink" Target="https://kingcounty.gov/en/dept/metro/fares-and-payment/discounted-fares/orca-lift" TargetMode="External"/><Relationship Id="rId4" Type="http://schemas.openxmlformats.org/officeDocument/2006/relationships/hyperlink" Target="https://kingcounty.gov/depts/health/child-teen-health/children-special-health-care-needs.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kingcounty.gov/depts/health/locations/teen-clinics.aspx"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kingcounty.gov/en/dept/dph/health-safety/health-centers-programs-services/health-services-for-the-homeless/healthcare-for-the-homeless/mobile-medical-car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da.gov/media/155051/download" TargetMode="External"/><Relationship Id="rId2" Type="http://schemas.openxmlformats.org/officeDocument/2006/relationships/hyperlink" Target="https://aspr.hhs.gov/COVID-19/Treatments/Pages/Possible-Treatment-Options-for-COVID19.asp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www.mccawhall.com/events/detail/x-the-life-times-of-malcolm-x" TargetMode="External"/><Relationship Id="rId3" Type="http://schemas.openxmlformats.org/officeDocument/2006/relationships/hyperlink" Target="https://downtownseattle.org/events/post/be-great-celebration-at-occidental-square/" TargetMode="External"/><Relationship Id="rId7" Type="http://schemas.openxmlformats.org/officeDocument/2006/relationships/hyperlink" Target="https://www.wsjhs.org/about/events.html/event/2024/02/24/confronting-hate-together-the-power-of-community/464899" TargetMode="External"/><Relationship Id="rId2" Type="http://schemas.openxmlformats.org/officeDocument/2006/relationships/hyperlink" Target="https://townhallseattle.org/event/kouyate-and-vieux/" TargetMode="External"/><Relationship Id="rId1" Type="http://schemas.openxmlformats.org/officeDocument/2006/relationships/slideLayout" Target="../slideLayouts/slideLayout2.xml"/><Relationship Id="rId6" Type="http://schemas.openxmlformats.org/officeDocument/2006/relationships/hyperlink" Target="https://www.wsjhs.org/" TargetMode="External"/><Relationship Id="rId5" Type="http://schemas.openxmlformats.org/officeDocument/2006/relationships/hyperlink" Target="https://www.wingluke.org/" TargetMode="External"/><Relationship Id="rId4" Type="http://schemas.openxmlformats.org/officeDocument/2006/relationships/hyperlink" Target="https://www.bhswa.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ksInVyaSI6ImJwMjpjbGljayIsInVybCI6Imh0dHBzOi8vZG9jcy5nb29nbGUuY29tL2Zvcm1zL2QvZS8xRkFJcFFMU2Q0V3V0MkFpNVNBTnQzWkFIajdXT0M1S3luc3ROOXZjZnpJWFlJcDliTmc2aVZ5dy92aWV3Zm9ybSIsImJ1bGxldGluX2lkIjoiMjAyMzA5MjYuODMxODM4NjEifQ.MIgjkM221oc7g1U_Hi1fNhK1Ny2IDPFVCaIVys9on_g/s/2171529822/br/226856884122-l" TargetMode="External"/><Relationship Id="rId2" Type="http://schemas.openxmlformats.org/officeDocument/2006/relationships/hyperlink" Target="https://lnks.gd/l/eyJhbGciOiJIUzI1NiJ9.eyJidWxsZXRpbl9saW5rX2lkIjoxMDgsInVyaSI6ImJwMjpjbGljayIsInVybCI6Imh0dHBzOi8vd3d3LmtlbGxleS1yb3NzLmNvbS9zZXJ2aWNlcy9uYWxveG9uZS9raW5nLWNvdW50eS1uYWxveG9uZS1hY2Nlc3MvIiwiYnVsbGV0aW5faWQiOiIyMDIzMDkyNi44MzE4Mzg2MSJ9.u_P7DoDCCbokEi03bEmEZZ9gSeDcK-95rKUIsjEt1nw/s/2171529822/br/226856884122-l" TargetMode="External"/><Relationship Id="rId1" Type="http://schemas.openxmlformats.org/officeDocument/2006/relationships/slideLayout" Target="../slideLayouts/slideLayout1.xml"/><Relationship Id="rId5" Type="http://schemas.openxmlformats.org/officeDocument/2006/relationships/hyperlink" Target="https://www.fda.gov/news-events/press-announcements/fda-approves-first-over-counter-naloxone-nasal-spray" TargetMode="External"/><Relationship Id="rId4" Type="http://schemas.openxmlformats.org/officeDocument/2006/relationships/hyperlink" Target="https://lnks.gd/l/eyJhbGciOiJIUzI1NiJ9.eyJidWxsZXRpbl9saW5rX2lkIjoxMTAsInVyaSI6ImJwMjpjbGljayIsInVybCI6Imh0dHBzOi8vc3RvcG92ZXJkb3NlLm9yZy9maW5kLW5hbG94b25lLW5lYXItbWUtd2FzaGluZ3Rvbi1zdGF0ZSIsImJ1bGxldGluX2lkIjoiMjAyMzA5MjYuODMxODM4NjEifQ.Alii0tAd4_ysPJPfIsf6lul8uDDJmATS04AHg0zBfdo/s/2171529822/br/226856884122-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jujeff@kingcounty.gov" TargetMode="External"/><Relationship Id="rId2" Type="http://schemas.openxmlformats.org/officeDocument/2006/relationships/hyperlink" Target="mailto:phpartnerships@kingcounty.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s%3A%2F%2Fdrive.google.com%2Fdrive%2Ffolders%2F1Sdwc5YRfaK4cten3Blz-NCU7hbHPGMem%3Fusp%3Dsharing&amp;data=05%7C01%7Cn-jjeffrey%40kingcounty.gov%7C0c0bad4929374ae3c1d908dbd0218bf0%7Cbae5059a76f049d7999672dfe95d69c7%7C0%7C0%7C638332614739693336%7CUnknown%7CTWFpbGZsb3d8eyJWIjoiMC4wLjAwMDAiLCJQIjoiV2luMzIiLCJBTiI6Ik1haWwiLCJXVCI6Mn0%3D%7C3000%7C%7C%7C&amp;sdata=ljUaTTAaj3cxi7835ZCiHbxHKETG6QR7fMJ3pkp2Vro%3D&amp;reserved=0" TargetMode="External"/><Relationship Id="rId2" Type="http://schemas.openxmlformats.org/officeDocument/2006/relationships/hyperlink" Target="https://gcc02.safelinks.protection.outlook.com/?url=https%3A%2F%2Fseattlecenter.org%2Fpatients%2F&amp;data=05%7C01%7Cn-jjeffrey%40kingcounty.gov%7C0c0bad4929374ae3c1d908dbd0218bf0%7Cbae5059a76f049d7999672dfe95d69c7%7C0%7C0%7C638332614739693336%7CUnknown%7CTWFpbGZsb3d8eyJWIjoiMC4wLjAwMDAiLCJQIjoiV2luMzIiLCJBTiI6Ik1haWwiLCJXVCI6Mn0%3D%7C3000%7C%7C%7C&amp;sdata=arkoUtCB6SPRCTRR2EI98F%2BfF9rYbUfodm6NVOu9peo%3D&amp;reserved=0"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gcc02.safelinks.protection.outlook.com/?url=https%3A%2F%2Fseattlecenter.org%2Fwp-content%2Fuploads%2F2023%2F10%2F2024-Pt.-Outreach-Graphic-Marshallese.png&amp;data=05%7C02%7Cjujeffrey%40kingcounty.gov%7C05233564a96d44f51fac08dc2c19c597%7Cbae5059a76f049d7999672dfe95d69c7%7C0%7C0%7C638433736393847124%7CUnknown%7CTWFpbGZsb3d8eyJWIjoiMC4wLjAwMDAiLCJQIjoiV2luMzIiLCJBTiI6Ik1haWwiLCJXVCI6Mn0%3D%7C0%7C%7C%7C&amp;sdata=jdq7tRc4uySfojOD819JEhtUREzJAmazwDYljn8tSt4%3D&amp;reserved=0" TargetMode="External"/><Relationship Id="rId13" Type="http://schemas.openxmlformats.org/officeDocument/2006/relationships/hyperlink" Target="https://gcc02.safelinks.protection.outlook.com/?url=https%3A%2F%2Fseattlecenter.org%2Fwp-content%2Fuploads%2F2023%2F10%2F2024-Pt.-Outreach-Graphic-Tigrinya.png&amp;data=05%7C02%7Cjujeffrey%40kingcounty.gov%7C05233564a96d44f51fac08dc2c19c597%7Cbae5059a76f049d7999672dfe95d69c7%7C0%7C0%7C638433736393876023%7CUnknown%7CTWFpbGZsb3d8eyJWIjoiMC4wLjAwMDAiLCJQIjoiV2luMzIiLCJBTiI6Ik1haWwiLCJXVCI6Mn0%3D%7C0%7C%7C%7C&amp;sdata=kHDUGEZrTRPdTNS3D%2F0SLonsS2w9CIPg825d3pM1bO4%3D&amp;reserved=0" TargetMode="External"/><Relationship Id="rId3" Type="http://schemas.openxmlformats.org/officeDocument/2006/relationships/hyperlink" Target="https://gcc02.safelinks.protection.outlook.com/?url=https%3A%2F%2Fseattlecenter.org%2Fwp-content%2Fuploads%2F2023%2F10%2F2024-Pt.-Outreach-Graphic-Chinese-Simplified.png&amp;data=05%7C02%7Cjujeffrey%40kingcounty.gov%7C05233564a96d44f51fac08dc2c19c597%7Cbae5059a76f049d7999672dfe95d69c7%7C0%7C0%7C638433736393814894%7CUnknown%7CTWFpbGZsb3d8eyJWIjoiMC4wLjAwMDAiLCJQIjoiV2luMzIiLCJBTiI6Ik1haWwiLCJXVCI6Mn0%3D%7C0%7C%7C%7C&amp;sdata=nEnWWz1i1%2BEGz9f2DAML1oagNR8WLXDB8ryaOVpgO9M%3D&amp;reserved=0" TargetMode="External"/><Relationship Id="rId7" Type="http://schemas.openxmlformats.org/officeDocument/2006/relationships/hyperlink" Target="https://gcc02.safelinks.protection.outlook.com/?url=https%3A%2F%2Fseattlecenter.org%2Fwp-content%2Fuploads%2F2023%2F10%2F2024-Pt.-Outreach-Graphic-Korean.png&amp;data=05%7C02%7Cjujeffrey%40kingcounty.gov%7C05233564a96d44f51fac08dc2c19c597%7Cbae5059a76f049d7999672dfe95d69c7%7C0%7C0%7C638433736393841183%7CUnknown%7CTWFpbGZsb3d8eyJWIjoiMC4wLjAwMDAiLCJQIjoiV2luMzIiLCJBTiI6Ik1haWwiLCJXVCI6Mn0%3D%7C0%7C%7C%7C&amp;sdata=U7ysDGaZkMRkLpw3d9vrsbe9zpLVozbK9eROrkoNPBs%3D&amp;reserved=0" TargetMode="External"/><Relationship Id="rId12" Type="http://schemas.openxmlformats.org/officeDocument/2006/relationships/hyperlink" Target="https://gcc02.safelinks.protection.outlook.com/?url=https%3A%2F%2Fseattlecenter.org%2Fwp-content%2Fuploads%2F2023%2F10%2F2024-Pt.-Outreach-Graphic-Spanish.png&amp;data=05%7C02%7Cjujeffrey%40kingcounty.gov%7C05233564a96d44f51fac08dc2c19c597%7Cbae5059a76f049d7999672dfe95d69c7%7C0%7C0%7C638433736393870111%7CUnknown%7CTWFpbGZsb3d8eyJWIjoiMC4wLjAwMDAiLCJQIjoiV2luMzIiLCJBTiI6Ik1haWwiLCJXVCI6Mn0%3D%7C0%7C%7C%7C&amp;sdata=58wCOlVvuIIyp9fi%2BjL9NElRVedxn37yKCE%2BfT0GrOw%3D&amp;reserved=0" TargetMode="External"/><Relationship Id="rId2" Type="http://schemas.openxmlformats.org/officeDocument/2006/relationships/hyperlink" Target="https://gcc02.safelinks.protection.outlook.com/?url=https%3A%2F%2Fseattlecenter.org%2Fwp-content%2Fuploads%2F2023%2F10%2F2024-Pt.-Outreach-Graphic-Amharic.png&amp;data=05%7C02%7Cjujeffrey%40kingcounty.gov%7C05233564a96d44f51fac08dc2c19c597%7Cbae5059a76f049d7999672dfe95d69c7%7C0%7C0%7C638433736393804703%7CUnknown%7CTWFpbGZsb3d8eyJWIjoiMC4wLjAwMDAiLCJQIjoiV2luMzIiLCJBTiI6Ik1haWwiLCJXVCI6Mn0%3D%7C0%7C%7C%7C&amp;sdata=XFnwCX6KSxQrsyeR9tGqPfT%2FCm%2FdI9OqmXYjuOtIfQo%3D&amp;reserved=0" TargetMode="External"/><Relationship Id="rId1" Type="http://schemas.openxmlformats.org/officeDocument/2006/relationships/slideLayout" Target="../slideLayouts/slideLayout1.xml"/><Relationship Id="rId6" Type="http://schemas.openxmlformats.org/officeDocument/2006/relationships/hyperlink" Target="https://gcc02.safelinks.protection.outlook.com/?url=https%3A%2F%2Fseattlecenter.org%2Fwp-content%2Fuploads%2F2023%2F09%2F2024-Pt-Outreach-Graphic-ENG.png&amp;data=05%7C02%7Cjujeffrey%40kingcounty.gov%7C05233564a96d44f51fac08dc2c19c597%7Cbae5059a76f049d7999672dfe95d69c7%7C0%7C0%7C638433736393835174%7CUnknown%7CTWFpbGZsb3d8eyJWIjoiMC4wLjAwMDAiLCJQIjoiV2luMzIiLCJBTiI6Ik1haWwiLCJXVCI6Mn0%3D%7C0%7C%7C%7C&amp;sdata=PP%2FSu4Y9sCc3NchZy0mi4kKilzGx%2FBVDvmY7SpJb%2FB8%3D&amp;reserved=0" TargetMode="External"/><Relationship Id="rId11" Type="http://schemas.openxmlformats.org/officeDocument/2006/relationships/hyperlink" Target="https://gcc02.safelinks.protection.outlook.com/?url=https%3A%2F%2Fseattlecenter.org%2Fwp-content%2Fuploads%2F2023%2F10%2F2024-Pt.-Outreach-Graphic-Somali.png&amp;data=05%7C02%7Cjujeffrey%40kingcounty.gov%7C05233564a96d44f51fac08dc2c19c597%7Cbae5059a76f049d7999672dfe95d69c7%7C0%7C0%7C638433736393864587%7CUnknown%7CTWFpbGZsb3d8eyJWIjoiMC4wLjAwMDAiLCJQIjoiV2luMzIiLCJBTiI6Ik1haWwiLCJXVCI6Mn0%3D%7C0%7C%7C%7C&amp;sdata=LqG1LovmiHkukttUi9U1CVVSxz%2Ftzm8S1NS1BUYfUR0%3D&amp;reserved=0" TargetMode="External"/><Relationship Id="rId5" Type="http://schemas.openxmlformats.org/officeDocument/2006/relationships/hyperlink" Target="https://gcc02.safelinks.protection.outlook.com/?url=https%3A%2F%2Fseattlecenter.org%2Fwp-content%2Fuploads%2F2023%2F10%2F2024-Pt.-Outreach-Graphic-Khmer.png&amp;data=05%7C02%7Cjujeffrey%40kingcounty.gov%7C05233564a96d44f51fac08dc2c19c597%7Cbae5059a76f049d7999672dfe95d69c7%7C0%7C0%7C638433736393828738%7CUnknown%7CTWFpbGZsb3d8eyJWIjoiMC4wLjAwMDAiLCJQIjoiV2luMzIiLCJBTiI6Ik1haWwiLCJXVCI6Mn0%3D%7C0%7C%7C%7C&amp;sdata=s6Zv%2FJrwz4GpI9ZWef9p3iy8MxSxzcxB5AHykcFXGVk%3D&amp;reserved=0" TargetMode="External"/><Relationship Id="rId15" Type="http://schemas.openxmlformats.org/officeDocument/2006/relationships/hyperlink" Target="https://gcc02.safelinks.protection.outlook.com/?url=https%3A%2F%2Fseattlecenter.org%2Fwp-content%2Fuploads%2F2023%2F10%2F2024-Pt.-Outreach-Graphic-Vietnamese.png&amp;data=05%7C02%7Cjujeffrey%40kingcounty.gov%7C05233564a96d44f51fac08dc2c19c597%7Cbae5059a76f049d7999672dfe95d69c7%7C0%7C0%7C638433736393887076%7CUnknown%7CTWFpbGZsb3d8eyJWIjoiMC4wLjAwMDAiLCJQIjoiV2luMzIiLCJBTiI6Ik1haWwiLCJXVCI6Mn0%3D%7C0%7C%7C%7C&amp;sdata=iKivWBqK9Mq%2Bl%2Fjv2D30EiF2OirkSuuylqZr4GQ6lG4%3D&amp;reserved=0" TargetMode="External"/><Relationship Id="rId10" Type="http://schemas.openxmlformats.org/officeDocument/2006/relationships/hyperlink" Target="https://gcc02.safelinks.protection.outlook.com/?url=https%3A%2F%2Fseattlecenter.org%2Fwp-content%2Fuploads%2F2023%2F10%2F2024-Pt.-Outreach-Graphic-Russian.png&amp;data=05%7C02%7Cjujeffrey%40kingcounty.gov%7C05233564a96d44f51fac08dc2c19c597%7Cbae5059a76f049d7999672dfe95d69c7%7C0%7C0%7C638433736393859025%7CUnknown%7CTWFpbGZsb3d8eyJWIjoiMC4wLjAwMDAiLCJQIjoiV2luMzIiLCJBTiI6Ik1haWwiLCJXVCI6Mn0%3D%7C0%7C%7C%7C&amp;sdata=wDtb649o7Sy3O3S2fMMpbcUi2pXvdMc%2FHYxRTeLPVn8%3D&amp;reserved=0" TargetMode="External"/><Relationship Id="rId4" Type="http://schemas.openxmlformats.org/officeDocument/2006/relationships/hyperlink" Target="https://gcc02.safelinks.protection.outlook.com/?url=https%3A%2F%2Fseattlecenter.org%2Fwp-content%2Fuploads%2F2023%2F10%2F2024-Pt.-Outreach-Graphic-Chinese-Traditional.png&amp;data=05%7C02%7Cjujeffrey%40kingcounty.gov%7C05233564a96d44f51fac08dc2c19c597%7Cbae5059a76f049d7999672dfe95d69c7%7C0%7C0%7C638433736393822180%7CUnknown%7CTWFpbGZsb3d8eyJWIjoiMC4wLjAwMDAiLCJQIjoiV2luMzIiLCJBTiI6Ik1haWwiLCJXVCI6Mn0%3D%7C0%7C%7C%7C&amp;sdata=BOxLKYUhghBt%2BNowJty%2B%2FLkY555agGWiZ1Rk%2FGdYRR8%3D&amp;reserved=0" TargetMode="External"/><Relationship Id="rId9" Type="http://schemas.openxmlformats.org/officeDocument/2006/relationships/hyperlink" Target="https://gcc02.safelinks.protection.outlook.com/?url=https%3A%2F%2Fseattlecenter.org%2Fwp-content%2Fuploads%2F2023%2F10%2F2024-Pt.-Outreach-Graphic-Oromo.png&amp;data=05%7C02%7Cjujeffrey%40kingcounty.gov%7C05233564a96d44f51fac08dc2c19c597%7Cbae5059a76f049d7999672dfe95d69c7%7C0%7C0%7C638433736393853207%7CUnknown%7CTWFpbGZsb3d8eyJWIjoiMC4wLjAwMDAiLCJQIjoiV2luMzIiLCJBTiI6Ik1haWwiLCJXVCI6Mn0%3D%7C0%7C%7C%7C&amp;sdata=R5961ZNt2Itm0M74DofNq27WoWm9prR40of2Z0rdNF8%3D&amp;reserved=0" TargetMode="External"/><Relationship Id="rId14" Type="http://schemas.openxmlformats.org/officeDocument/2006/relationships/hyperlink" Target="https://gcc02.safelinks.protection.outlook.com/?url=https%3A%2F%2Fseattlecenter.org%2Fwp-content%2Fuploads%2F2023%2F10%2F2024-Pt.-Outreach-Graphic-Ukrainian.png&amp;data=05%7C02%7Cjujeffrey%40kingcounty.gov%7C05233564a96d44f51fac08dc2c19c597%7Cbae5059a76f049d7999672dfe95d69c7%7C0%7C0%7C638433736393881608%7CUnknown%7CTWFpbGZsb3d8eyJWIjoiMC4wLjAwMDAiLCJQIjoiV2luMzIiLCJBTiI6Ik1haWwiLCJXVCI6Mn0%3D%7C0%7C%7C%7C&amp;sdata=B9QoJA%2FPtlQ9zt10BdbC%2BC9MAYMY6bwEC9iV5BnLXpI%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eattletimes.com/seattle-news/homeless/where-to-find-shelter-from-the-cold-in-king-and-snohomish-counties/" TargetMode="External"/><Relationship Id="rId1" Type="http://schemas.openxmlformats.org/officeDocument/2006/relationships/slideLayout" Target="../slideLayouts/slideLayout7.xml"/><Relationship Id="rId4" Type="http://schemas.openxmlformats.org/officeDocument/2006/relationships/hyperlink" Target="https://kcrha.org/resources/severe-weather-shelt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kcrha.org/wp-content/uploads/2023/08/Severe-Weather-Policy-Approved-8.21.23.pdf" TargetMode="External"/><Relationship Id="rId7" Type="http://schemas.openxmlformats.org/officeDocument/2006/relationships/hyperlink" Target="https://kcrha.org/resources/severe-weather-shelter/" TargetMode="External"/><Relationship Id="rId2" Type="http://schemas.openxmlformats.org/officeDocument/2006/relationships/hyperlink" Target="https://forecast.weather.gov/MapClick.php?x=254&amp;y=120&amp;site=sew&amp;zmx=&amp;zmy=&amp;map_x=254&amp;map_y=120"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kcrha.org/wp-content/uploads/2023/10/KCRHA_Cold-Weather-Activatio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3DF35-FFA1-4030-BA72-A7FE74F843B2}"/>
              </a:ext>
            </a:extLst>
          </p:cNvPr>
          <p:cNvSpPr>
            <a:spLocks noGrp="1"/>
          </p:cNvSpPr>
          <p:nvPr>
            <p:ph type="ctrTitle"/>
          </p:nvPr>
        </p:nvSpPr>
        <p:spPr>
          <a:xfrm>
            <a:off x="804673" y="3320859"/>
            <a:ext cx="4573475" cy="2076333"/>
          </a:xfrm>
        </p:spPr>
        <p:txBody>
          <a:bodyPr anchor="t">
            <a:normAutofit/>
          </a:bodyPr>
          <a:lstStyle/>
          <a:p>
            <a:pPr algn="l"/>
            <a:r>
              <a:rPr lang="en-US" sz="4800" dirty="0">
                <a:solidFill>
                  <a:schemeClr val="bg1"/>
                </a:solidFill>
              </a:rPr>
              <a:t>Community Partners’ Call</a:t>
            </a:r>
          </a:p>
        </p:txBody>
      </p:sp>
      <p:sp>
        <p:nvSpPr>
          <p:cNvPr id="3" name="Subtitle 2">
            <a:extLst>
              <a:ext uri="{FF2B5EF4-FFF2-40B4-BE49-F238E27FC236}">
                <a16:creationId xmlns:a16="http://schemas.microsoft.com/office/drawing/2014/main" id="{C05C7039-2C4B-4A1E-9C73-186D0373EC5A}"/>
              </a:ext>
            </a:extLst>
          </p:cNvPr>
          <p:cNvSpPr>
            <a:spLocks noGrp="1"/>
          </p:cNvSpPr>
          <p:nvPr>
            <p:ph type="subTitle" idx="1"/>
          </p:nvPr>
        </p:nvSpPr>
        <p:spPr>
          <a:xfrm>
            <a:off x="804673" y="2348680"/>
            <a:ext cx="4662678" cy="972180"/>
          </a:xfrm>
        </p:spPr>
        <p:txBody>
          <a:bodyPr anchor="b">
            <a:normAutofit/>
          </a:bodyPr>
          <a:lstStyle/>
          <a:p>
            <a:pPr algn="l"/>
            <a:r>
              <a:rPr lang="en-US" sz="2000" dirty="0">
                <a:solidFill>
                  <a:schemeClr val="bg1"/>
                </a:solidFill>
              </a:rPr>
              <a:t>2.14.2024</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all center">
            <a:extLst>
              <a:ext uri="{FF2B5EF4-FFF2-40B4-BE49-F238E27FC236}">
                <a16:creationId xmlns:a16="http://schemas.microsoft.com/office/drawing/2014/main" id="{90FB5327-704F-F271-15A8-75210B4A3A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pic>
        <p:nvPicPr>
          <p:cNvPr id="5" name="Picture 4">
            <a:extLst>
              <a:ext uri="{FF2B5EF4-FFF2-40B4-BE49-F238E27FC236}">
                <a16:creationId xmlns:a16="http://schemas.microsoft.com/office/drawing/2014/main" id="{155305BA-1F83-4A32-970E-9DBC4EFFD04C}"/>
              </a:ext>
            </a:extLst>
          </p:cNvPr>
          <p:cNvPicPr>
            <a:picLocks noChangeAspect="1"/>
          </p:cNvPicPr>
          <p:nvPr/>
        </p:nvPicPr>
        <p:blipFill>
          <a:blip r:embed="rId4"/>
          <a:stretch>
            <a:fillRect/>
          </a:stretch>
        </p:blipFill>
        <p:spPr>
          <a:xfrm>
            <a:off x="8032655" y="5909668"/>
            <a:ext cx="2689412" cy="568171"/>
          </a:xfrm>
          <a:prstGeom prst="rect">
            <a:avLst/>
          </a:prstGeom>
        </p:spPr>
      </p:pic>
    </p:spTree>
    <p:extLst>
      <p:ext uri="{BB962C8B-B14F-4D97-AF65-F5344CB8AC3E}">
        <p14:creationId xmlns:p14="http://schemas.microsoft.com/office/powerpoint/2010/main" val="153953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46929-4B9A-1442-645A-836E4B26613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hlinkClick r:id="rId2"/>
              </a:rPr>
              <a:t>Flu, RSV and COVID on the rise – PUBLIC HEALTH INSIDER</a:t>
            </a:r>
            <a:endParaRPr lang="en-US" sz="44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98809396-1ECA-BA56-C121-30881418B54A}"/>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sz="1700" b="0" i="0">
                <a:effectLst/>
              </a:rPr>
              <a:t>We’ve seen an increasing number of visits to local emergency rooms for cases of influenza (flu), respiratory syncytial virus (RSV), and COVID-19 in King County. (Check out our </a:t>
            </a:r>
            <a:r>
              <a:rPr lang="en-US" sz="1700" b="0" i="0" u="none" strike="noStrike">
                <a:effectLst/>
                <a:hlinkClick r:id="rId3"/>
              </a:rPr>
              <a:t>comprehensive respiratory data dashboard</a:t>
            </a:r>
            <a:r>
              <a:rPr lang="en-US" sz="1700" b="0" i="0">
                <a:effectLst/>
              </a:rPr>
              <a:t> to track trends for COVID-19, RSV, flu and other respiratory viruses</a:t>
            </a:r>
          </a:p>
          <a:p>
            <a:pPr indent="-228600" algn="l">
              <a:buFont typeface="Arial" panose="020B0604020202020204" pitchFamily="34" charset="0"/>
              <a:buChar char="•"/>
            </a:pPr>
            <a:r>
              <a:rPr lang="en-US" sz="1700" b="0" i="0">
                <a:effectLst/>
              </a:rPr>
              <a:t>Preventing illness this cold and flu season  </a:t>
            </a:r>
          </a:p>
          <a:p>
            <a:pPr indent="-228600" algn="l">
              <a:buFont typeface="Arial" panose="020B0604020202020204" pitchFamily="34" charset="0"/>
              <a:buChar char="•"/>
            </a:pPr>
            <a:r>
              <a:rPr lang="en-US" sz="1700" b="0" i="0">
                <a:effectLst/>
              </a:rPr>
              <a:t>Here are some tips to help prevent spreading and catching respiratory viruses:  </a:t>
            </a:r>
          </a:p>
          <a:p>
            <a:pPr indent="-228600" algn="l">
              <a:buFont typeface="Arial" panose="020B0604020202020204" pitchFamily="34" charset="0"/>
              <a:buChar char="•"/>
            </a:pPr>
            <a:r>
              <a:rPr lang="en-US" sz="1700" b="0" i="0">
                <a:effectLst/>
              </a:rPr>
              <a:t>Wear a high-quality, well-fitting facemask (such as an N95 or KN95) in crowded areas and indoor public spaces.  </a:t>
            </a:r>
          </a:p>
          <a:p>
            <a:pPr indent="-228600" algn="l">
              <a:buFont typeface="Arial" panose="020B0604020202020204" pitchFamily="34" charset="0"/>
              <a:buChar char="•"/>
            </a:pPr>
            <a:r>
              <a:rPr lang="en-US" sz="1700" b="0" i="0">
                <a:effectLst/>
              </a:rPr>
              <a:t>Improve indoor ventilation by opening windows and doors and using air </a:t>
            </a:r>
            <a:r>
              <a:rPr lang="en-US" sz="1700" b="0" i="0" u="none" strike="noStrike">
                <a:effectLst/>
                <a:hlinkClick r:id="rId4"/>
              </a:rPr>
              <a:t>filtration devices</a:t>
            </a:r>
            <a:r>
              <a:rPr lang="en-US" sz="1700" b="0" i="0">
                <a:effectLst/>
              </a:rPr>
              <a:t>.   </a:t>
            </a:r>
          </a:p>
          <a:p>
            <a:pPr indent="-228600" algn="l">
              <a:buFont typeface="Arial" panose="020B0604020202020204" pitchFamily="34" charset="0"/>
              <a:buChar char="•"/>
            </a:pPr>
            <a:r>
              <a:rPr lang="en-US" sz="1700" b="0" i="0">
                <a:effectLst/>
              </a:rPr>
              <a:t>Get tested promptly if you have symptoms and get treatment early if you’re eligible (</a:t>
            </a:r>
            <a:r>
              <a:rPr lang="en-US" sz="1700" b="0" i="0" u="none" strike="noStrike">
                <a:effectLst/>
                <a:hlinkClick r:id="rId5"/>
              </a:rPr>
              <a:t>you can order free home COVID-19 tests from the federal government</a:t>
            </a:r>
            <a:r>
              <a:rPr lang="en-US" sz="1700" b="0" i="0">
                <a:effectLst/>
              </a:rPr>
              <a:t>).   </a:t>
            </a:r>
          </a:p>
          <a:p>
            <a:pPr indent="-228600" algn="l">
              <a:buFont typeface="Arial" panose="020B0604020202020204" pitchFamily="34" charset="0"/>
              <a:buChar char="•"/>
            </a:pPr>
            <a:r>
              <a:rPr lang="en-US" sz="1700" b="0" i="0">
                <a:effectLst/>
              </a:rPr>
              <a:t>If you’re sick, stay home and away from others, especially away from people who may be at high risk for severe disease. While you might experience mild symptoms, a COVID, flu or RSV infection can be a serious illness for small children, older people, pregnant people, and people with chronic conditions, such as compromised immune systems.   </a:t>
            </a:r>
          </a:p>
          <a:p>
            <a:pPr indent="-228600" algn="l">
              <a:buFont typeface="Arial" panose="020B0604020202020204" pitchFamily="34" charset="0"/>
              <a:buChar char="•"/>
            </a:pPr>
            <a:endParaRPr lang="en-US" sz="1700" b="0" i="0">
              <a:effectLst/>
            </a:endParaRPr>
          </a:p>
          <a:p>
            <a:pPr indent="-228600" algn="l">
              <a:buFont typeface="Arial" panose="020B0604020202020204" pitchFamily="34" charset="0"/>
              <a:buChar char="•"/>
            </a:pPr>
            <a:endParaRPr lang="en-US" sz="1700"/>
          </a:p>
        </p:txBody>
      </p:sp>
    </p:spTree>
    <p:extLst>
      <p:ext uri="{BB962C8B-B14F-4D97-AF65-F5344CB8AC3E}">
        <p14:creationId xmlns:p14="http://schemas.microsoft.com/office/powerpoint/2010/main" val="322207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628EC-91AA-4186-ED46-192DAD4448DD}"/>
              </a:ext>
            </a:extLst>
          </p:cNvPr>
          <p:cNvSpPr>
            <a:spLocks noGrp="1"/>
          </p:cNvSpPr>
          <p:nvPr>
            <p:ph type="title"/>
          </p:nvPr>
        </p:nvSpPr>
        <p:spPr>
          <a:xfrm>
            <a:off x="838200" y="365125"/>
            <a:ext cx="10515600" cy="1325563"/>
          </a:xfrm>
        </p:spPr>
        <p:txBody>
          <a:bodyPr>
            <a:normAutofit/>
          </a:bodyPr>
          <a:lstStyle/>
          <a:p>
            <a:r>
              <a:rPr lang="en-US" sz="5400" dirty="0"/>
              <a:t>Where to get the Flu vaccine</a:t>
            </a:r>
            <a:br>
              <a:rPr lang="en-US" sz="5400" dirty="0"/>
            </a:br>
            <a:r>
              <a:rPr lang="en-US" sz="2400" dirty="0">
                <a:hlinkClick r:id="rId2"/>
              </a:rPr>
              <a:t>Find a vaccination clinic in King County - King County, Washington</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3586DA-52E1-8744-A675-9D23AABD73A7}"/>
              </a:ext>
            </a:extLst>
          </p:cNvPr>
          <p:cNvSpPr>
            <a:spLocks noGrp="1"/>
          </p:cNvSpPr>
          <p:nvPr>
            <p:ph idx="1"/>
          </p:nvPr>
        </p:nvSpPr>
        <p:spPr>
          <a:xfrm>
            <a:off x="838200" y="1929384"/>
            <a:ext cx="10515600" cy="4251960"/>
          </a:xfrm>
        </p:spPr>
        <p:txBody>
          <a:bodyPr>
            <a:normAutofit/>
          </a:bodyPr>
          <a:lstStyle/>
          <a:p>
            <a:pPr>
              <a:buFont typeface="Arial" panose="020B0604020202020204" pitchFamily="34" charset="0"/>
              <a:buChar char="•"/>
            </a:pPr>
            <a:r>
              <a:rPr lang="en-US" sz="1500" b="1" i="0" dirty="0">
                <a:effectLst/>
                <a:latin typeface="Cabin"/>
              </a:rPr>
              <a:t>Check with your healthcare provider.</a:t>
            </a:r>
            <a:endParaRPr lang="en-US" sz="1500" b="0" i="0" dirty="0">
              <a:effectLst/>
              <a:latin typeface="Cabin"/>
            </a:endParaRPr>
          </a:p>
          <a:p>
            <a:pPr>
              <a:buFont typeface="Arial" panose="020B0604020202020204" pitchFamily="34" charset="0"/>
              <a:buChar char="•"/>
            </a:pPr>
            <a:r>
              <a:rPr lang="en-US" sz="1500" b="1" i="0" dirty="0">
                <a:effectLst/>
                <a:latin typeface="Cabin"/>
              </a:rPr>
              <a:t>Visit </a:t>
            </a:r>
            <a:r>
              <a:rPr lang="en-US" sz="1500" b="1" i="0" u="sng" dirty="0" err="1">
                <a:effectLst/>
                <a:latin typeface="Cabin"/>
                <a:hlinkClick r:id="rId3"/>
              </a:rPr>
              <a:t>VaccineFinder</a:t>
            </a:r>
            <a:br>
              <a:rPr lang="en-US" sz="1500" b="1" i="0" u="sng" dirty="0">
                <a:effectLst/>
                <a:latin typeface="Cabin"/>
                <a:hlinkClick r:id="rId3"/>
              </a:rPr>
            </a:br>
            <a:r>
              <a:rPr lang="en-US" sz="1500" b="0" i="0" dirty="0">
                <a:effectLst/>
                <a:latin typeface="Cabin"/>
              </a:rPr>
              <a:t>Find flu shot options near you, including pharmacies. The flu vaccine is 100% covered under most insurance plans when you go to an in-network provider or pharmacy. </a:t>
            </a:r>
          </a:p>
          <a:p>
            <a:pPr>
              <a:buFont typeface="Arial" panose="020B0604020202020204" pitchFamily="34" charset="0"/>
              <a:buChar char="•"/>
            </a:pPr>
            <a:r>
              <a:rPr lang="en-US" sz="1500" b="1" i="0" dirty="0">
                <a:effectLst/>
                <a:latin typeface="Cabin"/>
              </a:rPr>
              <a:t>Several King County school districts have </a:t>
            </a:r>
            <a:r>
              <a:rPr lang="en-US" sz="1500" b="1" i="0" u="sng" dirty="0">
                <a:effectLst/>
                <a:latin typeface="Cabin"/>
                <a:hlinkClick r:id="rId4"/>
              </a:rPr>
              <a:t>school based health centers</a:t>
            </a:r>
            <a:r>
              <a:rPr lang="en-US" sz="1500" b="1" i="0" dirty="0">
                <a:effectLst/>
                <a:latin typeface="Cabin"/>
              </a:rPr>
              <a:t> (SBHC)</a:t>
            </a:r>
            <a:br>
              <a:rPr lang="en-US" sz="1500" b="1" i="0" dirty="0">
                <a:effectLst/>
                <a:latin typeface="Cabin"/>
              </a:rPr>
            </a:br>
            <a:r>
              <a:rPr lang="en-US" sz="1500" b="0" i="0" dirty="0">
                <a:effectLst/>
                <a:latin typeface="Cabin"/>
              </a:rPr>
              <a:t>If your child lives in a district with an SBHC, they can get vaccines and other healthcare services during operating hours. SBHCs are usually closed over the summer. Call ahead to find out about the best time and way to come to the clinic.</a:t>
            </a:r>
          </a:p>
          <a:p>
            <a:pPr>
              <a:buFont typeface="Arial" panose="020B0604020202020204" pitchFamily="34" charset="0"/>
              <a:buChar char="•"/>
            </a:pPr>
            <a:r>
              <a:rPr lang="en-US" sz="1500" b="1" i="0" dirty="0">
                <a:effectLst/>
                <a:latin typeface="Cabin"/>
              </a:rPr>
              <a:t>Some </a:t>
            </a:r>
            <a:r>
              <a:rPr lang="en-US" sz="1500" b="1" i="0" u="sng" dirty="0">
                <a:effectLst/>
                <a:latin typeface="Cabin"/>
                <a:hlinkClick r:id="rId5"/>
              </a:rPr>
              <a:t>community health centers</a:t>
            </a:r>
            <a:br>
              <a:rPr lang="en-US" sz="1500" b="0" i="0" dirty="0">
                <a:effectLst/>
                <a:latin typeface="Cabin"/>
              </a:rPr>
            </a:br>
            <a:r>
              <a:rPr lang="en-US" sz="1500" b="0" i="0" u="sng" dirty="0">
                <a:effectLst/>
                <a:latin typeface="Cabin"/>
                <a:hlinkClick r:id="rId6"/>
              </a:rPr>
              <a:t>Sea Mar</a:t>
            </a:r>
            <a:r>
              <a:rPr lang="en-US" sz="1500" b="0" i="0" dirty="0">
                <a:effectLst/>
                <a:latin typeface="Cabin"/>
              </a:rPr>
              <a:t> may offer flu shots by appointment to community members, depending on capacity. Call to check availability and cost.</a:t>
            </a:r>
          </a:p>
          <a:p>
            <a:pPr>
              <a:buFont typeface="Arial" panose="020B0604020202020204" pitchFamily="34" charset="0"/>
              <a:buChar char="•"/>
            </a:pPr>
            <a:r>
              <a:rPr lang="en-US" sz="1500" b="1" i="0" dirty="0">
                <a:effectLst/>
                <a:latin typeface="Cabin"/>
              </a:rPr>
              <a:t>If you don't have insurance or a healthcare provider, the </a:t>
            </a:r>
            <a:r>
              <a:rPr lang="en-US" sz="1500" b="1" i="0" u="sng" dirty="0">
                <a:effectLst/>
                <a:latin typeface="Cabin"/>
                <a:hlinkClick r:id="rId7"/>
              </a:rPr>
              <a:t>Community Health Access Program</a:t>
            </a:r>
            <a:r>
              <a:rPr lang="en-US" sz="1500" b="1" i="0" dirty="0">
                <a:effectLst/>
                <a:latin typeface="Cabin"/>
              </a:rPr>
              <a:t> (CHAP) can help.</a:t>
            </a:r>
            <a:br>
              <a:rPr lang="en-US" sz="1500" b="1" i="0" dirty="0">
                <a:effectLst/>
                <a:latin typeface="Cabin"/>
              </a:rPr>
            </a:br>
            <a:r>
              <a:rPr lang="en-US" sz="1500" b="0" i="0" dirty="0">
                <a:effectLst/>
                <a:latin typeface="Cabin"/>
              </a:rPr>
              <a:t>CHAP is a free and confidential telephone assistance program for King County residents. Call 1-800-756-5437 or email </a:t>
            </a:r>
            <a:r>
              <a:rPr lang="en-US" sz="1500" b="0" i="0" u="sng" dirty="0">
                <a:effectLst/>
                <a:latin typeface="Cabin"/>
                <a:hlinkClick r:id="rId8" tooltip="mailto:chap@kingcounty.gov"/>
              </a:rPr>
              <a:t>chap@kingcounty.gov</a:t>
            </a:r>
            <a:r>
              <a:rPr lang="en-US" sz="1500" b="0" i="0" dirty="0">
                <a:effectLst/>
                <a:latin typeface="Cabin"/>
              </a:rPr>
              <a:t>. </a:t>
            </a:r>
            <a:r>
              <a:rPr lang="en-US" sz="1500" b="0" i="0" u="sng" dirty="0">
                <a:effectLst/>
                <a:latin typeface="Cabin"/>
                <a:hlinkClick r:id="rId9"/>
              </a:rPr>
              <a:t>Check out this brochure</a:t>
            </a:r>
            <a:r>
              <a:rPr lang="en-US" sz="1500" b="0" i="0" dirty="0">
                <a:effectLst/>
                <a:latin typeface="Cabin"/>
              </a:rPr>
              <a:t> to learn more about the many services CHAP offers.</a:t>
            </a:r>
          </a:p>
          <a:p>
            <a:pPr>
              <a:buFont typeface="Arial" panose="020B0604020202020204" pitchFamily="34" charset="0"/>
              <a:buChar char="•"/>
            </a:pPr>
            <a:r>
              <a:rPr lang="en-US" sz="1500" b="1" i="0" dirty="0">
                <a:effectLst/>
                <a:latin typeface="Cabin"/>
              </a:rPr>
              <a:t>Want to offer flu shots at your workplace? </a:t>
            </a:r>
            <a:r>
              <a:rPr lang="en-US" sz="1500" b="1" i="0" u="sng" dirty="0">
                <a:effectLst/>
                <a:latin typeface="Cabin"/>
                <a:hlinkClick r:id="rId10"/>
              </a:rPr>
              <a:t>See list for options</a:t>
            </a:r>
            <a:r>
              <a:rPr lang="en-US" sz="1500" b="1" i="0" dirty="0">
                <a:effectLst/>
                <a:latin typeface="Cabin"/>
              </a:rPr>
              <a:t>.</a:t>
            </a:r>
            <a:endParaRPr lang="en-US" sz="1500" b="0" i="0" dirty="0">
              <a:effectLst/>
              <a:latin typeface="Cabin"/>
            </a:endParaRPr>
          </a:p>
          <a:p>
            <a:endParaRPr lang="en-US" sz="1500" dirty="0"/>
          </a:p>
        </p:txBody>
      </p:sp>
    </p:spTree>
    <p:extLst>
      <p:ext uri="{BB962C8B-B14F-4D97-AF65-F5344CB8AC3E}">
        <p14:creationId xmlns:p14="http://schemas.microsoft.com/office/powerpoint/2010/main" val="286514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F6BA4-B93B-DCAA-C997-E3BF469BB48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dirty="0">
                <a:solidFill>
                  <a:srgbClr val="FFFFFF"/>
                </a:solidFill>
                <a:latin typeface="+mj-lt"/>
                <a:ea typeface="+mj-ea"/>
                <a:cs typeface="+mj-cs"/>
                <a:hlinkClick r:id="rId2"/>
              </a:rPr>
              <a:t>LINK: Respiratory virus data dashboards: COVID-19, Influenza, and RSV - King County, Washington</a:t>
            </a:r>
            <a:endParaRPr lang="en-US" sz="25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B41B78FE-AF59-1A25-15B6-CE75A93ACD59}"/>
              </a:ext>
            </a:extLst>
          </p:cNvPr>
          <p:cNvPicPr>
            <a:picLocks noGrp="1" noChangeAspect="1"/>
          </p:cNvPicPr>
          <p:nvPr>
            <p:ph idx="1"/>
          </p:nvPr>
        </p:nvPicPr>
        <p:blipFill>
          <a:blip r:embed="rId3"/>
          <a:stretch>
            <a:fillRect/>
          </a:stretch>
        </p:blipFill>
        <p:spPr>
          <a:xfrm>
            <a:off x="4216526" y="661908"/>
            <a:ext cx="7900416" cy="5253776"/>
          </a:xfrm>
          <a:prstGeom prst="rect">
            <a:avLst/>
          </a:prstGeom>
        </p:spPr>
      </p:pic>
    </p:spTree>
    <p:extLst>
      <p:ext uri="{BB962C8B-B14F-4D97-AF65-F5344CB8AC3E}">
        <p14:creationId xmlns:p14="http://schemas.microsoft.com/office/powerpoint/2010/main" val="80156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CC7F5-1A62-A83F-C4B7-AB81BB5358CE}"/>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kern="1200">
                <a:solidFill>
                  <a:schemeClr val="tx1"/>
                </a:solidFill>
                <a:latin typeface="+mj-lt"/>
                <a:ea typeface="+mj-ea"/>
                <a:cs typeface="+mj-cs"/>
              </a:rPr>
              <a:t>Where are we at with COVID?</a:t>
            </a:r>
            <a:br>
              <a:rPr lang="en-US" kern="1200">
                <a:solidFill>
                  <a:schemeClr val="tx1"/>
                </a:solidFill>
                <a:latin typeface="+mj-lt"/>
                <a:ea typeface="+mj-ea"/>
                <a:cs typeface="+mj-cs"/>
              </a:rPr>
            </a:br>
            <a:r>
              <a:rPr lang="en-US" kern="1200">
                <a:solidFill>
                  <a:schemeClr val="tx1"/>
                </a:solidFill>
                <a:latin typeface="+mj-lt"/>
                <a:ea typeface="+mj-ea"/>
                <a:cs typeface="+mj-cs"/>
                <a:hlinkClick r:id="rId2"/>
              </a:rPr>
              <a:t>COVID-19 data - King County, Washington</a:t>
            </a:r>
            <a:endParaRPr lang="en-US" kern="120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4A70F5A2-C690-FC5E-3929-3323EE945B70}"/>
              </a:ext>
            </a:extLst>
          </p:cNvPr>
          <p:cNvPicPr>
            <a:picLocks noChangeAspect="1"/>
          </p:cNvPicPr>
          <p:nvPr/>
        </p:nvPicPr>
        <p:blipFill>
          <a:blip r:embed="rId3"/>
          <a:stretch>
            <a:fillRect/>
          </a:stretch>
        </p:blipFill>
        <p:spPr>
          <a:xfrm>
            <a:off x="116958" y="1666698"/>
            <a:ext cx="6350326" cy="4978656"/>
          </a:xfrm>
          <a:prstGeom prst="rect">
            <a:avLst/>
          </a:prstGeom>
        </p:spPr>
      </p:pic>
      <p:sp>
        <p:nvSpPr>
          <p:cNvPr id="8" name="Content Placeholder 7">
            <a:extLst>
              <a:ext uri="{FF2B5EF4-FFF2-40B4-BE49-F238E27FC236}">
                <a16:creationId xmlns:a16="http://schemas.microsoft.com/office/drawing/2014/main" id="{743AFBE8-8B72-1A5E-DE65-0560A12198BC}"/>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95FF84F8-4AD8-4AA9-38E3-D638D65DEF51}"/>
              </a:ext>
            </a:extLst>
          </p:cNvPr>
          <p:cNvPicPr>
            <a:picLocks noChangeAspect="1"/>
          </p:cNvPicPr>
          <p:nvPr/>
        </p:nvPicPr>
        <p:blipFill>
          <a:blip r:embed="rId4"/>
          <a:stretch>
            <a:fillRect/>
          </a:stretch>
        </p:blipFill>
        <p:spPr>
          <a:xfrm>
            <a:off x="7002269" y="2388339"/>
            <a:ext cx="3816546" cy="2889398"/>
          </a:xfrm>
          <a:prstGeom prst="rect">
            <a:avLst/>
          </a:prstGeom>
        </p:spPr>
      </p:pic>
    </p:spTree>
    <p:extLst>
      <p:ext uri="{BB962C8B-B14F-4D97-AF65-F5344CB8AC3E}">
        <p14:creationId xmlns:p14="http://schemas.microsoft.com/office/powerpoint/2010/main" val="134175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E52E4-3FD0-1D36-35B3-9B84223CF49C}"/>
              </a:ext>
            </a:extLst>
          </p:cNvPr>
          <p:cNvSpPr>
            <a:spLocks noGrp="1"/>
          </p:cNvSpPr>
          <p:nvPr>
            <p:ph type="ctrTitle"/>
          </p:nvPr>
        </p:nvSpPr>
        <p:spPr>
          <a:xfrm>
            <a:off x="6590662" y="4267832"/>
            <a:ext cx="4805996" cy="1297115"/>
          </a:xfrm>
        </p:spPr>
        <p:txBody>
          <a:bodyPr anchor="t">
            <a:normAutofit/>
          </a:bodyPr>
          <a:lstStyle/>
          <a:p>
            <a:pPr algn="l"/>
            <a:r>
              <a:rPr lang="en-US" sz="4000" b="1" dirty="0">
                <a:solidFill>
                  <a:schemeClr val="tx2"/>
                </a:solidFill>
              </a:rPr>
              <a:t>The New COVID-19 Vaccine for 2023-2024</a:t>
            </a:r>
            <a:endParaRPr lang="en-US" sz="4000" dirty="0">
              <a:solidFill>
                <a:schemeClr val="tx2"/>
              </a:solidFill>
            </a:endParaRPr>
          </a:p>
        </p:txBody>
      </p:sp>
      <p:sp>
        <p:nvSpPr>
          <p:cNvPr id="3" name="Subtitle 2">
            <a:extLst>
              <a:ext uri="{FF2B5EF4-FFF2-40B4-BE49-F238E27FC236}">
                <a16:creationId xmlns:a16="http://schemas.microsoft.com/office/drawing/2014/main" id="{47EED3DB-362A-76BD-85F8-8051C098F9E8}"/>
              </a:ext>
            </a:extLst>
          </p:cNvPr>
          <p:cNvSpPr>
            <a:spLocks noGrp="1"/>
          </p:cNvSpPr>
          <p:nvPr>
            <p:ph type="subTitle" idx="1"/>
          </p:nvPr>
        </p:nvSpPr>
        <p:spPr>
          <a:xfrm>
            <a:off x="6590966" y="3428999"/>
            <a:ext cx="4805691" cy="838831"/>
          </a:xfrm>
        </p:spPr>
        <p:txBody>
          <a:bodyPr anchor="b">
            <a:normAutofit/>
          </a:bodyPr>
          <a:lstStyle/>
          <a:p>
            <a:pPr algn="l"/>
            <a:endParaRPr lang="en-US" sz="2000">
              <a:solidFill>
                <a:schemeClr val="tx2"/>
              </a:solidFill>
            </a:endParaRPr>
          </a:p>
        </p:txBody>
      </p:sp>
      <p:pic>
        <p:nvPicPr>
          <p:cNvPr id="7" name="Graphic 6" descr="Needle">
            <a:extLst>
              <a:ext uri="{FF2B5EF4-FFF2-40B4-BE49-F238E27FC236}">
                <a16:creationId xmlns:a16="http://schemas.microsoft.com/office/drawing/2014/main" id="{F70E9481-BF7E-A17B-341F-82AA559997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141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7137-4528-13F5-EA25-A34D6E4BF1FB}"/>
              </a:ext>
            </a:extLst>
          </p:cNvPr>
          <p:cNvSpPr>
            <a:spLocks noGrp="1"/>
          </p:cNvSpPr>
          <p:nvPr>
            <p:ph type="title"/>
          </p:nvPr>
        </p:nvSpPr>
        <p:spPr/>
        <p:txBody>
          <a:bodyPr/>
          <a:lstStyle/>
          <a:p>
            <a:r>
              <a:rPr lang="en-US" sz="4400"/>
              <a:t>Vaccine preventable infections – COVID-19</a:t>
            </a:r>
            <a:br>
              <a:rPr lang="en-US" sz="4400"/>
            </a:br>
            <a:endParaRPr lang="en-US"/>
          </a:p>
        </p:txBody>
      </p:sp>
      <p:pic>
        <p:nvPicPr>
          <p:cNvPr id="3" name="Picture 2">
            <a:extLst>
              <a:ext uri="{FF2B5EF4-FFF2-40B4-BE49-F238E27FC236}">
                <a16:creationId xmlns:a16="http://schemas.microsoft.com/office/drawing/2014/main" id="{54992832-3D47-CBAB-1C84-A78CD39ECCB2}"/>
              </a:ext>
            </a:extLst>
          </p:cNvPr>
          <p:cNvPicPr>
            <a:picLocks noChangeAspect="1"/>
          </p:cNvPicPr>
          <p:nvPr/>
        </p:nvPicPr>
        <p:blipFill rotWithShape="1">
          <a:blip r:embed="rId2"/>
          <a:srcRect/>
          <a:stretch/>
        </p:blipFill>
        <p:spPr>
          <a:xfrm>
            <a:off x="491165" y="1690688"/>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descr="A picture containing text&#10;&#10;Description automatically generated">
            <a:extLst>
              <a:ext uri="{FF2B5EF4-FFF2-40B4-BE49-F238E27FC236}">
                <a16:creationId xmlns:a16="http://schemas.microsoft.com/office/drawing/2014/main" id="{88D1AEFF-1966-D256-39B0-BA6FD40E95EB}"/>
              </a:ext>
            </a:extLst>
          </p:cNvPr>
          <p:cNvPicPr>
            <a:picLocks noChangeAspect="1"/>
          </p:cNvPicPr>
          <p:nvPr/>
        </p:nvPicPr>
        <p:blipFill>
          <a:blip r:embed="rId3"/>
          <a:stretch>
            <a:fillRect/>
          </a:stretch>
        </p:blipFill>
        <p:spPr>
          <a:xfrm>
            <a:off x="708870" y="4661141"/>
            <a:ext cx="2414175" cy="1831734"/>
          </a:xfrm>
          <a:prstGeom prst="rect">
            <a:avLst/>
          </a:prstGeom>
        </p:spPr>
      </p:pic>
      <p:sp>
        <p:nvSpPr>
          <p:cNvPr id="5" name="TextBox 4">
            <a:extLst>
              <a:ext uri="{FF2B5EF4-FFF2-40B4-BE49-F238E27FC236}">
                <a16:creationId xmlns:a16="http://schemas.microsoft.com/office/drawing/2014/main" id="{5F310586-A4C6-8F32-B4E0-9479B8414949}"/>
              </a:ext>
            </a:extLst>
          </p:cNvPr>
          <p:cNvSpPr txBox="1"/>
          <p:nvPr/>
        </p:nvSpPr>
        <p:spPr>
          <a:xfrm>
            <a:off x="4167931" y="1834058"/>
            <a:ext cx="7315199" cy="3785652"/>
          </a:xfrm>
          <a:prstGeom prst="rect">
            <a:avLst/>
          </a:prstGeom>
          <a:noFill/>
        </p:spPr>
        <p:txBody>
          <a:bodyPr wrap="square" rtlCol="0">
            <a:spAutoFit/>
          </a:bodyPr>
          <a:lstStyle/>
          <a:p>
            <a:pPr marL="285750" indent="-285750">
              <a:buFont typeface="Arial" panose="020B0604020202020204" pitchFamily="34" charset="0"/>
              <a:buChar char="•"/>
            </a:pPr>
            <a:r>
              <a:rPr lang="en-US" sz="3000"/>
              <a:t>Annual boosters made available in the fall </a:t>
            </a:r>
          </a:p>
          <a:p>
            <a:pPr marL="285750" indent="-285750">
              <a:buFont typeface="Arial" panose="020B0604020202020204" pitchFamily="34" charset="0"/>
              <a:buChar char="•"/>
            </a:pPr>
            <a:endParaRPr lang="en-US" sz="3000"/>
          </a:p>
          <a:p>
            <a:pPr marL="285750" indent="-285750">
              <a:buFont typeface="Arial" panose="020B0604020202020204" pitchFamily="34" charset="0"/>
              <a:buChar char="•"/>
            </a:pPr>
            <a:r>
              <a:rPr lang="en-US" sz="3000"/>
              <a:t>Allows for updates based on the circulating variants</a:t>
            </a:r>
          </a:p>
          <a:p>
            <a:pPr marL="285750" indent="-285750">
              <a:buFont typeface="Arial" panose="020B0604020202020204" pitchFamily="34" charset="0"/>
              <a:buChar char="•"/>
            </a:pPr>
            <a:endParaRPr lang="en-US" sz="3000"/>
          </a:p>
          <a:p>
            <a:pPr marL="285750" indent="-285750">
              <a:buFont typeface="Arial" panose="020B0604020202020204" pitchFamily="34" charset="0"/>
              <a:buChar char="•"/>
            </a:pPr>
            <a:r>
              <a:rPr lang="en-US" sz="3000"/>
              <a:t>Booster will provide the extra immunity protection especially for those at highest risk for severe disease</a:t>
            </a:r>
          </a:p>
        </p:txBody>
      </p:sp>
    </p:spTree>
    <p:extLst>
      <p:ext uri="{BB962C8B-B14F-4D97-AF65-F5344CB8AC3E}">
        <p14:creationId xmlns:p14="http://schemas.microsoft.com/office/powerpoint/2010/main" val="42740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5D492-4B06-5B37-A02D-E43F8B8B3521}"/>
              </a:ext>
            </a:extLst>
          </p:cNvPr>
          <p:cNvSpPr>
            <a:spLocks noGrp="1"/>
          </p:cNvSpPr>
          <p:nvPr>
            <p:ph type="ctrTitle"/>
          </p:nvPr>
        </p:nvSpPr>
        <p:spPr>
          <a:xfrm>
            <a:off x="2197101" y="735283"/>
            <a:ext cx="4978399" cy="3165045"/>
          </a:xfrm>
        </p:spPr>
        <p:txBody>
          <a:bodyPr anchor="b">
            <a:normAutofit/>
          </a:bodyPr>
          <a:lstStyle/>
          <a:p>
            <a:pPr algn="l"/>
            <a:r>
              <a:rPr lang="en-US" sz="4400" b="1"/>
              <a:t>A new COVID-19 vaccine was approved to protect everyone this fall and winter.</a:t>
            </a:r>
            <a:endParaRPr lang="en-US" sz="4400"/>
          </a:p>
        </p:txBody>
      </p:sp>
      <p:sp>
        <p:nvSpPr>
          <p:cNvPr id="3" name="Subtitle 2">
            <a:extLst>
              <a:ext uri="{FF2B5EF4-FFF2-40B4-BE49-F238E27FC236}">
                <a16:creationId xmlns:a16="http://schemas.microsoft.com/office/drawing/2014/main" id="{1A8A8D95-C86A-3151-09B7-008233331403}"/>
              </a:ext>
            </a:extLst>
          </p:cNvPr>
          <p:cNvSpPr>
            <a:spLocks noGrp="1"/>
          </p:cNvSpPr>
          <p:nvPr>
            <p:ph type="subTitle" idx="1"/>
          </p:nvPr>
        </p:nvSpPr>
        <p:spPr>
          <a:xfrm>
            <a:off x="2197101" y="4078423"/>
            <a:ext cx="4978399" cy="2058657"/>
          </a:xfrm>
        </p:spPr>
        <p:txBody>
          <a:bodyPr>
            <a:normAutofit/>
          </a:bodyPr>
          <a:lstStyle/>
          <a:p>
            <a:pPr algn="l"/>
            <a:r>
              <a:rPr lang="en-US" sz="2200"/>
              <a:t>Everyone 6 months and older should get the updated 2023-2024 COVID-19 vaccine. </a:t>
            </a:r>
          </a:p>
          <a:p>
            <a:pPr algn="l"/>
            <a:r>
              <a:rPr lang="en-US" sz="2200"/>
              <a:t>It’s especially important for older adults and people with high risk conditions.</a:t>
            </a:r>
          </a:p>
          <a:p>
            <a:pPr algn="l"/>
            <a:endParaRPr lang="en-US" sz="2200"/>
          </a:p>
        </p:txBody>
      </p:sp>
      <p:pic>
        <p:nvPicPr>
          <p:cNvPr id="7" name="Graphic 6" descr="Needle">
            <a:extLst>
              <a:ext uri="{FF2B5EF4-FFF2-40B4-BE49-F238E27FC236}">
                <a16:creationId xmlns:a16="http://schemas.microsoft.com/office/drawing/2014/main" id="{A62D0D40-E742-0822-960D-1E81F14115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Needle">
            <a:extLst>
              <a:ext uri="{FF2B5EF4-FFF2-40B4-BE49-F238E27FC236}">
                <a16:creationId xmlns:a16="http://schemas.microsoft.com/office/drawing/2014/main" id="{37E1CAF1-A173-4CCF-B73C-D6CBC20C12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284315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E59E1-6439-3637-D04F-24D83E83F460}"/>
              </a:ext>
            </a:extLst>
          </p:cNvPr>
          <p:cNvSpPr>
            <a:spLocks noGrp="1"/>
          </p:cNvSpPr>
          <p:nvPr>
            <p:ph type="title"/>
          </p:nvPr>
        </p:nvSpPr>
        <p:spPr>
          <a:xfrm>
            <a:off x="1075767" y="1188637"/>
            <a:ext cx="2988234" cy="4480726"/>
          </a:xfrm>
        </p:spPr>
        <p:txBody>
          <a:bodyPr>
            <a:normAutofit/>
          </a:bodyPr>
          <a:lstStyle/>
          <a:p>
            <a:pPr algn="r"/>
            <a:r>
              <a:rPr lang="en-US" sz="3100" b="1"/>
              <a:t>The new COVID-19 vaccine is worth getting, even if you’ve been vaccinated before or had COVID.</a:t>
            </a:r>
            <a:endParaRPr lang="en-US" sz="3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BFD52D-3087-F6FE-A2E4-A27706D1E3D9}"/>
              </a:ext>
            </a:extLst>
          </p:cNvPr>
          <p:cNvSpPr>
            <a:spLocks noGrp="1"/>
          </p:cNvSpPr>
          <p:nvPr>
            <p:ph idx="1"/>
          </p:nvPr>
        </p:nvSpPr>
        <p:spPr>
          <a:xfrm>
            <a:off x="5255260" y="1648870"/>
            <a:ext cx="4702848" cy="3560260"/>
          </a:xfrm>
        </p:spPr>
        <p:txBody>
          <a:bodyPr anchor="ctr">
            <a:normAutofit/>
          </a:bodyPr>
          <a:lstStyle/>
          <a:p>
            <a:r>
              <a:rPr lang="en-US" sz="1900"/>
              <a:t>It will strengthen your body’s ability to fight the new variants of COVID-19 that are spreading now. </a:t>
            </a:r>
          </a:p>
          <a:p>
            <a:r>
              <a:rPr lang="en-US" sz="1900"/>
              <a:t>Studies show that staying up to date with COVID-19 vaccinations protects people from long COVID. Long COVID includes long-lasting symptoms like difficulty with thinking or breathing, bad headaches, and extreme tiredness.</a:t>
            </a:r>
          </a:p>
          <a:p>
            <a:r>
              <a:rPr lang="en-US" sz="1900"/>
              <a:t>Anyone can get long COVID, even if you aren’t in a high risk group. So the new vaccine protects </a:t>
            </a:r>
            <a:r>
              <a:rPr lang="en-US" sz="1900" b="1"/>
              <a:t>everyone</a:t>
            </a:r>
            <a:r>
              <a:rPr lang="en-US" sz="1900"/>
              <a:t>.</a:t>
            </a:r>
          </a:p>
          <a:p>
            <a:endParaRPr lang="en-US" sz="1900"/>
          </a:p>
        </p:txBody>
      </p:sp>
    </p:spTree>
    <p:extLst>
      <p:ext uri="{BB962C8B-B14F-4D97-AF65-F5344CB8AC3E}">
        <p14:creationId xmlns:p14="http://schemas.microsoft.com/office/powerpoint/2010/main" val="257972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8A4178A-9839-C11D-ADE3-6ADE98D25248}"/>
              </a:ext>
            </a:extLst>
          </p:cNvPr>
          <p:cNvSpPr>
            <a:spLocks noGrp="1"/>
          </p:cNvSpPr>
          <p:nvPr>
            <p:ph type="ctrTitle"/>
          </p:nvPr>
        </p:nvSpPr>
        <p:spPr>
          <a:xfrm>
            <a:off x="804672" y="1055098"/>
            <a:ext cx="5760719" cy="4747805"/>
          </a:xfrm>
        </p:spPr>
        <p:txBody>
          <a:bodyPr anchor="ctr">
            <a:normAutofit/>
          </a:bodyPr>
          <a:lstStyle/>
          <a:p>
            <a:pPr algn="l"/>
            <a:r>
              <a:rPr lang="en-US" sz="4000" b="1">
                <a:solidFill>
                  <a:schemeClr val="tx2"/>
                </a:solidFill>
              </a:rPr>
              <a:t>For COVID-19 vaccination appointments now:</a:t>
            </a:r>
            <a:endParaRPr lang="en-US" sz="4000">
              <a:solidFill>
                <a:schemeClr val="tx2"/>
              </a:solidFill>
            </a:endParaRPr>
          </a:p>
        </p:txBody>
      </p:sp>
      <p:sp>
        <p:nvSpPr>
          <p:cNvPr id="3" name="Subtitle 2">
            <a:extLst>
              <a:ext uri="{FF2B5EF4-FFF2-40B4-BE49-F238E27FC236}">
                <a16:creationId xmlns:a16="http://schemas.microsoft.com/office/drawing/2014/main" id="{70302609-4F8B-6C01-3C62-6C4D7826062D}"/>
              </a:ext>
            </a:extLst>
          </p:cNvPr>
          <p:cNvSpPr>
            <a:spLocks noGrp="1"/>
          </p:cNvSpPr>
          <p:nvPr>
            <p:ph type="subTitle" idx="1"/>
          </p:nvPr>
        </p:nvSpPr>
        <p:spPr>
          <a:xfrm>
            <a:off x="8342357" y="1638300"/>
            <a:ext cx="3330531" cy="3581400"/>
          </a:xfrm>
        </p:spPr>
        <p:txBody>
          <a:bodyPr anchor="ctr">
            <a:normAutofit/>
          </a:bodyPr>
          <a:lstStyle/>
          <a:p>
            <a:pPr algn="l"/>
            <a:r>
              <a:rPr lang="en-US" sz="2000">
                <a:solidFill>
                  <a:schemeClr val="tx2"/>
                </a:solidFill>
              </a:rPr>
              <a:t>Check </a:t>
            </a:r>
            <a:r>
              <a:rPr lang="en-US" sz="2000" b="1">
                <a:solidFill>
                  <a:schemeClr val="tx2"/>
                </a:solidFill>
                <a:hlinkClick r:id="rId2"/>
              </a:rPr>
              <a:t>Vaccines.gov </a:t>
            </a:r>
            <a:r>
              <a:rPr lang="en-US" sz="2000">
                <a:solidFill>
                  <a:schemeClr val="tx2"/>
                </a:solidFill>
              </a:rPr>
              <a:t>for pharmacies and clinics that have the new COVID-19 vaccine.</a:t>
            </a:r>
          </a:p>
          <a:p>
            <a:pPr algn="l"/>
            <a:r>
              <a:rPr lang="en-US" sz="2000">
                <a:solidFill>
                  <a:schemeClr val="tx2"/>
                </a:solidFill>
              </a:rPr>
              <a:t>Some pharmacies and clinics will have the new vaccine in the coming days. Many will not have appointments for another week or two, but eventually there will be plenty of appointments.</a:t>
            </a:r>
          </a:p>
        </p:txBody>
      </p:sp>
    </p:spTree>
    <p:extLst>
      <p:ext uri="{BB962C8B-B14F-4D97-AF65-F5344CB8AC3E}">
        <p14:creationId xmlns:p14="http://schemas.microsoft.com/office/powerpoint/2010/main" val="16515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0E78E-5168-5E76-63F5-388BC38552F8}"/>
              </a:ext>
            </a:extLst>
          </p:cNvPr>
          <p:cNvPicPr>
            <a:picLocks noChangeAspect="1"/>
          </p:cNvPicPr>
          <p:nvPr/>
        </p:nvPicPr>
        <p:blipFill>
          <a:blip r:embed="rId2"/>
          <a:stretch>
            <a:fillRect/>
          </a:stretch>
        </p:blipFill>
        <p:spPr>
          <a:xfrm>
            <a:off x="102155" y="18662"/>
            <a:ext cx="11987689" cy="6858000"/>
          </a:xfrm>
          <a:prstGeom prst="rect">
            <a:avLst/>
          </a:prstGeom>
        </p:spPr>
      </p:pic>
    </p:spTree>
    <p:extLst>
      <p:ext uri="{BB962C8B-B14F-4D97-AF65-F5344CB8AC3E}">
        <p14:creationId xmlns:p14="http://schemas.microsoft.com/office/powerpoint/2010/main" val="285074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A4C35-2390-9912-D5AD-DC174F2FB811}"/>
              </a:ext>
            </a:extLst>
          </p:cNvPr>
          <p:cNvSpPr>
            <a:spLocks noGrp="1"/>
          </p:cNvSpPr>
          <p:nvPr>
            <p:ph type="title"/>
          </p:nvPr>
        </p:nvSpPr>
        <p:spPr>
          <a:xfrm>
            <a:off x="686834" y="1153572"/>
            <a:ext cx="3200400" cy="4461163"/>
          </a:xfrm>
        </p:spPr>
        <p:txBody>
          <a:bodyPr>
            <a:normAutofit/>
          </a:bodyPr>
          <a:lstStyle/>
          <a:p>
            <a:r>
              <a:rPr lang="en-US">
                <a:solidFill>
                  <a:srgbClr val="FFFFFF"/>
                </a:solidFill>
              </a:rPr>
              <a:t>Black History Month</a:t>
            </a: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83CA2AD-C875-DC5B-6D68-EE767CAF73BB}"/>
              </a:ext>
            </a:extLst>
          </p:cNvPr>
          <p:cNvSpPr>
            <a:spLocks noGrp="1"/>
          </p:cNvSpPr>
          <p:nvPr>
            <p:ph idx="1"/>
          </p:nvPr>
        </p:nvSpPr>
        <p:spPr>
          <a:xfrm>
            <a:off x="4447308" y="591344"/>
            <a:ext cx="6906491" cy="5585619"/>
          </a:xfrm>
        </p:spPr>
        <p:txBody>
          <a:bodyPr anchor="ctr">
            <a:normAutofit/>
          </a:bodyPr>
          <a:lstStyle/>
          <a:p>
            <a:r>
              <a:rPr lang="en-US" dirty="0">
                <a:effectLst/>
                <a:latin typeface="Century Gothic" panose="020B0502020202020204" pitchFamily="34" charset="0"/>
                <a:ea typeface="Calibri" panose="020F0502020204030204" pitchFamily="34" charset="0"/>
                <a:cs typeface="Calibri" panose="020F0502020204030204" pitchFamily="34" charset="0"/>
              </a:rPr>
              <a:t>For almost 50 years, February has been the month to celebrate the achievements and contributions of Black people in the United States. It’s important to pause and acknowledge Black history, and at the same time, we know that Black history is U.S. history, and the powerful contributions of Black people of the African diaspora need to be recognized every single day</a:t>
            </a:r>
            <a:endParaRPr lang="en-US" dirty="0"/>
          </a:p>
        </p:txBody>
      </p:sp>
    </p:spTree>
    <p:extLst>
      <p:ext uri="{BB962C8B-B14F-4D97-AF65-F5344CB8AC3E}">
        <p14:creationId xmlns:p14="http://schemas.microsoft.com/office/powerpoint/2010/main" val="375363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EF2E5A-D064-1D48-8EE4-4084A06C7429}"/>
              </a:ext>
            </a:extLst>
          </p:cNvPr>
          <p:cNvPicPr>
            <a:picLocks noChangeAspect="1"/>
          </p:cNvPicPr>
          <p:nvPr/>
        </p:nvPicPr>
        <p:blipFill>
          <a:blip r:embed="rId2"/>
          <a:stretch>
            <a:fillRect/>
          </a:stretch>
        </p:blipFill>
        <p:spPr>
          <a:xfrm>
            <a:off x="22668" y="0"/>
            <a:ext cx="12146664" cy="6858000"/>
          </a:xfrm>
          <a:prstGeom prst="rect">
            <a:avLst/>
          </a:prstGeom>
        </p:spPr>
      </p:pic>
    </p:spTree>
    <p:extLst>
      <p:ext uri="{BB962C8B-B14F-4D97-AF65-F5344CB8AC3E}">
        <p14:creationId xmlns:p14="http://schemas.microsoft.com/office/powerpoint/2010/main" val="199731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C7E42-BD78-8A8B-ED6F-6B9C0B484909}"/>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a:solidFill>
                  <a:srgbClr val="FFFFFF"/>
                </a:solidFill>
                <a:latin typeface="+mj-lt"/>
                <a:ea typeface="+mj-ea"/>
                <a:cs typeface="+mj-cs"/>
              </a:rPr>
              <a:t>Starting October 3, Public Health will offer the new COVID-19 vaccine at the Kent Public Health Center. </a:t>
            </a:r>
            <a:endParaRPr lang="en-US" sz="37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2156F03C-D17B-64B0-891F-964694D40319}"/>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marL="0" indent="-228600" algn="l">
              <a:buFont typeface="Arial" panose="020B0604020202020204" pitchFamily="34" charset="0"/>
              <a:buChar char="•"/>
            </a:pPr>
            <a:r>
              <a:rPr lang="en-US" dirty="0"/>
              <a:t>Public Health will also offer:</a:t>
            </a:r>
            <a:endParaRPr lang="en-US"/>
          </a:p>
          <a:p>
            <a:pPr lvl="1" indent="-228600" algn="l">
              <a:buFont typeface="Arial" panose="020B0604020202020204" pitchFamily="34" charset="0"/>
              <a:buChar char="•"/>
            </a:pPr>
            <a:r>
              <a:rPr lang="en-US" b="1"/>
              <a:t>In-home vaccination </a:t>
            </a:r>
            <a:r>
              <a:rPr lang="en-US"/>
              <a:t>if you have a injury, disability, or health condition that makes it difficult to leave home (starting early Oct)</a:t>
            </a:r>
          </a:p>
          <a:p>
            <a:pPr lvl="1" indent="-228600" algn="l">
              <a:buFont typeface="Arial" panose="020B0604020202020204" pitchFamily="34" charset="0"/>
              <a:buChar char="•"/>
            </a:pPr>
            <a:r>
              <a:rPr lang="en-US" b="1"/>
              <a:t>Community vaccination events </a:t>
            </a:r>
            <a:r>
              <a:rPr lang="en-US"/>
              <a:t>(coming soon)</a:t>
            </a:r>
          </a:p>
          <a:p>
            <a:pPr lvl="1" indent="-228600" algn="l">
              <a:buFont typeface="Arial" panose="020B0604020202020204" pitchFamily="34" charset="0"/>
              <a:buChar char="•"/>
            </a:pPr>
            <a:r>
              <a:rPr lang="en-US" b="1"/>
              <a:t>Free flu shots </a:t>
            </a:r>
            <a:r>
              <a:rPr lang="en-US"/>
              <a:t>when you get a COVID shot</a:t>
            </a:r>
          </a:p>
          <a:p>
            <a:pPr marL="457200" lvl="1" indent="-228600" algn="l">
              <a:buFont typeface="Arial" panose="020B0604020202020204" pitchFamily="34" charset="0"/>
              <a:buChar char="•"/>
            </a:pPr>
            <a:endParaRPr lang="en-US"/>
          </a:p>
          <a:p>
            <a:pPr marL="0" indent="-228600" algn="l">
              <a:buFont typeface="Arial" panose="020B0604020202020204" pitchFamily="34" charset="0"/>
              <a:buChar char="•"/>
            </a:pPr>
            <a:r>
              <a:rPr lang="en-US" dirty="0"/>
              <a:t>Get more information at </a:t>
            </a:r>
            <a:r>
              <a:rPr lang="en-US" dirty="0">
                <a:hlinkClick r:id="rId2"/>
              </a:rPr>
              <a:t>kingcounty.gov/vaccine. </a:t>
            </a:r>
            <a:endParaRPr lang="en-US"/>
          </a:p>
          <a:p>
            <a:pPr marL="0" indent="-228600" algn="l">
              <a:buFont typeface="Arial" panose="020B0604020202020204" pitchFamily="34" charset="0"/>
              <a:buChar char="•"/>
            </a:pPr>
            <a:r>
              <a:rPr lang="en-US"/>
              <a:t>Use the Google translate menu for other languages.</a:t>
            </a:r>
            <a:r>
              <a:rPr lang="en-US" dirty="0">
                <a:hlinkClick r:id="rId2"/>
              </a:rPr>
              <a:t> </a:t>
            </a:r>
            <a:endParaRPr lang="en-US"/>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244375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9E42E-2501-81AB-912C-FEDF1DEAF326}"/>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latin typeface="+mj-lt"/>
                <a:ea typeface="+mj-ea"/>
                <a:cs typeface="+mj-cs"/>
              </a:rPr>
              <a:t>Cost of the new COVID-19 vaccine if you have insurance:</a:t>
            </a:r>
            <a:endParaRPr lang="en-US" sz="44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BDBC702B-7791-901A-9872-63838EA8AE4E}"/>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spcAft>
                <a:spcPts val="1000"/>
              </a:spcAft>
              <a:buFont typeface="Arial" panose="020B0604020202020204" pitchFamily="34" charset="0"/>
              <a:buChar char="•"/>
            </a:pPr>
            <a:r>
              <a:rPr lang="en-US" b="1"/>
              <a:t>Most insurance will pay for the whole cost. </a:t>
            </a:r>
            <a:r>
              <a:rPr lang="en-US"/>
              <a:t> This includes Medicare and Medicaid/CHIP, also known as “Apple Health.” You will need to get vaccinated by a provider in your insurance’s network.</a:t>
            </a:r>
          </a:p>
          <a:p>
            <a:pPr indent="-228600" algn="l">
              <a:spcAft>
                <a:spcPts val="1000"/>
              </a:spcAft>
              <a:buFont typeface="Arial" panose="020B0604020202020204" pitchFamily="34" charset="0"/>
              <a:buChar char="•"/>
            </a:pPr>
            <a:r>
              <a:rPr lang="en-US"/>
              <a:t>Vaccine locations will ask if you have insurance.</a:t>
            </a:r>
          </a:p>
          <a:p>
            <a:pPr indent="-228600" algn="l">
              <a:spcAft>
                <a:spcPts val="1000"/>
              </a:spcAft>
              <a:buFont typeface="Arial" panose="020B0604020202020204" pitchFamily="34" charset="0"/>
              <a:buChar char="•"/>
            </a:pPr>
            <a:r>
              <a:rPr lang="en-US"/>
              <a:t>Remember to have your insurance information when you make an appointment and when go to get vaccinated.</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170419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595B7CB-A235-9AC3-32CF-D433909D6225}"/>
              </a:ext>
            </a:extLst>
          </p:cNvPr>
          <p:cNvSpPr>
            <a:spLocks noGrp="1"/>
          </p:cNvSpPr>
          <p:nvPr>
            <p:ph type="ctrTitle"/>
          </p:nvPr>
        </p:nvSpPr>
        <p:spPr>
          <a:xfrm>
            <a:off x="804672" y="1055098"/>
            <a:ext cx="5760719" cy="4747805"/>
          </a:xfrm>
        </p:spPr>
        <p:txBody>
          <a:bodyPr anchor="ctr">
            <a:normAutofit/>
          </a:bodyPr>
          <a:lstStyle/>
          <a:p>
            <a:pPr algn="l"/>
            <a:r>
              <a:rPr lang="en-US" sz="4000" b="1">
                <a:solidFill>
                  <a:schemeClr val="tx2"/>
                </a:solidFill>
              </a:rPr>
              <a:t>You can get free COVID-19 vaccination if you are uninsured or your insurance doesn’t cover vaccines.</a:t>
            </a:r>
            <a:endParaRPr lang="en-US" sz="4000">
              <a:solidFill>
                <a:schemeClr val="tx2"/>
              </a:solidFill>
            </a:endParaRPr>
          </a:p>
        </p:txBody>
      </p:sp>
      <p:sp>
        <p:nvSpPr>
          <p:cNvPr id="3" name="Subtitle 2">
            <a:extLst>
              <a:ext uri="{FF2B5EF4-FFF2-40B4-BE49-F238E27FC236}">
                <a16:creationId xmlns:a16="http://schemas.microsoft.com/office/drawing/2014/main" id="{CDD17EC5-8D4C-DFFF-884E-50EE85656F5A}"/>
              </a:ext>
            </a:extLst>
          </p:cNvPr>
          <p:cNvSpPr>
            <a:spLocks noGrp="1"/>
          </p:cNvSpPr>
          <p:nvPr>
            <p:ph type="subTitle" idx="1"/>
          </p:nvPr>
        </p:nvSpPr>
        <p:spPr>
          <a:xfrm>
            <a:off x="8342357" y="1638300"/>
            <a:ext cx="3330531" cy="3581400"/>
          </a:xfrm>
        </p:spPr>
        <p:txBody>
          <a:bodyPr anchor="ctr">
            <a:normAutofit/>
          </a:bodyPr>
          <a:lstStyle/>
          <a:p>
            <a:pPr marL="0" indent="0" algn="l">
              <a:buNone/>
            </a:pPr>
            <a:r>
              <a:rPr lang="en-US" sz="1500">
                <a:solidFill>
                  <a:schemeClr val="tx2"/>
                </a:solidFill>
              </a:rPr>
              <a:t>Free vaccination is available from the “Bridge Access Program.” Locations include:</a:t>
            </a:r>
          </a:p>
          <a:p>
            <a:pPr lvl="1" algn="l"/>
            <a:r>
              <a:rPr lang="en-US" sz="1500" b="1">
                <a:solidFill>
                  <a:schemeClr val="tx2"/>
                </a:solidFill>
              </a:rPr>
              <a:t>CVS, Walgreens </a:t>
            </a:r>
            <a:r>
              <a:rPr lang="en-US" sz="1500">
                <a:solidFill>
                  <a:schemeClr val="tx2"/>
                </a:solidFill>
              </a:rPr>
              <a:t>and some independent pharmacies</a:t>
            </a:r>
          </a:p>
          <a:p>
            <a:pPr lvl="1" algn="l"/>
            <a:r>
              <a:rPr lang="en-US" sz="1500" b="1">
                <a:solidFill>
                  <a:schemeClr val="tx2"/>
                </a:solidFill>
              </a:rPr>
              <a:t>Community Health Centers</a:t>
            </a:r>
          </a:p>
          <a:p>
            <a:pPr lvl="1" algn="l"/>
            <a:r>
              <a:rPr lang="en-US" sz="1500">
                <a:solidFill>
                  <a:schemeClr val="tx2"/>
                </a:solidFill>
              </a:rPr>
              <a:t>Public Health’s </a:t>
            </a:r>
            <a:r>
              <a:rPr lang="en-US" sz="1500" b="1">
                <a:solidFill>
                  <a:schemeClr val="tx2"/>
                </a:solidFill>
              </a:rPr>
              <a:t>Kent Vaccination Center </a:t>
            </a:r>
          </a:p>
          <a:p>
            <a:pPr marL="0" indent="0" algn="l">
              <a:buNone/>
            </a:pPr>
            <a:r>
              <a:rPr lang="en-US" sz="1500">
                <a:solidFill>
                  <a:schemeClr val="tx2"/>
                </a:solidFill>
              </a:rPr>
              <a:t>Find locations participating in the Bridge Access Program on </a:t>
            </a:r>
            <a:r>
              <a:rPr lang="en-US" sz="1500">
                <a:solidFill>
                  <a:schemeClr val="tx2"/>
                </a:solidFill>
                <a:hlinkClick r:id="rId2"/>
              </a:rPr>
              <a:t>Vaccines.gov</a:t>
            </a:r>
            <a:r>
              <a:rPr lang="en-US" sz="1500">
                <a:solidFill>
                  <a:schemeClr val="tx2"/>
                </a:solidFill>
              </a:rPr>
              <a:t>.</a:t>
            </a:r>
            <a:endParaRPr lang="en-US" sz="1500" b="1">
              <a:solidFill>
                <a:schemeClr val="tx2"/>
              </a:solidFill>
            </a:endParaRPr>
          </a:p>
          <a:p>
            <a:pPr algn="l"/>
            <a:endParaRPr lang="en-US" sz="1500">
              <a:solidFill>
                <a:schemeClr val="tx2"/>
              </a:solidFill>
            </a:endParaRPr>
          </a:p>
        </p:txBody>
      </p:sp>
    </p:spTree>
    <p:extLst>
      <p:ext uri="{BB962C8B-B14F-4D97-AF65-F5344CB8AC3E}">
        <p14:creationId xmlns:p14="http://schemas.microsoft.com/office/powerpoint/2010/main" val="2793042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31353-7A75-1266-3BB6-127B534F3BEF}"/>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latin typeface="+mj-lt"/>
                <a:ea typeface="+mj-ea"/>
                <a:cs typeface="+mj-cs"/>
              </a:rPr>
              <a:t>Children and teens who don’t have insurance can get free vaccination from:</a:t>
            </a:r>
            <a:endParaRPr lang="en-US" sz="44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548635BD-F593-BFEC-392C-B6203D100B9E}"/>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b="1" dirty="0"/>
              <a:t>Providers in the Vaccines for Children program </a:t>
            </a:r>
          </a:p>
          <a:p>
            <a:pPr indent="-228600" algn="l">
              <a:buFont typeface="Arial" panose="020B0604020202020204" pitchFamily="34" charset="0"/>
              <a:buChar char="•"/>
            </a:pPr>
            <a:r>
              <a:rPr lang="en-US" b="1" dirty="0">
                <a:effectLst/>
              </a:rPr>
              <a:t>School Based Health Centers </a:t>
            </a:r>
            <a:r>
              <a:rPr lang="en-US" dirty="0">
                <a:effectLst/>
              </a:rPr>
              <a:t>in many schools in King County </a:t>
            </a:r>
          </a:p>
          <a:p>
            <a:pPr marL="0" indent="-228600" algn="l">
              <a:buFont typeface="Arial" panose="020B0604020202020204" pitchFamily="34" charset="0"/>
              <a:buChar char="•"/>
            </a:pPr>
            <a:r>
              <a:rPr lang="en-US" dirty="0"/>
              <a:t>Information about these options: S</a:t>
            </a:r>
            <a:r>
              <a:rPr lang="en-US" dirty="0">
                <a:effectLst/>
              </a:rPr>
              <a:t>ee “Find a vaccination provider for uninsured/underinsured children” on </a:t>
            </a:r>
            <a:r>
              <a:rPr lang="en-US" u="sng" dirty="0">
                <a:effectLst/>
                <a:hlinkClick r:id="rId2"/>
              </a:rPr>
              <a:t>kingcounty.gov/</a:t>
            </a:r>
            <a:r>
              <a:rPr lang="en-US" u="sng" dirty="0" err="1">
                <a:effectLst/>
                <a:hlinkClick r:id="rId2"/>
              </a:rPr>
              <a:t>findaclinic</a:t>
            </a:r>
            <a:r>
              <a:rPr lang="en-US" u="sng" dirty="0">
                <a:effectLst/>
              </a:rPr>
              <a:t> </a:t>
            </a:r>
            <a:r>
              <a:rPr lang="en-US" dirty="0"/>
              <a:t>. Translated information is available.</a:t>
            </a:r>
            <a:endParaRPr lang="en-US" dirty="0">
              <a:effectLst/>
            </a:endParaRP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160014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0E7B3-63C6-5127-6234-A0B69FF6CF03}"/>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a:solidFill>
                  <a:srgbClr val="FFFFFF"/>
                </a:solidFill>
                <a:latin typeface="+mj-lt"/>
                <a:ea typeface="+mj-ea"/>
                <a:cs typeface="+mj-cs"/>
              </a:rPr>
              <a:t>Help your body fight the new variants. Get the new COVID-19 vaccine even if you’ve been vaccinated or had COVID.</a:t>
            </a:r>
            <a:endParaRPr lang="en-US" sz="37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5D51CEBF-06A5-076C-3142-9EFD1CB03FF2}"/>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a:effectLst/>
              </a:rPr>
              <a:t>You should get the new vaccine if it’s been 2 months or more since you got your last COVID-19 vaccine. </a:t>
            </a:r>
          </a:p>
          <a:p>
            <a:pPr indent="-228600" algn="l">
              <a:buFont typeface="Arial" panose="020B0604020202020204" pitchFamily="34" charset="0"/>
              <a:buChar char="•"/>
            </a:pPr>
            <a:r>
              <a:rPr lang="en-US">
                <a:effectLst/>
              </a:rPr>
              <a:t>Get the new vaccine if you’ve missed getting a booster earlier or if you’ve never been vaccinated.</a:t>
            </a:r>
          </a:p>
          <a:p>
            <a:pPr indent="-228600" algn="l">
              <a:buFont typeface="Arial" panose="020B0604020202020204" pitchFamily="34" charset="0"/>
              <a:buChar char="•"/>
            </a:pPr>
            <a:r>
              <a:rPr lang="en-US"/>
              <a:t>If you’ve had COVID recently, you can get the new COVID-19 vaccine once you’ve recovered.</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183081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4BB77-56A5-4E50-9D94-7BC0B45826F6}"/>
              </a:ext>
            </a:extLst>
          </p:cNvPr>
          <p:cNvSpPr>
            <a:spLocks noGrp="1"/>
          </p:cNvSpPr>
          <p:nvPr>
            <p:ph type="ctrTitle"/>
          </p:nvPr>
        </p:nvSpPr>
        <p:spPr>
          <a:xfrm>
            <a:off x="1456148" y="1262464"/>
            <a:ext cx="3240506" cy="4064628"/>
          </a:xfrm>
        </p:spPr>
        <p:txBody>
          <a:bodyPr vert="horz" lIns="91440" tIns="45720" rIns="91440" bIns="45720" rtlCol="0" anchor="ctr">
            <a:normAutofit/>
          </a:bodyPr>
          <a:lstStyle/>
          <a:p>
            <a:pPr algn="l"/>
            <a:r>
              <a:rPr lang="en-US" sz="4400" b="1" kern="1200">
                <a:solidFill>
                  <a:srgbClr val="FFFFFF"/>
                </a:solidFill>
                <a:latin typeface="+mj-lt"/>
                <a:ea typeface="+mj-ea"/>
                <a:cs typeface="+mj-cs"/>
              </a:rPr>
              <a:t>It’s safe to get the COVID shot and the flu shot at the same time.</a:t>
            </a:r>
            <a:endParaRPr lang="en-US" sz="4400" kern="1200">
              <a:solidFill>
                <a:srgbClr val="FFFFFF"/>
              </a:solidFill>
              <a:latin typeface="+mj-lt"/>
              <a:ea typeface="+mj-ea"/>
              <a:cs typeface="+mj-cs"/>
            </a:endParaRPr>
          </a:p>
        </p:txBody>
      </p:sp>
      <p:sp>
        <p:nvSpPr>
          <p:cNvPr id="20"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C63C892-1DFC-D01E-FDB7-F1BB11359FBE}"/>
              </a:ext>
            </a:extLst>
          </p:cNvPr>
          <p:cNvSpPr>
            <a:spLocks noGrp="1"/>
          </p:cNvSpPr>
          <p:nvPr>
            <p:ph type="subTitle" idx="1"/>
          </p:nvPr>
        </p:nvSpPr>
        <p:spPr>
          <a:xfrm>
            <a:off x="5370153" y="1526033"/>
            <a:ext cx="5536397" cy="3935281"/>
          </a:xfrm>
        </p:spPr>
        <p:txBody>
          <a:bodyPr vert="horz" lIns="91440" tIns="45720" rIns="91440" bIns="45720" rtlCol="0">
            <a:normAutofit/>
          </a:bodyPr>
          <a:lstStyle/>
          <a:p>
            <a:pPr marL="0" indent="-228600" algn="l">
              <a:buFont typeface="Arial" panose="020B0604020202020204" pitchFamily="34" charset="0"/>
              <a:buChar char="•"/>
            </a:pPr>
            <a:r>
              <a:rPr lang="en-US"/>
              <a:t>If you want to avoid separate appointments for vaccination, you can get the shots at the same time.</a:t>
            </a:r>
          </a:p>
          <a:p>
            <a:pPr marL="0" indent="-228600" algn="l">
              <a:buFont typeface="Arial" panose="020B0604020202020204" pitchFamily="34" charset="0"/>
              <a:buChar char="•"/>
            </a:pPr>
            <a:endParaRPr lang="en-US"/>
          </a:p>
          <a:p>
            <a:pPr marL="0" indent="-228600" algn="l">
              <a:buFont typeface="Arial" panose="020B0604020202020204" pitchFamily="34" charset="0"/>
              <a:buChar char="•"/>
            </a:pPr>
            <a:r>
              <a:rPr lang="en-US"/>
              <a:t>You can get free flu shots at the Kent Vaccine Center when you get a COVID-19 shot.</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2901225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2B298-CB96-1C26-B048-223FBD5FB300}"/>
              </a:ext>
            </a:extLst>
          </p:cNvPr>
          <p:cNvSpPr>
            <a:spLocks noGrp="1"/>
          </p:cNvSpPr>
          <p:nvPr>
            <p:ph type="ctrTitle"/>
          </p:nvPr>
        </p:nvSpPr>
        <p:spPr>
          <a:xfrm>
            <a:off x="1285241" y="1008993"/>
            <a:ext cx="9231410" cy="3542045"/>
          </a:xfrm>
        </p:spPr>
        <p:txBody>
          <a:bodyPr anchor="b">
            <a:normAutofit/>
          </a:bodyPr>
          <a:lstStyle/>
          <a:p>
            <a:pPr algn="l"/>
            <a:r>
              <a:rPr lang="en-US" sz="8100" b="1"/>
              <a:t>Questions about the new COVID-19 vaccine?</a:t>
            </a:r>
            <a:endParaRPr lang="en-US" sz="8100"/>
          </a:p>
        </p:txBody>
      </p:sp>
      <p:sp>
        <p:nvSpPr>
          <p:cNvPr id="3" name="Subtitle 2">
            <a:extLst>
              <a:ext uri="{FF2B5EF4-FFF2-40B4-BE49-F238E27FC236}">
                <a16:creationId xmlns:a16="http://schemas.microsoft.com/office/drawing/2014/main" id="{E9C625C7-AAA9-EC63-ED64-17F75F395A73}"/>
              </a:ext>
            </a:extLst>
          </p:cNvPr>
          <p:cNvSpPr>
            <a:spLocks noGrp="1"/>
          </p:cNvSpPr>
          <p:nvPr>
            <p:ph type="subTitle" idx="1"/>
          </p:nvPr>
        </p:nvSpPr>
        <p:spPr>
          <a:xfrm>
            <a:off x="1285241" y="4582814"/>
            <a:ext cx="7132335" cy="1312657"/>
          </a:xfrm>
        </p:spPr>
        <p:txBody>
          <a:bodyPr anchor="t">
            <a:normAutofit/>
          </a:bodyPr>
          <a:lstStyle/>
          <a:p>
            <a:pPr algn="l"/>
            <a:r>
              <a:rPr lang="en-US" sz="1900"/>
              <a:t>Call Washington State Department of Health information line: </a:t>
            </a:r>
            <a:r>
              <a:rPr lang="en-US" sz="1900" b="1" i="0">
                <a:effectLst/>
                <a:latin typeface="Calibri" panose="020F0502020204030204" pitchFamily="34" charset="0"/>
                <a:cs typeface="Calibri" panose="020F0502020204030204" pitchFamily="34" charset="0"/>
              </a:rPr>
              <a:t>1-800-525-0127</a:t>
            </a:r>
            <a:r>
              <a:rPr lang="en-US" sz="1900" i="0">
                <a:effectLst/>
                <a:latin typeface="Calibri" panose="020F0502020204030204" pitchFamily="34" charset="0"/>
                <a:cs typeface="Calibri" panose="020F0502020204030204" pitchFamily="34" charset="0"/>
              </a:rPr>
              <a:t>. </a:t>
            </a:r>
            <a:r>
              <a:rPr lang="en-US" sz="1900"/>
              <a:t>Say the name of your language for interpretation.</a:t>
            </a:r>
            <a:r>
              <a:rPr lang="en-US" sz="1900" i="0">
                <a:effectLst/>
              </a:rPr>
              <a:t> </a:t>
            </a:r>
          </a:p>
          <a:p>
            <a:pPr algn="l"/>
            <a:r>
              <a:rPr lang="en-US" sz="1900"/>
              <a:t>Go to </a:t>
            </a:r>
            <a:r>
              <a:rPr lang="en-US" sz="1900">
                <a:hlinkClick r:id="rId2"/>
              </a:rPr>
              <a:t>kingcounty.gov/covid/vaccine</a:t>
            </a:r>
            <a:r>
              <a:rPr lang="en-US" sz="1900"/>
              <a:t>. Use the Google translate menu for other languages.</a:t>
            </a:r>
          </a:p>
          <a:p>
            <a:pPr algn="l"/>
            <a:endParaRPr lang="en-US" sz="1900"/>
          </a:p>
        </p:txBody>
      </p:sp>
    </p:spTree>
    <p:extLst>
      <p:ext uri="{BB962C8B-B14F-4D97-AF65-F5344CB8AC3E}">
        <p14:creationId xmlns:p14="http://schemas.microsoft.com/office/powerpoint/2010/main" val="2245942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620619C4-3A0E-D006-CDFA-A9D5D0C66E1B}"/>
              </a:ext>
            </a:extLst>
          </p:cNvPr>
          <p:cNvPicPr>
            <a:picLocks noGrp="1" noChangeAspect="1"/>
          </p:cNvPicPr>
          <p:nvPr>
            <p:ph idx="1"/>
          </p:nvPr>
        </p:nvPicPr>
        <p:blipFill>
          <a:blip r:embed="rId2"/>
          <a:stretch>
            <a:fillRect/>
          </a:stretch>
        </p:blipFill>
        <p:spPr>
          <a:xfrm>
            <a:off x="1278850" y="918546"/>
            <a:ext cx="7113335" cy="4979334"/>
          </a:xfrm>
          <a:prstGeom prst="rect">
            <a:avLst/>
          </a:prstGeom>
        </p:spPr>
      </p:pic>
    </p:spTree>
    <p:extLst>
      <p:ext uri="{BB962C8B-B14F-4D97-AF65-F5344CB8AC3E}">
        <p14:creationId xmlns:p14="http://schemas.microsoft.com/office/powerpoint/2010/main" val="277968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765F477-8C65-DF09-CF52-3749B3AA137C}"/>
              </a:ext>
            </a:extLst>
          </p:cNvPr>
          <p:cNvPicPr>
            <a:picLocks noGrp="1" noChangeAspect="1"/>
          </p:cNvPicPr>
          <p:nvPr>
            <p:ph idx="1"/>
          </p:nvPr>
        </p:nvPicPr>
        <p:blipFill rotWithShape="1">
          <a:blip r:embed="rId2"/>
          <a:srcRect r="3982"/>
          <a:stretch/>
        </p:blipFill>
        <p:spPr>
          <a:xfrm>
            <a:off x="20" y="1282"/>
            <a:ext cx="12191980" cy="6856718"/>
          </a:xfrm>
          <a:prstGeom prst="rect">
            <a:avLst/>
          </a:prstGeom>
        </p:spPr>
      </p:pic>
    </p:spTree>
    <p:extLst>
      <p:ext uri="{BB962C8B-B14F-4D97-AF65-F5344CB8AC3E}">
        <p14:creationId xmlns:p14="http://schemas.microsoft.com/office/powerpoint/2010/main" val="372888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3D980-2C93-0115-160A-948E3DCDD19C}"/>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Avenir"/>
              </a:rPr>
              <a:t>Explore More Events and Rotating Exhibitions </a:t>
            </a:r>
            <a:br>
              <a:rPr lang="en-US" b="0" i="0">
                <a:solidFill>
                  <a:srgbClr val="FFFFFF"/>
                </a:solidFill>
                <a:effectLst/>
                <a:latin typeface="Avenir"/>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F9FDC4-0461-5B69-3FE3-F090EE795F03}"/>
              </a:ext>
            </a:extLst>
          </p:cNvPr>
          <p:cNvSpPr>
            <a:spLocks noGrp="1"/>
          </p:cNvSpPr>
          <p:nvPr>
            <p:ph idx="1"/>
          </p:nvPr>
        </p:nvSpPr>
        <p:spPr>
          <a:xfrm>
            <a:off x="4447308" y="591344"/>
            <a:ext cx="6906491" cy="5585619"/>
          </a:xfrm>
        </p:spPr>
        <p:txBody>
          <a:bodyPr anchor="ctr">
            <a:normAutofit/>
          </a:bodyPr>
          <a:lstStyle/>
          <a:p>
            <a:pPr fontAlgn="base">
              <a:buFont typeface="Arial" panose="020B0604020202020204" pitchFamily="34" charset="0"/>
              <a:buChar char="•"/>
            </a:pPr>
            <a:r>
              <a:rPr lang="en-US" sz="1400" b="0" i="0" dirty="0">
                <a:effectLst/>
                <a:latin typeface="Avenir"/>
              </a:rPr>
              <a:t>The </a:t>
            </a:r>
            <a:r>
              <a:rPr lang="en-US" sz="1400" b="1" i="0" u="none" strike="noStrike" dirty="0">
                <a:effectLst/>
                <a:latin typeface="Avenir"/>
                <a:hlinkClick r:id="rId2"/>
              </a:rPr>
              <a:t>Northwest African American Museum (NAAM),</a:t>
            </a:r>
            <a:r>
              <a:rPr lang="en-US" sz="1400" b="0" i="0" dirty="0">
                <a:effectLst/>
                <a:latin typeface="Avenir"/>
              </a:rPr>
              <a:t> located in the historic Colman School building in the Central District, is a great place to visit year-round. This museum is grounded in a mission to “use heritage to heal,” aiming to preserve the connection of people of African descent to their home in the Pacific Northwest.    </a:t>
            </a:r>
          </a:p>
          <a:p>
            <a:pPr fontAlgn="base">
              <a:buFont typeface="Arial" panose="020B0604020202020204" pitchFamily="34" charset="0"/>
              <a:buChar char="•"/>
            </a:pPr>
            <a:r>
              <a:rPr lang="en-US" sz="1400" b="0" i="0" dirty="0">
                <a:effectLst/>
                <a:latin typeface="Avenir"/>
              </a:rPr>
              <a:t>Starting in February, Henry Art Gallery will have an exhibit of the work from talented Black artist Hank Willis Thomas titled “</a:t>
            </a:r>
            <a:r>
              <a:rPr lang="en-US" sz="1400" b="1" i="0" u="none" strike="noStrike" dirty="0">
                <a:effectLst/>
                <a:latin typeface="Avenir"/>
                <a:hlinkClick r:id="rId3"/>
              </a:rPr>
              <a:t>LOVERULES</a:t>
            </a:r>
            <a:r>
              <a:rPr lang="en-US" sz="1400" b="0" i="0" dirty="0">
                <a:effectLst/>
                <a:latin typeface="Avenir"/>
              </a:rPr>
              <a:t>”. The exhibit features some of the conceptual artist’s most iconic and well-known artworks across a range of media, investigating diverse themes. There will be an official public opening event on Friday, February 23, 7:00 p.m. – 9:00 p.m.   </a:t>
            </a:r>
          </a:p>
          <a:p>
            <a:pPr fontAlgn="base">
              <a:buFont typeface="Arial" panose="020B0604020202020204" pitchFamily="34" charset="0"/>
              <a:buChar char="•"/>
            </a:pPr>
            <a:r>
              <a:rPr lang="en-US" sz="1400" b="0" i="0" dirty="0">
                <a:effectLst/>
                <a:latin typeface="Avenir"/>
              </a:rPr>
              <a:t>During the entire month of February, Rainier Avenue Radio is converting the Columbia City Theater into the “</a:t>
            </a:r>
            <a:r>
              <a:rPr lang="en-US" sz="1400" b="1" i="0" u="none" strike="noStrike" dirty="0">
                <a:effectLst/>
                <a:latin typeface="Avenir"/>
                <a:hlinkClick r:id="rId4"/>
              </a:rPr>
              <a:t>Call to Conscience Black History Museum</a:t>
            </a:r>
            <a:r>
              <a:rPr lang="en-US" sz="1400" b="0" i="0" dirty="0">
                <a:effectLst/>
                <a:latin typeface="Avenir"/>
              </a:rPr>
              <a:t>”, featuring installations, exhibits, artifacts, interactive activities, and virtual experiences celebrating the achievements of Seattle’s Black and African American community. More than 15 exhibits will explore various facets of Black history, providing context for where things are today and a deeper understanding of the issues still left to face. The pop-up museum will be open Tuesdays – Sundays, 11:00 a.m. – 7:00 p.m.  </a:t>
            </a:r>
          </a:p>
          <a:p>
            <a:pPr fontAlgn="base">
              <a:buFont typeface="Arial" panose="020B0604020202020204" pitchFamily="34" charset="0"/>
              <a:buChar char="•"/>
            </a:pPr>
            <a:r>
              <a:rPr lang="en-US" sz="1400" b="0" i="0" dirty="0">
                <a:effectLst/>
                <a:latin typeface="Avenir"/>
              </a:rPr>
              <a:t>Starting February 3, the Museum of History and Industry (MOHAI) will have an exhibit entitled “</a:t>
            </a:r>
            <a:r>
              <a:rPr lang="en-US" sz="1400" b="1" i="0" u="none" strike="noStrike" dirty="0">
                <a:effectLst/>
                <a:latin typeface="Avenir"/>
                <a:hlinkClick r:id="rId5"/>
              </a:rPr>
              <a:t>100 Years of Junior League of Seattle: Explore the Northwest Art Project</a:t>
            </a:r>
            <a:r>
              <a:rPr lang="en-US" sz="1400" b="0" i="0" dirty="0">
                <a:effectLst/>
                <a:latin typeface="Avenir"/>
              </a:rPr>
              <a:t>“, featuring Black artists such as Jacob Lawrence and Barbara Earl Thomas. MOHAI is included in </a:t>
            </a:r>
            <a:r>
              <a:rPr lang="en-US" sz="1400" b="1" i="0" u="none" strike="noStrike" dirty="0">
                <a:effectLst/>
                <a:latin typeface="Avenir"/>
                <a:hlinkClick r:id="rId6"/>
              </a:rPr>
              <a:t>Seattle Museum Month</a:t>
            </a:r>
            <a:r>
              <a:rPr lang="en-US" sz="1400" b="0" i="0" dirty="0">
                <a:effectLst/>
                <a:latin typeface="Avenir"/>
              </a:rPr>
              <a:t>, which offers Downtown Seattle hotel guests half-price admission to museums across the region throughout the month of February. Additionally, the MOHAI Resource Center in Georgetown is home to the </a:t>
            </a:r>
            <a:r>
              <a:rPr lang="en-US" sz="1400" b="1" i="0" u="none" strike="noStrike" dirty="0">
                <a:effectLst/>
                <a:latin typeface="Avenir"/>
                <a:hlinkClick r:id="rId7"/>
              </a:rPr>
              <a:t>Jacqueline E.A. Lawson Resource Center</a:t>
            </a:r>
            <a:r>
              <a:rPr lang="en-US" sz="1400" b="0" i="0" dirty="0">
                <a:effectLst/>
                <a:latin typeface="Avenir"/>
              </a:rPr>
              <a:t>. This exhibit is open to the public (by appointment) and has many fascinating photos and artifacts showcasing the culture and history of Black people in the Puget Sound region.  </a:t>
            </a:r>
          </a:p>
          <a:p>
            <a:endParaRPr lang="en-US" sz="1100" dirty="0"/>
          </a:p>
        </p:txBody>
      </p:sp>
    </p:spTree>
    <p:extLst>
      <p:ext uri="{BB962C8B-B14F-4D97-AF65-F5344CB8AC3E}">
        <p14:creationId xmlns:p14="http://schemas.microsoft.com/office/powerpoint/2010/main" val="305135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13B6D-1FE1-873A-27FA-C9985B4D59F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Staying protected against new Variants </a:t>
            </a:r>
          </a:p>
        </p:txBody>
      </p:sp>
      <p:graphicFrame>
        <p:nvGraphicFramePr>
          <p:cNvPr id="5" name="Content Placeholder 2">
            <a:extLst>
              <a:ext uri="{FF2B5EF4-FFF2-40B4-BE49-F238E27FC236}">
                <a16:creationId xmlns:a16="http://schemas.microsoft.com/office/drawing/2014/main" id="{B8F14D05-C7D3-F521-957E-A47CC2C4915A}"/>
              </a:ext>
            </a:extLst>
          </p:cNvPr>
          <p:cNvGraphicFramePr>
            <a:graphicFrameLocks noGrp="1"/>
          </p:cNvGraphicFramePr>
          <p:nvPr>
            <p:ph idx="1"/>
            <p:extLst>
              <p:ext uri="{D42A27DB-BD31-4B8C-83A1-F6EECF244321}">
                <p14:modId xmlns:p14="http://schemas.microsoft.com/office/powerpoint/2010/main" val="119899149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631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3C6864-46C7-2064-7537-AD90602AB558}"/>
              </a:ext>
            </a:extLst>
          </p:cNvPr>
          <p:cNvSpPr>
            <a:spLocks noGrp="1"/>
          </p:cNvSpPr>
          <p:nvPr>
            <p:ph idx="1"/>
          </p:nvPr>
        </p:nvSpPr>
        <p:spPr>
          <a:xfrm>
            <a:off x="838200" y="1929384"/>
            <a:ext cx="10515600" cy="4251960"/>
          </a:xfrm>
        </p:spPr>
        <p:txBody>
          <a:bodyPr>
            <a:normAutofit fontScale="92500" lnSpcReduction="10000"/>
          </a:bodyPr>
          <a:lstStyle/>
          <a:p>
            <a:pPr marL="0" marR="0">
              <a:spcBef>
                <a:spcPts val="0"/>
              </a:spcBef>
              <a:spcAft>
                <a:spcPts val="0"/>
              </a:spcAft>
            </a:pPr>
            <a:endParaRPr lang="en-US" sz="22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COVID at home test kits are available at all Pharmacy's for a cost. Ranging from 10-25 dollars a box. </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Doctors' offices and Pharmacy's</a:t>
            </a:r>
            <a:r>
              <a:rPr lang="en-US" sz="2200" dirty="0">
                <a:latin typeface="Calibri" panose="020F0502020204030204" pitchFamily="34" charset="0"/>
                <a:ea typeface="Calibri" panose="020F0502020204030204" pitchFamily="34" charset="0"/>
              </a:rPr>
              <a:t>.</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Check with your </a:t>
            </a:r>
            <a:r>
              <a:rPr lang="en-US" sz="2200" dirty="0">
                <a:latin typeface="Calibri" panose="020F0502020204030204" pitchFamily="34" charset="0"/>
                <a:ea typeface="Calibri" panose="020F0502020204030204" pitchFamily="34" charset="0"/>
              </a:rPr>
              <a:t>heath insurance to see the out-of-pocket costs.</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Many health plans offer free and low-cost access to test kits</a:t>
            </a:r>
          </a:p>
          <a:p>
            <a:pPr marL="0" marR="0" fontAlgn="base">
              <a:spcBef>
                <a:spcPts val="0"/>
              </a:spcBef>
              <a:spcAft>
                <a:spcPts val="0"/>
              </a:spcAft>
            </a:pPr>
            <a:endParaRPr lang="en-US" sz="2200" dirty="0">
              <a:latin typeface="Calibri" panose="020F0502020204030204" pitchFamily="34" charset="0"/>
              <a:ea typeface="Calibri" panose="020F0502020204030204" pitchFamily="34" charset="0"/>
            </a:endParaRP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If you are a</a:t>
            </a:r>
            <a:r>
              <a:rPr lang="en-US" sz="2200" dirty="0">
                <a:latin typeface="Calibri" panose="020F0502020204030204" pitchFamily="34" charset="0"/>
                <a:ea typeface="Calibri" panose="020F0502020204030204" pitchFamily="34" charset="0"/>
              </a:rPr>
              <a:t>n organization and need at home test kits; Public Health has access to  test kits still until the end of summer.</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Please email </a:t>
            </a:r>
            <a:r>
              <a:rPr lang="en-US" sz="2200" dirty="0">
                <a:effectLst/>
                <a:latin typeface="Calibri" panose="020F0502020204030204" pitchFamily="34" charset="0"/>
                <a:ea typeface="Calibri" panose="020F0502020204030204" pitchFamily="34" charset="0"/>
                <a:hlinkClick r:id="rId2"/>
              </a:rPr>
              <a:t>phpartnerships@kingcounty.gov</a:t>
            </a:r>
            <a:endParaRPr lang="en-US" sz="2200" dirty="0">
              <a:effectLst/>
              <a:latin typeface="Calibri" panose="020F0502020204030204" pitchFamily="34" charset="0"/>
              <a:ea typeface="Calibri" panose="020F0502020204030204" pitchFamily="34" charset="0"/>
            </a:endParaRPr>
          </a:p>
          <a:p>
            <a:pPr marL="0" marR="0" fontAlgn="base">
              <a:spcBef>
                <a:spcPts val="0"/>
              </a:spcBef>
              <a:spcAft>
                <a:spcPts val="0"/>
              </a:spcAft>
            </a:pPr>
            <a:endParaRPr lang="en-US" sz="22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Helvetica" panose="020B0604020202020204" pitchFamily="34" charset="0"/>
                <a:ea typeface="Times New Roman" panose="02020603050405020304" pitchFamily="18" charset="0"/>
              </a:rPr>
              <a:t>Every U.S. household may place an order to receive four free COVID-</a:t>
            </a:r>
            <a:r>
              <a:rPr lang="en-US" sz="1800" dirty="0">
                <a:effectLst/>
                <a:latin typeface="Tahoma" panose="020B0604030504040204" pitchFamily="34" charset="0"/>
                <a:ea typeface="Times New Roman" panose="02020603050405020304" pitchFamily="18" charset="0"/>
              </a:rPr>
              <a:t>⁠</a:t>
            </a:r>
            <a:r>
              <a:rPr lang="en-US" sz="1800" dirty="0">
                <a:effectLst/>
                <a:latin typeface="Helvetica" panose="020B0604020202020204" pitchFamily="34" charset="0"/>
                <a:ea typeface="Times New Roman" panose="02020603050405020304" pitchFamily="18" charset="0"/>
              </a:rPr>
              <a:t>19 rapid tests delivered directly to your home.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1D5782"/>
                </a:solidFill>
                <a:effectLst/>
                <a:latin typeface="Helvetica" panose="020B0604020202020204" pitchFamily="34" charset="0"/>
                <a:ea typeface="Times New Roman" panose="02020603050405020304" pitchFamily="18" charset="0"/>
                <a:hlinkClick r:id="rId3"/>
              </a:rPr>
              <a:t>COVID.gov - Free at-home COVID-19 tests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Helvetica" panose="020B0604020202020204" pitchFamily="34" charset="0"/>
                <a:ea typeface="Times New Roman" panose="02020603050405020304" pitchFamily="18" charset="0"/>
              </a:rPr>
              <a:t>Need help placing an order for your at-</a:t>
            </a:r>
            <a:r>
              <a:rPr lang="en-US" sz="1800" dirty="0">
                <a:effectLst/>
                <a:latin typeface="Tahoma" panose="020B0604030504040204" pitchFamily="34" charset="0"/>
                <a:ea typeface="Times New Roman" panose="02020603050405020304" pitchFamily="18" charset="0"/>
              </a:rPr>
              <a:t>⁠</a:t>
            </a:r>
            <a:r>
              <a:rPr lang="en-US" sz="1800" dirty="0">
                <a:effectLst/>
                <a:latin typeface="Helvetica" panose="020B0604020202020204" pitchFamily="34" charset="0"/>
                <a:ea typeface="Times New Roman" panose="02020603050405020304" pitchFamily="18" charset="0"/>
              </a:rPr>
              <a:t>home tests?</a:t>
            </a:r>
            <a:br>
              <a:rPr lang="en-US" sz="1800" dirty="0">
                <a:effectLst/>
                <a:latin typeface="Helvetica" panose="020B0604020202020204" pitchFamily="34" charset="0"/>
                <a:ea typeface="Times New Roman" panose="02020603050405020304" pitchFamily="18" charset="0"/>
              </a:rPr>
            </a:br>
            <a:r>
              <a:rPr lang="en-US" sz="1800" dirty="0">
                <a:effectLst/>
                <a:latin typeface="Helvetica" panose="020B0604020202020204" pitchFamily="34" charset="0"/>
                <a:ea typeface="Times New Roman" panose="02020603050405020304" pitchFamily="18" charset="0"/>
              </a:rPr>
              <a:t>Call </a:t>
            </a:r>
            <a:r>
              <a:rPr lang="en-US" sz="1800" u="sng" dirty="0">
                <a:solidFill>
                  <a:srgbClr val="1D5782"/>
                </a:solidFill>
                <a:effectLst/>
                <a:latin typeface="Helvetica" panose="020B0604020202020204" pitchFamily="34" charset="0"/>
                <a:ea typeface="Times New Roman" panose="02020603050405020304" pitchFamily="18" charset="0"/>
                <a:hlinkClick r:id="rId4"/>
              </a:rPr>
              <a:t>1-800-232-0233</a:t>
            </a:r>
            <a:r>
              <a:rPr lang="en-US" sz="1800" dirty="0">
                <a:effectLst/>
                <a:latin typeface="Helvetica" panose="020B0604020202020204" pitchFamily="34" charset="0"/>
                <a:ea typeface="Times New Roman" panose="02020603050405020304" pitchFamily="18" charset="0"/>
              </a:rPr>
              <a:t> (TTY </a:t>
            </a:r>
            <a:r>
              <a:rPr lang="en-US" sz="1800" u="sng" dirty="0">
                <a:solidFill>
                  <a:srgbClr val="1D5782"/>
                </a:solidFill>
                <a:effectLst/>
                <a:latin typeface="Helvetica" panose="020B0604020202020204" pitchFamily="34" charset="0"/>
                <a:ea typeface="Times New Roman" panose="02020603050405020304" pitchFamily="18" charset="0"/>
                <a:hlinkClick r:id="rId5"/>
              </a:rPr>
              <a:t>1-888-720-7489</a:t>
            </a:r>
            <a:r>
              <a:rPr lang="en-US" sz="1800" dirty="0">
                <a:effectLst/>
                <a:latin typeface="Helvetica" panose="020B060402020202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r>
              <a:rPr lang="en-US" sz="1800" dirty="0">
                <a:effectLst/>
                <a:latin typeface="Helvetica" panose="020B0604020202020204" pitchFamily="34" charset="0"/>
                <a:ea typeface="Times New Roman" panose="02020603050405020304" pitchFamily="18" charset="0"/>
                <a:cs typeface="Calibri" panose="020F0502020204030204" pitchFamily="34" charset="0"/>
              </a:rPr>
              <a:t>•</a:t>
            </a:r>
            <a:r>
              <a:rPr lang="en-US" sz="1800" u="sng" dirty="0">
                <a:solidFill>
                  <a:srgbClr val="1D5782"/>
                </a:solidFill>
                <a:effectLst/>
                <a:latin typeface="Helvetica" panose="020B0604020202020204" pitchFamily="34" charset="0"/>
                <a:ea typeface="Times New Roman" panose="02020603050405020304" pitchFamily="18" charset="0"/>
                <a:cs typeface="Calibri" panose="020F0502020204030204" pitchFamily="34" charset="0"/>
                <a:hlinkClick r:id="rId6"/>
              </a:rPr>
              <a:t>Check to see if your COVID-19 tests' expiration dates have been extended</a:t>
            </a:r>
            <a:endParaRPr lang="en-US" sz="2200" dirty="0">
              <a:effectLst/>
              <a:latin typeface="Calibri" panose="020F0502020204030204" pitchFamily="34" charset="0"/>
              <a:ea typeface="Calibri" panose="020F0502020204030204" pitchFamily="34" charset="0"/>
            </a:endParaRPr>
          </a:p>
          <a:p>
            <a:pPr marL="0" marR="0" fontAlgn="base">
              <a:spcBef>
                <a:spcPts val="0"/>
              </a:spcBef>
              <a:spcAft>
                <a:spcPts val="0"/>
              </a:spcAft>
            </a:pPr>
            <a:endParaRPr lang="en-US" sz="2200" dirty="0">
              <a:effectLst/>
              <a:latin typeface="Times New Roman" panose="02020603050405020304" pitchFamily="18" charset="0"/>
              <a:ea typeface="Calibri" panose="020F0502020204030204" pitchFamily="34" charset="0"/>
            </a:endParaRPr>
          </a:p>
          <a:p>
            <a:endParaRPr lang="en-US" sz="2200" dirty="0"/>
          </a:p>
        </p:txBody>
      </p:sp>
      <p:sp>
        <p:nvSpPr>
          <p:cNvPr id="2" name="Title 1">
            <a:extLst>
              <a:ext uri="{FF2B5EF4-FFF2-40B4-BE49-F238E27FC236}">
                <a16:creationId xmlns:a16="http://schemas.microsoft.com/office/drawing/2014/main" id="{C9720766-3AF8-1545-32DB-9406C4DEA7DB}"/>
              </a:ext>
            </a:extLst>
          </p:cNvPr>
          <p:cNvSpPr>
            <a:spLocks noGrp="1"/>
          </p:cNvSpPr>
          <p:nvPr>
            <p:ph type="title"/>
          </p:nvPr>
        </p:nvSpPr>
        <p:spPr>
          <a:xfrm>
            <a:off x="838200" y="365125"/>
            <a:ext cx="10515600" cy="1325563"/>
          </a:xfrm>
        </p:spPr>
        <p:txBody>
          <a:bodyPr>
            <a:normAutofit/>
          </a:bodyPr>
          <a:lstStyle/>
          <a:p>
            <a:r>
              <a:rPr lang="en-US" sz="5400"/>
              <a:t>Where to get COVID-19 tests?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003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CDDD6-D91E-31B2-DC01-585916A37E34}"/>
              </a:ext>
            </a:extLst>
          </p:cNvPr>
          <p:cNvSpPr>
            <a:spLocks noGrp="1"/>
          </p:cNvSpPr>
          <p:nvPr>
            <p:ph type="title"/>
          </p:nvPr>
        </p:nvSpPr>
        <p:spPr>
          <a:xfrm>
            <a:off x="686834" y="1153572"/>
            <a:ext cx="3200400" cy="4461163"/>
          </a:xfrm>
        </p:spPr>
        <p:txBody>
          <a:bodyPr>
            <a:normAutofit/>
          </a:bodyPr>
          <a:lstStyle/>
          <a:p>
            <a:r>
              <a:rPr lang="en-US" b="0" i="0">
                <a:solidFill>
                  <a:srgbClr val="FFFFFF"/>
                </a:solidFill>
                <a:effectLst/>
                <a:latin typeface="Roboto Condensed" panose="020B0604020202020204" pitchFamily="2" charset="0"/>
              </a:rPr>
              <a:t>Kent Public Health Center</a:t>
            </a:r>
            <a:br>
              <a:rPr lang="en-US" b="0" i="0">
                <a:solidFill>
                  <a:srgbClr val="FFFFFF"/>
                </a:solidFill>
                <a:effectLst/>
                <a:latin typeface="Roboto Condensed" panose="020B0604020202020204" pitchFamily="2" charset="0"/>
              </a:rPr>
            </a:br>
            <a:r>
              <a:rPr lang="en-US" b="0" i="0">
                <a:solidFill>
                  <a:srgbClr val="FFFFFF"/>
                </a:solidFill>
                <a:effectLst/>
                <a:latin typeface="Roboto Condensed" panose="020B0604020202020204" pitchFamily="2" charset="0"/>
              </a:rPr>
              <a:t>Other Resources Happening</a:t>
            </a:r>
            <a:br>
              <a:rPr lang="en-US" b="0" i="0">
                <a:solidFill>
                  <a:srgbClr val="FFFFFF"/>
                </a:solidFill>
                <a:effectLst/>
                <a:latin typeface="Roboto Condensed" panose="020B0604020202020204" pitchFamily="2" charset="0"/>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B3B175-E867-0A3B-B1B2-4701B442249F}"/>
              </a:ext>
            </a:extLst>
          </p:cNvPr>
          <p:cNvSpPr>
            <a:spLocks noGrp="1"/>
          </p:cNvSpPr>
          <p:nvPr>
            <p:ph idx="1"/>
          </p:nvPr>
        </p:nvSpPr>
        <p:spPr>
          <a:xfrm>
            <a:off x="4447308" y="591344"/>
            <a:ext cx="6906491" cy="5585619"/>
          </a:xfrm>
        </p:spPr>
        <p:txBody>
          <a:bodyPr anchor="ctr">
            <a:normAutofit/>
          </a:bodyPr>
          <a:lstStyle/>
          <a:p>
            <a:r>
              <a:rPr lang="en-US" sz="2400" b="0" i="0">
                <a:effectLst/>
                <a:latin typeface="Roboto Condensed" panose="02000000000000000000" pitchFamily="2" charset="0"/>
              </a:rPr>
              <a:t>Women, Infants and Children nutrition program (WIC)</a:t>
            </a:r>
          </a:p>
          <a:p>
            <a:r>
              <a:rPr lang="en-US" sz="2400" b="0" i="0">
                <a:effectLst/>
                <a:latin typeface="Cabin"/>
              </a:rPr>
              <a:t>WIC is a supplemental food program for women who are pregnant or breastfeeding, infants and children and also provides health screening, nutrition and health education, breastfeeding promotion and support, help getting other services and checks for nutritious foods. You may be eligible for WIC services if:</a:t>
            </a:r>
          </a:p>
          <a:p>
            <a:pPr>
              <a:buFont typeface="Arial" panose="020B0604020202020204" pitchFamily="34" charset="0"/>
              <a:buChar char="•"/>
            </a:pPr>
            <a:r>
              <a:rPr lang="en-US" sz="2400" b="0" i="0">
                <a:effectLst/>
                <a:latin typeface="Cabin"/>
              </a:rPr>
              <a:t>Live in Washington state, and</a:t>
            </a:r>
          </a:p>
          <a:p>
            <a:pPr>
              <a:buFont typeface="Arial" panose="020B0604020202020204" pitchFamily="34" charset="0"/>
              <a:buChar char="•"/>
            </a:pPr>
            <a:r>
              <a:rPr lang="en-US" sz="2400" b="0" i="0">
                <a:effectLst/>
                <a:latin typeface="Cabin"/>
              </a:rPr>
              <a:t>Are pregnant, a new mother, or a child under five years of age, and</a:t>
            </a:r>
          </a:p>
          <a:p>
            <a:pPr>
              <a:buFont typeface="Arial" panose="020B0604020202020204" pitchFamily="34" charset="0"/>
              <a:buChar char="•"/>
            </a:pPr>
            <a:r>
              <a:rPr lang="en-US" sz="2400" b="0" i="0" u="sng">
                <a:effectLst/>
                <a:latin typeface="Cabin"/>
                <a:hlinkClick r:id="rId2"/>
              </a:rPr>
              <a:t>Meet the income guidelines</a:t>
            </a:r>
            <a:endParaRPr lang="en-US" sz="2400" b="0" i="0">
              <a:effectLst/>
              <a:latin typeface="Cabin"/>
            </a:endParaRPr>
          </a:p>
          <a:p>
            <a:pPr>
              <a:buFont typeface="Arial" panose="020B0604020202020204" pitchFamily="34" charset="0"/>
              <a:buChar char="•"/>
            </a:pPr>
            <a:r>
              <a:rPr lang="en-US" sz="2400" b="0" i="0">
                <a:effectLst/>
                <a:latin typeface="Cabin"/>
              </a:rPr>
              <a:t>Have a medical or nutrition need.</a:t>
            </a:r>
          </a:p>
          <a:p>
            <a:pPr>
              <a:buFont typeface="Arial" panose="020B0604020202020204" pitchFamily="34" charset="0"/>
              <a:buChar char="•"/>
            </a:pPr>
            <a:r>
              <a:rPr lang="en-US" sz="2400" b="0" i="0" u="sng">
                <a:effectLst/>
                <a:latin typeface="Cabin"/>
                <a:hlinkClick r:id="rId3"/>
              </a:rPr>
              <a:t>Learn more about our WIC services</a:t>
            </a:r>
            <a:endParaRPr lang="en-US" sz="2400" b="0" i="0">
              <a:effectLst/>
              <a:latin typeface="Cabin"/>
            </a:endParaRPr>
          </a:p>
          <a:p>
            <a:endParaRPr lang="en-US" sz="2400"/>
          </a:p>
        </p:txBody>
      </p:sp>
    </p:spTree>
    <p:extLst>
      <p:ext uri="{BB962C8B-B14F-4D97-AF65-F5344CB8AC3E}">
        <p14:creationId xmlns:p14="http://schemas.microsoft.com/office/powerpoint/2010/main" val="2487761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9213-26A7-F857-893C-EBE0BB920D02}"/>
              </a:ext>
            </a:extLst>
          </p:cNvPr>
          <p:cNvSpPr>
            <a:spLocks noGrp="1"/>
          </p:cNvSpPr>
          <p:nvPr>
            <p:ph type="title"/>
          </p:nvPr>
        </p:nvSpPr>
        <p:spPr>
          <a:xfrm>
            <a:off x="686834" y="1153572"/>
            <a:ext cx="3200400" cy="4461163"/>
          </a:xfrm>
        </p:spPr>
        <p:txBody>
          <a:bodyPr>
            <a:normAutofit/>
          </a:bodyPr>
          <a:lstStyle/>
          <a:p>
            <a:r>
              <a:rPr lang="en-US">
                <a:solidFill>
                  <a:srgbClr val="FFFFFF"/>
                </a:solidFill>
              </a:rPr>
              <a:t>Kent Public Health Center</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BD8793-AF62-A1A2-E73F-7FC012101E27}"/>
              </a:ext>
            </a:extLst>
          </p:cNvPr>
          <p:cNvSpPr>
            <a:spLocks noGrp="1"/>
          </p:cNvSpPr>
          <p:nvPr>
            <p:ph idx="1"/>
          </p:nvPr>
        </p:nvSpPr>
        <p:spPr>
          <a:xfrm>
            <a:off x="4447308" y="591344"/>
            <a:ext cx="6906491" cy="5585619"/>
          </a:xfrm>
        </p:spPr>
        <p:txBody>
          <a:bodyPr anchor="ctr">
            <a:normAutofit/>
          </a:bodyPr>
          <a:lstStyle/>
          <a:p>
            <a:r>
              <a:rPr lang="en-US" sz="1100" b="0" i="0" dirty="0">
                <a:effectLst/>
                <a:latin typeface="Roboto Condensed" panose="02000000000000000000" pitchFamily="2" charset="0"/>
              </a:rPr>
              <a:t>Maternity screening/pregnancy tests</a:t>
            </a:r>
          </a:p>
          <a:p>
            <a:pPr marL="0" indent="0">
              <a:buNone/>
            </a:pPr>
            <a:r>
              <a:rPr lang="en-US" sz="1100" b="0" i="0" dirty="0">
                <a:effectLst/>
                <a:latin typeface="Cabin"/>
              </a:rPr>
              <a:t>Office visit with a nurse to verify pregnancy, determine medical risk and financial status, and refer to appropriate prenatal services, including to DSHS for medical coupons, health care provider for maternity care, appropriate site for maternity support services and WIC Supplemental Food Program.</a:t>
            </a:r>
          </a:p>
          <a:p>
            <a:r>
              <a:rPr lang="en-US" sz="1100" b="0" i="0" dirty="0">
                <a:effectLst/>
                <a:latin typeface="Roboto Condensed" panose="02000000000000000000" pitchFamily="2" charset="0"/>
              </a:rPr>
              <a:t>Birth control and STD clinic</a:t>
            </a:r>
          </a:p>
          <a:p>
            <a:pPr marL="0" indent="0">
              <a:buNone/>
            </a:pPr>
            <a:r>
              <a:rPr lang="en-US" sz="1100" b="1" i="0" dirty="0">
                <a:effectLst/>
                <a:latin typeface="Cabin"/>
              </a:rPr>
              <a:t>Specific hours:</a:t>
            </a:r>
            <a:r>
              <a:rPr lang="en-US" sz="1100" b="0" i="0" dirty="0">
                <a:effectLst/>
                <a:latin typeface="Cabin"/>
              </a:rPr>
              <a:t> Monday - Thursday, 9 am to 6 pm; Friday, 8 am to 5 pm. Walk-ins welcome or by appointment at </a:t>
            </a:r>
            <a:r>
              <a:rPr lang="en-US" sz="1100" b="0" i="0" u="sng" dirty="0">
                <a:effectLst/>
                <a:latin typeface="Cabin"/>
                <a:hlinkClick r:id="rId2"/>
              </a:rPr>
              <a:t>206-477-6950</a:t>
            </a:r>
            <a:r>
              <a:rPr lang="en-US" sz="1100" b="0" i="0" dirty="0">
                <a:effectLst/>
                <a:latin typeface="Cabin"/>
              </a:rPr>
              <a:t>.</a:t>
            </a:r>
          </a:p>
          <a:p>
            <a:r>
              <a:rPr lang="en-US" sz="1100" b="0" i="0" dirty="0">
                <a:effectLst/>
                <a:latin typeface="Cabin"/>
              </a:rPr>
              <a:t>Family planning services and education, reproductive health care, HIV and STD screening, pregnancy tests, birth control and referrals. </a:t>
            </a:r>
            <a:r>
              <a:rPr lang="en-US" sz="1100" b="0" i="0" u="sng" dirty="0">
                <a:effectLst/>
                <a:latin typeface="Cabin"/>
                <a:hlinkClick r:id="rId3"/>
              </a:rPr>
              <a:t>Learn more about birth control</a:t>
            </a:r>
            <a:r>
              <a:rPr lang="en-US" sz="1100" b="0" i="0" dirty="0">
                <a:effectLst/>
                <a:latin typeface="Cabin"/>
              </a:rPr>
              <a:t>.</a:t>
            </a:r>
          </a:p>
          <a:p>
            <a:r>
              <a:rPr lang="en-US" sz="1100" b="0" i="0" dirty="0">
                <a:effectLst/>
                <a:latin typeface="Roboto Condensed" panose="02000000000000000000" pitchFamily="2" charset="0"/>
              </a:rPr>
              <a:t>Emergency contraception (EC)</a:t>
            </a:r>
          </a:p>
          <a:p>
            <a:pPr marL="0" indent="0">
              <a:buNone/>
            </a:pPr>
            <a:r>
              <a:rPr lang="en-US" sz="1100" b="0" i="0" dirty="0">
                <a:effectLst/>
                <a:latin typeface="Cabin"/>
              </a:rPr>
              <a:t>EC (also called emergency contraception pills) is a special dose of birth control pills that prevents pregnancy after you have had unprotected sex. Some people call EC the "morning after pill," but you actually have up to 5 days (120 hours) after sex to use EC. EC is not an abortion pill.</a:t>
            </a:r>
          </a:p>
          <a:p>
            <a:r>
              <a:rPr lang="en-US" sz="1100" b="0" i="0" dirty="0">
                <a:effectLst/>
                <a:latin typeface="Roboto Condensed" panose="02000000000000000000" pitchFamily="2" charset="0"/>
              </a:rPr>
              <a:t>Children with Special Health Care Needs (CSHCN)</a:t>
            </a:r>
          </a:p>
          <a:p>
            <a:r>
              <a:rPr lang="en-US" sz="1100" b="0" i="0" dirty="0">
                <a:effectLst/>
                <a:latin typeface="Cabin"/>
              </a:rPr>
              <a:t>CSHCN assists in planning and obtaining medical care and other resources for the child with a disability or a condition that may prevent normal growth and development. </a:t>
            </a:r>
            <a:r>
              <a:rPr lang="en-US" sz="1100" b="0" i="0" u="sng" dirty="0">
                <a:effectLst/>
                <a:latin typeface="Cabin"/>
                <a:hlinkClick r:id="rId4"/>
              </a:rPr>
              <a:t>Learn more about CSHCN</a:t>
            </a:r>
            <a:r>
              <a:rPr lang="en-US" sz="1100" b="0" i="0" dirty="0">
                <a:effectLst/>
                <a:latin typeface="Cabin"/>
              </a:rPr>
              <a:t>.</a:t>
            </a:r>
          </a:p>
          <a:p>
            <a:r>
              <a:rPr lang="en-US" sz="1100" b="0" i="0" dirty="0">
                <a:effectLst/>
                <a:latin typeface="Roboto Condensed" panose="02000000000000000000" pitchFamily="2" charset="0"/>
              </a:rPr>
              <a:t>ORCA-LIFT cards (reduced transit fare)</a:t>
            </a:r>
          </a:p>
          <a:p>
            <a:r>
              <a:rPr lang="en-US" sz="1100" b="0" i="0" dirty="0">
                <a:effectLst/>
                <a:latin typeface="Cabin"/>
              </a:rPr>
              <a:t>The ORCA card is the easiest, healthiest way to pay your transit fares in the Puget Sound region. After loading your ORCA card with E-purse (electronic purse) funds, and/or a monthly pass, you’re ready to ride! The ORCA card will automatically track paid fares and transfers, so you don't have to. Available at this location to those who qualify. Visit Metro's </a:t>
            </a:r>
            <a:r>
              <a:rPr lang="en-US" sz="1100" b="0" i="0" u="sng" dirty="0">
                <a:effectLst/>
                <a:latin typeface="Cabin"/>
                <a:hlinkClick r:id="rId5"/>
              </a:rPr>
              <a:t>ORCA-LIFT card</a:t>
            </a:r>
            <a:r>
              <a:rPr lang="en-US" sz="1100" b="0" i="0" dirty="0">
                <a:effectLst/>
                <a:latin typeface="Cabin"/>
              </a:rPr>
              <a:t> website to learn more.</a:t>
            </a:r>
          </a:p>
          <a:p>
            <a:endParaRPr lang="en-US" sz="1100" dirty="0"/>
          </a:p>
        </p:txBody>
      </p:sp>
    </p:spTree>
    <p:extLst>
      <p:ext uri="{BB962C8B-B14F-4D97-AF65-F5344CB8AC3E}">
        <p14:creationId xmlns:p14="http://schemas.microsoft.com/office/powerpoint/2010/main" val="1039940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237B9C-8BDB-14D9-AE87-BC450034A8F5}"/>
              </a:ext>
            </a:extLst>
          </p:cNvPr>
          <p:cNvSpPr>
            <a:spLocks noGrp="1"/>
          </p:cNvSpPr>
          <p:nvPr>
            <p:ph type="title"/>
          </p:nvPr>
        </p:nvSpPr>
        <p:spPr>
          <a:xfrm>
            <a:off x="5894962" y="479493"/>
            <a:ext cx="5458838" cy="1325563"/>
          </a:xfrm>
        </p:spPr>
        <p:txBody>
          <a:bodyPr>
            <a:normAutofit/>
          </a:bodyPr>
          <a:lstStyle/>
          <a:p>
            <a:r>
              <a:rPr lang="en-US" dirty="0"/>
              <a:t>Kent Public Health Center</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0E9F9DD-C91E-A956-CBFE-266FE2308626}"/>
              </a:ext>
            </a:extLst>
          </p:cNvPr>
          <p:cNvPicPr>
            <a:picLocks noChangeAspect="1"/>
          </p:cNvPicPr>
          <p:nvPr/>
        </p:nvPicPr>
        <p:blipFill>
          <a:blip r:embed="rId2"/>
          <a:stretch>
            <a:fillRect/>
          </a:stretch>
        </p:blipFill>
        <p:spPr>
          <a:xfrm>
            <a:off x="703182" y="1773564"/>
            <a:ext cx="4777381" cy="314112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A5B7D880-08B3-6D87-F952-4B7795B58471}"/>
              </a:ext>
            </a:extLst>
          </p:cNvPr>
          <p:cNvSpPr>
            <a:spLocks noGrp="1"/>
          </p:cNvSpPr>
          <p:nvPr>
            <p:ph idx="1"/>
          </p:nvPr>
        </p:nvSpPr>
        <p:spPr>
          <a:xfrm>
            <a:off x="5894962" y="1984443"/>
            <a:ext cx="5458838" cy="4192520"/>
          </a:xfrm>
        </p:spPr>
        <p:txBody>
          <a:bodyPr>
            <a:normAutofit/>
          </a:bodyPr>
          <a:lstStyle/>
          <a:p>
            <a:r>
              <a:rPr lang="en-US" sz="1800" b="0" i="0">
                <a:effectLst/>
                <a:latin typeface="Roboto Condensed" panose="02000000000000000000" pitchFamily="2" charset="0"/>
              </a:rPr>
              <a:t>Teen clinic</a:t>
            </a:r>
          </a:p>
          <a:p>
            <a:r>
              <a:rPr lang="en-US" sz="1800" b="1" i="0">
                <a:effectLst/>
                <a:latin typeface="Cabin"/>
              </a:rPr>
              <a:t>Walk-in hours:</a:t>
            </a:r>
            <a:r>
              <a:rPr lang="en-US" sz="1800" b="0" i="0">
                <a:effectLst/>
                <a:latin typeface="Cabin"/>
              </a:rPr>
              <a:t> Every 1st and 3rd Wednesday of the month, 1 pm to 4 pm</a:t>
            </a:r>
          </a:p>
          <a:p>
            <a:pPr>
              <a:buFont typeface="Arial" panose="020B0604020202020204" pitchFamily="34" charset="0"/>
              <a:buChar char="•"/>
            </a:pPr>
            <a:r>
              <a:rPr lang="en-US" sz="1800" b="0" i="0">
                <a:effectLst/>
                <a:latin typeface="Cabin"/>
              </a:rPr>
              <a:t>Join us for games, prizes, snacks and an afternoon dedicated to teen services!</a:t>
            </a:r>
          </a:p>
          <a:p>
            <a:pPr>
              <a:buFont typeface="Arial" panose="020B0604020202020204" pitchFamily="34" charset="0"/>
              <a:buChar char="•"/>
            </a:pPr>
            <a:r>
              <a:rPr lang="en-US" sz="1800" b="0" i="0">
                <a:effectLst/>
                <a:latin typeface="Cabin"/>
              </a:rPr>
              <a:t>If you're not available during these times, or just don't want to wait, free or low cost services are available Monday-Friday by appointment or walk-in.</a:t>
            </a:r>
          </a:p>
          <a:p>
            <a:pPr>
              <a:buFont typeface="Arial" panose="020B0604020202020204" pitchFamily="34" charset="0"/>
              <a:buChar char="•"/>
            </a:pPr>
            <a:r>
              <a:rPr lang="en-US" sz="1800" b="0" i="0">
                <a:effectLst/>
                <a:latin typeface="Cabin"/>
              </a:rPr>
              <a:t>For STD testing and treatment, teens who are 14 and older may access services without getting permission from a parent or guardian. We will not tell anyone about your visit unless you ask us to.</a:t>
            </a:r>
          </a:p>
          <a:p>
            <a:pPr>
              <a:buFont typeface="Arial" panose="020B0604020202020204" pitchFamily="34" charset="0"/>
              <a:buChar char="•"/>
            </a:pPr>
            <a:r>
              <a:rPr lang="en-US" sz="1800" b="0" i="0" u="sng">
                <a:effectLst/>
                <a:latin typeface="Cabin"/>
                <a:hlinkClick r:id="rId3"/>
              </a:rPr>
              <a:t>Learn more about teen health services</a:t>
            </a:r>
            <a:br>
              <a:rPr lang="en-US" sz="1800" b="0" i="0" u="sng">
                <a:effectLst/>
                <a:latin typeface="Cabin"/>
              </a:rPr>
            </a:br>
            <a:endParaRPr lang="en-US" sz="1800" b="0" i="0">
              <a:effectLst/>
              <a:latin typeface="Cabin"/>
            </a:endParaRPr>
          </a:p>
          <a:p>
            <a:endParaRPr lang="en-US" sz="1800"/>
          </a:p>
        </p:txBody>
      </p:sp>
    </p:spTree>
    <p:extLst>
      <p:ext uri="{BB962C8B-B14F-4D97-AF65-F5344CB8AC3E}">
        <p14:creationId xmlns:p14="http://schemas.microsoft.com/office/powerpoint/2010/main" val="3018095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5A54F-BEB1-1382-EBD1-D394A276D04B}"/>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Century Gothic" panose="020B0502020202020204" pitchFamily="34" charset="0"/>
              </a:rPr>
              <a:t>Mobile Medical Care for people living homeless</a:t>
            </a:r>
            <a:br>
              <a:rPr lang="en-US" b="1" i="0">
                <a:solidFill>
                  <a:srgbClr val="FFFFFF"/>
                </a:solidFill>
                <a:effectLst/>
                <a:latin typeface="Century Gothic" panose="020B0502020202020204" pitchFamily="34" charset="0"/>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991B97-93D6-312B-748E-308318897E68}"/>
              </a:ext>
            </a:extLst>
          </p:cNvPr>
          <p:cNvSpPr>
            <a:spLocks noGrp="1"/>
          </p:cNvSpPr>
          <p:nvPr>
            <p:ph idx="1"/>
          </p:nvPr>
        </p:nvSpPr>
        <p:spPr>
          <a:xfrm>
            <a:off x="4447308" y="591344"/>
            <a:ext cx="6906491" cy="5585619"/>
          </a:xfrm>
        </p:spPr>
        <p:txBody>
          <a:bodyPr anchor="ctr">
            <a:normAutofit/>
          </a:bodyPr>
          <a:lstStyle/>
          <a:p>
            <a:r>
              <a:rPr lang="en-US" sz="1500" b="0" i="0" dirty="0">
                <a:effectLst/>
                <a:latin typeface="helvetica" panose="020B0604020202020204" pitchFamily="34" charset="0"/>
              </a:rPr>
              <a:t>Are you…</a:t>
            </a:r>
            <a:br>
              <a:rPr lang="en-US" sz="1500" dirty="0"/>
            </a:br>
            <a:r>
              <a:rPr lang="en-US" sz="1500" b="0" i="0" dirty="0">
                <a:effectLst/>
                <a:latin typeface="helvetica" panose="020B0604020202020204" pitchFamily="34" charset="0"/>
              </a:rPr>
              <a:t>• living on the streets, in a camp, in a vehicle, or in a shelter?</a:t>
            </a:r>
            <a:br>
              <a:rPr lang="en-US" sz="1500" dirty="0"/>
            </a:br>
            <a:r>
              <a:rPr lang="en-US" sz="1500" b="0" i="0" dirty="0">
                <a:effectLst/>
                <a:latin typeface="helvetica" panose="020B0604020202020204" pitchFamily="34" charset="0"/>
              </a:rPr>
              <a:t>• “couch surfing” or staying with family or friends, not on the lease?</a:t>
            </a:r>
            <a:br>
              <a:rPr lang="en-US" sz="1500" dirty="0"/>
            </a:br>
            <a:r>
              <a:rPr lang="en-US" sz="1500" b="0" i="0" dirty="0">
                <a:effectLst/>
                <a:latin typeface="helvetica" panose="020B0604020202020204" pitchFamily="34" charset="0"/>
              </a:rPr>
              <a:t>• living in transitional housing?</a:t>
            </a:r>
            <a:br>
              <a:rPr lang="en-US" sz="1500" dirty="0"/>
            </a:br>
            <a:r>
              <a:rPr lang="en-US" sz="1500" b="0" i="0" dirty="0">
                <a:effectLst/>
                <a:latin typeface="helvetica" panose="020B0604020202020204" pitchFamily="34" charset="0"/>
              </a:rPr>
              <a:t>• Or, have you been homeless in the past year?</a:t>
            </a:r>
          </a:p>
          <a:p>
            <a:r>
              <a:rPr lang="en-US" sz="1500" b="1" i="0" dirty="0">
                <a:effectLst/>
                <a:latin typeface="helvetica" panose="020B0604020202020204" pitchFamily="34" charset="0"/>
              </a:rPr>
              <a:t>If so, the Mobile Medical Program is for you.</a:t>
            </a:r>
            <a:endParaRPr lang="en-US" sz="1500" b="0" i="0" dirty="0">
              <a:effectLst/>
              <a:latin typeface="helvetica" panose="020B0604020202020204" pitchFamily="34" charset="0"/>
            </a:endParaRPr>
          </a:p>
          <a:p>
            <a:r>
              <a:rPr lang="en-US" sz="1500" b="0" i="0" dirty="0">
                <a:effectLst/>
                <a:latin typeface="helvetica" panose="020B0604020202020204" pitchFamily="34" charset="0"/>
              </a:rPr>
              <a:t>On-site the mobile medical team offers:</a:t>
            </a:r>
          </a:p>
          <a:p>
            <a:br>
              <a:rPr lang="en-US" sz="1500" b="0" i="0" dirty="0">
                <a:effectLst/>
                <a:latin typeface="helvetica" panose="020B0604020202020204" pitchFamily="34" charset="0"/>
              </a:rPr>
            </a:br>
            <a:r>
              <a:rPr lang="en-US" sz="1500" b="0" i="0" dirty="0">
                <a:effectLst/>
                <a:latin typeface="helvetica" panose="020B0604020202020204" pitchFamily="34" charset="0"/>
              </a:rPr>
              <a:t>• Doctor and nurse visits for acute and chronic conditions</a:t>
            </a:r>
            <a:br>
              <a:rPr lang="en-US" sz="1500" b="0" i="0" dirty="0">
                <a:effectLst/>
                <a:latin typeface="helvetica" panose="020B0604020202020204" pitchFamily="34" charset="0"/>
              </a:rPr>
            </a:br>
            <a:r>
              <a:rPr lang="en-US" sz="1500" b="0" i="0" dirty="0">
                <a:effectLst/>
                <a:latin typeface="helvetica" panose="020B0604020202020204" pitchFamily="34" charset="0"/>
              </a:rPr>
              <a:t>• STD, HIV and Hepatitis C testing</a:t>
            </a:r>
            <a:br>
              <a:rPr lang="en-US" sz="1500" b="0" i="0" dirty="0">
                <a:effectLst/>
                <a:latin typeface="helvetica" panose="020B0604020202020204" pitchFamily="34" charset="0"/>
              </a:rPr>
            </a:br>
            <a:r>
              <a:rPr lang="en-US" sz="1500" b="0" i="0" dirty="0">
                <a:effectLst/>
                <a:latin typeface="helvetica" panose="020B0604020202020204" pitchFamily="34" charset="0"/>
              </a:rPr>
              <a:t>• Pregnancy tests and birth control</a:t>
            </a:r>
            <a:br>
              <a:rPr lang="en-US" sz="1500" b="0" i="0" dirty="0">
                <a:effectLst/>
                <a:latin typeface="helvetica" panose="020B0604020202020204" pitchFamily="34" charset="0"/>
              </a:rPr>
            </a:br>
            <a:r>
              <a:rPr lang="en-US" sz="1500" b="0" i="0" dirty="0">
                <a:effectLst/>
                <a:latin typeface="helvetica" panose="020B0604020202020204" pitchFamily="34" charset="0"/>
              </a:rPr>
              <a:t>• Access to behavioral health and substance use specialists</a:t>
            </a:r>
            <a:br>
              <a:rPr lang="en-US" sz="1500" b="0" i="0" dirty="0">
                <a:effectLst/>
                <a:latin typeface="helvetica" panose="020B0604020202020204" pitchFamily="34" charset="0"/>
              </a:rPr>
            </a:br>
            <a:r>
              <a:rPr lang="en-US" sz="1500" b="0" i="0" dirty="0">
                <a:effectLst/>
                <a:latin typeface="helvetica" panose="020B0604020202020204" pitchFamily="34" charset="0"/>
              </a:rPr>
              <a:t>• Naloxone overdose prevention training and kits</a:t>
            </a:r>
            <a:br>
              <a:rPr lang="en-US" sz="1500" b="0" i="0" dirty="0">
                <a:effectLst/>
                <a:latin typeface="helvetica" panose="020B0604020202020204" pitchFamily="34" charset="0"/>
              </a:rPr>
            </a:br>
            <a:r>
              <a:rPr lang="en-US" sz="1500" b="0" i="0" dirty="0">
                <a:effectLst/>
                <a:latin typeface="helvetica" panose="020B0604020202020204" pitchFamily="34" charset="0"/>
              </a:rPr>
              <a:t>• Dental care for pain and emergency conditions on select days</a:t>
            </a:r>
            <a:br>
              <a:rPr lang="en-US" sz="1500" b="0" i="0" dirty="0">
                <a:effectLst/>
                <a:latin typeface="helvetica" panose="020B0604020202020204" pitchFamily="34" charset="0"/>
              </a:rPr>
            </a:br>
            <a:r>
              <a:rPr lang="en-US" sz="1500" b="0" i="0" dirty="0">
                <a:effectLst/>
                <a:latin typeface="helvetica" panose="020B0604020202020204" pitchFamily="34" charset="0"/>
              </a:rPr>
              <a:t>We can also help you connect to:</a:t>
            </a:r>
            <a:br>
              <a:rPr lang="en-US" sz="1500" b="0" i="0" dirty="0">
                <a:effectLst/>
                <a:latin typeface="helvetica" panose="020B0604020202020204" pitchFamily="34" charset="0"/>
              </a:rPr>
            </a:br>
            <a:r>
              <a:rPr lang="en-US" sz="1500" b="0" i="0" dirty="0">
                <a:effectLst/>
                <a:latin typeface="helvetica" panose="020B0604020202020204" pitchFamily="34" charset="0"/>
              </a:rPr>
              <a:t>• A doctor’s office that can provide follow-up care</a:t>
            </a:r>
            <a:br>
              <a:rPr lang="en-US" sz="1500" b="0" i="0" dirty="0">
                <a:effectLst/>
                <a:latin typeface="helvetica" panose="020B0604020202020204" pitchFamily="34" charset="0"/>
              </a:rPr>
            </a:br>
            <a:r>
              <a:rPr lang="en-US" sz="1500" b="0" i="0" dirty="0">
                <a:effectLst/>
                <a:latin typeface="helvetica" panose="020B0604020202020204" pitchFamily="34" charset="0"/>
              </a:rPr>
              <a:t>• Mental health counseling</a:t>
            </a:r>
            <a:br>
              <a:rPr lang="en-US" sz="1500" b="0" i="0" dirty="0">
                <a:effectLst/>
                <a:latin typeface="helvetica" panose="020B0604020202020204" pitchFamily="34" charset="0"/>
              </a:rPr>
            </a:br>
            <a:r>
              <a:rPr lang="en-US" sz="1500" b="0" i="0" dirty="0">
                <a:effectLst/>
                <a:latin typeface="helvetica" panose="020B0604020202020204" pitchFamily="34" charset="0"/>
              </a:rPr>
              <a:t>• Substance use counseling via a harm reduction approach</a:t>
            </a:r>
            <a:br>
              <a:rPr lang="en-US" sz="1500" b="0" i="0" dirty="0">
                <a:effectLst/>
                <a:latin typeface="helvetica" panose="020B0604020202020204" pitchFamily="34" charset="0"/>
              </a:rPr>
            </a:br>
            <a:r>
              <a:rPr lang="en-US" sz="1500" b="0" i="0" dirty="0">
                <a:effectLst/>
                <a:latin typeface="helvetica" panose="020B0604020202020204" pitchFamily="34" charset="0"/>
              </a:rPr>
              <a:t>• Enrollment into ORCA Lift transportation assistance</a:t>
            </a:r>
            <a:br>
              <a:rPr lang="en-US" sz="1500" b="0" i="0" dirty="0">
                <a:effectLst/>
                <a:latin typeface="helvetica" panose="020B0604020202020204" pitchFamily="34" charset="0"/>
              </a:rPr>
            </a:br>
            <a:r>
              <a:rPr lang="en-US" sz="1500" b="0" i="0" dirty="0">
                <a:effectLst/>
                <a:latin typeface="helvetica" panose="020B0604020202020204" pitchFamily="34" charset="0"/>
              </a:rPr>
              <a:t>• Referrals to shelter, food, benefits, legal and domestic violence</a:t>
            </a:r>
            <a:br>
              <a:rPr lang="en-US" sz="1500" b="0" i="0" dirty="0">
                <a:effectLst/>
                <a:latin typeface="helvetica" panose="020B0604020202020204" pitchFamily="34" charset="0"/>
              </a:rPr>
            </a:br>
            <a:r>
              <a:rPr lang="en-US" sz="1500" b="0" i="0" dirty="0">
                <a:effectLst/>
                <a:latin typeface="helvetica" panose="020B0604020202020204" pitchFamily="34" charset="0"/>
              </a:rPr>
              <a:t>programs</a:t>
            </a:r>
          </a:p>
          <a:p>
            <a:endParaRPr lang="en-US" sz="1500" dirty="0"/>
          </a:p>
        </p:txBody>
      </p:sp>
    </p:spTree>
    <p:extLst>
      <p:ext uri="{BB962C8B-B14F-4D97-AF65-F5344CB8AC3E}">
        <p14:creationId xmlns:p14="http://schemas.microsoft.com/office/powerpoint/2010/main" val="2601854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3B578D-55E7-EF4D-8D6D-CE6D23685877}"/>
              </a:ext>
            </a:extLst>
          </p:cNvPr>
          <p:cNvSpPr txBox="1"/>
          <p:nvPr/>
        </p:nvSpPr>
        <p:spPr>
          <a:xfrm>
            <a:off x="497901" y="288485"/>
            <a:ext cx="6102220" cy="646331"/>
          </a:xfrm>
          <a:prstGeom prst="rect">
            <a:avLst/>
          </a:prstGeom>
          <a:noFill/>
        </p:spPr>
        <p:txBody>
          <a:bodyPr wrap="square">
            <a:spAutoFit/>
          </a:bodyPr>
          <a:lstStyle/>
          <a:p>
            <a:r>
              <a:rPr lang="en-US" dirty="0">
                <a:hlinkClick r:id="rId2"/>
              </a:rPr>
              <a:t>Mobile medical care for people living homeless - King County, Washington</a:t>
            </a:r>
            <a:endParaRPr lang="en-US" dirty="0"/>
          </a:p>
        </p:txBody>
      </p:sp>
      <p:pic>
        <p:nvPicPr>
          <p:cNvPr id="6" name="Content Placeholder 5" descr="Table&#10;&#10;Description automatically generated">
            <a:extLst>
              <a:ext uri="{FF2B5EF4-FFF2-40B4-BE49-F238E27FC236}">
                <a16:creationId xmlns:a16="http://schemas.microsoft.com/office/drawing/2014/main" id="{70A77E43-2AA6-AA89-B6D3-7C928C7A8F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1965" y="934816"/>
            <a:ext cx="4187018" cy="5887489"/>
          </a:xfrm>
        </p:spPr>
      </p:pic>
    </p:spTree>
    <p:extLst>
      <p:ext uri="{BB962C8B-B14F-4D97-AF65-F5344CB8AC3E}">
        <p14:creationId xmlns:p14="http://schemas.microsoft.com/office/powerpoint/2010/main" val="1578049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9BD01E-FB50-4B36-79A7-48B663146029}"/>
              </a:ext>
            </a:extLst>
          </p:cNvPr>
          <p:cNvSpPr>
            <a:spLocks noGrp="1"/>
          </p:cNvSpPr>
          <p:nvPr>
            <p:ph type="title"/>
          </p:nvPr>
        </p:nvSpPr>
        <p:spPr>
          <a:xfrm>
            <a:off x="838200" y="365125"/>
            <a:ext cx="10515600" cy="1325563"/>
          </a:xfrm>
        </p:spPr>
        <p:txBody>
          <a:bodyPr>
            <a:normAutofit/>
          </a:bodyPr>
          <a:lstStyle/>
          <a:p>
            <a:r>
              <a:rPr lang="en-US" b="1">
                <a:effectLst/>
                <a:latin typeface="Calibri" panose="020F0502020204030204" pitchFamily="34" charset="0"/>
                <a:ea typeface="Calibri" panose="020F0502020204030204" pitchFamily="34" charset="0"/>
              </a:rPr>
              <a:t>Potential costs for COVID-19 vaccine and antiviral treatments</a:t>
            </a: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12A4AE-E481-426E-BDC5-FACA7D72125E}"/>
              </a:ext>
            </a:extLst>
          </p:cNvPr>
          <p:cNvSpPr>
            <a:spLocks noGrp="1"/>
          </p:cNvSpPr>
          <p:nvPr>
            <p:ph idx="1"/>
          </p:nvPr>
        </p:nvSpPr>
        <p:spPr>
          <a:xfrm>
            <a:off x="838200" y="1825625"/>
            <a:ext cx="10515600" cy="4351338"/>
          </a:xfrm>
        </p:spPr>
        <p:txBody>
          <a:bodyPr>
            <a:normAutofit/>
          </a:bodyPr>
          <a:lstStyle/>
          <a:p>
            <a:pPr marL="0" marR="0" indent="0" fontAlgn="base">
              <a:spcBef>
                <a:spcPts val="0"/>
              </a:spcBef>
              <a:spcAft>
                <a:spcPts val="0"/>
              </a:spcAft>
              <a:buNone/>
            </a:pPr>
            <a:br>
              <a:rPr lang="en-US" sz="2600">
                <a:effectLst/>
                <a:latin typeface="Calibri" panose="020F0502020204030204" pitchFamily="34" charset="0"/>
                <a:ea typeface="Calibri" panose="020F0502020204030204" pitchFamily="34" charset="0"/>
              </a:rPr>
            </a:br>
            <a:r>
              <a:rPr lang="en-US" sz="2600">
                <a:effectLst/>
                <a:latin typeface="Calibri" panose="020F0502020204030204" pitchFamily="34" charset="0"/>
                <a:ea typeface="Calibri" panose="020F0502020204030204" pitchFamily="34" charset="0"/>
              </a:rPr>
              <a:t>COVID-19 vaccines and antiviral treatment are currently free to the public. They will remain free, even for people who don’t have insurance, as long as the federal government’s large supply of vaccine and medication lasts. Vaccines purchased by the federal government are predicted to last through the summer and COVID-19 treatments will remain available, depending on the product, through the end of the year.</a:t>
            </a:r>
          </a:p>
          <a:p>
            <a:pPr marL="0" marR="0" indent="0" fontAlgn="base">
              <a:spcBef>
                <a:spcPts val="0"/>
              </a:spcBef>
              <a:spcAft>
                <a:spcPts val="0"/>
              </a:spcAft>
              <a:buNone/>
            </a:pPr>
            <a:endParaRPr lang="en-US" sz="2600">
              <a:effectLst/>
              <a:latin typeface="Calibri" panose="020F0502020204030204" pitchFamily="34" charset="0"/>
              <a:ea typeface="Calibri" panose="020F0502020204030204" pitchFamily="34" charset="0"/>
            </a:endParaRPr>
          </a:p>
          <a:p>
            <a:pPr marL="0" indent="0">
              <a:buNone/>
            </a:pPr>
            <a:r>
              <a:rPr lang="en-US" sz="2600">
                <a:effectLst/>
                <a:latin typeface="Calibri" panose="020F0502020204030204" pitchFamily="34" charset="0"/>
                <a:ea typeface="Calibri" panose="020F0502020204030204" pitchFamily="34" charset="0"/>
              </a:rPr>
              <a:t>After these free federal supplies run out, COVID-19 vaccines and treatments will shift to the private market. </a:t>
            </a:r>
          </a:p>
          <a:p>
            <a:endParaRPr lang="en-US" sz="2600"/>
          </a:p>
        </p:txBody>
      </p:sp>
    </p:spTree>
    <p:extLst>
      <p:ext uri="{BB962C8B-B14F-4D97-AF65-F5344CB8AC3E}">
        <p14:creationId xmlns:p14="http://schemas.microsoft.com/office/powerpoint/2010/main" val="21544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7A8AB-80CF-9297-2B3C-5B7AEAB5A13F}"/>
              </a:ext>
            </a:extLst>
          </p:cNvPr>
          <p:cNvSpPr>
            <a:spLocks noGrp="1"/>
          </p:cNvSpPr>
          <p:nvPr>
            <p:ph type="title"/>
          </p:nvPr>
        </p:nvSpPr>
        <p:spPr>
          <a:xfrm>
            <a:off x="838200" y="365125"/>
            <a:ext cx="10515600" cy="1325563"/>
          </a:xfrm>
        </p:spPr>
        <p:txBody>
          <a:bodyPr>
            <a:normAutofit fontScale="90000"/>
          </a:bodyPr>
          <a:lstStyle/>
          <a:p>
            <a:r>
              <a:rPr lang="en-US" sz="5400" b="1">
                <a:effectLst/>
                <a:latin typeface="Calibri" panose="020F0502020204030204" pitchFamily="34" charset="0"/>
                <a:ea typeface="Calibri" panose="020F0502020204030204" pitchFamily="34" charset="0"/>
              </a:rPr>
              <a:t>Potential costs for COVID-19 vaccine and antiviral treatments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6EE51-1329-86AC-91F6-DEF047C0EE13}"/>
              </a:ext>
            </a:extLst>
          </p:cNvPr>
          <p:cNvSpPr>
            <a:spLocks noGrp="1"/>
          </p:cNvSpPr>
          <p:nvPr>
            <p:ph idx="1"/>
          </p:nvPr>
        </p:nvSpPr>
        <p:spPr>
          <a:xfrm>
            <a:off x="838200" y="1929384"/>
            <a:ext cx="10515600" cy="4251960"/>
          </a:xfrm>
        </p:spPr>
        <p:txBody>
          <a:bodyPr>
            <a:normAutofit/>
          </a:bodyPr>
          <a:lstStyle/>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Getting a COVID-19 vaccine will likely be similar to getting the annual flu shot and other routine vaccines. COVID-19 shots and boosters will continue to be free for children under 18 years (through the Washington Childhood Vaccine Program and Children’s Health Insurance Program). In addition, most commercial insurance, Medicare, and Medicaid programs will cover the vaccines for their members. </a:t>
            </a:r>
          </a:p>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 </a:t>
            </a:r>
          </a:p>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Starting later this year, people will likely have out-of-pocket costs for COVID-19 treatment, depending on the type of insurance they have. This would be similar to the costs people have for other drugs through traditional coverage.</a:t>
            </a:r>
          </a:p>
          <a:p>
            <a:pPr marL="0" marR="0" indent="0">
              <a:spcBef>
                <a:spcPts val="0"/>
              </a:spcBef>
              <a:spcAft>
                <a:spcPts val="0"/>
              </a:spcAft>
              <a:buNone/>
            </a:pPr>
            <a:r>
              <a:rPr lang="en-US" sz="220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a:effectLst/>
                <a:latin typeface="Calibri" panose="020F0502020204030204" pitchFamily="34" charset="0"/>
                <a:ea typeface="Calibri" panose="020F0502020204030204" pitchFamily="34" charset="0"/>
              </a:rPr>
              <a:t>The federal government is working with vaccine and treatment manufacturers to ensure that Patient Assistance Programs that provide free access to these products are easy to use and broadly accessible.</a:t>
            </a:r>
          </a:p>
          <a:p>
            <a:endParaRPr lang="en-US" sz="2200"/>
          </a:p>
        </p:txBody>
      </p:sp>
    </p:spTree>
    <p:extLst>
      <p:ext uri="{BB962C8B-B14F-4D97-AF65-F5344CB8AC3E}">
        <p14:creationId xmlns:p14="http://schemas.microsoft.com/office/powerpoint/2010/main" val="1481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455C-DB40-A926-2C11-FB470F29D221}"/>
              </a:ext>
            </a:extLst>
          </p:cNvPr>
          <p:cNvSpPr>
            <a:spLocks noGrp="1"/>
          </p:cNvSpPr>
          <p:nvPr>
            <p:ph type="title"/>
          </p:nvPr>
        </p:nvSpPr>
        <p:spPr>
          <a:solidFill>
            <a:schemeClr val="accent2">
              <a:lumMod val="60000"/>
              <a:lumOff val="40000"/>
            </a:schemeClr>
          </a:solidFill>
        </p:spPr>
        <p:txBody>
          <a:bodyPr/>
          <a:lstStyle/>
          <a:p>
            <a:pPr algn="ctr"/>
            <a:r>
              <a:rPr lang="en-US"/>
              <a:t>Treatment</a:t>
            </a:r>
          </a:p>
        </p:txBody>
      </p:sp>
      <p:sp>
        <p:nvSpPr>
          <p:cNvPr id="4" name="Rectangle 3">
            <a:extLst>
              <a:ext uri="{FF2B5EF4-FFF2-40B4-BE49-F238E27FC236}">
                <a16:creationId xmlns:a16="http://schemas.microsoft.com/office/drawing/2014/main" id="{B1656B42-B540-46B6-A62D-9BA4D530977D}"/>
              </a:ext>
            </a:extLst>
          </p:cNvPr>
          <p:cNvSpPr/>
          <p:nvPr/>
        </p:nvSpPr>
        <p:spPr>
          <a:xfrm>
            <a:off x="965771" y="2486346"/>
            <a:ext cx="4818580" cy="3308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u="sng">
                <a:effectLst/>
                <a:latin typeface="Calibri" panose="020F0502020204030204" pitchFamily="34" charset="0"/>
                <a:ea typeface="Calibri" panose="020F0502020204030204" pitchFamily="34" charset="0"/>
                <a:cs typeface="Times New Roman" panose="02020603050405020304" pitchFamily="18" charset="0"/>
                <a:hlinkClick r:id="rId2"/>
              </a:rPr>
              <a:t>COVID-19 antiviral medication</a:t>
            </a:r>
            <a:r>
              <a:rPr lang="en-US" sz="1800" u="sng">
                <a:effectLst/>
                <a:latin typeface="Calibri" panose="020F0502020204030204" pitchFamily="34" charset="0"/>
                <a:ea typeface="Calibri" panose="020F0502020204030204" pitchFamily="34" charset="0"/>
                <a:cs typeface="Times New Roman" panose="02020603050405020304" pitchFamily="18" charset="0"/>
              </a:rPr>
              <a:t>s</a:t>
            </a:r>
            <a:r>
              <a:rPr lang="en-US" sz="1800">
                <a:effectLst/>
                <a:latin typeface="Calibri" panose="020F0502020204030204" pitchFamily="34" charset="0"/>
                <a:ea typeface="Calibri" panose="020F0502020204030204" pitchFamily="34" charset="0"/>
                <a:cs typeface="Times New Roman" panose="02020603050405020304" pitchFamily="18" charset="0"/>
              </a:rPr>
              <a:t> such as </a:t>
            </a:r>
            <a:r>
              <a:rPr lang="en-US" sz="1800" u="sng">
                <a:effectLst/>
                <a:latin typeface="Calibri" panose="020F0502020204030204" pitchFamily="34" charset="0"/>
                <a:ea typeface="Calibri" panose="020F0502020204030204" pitchFamily="34" charset="0"/>
                <a:cs typeface="Times New Roman" panose="02020603050405020304" pitchFamily="18" charset="0"/>
                <a:hlinkClick r:id="rId3"/>
              </a:rPr>
              <a:t>Paxlovid</a:t>
            </a:r>
            <a:r>
              <a:rPr lang="en-US" sz="1800">
                <a:effectLst/>
                <a:latin typeface="Calibri" panose="020F0502020204030204" pitchFamily="34" charset="0"/>
                <a:ea typeface="Calibri" panose="020F0502020204030204" pitchFamily="34" charset="0"/>
                <a:cs typeface="Times New Roman" panose="02020603050405020304" pitchFamily="18" charset="0"/>
              </a:rPr>
              <a:t> purchased by the federal government will remain free regardless of insurance coverage until supplies run out</a:t>
            </a:r>
            <a:endParaRPr lang="en-US"/>
          </a:p>
        </p:txBody>
      </p:sp>
      <p:sp>
        <p:nvSpPr>
          <p:cNvPr id="5" name="Rectangle 4">
            <a:extLst>
              <a:ext uri="{FF2B5EF4-FFF2-40B4-BE49-F238E27FC236}">
                <a16:creationId xmlns:a16="http://schemas.microsoft.com/office/drawing/2014/main" id="{F76836F9-2715-EB75-F4DB-32AE385B8EE9}"/>
              </a:ext>
            </a:extLst>
          </p:cNvPr>
          <p:cNvSpPr/>
          <p:nvPr/>
        </p:nvSpPr>
        <p:spPr>
          <a:xfrm>
            <a:off x="6750121" y="2486345"/>
            <a:ext cx="4476108" cy="3308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effectLst/>
                <a:latin typeface="Calibri" panose="020F0502020204030204" pitchFamily="34" charset="0"/>
                <a:ea typeface="Calibri" panose="020F0502020204030204" pitchFamily="34" charset="0"/>
                <a:cs typeface="Times New Roman" panose="02020603050405020304" pitchFamily="18" charset="0"/>
              </a:rPr>
              <a:t>When the federal supplies of antiviral medications run out later this year, people will likely have out-of-pocket costs for COVID-19 treatment, depending on the type of insurance they have. This would be like the costs people have for other drugs through traditional coverage</a:t>
            </a:r>
            <a:endParaRPr lang="en-US" sz="1800"/>
          </a:p>
          <a:p>
            <a:pPr algn="ctr"/>
            <a:endParaRPr lang="en-US">
              <a:solidFill>
                <a:schemeClr val="dk1"/>
              </a:solidFill>
            </a:endParaRPr>
          </a:p>
        </p:txBody>
      </p:sp>
    </p:spTree>
    <p:extLst>
      <p:ext uri="{BB962C8B-B14F-4D97-AF65-F5344CB8AC3E}">
        <p14:creationId xmlns:p14="http://schemas.microsoft.com/office/powerpoint/2010/main" val="192703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299BA-17B7-FCF2-EDBA-1972A8CE13F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Continued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5A2DB1-E04C-F307-85E8-19C660BF7BD6}"/>
              </a:ext>
            </a:extLst>
          </p:cNvPr>
          <p:cNvSpPr>
            <a:spLocks noGrp="1"/>
          </p:cNvSpPr>
          <p:nvPr>
            <p:ph idx="1"/>
          </p:nvPr>
        </p:nvSpPr>
        <p:spPr>
          <a:xfrm>
            <a:off x="4447308" y="591344"/>
            <a:ext cx="6906491" cy="5585619"/>
          </a:xfrm>
        </p:spPr>
        <p:txBody>
          <a:bodyPr anchor="ctr">
            <a:normAutofit fontScale="70000" lnSpcReduction="20000"/>
          </a:bodyPr>
          <a:lstStyle/>
          <a:p>
            <a:pPr fontAlgn="base">
              <a:buFont typeface="Arial" panose="020B0604020202020204" pitchFamily="34" charset="0"/>
              <a:buChar char="•"/>
            </a:pPr>
            <a:r>
              <a:rPr lang="en-US" sz="2400" b="0" i="0" dirty="0">
                <a:effectLst/>
                <a:latin typeface="Avenir"/>
              </a:rPr>
              <a:t>The Onyx Fine Arts Collective is the oldest and largest African-descent collective of artists in the Pacific Northwest. Their mission is to educate, inspire, cultivate, and showcase the artwork of artists of African descent from our Pacific Northwest communities. Town Hall Seattle will have various talks throughout the month for people to enjoy. These include: </a:t>
            </a:r>
          </a:p>
          <a:p>
            <a:pPr marL="742950" lvl="1" indent="-285750" fontAlgn="base">
              <a:buFont typeface="Arial" panose="020B0604020202020204" pitchFamily="34" charset="0"/>
              <a:buChar char="•"/>
            </a:pPr>
            <a:r>
              <a:rPr lang="en-US" b="1" i="0" u="none" strike="noStrike" dirty="0" err="1">
                <a:effectLst/>
                <a:latin typeface="Avenir"/>
                <a:hlinkClick r:id="rId2"/>
              </a:rPr>
              <a:t>Bassekou</a:t>
            </a:r>
            <a:r>
              <a:rPr lang="en-US" b="1" i="0" u="none" strike="noStrike" dirty="0">
                <a:effectLst/>
                <a:latin typeface="Avenir"/>
                <a:hlinkClick r:id="rId2"/>
              </a:rPr>
              <a:t> Kouyate and Vieux Farka Touré:</a:t>
            </a:r>
            <a:r>
              <a:rPr lang="en-US" b="0" i="0" dirty="0">
                <a:effectLst/>
                <a:latin typeface="Avenir"/>
              </a:rPr>
              <a:t> Celebrating Mali’s Rhythmic Soul (February 24 at The Great Hall) </a:t>
            </a:r>
          </a:p>
          <a:p>
            <a:pPr marL="457200" lvl="1" indent="0" fontAlgn="base">
              <a:buNone/>
            </a:pPr>
            <a:endParaRPr lang="en-US" sz="2400" b="0" i="0" dirty="0">
              <a:effectLst/>
              <a:latin typeface="Avenir"/>
            </a:endParaRPr>
          </a:p>
          <a:p>
            <a:pPr fontAlgn="base">
              <a:buFont typeface="Arial" panose="020B0604020202020204" pitchFamily="34" charset="0"/>
              <a:buChar char="•"/>
            </a:pPr>
            <a:r>
              <a:rPr lang="en-US" sz="2400" b="1" i="0" u="none" strike="noStrike" dirty="0">
                <a:effectLst/>
                <a:latin typeface="Avenir"/>
                <a:hlinkClick r:id="rId3"/>
              </a:rPr>
              <a:t>BE Great, a Black Excellence Cultural Festival</a:t>
            </a:r>
            <a:r>
              <a:rPr lang="en-US" sz="2400" b="0" i="0" dirty="0">
                <a:effectLst/>
                <a:latin typeface="Avenir"/>
              </a:rPr>
              <a:t> comes to Occidental Square February 16-17. This free two-day event, presented by the Downtown Seattle Association and Metropolitan Improvement District, will bring together Black culture, arts, music, food and more. Enjoy soulful performances from local musicians, shop the pop-up night market, and explore Black creativity and community.  </a:t>
            </a:r>
          </a:p>
          <a:p>
            <a:pPr fontAlgn="base">
              <a:buFont typeface="Arial" panose="020B0604020202020204" pitchFamily="34" charset="0"/>
              <a:buChar char="•"/>
            </a:pPr>
            <a:r>
              <a:rPr lang="en-US" sz="2400" b="0" i="0" dirty="0">
                <a:effectLst/>
                <a:latin typeface="Avenir"/>
              </a:rPr>
              <a:t>On February 24, join </a:t>
            </a:r>
            <a:r>
              <a:rPr lang="en-US" sz="2400" b="1" i="0" u="none" strike="noStrike" dirty="0">
                <a:effectLst/>
                <a:latin typeface="Avenir"/>
                <a:hlinkClick r:id="rId4"/>
              </a:rPr>
              <a:t>Black Heritage Society of Washington State</a:t>
            </a:r>
            <a:r>
              <a:rPr lang="en-US" sz="2400" b="0" i="0" dirty="0">
                <a:effectLst/>
                <a:latin typeface="Avenir"/>
              </a:rPr>
              <a:t>, the </a:t>
            </a:r>
            <a:r>
              <a:rPr lang="en-US" sz="2400" b="1" i="0" u="none" strike="noStrike" dirty="0">
                <a:effectLst/>
                <a:latin typeface="Avenir"/>
                <a:hlinkClick r:id="rId5"/>
              </a:rPr>
              <a:t>Wing Luke Museum</a:t>
            </a:r>
            <a:r>
              <a:rPr lang="en-US" sz="2400" b="0" i="0" dirty="0">
                <a:effectLst/>
                <a:latin typeface="Avenir"/>
              </a:rPr>
              <a:t>, and the </a:t>
            </a:r>
            <a:r>
              <a:rPr lang="en-US" sz="2400" b="1" i="0" u="none" strike="noStrike" dirty="0">
                <a:effectLst/>
                <a:latin typeface="Avenir"/>
                <a:hlinkClick r:id="rId6"/>
              </a:rPr>
              <a:t>Washington State Jewish Historical Society</a:t>
            </a:r>
            <a:r>
              <a:rPr lang="en-US" sz="2400" b="0" i="0" dirty="0">
                <a:effectLst/>
                <a:latin typeface="Avenir"/>
              </a:rPr>
              <a:t> to hear about their collaboration, “</a:t>
            </a:r>
            <a:r>
              <a:rPr lang="en-US" sz="2400" b="1" i="0" u="none" strike="noStrike" dirty="0">
                <a:effectLst/>
                <a:latin typeface="Avenir"/>
                <a:hlinkClick r:id="rId7"/>
              </a:rPr>
              <a:t>Confronting Hate Together: The Power of Community</a:t>
            </a:r>
            <a:r>
              <a:rPr lang="en-US" sz="2400" b="0" i="0" dirty="0">
                <a:effectLst/>
                <a:latin typeface="Avenir"/>
              </a:rPr>
              <a:t>”. The event is free to attend and will be held at the Microsoft Lakefront Pavilion and Faye G. Allen Grand Atrium from 11:00 a.m. – 2:00 p.m.  </a:t>
            </a:r>
          </a:p>
          <a:p>
            <a:pPr fontAlgn="base">
              <a:buFont typeface="Arial" panose="020B0604020202020204" pitchFamily="34" charset="0"/>
              <a:buChar char="•"/>
            </a:pPr>
            <a:r>
              <a:rPr lang="en-US" sz="2400" b="0" i="0" dirty="0">
                <a:effectLst/>
                <a:latin typeface="Avenir"/>
              </a:rPr>
              <a:t>From February 24 to March 9, Seattle Opera presents the West Coast Premiere of “</a:t>
            </a:r>
            <a:r>
              <a:rPr lang="en-US" sz="2400" b="1" i="0" u="none" strike="noStrike" dirty="0">
                <a:effectLst/>
                <a:latin typeface="Avenir"/>
                <a:hlinkClick r:id="rId8"/>
              </a:rPr>
              <a:t>X: The Life and Times of Malcolm X</a:t>
            </a:r>
            <a:r>
              <a:rPr lang="en-US" sz="2400" b="0" i="0" dirty="0">
                <a:effectLst/>
                <a:latin typeface="Avenir"/>
              </a:rPr>
              <a:t>” by Pulitzer Prize winner Anthony Davis. This groundbreaking opera explores the life of Malcolm X through a series of biographical vignettes set to a score combining modernism, minimalism, and jazz, and is the first opera written by a Black composer to run on Seattle Opera’s main stage.</a:t>
            </a:r>
          </a:p>
          <a:p>
            <a:endParaRPr lang="en-US" sz="700" dirty="0"/>
          </a:p>
        </p:txBody>
      </p:sp>
    </p:spTree>
    <p:extLst>
      <p:ext uri="{BB962C8B-B14F-4D97-AF65-F5344CB8AC3E}">
        <p14:creationId xmlns:p14="http://schemas.microsoft.com/office/powerpoint/2010/main" val="975115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5EDC-E59A-1CD7-18D9-FC7304D1B4FB}"/>
              </a:ext>
            </a:extLst>
          </p:cNvPr>
          <p:cNvSpPr>
            <a:spLocks noGrp="1"/>
          </p:cNvSpPr>
          <p:nvPr>
            <p:ph type="title"/>
          </p:nvPr>
        </p:nvSpPr>
        <p:spPr/>
        <p:txBody>
          <a:bodyPr/>
          <a:lstStyle/>
          <a:p>
            <a:r>
              <a:rPr lang="en-US" b="1"/>
              <a:t>Keep in mind…</a:t>
            </a:r>
            <a:endParaRPr lang="en-US"/>
          </a:p>
        </p:txBody>
      </p:sp>
      <p:pic>
        <p:nvPicPr>
          <p:cNvPr id="4" name="Content Placeholder 3" descr="Icon&#10;&#10;Description automatically generated">
            <a:extLst>
              <a:ext uri="{FF2B5EF4-FFF2-40B4-BE49-F238E27FC236}">
                <a16:creationId xmlns:a16="http://schemas.microsoft.com/office/drawing/2014/main" id="{1175677F-7BE8-250E-E96D-559D176E5BEF}"/>
              </a:ext>
            </a:extLst>
          </p:cNvPr>
          <p:cNvPicPr>
            <a:picLocks noGrp="1" noChangeAspect="1"/>
          </p:cNvPicPr>
          <p:nvPr>
            <p:ph idx="1"/>
          </p:nvPr>
        </p:nvPicPr>
        <p:blipFill>
          <a:blip r:embed="rId2"/>
          <a:stretch>
            <a:fillRect/>
          </a:stretch>
        </p:blipFill>
        <p:spPr>
          <a:xfrm>
            <a:off x="291544" y="1561671"/>
            <a:ext cx="2940389" cy="2920055"/>
          </a:xfrm>
          <a:prstGeom prst="rect">
            <a:avLst/>
          </a:prstGeom>
        </p:spPr>
      </p:pic>
      <p:pic>
        <p:nvPicPr>
          <p:cNvPr id="5" name="Picture 4" descr="Icon&#10;&#10;Description automatically generated">
            <a:extLst>
              <a:ext uri="{FF2B5EF4-FFF2-40B4-BE49-F238E27FC236}">
                <a16:creationId xmlns:a16="http://schemas.microsoft.com/office/drawing/2014/main" id="{76D03116-079B-B52E-972F-854BE31111AC}"/>
              </a:ext>
            </a:extLst>
          </p:cNvPr>
          <p:cNvPicPr>
            <a:picLocks noChangeAspect="1"/>
          </p:cNvPicPr>
          <p:nvPr/>
        </p:nvPicPr>
        <p:blipFill>
          <a:blip r:embed="rId3"/>
          <a:stretch>
            <a:fillRect/>
          </a:stretch>
        </p:blipFill>
        <p:spPr>
          <a:xfrm>
            <a:off x="3071540" y="2496535"/>
            <a:ext cx="2510481" cy="1864929"/>
          </a:xfrm>
          <a:prstGeom prst="rect">
            <a:avLst/>
          </a:prstGeom>
        </p:spPr>
      </p:pic>
      <p:sp>
        <p:nvSpPr>
          <p:cNvPr id="6" name="Right Arrow 9">
            <a:extLst>
              <a:ext uri="{FF2B5EF4-FFF2-40B4-BE49-F238E27FC236}">
                <a16:creationId xmlns:a16="http://schemas.microsoft.com/office/drawing/2014/main" id="{04A64612-D098-A040-90AC-AEF2EC90007B}"/>
              </a:ext>
            </a:extLst>
          </p:cNvPr>
          <p:cNvSpPr/>
          <p:nvPr/>
        </p:nvSpPr>
        <p:spPr>
          <a:xfrm rot="1791984">
            <a:off x="6105899" y="3427185"/>
            <a:ext cx="1935892" cy="55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1B9799-F0AD-35E8-B4EE-D9AC59E7094F}"/>
              </a:ext>
            </a:extLst>
          </p:cNvPr>
          <p:cNvSpPr txBox="1"/>
          <p:nvPr/>
        </p:nvSpPr>
        <p:spPr>
          <a:xfrm>
            <a:off x="8362017" y="3745834"/>
            <a:ext cx="3237470" cy="1631216"/>
          </a:xfrm>
          <a:prstGeom prst="rect">
            <a:avLst/>
          </a:prstGeom>
          <a:noFill/>
        </p:spPr>
        <p:txBody>
          <a:bodyPr wrap="square" rtlCol="0">
            <a:spAutoFit/>
          </a:bodyPr>
          <a:lstStyle/>
          <a:p>
            <a:pPr algn="ctr"/>
            <a:r>
              <a:rPr lang="en-US" sz="5000" b="1"/>
              <a:t>Public Health</a:t>
            </a:r>
          </a:p>
        </p:txBody>
      </p:sp>
      <p:cxnSp>
        <p:nvCxnSpPr>
          <p:cNvPr id="9" name="Straight Connector 8">
            <a:extLst>
              <a:ext uri="{FF2B5EF4-FFF2-40B4-BE49-F238E27FC236}">
                <a16:creationId xmlns:a16="http://schemas.microsoft.com/office/drawing/2014/main" id="{5163CA7D-0FFE-B841-D37A-E1D2244DC103}"/>
              </a:ext>
            </a:extLst>
          </p:cNvPr>
          <p:cNvCxnSpPr>
            <a:cxnSpLocks/>
          </p:cNvCxnSpPr>
          <p:nvPr/>
        </p:nvCxnSpPr>
        <p:spPr>
          <a:xfrm>
            <a:off x="592513" y="4502275"/>
            <a:ext cx="4989508"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1EE7FB91-DA97-5827-9955-1333F3862744}"/>
              </a:ext>
            </a:extLst>
          </p:cNvPr>
          <p:cNvPicPr>
            <a:picLocks noChangeAspect="1"/>
          </p:cNvPicPr>
          <p:nvPr/>
        </p:nvPicPr>
        <p:blipFill>
          <a:blip r:embed="rId4"/>
          <a:stretch>
            <a:fillRect/>
          </a:stretch>
        </p:blipFill>
        <p:spPr>
          <a:xfrm>
            <a:off x="838200" y="4806529"/>
            <a:ext cx="1565000" cy="2055137"/>
          </a:xfrm>
          <a:prstGeom prst="rect">
            <a:avLst/>
          </a:prstGeom>
        </p:spPr>
      </p:pic>
      <p:pic>
        <p:nvPicPr>
          <p:cNvPr id="12" name="Picture 11" descr="Icon&#10;&#10;Description automatically generated">
            <a:extLst>
              <a:ext uri="{FF2B5EF4-FFF2-40B4-BE49-F238E27FC236}">
                <a16:creationId xmlns:a16="http://schemas.microsoft.com/office/drawing/2014/main" id="{4C719F58-55ED-17C0-014E-7D07983C295C}"/>
              </a:ext>
            </a:extLst>
          </p:cNvPr>
          <p:cNvPicPr>
            <a:picLocks noChangeAspect="1"/>
          </p:cNvPicPr>
          <p:nvPr/>
        </p:nvPicPr>
        <p:blipFill>
          <a:blip r:embed="rId2"/>
          <a:stretch>
            <a:fillRect/>
          </a:stretch>
        </p:blipFill>
        <p:spPr>
          <a:xfrm>
            <a:off x="2747272" y="4887803"/>
            <a:ext cx="1756891" cy="1747158"/>
          </a:xfrm>
          <a:prstGeom prst="rect">
            <a:avLst/>
          </a:prstGeom>
        </p:spPr>
      </p:pic>
      <p:sp>
        <p:nvSpPr>
          <p:cNvPr id="15" name="&quot;No&quot; Symbol 6">
            <a:extLst>
              <a:ext uri="{FF2B5EF4-FFF2-40B4-BE49-F238E27FC236}">
                <a16:creationId xmlns:a16="http://schemas.microsoft.com/office/drawing/2014/main" id="{DF57C4F1-C49B-5749-2BFD-245F5C523FFA}"/>
              </a:ext>
            </a:extLst>
          </p:cNvPr>
          <p:cNvSpPr/>
          <p:nvPr/>
        </p:nvSpPr>
        <p:spPr>
          <a:xfrm>
            <a:off x="2787308" y="4667301"/>
            <a:ext cx="1971119" cy="1952368"/>
          </a:xfrm>
          <a:prstGeom prst="noSmoking">
            <a:avLst>
              <a:gd name="adj" fmla="val 5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quot; Symbol 6">
            <a:extLst>
              <a:ext uri="{FF2B5EF4-FFF2-40B4-BE49-F238E27FC236}">
                <a16:creationId xmlns:a16="http://schemas.microsoft.com/office/drawing/2014/main" id="{5B13A3D4-78D5-4344-CE27-09E074E1320D}"/>
              </a:ext>
            </a:extLst>
          </p:cNvPr>
          <p:cNvSpPr/>
          <p:nvPr/>
        </p:nvSpPr>
        <p:spPr>
          <a:xfrm>
            <a:off x="6126389" y="2871373"/>
            <a:ext cx="1971119" cy="1952368"/>
          </a:xfrm>
          <a:prstGeom prst="noSmoking">
            <a:avLst>
              <a:gd name="adj" fmla="val 5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50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C1104-76E1-7428-D29B-20A613DD1AE4}"/>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Keep in mind…</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3029435E-894A-B2A0-34DB-1F7C44D47AE9}"/>
              </a:ext>
            </a:extLst>
          </p:cNvPr>
          <p:cNvGraphicFramePr>
            <a:graphicFrameLocks noGrp="1"/>
          </p:cNvGraphicFramePr>
          <p:nvPr>
            <p:ph idx="1"/>
            <p:extLst>
              <p:ext uri="{D42A27DB-BD31-4B8C-83A1-F6EECF244321}">
                <p14:modId xmlns:p14="http://schemas.microsoft.com/office/powerpoint/2010/main" val="410380859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1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BF4D-9FEC-322F-EA66-4A7B48DB337C}"/>
              </a:ext>
            </a:extLst>
          </p:cNvPr>
          <p:cNvSpPr>
            <a:spLocks noGrp="1"/>
          </p:cNvSpPr>
          <p:nvPr>
            <p:ph type="title"/>
          </p:nvPr>
        </p:nvSpPr>
        <p:spPr/>
        <p:txBody>
          <a:bodyPr/>
          <a:lstStyle/>
          <a:p>
            <a:r>
              <a:rPr lang="en-US"/>
              <a:t>COVID-19 vaccinations remain a key part of public health intervention.</a:t>
            </a:r>
          </a:p>
        </p:txBody>
      </p:sp>
      <p:pic>
        <p:nvPicPr>
          <p:cNvPr id="3" name="Picture 2" descr="A picture containing text&#10;&#10;Description automatically generated">
            <a:extLst>
              <a:ext uri="{FF2B5EF4-FFF2-40B4-BE49-F238E27FC236}">
                <a16:creationId xmlns:a16="http://schemas.microsoft.com/office/drawing/2014/main" id="{84831722-3B35-629A-7003-05152E5EA71A}"/>
              </a:ext>
            </a:extLst>
          </p:cNvPr>
          <p:cNvPicPr>
            <a:picLocks noChangeAspect="1"/>
          </p:cNvPicPr>
          <p:nvPr/>
        </p:nvPicPr>
        <p:blipFill>
          <a:blip r:embed="rId2"/>
          <a:stretch>
            <a:fillRect/>
          </a:stretch>
        </p:blipFill>
        <p:spPr>
          <a:xfrm>
            <a:off x="838200" y="2681245"/>
            <a:ext cx="4413694" cy="3348852"/>
          </a:xfrm>
          <a:prstGeom prst="rect">
            <a:avLst/>
          </a:prstGeom>
        </p:spPr>
      </p:pic>
      <p:sp>
        <p:nvSpPr>
          <p:cNvPr id="5" name="Down Arrow 2">
            <a:extLst>
              <a:ext uri="{FF2B5EF4-FFF2-40B4-BE49-F238E27FC236}">
                <a16:creationId xmlns:a16="http://schemas.microsoft.com/office/drawing/2014/main" id="{9FCD1CAC-8BCD-23BC-A4C0-9006F86A8FC7}"/>
              </a:ext>
            </a:extLst>
          </p:cNvPr>
          <p:cNvSpPr/>
          <p:nvPr/>
        </p:nvSpPr>
        <p:spPr>
          <a:xfrm>
            <a:off x="5881816" y="2125362"/>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6" name="Down Arrow 2">
            <a:extLst>
              <a:ext uri="{FF2B5EF4-FFF2-40B4-BE49-F238E27FC236}">
                <a16:creationId xmlns:a16="http://schemas.microsoft.com/office/drawing/2014/main" id="{3268C279-A606-54E1-CE5A-6FD31A06E91E}"/>
              </a:ext>
            </a:extLst>
          </p:cNvPr>
          <p:cNvSpPr/>
          <p:nvPr/>
        </p:nvSpPr>
        <p:spPr>
          <a:xfrm>
            <a:off x="5881815" y="5189237"/>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7" name="Down Arrow 2">
            <a:extLst>
              <a:ext uri="{FF2B5EF4-FFF2-40B4-BE49-F238E27FC236}">
                <a16:creationId xmlns:a16="http://schemas.microsoft.com/office/drawing/2014/main" id="{B63E0B99-C275-AABD-D2D6-48A9D9453458}"/>
              </a:ext>
            </a:extLst>
          </p:cNvPr>
          <p:cNvSpPr/>
          <p:nvPr/>
        </p:nvSpPr>
        <p:spPr>
          <a:xfrm>
            <a:off x="5881815" y="3581400"/>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9" name="TextBox 8">
            <a:extLst>
              <a:ext uri="{FF2B5EF4-FFF2-40B4-BE49-F238E27FC236}">
                <a16:creationId xmlns:a16="http://schemas.microsoft.com/office/drawing/2014/main" id="{281A58C6-CA84-B692-F10C-3ED70A96FE7A}"/>
              </a:ext>
            </a:extLst>
          </p:cNvPr>
          <p:cNvSpPr txBox="1"/>
          <p:nvPr/>
        </p:nvSpPr>
        <p:spPr>
          <a:xfrm>
            <a:off x="7066339" y="2211885"/>
            <a:ext cx="4819136" cy="938719"/>
          </a:xfrm>
          <a:prstGeom prst="rect">
            <a:avLst/>
          </a:prstGeom>
          <a:noFill/>
        </p:spPr>
        <p:txBody>
          <a:bodyPr wrap="square" rtlCol="0">
            <a:spAutoFit/>
          </a:bodyPr>
          <a:lstStyle/>
          <a:p>
            <a:pPr algn="ctr"/>
            <a:r>
              <a:rPr lang="en-US" sz="5500" b="1"/>
              <a:t>Hospitalizations</a:t>
            </a:r>
          </a:p>
        </p:txBody>
      </p:sp>
      <p:sp>
        <p:nvSpPr>
          <p:cNvPr id="12" name="TextBox 11">
            <a:extLst>
              <a:ext uri="{FF2B5EF4-FFF2-40B4-BE49-F238E27FC236}">
                <a16:creationId xmlns:a16="http://schemas.microsoft.com/office/drawing/2014/main" id="{4C432D2A-75EF-B0B0-6685-DFE00D173895}"/>
              </a:ext>
            </a:extLst>
          </p:cNvPr>
          <p:cNvSpPr txBox="1"/>
          <p:nvPr/>
        </p:nvSpPr>
        <p:spPr>
          <a:xfrm>
            <a:off x="6746788" y="3763859"/>
            <a:ext cx="4819136" cy="938719"/>
          </a:xfrm>
          <a:prstGeom prst="rect">
            <a:avLst/>
          </a:prstGeom>
          <a:noFill/>
        </p:spPr>
        <p:txBody>
          <a:bodyPr wrap="square" rtlCol="0">
            <a:spAutoFit/>
          </a:bodyPr>
          <a:lstStyle/>
          <a:p>
            <a:pPr algn="ctr"/>
            <a:r>
              <a:rPr lang="en-US" sz="5500" b="1"/>
              <a:t>Deaths</a:t>
            </a:r>
          </a:p>
        </p:txBody>
      </p:sp>
      <p:sp>
        <p:nvSpPr>
          <p:cNvPr id="13" name="TextBox 12">
            <a:extLst>
              <a:ext uri="{FF2B5EF4-FFF2-40B4-BE49-F238E27FC236}">
                <a16:creationId xmlns:a16="http://schemas.microsoft.com/office/drawing/2014/main" id="{BDC74819-CE5C-3F81-1FDE-5D762737B115}"/>
              </a:ext>
            </a:extLst>
          </p:cNvPr>
          <p:cNvSpPr txBox="1"/>
          <p:nvPr/>
        </p:nvSpPr>
        <p:spPr>
          <a:xfrm>
            <a:off x="6940108" y="5371696"/>
            <a:ext cx="4819136" cy="938719"/>
          </a:xfrm>
          <a:prstGeom prst="rect">
            <a:avLst/>
          </a:prstGeom>
          <a:noFill/>
        </p:spPr>
        <p:txBody>
          <a:bodyPr wrap="square" rtlCol="0">
            <a:spAutoFit/>
          </a:bodyPr>
          <a:lstStyle/>
          <a:p>
            <a:pPr algn="ctr"/>
            <a:r>
              <a:rPr lang="en-US" sz="5500" b="1"/>
              <a:t>?Long COVID</a:t>
            </a:r>
          </a:p>
        </p:txBody>
      </p:sp>
    </p:spTree>
    <p:extLst>
      <p:ext uri="{BB962C8B-B14F-4D97-AF65-F5344CB8AC3E}">
        <p14:creationId xmlns:p14="http://schemas.microsoft.com/office/powerpoint/2010/main" val="4035300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C7BE0-D944-FF8E-4512-E062E65440B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b="0" i="0" cap="all">
                <a:effectLst/>
              </a:rPr>
              <a:t>SHOULD NARCAN BE IN THE FAMILY MEDICINE CABINET? </a:t>
            </a:r>
            <a:br>
              <a:rPr lang="en-US" sz="3000" b="0" i="0" cap="all">
                <a:effectLst/>
              </a:rPr>
            </a:br>
            <a:br>
              <a:rPr lang="en-US" sz="3000" b="0" i="0" cap="all">
                <a:effectLst/>
              </a:rPr>
            </a:br>
            <a:endParaRPr lang="en-US" sz="3000"/>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695E04-9386-2916-F578-D14AAFBAE1A4}"/>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en-US" sz="2200" b="0" i="0" u="none" strike="noStrike" dirty="0">
                <a:effectLst/>
              </a:rPr>
              <a:t>In 2023, there were 697 overdose deaths (59.12% of all deaths) attributed to opioid AND stimulant. </a:t>
            </a:r>
            <a:r>
              <a:rPr lang="en-US" sz="2200" b="0" i="0" dirty="0">
                <a:effectLst/>
              </a:rPr>
              <a:t>​</a:t>
            </a:r>
          </a:p>
          <a:p>
            <a:pPr fontAlgn="base">
              <a:lnSpc>
                <a:spcPct val="90000"/>
              </a:lnSpc>
              <a:spcAft>
                <a:spcPts val="600"/>
              </a:spcAft>
            </a:pPr>
            <a:endParaRPr lang="en-US" sz="2200" b="0" i="0" dirty="0">
              <a:effectLst/>
            </a:endParaRPr>
          </a:p>
          <a:p>
            <a:pPr indent="-228600" fontAlgn="base">
              <a:lnSpc>
                <a:spcPct val="90000"/>
              </a:lnSpc>
              <a:spcAft>
                <a:spcPts val="600"/>
              </a:spcAft>
              <a:buFont typeface="Arial" panose="020B0604020202020204" pitchFamily="34" charset="0"/>
              <a:buChar char="•"/>
            </a:pPr>
            <a:r>
              <a:rPr lang="en-US" sz="2200" b="0" i="0" u="none" strike="noStrike" dirty="0">
                <a:effectLst/>
              </a:rPr>
              <a:t>321or 27.04% of all deaths were attributed to opioids </a:t>
            </a:r>
          </a:p>
          <a:p>
            <a:pPr fontAlgn="base">
              <a:lnSpc>
                <a:spcPct val="90000"/>
              </a:lnSpc>
              <a:spcAft>
                <a:spcPts val="600"/>
              </a:spcAft>
            </a:pPr>
            <a:endParaRPr lang="en-US" sz="2200" b="0" i="0" u="none" strike="noStrike" dirty="0">
              <a:effectLst/>
            </a:endParaRPr>
          </a:p>
          <a:p>
            <a:pPr indent="-228600" fontAlgn="base">
              <a:lnSpc>
                <a:spcPct val="90000"/>
              </a:lnSpc>
              <a:spcAft>
                <a:spcPts val="600"/>
              </a:spcAft>
              <a:buFont typeface="Arial" panose="020B0604020202020204" pitchFamily="34" charset="0"/>
              <a:buChar char="•"/>
            </a:pPr>
            <a:r>
              <a:rPr lang="en-US" sz="2200" dirty="0"/>
              <a:t>QR Code is for KC Overdose prevention Dashboard</a:t>
            </a:r>
            <a:endParaRPr lang="en-US" sz="2200" b="0" i="0" dirty="0">
              <a:effectLst/>
            </a:endParaRPr>
          </a:p>
        </p:txBody>
      </p:sp>
      <p:pic>
        <p:nvPicPr>
          <p:cNvPr id="7" name="Picture 2">
            <a:extLst>
              <a:ext uri="{FF2B5EF4-FFF2-40B4-BE49-F238E27FC236}">
                <a16:creationId xmlns:a16="http://schemas.microsoft.com/office/drawing/2014/main" id="{0E2CA217-FB4A-DC45-149C-D8B965B7CF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7" r="-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53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8651D-69B2-42AA-7F21-C38EDBAE3CD3}"/>
              </a:ext>
            </a:extLst>
          </p:cNvPr>
          <p:cNvSpPr>
            <a:spLocks noGrp="1"/>
          </p:cNvSpPr>
          <p:nvPr>
            <p:ph type="title"/>
          </p:nvPr>
        </p:nvSpPr>
        <p:spPr>
          <a:xfrm>
            <a:off x="1028700" y="1967266"/>
            <a:ext cx="2628900" cy="2547257"/>
          </a:xfrm>
          <a:noFill/>
        </p:spPr>
        <p:txBody>
          <a:bodyPr anchor="ctr">
            <a:normAutofit/>
          </a:bodyPr>
          <a:lstStyle/>
          <a:p>
            <a:pPr algn="ctr"/>
            <a:r>
              <a:rPr lang="en-US" sz="3600" dirty="0">
                <a:solidFill>
                  <a:srgbClr val="FFFFFF"/>
                </a:solidFill>
              </a:rPr>
              <a:t>Dashboard</a:t>
            </a:r>
          </a:p>
        </p:txBody>
      </p:sp>
      <p:pic>
        <p:nvPicPr>
          <p:cNvPr id="2050" name="Picture 2">
            <a:extLst>
              <a:ext uri="{FF2B5EF4-FFF2-40B4-BE49-F238E27FC236}">
                <a16:creationId xmlns:a16="http://schemas.microsoft.com/office/drawing/2014/main" id="{75DBD8CD-ABC1-EE4A-3D4F-344C211FDE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368198"/>
            <a:ext cx="6780700" cy="41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67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BECC79-C8AC-625E-FB6D-EC997288DDBE}"/>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Focus</a:t>
            </a:r>
          </a:p>
        </p:txBody>
      </p:sp>
      <p:pic>
        <p:nvPicPr>
          <p:cNvPr id="6" name="Picture 5">
            <a:extLst>
              <a:ext uri="{FF2B5EF4-FFF2-40B4-BE49-F238E27FC236}">
                <a16:creationId xmlns:a16="http://schemas.microsoft.com/office/drawing/2014/main" id="{0338A8BD-0380-E805-5B56-4185EB85CA33}"/>
              </a:ext>
            </a:extLst>
          </p:cNvPr>
          <p:cNvPicPr>
            <a:picLocks noChangeAspect="1"/>
          </p:cNvPicPr>
          <p:nvPr/>
        </p:nvPicPr>
        <p:blipFill>
          <a:blip r:embed="rId2"/>
          <a:stretch>
            <a:fillRect/>
          </a:stretch>
        </p:blipFill>
        <p:spPr>
          <a:xfrm>
            <a:off x="2190043" y="1675227"/>
            <a:ext cx="7811913" cy="4394199"/>
          </a:xfrm>
          <a:prstGeom prst="rect">
            <a:avLst/>
          </a:prstGeom>
        </p:spPr>
      </p:pic>
    </p:spTree>
    <p:extLst>
      <p:ext uri="{BB962C8B-B14F-4D97-AF65-F5344CB8AC3E}">
        <p14:creationId xmlns:p14="http://schemas.microsoft.com/office/powerpoint/2010/main" val="2940027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B3E71-0F3A-9EE7-46F0-12DA046B07A7}"/>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0" i="0" kern="1200" cap="all">
                <a:solidFill>
                  <a:srgbClr val="FFFFFF"/>
                </a:solidFill>
                <a:effectLst/>
                <a:latin typeface="+mj-lt"/>
                <a:ea typeface="+mj-ea"/>
                <a:cs typeface="+mj-cs"/>
              </a:rPr>
              <a:t>NALOXONE IS NOW OVER THE COUNTER: ACCESS TO THE MEDICATION WIDENS</a:t>
            </a:r>
            <a:br>
              <a:rPr lang="en-US" sz="3700" b="0" i="0" kern="1200" cap="all">
                <a:solidFill>
                  <a:srgbClr val="FFFFFF"/>
                </a:solidFill>
                <a:effectLst/>
                <a:latin typeface="+mj-lt"/>
                <a:ea typeface="+mj-ea"/>
                <a:cs typeface="+mj-cs"/>
              </a:rPr>
            </a:br>
            <a:endParaRPr lang="en-US" sz="3700" kern="1200">
              <a:solidFill>
                <a:srgbClr val="FFFFFF"/>
              </a:solidFill>
              <a:latin typeface="+mj-lt"/>
              <a:ea typeface="+mj-ea"/>
              <a:cs typeface="+mj-cs"/>
            </a:endParaRP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2B868EB4-32AD-9152-3909-1B13534A2795}"/>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sz="1500" b="0" i="0">
                <a:effectLst/>
              </a:rPr>
              <a:t>Naloxone by Mail</a:t>
            </a:r>
          </a:p>
          <a:p>
            <a:pPr indent="-228600" algn="l">
              <a:buFont typeface="Arial" panose="020B0604020202020204" pitchFamily="34" charset="0"/>
              <a:buChar char="•"/>
            </a:pPr>
            <a:r>
              <a:rPr lang="en-US" sz="1500" b="0" i="0">
                <a:effectLst/>
              </a:rPr>
              <a:t>This option is ideal for those who may find in-person access challenging. Deliveries might take up to three weeks based on supply availability.</a:t>
            </a:r>
          </a:p>
          <a:p>
            <a:pPr indent="-228600" algn="l">
              <a:buFont typeface="Arial" panose="020B0604020202020204" pitchFamily="34" charset="0"/>
              <a:buChar char="•"/>
            </a:pPr>
            <a:r>
              <a:rPr lang="en-US" sz="1500" b="0" i="0">
                <a:effectLst/>
              </a:rPr>
              <a:t>1. The </a:t>
            </a:r>
            <a:r>
              <a:rPr lang="en-US" sz="1500" b="0" i="0" u="none" strike="noStrike">
                <a:effectLst/>
                <a:hlinkClick r:id="rId2"/>
              </a:rPr>
              <a:t>Kelley-Ross Pharmacy Group</a:t>
            </a:r>
            <a:r>
              <a:rPr lang="en-US" sz="1500" b="0" i="0">
                <a:effectLst/>
              </a:rPr>
              <a:t> provides mail-order and walk-in access within King County. The mail-order program is meant for people who do not have insurance coverage or who can’t easily go to a community organization or a pharmacy to get a kit.</a:t>
            </a:r>
          </a:p>
          <a:p>
            <a:pPr indent="-228600" algn="l">
              <a:buFont typeface="Arial" panose="020B0604020202020204" pitchFamily="34" charset="0"/>
              <a:buChar char="•"/>
            </a:pPr>
            <a:r>
              <a:rPr lang="en-US" sz="1500" b="0" i="0">
                <a:effectLst/>
              </a:rPr>
              <a:t>2. Visit the </a:t>
            </a:r>
            <a:r>
              <a:rPr lang="en-US" sz="1500" b="0" i="0" u="none" strike="noStrike">
                <a:effectLst/>
                <a:hlinkClick r:id="rId3"/>
              </a:rPr>
              <a:t>Washington Department of Health</a:t>
            </a:r>
            <a:r>
              <a:rPr lang="en-US" sz="1500" b="0" i="0">
                <a:effectLst/>
              </a:rPr>
              <a:t> for regions outside King County.</a:t>
            </a:r>
          </a:p>
          <a:p>
            <a:pPr indent="-228600" algn="l">
              <a:buFont typeface="Arial" panose="020B0604020202020204" pitchFamily="34" charset="0"/>
              <a:buChar char="•"/>
            </a:pPr>
            <a:r>
              <a:rPr lang="en-US" sz="1500" b="0" i="0">
                <a:effectLst/>
              </a:rPr>
              <a:t>To find naloxone near you, search the </a:t>
            </a:r>
            <a:r>
              <a:rPr lang="en-US" sz="1500" b="0" i="0" u="none" strike="noStrike">
                <a:effectLst/>
                <a:hlinkClick r:id="rId4"/>
              </a:rPr>
              <a:t>Washington State Naloxone Finder</a:t>
            </a:r>
            <a:r>
              <a:rPr lang="en-US" sz="1500" b="0" i="0">
                <a:effectLst/>
              </a:rPr>
              <a:t>. Be sure to contact the chosen location to confirm availability.</a:t>
            </a:r>
          </a:p>
          <a:p>
            <a:pPr indent="-228600" algn="l">
              <a:buFont typeface="Arial" panose="020B0604020202020204" pitchFamily="34" charset="0"/>
              <a:buChar char="•"/>
            </a:pPr>
            <a:endParaRPr lang="en-US" sz="1500"/>
          </a:p>
          <a:p>
            <a:pPr indent="-228600" algn="l">
              <a:buFont typeface="Arial" panose="020B0604020202020204" pitchFamily="34" charset="0"/>
              <a:buChar char="•"/>
            </a:pPr>
            <a:r>
              <a:rPr lang="en-US" sz="1500" b="0" i="0" u="none" strike="noStrike">
                <a:effectLst/>
                <a:hlinkClick r:id="rId5"/>
              </a:rPr>
              <a:t>Naloxone is now available over the counter</a:t>
            </a:r>
            <a:r>
              <a:rPr lang="en-US" sz="1500" b="0" i="0">
                <a:effectLst/>
              </a:rPr>
              <a:t>, and major pharmacies like Walgreens, CVS, Walmart, and Rite Aid sell a 2-dose box for around $45. Not all pharmacies may have it in stock, so it’s best to contact them before you go to confirm availability.</a:t>
            </a:r>
          </a:p>
          <a:p>
            <a:pPr indent="-228600" algn="l">
              <a:buFont typeface="Arial" panose="020B0604020202020204" pitchFamily="34" charset="0"/>
              <a:buChar char="•"/>
            </a:pPr>
            <a:r>
              <a:rPr lang="en-US" sz="1500" b="0" i="0">
                <a:effectLst/>
              </a:rPr>
              <a:t>Some health insurance plans may cover the cost or provide a discount since the $45 price may be a barrier for some people who want to buy the medication. People enrolled in Apple Health can get the kit for free, without a copay.</a:t>
            </a:r>
          </a:p>
          <a:p>
            <a:pPr indent="-228600" algn="l">
              <a:buFont typeface="Arial" panose="020B0604020202020204" pitchFamily="34" charset="0"/>
              <a:buChar char="•"/>
            </a:pPr>
            <a:endParaRPr lang="en-US" sz="1500" b="0" i="0">
              <a:effectLst/>
            </a:endParaRPr>
          </a:p>
          <a:p>
            <a:pPr indent="-228600" algn="l">
              <a:buFont typeface="Arial" panose="020B0604020202020204" pitchFamily="34" charset="0"/>
              <a:buChar char="•"/>
            </a:pPr>
            <a:endParaRPr lang="en-US" sz="1500"/>
          </a:p>
        </p:txBody>
      </p:sp>
    </p:spTree>
    <p:extLst>
      <p:ext uri="{BB962C8B-B14F-4D97-AF65-F5344CB8AC3E}">
        <p14:creationId xmlns:p14="http://schemas.microsoft.com/office/powerpoint/2010/main" val="1592386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8CDE1-0DED-611E-5FE9-FD116F54ACFA}"/>
              </a:ext>
            </a:extLst>
          </p:cNvPr>
          <p:cNvSpPr>
            <a:spLocks noGrp="1"/>
          </p:cNvSpPr>
          <p:nvPr>
            <p:ph type="title"/>
          </p:nvPr>
        </p:nvSpPr>
        <p:spPr>
          <a:xfrm>
            <a:off x="686834" y="1153572"/>
            <a:ext cx="3200400" cy="4461163"/>
          </a:xfrm>
        </p:spPr>
        <p:txBody>
          <a:bodyPr>
            <a:normAutofit/>
          </a:bodyPr>
          <a:lstStyle/>
          <a:p>
            <a:r>
              <a:rPr lang="en-US">
                <a:solidFill>
                  <a:srgbClr val="FFFFFF"/>
                </a:solidFill>
              </a:rPr>
              <a:t>Next Meeting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D282B4-0D4A-CD9B-D507-134708904E24}"/>
              </a:ext>
            </a:extLst>
          </p:cNvPr>
          <p:cNvSpPr>
            <a:spLocks noGrp="1"/>
          </p:cNvSpPr>
          <p:nvPr>
            <p:ph idx="1"/>
          </p:nvPr>
        </p:nvSpPr>
        <p:spPr>
          <a:xfrm>
            <a:off x="4447308" y="591344"/>
            <a:ext cx="6906491" cy="5585619"/>
          </a:xfrm>
        </p:spPr>
        <p:txBody>
          <a:bodyPr anchor="ctr">
            <a:normAutofit/>
          </a:bodyPr>
          <a:lstStyle/>
          <a:p>
            <a:r>
              <a:rPr lang="en-US" dirty="0"/>
              <a:t>March 13</a:t>
            </a:r>
            <a:r>
              <a:rPr lang="en-US" baseline="30000" dirty="0"/>
              <a:t>th</a:t>
            </a:r>
            <a:r>
              <a:rPr lang="en-US" dirty="0"/>
              <a:t> 3:30-4:30pm.</a:t>
            </a:r>
          </a:p>
          <a:p>
            <a:endParaRPr lang="en-US" dirty="0"/>
          </a:p>
          <a:p>
            <a:r>
              <a:rPr lang="en-US" dirty="0"/>
              <a:t>Any questions? </a:t>
            </a:r>
            <a:r>
              <a:rPr lang="en-US" dirty="0">
                <a:hlinkClick r:id="rId2"/>
              </a:rPr>
              <a:t>phpartnerships@kingcounty.gov</a:t>
            </a:r>
            <a:endParaRPr lang="en-US" dirty="0"/>
          </a:p>
          <a:p>
            <a:r>
              <a:rPr lang="en-US" dirty="0"/>
              <a:t>Justin Jeffrey</a:t>
            </a:r>
          </a:p>
          <a:p>
            <a:r>
              <a:rPr lang="en-US" dirty="0">
                <a:hlinkClick r:id="rId3"/>
              </a:rPr>
              <a:t>jujeff@kingcounty.gov</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259762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8307-D71D-6836-116C-C6FE5064FF0A}"/>
              </a:ext>
            </a:extLst>
          </p:cNvPr>
          <p:cNvSpPr>
            <a:spLocks noGrp="1"/>
          </p:cNvSpPr>
          <p:nvPr>
            <p:ph type="title"/>
          </p:nvPr>
        </p:nvSpPr>
        <p:spPr/>
        <p:txBody>
          <a:bodyPr>
            <a:normAutofit fontScale="90000"/>
          </a:bodyPr>
          <a:lstStyle/>
          <a:p>
            <a:r>
              <a:rPr lang="en-US" b="1" dirty="0"/>
              <a:t>We have had great success with primary vaccines. (over the past month we have increased our vaccine rate by .1%</a:t>
            </a:r>
            <a:endParaRPr lang="en-US" dirty="0"/>
          </a:p>
        </p:txBody>
      </p:sp>
      <p:pic>
        <p:nvPicPr>
          <p:cNvPr id="6" name="Picture 5">
            <a:extLst>
              <a:ext uri="{FF2B5EF4-FFF2-40B4-BE49-F238E27FC236}">
                <a16:creationId xmlns:a16="http://schemas.microsoft.com/office/drawing/2014/main" id="{23BCF6E2-58A1-F8D3-2A6B-1DF90B9D547E}"/>
              </a:ext>
            </a:extLst>
          </p:cNvPr>
          <p:cNvPicPr>
            <a:picLocks noChangeAspect="1"/>
          </p:cNvPicPr>
          <p:nvPr/>
        </p:nvPicPr>
        <p:blipFill>
          <a:blip r:embed="rId2"/>
          <a:stretch>
            <a:fillRect/>
          </a:stretch>
        </p:blipFill>
        <p:spPr>
          <a:xfrm>
            <a:off x="2262595" y="1850695"/>
            <a:ext cx="7954485" cy="4925112"/>
          </a:xfrm>
          <a:prstGeom prst="rect">
            <a:avLst/>
          </a:prstGeom>
        </p:spPr>
      </p:pic>
    </p:spTree>
    <p:extLst>
      <p:ext uri="{BB962C8B-B14F-4D97-AF65-F5344CB8AC3E}">
        <p14:creationId xmlns:p14="http://schemas.microsoft.com/office/powerpoint/2010/main" val="1782209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000C2-9BBA-C25D-D058-4F58A961DEF0}"/>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90 Day Hospitalization Vaccinated/Not Vaccinated</a:t>
            </a:r>
          </a:p>
        </p:txBody>
      </p:sp>
      <p:pic>
        <p:nvPicPr>
          <p:cNvPr id="4" name="Picture 3">
            <a:extLst>
              <a:ext uri="{FF2B5EF4-FFF2-40B4-BE49-F238E27FC236}">
                <a16:creationId xmlns:a16="http://schemas.microsoft.com/office/drawing/2014/main" id="{16FEB4ED-B0E4-FDE0-8888-FE1E8E4E73A4}"/>
              </a:ext>
            </a:extLst>
          </p:cNvPr>
          <p:cNvPicPr>
            <a:picLocks noChangeAspect="1"/>
          </p:cNvPicPr>
          <p:nvPr/>
        </p:nvPicPr>
        <p:blipFill>
          <a:blip r:embed="rId2"/>
          <a:stretch>
            <a:fillRect/>
          </a:stretch>
        </p:blipFill>
        <p:spPr>
          <a:xfrm>
            <a:off x="2190045" y="1675227"/>
            <a:ext cx="7811910" cy="4394199"/>
          </a:xfrm>
          <a:prstGeom prst="rect">
            <a:avLst/>
          </a:prstGeom>
        </p:spPr>
      </p:pic>
    </p:spTree>
    <p:extLst>
      <p:ext uri="{BB962C8B-B14F-4D97-AF65-F5344CB8AC3E}">
        <p14:creationId xmlns:p14="http://schemas.microsoft.com/office/powerpoint/2010/main" val="91845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07561-0A9A-6187-6947-8A7F8E1F8AD1}"/>
              </a:ext>
            </a:extLst>
          </p:cNvPr>
          <p:cNvSpPr>
            <a:spLocks noGrp="1"/>
          </p:cNvSpPr>
          <p:nvPr>
            <p:ph type="title"/>
          </p:nvPr>
        </p:nvSpPr>
        <p:spPr>
          <a:xfrm>
            <a:off x="686834" y="1153572"/>
            <a:ext cx="3200400" cy="4461163"/>
          </a:xfrm>
        </p:spPr>
        <p:txBody>
          <a:bodyPr>
            <a:normAutofit/>
          </a:bodyPr>
          <a:lstStyle/>
          <a:p>
            <a:r>
              <a:rPr lang="en-US">
                <a:solidFill>
                  <a:srgbClr val="FFFFFF"/>
                </a:solidFill>
              </a:rPr>
              <a:t>Free Seattle KingCounty Clinic</a:t>
            </a:r>
            <a:br>
              <a:rPr lang="en-US">
                <a:solidFill>
                  <a:srgbClr val="FFFFFF"/>
                </a:solidFill>
              </a:rPr>
            </a:br>
            <a:r>
              <a:rPr lang="en-US">
                <a:solidFill>
                  <a:srgbClr val="FFFFFF"/>
                </a:solidFill>
              </a:rPr>
              <a:t>Feb 15-18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B016C7-C6B0-CD38-9940-5B5B0711110F}"/>
              </a:ext>
            </a:extLst>
          </p:cNvPr>
          <p:cNvSpPr>
            <a:spLocks noGrp="1"/>
          </p:cNvSpPr>
          <p:nvPr>
            <p:ph idx="1"/>
          </p:nvPr>
        </p:nvSpPr>
        <p:spPr>
          <a:xfrm>
            <a:off x="4447308" y="591344"/>
            <a:ext cx="6906491" cy="5585619"/>
          </a:xfrm>
        </p:spPr>
        <p:txBody>
          <a:bodyPr anchor="ctr">
            <a:normAutofit/>
          </a:bodyPr>
          <a:lstStyle/>
          <a:p>
            <a:r>
              <a:rPr lang="en-US" sz="2600" b="0" i="0">
                <a:effectLst/>
                <a:latin typeface="helvetica" panose="020B0604020202020204" pitchFamily="34" charset="0"/>
                <a:hlinkClick r:id="rId2"/>
              </a:rPr>
              <a:t>Seattle/King County Clinic</a:t>
            </a:r>
            <a:r>
              <a:rPr lang="en-US" sz="2600" b="0" i="0">
                <a:effectLst/>
                <a:latin typeface="helvetica" panose="020B0604020202020204" pitchFamily="34" charset="0"/>
              </a:rPr>
              <a:t> returns February 15-18, 2024 and will provide FREE dental, vision, and medical services to anyone who struggles to access and/or afford care on a first-come, first-served basis. No ID is required, and interpreters will be available.  </a:t>
            </a:r>
          </a:p>
          <a:p>
            <a:r>
              <a:rPr lang="en-US" sz="2600" b="0" i="0">
                <a:effectLst/>
                <a:latin typeface="helvetica" panose="020B0604020202020204" pitchFamily="34" charset="0"/>
              </a:rPr>
              <a:t> Please spread the word to your partners about this important event. </a:t>
            </a:r>
            <a:r>
              <a:rPr lang="en-US" sz="2600" b="1" i="0">
                <a:effectLst/>
                <a:latin typeface="helvetica" panose="020B0604020202020204" pitchFamily="34" charset="0"/>
                <a:hlinkClick r:id="rId3"/>
              </a:rPr>
              <a:t>Follow this link</a:t>
            </a:r>
            <a:r>
              <a:rPr lang="en-US" sz="2600" b="1" i="0">
                <a:effectLst/>
                <a:latin typeface="helvetica" panose="020B0604020202020204" pitchFamily="34" charset="0"/>
              </a:rPr>
              <a:t> for digital materials </a:t>
            </a:r>
            <a:r>
              <a:rPr lang="en-US" sz="2600" b="0" i="0">
                <a:effectLst/>
                <a:latin typeface="helvetica" panose="020B0604020202020204" pitchFamily="34" charset="0"/>
              </a:rPr>
              <a:t>(graphics, newsletter and social media text, &amp; more) for you to share with your networks.</a:t>
            </a:r>
          </a:p>
          <a:p>
            <a:endParaRPr lang="en-US" sz="2600"/>
          </a:p>
        </p:txBody>
      </p:sp>
    </p:spTree>
    <p:extLst>
      <p:ext uri="{BB962C8B-B14F-4D97-AF65-F5344CB8AC3E}">
        <p14:creationId xmlns:p14="http://schemas.microsoft.com/office/powerpoint/2010/main" val="428301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05F9F-1A0E-F0B3-85CC-7EFF90BA19A9}"/>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Breaking the Numbers Down even further</a:t>
            </a:r>
          </a:p>
        </p:txBody>
      </p:sp>
      <p:pic>
        <p:nvPicPr>
          <p:cNvPr id="4" name="Picture 3">
            <a:extLst>
              <a:ext uri="{FF2B5EF4-FFF2-40B4-BE49-F238E27FC236}">
                <a16:creationId xmlns:a16="http://schemas.microsoft.com/office/drawing/2014/main" id="{5DDCAAD7-6FC6-655B-34A6-86BE9D202A42}"/>
              </a:ext>
            </a:extLst>
          </p:cNvPr>
          <p:cNvPicPr>
            <a:picLocks noChangeAspect="1"/>
          </p:cNvPicPr>
          <p:nvPr/>
        </p:nvPicPr>
        <p:blipFill>
          <a:blip r:embed="rId2"/>
          <a:stretch>
            <a:fillRect/>
          </a:stretch>
        </p:blipFill>
        <p:spPr>
          <a:xfrm>
            <a:off x="643467" y="2059359"/>
            <a:ext cx="10905066" cy="3625934"/>
          </a:xfrm>
          <a:prstGeom prst="rect">
            <a:avLst/>
          </a:prstGeom>
        </p:spPr>
      </p:pic>
    </p:spTree>
    <p:extLst>
      <p:ext uri="{BB962C8B-B14F-4D97-AF65-F5344CB8AC3E}">
        <p14:creationId xmlns:p14="http://schemas.microsoft.com/office/powerpoint/2010/main" val="3702893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08AE-A93B-902E-5538-BB91886B1D2C}"/>
              </a:ext>
            </a:extLst>
          </p:cNvPr>
          <p:cNvSpPr>
            <a:spLocks noGrp="1"/>
          </p:cNvSpPr>
          <p:nvPr>
            <p:ph type="title"/>
          </p:nvPr>
        </p:nvSpPr>
        <p:spPr/>
        <p:txBody>
          <a:bodyPr/>
          <a:lstStyle/>
          <a:p>
            <a:r>
              <a:rPr lang="en-US" b="1"/>
              <a:t>But we have a lot more work to do to bring people up to date.</a:t>
            </a:r>
            <a:endParaRPr lang="en-US"/>
          </a:p>
        </p:txBody>
      </p:sp>
      <p:sp>
        <p:nvSpPr>
          <p:cNvPr id="4" name="TextBox 3">
            <a:extLst>
              <a:ext uri="{FF2B5EF4-FFF2-40B4-BE49-F238E27FC236}">
                <a16:creationId xmlns:a16="http://schemas.microsoft.com/office/drawing/2014/main" id="{24C3D22F-BDE1-7212-E5AD-0FD6C64FB4A9}"/>
              </a:ext>
            </a:extLst>
          </p:cNvPr>
          <p:cNvSpPr txBox="1"/>
          <p:nvPr/>
        </p:nvSpPr>
        <p:spPr>
          <a:xfrm>
            <a:off x="6178193" y="1686698"/>
            <a:ext cx="4056363" cy="1742302"/>
          </a:xfrm>
          <a:prstGeom prst="rect">
            <a:avLst/>
          </a:prstGeom>
          <a:noFill/>
          <a:ln w="50800">
            <a:solidFill>
              <a:srgbClr val="FF0000"/>
            </a:solidFill>
          </a:ln>
        </p:spPr>
        <p:txBody>
          <a:bodyPr wrap="square" rtlCol="0">
            <a:spAutoFit/>
          </a:bodyPr>
          <a:lstStyle/>
          <a:p>
            <a:endParaRPr lang="en-US"/>
          </a:p>
        </p:txBody>
      </p:sp>
      <p:pic>
        <p:nvPicPr>
          <p:cNvPr id="5" name="Picture 4">
            <a:extLst>
              <a:ext uri="{FF2B5EF4-FFF2-40B4-BE49-F238E27FC236}">
                <a16:creationId xmlns:a16="http://schemas.microsoft.com/office/drawing/2014/main" id="{B4BC2A30-2FFB-D553-EB00-1ED8F3F85FEB}"/>
              </a:ext>
            </a:extLst>
          </p:cNvPr>
          <p:cNvPicPr>
            <a:picLocks noChangeAspect="1"/>
          </p:cNvPicPr>
          <p:nvPr/>
        </p:nvPicPr>
        <p:blipFill>
          <a:blip r:embed="rId2"/>
          <a:stretch>
            <a:fillRect/>
          </a:stretch>
        </p:blipFill>
        <p:spPr>
          <a:xfrm>
            <a:off x="2162845" y="1789400"/>
            <a:ext cx="8030696" cy="4820323"/>
          </a:xfrm>
          <a:prstGeom prst="rect">
            <a:avLst/>
          </a:prstGeom>
        </p:spPr>
      </p:pic>
    </p:spTree>
    <p:extLst>
      <p:ext uri="{BB962C8B-B14F-4D97-AF65-F5344CB8AC3E}">
        <p14:creationId xmlns:p14="http://schemas.microsoft.com/office/powerpoint/2010/main" val="2969334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3F29E-7D38-4C76-AD57-6A5BA9E28C5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Bivalent (Omicron)</a:t>
            </a:r>
            <a:br>
              <a:rPr lang="en-US" sz="3600" kern="1200">
                <a:solidFill>
                  <a:srgbClr val="FFFFFF"/>
                </a:solidFill>
                <a:latin typeface="+mj-lt"/>
                <a:ea typeface="+mj-ea"/>
                <a:cs typeface="+mj-cs"/>
              </a:rPr>
            </a:br>
            <a:r>
              <a:rPr lang="en-US" sz="3600" kern="1200">
                <a:solidFill>
                  <a:srgbClr val="FFFFFF"/>
                </a:solidFill>
                <a:latin typeface="+mj-lt"/>
                <a:ea typeface="+mj-ea"/>
                <a:cs typeface="+mj-cs"/>
              </a:rPr>
              <a:t> Booster</a:t>
            </a:r>
          </a:p>
        </p:txBody>
      </p:sp>
      <p:pic>
        <p:nvPicPr>
          <p:cNvPr id="8" name="Content Placeholder 7">
            <a:extLst>
              <a:ext uri="{FF2B5EF4-FFF2-40B4-BE49-F238E27FC236}">
                <a16:creationId xmlns:a16="http://schemas.microsoft.com/office/drawing/2014/main" id="{C6DF0F84-7267-2643-87C6-A43321D5F3C4}"/>
              </a:ext>
            </a:extLst>
          </p:cNvPr>
          <p:cNvPicPr>
            <a:picLocks noGrp="1" noChangeAspect="1"/>
          </p:cNvPicPr>
          <p:nvPr>
            <p:ph idx="1"/>
          </p:nvPr>
        </p:nvPicPr>
        <p:blipFill>
          <a:blip r:embed="rId2"/>
          <a:stretch>
            <a:fillRect/>
          </a:stretch>
        </p:blipFill>
        <p:spPr>
          <a:xfrm>
            <a:off x="5404179" y="643466"/>
            <a:ext cx="5526973" cy="5568739"/>
          </a:xfrm>
          <a:prstGeom prst="rect">
            <a:avLst/>
          </a:prstGeom>
        </p:spPr>
      </p:pic>
    </p:spTree>
    <p:extLst>
      <p:ext uri="{BB962C8B-B14F-4D97-AF65-F5344CB8AC3E}">
        <p14:creationId xmlns:p14="http://schemas.microsoft.com/office/powerpoint/2010/main" val="1279583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C06CD5A-7F0B-BD4C-442C-D3B4DCC30BF9}"/>
              </a:ext>
            </a:extLst>
          </p:cNvPr>
          <p:cNvPicPr>
            <a:picLocks noGrp="1" noChangeAspect="1"/>
          </p:cNvPicPr>
          <p:nvPr>
            <p:ph idx="1"/>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3668457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75F7E4B-0234-EEE6-54D5-6EA424F8634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61234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F9ECC36-DA21-67E5-3A48-80CC804C6B69}"/>
              </a:ext>
            </a:extLst>
          </p:cNvPr>
          <p:cNvPicPr>
            <a:picLocks noGrp="1" noChangeAspect="1"/>
          </p:cNvPicPr>
          <p:nvPr>
            <p:ph idx="1"/>
          </p:nvPr>
        </p:nvPicPr>
        <p:blipFill rotWithShape="1">
          <a:blip r:embed="rId2"/>
          <a:srcRect b="900"/>
          <a:stretch/>
        </p:blipFill>
        <p:spPr>
          <a:xfrm>
            <a:off x="20" y="1282"/>
            <a:ext cx="12191980" cy="6856718"/>
          </a:xfrm>
          <a:prstGeom prst="rect">
            <a:avLst/>
          </a:prstGeom>
        </p:spPr>
      </p:pic>
    </p:spTree>
    <p:extLst>
      <p:ext uri="{BB962C8B-B14F-4D97-AF65-F5344CB8AC3E}">
        <p14:creationId xmlns:p14="http://schemas.microsoft.com/office/powerpoint/2010/main" val="1743842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60913-5392-6853-ACE4-7BAC0B810DCB}"/>
              </a:ext>
            </a:extLst>
          </p:cNvPr>
          <p:cNvSpPr>
            <a:spLocks noGrp="1"/>
          </p:cNvSpPr>
          <p:nvPr>
            <p:ph type="title"/>
          </p:nvPr>
        </p:nvSpPr>
        <p:spPr>
          <a:xfrm>
            <a:off x="5297762" y="329184"/>
            <a:ext cx="6251110" cy="1783080"/>
          </a:xfrm>
        </p:spPr>
        <p:txBody>
          <a:bodyPr anchor="b">
            <a:normAutofit/>
          </a:bodyPr>
          <a:lstStyle/>
          <a:p>
            <a:r>
              <a:rPr lang="en-US" sz="5400"/>
              <a:t>New Updated Bivalent Booster</a:t>
            </a:r>
          </a:p>
        </p:txBody>
      </p:sp>
      <p:pic>
        <p:nvPicPr>
          <p:cNvPr id="5" name="Picture 4" descr="Hands holding each other's wrists and interlinked to form a circle">
            <a:extLst>
              <a:ext uri="{FF2B5EF4-FFF2-40B4-BE49-F238E27FC236}">
                <a16:creationId xmlns:a16="http://schemas.microsoft.com/office/drawing/2014/main" id="{87EABAE2-6D57-6DE5-344D-362E69EC8F30}"/>
              </a:ext>
            </a:extLst>
          </p:cNvPr>
          <p:cNvPicPr>
            <a:picLocks noChangeAspect="1"/>
          </p:cNvPicPr>
          <p:nvPr/>
        </p:nvPicPr>
        <p:blipFill rotWithShape="1">
          <a:blip r:embed="rId2"/>
          <a:srcRect l="29152" r="2551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A258A-1024-CFE6-3893-900307AD67A3}"/>
              </a:ext>
            </a:extLst>
          </p:cNvPr>
          <p:cNvSpPr>
            <a:spLocks noGrp="1"/>
          </p:cNvSpPr>
          <p:nvPr>
            <p:ph idx="1"/>
          </p:nvPr>
        </p:nvSpPr>
        <p:spPr>
          <a:xfrm>
            <a:off x="5297762" y="2706624"/>
            <a:ext cx="6251110" cy="3483864"/>
          </a:xfrm>
        </p:spPr>
        <p:txBody>
          <a:bodyPr>
            <a:normAutofit/>
          </a:bodyPr>
          <a:lstStyle/>
          <a:p>
            <a:pPr marL="0" marR="0">
              <a:spcBef>
                <a:spcPts val="0"/>
              </a:spcBef>
              <a:spcAft>
                <a:spcPts val="600"/>
              </a:spcAft>
            </a:pPr>
            <a:r>
              <a:rPr lang="en-US" sz="1400" b="1" dirty="0">
                <a:effectLst/>
                <a:latin typeface="Calibri" panose="020F0502020204030204" pitchFamily="34" charset="0"/>
                <a:ea typeface="Calibri" panose="020F0502020204030204" pitchFamily="34" charset="0"/>
              </a:rPr>
              <a:t>Who is now eligible to receive the second bivalent booster?</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People ages 65 and over.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People over 65 are among those most susceptible to severe outcomes from Covid-19.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These individuals are newly able to receive their second bivalent booster if it’s been at least 4 months since their first bivalent shot.</a:t>
            </a:r>
            <a:endParaRPr lang="en-US" sz="1400" dirty="0">
              <a:effectLst/>
              <a:latin typeface="Calibri" panose="020F0502020204030204" pitchFamily="34" charset="0"/>
              <a:ea typeface="Calibri" panose="020F0502020204030204" pitchFamily="34" charset="0"/>
            </a:endParaRPr>
          </a:p>
          <a:p>
            <a:pPr marL="914400" marR="0">
              <a:spcBef>
                <a:spcPts val="0"/>
              </a:spcBef>
              <a:spcAft>
                <a:spcPts val="60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People who are immunocompromised.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The new guidance from the CDC is that anyone 6 and older with moderate or severe immunocompromise can receive a second bivalent booster if it’s been at least two months since their first.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Depending on their specific medical circumstances, they may be able to receive the bivalent booster as frequently as every two months. They can talk with their provider about this and see if it’s right for them.</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1400" dirty="0">
              <a:effectLst/>
              <a:latin typeface="Calibri" panose="020F0502020204030204" pitchFamily="34" charset="0"/>
              <a:ea typeface="Calibri" panose="020F0502020204030204" pitchFamily="34" charset="0"/>
            </a:endParaRPr>
          </a:p>
          <a:p>
            <a:endParaRPr lang="en-US" sz="1400" dirty="0"/>
          </a:p>
        </p:txBody>
      </p:sp>
    </p:spTree>
    <p:extLst>
      <p:ext uri="{BB962C8B-B14F-4D97-AF65-F5344CB8AC3E}">
        <p14:creationId xmlns:p14="http://schemas.microsoft.com/office/powerpoint/2010/main" val="794849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F24F-71F4-216A-27A8-1455E1F93F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DBFA6-C477-3C57-0467-2E6BB74784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13E0E1-BA23-73B5-6198-4525F93A6009}"/>
              </a:ext>
            </a:extLst>
          </p:cNvPr>
          <p:cNvPicPr>
            <a:picLocks noChangeAspect="1"/>
          </p:cNvPicPr>
          <p:nvPr/>
        </p:nvPicPr>
        <p:blipFill>
          <a:blip r:embed="rId2"/>
          <a:stretch>
            <a:fillRect/>
          </a:stretch>
        </p:blipFill>
        <p:spPr>
          <a:xfrm>
            <a:off x="7353" y="0"/>
            <a:ext cx="12177293" cy="6858000"/>
          </a:xfrm>
          <a:prstGeom prst="rect">
            <a:avLst/>
          </a:prstGeom>
        </p:spPr>
      </p:pic>
    </p:spTree>
    <p:extLst>
      <p:ext uri="{BB962C8B-B14F-4D97-AF65-F5344CB8AC3E}">
        <p14:creationId xmlns:p14="http://schemas.microsoft.com/office/powerpoint/2010/main" val="428783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3478B-54D4-70F3-C071-C796872DB5D1}"/>
              </a:ext>
            </a:extLst>
          </p:cNvPr>
          <p:cNvSpPr>
            <a:spLocks noGrp="1"/>
          </p:cNvSpPr>
          <p:nvPr>
            <p:ph type="title"/>
          </p:nvPr>
        </p:nvSpPr>
        <p:spPr>
          <a:xfrm>
            <a:off x="1198181" y="1616327"/>
            <a:ext cx="9795637" cy="45719"/>
          </a:xfrm>
        </p:spPr>
        <p:txBody>
          <a:bodyPr vert="horz" lIns="91440" tIns="45720" rIns="91440" bIns="45720" rtlCol="0" anchor="b">
            <a:normAutofit fontScale="90000"/>
          </a:bodyPr>
          <a:lstStyle/>
          <a:p>
            <a:pPr algn="ctr"/>
            <a:endParaRPr lang="en-US" sz="5200" dirty="0"/>
          </a:p>
        </p:txBody>
      </p:sp>
      <p:pic>
        <p:nvPicPr>
          <p:cNvPr id="5" name="Content Placeholder 4">
            <a:extLst>
              <a:ext uri="{FF2B5EF4-FFF2-40B4-BE49-F238E27FC236}">
                <a16:creationId xmlns:a16="http://schemas.microsoft.com/office/drawing/2014/main" id="{BADBAB6B-1FC9-6BAF-A277-EE90FE4AB67C}"/>
              </a:ext>
            </a:extLst>
          </p:cNvPr>
          <p:cNvPicPr>
            <a:picLocks noGrp="1" noChangeAspect="1"/>
          </p:cNvPicPr>
          <p:nvPr>
            <p:ph idx="1"/>
          </p:nvPr>
        </p:nvPicPr>
        <p:blipFill rotWithShape="1">
          <a:blip r:embed="rId2"/>
          <a:srcRect t="4505" r="-3" b="11984"/>
          <a:stretch/>
        </p:blipFill>
        <p:spPr>
          <a:xfrm>
            <a:off x="809918" y="719470"/>
            <a:ext cx="5749501" cy="5419059"/>
          </a:xfrm>
          <a:prstGeom prst="rect">
            <a:avLst/>
          </a:prstGeom>
        </p:spPr>
      </p:pic>
      <p:pic>
        <p:nvPicPr>
          <p:cNvPr id="7" name="Picture 6">
            <a:extLst>
              <a:ext uri="{FF2B5EF4-FFF2-40B4-BE49-F238E27FC236}">
                <a16:creationId xmlns:a16="http://schemas.microsoft.com/office/drawing/2014/main" id="{9EFCFE51-9052-5DA0-1EE5-B13D929B3ECC}"/>
              </a:ext>
            </a:extLst>
          </p:cNvPr>
          <p:cNvPicPr>
            <a:picLocks noChangeAspect="1"/>
          </p:cNvPicPr>
          <p:nvPr/>
        </p:nvPicPr>
        <p:blipFill rotWithShape="1">
          <a:blip r:embed="rId3"/>
          <a:srcRect l="5220" r="2447"/>
          <a:stretch/>
        </p:blipFill>
        <p:spPr>
          <a:xfrm>
            <a:off x="7196282" y="1619227"/>
            <a:ext cx="3797536" cy="2115527"/>
          </a:xfrm>
          <a:prstGeom prst="rect">
            <a:avLst/>
          </a:prstGeom>
        </p:spPr>
      </p:pic>
      <p:pic>
        <p:nvPicPr>
          <p:cNvPr id="11" name="Picture 10">
            <a:extLst>
              <a:ext uri="{FF2B5EF4-FFF2-40B4-BE49-F238E27FC236}">
                <a16:creationId xmlns:a16="http://schemas.microsoft.com/office/drawing/2014/main" id="{72297E56-5FF2-C54E-224F-463CED629296}"/>
              </a:ext>
            </a:extLst>
          </p:cNvPr>
          <p:cNvPicPr>
            <a:picLocks noChangeAspect="1"/>
          </p:cNvPicPr>
          <p:nvPr/>
        </p:nvPicPr>
        <p:blipFill>
          <a:blip r:embed="rId4"/>
          <a:stretch>
            <a:fillRect/>
          </a:stretch>
        </p:blipFill>
        <p:spPr>
          <a:xfrm>
            <a:off x="7196282" y="3774853"/>
            <a:ext cx="4098495" cy="1929998"/>
          </a:xfrm>
          <a:prstGeom prst="rect">
            <a:avLst/>
          </a:prstGeom>
        </p:spPr>
      </p:pic>
    </p:spTree>
    <p:extLst>
      <p:ext uri="{BB962C8B-B14F-4D97-AF65-F5344CB8AC3E}">
        <p14:creationId xmlns:p14="http://schemas.microsoft.com/office/powerpoint/2010/main" val="318407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30D2D-16F8-657D-3AD8-4817EE69147F}"/>
              </a:ext>
            </a:extLst>
          </p:cNvPr>
          <p:cNvSpPr>
            <a:spLocks noGrp="1"/>
          </p:cNvSpPr>
          <p:nvPr>
            <p:ph type="ctrTitle"/>
          </p:nvPr>
        </p:nvSpPr>
        <p:spPr>
          <a:xfrm>
            <a:off x="1524000" y="1293338"/>
            <a:ext cx="9144000" cy="3274592"/>
          </a:xfrm>
        </p:spPr>
        <p:txBody>
          <a:bodyPr anchor="ctr">
            <a:normAutofit/>
          </a:bodyPr>
          <a:lstStyle/>
          <a:p>
            <a:pPr marL="342900" marR="0" lvl="0" indent="-342900">
              <a:spcBef>
                <a:spcPts val="0"/>
              </a:spcBef>
              <a:spcAft>
                <a:spcPts val="0"/>
              </a:spcAft>
              <a:tabLst>
                <a:tab pos="457200" algn="l"/>
              </a:tabLst>
            </a:pPr>
            <a:r>
              <a:rPr lang="en-US" sz="2900" b="1">
                <a:effectLst/>
                <a:latin typeface="Calibri" panose="020F0502020204030204" pitchFamily="34" charset="0"/>
                <a:ea typeface="Times New Roman" panose="02020603050405020304" pitchFamily="18" charset="0"/>
              </a:rPr>
              <a:t>Social graphic: </a:t>
            </a:r>
            <a:r>
              <a:rPr lang="en-US" sz="2900">
                <a:effectLst/>
                <a:latin typeface="Calibri" panose="020F0502020204030204" pitchFamily="34" charset="0"/>
                <a:ea typeface="Times New Roman" panose="02020603050405020304" pitchFamily="18" charset="0"/>
              </a:rPr>
              <a:t>Post on social media, send in an email, add to your website, etc.:</a:t>
            </a:r>
            <a:br>
              <a:rPr lang="en-US" sz="2900">
                <a:effectLst/>
                <a:latin typeface="Calibri" panose="020F0502020204030204" pitchFamily="34" charset="0"/>
                <a:ea typeface="Calibri" panose="020F0502020204030204" pitchFamily="34" charset="0"/>
              </a:rPr>
            </a:br>
            <a:r>
              <a:rPr lang="en-US" sz="2900" u="sng">
                <a:effectLst/>
                <a:latin typeface="Calibri" panose="020F0502020204030204" pitchFamily="34" charset="0"/>
                <a:ea typeface="Calibri" panose="020F0502020204030204" pitchFamily="34" charset="0"/>
                <a:hlinkClick r:id="rId2"/>
              </a:rPr>
              <a:t>Amharic ( </a:t>
            </a:r>
            <a:r>
              <a:rPr lang="en-US" sz="2900" u="sng">
                <a:effectLst/>
                <a:latin typeface="Ebrima" panose="02000000000000000000" pitchFamily="2" charset="0"/>
                <a:ea typeface="Calibri" panose="020F0502020204030204" pitchFamily="34" charset="0"/>
                <a:hlinkClick r:id="rId2"/>
              </a:rPr>
              <a:t>አማርኛ</a:t>
            </a:r>
            <a:r>
              <a:rPr lang="en-US" sz="2900" u="sng">
                <a:effectLst/>
                <a:latin typeface="Calibri" panose="020F0502020204030204" pitchFamily="34" charset="0"/>
                <a:ea typeface="Calibri" panose="020F0502020204030204" pitchFamily="34" charset="0"/>
                <a:hlinkClick r:id="rId2"/>
              </a:rPr>
              <a:t>)</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3"/>
              </a:rPr>
              <a:t>Chinese (</a:t>
            </a:r>
            <a:r>
              <a:rPr lang="en-US" sz="2900" u="sng">
                <a:effectLst/>
                <a:latin typeface="MS Gothic" panose="020B0609070205080204" pitchFamily="49" charset="-128"/>
                <a:ea typeface="Calibri" panose="020F0502020204030204" pitchFamily="34" charset="0"/>
                <a:hlinkClick r:id="rId3"/>
              </a:rPr>
              <a:t>中文</a:t>
            </a:r>
            <a:r>
              <a:rPr lang="en-US" sz="2900" u="sng">
                <a:effectLst/>
                <a:latin typeface="Calibri" panose="020F0502020204030204" pitchFamily="34" charset="0"/>
                <a:ea typeface="Calibri" panose="020F0502020204030204" pitchFamily="34" charset="0"/>
                <a:hlinkClick r:id="rId3"/>
              </a:rPr>
              <a:t>)</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4"/>
              </a:rPr>
              <a:t>Chinese (</a:t>
            </a:r>
            <a:r>
              <a:rPr lang="en-US" sz="2900" u="sng">
                <a:effectLst/>
                <a:latin typeface="MS Gothic" panose="020B0609070205080204" pitchFamily="49" charset="-128"/>
                <a:ea typeface="Calibri" panose="020F0502020204030204" pitchFamily="34" charset="0"/>
                <a:hlinkClick r:id="rId4"/>
              </a:rPr>
              <a:t>傳統的</a:t>
            </a:r>
            <a:r>
              <a:rPr lang="en-US" sz="2900" u="sng">
                <a:effectLst/>
                <a:latin typeface="Calibri" panose="020F0502020204030204" pitchFamily="34" charset="0"/>
                <a:ea typeface="Calibri" panose="020F0502020204030204" pitchFamily="34" charset="0"/>
                <a:hlinkClick r:id="rId4"/>
              </a:rPr>
              <a:t>)</a:t>
            </a:r>
            <a:r>
              <a:rPr lang="en-US" sz="2900">
                <a:effectLst/>
                <a:latin typeface="Calibri" panose="020F0502020204030204" pitchFamily="34" charset="0"/>
                <a:ea typeface="Calibri" panose="020F0502020204030204" pitchFamily="34" charset="0"/>
              </a:rPr>
              <a:t> |</a:t>
            </a:r>
            <a:r>
              <a:rPr lang="en-US" sz="2900" u="sng">
                <a:effectLst/>
                <a:latin typeface="Calibri" panose="020F0502020204030204" pitchFamily="34" charset="0"/>
                <a:ea typeface="Calibri" panose="020F0502020204030204" pitchFamily="34" charset="0"/>
                <a:hlinkClick r:id="rId5"/>
              </a:rPr>
              <a:t>Khmer (</a:t>
            </a:r>
            <a:r>
              <a:rPr lang="en-US" sz="2900" u="sng">
                <a:effectLst/>
                <a:latin typeface="Leelawadee UI" panose="020B0502040204020203" pitchFamily="34" charset="-34"/>
                <a:ea typeface="Calibri" panose="020F0502020204030204" pitchFamily="34" charset="0"/>
                <a:hlinkClick r:id="rId5"/>
              </a:rPr>
              <a:t>ខ្មែរ</a:t>
            </a:r>
            <a:r>
              <a:rPr lang="en-US" sz="2900" u="sng">
                <a:effectLst/>
                <a:latin typeface="Calibri" panose="020F0502020204030204" pitchFamily="34" charset="0"/>
                <a:ea typeface="Calibri" panose="020F0502020204030204" pitchFamily="34" charset="0"/>
                <a:hlinkClick r:id="rId5"/>
              </a:rPr>
              <a:t>)</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6"/>
              </a:rPr>
              <a:t>English</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7"/>
              </a:rPr>
              <a:t>Korean (</a:t>
            </a:r>
            <a:r>
              <a:rPr lang="en-US" sz="2900" u="sng">
                <a:effectLst/>
                <a:latin typeface="Malgun Gothic" panose="020B0503020000020004" pitchFamily="34" charset="-127"/>
                <a:ea typeface="Calibri" panose="020F0502020204030204" pitchFamily="34" charset="0"/>
                <a:hlinkClick r:id="rId7"/>
              </a:rPr>
              <a:t>한국어</a:t>
            </a:r>
            <a:r>
              <a:rPr lang="en-US" sz="2900" u="sng">
                <a:effectLst/>
                <a:latin typeface="Calibri" panose="020F0502020204030204" pitchFamily="34" charset="0"/>
                <a:ea typeface="Calibri" panose="020F0502020204030204" pitchFamily="34" charset="0"/>
                <a:hlinkClick r:id="rId7"/>
              </a:rPr>
              <a:t>)</a:t>
            </a:r>
            <a:r>
              <a:rPr lang="en-US" sz="2900">
                <a:effectLst/>
                <a:latin typeface="Calibri" panose="020F0502020204030204" pitchFamily="34" charset="0"/>
                <a:ea typeface="Calibri" panose="020F0502020204030204" pitchFamily="34" charset="0"/>
              </a:rPr>
              <a:t> |</a:t>
            </a:r>
            <a:r>
              <a:rPr lang="en-US" sz="2900" u="sng">
                <a:effectLst/>
                <a:latin typeface="Calibri" panose="020F0502020204030204" pitchFamily="34" charset="0"/>
                <a:ea typeface="Calibri" panose="020F0502020204030204" pitchFamily="34" charset="0"/>
                <a:hlinkClick r:id="rId8"/>
              </a:rPr>
              <a:t>Marshallese (Kajin M̧aje)</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9"/>
              </a:rPr>
              <a:t>Oromo (Afaan Oromoo)</a:t>
            </a:r>
            <a:r>
              <a:rPr lang="en-US" sz="2900">
                <a:effectLst/>
                <a:latin typeface="Calibri" panose="020F0502020204030204" pitchFamily="34" charset="0"/>
                <a:ea typeface="Calibri" panose="020F0502020204030204" pitchFamily="34" charset="0"/>
              </a:rPr>
              <a:t>| </a:t>
            </a:r>
            <a:r>
              <a:rPr lang="en-US" sz="2900" u="sng">
                <a:effectLst/>
                <a:latin typeface="Calibri" panose="020F0502020204030204" pitchFamily="34" charset="0"/>
                <a:ea typeface="Calibri" panose="020F0502020204030204" pitchFamily="34" charset="0"/>
                <a:hlinkClick r:id="rId10"/>
              </a:rPr>
              <a:t>Russian (русский)</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11"/>
              </a:rPr>
              <a:t>Somali (Soomaali)</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12"/>
              </a:rPr>
              <a:t>Spanish (Español)</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13"/>
              </a:rPr>
              <a:t>Tigrinya (</a:t>
            </a:r>
            <a:r>
              <a:rPr lang="en-US" sz="2900" u="sng">
                <a:effectLst/>
                <a:latin typeface="Ebrima" panose="02000000000000000000" pitchFamily="2" charset="0"/>
                <a:ea typeface="Calibri" panose="020F0502020204030204" pitchFamily="34" charset="0"/>
                <a:hlinkClick r:id="rId13"/>
              </a:rPr>
              <a:t>ትግሪኛ</a:t>
            </a:r>
            <a:r>
              <a:rPr lang="en-US" sz="2900" u="sng">
                <a:effectLst/>
                <a:latin typeface="Calibri" panose="020F0502020204030204" pitchFamily="34" charset="0"/>
                <a:ea typeface="Calibri" panose="020F0502020204030204" pitchFamily="34" charset="0"/>
                <a:hlinkClick r:id="rId13"/>
              </a:rPr>
              <a:t>)</a:t>
            </a:r>
            <a:r>
              <a:rPr lang="en-US" sz="2900">
                <a:effectLst/>
                <a:latin typeface="Calibri" panose="020F0502020204030204" pitchFamily="34" charset="0"/>
                <a:ea typeface="Calibri" panose="020F0502020204030204" pitchFamily="34" charset="0"/>
              </a:rPr>
              <a:t>| </a:t>
            </a:r>
            <a:r>
              <a:rPr lang="en-US" sz="2900" u="sng">
                <a:effectLst/>
                <a:latin typeface="Calibri" panose="020F0502020204030204" pitchFamily="34" charset="0"/>
                <a:ea typeface="Calibri" panose="020F0502020204030204" pitchFamily="34" charset="0"/>
                <a:hlinkClick r:id="rId14"/>
              </a:rPr>
              <a:t>Ukrainian (Українська)</a:t>
            </a:r>
            <a:r>
              <a:rPr lang="en-US" sz="2900">
                <a:effectLst/>
                <a:latin typeface="Calibri" panose="020F0502020204030204" pitchFamily="34" charset="0"/>
                <a:ea typeface="Calibri" panose="020F0502020204030204" pitchFamily="34" charset="0"/>
              </a:rPr>
              <a:t> | </a:t>
            </a:r>
            <a:r>
              <a:rPr lang="en-US" sz="2900" u="sng">
                <a:effectLst/>
                <a:latin typeface="Calibri" panose="020F0502020204030204" pitchFamily="34" charset="0"/>
                <a:ea typeface="Calibri" panose="020F0502020204030204" pitchFamily="34" charset="0"/>
                <a:hlinkClick r:id="rId15"/>
              </a:rPr>
              <a:t>Vietnamese (Tiếng Việt)</a:t>
            </a:r>
            <a:endParaRPr lang="en-US" sz="2900"/>
          </a:p>
        </p:txBody>
      </p:sp>
      <p:sp>
        <p:nvSpPr>
          <p:cNvPr id="3" name="Subtitle 2">
            <a:extLst>
              <a:ext uri="{FF2B5EF4-FFF2-40B4-BE49-F238E27FC236}">
                <a16:creationId xmlns:a16="http://schemas.microsoft.com/office/drawing/2014/main" id="{DC084D0D-6CEC-3DB1-781E-B0D8C66DE4E1}"/>
              </a:ext>
            </a:extLst>
          </p:cNvPr>
          <p:cNvSpPr>
            <a:spLocks noGrp="1"/>
          </p:cNvSpPr>
          <p:nvPr>
            <p:ph type="subTitle" idx="1"/>
          </p:nvPr>
        </p:nvSpPr>
        <p:spPr>
          <a:xfrm>
            <a:off x="1524000" y="5514052"/>
            <a:ext cx="9144000" cy="651910"/>
          </a:xfrm>
        </p:spPr>
        <p:txBody>
          <a:bodyPr anchor="ctr">
            <a:normAutofit/>
          </a:bodyPr>
          <a:lstStyle/>
          <a:p>
            <a:r>
              <a:rPr lang="en-US" dirty="0"/>
              <a:t>Social Media Graphics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26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0002C7-925A-2B17-E5E1-8C16E64308F9}"/>
              </a:ext>
            </a:extLst>
          </p:cNvPr>
          <p:cNvSpPr txBox="1"/>
          <p:nvPr/>
        </p:nvSpPr>
        <p:spPr>
          <a:xfrm>
            <a:off x="1113810" y="1963816"/>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000" kern="1200" dirty="0">
                <a:solidFill>
                  <a:schemeClr val="tx1"/>
                </a:solidFill>
                <a:latin typeface="+mj-lt"/>
                <a:ea typeface="+mj-ea"/>
                <a:cs typeface="+mj-cs"/>
                <a:hlinkClick r:id="rId2"/>
              </a:rPr>
              <a:t>Where to find shelter from the cold in King and Snohomish counties | The Seattle Times</a:t>
            </a:r>
            <a:endParaRPr lang="en-US" sz="3000" kern="1200" dirty="0">
              <a:solidFill>
                <a:schemeClr val="tx1"/>
              </a:solidFill>
              <a:latin typeface="+mj-lt"/>
              <a:ea typeface="+mj-ea"/>
              <a:cs typeface="+mj-cs"/>
            </a:endParaRP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21942D3-EDBF-DD57-7015-62A36BAA0F11}"/>
              </a:ext>
            </a:extLst>
          </p:cNvPr>
          <p:cNvPicPr>
            <a:picLocks noChangeAspect="1"/>
          </p:cNvPicPr>
          <p:nvPr/>
        </p:nvPicPr>
        <p:blipFill>
          <a:blip r:embed="rId3"/>
          <a:stretch>
            <a:fillRect/>
          </a:stretch>
        </p:blipFill>
        <p:spPr>
          <a:xfrm>
            <a:off x="5922492" y="1891063"/>
            <a:ext cx="5536001" cy="3017120"/>
          </a:xfrm>
          <a:prstGeom prst="rect">
            <a:avLst/>
          </a:prstGeom>
        </p:spPr>
      </p:pic>
      <p:sp>
        <p:nvSpPr>
          <p:cNvPr id="4" name="TextBox 3">
            <a:extLst>
              <a:ext uri="{FF2B5EF4-FFF2-40B4-BE49-F238E27FC236}">
                <a16:creationId xmlns:a16="http://schemas.microsoft.com/office/drawing/2014/main" id="{9FF6D313-B573-49DA-DD39-D53E3A3FAF40}"/>
              </a:ext>
            </a:extLst>
          </p:cNvPr>
          <p:cNvSpPr txBox="1"/>
          <p:nvPr/>
        </p:nvSpPr>
        <p:spPr>
          <a:xfrm>
            <a:off x="1113810" y="4157303"/>
            <a:ext cx="6097554" cy="369332"/>
          </a:xfrm>
          <a:prstGeom prst="rect">
            <a:avLst/>
          </a:prstGeom>
          <a:noFill/>
        </p:spPr>
        <p:txBody>
          <a:bodyPr wrap="square">
            <a:spAutoFit/>
          </a:bodyPr>
          <a:lstStyle/>
          <a:p>
            <a:r>
              <a:rPr lang="en-US" dirty="0">
                <a:hlinkClick r:id="rId4"/>
              </a:rPr>
              <a:t>Severe Weather Response - KCRHA</a:t>
            </a:r>
            <a:endParaRPr lang="en-US" dirty="0"/>
          </a:p>
        </p:txBody>
      </p:sp>
    </p:spTree>
    <p:extLst>
      <p:ext uri="{BB962C8B-B14F-4D97-AF65-F5344CB8AC3E}">
        <p14:creationId xmlns:p14="http://schemas.microsoft.com/office/powerpoint/2010/main" val="178083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70C7FF-F482-0C8F-D105-C30777F61AF2}"/>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a:effectLst/>
              </a:rPr>
              <a:t>With persistent overnight freezing temperatures in the </a:t>
            </a:r>
            <a:r>
              <a:rPr lang="en-US" sz="2000" b="0" i="0">
                <a:effectLst/>
                <a:hlinkClick r:id="rId2"/>
              </a:rPr>
              <a:t>forecast</a:t>
            </a:r>
            <a:r>
              <a:rPr lang="en-US" sz="2000" b="0" i="0">
                <a:effectLst/>
              </a:rPr>
              <a:t>, KCRHA is extending the Tier 3 Severe Weather Response Protocols activation until January 17, 2024, with a potential for extension, in accordance with our </a:t>
            </a:r>
            <a:r>
              <a:rPr lang="en-US" sz="2000" b="0" i="0">
                <a:effectLst/>
                <a:hlinkClick r:id="rId3"/>
              </a:rPr>
              <a:t>Severe Weather Policy</a:t>
            </a:r>
            <a:r>
              <a:rPr lang="en-US" sz="2000" b="0" i="0">
                <a:effectLst/>
              </a:rPr>
              <a:t>.  A Tier 3 activation means that the KCRHA is working to coordinate with cities to open additional 24/7 emergency shelters and warming centers, as well as several other activities which are outlined in our </a:t>
            </a:r>
            <a:r>
              <a:rPr lang="en-US" sz="2000" b="0" i="0">
                <a:effectLst/>
                <a:hlinkClick r:id="rId4"/>
              </a:rPr>
              <a:t>Cold Weather Activation Thresholds</a:t>
            </a:r>
            <a:r>
              <a:rPr lang="en-US" sz="2000" b="0" i="0">
                <a:effectLst/>
              </a:rPr>
              <a:t> document.</a:t>
            </a:r>
            <a:endParaRPr lang="en-US"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CC5A7C-7FD2-83A4-DBFC-E9D1F513CFA5}"/>
              </a:ext>
            </a:extLst>
          </p:cNvPr>
          <p:cNvPicPr>
            <a:picLocks noChangeAspect="1"/>
          </p:cNvPicPr>
          <p:nvPr/>
        </p:nvPicPr>
        <p:blipFill rotWithShape="1">
          <a:blip r:embed="rId5"/>
          <a:srcRect r="40427" b="2"/>
          <a:stretch/>
        </p:blipFill>
        <p:spPr>
          <a:xfrm>
            <a:off x="5977788" y="799352"/>
            <a:ext cx="5425410" cy="5259296"/>
          </a:xfrm>
          <a:prstGeom prst="rect">
            <a:avLst/>
          </a:prstGeom>
        </p:spPr>
      </p:pic>
      <p:pic>
        <p:nvPicPr>
          <p:cNvPr id="7" name="Picture 6">
            <a:extLst>
              <a:ext uri="{FF2B5EF4-FFF2-40B4-BE49-F238E27FC236}">
                <a16:creationId xmlns:a16="http://schemas.microsoft.com/office/drawing/2014/main" id="{2443F1C8-40B8-7119-910A-6B56C1C43C33}"/>
              </a:ext>
            </a:extLst>
          </p:cNvPr>
          <p:cNvPicPr>
            <a:picLocks noChangeAspect="1"/>
          </p:cNvPicPr>
          <p:nvPr/>
        </p:nvPicPr>
        <p:blipFill>
          <a:blip r:embed="rId6"/>
          <a:stretch>
            <a:fillRect/>
          </a:stretch>
        </p:blipFill>
        <p:spPr>
          <a:xfrm>
            <a:off x="887727" y="452875"/>
            <a:ext cx="3410426" cy="971686"/>
          </a:xfrm>
          <a:prstGeom prst="rect">
            <a:avLst/>
          </a:prstGeom>
        </p:spPr>
      </p:pic>
      <p:sp>
        <p:nvSpPr>
          <p:cNvPr id="15" name="TextBox 14">
            <a:extLst>
              <a:ext uri="{FF2B5EF4-FFF2-40B4-BE49-F238E27FC236}">
                <a16:creationId xmlns:a16="http://schemas.microsoft.com/office/drawing/2014/main" id="{5DA62EF5-3EFF-A17A-9F58-F693FD63A14F}"/>
              </a:ext>
            </a:extLst>
          </p:cNvPr>
          <p:cNvSpPr txBox="1"/>
          <p:nvPr/>
        </p:nvSpPr>
        <p:spPr>
          <a:xfrm>
            <a:off x="887727" y="1494362"/>
            <a:ext cx="6097554" cy="369332"/>
          </a:xfrm>
          <a:prstGeom prst="rect">
            <a:avLst/>
          </a:prstGeom>
          <a:noFill/>
        </p:spPr>
        <p:txBody>
          <a:bodyPr wrap="square">
            <a:spAutoFit/>
          </a:bodyPr>
          <a:lstStyle/>
          <a:p>
            <a:r>
              <a:rPr lang="en-US" dirty="0">
                <a:hlinkClick r:id="rId7"/>
              </a:rPr>
              <a:t>Severe Weather Response - KCRHA</a:t>
            </a:r>
            <a:endParaRPr lang="en-US" dirty="0"/>
          </a:p>
        </p:txBody>
      </p:sp>
    </p:spTree>
    <p:extLst>
      <p:ext uri="{BB962C8B-B14F-4D97-AF65-F5344CB8AC3E}">
        <p14:creationId xmlns:p14="http://schemas.microsoft.com/office/powerpoint/2010/main" val="1546237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331</TotalTime>
  <Words>4089</Words>
  <Application>Microsoft Office PowerPoint</Application>
  <PresentationFormat>Widescreen</PresentationFormat>
  <Paragraphs>207</Paragraphs>
  <Slides>57</Slides>
  <Notes>0</Notes>
  <HiddenSlides>16</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57</vt:i4>
      </vt:variant>
    </vt:vector>
  </HeadingPairs>
  <TitlesOfParts>
    <vt:vector size="75" baseType="lpstr">
      <vt:lpstr>Malgun Gothic</vt:lpstr>
      <vt:lpstr>MS Gothic</vt:lpstr>
      <vt:lpstr>Arial</vt:lpstr>
      <vt:lpstr>Avenir</vt:lpstr>
      <vt:lpstr>Cabin</vt:lpstr>
      <vt:lpstr>Calibri</vt:lpstr>
      <vt:lpstr>Calibri Light</vt:lpstr>
      <vt:lpstr>Century Gothic</vt:lpstr>
      <vt:lpstr>Courier New</vt:lpstr>
      <vt:lpstr>Ebrima</vt:lpstr>
      <vt:lpstr>helvetica</vt:lpstr>
      <vt:lpstr>helvetica</vt:lpstr>
      <vt:lpstr>Leelawadee UI</vt:lpstr>
      <vt:lpstr>Roboto Condensed</vt:lpstr>
      <vt:lpstr>Symbol</vt:lpstr>
      <vt:lpstr>Tahoma</vt:lpstr>
      <vt:lpstr>Times New Roman</vt:lpstr>
      <vt:lpstr>Office Theme</vt:lpstr>
      <vt:lpstr>Community Partners’ Call</vt:lpstr>
      <vt:lpstr>Black History Month</vt:lpstr>
      <vt:lpstr>Explore More Events and Rotating Exhibitions  </vt:lpstr>
      <vt:lpstr>Continued </vt:lpstr>
      <vt:lpstr>Free Seattle KingCounty Clinic Feb 15-18 </vt:lpstr>
      <vt:lpstr>PowerPoint Presentation</vt:lpstr>
      <vt:lpstr>Social graphic: Post on social media, send in an email, add to your website, etc.: Amharic ( አማርኛ) | Chinese (中文) | Chinese (傳統的) |Khmer (ខ្មែរ) | English | Korean (한국어) |Marshallese (Kajin M̧aje) | Oromo (Afaan Oromoo)| Russian (русский) | Somali (Soomaali) | Spanish (Español) | Tigrinya (ትግሪኛ)| Ukrainian (Українська) | Vietnamese (Tiếng Việt)</vt:lpstr>
      <vt:lpstr>PowerPoint Presentation</vt:lpstr>
      <vt:lpstr>PowerPoint Presentation</vt:lpstr>
      <vt:lpstr>Flu, RSV and COVID on the rise – PUBLIC HEALTH INSIDER</vt:lpstr>
      <vt:lpstr>Where to get the Flu vaccine Find a vaccination clinic in King County - King County, Washington</vt:lpstr>
      <vt:lpstr>LINK: Respiratory virus data dashboards: COVID-19, Influenza, and RSV - King County, Washington</vt:lpstr>
      <vt:lpstr>Where are we at with COVID? COVID-19 data - King County, Washington</vt:lpstr>
      <vt:lpstr>The New COVID-19 Vaccine for 2023-2024</vt:lpstr>
      <vt:lpstr>Vaccine preventable infections – COVID-19 </vt:lpstr>
      <vt:lpstr>A new COVID-19 vaccine was approved to protect everyone this fall and winter.</vt:lpstr>
      <vt:lpstr>The new COVID-19 vaccine is worth getting, even if you’ve been vaccinated before or had COVID.</vt:lpstr>
      <vt:lpstr>For COVID-19 vaccination appointments now:</vt:lpstr>
      <vt:lpstr>PowerPoint Presentation</vt:lpstr>
      <vt:lpstr>PowerPoint Presentation</vt:lpstr>
      <vt:lpstr>Starting October 3, Public Health will offer the new COVID-19 vaccine at the Kent Public Health Center. </vt:lpstr>
      <vt:lpstr>Cost of the new COVID-19 vaccine if you have insurance:</vt:lpstr>
      <vt:lpstr>You can get free COVID-19 vaccination if you are uninsured or your insurance doesn’t cover vaccines.</vt:lpstr>
      <vt:lpstr>Children and teens who don’t have insurance can get free vaccination from:</vt:lpstr>
      <vt:lpstr>Help your body fight the new variants. Get the new COVID-19 vaccine even if you’ve been vaccinated or had COVID.</vt:lpstr>
      <vt:lpstr>It’s safe to get the COVID shot and the flu shot at the same time.</vt:lpstr>
      <vt:lpstr>Questions about the new COVID-19 vaccine?</vt:lpstr>
      <vt:lpstr>PowerPoint Presentation</vt:lpstr>
      <vt:lpstr>PowerPoint Presentation</vt:lpstr>
      <vt:lpstr>Staying protected against new Variants </vt:lpstr>
      <vt:lpstr>Where to get COVID-19 tests?</vt:lpstr>
      <vt:lpstr>Kent Public Health Center Other Resources Happening </vt:lpstr>
      <vt:lpstr>Kent Public Health Center</vt:lpstr>
      <vt:lpstr>Kent Public Health Center</vt:lpstr>
      <vt:lpstr>Mobile Medical Care for people living homeless </vt:lpstr>
      <vt:lpstr>PowerPoint Presentation</vt:lpstr>
      <vt:lpstr>Potential costs for COVID-19 vaccine and antiviral treatments</vt:lpstr>
      <vt:lpstr>Potential costs for COVID-19 vaccine and antiviral treatments</vt:lpstr>
      <vt:lpstr>Treatment</vt:lpstr>
      <vt:lpstr>Keep in mind…</vt:lpstr>
      <vt:lpstr>Keep in mind…</vt:lpstr>
      <vt:lpstr>COVID-19 vaccinations remain a key part of public health intervention.</vt:lpstr>
      <vt:lpstr>SHOULD NARCAN BE IN THE FAMILY MEDICINE CABINET?   </vt:lpstr>
      <vt:lpstr>Dashboard</vt:lpstr>
      <vt:lpstr>Focus</vt:lpstr>
      <vt:lpstr>NALOXONE IS NOW OVER THE COUNTER: ACCESS TO THE MEDICATION WIDENS </vt:lpstr>
      <vt:lpstr>Next Meeting</vt:lpstr>
      <vt:lpstr>We have had great success with primary vaccines. (over the past month we have increased our vaccine rate by .1%</vt:lpstr>
      <vt:lpstr>90 Day Hospitalization Vaccinated/Not Vaccinated</vt:lpstr>
      <vt:lpstr>Breaking the Numbers Down even further</vt:lpstr>
      <vt:lpstr>But we have a lot more work to do to bring people up to date.</vt:lpstr>
      <vt:lpstr>Bivalent (Omicron)  Booster</vt:lpstr>
      <vt:lpstr>PowerPoint Presentation</vt:lpstr>
      <vt:lpstr>PowerPoint Presentation</vt:lpstr>
      <vt:lpstr>PowerPoint Presentation</vt:lpstr>
      <vt:lpstr>New Updated Bivalent Booster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Partners’ Call</dc:title>
  <dc:creator>Jeffrey, Justin (DPH)</dc:creator>
  <cp:lastModifiedBy>Jeffrey, Justin (DPH)</cp:lastModifiedBy>
  <cp:revision>1</cp:revision>
  <dcterms:created xsi:type="dcterms:W3CDTF">2023-01-11T19:24:23Z</dcterms:created>
  <dcterms:modified xsi:type="dcterms:W3CDTF">2024-02-13T17:31:38Z</dcterms:modified>
</cp:coreProperties>
</file>