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63" r:id="rId3"/>
    <p:sldId id="336" r:id="rId4"/>
    <p:sldId id="364" r:id="rId5"/>
    <p:sldId id="365" r:id="rId6"/>
    <p:sldId id="366" r:id="rId7"/>
    <p:sldId id="367" r:id="rId8"/>
    <p:sldId id="368" r:id="rId9"/>
    <p:sldId id="369" r:id="rId10"/>
    <p:sldId id="370" r:id="rId11"/>
    <p:sldId id="371" r:id="rId12"/>
    <p:sldId id="372" r:id="rId13"/>
    <p:sldId id="373" r:id="rId14"/>
    <p:sldId id="318" r:id="rId15"/>
    <p:sldId id="319" r:id="rId16"/>
    <p:sldId id="374" r:id="rId17"/>
    <p:sldId id="288" r:id="rId18"/>
    <p:sldId id="323" r:id="rId19"/>
    <p:sldId id="324" r:id="rId20"/>
    <p:sldId id="325" r:id="rId21"/>
    <p:sldId id="327" r:id="rId22"/>
    <p:sldId id="328" r:id="rId23"/>
    <p:sldId id="329" r:id="rId24"/>
    <p:sldId id="330" r:id="rId25"/>
    <p:sldId id="331" r:id="rId26"/>
    <p:sldId id="333" r:id="rId27"/>
    <p:sldId id="334" r:id="rId28"/>
    <p:sldId id="358" r:id="rId29"/>
    <p:sldId id="359" r:id="rId30"/>
    <p:sldId id="335" r:id="rId31"/>
    <p:sldId id="261" r:id="rId32"/>
    <p:sldId id="314" r:id="rId33"/>
    <p:sldId id="315" r:id="rId34"/>
    <p:sldId id="316" r:id="rId35"/>
    <p:sldId id="343" r:id="rId36"/>
    <p:sldId id="31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A2CAE6-5D64-4B4C-8204-0774D181B5B6}">
          <p14:sldIdLst>
            <p14:sldId id="256"/>
            <p14:sldId id="363"/>
            <p14:sldId id="336"/>
            <p14:sldId id="364"/>
            <p14:sldId id="365"/>
            <p14:sldId id="366"/>
            <p14:sldId id="367"/>
            <p14:sldId id="368"/>
            <p14:sldId id="369"/>
            <p14:sldId id="370"/>
            <p14:sldId id="371"/>
            <p14:sldId id="372"/>
            <p14:sldId id="373"/>
            <p14:sldId id="318"/>
            <p14:sldId id="319"/>
            <p14:sldId id="374"/>
            <p14:sldId id="288"/>
            <p14:sldId id="323"/>
            <p14:sldId id="324"/>
            <p14:sldId id="325"/>
            <p14:sldId id="327"/>
            <p14:sldId id="328"/>
            <p14:sldId id="329"/>
            <p14:sldId id="330"/>
            <p14:sldId id="331"/>
            <p14:sldId id="333"/>
            <p14:sldId id="334"/>
            <p14:sldId id="358"/>
            <p14:sldId id="359"/>
            <p14:sldId id="335"/>
            <p14:sldId id="261"/>
            <p14:sldId id="314"/>
            <p14:sldId id="315"/>
            <p14:sldId id="316"/>
            <p14:sldId id="343"/>
            <p14:sldId id="317"/>
          </p14:sldIdLst>
        </p14:section>
        <p14:section name="Part 2" id="{ECC2E678-81C0-497A-BB7D-C6344B598213}">
          <p14:sldIdLst/>
        </p14:section>
        <p14:section name="Part 3" id="{C526B17C-9118-43AD-8219-516381482CF5}">
          <p14:sldIdLst/>
        </p14:section>
        <p14:section name="Part 2" id="{98B09D90-74ED-44F6-B37B-86FA6D4CE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8A4AD-29E2-4057-A403-90A4C300E20B}" v="237" dt="2023-09-20T18:26:28.785"/>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nandez Rodriguez, Ginna" userId="7b86a55b-5465-4654-abf8-637584b5c9c5" providerId="ADAL" clId="{D07770A9-F9DB-412D-864E-E0019D82F851}"/>
    <pc:docChg chg="custSel modSld">
      <pc:chgData name="Hernandez Rodriguez, Ginna" userId="7b86a55b-5465-4654-abf8-637584b5c9c5" providerId="ADAL" clId="{D07770A9-F9DB-412D-864E-E0019D82F851}" dt="2023-03-30T21:42:52.357" v="153" actId="20577"/>
      <pc:docMkLst>
        <pc:docMk/>
      </pc:docMkLst>
      <pc:sldChg chg="modSp mod">
        <pc:chgData name="Hernandez Rodriguez, Ginna" userId="7b86a55b-5465-4654-abf8-637584b5c9c5" providerId="ADAL" clId="{D07770A9-F9DB-412D-864E-E0019D82F851}" dt="2023-03-30T20:35:04.230" v="113" actId="20577"/>
        <pc:sldMkLst>
          <pc:docMk/>
          <pc:sldMk cId="2716881764" sldId="321"/>
        </pc:sldMkLst>
        <pc:spChg chg="mod">
          <ac:chgData name="Hernandez Rodriguez, Ginna" userId="7b86a55b-5465-4654-abf8-637584b5c9c5" providerId="ADAL" clId="{D07770A9-F9DB-412D-864E-E0019D82F851}" dt="2023-03-30T20:35:04.230" v="113" actId="20577"/>
          <ac:spMkLst>
            <pc:docMk/>
            <pc:sldMk cId="2716881764" sldId="321"/>
            <ac:spMk id="3" creationId="{CC206F84-4105-CB38-CAB6-75C4A1ADD936}"/>
          </ac:spMkLst>
        </pc:spChg>
      </pc:sldChg>
      <pc:sldChg chg="modSp mod">
        <pc:chgData name="Hernandez Rodriguez, Ginna" userId="7b86a55b-5465-4654-abf8-637584b5c9c5" providerId="ADAL" clId="{D07770A9-F9DB-412D-864E-E0019D82F851}" dt="2023-03-30T20:36:12.988" v="122" actId="20577"/>
        <pc:sldMkLst>
          <pc:docMk/>
          <pc:sldMk cId="3747143624" sldId="322"/>
        </pc:sldMkLst>
        <pc:spChg chg="mod">
          <ac:chgData name="Hernandez Rodriguez, Ginna" userId="7b86a55b-5465-4654-abf8-637584b5c9c5" providerId="ADAL" clId="{D07770A9-F9DB-412D-864E-E0019D82F851}" dt="2023-03-30T20:36:05.271" v="119"/>
          <ac:spMkLst>
            <pc:docMk/>
            <pc:sldMk cId="3747143624" sldId="322"/>
            <ac:spMk id="2" creationId="{04BB342E-305B-4DC8-263E-483DDD694F3D}"/>
          </ac:spMkLst>
        </pc:spChg>
        <pc:spChg chg="mod">
          <ac:chgData name="Hernandez Rodriguez, Ginna" userId="7b86a55b-5465-4654-abf8-637584b5c9c5" providerId="ADAL" clId="{D07770A9-F9DB-412D-864E-E0019D82F851}" dt="2023-03-30T20:36:12.988" v="122" actId="20577"/>
          <ac:spMkLst>
            <pc:docMk/>
            <pc:sldMk cId="3747143624" sldId="322"/>
            <ac:spMk id="3" creationId="{BD02FCCA-9124-FEE5-D4AA-904C42366D64}"/>
          </ac:spMkLst>
        </pc:spChg>
      </pc:sldChg>
      <pc:sldChg chg="modSp mod">
        <pc:chgData name="Hernandez Rodriguez, Ginna" userId="7b86a55b-5465-4654-abf8-637584b5c9c5" providerId="ADAL" clId="{D07770A9-F9DB-412D-864E-E0019D82F851}" dt="2023-03-30T20:37:58.323" v="132" actId="113"/>
        <pc:sldMkLst>
          <pc:docMk/>
          <pc:sldMk cId="3107003845" sldId="323"/>
        </pc:sldMkLst>
        <pc:spChg chg="mod">
          <ac:chgData name="Hernandez Rodriguez, Ginna" userId="7b86a55b-5465-4654-abf8-637584b5c9c5" providerId="ADAL" clId="{D07770A9-F9DB-412D-864E-E0019D82F851}" dt="2023-03-30T20:37:58.323" v="132" actId="113"/>
          <ac:spMkLst>
            <pc:docMk/>
            <pc:sldMk cId="3107003845" sldId="323"/>
            <ac:spMk id="3" creationId="{A23C6864-46C7-2064-7537-AD90602AB558}"/>
          </ac:spMkLst>
        </pc:spChg>
      </pc:sldChg>
      <pc:sldChg chg="modSp mod">
        <pc:chgData name="Hernandez Rodriguez, Ginna" userId="7b86a55b-5465-4654-abf8-637584b5c9c5" providerId="ADAL" clId="{D07770A9-F9DB-412D-864E-E0019D82F851}" dt="2023-03-30T20:49:08.463" v="134" actId="27636"/>
        <pc:sldMkLst>
          <pc:docMk/>
          <pc:sldMk cId="148183777" sldId="325"/>
        </pc:sldMkLst>
        <pc:spChg chg="mod">
          <ac:chgData name="Hernandez Rodriguez, Ginna" userId="7b86a55b-5465-4654-abf8-637584b5c9c5" providerId="ADAL" clId="{D07770A9-F9DB-412D-864E-E0019D82F851}" dt="2023-03-30T20:49:08.463" v="134" actId="27636"/>
          <ac:spMkLst>
            <pc:docMk/>
            <pc:sldMk cId="148183777" sldId="325"/>
            <ac:spMk id="2" creationId="{3657A8AB-80CF-9297-2B3C-5B7AEAB5A13F}"/>
          </ac:spMkLst>
        </pc:spChg>
      </pc:sldChg>
      <pc:sldChg chg="modSp mod modAnim">
        <pc:chgData name="Hernandez Rodriguez, Ginna" userId="7b86a55b-5465-4654-abf8-637584b5c9c5" providerId="ADAL" clId="{D07770A9-F9DB-412D-864E-E0019D82F851}" dt="2023-03-30T21:42:52.357" v="153" actId="20577"/>
        <pc:sldMkLst>
          <pc:docMk/>
          <pc:sldMk cId="1013236823" sldId="326"/>
        </pc:sldMkLst>
        <pc:spChg chg="mod">
          <ac:chgData name="Hernandez Rodriguez, Ginna" userId="7b86a55b-5465-4654-abf8-637584b5c9c5" providerId="ADAL" clId="{D07770A9-F9DB-412D-864E-E0019D82F851}" dt="2023-03-30T21:42:52.357" v="153" actId="20577"/>
          <ac:spMkLst>
            <pc:docMk/>
            <pc:sldMk cId="1013236823" sldId="326"/>
            <ac:spMk id="3" creationId="{A6080C75-C1D1-E0A8-F22C-44235793AD71}"/>
          </ac:spMkLst>
        </pc:spChg>
      </pc:sldChg>
    </pc:docChg>
  </pc:docChgLst>
  <pc:docChgLst>
    <pc:chgData name="Justin Jeffrey" userId="688d1829-e65b-474d-900a-b54ace26d5c6" providerId="ADAL" clId="{99C8A4AD-29E2-4057-A403-90A4C300E20B}"/>
    <pc:docChg chg="undo custSel addSld delSld modSld modSection">
      <pc:chgData name="Justin Jeffrey" userId="688d1829-e65b-474d-900a-b54ace26d5c6" providerId="ADAL" clId="{99C8A4AD-29E2-4057-A403-90A4C300E20B}" dt="2023-05-03T19:49:52.893" v="195" actId="27636"/>
      <pc:docMkLst>
        <pc:docMk/>
      </pc:docMkLst>
      <pc:sldChg chg="modSp mod">
        <pc:chgData name="Justin Jeffrey" userId="688d1829-e65b-474d-900a-b54ace26d5c6" providerId="ADAL" clId="{99C8A4AD-29E2-4057-A403-90A4C300E20B}" dt="2023-05-03T19:31:50.609" v="3" actId="20577"/>
        <pc:sldMkLst>
          <pc:docMk/>
          <pc:sldMk cId="1539537608" sldId="256"/>
        </pc:sldMkLst>
        <pc:spChg chg="mod">
          <ac:chgData name="Justin Jeffrey" userId="688d1829-e65b-474d-900a-b54ace26d5c6" providerId="ADAL" clId="{99C8A4AD-29E2-4057-A403-90A4C300E20B}" dt="2023-05-03T19:31:50.609" v="3" actId="20577"/>
          <ac:spMkLst>
            <pc:docMk/>
            <pc:sldMk cId="1539537608" sldId="256"/>
            <ac:spMk id="3" creationId="{C05C7039-2C4B-4A1E-9C73-186D0373EC5A}"/>
          </ac:spMkLst>
        </pc:spChg>
      </pc:sldChg>
      <pc:sldChg chg="del">
        <pc:chgData name="Justin Jeffrey" userId="688d1829-e65b-474d-900a-b54ace26d5c6" providerId="ADAL" clId="{99C8A4AD-29E2-4057-A403-90A4C300E20B}" dt="2023-05-03T19:35:42.057" v="34" actId="2696"/>
        <pc:sldMkLst>
          <pc:docMk/>
          <pc:sldMk cId="1629748030" sldId="311"/>
        </pc:sldMkLst>
      </pc:sldChg>
      <pc:sldChg chg="del">
        <pc:chgData name="Justin Jeffrey" userId="688d1829-e65b-474d-900a-b54ace26d5c6" providerId="ADAL" clId="{99C8A4AD-29E2-4057-A403-90A4C300E20B}" dt="2023-05-03T19:35:01.848" v="4" actId="2696"/>
        <pc:sldMkLst>
          <pc:docMk/>
          <pc:sldMk cId="2662233713" sldId="312"/>
        </pc:sldMkLst>
      </pc:sldChg>
      <pc:sldChg chg="del">
        <pc:chgData name="Justin Jeffrey" userId="688d1829-e65b-474d-900a-b54ace26d5c6" providerId="ADAL" clId="{99C8A4AD-29E2-4057-A403-90A4C300E20B}" dt="2023-05-03T19:35:04.371" v="5" actId="2696"/>
        <pc:sldMkLst>
          <pc:docMk/>
          <pc:sldMk cId="2220377389" sldId="313"/>
        </pc:sldMkLst>
      </pc:sldChg>
      <pc:sldChg chg="modSp mod">
        <pc:chgData name="Justin Jeffrey" userId="688d1829-e65b-474d-900a-b54ace26d5c6" providerId="ADAL" clId="{99C8A4AD-29E2-4057-A403-90A4C300E20B}" dt="2023-05-03T19:35:35.455" v="33" actId="5793"/>
        <pc:sldMkLst>
          <pc:docMk/>
          <pc:sldMk cId="1116099335" sldId="320"/>
        </pc:sldMkLst>
        <pc:spChg chg="mod">
          <ac:chgData name="Justin Jeffrey" userId="688d1829-e65b-474d-900a-b54ace26d5c6" providerId="ADAL" clId="{99C8A4AD-29E2-4057-A403-90A4C300E20B}" dt="2023-05-03T19:35:35.455" v="33" actId="5793"/>
          <ac:spMkLst>
            <pc:docMk/>
            <pc:sldMk cId="1116099335" sldId="320"/>
            <ac:spMk id="3" creationId="{AFF04FDA-6E2B-5109-D347-B53A3486FEDC}"/>
          </ac:spMkLst>
        </pc:spChg>
      </pc:sldChg>
      <pc:sldChg chg="addSp delSp modSp new mod setBg">
        <pc:chgData name="Justin Jeffrey" userId="688d1829-e65b-474d-900a-b54ace26d5c6" providerId="ADAL" clId="{99C8A4AD-29E2-4057-A403-90A4C300E20B}" dt="2023-05-03T19:41:08.091" v="44" actId="26606"/>
        <pc:sldMkLst>
          <pc:docMk/>
          <pc:sldMk cId="3509719032" sldId="338"/>
        </pc:sldMkLst>
        <pc:spChg chg="mod">
          <ac:chgData name="Justin Jeffrey" userId="688d1829-e65b-474d-900a-b54ace26d5c6" providerId="ADAL" clId="{99C8A4AD-29E2-4057-A403-90A4C300E20B}" dt="2023-05-03T19:41:08.091" v="44" actId="26606"/>
          <ac:spMkLst>
            <pc:docMk/>
            <pc:sldMk cId="3509719032" sldId="338"/>
            <ac:spMk id="2" creationId="{D975D291-DB31-4B67-5C6C-31C293F8B67C}"/>
          </ac:spMkLst>
        </pc:spChg>
        <pc:spChg chg="del mod">
          <ac:chgData name="Justin Jeffrey" userId="688d1829-e65b-474d-900a-b54ace26d5c6" providerId="ADAL" clId="{99C8A4AD-29E2-4057-A403-90A4C300E20B}" dt="2023-05-03T19:41:08.091" v="44" actId="26606"/>
          <ac:spMkLst>
            <pc:docMk/>
            <pc:sldMk cId="3509719032" sldId="338"/>
            <ac:spMk id="3" creationId="{4D9F568F-5343-0B11-6F20-3BEFF0F6EADD}"/>
          </ac:spMkLst>
        </pc:spChg>
        <pc:spChg chg="add">
          <ac:chgData name="Justin Jeffrey" userId="688d1829-e65b-474d-900a-b54ace26d5c6" providerId="ADAL" clId="{99C8A4AD-29E2-4057-A403-90A4C300E20B}" dt="2023-05-03T19:41:08.091" v="44" actId="26606"/>
          <ac:spMkLst>
            <pc:docMk/>
            <pc:sldMk cId="3509719032" sldId="338"/>
            <ac:spMk id="9" creationId="{7517A47C-B2E5-4B79-8061-D74B1311AF6E}"/>
          </ac:spMkLst>
        </pc:spChg>
        <pc:spChg chg="add">
          <ac:chgData name="Justin Jeffrey" userId="688d1829-e65b-474d-900a-b54ace26d5c6" providerId="ADAL" clId="{99C8A4AD-29E2-4057-A403-90A4C300E20B}" dt="2023-05-03T19:41:08.091" v="44" actId="26606"/>
          <ac:spMkLst>
            <pc:docMk/>
            <pc:sldMk cId="3509719032" sldId="338"/>
            <ac:spMk id="11" creationId="{C505E780-2083-4CB5-A42A-5E0E2908ECC3}"/>
          </ac:spMkLst>
        </pc:spChg>
        <pc:spChg chg="add">
          <ac:chgData name="Justin Jeffrey" userId="688d1829-e65b-474d-900a-b54ace26d5c6" providerId="ADAL" clId="{99C8A4AD-29E2-4057-A403-90A4C300E20B}" dt="2023-05-03T19:41:08.091" v="44" actId="26606"/>
          <ac:spMkLst>
            <pc:docMk/>
            <pc:sldMk cId="3509719032" sldId="338"/>
            <ac:spMk id="13" creationId="{D2C0AE1C-0118-41AE-8A10-7CDCBF10E96F}"/>
          </ac:spMkLst>
        </pc:spChg>
        <pc:spChg chg="add">
          <ac:chgData name="Justin Jeffrey" userId="688d1829-e65b-474d-900a-b54ace26d5c6" providerId="ADAL" clId="{99C8A4AD-29E2-4057-A403-90A4C300E20B}" dt="2023-05-03T19:41:08.091" v="44" actId="26606"/>
          <ac:spMkLst>
            <pc:docMk/>
            <pc:sldMk cId="3509719032" sldId="338"/>
            <ac:spMk id="15" creationId="{463EEC44-1BA3-44ED-81FC-A644B04B2A44}"/>
          </ac:spMkLst>
        </pc:spChg>
        <pc:graphicFrameChg chg="add">
          <ac:chgData name="Justin Jeffrey" userId="688d1829-e65b-474d-900a-b54ace26d5c6" providerId="ADAL" clId="{99C8A4AD-29E2-4057-A403-90A4C300E20B}" dt="2023-05-03T19:41:08.091" v="44" actId="26606"/>
          <ac:graphicFrameMkLst>
            <pc:docMk/>
            <pc:sldMk cId="3509719032" sldId="338"/>
            <ac:graphicFrameMk id="5" creationId="{CEAD7584-1901-7363-1970-27BC400A1C74}"/>
          </ac:graphicFrameMkLst>
        </pc:graphicFrameChg>
      </pc:sldChg>
      <pc:sldChg chg="addSp modSp new mod setBg">
        <pc:chgData name="Justin Jeffrey" userId="688d1829-e65b-474d-900a-b54ace26d5c6" providerId="ADAL" clId="{99C8A4AD-29E2-4057-A403-90A4C300E20B}" dt="2023-05-03T19:43:31.708" v="54" actId="26606"/>
        <pc:sldMkLst>
          <pc:docMk/>
          <pc:sldMk cId="1495857379" sldId="339"/>
        </pc:sldMkLst>
        <pc:spChg chg="mod">
          <ac:chgData name="Justin Jeffrey" userId="688d1829-e65b-474d-900a-b54ace26d5c6" providerId="ADAL" clId="{99C8A4AD-29E2-4057-A403-90A4C300E20B}" dt="2023-05-03T19:43:31.708" v="54" actId="26606"/>
          <ac:spMkLst>
            <pc:docMk/>
            <pc:sldMk cId="1495857379" sldId="339"/>
            <ac:spMk id="2" creationId="{404A32F2-BED6-E0A7-D6D7-5B331E51AA18}"/>
          </ac:spMkLst>
        </pc:spChg>
        <pc:spChg chg="mod">
          <ac:chgData name="Justin Jeffrey" userId="688d1829-e65b-474d-900a-b54ace26d5c6" providerId="ADAL" clId="{99C8A4AD-29E2-4057-A403-90A4C300E20B}" dt="2023-05-03T19:43:31.708" v="54" actId="26606"/>
          <ac:spMkLst>
            <pc:docMk/>
            <pc:sldMk cId="1495857379" sldId="339"/>
            <ac:spMk id="3" creationId="{C5618E4F-61B7-C5F4-9F63-53E01049A6A1}"/>
          </ac:spMkLst>
        </pc:spChg>
        <pc:spChg chg="add">
          <ac:chgData name="Justin Jeffrey" userId="688d1829-e65b-474d-900a-b54ace26d5c6" providerId="ADAL" clId="{99C8A4AD-29E2-4057-A403-90A4C300E20B}" dt="2023-05-03T19:43:31.708" v="54" actId="26606"/>
          <ac:spMkLst>
            <pc:docMk/>
            <pc:sldMk cId="1495857379" sldId="339"/>
            <ac:spMk id="8" creationId="{100EDD19-6802-4EC3-95CE-CFFAB042CFD6}"/>
          </ac:spMkLst>
        </pc:spChg>
        <pc:spChg chg="add">
          <ac:chgData name="Justin Jeffrey" userId="688d1829-e65b-474d-900a-b54ace26d5c6" providerId="ADAL" clId="{99C8A4AD-29E2-4057-A403-90A4C300E20B}" dt="2023-05-03T19:43:31.708" v="54" actId="26606"/>
          <ac:spMkLst>
            <pc:docMk/>
            <pc:sldMk cId="1495857379" sldId="339"/>
            <ac:spMk id="10" creationId="{DB17E863-922E-4C26-BD64-E8FD41D28661}"/>
          </ac:spMkLst>
        </pc:spChg>
      </pc:sldChg>
      <pc:sldChg chg="addSp modSp new mod setBg">
        <pc:chgData name="Justin Jeffrey" userId="688d1829-e65b-474d-900a-b54ace26d5c6" providerId="ADAL" clId="{99C8A4AD-29E2-4057-A403-90A4C300E20B}" dt="2023-05-03T19:45:31.911" v="151" actId="26606"/>
        <pc:sldMkLst>
          <pc:docMk/>
          <pc:sldMk cId="2326877218" sldId="340"/>
        </pc:sldMkLst>
        <pc:spChg chg="mod">
          <ac:chgData name="Justin Jeffrey" userId="688d1829-e65b-474d-900a-b54ace26d5c6" providerId="ADAL" clId="{99C8A4AD-29E2-4057-A403-90A4C300E20B}" dt="2023-05-03T19:45:31.911" v="151" actId="26606"/>
          <ac:spMkLst>
            <pc:docMk/>
            <pc:sldMk cId="2326877218" sldId="340"/>
            <ac:spMk id="2" creationId="{990D407A-7850-0DFE-01DD-9B87AF88AF77}"/>
          </ac:spMkLst>
        </pc:spChg>
        <pc:spChg chg="mod">
          <ac:chgData name="Justin Jeffrey" userId="688d1829-e65b-474d-900a-b54ace26d5c6" providerId="ADAL" clId="{99C8A4AD-29E2-4057-A403-90A4C300E20B}" dt="2023-05-03T19:45:31.911" v="151" actId="26606"/>
          <ac:spMkLst>
            <pc:docMk/>
            <pc:sldMk cId="2326877218" sldId="340"/>
            <ac:spMk id="3" creationId="{E00BAD54-9832-D0A8-8A5F-C6C1F82D6F42}"/>
          </ac:spMkLst>
        </pc:spChg>
        <pc:spChg chg="add">
          <ac:chgData name="Justin Jeffrey" userId="688d1829-e65b-474d-900a-b54ace26d5c6" providerId="ADAL" clId="{99C8A4AD-29E2-4057-A403-90A4C300E20B}" dt="2023-05-03T19:45:31.911" v="151" actId="26606"/>
          <ac:spMkLst>
            <pc:docMk/>
            <pc:sldMk cId="2326877218" sldId="340"/>
            <ac:spMk id="8" creationId="{100EDD19-6802-4EC3-95CE-CFFAB042CFD6}"/>
          </ac:spMkLst>
        </pc:spChg>
        <pc:spChg chg="add">
          <ac:chgData name="Justin Jeffrey" userId="688d1829-e65b-474d-900a-b54ace26d5c6" providerId="ADAL" clId="{99C8A4AD-29E2-4057-A403-90A4C300E20B}" dt="2023-05-03T19:45:31.911" v="151" actId="26606"/>
          <ac:spMkLst>
            <pc:docMk/>
            <pc:sldMk cId="2326877218" sldId="340"/>
            <ac:spMk id="10" creationId="{DB17E863-922E-4C26-BD64-E8FD41D28661}"/>
          </ac:spMkLst>
        </pc:spChg>
      </pc:sldChg>
      <pc:sldChg chg="addSp delSp modSp new mod setBg">
        <pc:chgData name="Justin Jeffrey" userId="688d1829-e65b-474d-900a-b54ace26d5c6" providerId="ADAL" clId="{99C8A4AD-29E2-4057-A403-90A4C300E20B}" dt="2023-05-03T19:48:32.495" v="168" actId="27636"/>
        <pc:sldMkLst>
          <pc:docMk/>
          <pc:sldMk cId="3021728491" sldId="341"/>
        </pc:sldMkLst>
        <pc:spChg chg="mod">
          <ac:chgData name="Justin Jeffrey" userId="688d1829-e65b-474d-900a-b54ace26d5c6" providerId="ADAL" clId="{99C8A4AD-29E2-4057-A403-90A4C300E20B}" dt="2023-05-03T19:48:15.852" v="163" actId="26606"/>
          <ac:spMkLst>
            <pc:docMk/>
            <pc:sldMk cId="3021728491" sldId="341"/>
            <ac:spMk id="2" creationId="{731D017B-9B3F-6ADD-963F-BE334AE99C8A}"/>
          </ac:spMkLst>
        </pc:spChg>
        <pc:spChg chg="mod">
          <ac:chgData name="Justin Jeffrey" userId="688d1829-e65b-474d-900a-b54ace26d5c6" providerId="ADAL" clId="{99C8A4AD-29E2-4057-A403-90A4C300E20B}" dt="2023-05-03T19:48:32.495" v="168" actId="27636"/>
          <ac:spMkLst>
            <pc:docMk/>
            <pc:sldMk cId="3021728491" sldId="341"/>
            <ac:spMk id="3" creationId="{323C510B-685F-3CBC-79EE-4174332E6647}"/>
          </ac:spMkLst>
        </pc:spChg>
        <pc:spChg chg="add del">
          <ac:chgData name="Justin Jeffrey" userId="688d1829-e65b-474d-900a-b54ace26d5c6" providerId="ADAL" clId="{99C8A4AD-29E2-4057-A403-90A4C300E20B}" dt="2023-05-03T19:48:15.835" v="162" actId="26606"/>
          <ac:spMkLst>
            <pc:docMk/>
            <pc:sldMk cId="3021728491" sldId="341"/>
            <ac:spMk id="8" creationId="{1BB867FF-FC45-48F7-8104-F89BE54909F1}"/>
          </ac:spMkLst>
        </pc:spChg>
        <pc:spChg chg="add del">
          <ac:chgData name="Justin Jeffrey" userId="688d1829-e65b-474d-900a-b54ace26d5c6" providerId="ADAL" clId="{99C8A4AD-29E2-4057-A403-90A4C300E20B}" dt="2023-05-03T19:48:15.835" v="162" actId="26606"/>
          <ac:spMkLst>
            <pc:docMk/>
            <pc:sldMk cId="3021728491" sldId="341"/>
            <ac:spMk id="10" creationId="{8BB56887-D0D5-4F0C-9E19-7247EB83C8B7}"/>
          </ac:spMkLst>
        </pc:spChg>
        <pc:spChg chg="add del">
          <ac:chgData name="Justin Jeffrey" userId="688d1829-e65b-474d-900a-b54ace26d5c6" providerId="ADAL" clId="{99C8A4AD-29E2-4057-A403-90A4C300E20B}" dt="2023-05-03T19:48:15.835" v="162" actId="26606"/>
          <ac:spMkLst>
            <pc:docMk/>
            <pc:sldMk cId="3021728491" sldId="341"/>
            <ac:spMk id="12" creationId="{081E4A58-353D-44AE-B2FC-2A74E2E400F7}"/>
          </ac:spMkLst>
        </pc:spChg>
        <pc:spChg chg="add">
          <ac:chgData name="Justin Jeffrey" userId="688d1829-e65b-474d-900a-b54ace26d5c6" providerId="ADAL" clId="{99C8A4AD-29E2-4057-A403-90A4C300E20B}" dt="2023-05-03T19:48:15.852" v="163" actId="26606"/>
          <ac:spMkLst>
            <pc:docMk/>
            <pc:sldMk cId="3021728491" sldId="341"/>
            <ac:spMk id="14" creationId="{FA23A907-97FB-4A8F-880A-DD77401C4296}"/>
          </ac:spMkLst>
        </pc:spChg>
        <pc:spChg chg="add">
          <ac:chgData name="Justin Jeffrey" userId="688d1829-e65b-474d-900a-b54ace26d5c6" providerId="ADAL" clId="{99C8A4AD-29E2-4057-A403-90A4C300E20B}" dt="2023-05-03T19:48:15.852" v="163" actId="26606"/>
          <ac:spMkLst>
            <pc:docMk/>
            <pc:sldMk cId="3021728491" sldId="341"/>
            <ac:spMk id="15" creationId="{C2554CA6-288E-4202-BC52-2E5A8F0C0AED}"/>
          </ac:spMkLst>
        </pc:spChg>
        <pc:spChg chg="add">
          <ac:chgData name="Justin Jeffrey" userId="688d1829-e65b-474d-900a-b54ace26d5c6" providerId="ADAL" clId="{99C8A4AD-29E2-4057-A403-90A4C300E20B}" dt="2023-05-03T19:48:15.852" v="163" actId="26606"/>
          <ac:spMkLst>
            <pc:docMk/>
            <pc:sldMk cId="3021728491" sldId="341"/>
            <ac:spMk id="16" creationId="{B10BB131-AC8E-4A8E-A5D1-36260F720C3B}"/>
          </ac:spMkLst>
        </pc:spChg>
        <pc:spChg chg="add">
          <ac:chgData name="Justin Jeffrey" userId="688d1829-e65b-474d-900a-b54ace26d5c6" providerId="ADAL" clId="{99C8A4AD-29E2-4057-A403-90A4C300E20B}" dt="2023-05-03T19:48:15.852" v="163" actId="26606"/>
          <ac:spMkLst>
            <pc:docMk/>
            <pc:sldMk cId="3021728491" sldId="341"/>
            <ac:spMk id="17" creationId="{5B7778FC-632E-4DCA-A7CB-0D7731CCF970}"/>
          </ac:spMkLst>
        </pc:spChg>
      </pc:sldChg>
      <pc:sldChg chg="addSp modSp new mod setBg">
        <pc:chgData name="Justin Jeffrey" userId="688d1829-e65b-474d-900a-b54ace26d5c6" providerId="ADAL" clId="{99C8A4AD-29E2-4057-A403-90A4C300E20B}" dt="2023-05-03T19:49:52.893" v="195" actId="27636"/>
        <pc:sldMkLst>
          <pc:docMk/>
          <pc:sldMk cId="2651977283" sldId="342"/>
        </pc:sldMkLst>
        <pc:spChg chg="mod">
          <ac:chgData name="Justin Jeffrey" userId="688d1829-e65b-474d-900a-b54ace26d5c6" providerId="ADAL" clId="{99C8A4AD-29E2-4057-A403-90A4C300E20B}" dt="2023-05-03T19:49:02.838" v="189" actId="26606"/>
          <ac:spMkLst>
            <pc:docMk/>
            <pc:sldMk cId="2651977283" sldId="342"/>
            <ac:spMk id="2" creationId="{C5DEB84D-9926-D6B6-3542-EEE7BD39F83F}"/>
          </ac:spMkLst>
        </pc:spChg>
        <pc:spChg chg="mod">
          <ac:chgData name="Justin Jeffrey" userId="688d1829-e65b-474d-900a-b54ace26d5c6" providerId="ADAL" clId="{99C8A4AD-29E2-4057-A403-90A4C300E20B}" dt="2023-05-03T19:49:52.893" v="195" actId="27636"/>
          <ac:spMkLst>
            <pc:docMk/>
            <pc:sldMk cId="2651977283" sldId="342"/>
            <ac:spMk id="3" creationId="{33AAB3E7-8616-019A-8CE8-894A07CCE130}"/>
          </ac:spMkLst>
        </pc:spChg>
        <pc:spChg chg="add">
          <ac:chgData name="Justin Jeffrey" userId="688d1829-e65b-474d-900a-b54ace26d5c6" providerId="ADAL" clId="{99C8A4AD-29E2-4057-A403-90A4C300E20B}" dt="2023-05-03T19:49:02.838" v="189" actId="26606"/>
          <ac:spMkLst>
            <pc:docMk/>
            <pc:sldMk cId="2651977283" sldId="342"/>
            <ac:spMk id="8" creationId="{777A147A-9ED8-46B4-8660-1B3C2AA880B5}"/>
          </ac:spMkLst>
        </pc:spChg>
        <pc:spChg chg="add">
          <ac:chgData name="Justin Jeffrey" userId="688d1829-e65b-474d-900a-b54ace26d5c6" providerId="ADAL" clId="{99C8A4AD-29E2-4057-A403-90A4C300E20B}" dt="2023-05-03T19:49:02.838" v="189" actId="26606"/>
          <ac:spMkLst>
            <pc:docMk/>
            <pc:sldMk cId="2651977283" sldId="342"/>
            <ac:spMk id="10" creationId="{5D6C15A0-C087-4593-8414-2B4EC1CDC3DE}"/>
          </ac:spMkLst>
        </pc:spChg>
      </pc:sldChg>
    </pc:docChg>
  </pc:docChgLst>
  <pc:docChgLst>
    <pc:chgData name="Jeffrey, Justin (DPH)" userId="688d1829-e65b-474d-900a-b54ace26d5c6" providerId="ADAL" clId="{3A6BF216-52E7-42AA-8C66-2AC1299956DF}"/>
    <pc:docChg chg="undo custSel addSld delSld modSld sldOrd addSection modSection">
      <pc:chgData name="Jeffrey, Justin (DPH)" userId="688d1829-e65b-474d-900a-b54ace26d5c6" providerId="ADAL" clId="{3A6BF216-52E7-42AA-8C66-2AC1299956DF}" dt="2023-03-08T01:53:04.743" v="1223" actId="26606"/>
      <pc:docMkLst>
        <pc:docMk/>
      </pc:docMkLst>
      <pc:sldChg chg="modSp mod">
        <pc:chgData name="Jeffrey, Justin (DPH)" userId="688d1829-e65b-474d-900a-b54ace26d5c6" providerId="ADAL" clId="{3A6BF216-52E7-42AA-8C66-2AC1299956DF}" dt="2023-03-07T19:19:08.348" v="1027" actId="20577"/>
        <pc:sldMkLst>
          <pc:docMk/>
          <pc:sldMk cId="1539537608" sldId="256"/>
        </pc:sldMkLst>
        <pc:spChg chg="mod">
          <ac:chgData name="Jeffrey, Justin (DPH)" userId="688d1829-e65b-474d-900a-b54ace26d5c6" providerId="ADAL" clId="{3A6BF216-52E7-42AA-8C66-2AC1299956DF}" dt="2023-03-07T19:19:08.348" v="1027" actId="20577"/>
          <ac:spMkLst>
            <pc:docMk/>
            <pc:sldMk cId="1539537608" sldId="256"/>
            <ac:spMk id="3" creationId="{C05C7039-2C4B-4A1E-9C73-186D0373EC5A}"/>
          </ac:spMkLst>
        </pc:spChg>
      </pc:sldChg>
      <pc:sldChg chg="addSp delSp modSp mod ord">
        <pc:chgData name="Jeffrey, Justin (DPH)" userId="688d1829-e65b-474d-900a-b54ace26d5c6" providerId="ADAL" clId="{3A6BF216-52E7-42AA-8C66-2AC1299956DF}" dt="2023-03-07T21:26:09.234" v="1097" actId="1076"/>
        <pc:sldMkLst>
          <pc:docMk/>
          <pc:sldMk cId="2325531075" sldId="257"/>
        </pc:sldMkLst>
        <pc:picChg chg="add del mod">
          <ac:chgData name="Jeffrey, Justin (DPH)" userId="688d1829-e65b-474d-900a-b54ace26d5c6" providerId="ADAL" clId="{3A6BF216-52E7-42AA-8C66-2AC1299956DF}" dt="2023-02-21T17:21:49.031" v="966" actId="478"/>
          <ac:picMkLst>
            <pc:docMk/>
            <pc:sldMk cId="2325531075" sldId="257"/>
            <ac:picMk id="4" creationId="{675A537A-97F9-292E-1FA5-FA5CD109306F}"/>
          </ac:picMkLst>
        </pc:picChg>
        <pc:picChg chg="add mod">
          <ac:chgData name="Jeffrey, Justin (DPH)" userId="688d1829-e65b-474d-900a-b54ace26d5c6" providerId="ADAL" clId="{3A6BF216-52E7-42AA-8C66-2AC1299956DF}" dt="2023-03-07T21:26:09.234" v="1097" actId="1076"/>
          <ac:picMkLst>
            <pc:docMk/>
            <pc:sldMk cId="2325531075" sldId="257"/>
            <ac:picMk id="4" creationId="{98226518-D61B-9160-2505-C13AE6B0F259}"/>
          </ac:picMkLst>
        </pc:picChg>
        <pc:picChg chg="add del mod">
          <ac:chgData name="Jeffrey, Justin (DPH)" userId="688d1829-e65b-474d-900a-b54ace26d5c6" providerId="ADAL" clId="{3A6BF216-52E7-42AA-8C66-2AC1299956DF}" dt="2023-03-07T21:25:57.636" v="1093" actId="478"/>
          <ac:picMkLst>
            <pc:docMk/>
            <pc:sldMk cId="2325531075" sldId="257"/>
            <ac:picMk id="5" creationId="{5514B38F-85B2-DBF5-3AFC-C9DC38DCD1D2}"/>
          </ac:picMkLst>
        </pc:picChg>
        <pc:picChg chg="del">
          <ac:chgData name="Jeffrey, Justin (DPH)" userId="688d1829-e65b-474d-900a-b54ace26d5c6" providerId="ADAL" clId="{3A6BF216-52E7-42AA-8C66-2AC1299956DF}" dt="2023-02-07T20:35:08.081" v="601" actId="478"/>
          <ac:picMkLst>
            <pc:docMk/>
            <pc:sldMk cId="2325531075" sldId="257"/>
            <ac:picMk id="10" creationId="{E9DFF81C-EC0F-42B5-8330-EEBC92569889}"/>
          </ac:picMkLst>
        </pc:picChg>
      </pc:sldChg>
      <pc:sldChg chg="addSp delSp modSp mod">
        <pc:chgData name="Jeffrey, Justin (DPH)" userId="688d1829-e65b-474d-900a-b54ace26d5c6" providerId="ADAL" clId="{3A6BF216-52E7-42AA-8C66-2AC1299956DF}" dt="2023-03-07T21:29:25.737" v="1111" actId="1076"/>
        <pc:sldMkLst>
          <pc:docMk/>
          <pc:sldMk cId="1891721984" sldId="258"/>
        </pc:sldMkLst>
        <pc:spChg chg="mod">
          <ac:chgData name="Jeffrey, Justin (DPH)" userId="688d1829-e65b-474d-900a-b54ace26d5c6" providerId="ADAL" clId="{3A6BF216-52E7-42AA-8C66-2AC1299956DF}" dt="2023-02-07T20:39:18.467" v="631" actId="20577"/>
          <ac:spMkLst>
            <pc:docMk/>
            <pc:sldMk cId="1891721984" sldId="258"/>
            <ac:spMk id="2" creationId="{0A0F306E-0821-4316-9D03-524B668CD785}"/>
          </ac:spMkLst>
        </pc:spChg>
        <pc:spChg chg="add mod">
          <ac:chgData name="Jeffrey, Justin (DPH)" userId="688d1829-e65b-474d-900a-b54ace26d5c6" providerId="ADAL" clId="{3A6BF216-52E7-42AA-8C66-2AC1299956DF}" dt="2023-02-21T17:26:36.525" v="982" actId="478"/>
          <ac:spMkLst>
            <pc:docMk/>
            <pc:sldMk cId="1891721984" sldId="258"/>
            <ac:spMk id="4" creationId="{D12D7372-1D7A-44CC-7BEE-792C6E6175E2}"/>
          </ac:spMkLst>
        </pc:spChg>
        <pc:spChg chg="add del mod">
          <ac:chgData name="Jeffrey, Justin (DPH)" userId="688d1829-e65b-474d-900a-b54ace26d5c6" providerId="ADAL" clId="{3A6BF216-52E7-42AA-8C66-2AC1299956DF}" dt="2023-02-07T20:38:08.687" v="623" actId="22"/>
          <ac:spMkLst>
            <pc:docMk/>
            <pc:sldMk cId="1891721984" sldId="258"/>
            <ac:spMk id="4" creationId="{FD423693-2731-8CD4-121C-BD10324D33AD}"/>
          </ac:spMkLst>
        </pc:spChg>
        <pc:spChg chg="del">
          <ac:chgData name="Jeffrey, Justin (DPH)" userId="688d1829-e65b-474d-900a-b54ace26d5c6" providerId="ADAL" clId="{3A6BF216-52E7-42AA-8C66-2AC1299956DF}" dt="2023-02-07T20:39:02.919" v="627" actId="26606"/>
          <ac:spMkLst>
            <pc:docMk/>
            <pc:sldMk cId="1891721984" sldId="258"/>
            <ac:spMk id="12" creationId="{823AC064-BC96-4F32-8AE1-B2FD38754823}"/>
          </ac:spMkLst>
        </pc:spChg>
        <pc:spChg chg="add">
          <ac:chgData name="Jeffrey, Justin (DPH)" userId="688d1829-e65b-474d-900a-b54ace26d5c6" providerId="ADAL" clId="{3A6BF216-52E7-42AA-8C66-2AC1299956DF}" dt="2023-02-07T20:39:02.919" v="627" actId="26606"/>
          <ac:spMkLst>
            <pc:docMk/>
            <pc:sldMk cId="1891721984" sldId="258"/>
            <ac:spMk id="21" creationId="{86295E7F-EA66-480B-B001-C8BE7CD61903}"/>
          </ac:spMkLst>
        </pc:spChg>
        <pc:picChg chg="del">
          <ac:chgData name="Jeffrey, Justin (DPH)" userId="688d1829-e65b-474d-900a-b54ace26d5c6" providerId="ADAL" clId="{3A6BF216-52E7-42AA-8C66-2AC1299956DF}" dt="2023-02-07T20:38:05.835" v="622" actId="478"/>
          <ac:picMkLst>
            <pc:docMk/>
            <pc:sldMk cId="1891721984" sldId="258"/>
            <ac:picMk id="5" creationId="{48095231-ABF0-4CF9-9F68-DFC91D29399E}"/>
          </ac:picMkLst>
        </pc:picChg>
        <pc:picChg chg="add mod">
          <ac:chgData name="Jeffrey, Justin (DPH)" userId="688d1829-e65b-474d-900a-b54ace26d5c6" providerId="ADAL" clId="{3A6BF216-52E7-42AA-8C66-2AC1299956DF}" dt="2023-03-07T21:29:25.737" v="1111" actId="1076"/>
          <ac:picMkLst>
            <pc:docMk/>
            <pc:sldMk cId="1891721984" sldId="258"/>
            <ac:picMk id="5" creationId="{A6CC9623-27F7-4645-D042-BF566FD1E89E}"/>
          </ac:picMkLst>
        </pc:picChg>
        <pc:picChg chg="add del mod">
          <ac:chgData name="Jeffrey, Justin (DPH)" userId="688d1829-e65b-474d-900a-b54ace26d5c6" providerId="ADAL" clId="{3A6BF216-52E7-42AA-8C66-2AC1299956DF}" dt="2023-03-07T21:29:20.017" v="1108" actId="478"/>
          <ac:picMkLst>
            <pc:docMk/>
            <pc:sldMk cId="1891721984" sldId="258"/>
            <ac:picMk id="6" creationId="{18D930CE-3F84-2CA3-66E1-E7DDE7E701C3}"/>
          </ac:picMkLst>
        </pc:picChg>
        <pc:picChg chg="del mod">
          <ac:chgData name="Jeffrey, Justin (DPH)" userId="688d1829-e65b-474d-900a-b54ace26d5c6" providerId="ADAL" clId="{3A6BF216-52E7-42AA-8C66-2AC1299956DF}" dt="2023-02-07T20:38:57.901" v="626" actId="478"/>
          <ac:picMkLst>
            <pc:docMk/>
            <pc:sldMk cId="1891721984" sldId="258"/>
            <ac:picMk id="7" creationId="{4F11B0CE-6C47-4261-8A25-B32D623A8DFC}"/>
          </ac:picMkLst>
        </pc:picChg>
        <pc:picChg chg="add del mod ord">
          <ac:chgData name="Jeffrey, Justin (DPH)" userId="688d1829-e65b-474d-900a-b54ace26d5c6" providerId="ADAL" clId="{3A6BF216-52E7-42AA-8C66-2AC1299956DF}" dt="2023-02-21T17:26:36.525" v="982" actId="478"/>
          <ac:picMkLst>
            <pc:docMk/>
            <pc:sldMk cId="1891721984" sldId="258"/>
            <ac:picMk id="8" creationId="{236A9C28-52A3-31A7-1E6A-D2A75FA2840C}"/>
          </ac:picMkLst>
        </pc:picChg>
        <pc:picChg chg="add mod">
          <ac:chgData name="Jeffrey, Justin (DPH)" userId="688d1829-e65b-474d-900a-b54ace26d5c6" providerId="ADAL" clId="{3A6BF216-52E7-42AA-8C66-2AC1299956DF}" dt="2023-02-21T17:27:14.354" v="988" actId="1076"/>
          <ac:picMkLst>
            <pc:docMk/>
            <pc:sldMk cId="1891721984" sldId="258"/>
            <ac:picMk id="9" creationId="{47A69757-5ADF-036D-5961-BD4D994844CB}"/>
          </ac:picMkLst>
        </pc:picChg>
        <pc:picChg chg="add mod">
          <ac:chgData name="Jeffrey, Justin (DPH)" userId="688d1829-e65b-474d-900a-b54ace26d5c6" providerId="ADAL" clId="{3A6BF216-52E7-42AA-8C66-2AC1299956DF}" dt="2023-02-21T17:28:20.843" v="992" actId="1076"/>
          <ac:picMkLst>
            <pc:docMk/>
            <pc:sldMk cId="1891721984" sldId="258"/>
            <ac:picMk id="11" creationId="{F065188D-34B9-25B5-79D1-C0F554622CD3}"/>
          </ac:picMkLst>
        </pc:picChg>
        <pc:cxnChg chg="del">
          <ac:chgData name="Jeffrey, Justin (DPH)" userId="688d1829-e65b-474d-900a-b54ace26d5c6" providerId="ADAL" clId="{3A6BF216-52E7-42AA-8C66-2AC1299956DF}" dt="2023-02-07T20:39:02.919" v="627" actId="26606"/>
          <ac:cxnSpMkLst>
            <pc:docMk/>
            <pc:sldMk cId="1891721984" sldId="258"/>
            <ac:cxnSpMk id="14" creationId="{7E7C77BC-7138-40B1-A15B-20F57A494629}"/>
          </ac:cxnSpMkLst>
        </pc:cxnChg>
        <pc:cxnChg chg="del">
          <ac:chgData name="Jeffrey, Justin (DPH)" userId="688d1829-e65b-474d-900a-b54ace26d5c6" providerId="ADAL" clId="{3A6BF216-52E7-42AA-8C66-2AC1299956DF}" dt="2023-02-07T20:39:02.919" v="627" actId="26606"/>
          <ac:cxnSpMkLst>
            <pc:docMk/>
            <pc:sldMk cId="1891721984" sldId="258"/>
            <ac:cxnSpMk id="16" creationId="{DB146403-F3D6-484B-B2ED-97F9565D0370}"/>
          </ac:cxnSpMkLst>
        </pc:cxnChg>
        <pc:cxnChg chg="add">
          <ac:chgData name="Jeffrey, Justin (DPH)" userId="688d1829-e65b-474d-900a-b54ace26d5c6" providerId="ADAL" clId="{3A6BF216-52E7-42AA-8C66-2AC1299956DF}" dt="2023-02-07T20:39:02.919" v="627" actId="26606"/>
          <ac:cxnSpMkLst>
            <pc:docMk/>
            <pc:sldMk cId="1891721984" sldId="258"/>
            <ac:cxnSpMk id="23" creationId="{E126E481-B945-4179-BD79-05E96E9B29E1}"/>
          </ac:cxnSpMkLst>
        </pc:cxnChg>
      </pc:sldChg>
      <pc:sldChg chg="addSp delSp modSp mod">
        <pc:chgData name="Jeffrey, Justin (DPH)" userId="688d1829-e65b-474d-900a-b54ace26d5c6" providerId="ADAL" clId="{3A6BF216-52E7-42AA-8C66-2AC1299956DF}" dt="2023-02-07T20:41:32.199" v="636" actId="1076"/>
        <pc:sldMkLst>
          <pc:docMk/>
          <pc:sldMk cId="2359066044" sldId="260"/>
        </pc:sldMkLst>
        <pc:spChg chg="add del mod">
          <ac:chgData name="Jeffrey, Justin (DPH)" userId="688d1829-e65b-474d-900a-b54ace26d5c6" providerId="ADAL" clId="{3A6BF216-52E7-42AA-8C66-2AC1299956DF}" dt="2023-02-07T20:41:30.328" v="635" actId="22"/>
          <ac:spMkLst>
            <pc:docMk/>
            <pc:sldMk cId="2359066044" sldId="260"/>
            <ac:spMk id="4" creationId="{294D0CE5-AC34-1F05-DAA0-4FA33184E406}"/>
          </ac:spMkLst>
        </pc:spChg>
        <pc:picChg chg="del">
          <ac:chgData name="Jeffrey, Justin (DPH)" userId="688d1829-e65b-474d-900a-b54ace26d5c6" providerId="ADAL" clId="{3A6BF216-52E7-42AA-8C66-2AC1299956DF}" dt="2023-02-07T20:41:09.248" v="634" actId="478"/>
          <ac:picMkLst>
            <pc:docMk/>
            <pc:sldMk cId="2359066044" sldId="260"/>
            <ac:picMk id="5" creationId="{7163657F-FECE-473E-B50E-2A92CF8531FE}"/>
          </ac:picMkLst>
        </pc:picChg>
        <pc:picChg chg="add mod ord">
          <ac:chgData name="Jeffrey, Justin (DPH)" userId="688d1829-e65b-474d-900a-b54ace26d5c6" providerId="ADAL" clId="{3A6BF216-52E7-42AA-8C66-2AC1299956DF}" dt="2023-02-07T20:41:32.199" v="636" actId="1076"/>
          <ac:picMkLst>
            <pc:docMk/>
            <pc:sldMk cId="2359066044" sldId="260"/>
            <ac:picMk id="7" creationId="{E5F88298-9CCD-EA1E-CA39-E4AA95351B8B}"/>
          </ac:picMkLst>
        </pc:picChg>
      </pc:sldChg>
      <pc:sldChg chg="addSp delSp modSp mod">
        <pc:chgData name="Jeffrey, Justin (DPH)" userId="688d1829-e65b-474d-900a-b54ace26d5c6" providerId="ADAL" clId="{3A6BF216-52E7-42AA-8C66-2AC1299956DF}" dt="2023-03-07T21:56:22.569" v="1142" actId="20577"/>
        <pc:sldMkLst>
          <pc:docMk/>
          <pc:sldMk cId="1279583129" sldId="261"/>
        </pc:sldMkLst>
        <pc:spChg chg="mod">
          <ac:chgData name="Jeffrey, Justin (DPH)" userId="688d1829-e65b-474d-900a-b54ace26d5c6" providerId="ADAL" clId="{3A6BF216-52E7-42AA-8C66-2AC1299956DF}" dt="2023-03-07T21:56:22.569" v="1142" actId="20577"/>
          <ac:spMkLst>
            <pc:docMk/>
            <pc:sldMk cId="1279583129" sldId="261"/>
            <ac:spMk id="2" creationId="{B083F29E-7D38-4C76-AD57-6A5BA9E28C51}"/>
          </ac:spMkLst>
        </pc:spChg>
        <pc:spChg chg="add mod">
          <ac:chgData name="Jeffrey, Justin (DPH)" userId="688d1829-e65b-474d-900a-b54ace26d5c6" providerId="ADAL" clId="{3A6BF216-52E7-42AA-8C66-2AC1299956DF}" dt="2023-03-07T21:56:05.806" v="1138" actId="478"/>
          <ac:spMkLst>
            <pc:docMk/>
            <pc:sldMk cId="1279583129" sldId="261"/>
            <ac:spMk id="4" creationId="{B942DD3E-CC43-6449-2FB8-4DD7BDCB3E2E}"/>
          </ac:spMkLst>
        </pc:spChg>
        <pc:graphicFrameChg chg="del mod">
          <ac:chgData name="Jeffrey, Justin (DPH)" userId="688d1829-e65b-474d-900a-b54ace26d5c6" providerId="ADAL" clId="{3A6BF216-52E7-42AA-8C66-2AC1299956DF}" dt="2023-03-07T21:56:05.806" v="1138" actId="478"/>
          <ac:graphicFrameMkLst>
            <pc:docMk/>
            <pc:sldMk cId="1279583129" sldId="261"/>
            <ac:graphicFrameMk id="5" creationId="{FB3683A9-9467-F187-C822-C80346B54231}"/>
          </ac:graphicFrameMkLst>
        </pc:graphicFrameChg>
        <pc:picChg chg="add mod">
          <ac:chgData name="Jeffrey, Justin (DPH)" userId="688d1829-e65b-474d-900a-b54ace26d5c6" providerId="ADAL" clId="{3A6BF216-52E7-42AA-8C66-2AC1299956DF}" dt="2023-03-07T21:56:10.604" v="1141" actId="1076"/>
          <ac:picMkLst>
            <pc:docMk/>
            <pc:sldMk cId="1279583129" sldId="261"/>
            <ac:picMk id="8" creationId="{C6DF0F84-7267-2643-87C6-A43321D5F3C4}"/>
          </ac:picMkLst>
        </pc:picChg>
      </pc:sldChg>
      <pc:sldChg chg="del">
        <pc:chgData name="Jeffrey, Justin (DPH)" userId="688d1829-e65b-474d-900a-b54ace26d5c6" providerId="ADAL" clId="{3A6BF216-52E7-42AA-8C66-2AC1299956DF}" dt="2023-03-07T22:06:28.708" v="1143" actId="2696"/>
        <pc:sldMkLst>
          <pc:docMk/>
          <pc:sldMk cId="2519107274" sldId="262"/>
        </pc:sldMkLst>
      </pc:sldChg>
      <pc:sldChg chg="del">
        <pc:chgData name="Jeffrey, Justin (DPH)" userId="688d1829-e65b-474d-900a-b54ace26d5c6" providerId="ADAL" clId="{3A6BF216-52E7-42AA-8C66-2AC1299956DF}" dt="2023-03-07T22:06:28.708" v="1143" actId="2696"/>
        <pc:sldMkLst>
          <pc:docMk/>
          <pc:sldMk cId="3589914138" sldId="263"/>
        </pc:sldMkLst>
      </pc:sldChg>
      <pc:sldChg chg="modSp del">
        <pc:chgData name="Jeffrey, Justin (DPH)" userId="688d1829-e65b-474d-900a-b54ace26d5c6" providerId="ADAL" clId="{3A6BF216-52E7-42AA-8C66-2AC1299956DF}" dt="2023-03-07T22:06:28.708" v="1143" actId="2696"/>
        <pc:sldMkLst>
          <pc:docMk/>
          <pc:sldMk cId="3878331848" sldId="264"/>
        </pc:sldMkLst>
        <pc:graphicFrameChg chg="mod">
          <ac:chgData name="Jeffrey, Justin (DPH)" userId="688d1829-e65b-474d-900a-b54ace26d5c6" providerId="ADAL" clId="{3A6BF216-52E7-42AA-8C66-2AC1299956DF}" dt="2023-02-07T20:43:36.495" v="642"/>
          <ac:graphicFrameMkLst>
            <pc:docMk/>
            <pc:sldMk cId="3878331848" sldId="264"/>
            <ac:graphicFrameMk id="5" creationId="{613058D8-6D5D-BF1A-42FF-0139EBB7E3A2}"/>
          </ac:graphicFrameMkLst>
        </pc:graphicFrameChg>
      </pc:sldChg>
      <pc:sldChg chg="del">
        <pc:chgData name="Jeffrey, Justin (DPH)" userId="688d1829-e65b-474d-900a-b54ace26d5c6" providerId="ADAL" clId="{3A6BF216-52E7-42AA-8C66-2AC1299956DF}" dt="2023-03-07T22:06:28.708" v="1143" actId="2696"/>
        <pc:sldMkLst>
          <pc:docMk/>
          <pc:sldMk cId="4021265658" sldId="265"/>
        </pc:sldMkLst>
      </pc:sldChg>
      <pc:sldChg chg="del">
        <pc:chgData name="Jeffrey, Justin (DPH)" userId="688d1829-e65b-474d-900a-b54ace26d5c6" providerId="ADAL" clId="{3A6BF216-52E7-42AA-8C66-2AC1299956DF}" dt="2023-02-07T21:20:21.580" v="959" actId="2696"/>
        <pc:sldMkLst>
          <pc:docMk/>
          <pc:sldMk cId="2161906123" sldId="268"/>
        </pc:sldMkLst>
      </pc:sldChg>
      <pc:sldChg chg="del">
        <pc:chgData name="Jeffrey, Justin (DPH)" userId="688d1829-e65b-474d-900a-b54ace26d5c6" providerId="ADAL" clId="{3A6BF216-52E7-42AA-8C66-2AC1299956DF}" dt="2023-03-07T21:31:01.362" v="1112" actId="2696"/>
        <pc:sldMkLst>
          <pc:docMk/>
          <pc:sldMk cId="2876707866" sldId="269"/>
        </pc:sldMkLst>
      </pc:sldChg>
      <pc:sldChg chg="del">
        <pc:chgData name="Jeffrey, Justin (DPH)" userId="688d1829-e65b-474d-900a-b54ace26d5c6" providerId="ADAL" clId="{3A6BF216-52E7-42AA-8C66-2AC1299956DF}" dt="2023-02-07T20:55:12.084" v="824" actId="2696"/>
        <pc:sldMkLst>
          <pc:docMk/>
          <pc:sldMk cId="1587931263" sldId="270"/>
        </pc:sldMkLst>
      </pc:sldChg>
      <pc:sldChg chg="del">
        <pc:chgData name="Jeffrey, Justin (DPH)" userId="688d1829-e65b-474d-900a-b54ace26d5c6" providerId="ADAL" clId="{3A6BF216-52E7-42AA-8C66-2AC1299956DF}" dt="2023-02-07T20:55:21.393" v="825" actId="2696"/>
        <pc:sldMkLst>
          <pc:docMk/>
          <pc:sldMk cId="2786008328" sldId="271"/>
        </pc:sldMkLst>
      </pc:sldChg>
      <pc:sldChg chg="del">
        <pc:chgData name="Jeffrey, Justin (DPH)" userId="688d1829-e65b-474d-900a-b54ace26d5c6" providerId="ADAL" clId="{3A6BF216-52E7-42AA-8C66-2AC1299956DF}" dt="2023-02-07T20:55:24.087" v="826" actId="2696"/>
        <pc:sldMkLst>
          <pc:docMk/>
          <pc:sldMk cId="4229293321" sldId="272"/>
        </pc:sldMkLst>
      </pc:sldChg>
      <pc:sldChg chg="addSp modSp del mod setBg">
        <pc:chgData name="Jeffrey, Justin (DPH)" userId="688d1829-e65b-474d-900a-b54ace26d5c6" providerId="ADAL" clId="{3A6BF216-52E7-42AA-8C66-2AC1299956DF}" dt="2023-03-07T21:31:01.362" v="1112" actId="2696"/>
        <pc:sldMkLst>
          <pc:docMk/>
          <pc:sldMk cId="3023599738" sldId="273"/>
        </pc:sldMkLst>
        <pc:spChg chg="mod">
          <ac:chgData name="Jeffrey, Justin (DPH)" userId="688d1829-e65b-474d-900a-b54ace26d5c6" providerId="ADAL" clId="{3A6BF216-52E7-42AA-8C66-2AC1299956DF}" dt="2023-01-11T22:18:55.105" v="5" actId="26606"/>
          <ac:spMkLst>
            <pc:docMk/>
            <pc:sldMk cId="3023599738" sldId="273"/>
            <ac:spMk id="2" creationId="{0E2C3330-6D70-44E7-A919-8918C88E3855}"/>
          </ac:spMkLst>
        </pc:spChg>
        <pc:spChg chg="mod">
          <ac:chgData name="Jeffrey, Justin (DPH)" userId="688d1829-e65b-474d-900a-b54ace26d5c6" providerId="ADAL" clId="{3A6BF216-52E7-42AA-8C66-2AC1299956DF}" dt="2023-01-11T22:18:55.105" v="5" actId="26606"/>
          <ac:spMkLst>
            <pc:docMk/>
            <pc:sldMk cId="3023599738" sldId="273"/>
            <ac:spMk id="3" creationId="{C9CB4486-FA4D-4205-92D2-8EF11C1EFD8F}"/>
          </ac:spMkLst>
        </pc:spChg>
        <pc:spChg chg="add">
          <ac:chgData name="Jeffrey, Justin (DPH)" userId="688d1829-e65b-474d-900a-b54ace26d5c6" providerId="ADAL" clId="{3A6BF216-52E7-42AA-8C66-2AC1299956DF}" dt="2023-01-11T22:18:55.105" v="5" actId="26606"/>
          <ac:spMkLst>
            <pc:docMk/>
            <pc:sldMk cId="3023599738" sldId="273"/>
            <ac:spMk id="8" creationId="{907EF6B7-1338-4443-8C46-6A318D952DFD}"/>
          </ac:spMkLst>
        </pc:spChg>
        <pc:spChg chg="add">
          <ac:chgData name="Jeffrey, Justin (DPH)" userId="688d1829-e65b-474d-900a-b54ace26d5c6" providerId="ADAL" clId="{3A6BF216-52E7-42AA-8C66-2AC1299956DF}" dt="2023-01-11T22:18:55.105" v="5" actId="26606"/>
          <ac:spMkLst>
            <pc:docMk/>
            <pc:sldMk cId="3023599738" sldId="273"/>
            <ac:spMk id="10" creationId="{DAAE4CDD-124C-4DCF-9584-B6033B545DD5}"/>
          </ac:spMkLst>
        </pc:spChg>
        <pc:spChg chg="add">
          <ac:chgData name="Jeffrey, Justin (DPH)" userId="688d1829-e65b-474d-900a-b54ace26d5c6" providerId="ADAL" clId="{3A6BF216-52E7-42AA-8C66-2AC1299956DF}" dt="2023-01-11T22:18:55.105" v="5" actId="26606"/>
          <ac:spMkLst>
            <pc:docMk/>
            <pc:sldMk cId="3023599738" sldId="273"/>
            <ac:spMk id="12" creationId="{081E4A58-353D-44AE-B2FC-2A74E2E400F7}"/>
          </ac:spMkLst>
        </pc:spChg>
      </pc:sldChg>
      <pc:sldChg chg="addSp delSp modSp new del mod setBg">
        <pc:chgData name="Jeffrey, Justin (DPH)" userId="688d1829-e65b-474d-900a-b54ace26d5c6" providerId="ADAL" clId="{3A6BF216-52E7-42AA-8C66-2AC1299956DF}" dt="2023-03-07T21:31:01.362" v="1112" actId="2696"/>
        <pc:sldMkLst>
          <pc:docMk/>
          <pc:sldMk cId="2409533222" sldId="274"/>
        </pc:sldMkLst>
        <pc:spChg chg="mod">
          <ac:chgData name="Jeffrey, Justin (DPH)" userId="688d1829-e65b-474d-900a-b54ace26d5c6" providerId="ADAL" clId="{3A6BF216-52E7-42AA-8C66-2AC1299956DF}" dt="2023-01-11T22:20:37.344" v="14" actId="26606"/>
          <ac:spMkLst>
            <pc:docMk/>
            <pc:sldMk cId="2409533222" sldId="274"/>
            <ac:spMk id="2" creationId="{4C9C90E9-459E-4492-B192-1434FB1CFC30}"/>
          </ac:spMkLst>
        </pc:spChg>
        <pc:spChg chg="del mod">
          <ac:chgData name="Jeffrey, Justin (DPH)" userId="688d1829-e65b-474d-900a-b54ace26d5c6" providerId="ADAL" clId="{3A6BF216-52E7-42AA-8C66-2AC1299956DF}" dt="2023-01-11T22:20:37.344" v="14" actId="26606"/>
          <ac:spMkLst>
            <pc:docMk/>
            <pc:sldMk cId="2409533222" sldId="274"/>
            <ac:spMk id="3" creationId="{C1A08490-8C02-436E-8DED-D4B319B6ED2A}"/>
          </ac:spMkLst>
        </pc:spChg>
        <pc:spChg chg="add">
          <ac:chgData name="Jeffrey, Justin (DPH)" userId="688d1829-e65b-474d-900a-b54ace26d5c6" providerId="ADAL" clId="{3A6BF216-52E7-42AA-8C66-2AC1299956DF}" dt="2023-01-11T22:20:37.344" v="14" actId="26606"/>
          <ac:spMkLst>
            <pc:docMk/>
            <pc:sldMk cId="2409533222" sldId="274"/>
            <ac:spMk id="9" creationId="{B819A166-7571-4003-A6B8-B62034C3ED30}"/>
          </ac:spMkLst>
        </pc:spChg>
        <pc:graphicFrameChg chg="add">
          <ac:chgData name="Jeffrey, Justin (DPH)" userId="688d1829-e65b-474d-900a-b54ace26d5c6" providerId="ADAL" clId="{3A6BF216-52E7-42AA-8C66-2AC1299956DF}" dt="2023-01-11T22:20:37.344" v="14" actId="26606"/>
          <ac:graphicFrameMkLst>
            <pc:docMk/>
            <pc:sldMk cId="2409533222" sldId="274"/>
            <ac:graphicFrameMk id="5" creationId="{A0A9BE10-099F-541E-EA06-197718ED5773}"/>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3721417641" sldId="275"/>
        </pc:sldMkLst>
        <pc:spChg chg="add del">
          <ac:chgData name="Jeffrey, Justin (DPH)" userId="688d1829-e65b-474d-900a-b54ace26d5c6" providerId="ADAL" clId="{3A6BF216-52E7-42AA-8C66-2AC1299956DF}" dt="2023-01-11T22:21:16.253" v="23" actId="26606"/>
          <ac:spMkLst>
            <pc:docMk/>
            <pc:sldMk cId="3721417641" sldId="275"/>
            <ac:spMk id="2" creationId="{A3F58F09-707D-4403-AB2E-2DA584F8EB6E}"/>
          </ac:spMkLst>
        </pc:spChg>
        <pc:spChg chg="del">
          <ac:chgData name="Jeffrey, Justin (DPH)" userId="688d1829-e65b-474d-900a-b54ace26d5c6" providerId="ADAL" clId="{3A6BF216-52E7-42AA-8C66-2AC1299956DF}" dt="2023-01-11T22:21:03.141" v="16" actId="22"/>
          <ac:spMkLst>
            <pc:docMk/>
            <pc:sldMk cId="3721417641" sldId="275"/>
            <ac:spMk id="3" creationId="{85610BDF-CCC5-42FF-9EAF-B182D5CB408F}"/>
          </ac:spMkLst>
        </pc:spChg>
        <pc:spChg chg="add mod">
          <ac:chgData name="Jeffrey, Justin (DPH)" userId="688d1829-e65b-474d-900a-b54ace26d5c6" providerId="ADAL" clId="{3A6BF216-52E7-42AA-8C66-2AC1299956DF}" dt="2023-01-11T22:23:27.075" v="32" actId="26606"/>
          <ac:spMkLst>
            <pc:docMk/>
            <pc:sldMk cId="3721417641" sldId="275"/>
            <ac:spMk id="9" creationId="{BCBD5A16-EE93-7A44-F07B-55B0C72CF882}"/>
          </ac:spMkLst>
        </pc:spChg>
        <pc:spChg chg="add del">
          <ac:chgData name="Jeffrey, Justin (DPH)" userId="688d1829-e65b-474d-900a-b54ace26d5c6" providerId="ADAL" clId="{3A6BF216-52E7-42AA-8C66-2AC1299956DF}" dt="2023-01-11T22:21:14.656" v="18" actId="26606"/>
          <ac:spMkLst>
            <pc:docMk/>
            <pc:sldMk cId="3721417641" sldId="275"/>
            <ac:spMk id="10" creationId="{AB8C311F-7253-4AED-9701-7FC0708C41C7}"/>
          </ac:spMkLst>
        </pc:spChg>
        <pc:spChg chg="add del">
          <ac:chgData name="Jeffrey, Justin (DPH)" userId="688d1829-e65b-474d-900a-b54ace26d5c6" providerId="ADAL" clId="{3A6BF216-52E7-42AA-8C66-2AC1299956DF}" dt="2023-01-11T22:21:14.656" v="18" actId="26606"/>
          <ac:spMkLst>
            <pc:docMk/>
            <pc:sldMk cId="3721417641" sldId="275"/>
            <ac:spMk id="12" creationId="{E2384209-CB15-4CDF-9D31-C44FD9A3F20D}"/>
          </ac:spMkLst>
        </pc:spChg>
        <pc:spChg chg="add del">
          <ac:chgData name="Jeffrey, Justin (DPH)" userId="688d1829-e65b-474d-900a-b54ace26d5c6" providerId="ADAL" clId="{3A6BF216-52E7-42AA-8C66-2AC1299956DF}" dt="2023-01-11T22:21:14.656" v="18" actId="26606"/>
          <ac:spMkLst>
            <pc:docMk/>
            <pc:sldMk cId="3721417641" sldId="275"/>
            <ac:spMk id="14" creationId="{2633B3B5-CC90-43F0-8714-D31D1F3F0209}"/>
          </ac:spMkLst>
        </pc:spChg>
        <pc:spChg chg="add del">
          <ac:chgData name="Jeffrey, Justin (DPH)" userId="688d1829-e65b-474d-900a-b54ace26d5c6" providerId="ADAL" clId="{3A6BF216-52E7-42AA-8C66-2AC1299956DF}" dt="2023-01-11T22:21:14.656" v="18" actId="26606"/>
          <ac:spMkLst>
            <pc:docMk/>
            <pc:sldMk cId="3721417641" sldId="275"/>
            <ac:spMk id="16" creationId="{A8D57A06-A426-446D-B02C-A2DC6B62E45E}"/>
          </ac:spMkLst>
        </pc:spChg>
        <pc:spChg chg="add del">
          <ac:chgData name="Jeffrey, Justin (DPH)" userId="688d1829-e65b-474d-900a-b54ace26d5c6" providerId="ADAL" clId="{3A6BF216-52E7-42AA-8C66-2AC1299956DF}" dt="2023-01-11T22:21:15.646" v="20" actId="26606"/>
          <ac:spMkLst>
            <pc:docMk/>
            <pc:sldMk cId="3721417641" sldId="275"/>
            <ac:spMk id="18" creationId="{42A4FC2C-047E-45A5-965D-8E1E3BF09BC6}"/>
          </ac:spMkLst>
        </pc:spChg>
        <pc:spChg chg="add del">
          <ac:chgData name="Jeffrey, Justin (DPH)" userId="688d1829-e65b-474d-900a-b54ace26d5c6" providerId="ADAL" clId="{3A6BF216-52E7-42AA-8C66-2AC1299956DF}" dt="2023-01-11T22:21:16.237" v="22" actId="26606"/>
          <ac:spMkLst>
            <pc:docMk/>
            <pc:sldMk cId="3721417641" sldId="275"/>
            <ac:spMk id="20" creationId="{AB8C311F-7253-4AED-9701-7FC0708C41C7}"/>
          </ac:spMkLst>
        </pc:spChg>
        <pc:spChg chg="add del">
          <ac:chgData name="Jeffrey, Justin (DPH)" userId="688d1829-e65b-474d-900a-b54ace26d5c6" providerId="ADAL" clId="{3A6BF216-52E7-42AA-8C66-2AC1299956DF}" dt="2023-01-11T22:21:16.237" v="22" actId="26606"/>
          <ac:spMkLst>
            <pc:docMk/>
            <pc:sldMk cId="3721417641" sldId="275"/>
            <ac:spMk id="21" creationId="{E2384209-CB15-4CDF-9D31-C44FD9A3F20D}"/>
          </ac:spMkLst>
        </pc:spChg>
        <pc:spChg chg="add del">
          <ac:chgData name="Jeffrey, Justin (DPH)" userId="688d1829-e65b-474d-900a-b54ace26d5c6" providerId="ADAL" clId="{3A6BF216-52E7-42AA-8C66-2AC1299956DF}" dt="2023-01-11T22:21:16.237" v="22" actId="26606"/>
          <ac:spMkLst>
            <pc:docMk/>
            <pc:sldMk cId="3721417641" sldId="275"/>
            <ac:spMk id="22" creationId="{2633B3B5-CC90-43F0-8714-D31D1F3F0209}"/>
          </ac:spMkLst>
        </pc:spChg>
        <pc:spChg chg="add del">
          <ac:chgData name="Jeffrey, Justin (DPH)" userId="688d1829-e65b-474d-900a-b54ace26d5c6" providerId="ADAL" clId="{3A6BF216-52E7-42AA-8C66-2AC1299956DF}" dt="2023-01-11T22:21:16.237" v="22" actId="26606"/>
          <ac:spMkLst>
            <pc:docMk/>
            <pc:sldMk cId="3721417641" sldId="275"/>
            <ac:spMk id="23" creationId="{A8D57A06-A426-446D-B02C-A2DC6B62E45E}"/>
          </ac:spMkLst>
        </pc:spChg>
        <pc:spChg chg="add del">
          <ac:chgData name="Jeffrey, Justin (DPH)" userId="688d1829-e65b-474d-900a-b54ace26d5c6" providerId="ADAL" clId="{3A6BF216-52E7-42AA-8C66-2AC1299956DF}" dt="2023-01-11T22:23:27.075" v="32" actId="26606"/>
          <ac:spMkLst>
            <pc:docMk/>
            <pc:sldMk cId="3721417641" sldId="275"/>
            <ac:spMk id="36" creationId="{828D1E49-2A21-4A83-A0E0-FB1597B4B2ED}"/>
          </ac:spMkLst>
        </pc:spChg>
        <pc:spChg chg="add del">
          <ac:chgData name="Jeffrey, Justin (DPH)" userId="688d1829-e65b-474d-900a-b54ace26d5c6" providerId="ADAL" clId="{3A6BF216-52E7-42AA-8C66-2AC1299956DF}" dt="2023-01-11T22:23:27.075" v="32" actId="26606"/>
          <ac:spMkLst>
            <pc:docMk/>
            <pc:sldMk cId="3721417641" sldId="275"/>
            <ac:spMk id="37" creationId="{E972DE0D-2E53-4159-ABD3-C601524262C2}"/>
          </ac:spMkLst>
        </pc:spChg>
        <pc:spChg chg="add mod">
          <ac:chgData name="Jeffrey, Justin (DPH)" userId="688d1829-e65b-474d-900a-b54ace26d5c6" providerId="ADAL" clId="{3A6BF216-52E7-42AA-8C66-2AC1299956DF}" dt="2023-01-11T22:23:27.075" v="32" actId="26606"/>
          <ac:spMkLst>
            <pc:docMk/>
            <pc:sldMk cId="3721417641" sldId="275"/>
            <ac:spMk id="45" creationId="{A3F58F09-707D-4403-AB2E-2DA584F8EB6E}"/>
          </ac:spMkLst>
        </pc:spChg>
        <pc:spChg chg="add">
          <ac:chgData name="Jeffrey, Justin (DPH)" userId="688d1829-e65b-474d-900a-b54ace26d5c6" providerId="ADAL" clId="{3A6BF216-52E7-42AA-8C66-2AC1299956DF}" dt="2023-01-11T22:23:27.075" v="32" actId="26606"/>
          <ac:spMkLst>
            <pc:docMk/>
            <pc:sldMk cId="3721417641" sldId="275"/>
            <ac:spMk id="50" creationId="{5E39A796-BE83-48B1-B33F-35C4A32AAB57}"/>
          </ac:spMkLst>
        </pc:spChg>
        <pc:spChg chg="add">
          <ac:chgData name="Jeffrey, Justin (DPH)" userId="688d1829-e65b-474d-900a-b54ace26d5c6" providerId="ADAL" clId="{3A6BF216-52E7-42AA-8C66-2AC1299956DF}" dt="2023-01-11T22:23:27.075" v="32" actId="26606"/>
          <ac:spMkLst>
            <pc:docMk/>
            <pc:sldMk cId="3721417641" sldId="275"/>
            <ac:spMk id="52" creationId="{72F84B47-E267-4194-8194-831DB7B5547F}"/>
          </ac:spMkLst>
        </pc:spChg>
        <pc:grpChg chg="add del">
          <ac:chgData name="Jeffrey, Justin (DPH)" userId="688d1829-e65b-474d-900a-b54ace26d5c6" providerId="ADAL" clId="{3A6BF216-52E7-42AA-8C66-2AC1299956DF}" dt="2023-01-11T22:23:27.075" v="32" actId="26606"/>
          <ac:grpSpMkLst>
            <pc:docMk/>
            <pc:sldMk cId="3721417641" sldId="275"/>
            <ac:grpSpMk id="38" creationId="{088B852E-5494-418B-A833-75CF016A9E20}"/>
          </ac:grpSpMkLst>
        </pc:grpChg>
        <pc:picChg chg="add mod ord">
          <ac:chgData name="Jeffrey, Justin (DPH)" userId="688d1829-e65b-474d-900a-b54ace26d5c6" providerId="ADAL" clId="{3A6BF216-52E7-42AA-8C66-2AC1299956DF}" dt="2023-01-11T22:23:27.075" v="32" actId="26606"/>
          <ac:picMkLst>
            <pc:docMk/>
            <pc:sldMk cId="3721417641" sldId="275"/>
            <ac:picMk id="5" creationId="{2462B466-B34C-4760-BDF2-029AE4852FDD}"/>
          </ac:picMkLst>
        </pc:picChg>
      </pc:sldChg>
      <pc:sldChg chg="addSp modSp new del mod setBg">
        <pc:chgData name="Jeffrey, Justin (DPH)" userId="688d1829-e65b-474d-900a-b54ace26d5c6" providerId="ADAL" clId="{3A6BF216-52E7-42AA-8C66-2AC1299956DF}" dt="2023-03-07T21:31:01.362" v="1112" actId="2696"/>
        <pc:sldMkLst>
          <pc:docMk/>
          <pc:sldMk cId="2355027820" sldId="276"/>
        </pc:sldMkLst>
        <pc:spChg chg="mod">
          <ac:chgData name="Jeffrey, Justin (DPH)" userId="688d1829-e65b-474d-900a-b54ace26d5c6" providerId="ADAL" clId="{3A6BF216-52E7-42AA-8C66-2AC1299956DF}" dt="2023-01-11T22:27:50.636" v="78" actId="26606"/>
          <ac:spMkLst>
            <pc:docMk/>
            <pc:sldMk cId="2355027820" sldId="276"/>
            <ac:spMk id="2" creationId="{22FAE1C4-A980-4268-A57A-301031DF386E}"/>
          </ac:spMkLst>
        </pc:spChg>
        <pc:spChg chg="mod">
          <ac:chgData name="Jeffrey, Justin (DPH)" userId="688d1829-e65b-474d-900a-b54ace26d5c6" providerId="ADAL" clId="{3A6BF216-52E7-42AA-8C66-2AC1299956DF}" dt="2023-01-11T22:27:50.636" v="78" actId="26606"/>
          <ac:spMkLst>
            <pc:docMk/>
            <pc:sldMk cId="2355027820" sldId="276"/>
            <ac:spMk id="3" creationId="{848A827A-2F57-4ED5-B59F-EEF4F090DCB8}"/>
          </ac:spMkLst>
        </pc:spChg>
        <pc:spChg chg="add">
          <ac:chgData name="Jeffrey, Justin (DPH)" userId="688d1829-e65b-474d-900a-b54ace26d5c6" providerId="ADAL" clId="{3A6BF216-52E7-42AA-8C66-2AC1299956DF}" dt="2023-01-11T22:27:50.636" v="78" actId="26606"/>
          <ac:spMkLst>
            <pc:docMk/>
            <pc:sldMk cId="2355027820" sldId="276"/>
            <ac:spMk id="8" creationId="{907EF6B7-1338-4443-8C46-6A318D952DFD}"/>
          </ac:spMkLst>
        </pc:spChg>
        <pc:spChg chg="add">
          <ac:chgData name="Jeffrey, Justin (DPH)" userId="688d1829-e65b-474d-900a-b54ace26d5c6" providerId="ADAL" clId="{3A6BF216-52E7-42AA-8C66-2AC1299956DF}" dt="2023-01-11T22:27:50.636" v="78" actId="26606"/>
          <ac:spMkLst>
            <pc:docMk/>
            <pc:sldMk cId="2355027820" sldId="276"/>
            <ac:spMk id="10" creationId="{DAAE4CDD-124C-4DCF-9584-B6033B545DD5}"/>
          </ac:spMkLst>
        </pc:spChg>
        <pc:spChg chg="add">
          <ac:chgData name="Jeffrey, Justin (DPH)" userId="688d1829-e65b-474d-900a-b54ace26d5c6" providerId="ADAL" clId="{3A6BF216-52E7-42AA-8C66-2AC1299956DF}" dt="2023-01-11T22:27:50.636" v="78" actId="26606"/>
          <ac:spMkLst>
            <pc:docMk/>
            <pc:sldMk cId="2355027820" sldId="276"/>
            <ac:spMk id="12" creationId="{081E4A58-353D-44AE-B2FC-2A74E2E400F7}"/>
          </ac:spMkLst>
        </pc:spChg>
      </pc:sldChg>
      <pc:sldChg chg="addSp delSp modSp new del mod setBg">
        <pc:chgData name="Jeffrey, Justin (DPH)" userId="688d1829-e65b-474d-900a-b54ace26d5c6" providerId="ADAL" clId="{3A6BF216-52E7-42AA-8C66-2AC1299956DF}" dt="2023-03-07T21:31:01.362" v="1112" actId="2696"/>
        <pc:sldMkLst>
          <pc:docMk/>
          <pc:sldMk cId="3113642838" sldId="277"/>
        </pc:sldMkLst>
        <pc:spChg chg="mod">
          <ac:chgData name="Jeffrey, Justin (DPH)" userId="688d1829-e65b-474d-900a-b54ace26d5c6" providerId="ADAL" clId="{3A6BF216-52E7-42AA-8C66-2AC1299956DF}" dt="2023-01-11T22:31:34.510" v="91" actId="113"/>
          <ac:spMkLst>
            <pc:docMk/>
            <pc:sldMk cId="3113642838" sldId="277"/>
            <ac:spMk id="2" creationId="{4A14BFC0-0739-4679-9390-0592BDF52BFA}"/>
          </ac:spMkLst>
        </pc:spChg>
        <pc:spChg chg="del mod">
          <ac:chgData name="Jeffrey, Justin (DPH)" userId="688d1829-e65b-474d-900a-b54ace26d5c6" providerId="ADAL" clId="{3A6BF216-52E7-42AA-8C66-2AC1299956DF}" dt="2023-01-11T22:31:10.059" v="86" actId="26606"/>
          <ac:spMkLst>
            <pc:docMk/>
            <pc:sldMk cId="3113642838" sldId="277"/>
            <ac:spMk id="3" creationId="{530D1CFF-1A94-4958-AB9E-55DF925D387F}"/>
          </ac:spMkLst>
        </pc:spChg>
        <pc:graphicFrameChg chg="add">
          <ac:chgData name="Jeffrey, Justin (DPH)" userId="688d1829-e65b-474d-900a-b54ace26d5c6" providerId="ADAL" clId="{3A6BF216-52E7-42AA-8C66-2AC1299956DF}" dt="2023-01-11T22:31:10.059" v="86" actId="26606"/>
          <ac:graphicFrameMkLst>
            <pc:docMk/>
            <pc:sldMk cId="3113642838" sldId="277"/>
            <ac:graphicFrameMk id="5" creationId="{8640C8F0-93A4-7015-5AE9-410C051B2321}"/>
          </ac:graphicFrameMkLst>
        </pc:graphicFrameChg>
      </pc:sldChg>
      <pc:sldChg chg="addSp delSp modSp new del mod modClrScheme chgLayout">
        <pc:chgData name="Jeffrey, Justin (DPH)" userId="688d1829-e65b-474d-900a-b54ace26d5c6" providerId="ADAL" clId="{3A6BF216-52E7-42AA-8C66-2AC1299956DF}" dt="2023-02-07T20:55:39.461" v="827" actId="2696"/>
        <pc:sldMkLst>
          <pc:docMk/>
          <pc:sldMk cId="2950340314" sldId="278"/>
        </pc:sldMkLst>
        <pc:spChg chg="del">
          <ac:chgData name="Jeffrey, Justin (DPH)" userId="688d1829-e65b-474d-900a-b54ace26d5c6" providerId="ADAL" clId="{3A6BF216-52E7-42AA-8C66-2AC1299956DF}" dt="2023-01-11T22:32:31.857" v="93"/>
          <ac:spMkLst>
            <pc:docMk/>
            <pc:sldMk cId="2950340314" sldId="278"/>
            <ac:spMk id="2" creationId="{E507461C-D9D8-47BD-A17D-D90B74DEF2D9}"/>
          </ac:spMkLst>
        </pc:spChg>
        <pc:spChg chg="mod ord">
          <ac:chgData name="Jeffrey, Justin (DPH)" userId="688d1829-e65b-474d-900a-b54ace26d5c6" providerId="ADAL" clId="{3A6BF216-52E7-42AA-8C66-2AC1299956DF}" dt="2023-01-11T22:56:29.828" v="560" actId="27636"/>
          <ac:spMkLst>
            <pc:docMk/>
            <pc:sldMk cId="2950340314" sldId="278"/>
            <ac:spMk id="3" creationId="{E2D3C3C6-99BA-4C8F-9B99-AA171324A8C8}"/>
          </ac:spMkLst>
        </pc:spChg>
        <pc:spChg chg="add mod ord">
          <ac:chgData name="Jeffrey, Justin (DPH)" userId="688d1829-e65b-474d-900a-b54ace26d5c6" providerId="ADAL" clId="{3A6BF216-52E7-42AA-8C66-2AC1299956DF}" dt="2023-01-11T22:33:53.026" v="95" actId="700"/>
          <ac:spMkLst>
            <pc:docMk/>
            <pc:sldMk cId="2950340314" sldId="278"/>
            <ac:spMk id="4" creationId="{5F673977-44AB-40BD-97CB-39BB5EDF0211}"/>
          </ac:spMkLst>
        </pc:spChg>
        <pc:spChg chg="add mod ord">
          <ac:chgData name="Jeffrey, Justin (DPH)" userId="688d1829-e65b-474d-900a-b54ace26d5c6" providerId="ADAL" clId="{3A6BF216-52E7-42AA-8C66-2AC1299956DF}" dt="2023-01-11T22:34:35.576" v="145" actId="20577"/>
          <ac:spMkLst>
            <pc:docMk/>
            <pc:sldMk cId="2950340314" sldId="278"/>
            <ac:spMk id="5" creationId="{00CF9E0D-FE43-418C-8D8D-10555FF1DB29}"/>
          </ac:spMkLst>
        </pc:spChg>
        <pc:spChg chg="add mod ord">
          <ac:chgData name="Jeffrey, Justin (DPH)" userId="688d1829-e65b-474d-900a-b54ace26d5c6" providerId="ADAL" clId="{3A6BF216-52E7-42AA-8C66-2AC1299956DF}" dt="2023-01-11T22:34:22.022" v="135" actId="20577"/>
          <ac:spMkLst>
            <pc:docMk/>
            <pc:sldMk cId="2950340314" sldId="278"/>
            <ac:spMk id="6" creationId="{B34B2562-5E2C-4C02-BCA9-2F7F03F90E43}"/>
          </ac:spMkLst>
        </pc:spChg>
        <pc:spChg chg="add mod ord">
          <ac:chgData name="Jeffrey, Justin (DPH)" userId="688d1829-e65b-474d-900a-b54ace26d5c6" providerId="ADAL" clId="{3A6BF216-52E7-42AA-8C66-2AC1299956DF}" dt="2023-01-11T22:56:29.831" v="561" actId="27636"/>
          <ac:spMkLst>
            <pc:docMk/>
            <pc:sldMk cId="2950340314" sldId="278"/>
            <ac:spMk id="7" creationId="{CD550CE9-06DE-4658-9209-147850AF43ED}"/>
          </ac:spMkLst>
        </pc:spChg>
      </pc:sldChg>
      <pc:sldChg chg="new del">
        <pc:chgData name="Jeffrey, Justin (DPH)" userId="688d1829-e65b-474d-900a-b54ace26d5c6" providerId="ADAL" clId="{3A6BF216-52E7-42AA-8C66-2AC1299956DF}" dt="2023-01-11T22:35:52.930" v="152" actId="2696"/>
        <pc:sldMkLst>
          <pc:docMk/>
          <pc:sldMk cId="640089280" sldId="279"/>
        </pc:sldMkLst>
      </pc:sldChg>
      <pc:sldChg chg="addSp delSp modSp new del mod setBg">
        <pc:chgData name="Jeffrey, Justin (DPH)" userId="688d1829-e65b-474d-900a-b54ace26d5c6" providerId="ADAL" clId="{3A6BF216-52E7-42AA-8C66-2AC1299956DF}" dt="2023-02-07T20:55:41.951" v="828" actId="2696"/>
        <pc:sldMkLst>
          <pc:docMk/>
          <pc:sldMk cId="3870022032" sldId="280"/>
        </pc:sldMkLst>
        <pc:spChg chg="mod">
          <ac:chgData name="Jeffrey, Justin (DPH)" userId="688d1829-e65b-474d-900a-b54ace26d5c6" providerId="ADAL" clId="{3A6BF216-52E7-42AA-8C66-2AC1299956DF}" dt="2023-01-11T22:36:58.583" v="193" actId="26606"/>
          <ac:spMkLst>
            <pc:docMk/>
            <pc:sldMk cId="3870022032" sldId="280"/>
            <ac:spMk id="2" creationId="{19D43EDD-152C-4809-9957-DC0556A7738E}"/>
          </ac:spMkLst>
        </pc:spChg>
        <pc:spChg chg="mod">
          <ac:chgData name="Jeffrey, Justin (DPH)" userId="688d1829-e65b-474d-900a-b54ace26d5c6" providerId="ADAL" clId="{3A6BF216-52E7-42AA-8C66-2AC1299956DF}" dt="2023-01-11T22:36:58.583" v="193" actId="26606"/>
          <ac:spMkLst>
            <pc:docMk/>
            <pc:sldMk cId="3870022032" sldId="280"/>
            <ac:spMk id="3" creationId="{93F9D411-F8E8-4854-96C1-C825FCB27AE7}"/>
          </ac:spMkLst>
        </pc:spChg>
        <pc:spChg chg="add del">
          <ac:chgData name="Jeffrey, Justin (DPH)" userId="688d1829-e65b-474d-900a-b54ace26d5c6" providerId="ADAL" clId="{3A6BF216-52E7-42AA-8C66-2AC1299956DF}" dt="2023-01-11T22:36:58.583" v="193" actId="26606"/>
          <ac:spMkLst>
            <pc:docMk/>
            <pc:sldMk cId="3870022032" sldId="280"/>
            <ac:spMk id="8" creationId="{FB5B0058-AF13-4859-B429-4EDDE2A26F7F}"/>
          </ac:spMkLst>
        </pc:spChg>
        <pc:spChg chg="add del">
          <ac:chgData name="Jeffrey, Justin (DPH)" userId="688d1829-e65b-474d-900a-b54ace26d5c6" providerId="ADAL" clId="{3A6BF216-52E7-42AA-8C66-2AC1299956DF}" dt="2023-01-11T22:36:58.583" v="193" actId="26606"/>
          <ac:spMkLst>
            <pc:docMk/>
            <pc:sldMk cId="3870022032" sldId="280"/>
            <ac:spMk id="10" creationId="{81BD432D-FAB3-4B5D-BF27-4DA7C75B3238}"/>
          </ac:spMkLst>
        </pc:spChg>
        <pc:spChg chg="add">
          <ac:chgData name="Jeffrey, Justin (DPH)" userId="688d1829-e65b-474d-900a-b54ace26d5c6" providerId="ADAL" clId="{3A6BF216-52E7-42AA-8C66-2AC1299956DF}" dt="2023-01-11T22:36:58.583" v="193" actId="26606"/>
          <ac:spMkLst>
            <pc:docMk/>
            <pc:sldMk cId="3870022032" sldId="280"/>
            <ac:spMk id="19" creationId="{4D24BFD5-D814-402B-B6C4-EEF6AE14B0F2}"/>
          </ac:spMkLst>
        </pc:spChg>
        <pc:spChg chg="add">
          <ac:chgData name="Jeffrey, Justin (DPH)" userId="688d1829-e65b-474d-900a-b54ace26d5c6" providerId="ADAL" clId="{3A6BF216-52E7-42AA-8C66-2AC1299956DF}" dt="2023-01-11T22:36:58.583" v="193" actId="26606"/>
          <ac:spMkLst>
            <pc:docMk/>
            <pc:sldMk cId="3870022032" sldId="280"/>
            <ac:spMk id="21" creationId="{36FED7E8-9A97-475F-9FA4-113410D4433B}"/>
          </ac:spMkLst>
        </pc:spChg>
        <pc:spChg chg="add">
          <ac:chgData name="Jeffrey, Justin (DPH)" userId="688d1829-e65b-474d-900a-b54ace26d5c6" providerId="ADAL" clId="{3A6BF216-52E7-42AA-8C66-2AC1299956DF}" dt="2023-01-11T22:36:58.583" v="193" actId="26606"/>
          <ac:spMkLst>
            <pc:docMk/>
            <pc:sldMk cId="3870022032" sldId="280"/>
            <ac:spMk id="23" creationId="{2A39B854-4B6C-4F7F-A602-6F97770CED70}"/>
          </ac:spMkLst>
        </pc:spChg>
        <pc:cxnChg chg="add del">
          <ac:chgData name="Jeffrey, Justin (DPH)" userId="688d1829-e65b-474d-900a-b54ace26d5c6" providerId="ADAL" clId="{3A6BF216-52E7-42AA-8C66-2AC1299956DF}" dt="2023-01-11T22:36:58.583" v="193" actId="26606"/>
          <ac:cxnSpMkLst>
            <pc:docMk/>
            <pc:sldMk cId="3870022032" sldId="280"/>
            <ac:cxnSpMk id="12" creationId="{E6D6B450-4278-45B8-88C7-C061710E3C7E}"/>
          </ac:cxnSpMkLst>
        </pc:cxnChg>
        <pc:cxnChg chg="add del">
          <ac:chgData name="Jeffrey, Justin (DPH)" userId="688d1829-e65b-474d-900a-b54ace26d5c6" providerId="ADAL" clId="{3A6BF216-52E7-42AA-8C66-2AC1299956DF}" dt="2023-01-11T22:36:58.583" v="193" actId="26606"/>
          <ac:cxnSpMkLst>
            <pc:docMk/>
            <pc:sldMk cId="3870022032" sldId="280"/>
            <ac:cxnSpMk id="14" creationId="{74234A4C-A256-4139-A5F4-27078F0D6796}"/>
          </ac:cxnSpMkLst>
        </pc:cxnChg>
      </pc:sldChg>
      <pc:sldChg chg="addSp delSp modSp new del mod setBg">
        <pc:chgData name="Jeffrey, Justin (DPH)" userId="688d1829-e65b-474d-900a-b54ace26d5c6" providerId="ADAL" clId="{3A6BF216-52E7-42AA-8C66-2AC1299956DF}" dt="2023-03-07T21:31:01.362" v="1112" actId="2696"/>
        <pc:sldMkLst>
          <pc:docMk/>
          <pc:sldMk cId="639004942" sldId="281"/>
        </pc:sldMkLst>
        <pc:spChg chg="mod">
          <ac:chgData name="Jeffrey, Justin (DPH)" userId="688d1829-e65b-474d-900a-b54ace26d5c6" providerId="ADAL" clId="{3A6BF216-52E7-42AA-8C66-2AC1299956DF}" dt="2023-01-11T22:49:37.042" v="496" actId="26606"/>
          <ac:spMkLst>
            <pc:docMk/>
            <pc:sldMk cId="639004942" sldId="281"/>
            <ac:spMk id="2" creationId="{3FA4AF2A-F481-48C0-B293-1F29A1C91026}"/>
          </ac:spMkLst>
        </pc:spChg>
        <pc:spChg chg="del mod">
          <ac:chgData name="Jeffrey, Justin (DPH)" userId="688d1829-e65b-474d-900a-b54ace26d5c6" providerId="ADAL" clId="{3A6BF216-52E7-42AA-8C66-2AC1299956DF}" dt="2023-01-11T22:49:37.042" v="496" actId="26606"/>
          <ac:spMkLst>
            <pc:docMk/>
            <pc:sldMk cId="639004942" sldId="281"/>
            <ac:spMk id="3" creationId="{743FA966-1BCC-4C4F-9C2D-C4E1A86FFB23}"/>
          </ac:spMkLst>
        </pc:spChg>
        <pc:spChg chg="add">
          <ac:chgData name="Jeffrey, Justin (DPH)" userId="688d1829-e65b-474d-900a-b54ace26d5c6" providerId="ADAL" clId="{3A6BF216-52E7-42AA-8C66-2AC1299956DF}" dt="2023-01-11T22:49:37.042" v="496" actId="26606"/>
          <ac:spMkLst>
            <pc:docMk/>
            <pc:sldMk cId="639004942" sldId="281"/>
            <ac:spMk id="9" creationId="{B819A166-7571-4003-A6B8-B62034C3ED30}"/>
          </ac:spMkLst>
        </pc:spChg>
        <pc:graphicFrameChg chg="add">
          <ac:chgData name="Jeffrey, Justin (DPH)" userId="688d1829-e65b-474d-900a-b54ace26d5c6" providerId="ADAL" clId="{3A6BF216-52E7-42AA-8C66-2AC1299956DF}" dt="2023-01-11T22:49:37.042" v="496" actId="26606"/>
          <ac:graphicFrameMkLst>
            <pc:docMk/>
            <pc:sldMk cId="639004942" sldId="281"/>
            <ac:graphicFrameMk id="5" creationId="{D9246930-BC5A-5B9D-B41D-4E26C1B18988}"/>
          </ac:graphicFrameMkLst>
        </pc:graphicFrameChg>
      </pc:sldChg>
      <pc:sldChg chg="addSp delSp modSp new del mod setBg">
        <pc:chgData name="Jeffrey, Justin (DPH)" userId="688d1829-e65b-474d-900a-b54ace26d5c6" providerId="ADAL" clId="{3A6BF216-52E7-42AA-8C66-2AC1299956DF}" dt="2023-02-07T20:55:48.764" v="829" actId="2696"/>
        <pc:sldMkLst>
          <pc:docMk/>
          <pc:sldMk cId="474112631" sldId="282"/>
        </pc:sldMkLst>
        <pc:spChg chg="mod">
          <ac:chgData name="Jeffrey, Justin (DPH)" userId="688d1829-e65b-474d-900a-b54ace26d5c6" providerId="ADAL" clId="{3A6BF216-52E7-42AA-8C66-2AC1299956DF}" dt="2023-01-11T22:51:12.805" v="507" actId="26606"/>
          <ac:spMkLst>
            <pc:docMk/>
            <pc:sldMk cId="474112631" sldId="282"/>
            <ac:spMk id="2" creationId="{87CFE82C-63CB-4345-846E-0F0B513C80F4}"/>
          </ac:spMkLst>
        </pc:spChg>
        <pc:spChg chg="del mod">
          <ac:chgData name="Jeffrey, Justin (DPH)" userId="688d1829-e65b-474d-900a-b54ace26d5c6" providerId="ADAL" clId="{3A6BF216-52E7-42AA-8C66-2AC1299956DF}" dt="2023-01-11T22:50:36.040" v="501" actId="26606"/>
          <ac:spMkLst>
            <pc:docMk/>
            <pc:sldMk cId="474112631" sldId="282"/>
            <ac:spMk id="3" creationId="{B6040F40-9CCE-4826-838D-AB579F011BB5}"/>
          </ac:spMkLst>
        </pc:spChg>
        <pc:spChg chg="add del">
          <ac:chgData name="Jeffrey, Justin (DPH)" userId="688d1829-e65b-474d-900a-b54ace26d5c6" providerId="ADAL" clId="{3A6BF216-52E7-42AA-8C66-2AC1299956DF}" dt="2023-01-11T22:51:12.805" v="507" actId="26606"/>
          <ac:spMkLst>
            <pc:docMk/>
            <pc:sldMk cId="474112631" sldId="282"/>
            <ac:spMk id="9" creationId="{B819A166-7571-4003-A6B8-B62034C3ED30}"/>
          </ac:spMkLst>
        </pc:spChg>
        <pc:spChg chg="add">
          <ac:chgData name="Jeffrey, Justin (DPH)" userId="688d1829-e65b-474d-900a-b54ace26d5c6" providerId="ADAL" clId="{3A6BF216-52E7-42AA-8C66-2AC1299956DF}" dt="2023-01-11T22:51:12.805" v="507" actId="26606"/>
          <ac:spMkLst>
            <pc:docMk/>
            <pc:sldMk cId="474112631" sldId="282"/>
            <ac:spMk id="14" creationId="{DCC231C8-C761-4B31-9B1C-C6D19248C6B3}"/>
          </ac:spMkLst>
        </pc:spChg>
        <pc:graphicFrameChg chg="add mod modGraphic">
          <ac:chgData name="Jeffrey, Justin (DPH)" userId="688d1829-e65b-474d-900a-b54ace26d5c6" providerId="ADAL" clId="{3A6BF216-52E7-42AA-8C66-2AC1299956DF}" dt="2023-01-11T22:51:12.805" v="507" actId="26606"/>
          <ac:graphicFrameMkLst>
            <pc:docMk/>
            <pc:sldMk cId="474112631" sldId="282"/>
            <ac:graphicFrameMk id="5" creationId="{5B5472E6-8A0A-8F95-0174-B36C480BDAAC}"/>
          </ac:graphicFrameMkLst>
        </pc:graphicFrameChg>
        <pc:picChg chg="add mod">
          <ac:chgData name="Jeffrey, Justin (DPH)" userId="688d1829-e65b-474d-900a-b54ace26d5c6" providerId="ADAL" clId="{3A6BF216-52E7-42AA-8C66-2AC1299956DF}" dt="2023-01-11T22:51:45.951" v="510" actId="1076"/>
          <ac:picMkLst>
            <pc:docMk/>
            <pc:sldMk cId="474112631" sldId="282"/>
            <ac:picMk id="6" creationId="{96525FE3-1173-469F-82DB-7D27A355CB4A}"/>
          </ac:picMkLst>
        </pc:picChg>
      </pc:sldChg>
      <pc:sldChg chg="addSp delSp modSp new del mod modClrScheme chgLayout">
        <pc:chgData name="Jeffrey, Justin (DPH)" userId="688d1829-e65b-474d-900a-b54ace26d5c6" providerId="ADAL" clId="{3A6BF216-52E7-42AA-8C66-2AC1299956DF}" dt="2023-02-07T20:55:52.395" v="830" actId="2696"/>
        <pc:sldMkLst>
          <pc:docMk/>
          <pc:sldMk cId="3303641714" sldId="283"/>
        </pc:sldMkLst>
        <pc:spChg chg="del mod ord">
          <ac:chgData name="Jeffrey, Justin (DPH)" userId="688d1829-e65b-474d-900a-b54ace26d5c6" providerId="ADAL" clId="{3A6BF216-52E7-42AA-8C66-2AC1299956DF}" dt="2023-01-11T22:52:30.474" v="517" actId="700"/>
          <ac:spMkLst>
            <pc:docMk/>
            <pc:sldMk cId="3303641714" sldId="283"/>
            <ac:spMk id="2" creationId="{28B357B1-FFA7-4C2E-AC58-90E704006566}"/>
          </ac:spMkLst>
        </pc:spChg>
        <pc:spChg chg="add del mod ord">
          <ac:chgData name="Jeffrey, Justin (DPH)" userId="688d1829-e65b-474d-900a-b54ace26d5c6" providerId="ADAL" clId="{3A6BF216-52E7-42AA-8C66-2AC1299956DF}" dt="2023-01-11T22:52:30.474" v="517" actId="700"/>
          <ac:spMkLst>
            <pc:docMk/>
            <pc:sldMk cId="3303641714" sldId="283"/>
            <ac:spMk id="3" creationId="{36D683BD-9235-4A64-8E0F-E77397C19CA5}"/>
          </ac:spMkLst>
        </pc:spChg>
        <pc:spChg chg="add del">
          <ac:chgData name="Jeffrey, Justin (DPH)" userId="688d1829-e65b-474d-900a-b54ace26d5c6" providerId="ADAL" clId="{3A6BF216-52E7-42AA-8C66-2AC1299956DF}" dt="2023-01-11T22:52:25.036" v="515"/>
          <ac:spMkLst>
            <pc:docMk/>
            <pc:sldMk cId="3303641714" sldId="283"/>
            <ac:spMk id="5" creationId="{9786FA19-6A50-4D64-B965-951CD08FBECB}"/>
          </ac:spMkLst>
        </pc:spChg>
        <pc:spChg chg="add mod ord">
          <ac:chgData name="Jeffrey, Justin (DPH)" userId="688d1829-e65b-474d-900a-b54ace26d5c6" providerId="ADAL" clId="{3A6BF216-52E7-42AA-8C66-2AC1299956DF}" dt="2023-01-11T22:55:00.289" v="555" actId="255"/>
          <ac:spMkLst>
            <pc:docMk/>
            <pc:sldMk cId="3303641714" sldId="283"/>
            <ac:spMk id="6" creationId="{17296229-3DCC-4C5D-929D-4B6B7756A000}"/>
          </ac:spMkLst>
        </pc:spChg>
        <pc:spChg chg="add mod ord">
          <ac:chgData name="Jeffrey, Justin (DPH)" userId="688d1829-e65b-474d-900a-b54ace26d5c6" providerId="ADAL" clId="{3A6BF216-52E7-42AA-8C66-2AC1299956DF}" dt="2023-01-11T22:54:39.984" v="551" actId="1076"/>
          <ac:spMkLst>
            <pc:docMk/>
            <pc:sldMk cId="3303641714" sldId="283"/>
            <ac:spMk id="7" creationId="{9E8BC0B8-3698-4E78-A0C2-FD6FA83D16CB}"/>
          </ac:spMkLst>
        </pc:spChg>
        <pc:spChg chg="add del mod ord">
          <ac:chgData name="Jeffrey, Justin (DPH)" userId="688d1829-e65b-474d-900a-b54ace26d5c6" providerId="ADAL" clId="{3A6BF216-52E7-42AA-8C66-2AC1299956DF}" dt="2023-01-11T22:53:26.244" v="538" actId="22"/>
          <ac:spMkLst>
            <pc:docMk/>
            <pc:sldMk cId="3303641714" sldId="283"/>
            <ac:spMk id="8" creationId="{26803913-28B7-4119-81E5-DF3D8F0D3E6B}"/>
          </ac:spMkLst>
        </pc:spChg>
        <pc:spChg chg="add mod ord">
          <ac:chgData name="Jeffrey, Justin (DPH)" userId="688d1829-e65b-474d-900a-b54ace26d5c6" providerId="ADAL" clId="{3A6BF216-52E7-42AA-8C66-2AC1299956DF}" dt="2023-01-11T22:54:44.320" v="552" actId="1076"/>
          <ac:spMkLst>
            <pc:docMk/>
            <pc:sldMk cId="3303641714" sldId="283"/>
            <ac:spMk id="9" creationId="{24CC1633-1EC8-4F95-BAAC-1BFC0DC4AD39}"/>
          </ac:spMkLst>
        </pc:spChg>
        <pc:spChg chg="add del mod ord">
          <ac:chgData name="Jeffrey, Justin (DPH)" userId="688d1829-e65b-474d-900a-b54ace26d5c6" providerId="ADAL" clId="{3A6BF216-52E7-42AA-8C66-2AC1299956DF}" dt="2023-01-11T22:53:48.320" v="539" actId="22"/>
          <ac:spMkLst>
            <pc:docMk/>
            <pc:sldMk cId="3303641714" sldId="283"/>
            <ac:spMk id="10" creationId="{1DDEB4B8-6822-467C-96EA-C7E2ACE87A6C}"/>
          </ac:spMkLst>
        </pc:spChg>
        <pc:graphicFrameChg chg="add del mod">
          <ac:chgData name="Jeffrey, Justin (DPH)" userId="688d1829-e65b-474d-900a-b54ace26d5c6" providerId="ADAL" clId="{3A6BF216-52E7-42AA-8C66-2AC1299956DF}" dt="2023-01-11T22:52:25.036" v="515"/>
          <ac:graphicFrameMkLst>
            <pc:docMk/>
            <pc:sldMk cId="3303641714" sldId="283"/>
            <ac:graphicFrameMk id="4" creationId="{B0DB786F-7FCC-437E-A6B0-8E44C3BAE7B3}"/>
          </ac:graphicFrameMkLst>
        </pc:graphicFrameChg>
        <pc:picChg chg="add mod ord">
          <ac:chgData name="Jeffrey, Justin (DPH)" userId="688d1829-e65b-474d-900a-b54ace26d5c6" providerId="ADAL" clId="{3A6BF216-52E7-42AA-8C66-2AC1299956DF}" dt="2023-01-11T22:54:36.128" v="550" actId="1076"/>
          <ac:picMkLst>
            <pc:docMk/>
            <pc:sldMk cId="3303641714" sldId="283"/>
            <ac:picMk id="12" creationId="{FB31DF0E-8F68-4482-AEBE-A7F7D0ABE975}"/>
          </ac:picMkLst>
        </pc:picChg>
        <pc:picChg chg="add mod ord">
          <ac:chgData name="Jeffrey, Justin (DPH)" userId="688d1829-e65b-474d-900a-b54ace26d5c6" providerId="ADAL" clId="{3A6BF216-52E7-42AA-8C66-2AC1299956DF}" dt="2023-01-11T22:54:34.056" v="549" actId="1076"/>
          <ac:picMkLst>
            <pc:docMk/>
            <pc:sldMk cId="3303641714" sldId="283"/>
            <ac:picMk id="14" creationId="{47F61C1D-B5E4-4744-AB49-9C69CCE647D0}"/>
          </ac:picMkLst>
        </pc:picChg>
      </pc:sldChg>
      <pc:sldChg chg="del">
        <pc:chgData name="Jeffrey, Justin (DPH)" userId="688d1829-e65b-474d-900a-b54ace26d5c6" providerId="ADAL" clId="{3A6BF216-52E7-42AA-8C66-2AC1299956DF}" dt="2023-02-07T21:27:55.166" v="961" actId="2696"/>
        <pc:sldMkLst>
          <pc:docMk/>
          <pc:sldMk cId="1764407303" sldId="284"/>
        </pc:sldMkLst>
      </pc:sldChg>
      <pc:sldChg chg="addSp modSp new del mod setBg">
        <pc:chgData name="Jeffrey, Justin (DPH)" userId="688d1829-e65b-474d-900a-b54ace26d5c6" providerId="ADAL" clId="{3A6BF216-52E7-42AA-8C66-2AC1299956DF}" dt="2023-03-07T21:31:01.362" v="1112" actId="2696"/>
        <pc:sldMkLst>
          <pc:docMk/>
          <pc:sldMk cId="3615747457" sldId="285"/>
        </pc:sldMkLst>
        <pc:spChg chg="mod">
          <ac:chgData name="Jeffrey, Justin (DPH)" userId="688d1829-e65b-474d-900a-b54ace26d5c6" providerId="ADAL" clId="{3A6BF216-52E7-42AA-8C66-2AC1299956DF}" dt="2023-01-11T23:11:37.188" v="581" actId="26606"/>
          <ac:spMkLst>
            <pc:docMk/>
            <pc:sldMk cId="3615747457" sldId="285"/>
            <ac:spMk id="2" creationId="{333FCBB8-4F64-4CA2-8EB5-44C67C4E0785}"/>
          </ac:spMkLst>
        </pc:spChg>
        <pc:spChg chg="mod">
          <ac:chgData name="Jeffrey, Justin (DPH)" userId="688d1829-e65b-474d-900a-b54ace26d5c6" providerId="ADAL" clId="{3A6BF216-52E7-42AA-8C66-2AC1299956DF}" dt="2023-01-11T23:11:37.188" v="581" actId="26606"/>
          <ac:spMkLst>
            <pc:docMk/>
            <pc:sldMk cId="3615747457" sldId="285"/>
            <ac:spMk id="3" creationId="{5DA8289E-4AA2-4C5F-931A-E4F658AA3E9E}"/>
          </ac:spMkLst>
        </pc:spChg>
        <pc:spChg chg="add">
          <ac:chgData name="Jeffrey, Justin (DPH)" userId="688d1829-e65b-474d-900a-b54ace26d5c6" providerId="ADAL" clId="{3A6BF216-52E7-42AA-8C66-2AC1299956DF}" dt="2023-01-11T23:11:37.188" v="581" actId="26606"/>
          <ac:spMkLst>
            <pc:docMk/>
            <pc:sldMk cId="3615747457" sldId="285"/>
            <ac:spMk id="8" creationId="{B26EE4FD-480F-42A5-9FEB-DA630457CFB7}"/>
          </ac:spMkLst>
        </pc:spChg>
        <pc:spChg chg="add">
          <ac:chgData name="Jeffrey, Justin (DPH)" userId="688d1829-e65b-474d-900a-b54ace26d5c6" providerId="ADAL" clId="{3A6BF216-52E7-42AA-8C66-2AC1299956DF}" dt="2023-01-11T23:11:37.188" v="581" actId="26606"/>
          <ac:spMkLst>
            <pc:docMk/>
            <pc:sldMk cId="3615747457" sldId="285"/>
            <ac:spMk id="10" creationId="{A187062F-BE14-42FC-B06A-607DB23849C3}"/>
          </ac:spMkLst>
        </pc:spChg>
        <pc:spChg chg="add">
          <ac:chgData name="Jeffrey, Justin (DPH)" userId="688d1829-e65b-474d-900a-b54ace26d5c6" providerId="ADAL" clId="{3A6BF216-52E7-42AA-8C66-2AC1299956DF}" dt="2023-01-11T23:11:37.188" v="581" actId="26606"/>
          <ac:spMkLst>
            <pc:docMk/>
            <pc:sldMk cId="3615747457" sldId="285"/>
            <ac:spMk id="12" creationId="{731FE21B-2A45-4BF5-8B03-E12341988774}"/>
          </ac:spMkLst>
        </pc:spChg>
        <pc:spChg chg="add">
          <ac:chgData name="Jeffrey, Justin (DPH)" userId="688d1829-e65b-474d-900a-b54ace26d5c6" providerId="ADAL" clId="{3A6BF216-52E7-42AA-8C66-2AC1299956DF}" dt="2023-01-11T23:11:37.188" v="581" actId="26606"/>
          <ac:spMkLst>
            <pc:docMk/>
            <pc:sldMk cId="3615747457" sldId="285"/>
            <ac:spMk id="14" creationId="{2DC5A94D-79ED-48F5-9DC5-96CBB507CEC8}"/>
          </ac:spMkLst>
        </pc:spChg>
        <pc:spChg chg="add">
          <ac:chgData name="Jeffrey, Justin (DPH)" userId="688d1829-e65b-474d-900a-b54ace26d5c6" providerId="ADAL" clId="{3A6BF216-52E7-42AA-8C66-2AC1299956DF}" dt="2023-01-11T23:11:37.188" v="581" actId="26606"/>
          <ac:spMkLst>
            <pc:docMk/>
            <pc:sldMk cId="3615747457" sldId="285"/>
            <ac:spMk id="16" creationId="{93A3D4BE-AF25-4F9A-9C29-1145CCE24A28}"/>
          </ac:spMkLst>
        </pc:spChg>
      </pc:sldChg>
      <pc:sldChg chg="addSp modSp new del mod ord setBg">
        <pc:chgData name="Jeffrey, Justin (DPH)" userId="688d1829-e65b-474d-900a-b54ace26d5c6" providerId="ADAL" clId="{3A6BF216-52E7-42AA-8C66-2AC1299956DF}" dt="2023-02-07T21:20:47.455" v="960" actId="2696"/>
        <pc:sldMkLst>
          <pc:docMk/>
          <pc:sldMk cId="956150143" sldId="286"/>
        </pc:sldMkLst>
        <pc:spChg chg="mod">
          <ac:chgData name="Jeffrey, Justin (DPH)" userId="688d1829-e65b-474d-900a-b54ace26d5c6" providerId="ADAL" clId="{3A6BF216-52E7-42AA-8C66-2AC1299956DF}" dt="2023-01-11T23:12:23.979" v="593" actId="26606"/>
          <ac:spMkLst>
            <pc:docMk/>
            <pc:sldMk cId="956150143" sldId="286"/>
            <ac:spMk id="2" creationId="{8F0D002A-1438-4740-9201-26E0DCF4E274}"/>
          </ac:spMkLst>
        </pc:spChg>
        <pc:spChg chg="mod">
          <ac:chgData name="Jeffrey, Justin (DPH)" userId="688d1829-e65b-474d-900a-b54ace26d5c6" providerId="ADAL" clId="{3A6BF216-52E7-42AA-8C66-2AC1299956DF}" dt="2023-01-11T23:12:23.979" v="593" actId="26606"/>
          <ac:spMkLst>
            <pc:docMk/>
            <pc:sldMk cId="956150143" sldId="286"/>
            <ac:spMk id="3" creationId="{5848A412-0098-4380-991B-FD2FD9797515}"/>
          </ac:spMkLst>
        </pc:spChg>
        <pc:spChg chg="add">
          <ac:chgData name="Jeffrey, Justin (DPH)" userId="688d1829-e65b-474d-900a-b54ace26d5c6" providerId="ADAL" clId="{3A6BF216-52E7-42AA-8C66-2AC1299956DF}" dt="2023-01-11T23:12:23.979" v="593" actId="26606"/>
          <ac:spMkLst>
            <pc:docMk/>
            <pc:sldMk cId="956150143" sldId="286"/>
            <ac:spMk id="8" creationId="{B26EE4FD-480F-42A5-9FEB-DA630457CFB7}"/>
          </ac:spMkLst>
        </pc:spChg>
        <pc:spChg chg="add">
          <ac:chgData name="Jeffrey, Justin (DPH)" userId="688d1829-e65b-474d-900a-b54ace26d5c6" providerId="ADAL" clId="{3A6BF216-52E7-42AA-8C66-2AC1299956DF}" dt="2023-01-11T23:12:23.979" v="593" actId="26606"/>
          <ac:spMkLst>
            <pc:docMk/>
            <pc:sldMk cId="956150143" sldId="286"/>
            <ac:spMk id="10" creationId="{A187062F-BE14-42FC-B06A-607DB23849C3}"/>
          </ac:spMkLst>
        </pc:spChg>
        <pc:spChg chg="add">
          <ac:chgData name="Jeffrey, Justin (DPH)" userId="688d1829-e65b-474d-900a-b54ace26d5c6" providerId="ADAL" clId="{3A6BF216-52E7-42AA-8C66-2AC1299956DF}" dt="2023-01-11T23:12:23.979" v="593" actId="26606"/>
          <ac:spMkLst>
            <pc:docMk/>
            <pc:sldMk cId="956150143" sldId="286"/>
            <ac:spMk id="12" creationId="{731FE21B-2A45-4BF5-8B03-E12341988774}"/>
          </ac:spMkLst>
        </pc:spChg>
        <pc:spChg chg="add">
          <ac:chgData name="Jeffrey, Justin (DPH)" userId="688d1829-e65b-474d-900a-b54ace26d5c6" providerId="ADAL" clId="{3A6BF216-52E7-42AA-8C66-2AC1299956DF}" dt="2023-01-11T23:12:23.979" v="593" actId="26606"/>
          <ac:spMkLst>
            <pc:docMk/>
            <pc:sldMk cId="956150143" sldId="286"/>
            <ac:spMk id="14" creationId="{2DC5A94D-79ED-48F5-9DC5-96CBB507CEC8}"/>
          </ac:spMkLst>
        </pc:spChg>
        <pc:spChg chg="add">
          <ac:chgData name="Jeffrey, Justin (DPH)" userId="688d1829-e65b-474d-900a-b54ace26d5c6" providerId="ADAL" clId="{3A6BF216-52E7-42AA-8C66-2AC1299956DF}" dt="2023-01-11T23:12:23.979" v="593" actId="26606"/>
          <ac:spMkLst>
            <pc:docMk/>
            <pc:sldMk cId="956150143" sldId="286"/>
            <ac:spMk id="16" creationId="{93A3D4BE-AF25-4F9A-9C29-1145CCE24A28}"/>
          </ac:spMkLst>
        </pc:spChg>
      </pc:sldChg>
      <pc:sldChg chg="addSp delSp modSp new mod ord setBg">
        <pc:chgData name="Jeffrey, Justin (DPH)" userId="688d1829-e65b-474d-900a-b54ace26d5c6" providerId="ADAL" clId="{3A6BF216-52E7-42AA-8C66-2AC1299956DF}" dt="2023-03-07T21:28:48.685" v="1107" actId="1076"/>
        <pc:sldMkLst>
          <pc:docMk/>
          <pc:sldMk cId="278168797" sldId="287"/>
        </pc:sldMkLst>
        <pc:spChg chg="mod">
          <ac:chgData name="Jeffrey, Justin (DPH)" userId="688d1829-e65b-474d-900a-b54ace26d5c6" providerId="ADAL" clId="{3A6BF216-52E7-42AA-8C66-2AC1299956DF}" dt="2023-02-07T20:36:35.515" v="621" actId="26606"/>
          <ac:spMkLst>
            <pc:docMk/>
            <pc:sldMk cId="278168797" sldId="287"/>
            <ac:spMk id="2" creationId="{D461D11E-C670-4E0F-C520-C3C5F03562D3}"/>
          </ac:spMkLst>
        </pc:spChg>
        <pc:spChg chg="del">
          <ac:chgData name="Jeffrey, Justin (DPH)" userId="688d1829-e65b-474d-900a-b54ace26d5c6" providerId="ADAL" clId="{3A6BF216-52E7-42AA-8C66-2AC1299956DF}" dt="2023-02-07T20:36:09.760" v="611" actId="22"/>
          <ac:spMkLst>
            <pc:docMk/>
            <pc:sldMk cId="278168797" sldId="287"/>
            <ac:spMk id="3" creationId="{E14E52C2-6233-16F6-DC73-C6AC90D145DD}"/>
          </ac:spMkLst>
        </pc:spChg>
        <pc:spChg chg="add mod">
          <ac:chgData name="Jeffrey, Justin (DPH)" userId="688d1829-e65b-474d-900a-b54ace26d5c6" providerId="ADAL" clId="{3A6BF216-52E7-42AA-8C66-2AC1299956DF}" dt="2023-02-21T17:24:50.121" v="979" actId="1076"/>
          <ac:spMkLst>
            <pc:docMk/>
            <pc:sldMk cId="278168797" sldId="287"/>
            <ac:spMk id="4" creationId="{975856A6-8B21-EBCA-3825-71EE93AA4F11}"/>
          </ac:spMkLst>
        </pc:spChg>
        <pc:spChg chg="add">
          <ac:chgData name="Jeffrey, Justin (DPH)" userId="688d1829-e65b-474d-900a-b54ace26d5c6" providerId="ADAL" clId="{3A6BF216-52E7-42AA-8C66-2AC1299956DF}" dt="2023-02-07T20:36:35.515" v="621" actId="26606"/>
          <ac:spMkLst>
            <pc:docMk/>
            <pc:sldMk cId="278168797" sldId="287"/>
            <ac:spMk id="12" creationId="{823AC064-BC96-4F32-8AE1-B2FD38754823}"/>
          </ac:spMkLst>
        </pc:spChg>
        <pc:picChg chg="add del mod ord">
          <ac:chgData name="Jeffrey, Justin (DPH)" userId="688d1829-e65b-474d-900a-b54ace26d5c6" providerId="ADAL" clId="{3A6BF216-52E7-42AA-8C66-2AC1299956DF}" dt="2023-02-21T17:23:55.393" v="972" actId="478"/>
          <ac:picMkLst>
            <pc:docMk/>
            <pc:sldMk cId="278168797" sldId="287"/>
            <ac:picMk id="5" creationId="{A6E3A8E7-51B3-7D6F-AD7C-69523545F364}"/>
          </ac:picMkLst>
        </pc:picChg>
        <pc:picChg chg="add mod">
          <ac:chgData name="Jeffrey, Justin (DPH)" userId="688d1829-e65b-474d-900a-b54ace26d5c6" providerId="ADAL" clId="{3A6BF216-52E7-42AA-8C66-2AC1299956DF}" dt="2023-03-07T21:26:43.820" v="1101" actId="1076"/>
          <ac:picMkLst>
            <pc:docMk/>
            <pc:sldMk cId="278168797" sldId="287"/>
            <ac:picMk id="5" creationId="{C95E35CF-0B3F-3D54-D53A-B00DE2FB60A4}"/>
          </ac:picMkLst>
        </pc:picChg>
        <pc:picChg chg="add del mod">
          <ac:chgData name="Jeffrey, Justin (DPH)" userId="688d1829-e65b-474d-900a-b54ace26d5c6" providerId="ADAL" clId="{3A6BF216-52E7-42AA-8C66-2AC1299956DF}" dt="2023-02-21T17:24:36.554" v="976" actId="478"/>
          <ac:picMkLst>
            <pc:docMk/>
            <pc:sldMk cId="278168797" sldId="287"/>
            <ac:picMk id="7" creationId="{3FF0236F-CBB2-6EA5-012B-419B53D61DC7}"/>
          </ac:picMkLst>
        </pc:picChg>
        <pc:picChg chg="add mod">
          <ac:chgData name="Jeffrey, Justin (DPH)" userId="688d1829-e65b-474d-900a-b54ace26d5c6" providerId="ADAL" clId="{3A6BF216-52E7-42AA-8C66-2AC1299956DF}" dt="2023-03-07T21:28:48.685" v="1107" actId="1076"/>
          <ac:picMkLst>
            <pc:docMk/>
            <pc:sldMk cId="278168797" sldId="287"/>
            <ac:picMk id="7" creationId="{CDCC864F-6911-3BAD-3D62-D377DCF305A8}"/>
          </ac:picMkLst>
        </pc:picChg>
        <pc:picChg chg="add del mod">
          <ac:chgData name="Jeffrey, Justin (DPH)" userId="688d1829-e65b-474d-900a-b54ace26d5c6" providerId="ADAL" clId="{3A6BF216-52E7-42AA-8C66-2AC1299956DF}" dt="2023-03-07T21:26:37.230" v="1098" actId="478"/>
          <ac:picMkLst>
            <pc:docMk/>
            <pc:sldMk cId="278168797" sldId="287"/>
            <ac:picMk id="8" creationId="{804BB13D-6C68-E7B5-039E-674CF3BFB9BF}"/>
          </ac:picMkLst>
        </pc:picChg>
        <pc:picChg chg="add del mod">
          <ac:chgData name="Jeffrey, Justin (DPH)" userId="688d1829-e65b-474d-900a-b54ace26d5c6" providerId="ADAL" clId="{3A6BF216-52E7-42AA-8C66-2AC1299956DF}" dt="2023-03-07T21:26:58.395" v="1102" actId="478"/>
          <ac:picMkLst>
            <pc:docMk/>
            <pc:sldMk cId="278168797" sldId="287"/>
            <ac:picMk id="10" creationId="{8056662C-C88C-D2C6-2895-2AC68275EB66}"/>
          </ac:picMkLst>
        </pc:picChg>
        <pc:cxnChg chg="add">
          <ac:chgData name="Jeffrey, Justin (DPH)" userId="688d1829-e65b-474d-900a-b54ace26d5c6" providerId="ADAL" clId="{3A6BF216-52E7-42AA-8C66-2AC1299956DF}" dt="2023-02-07T20:36:35.515" v="621" actId="26606"/>
          <ac:cxnSpMkLst>
            <pc:docMk/>
            <pc:sldMk cId="278168797" sldId="287"/>
            <ac:cxnSpMk id="14" creationId="{7E7C77BC-7138-40B1-A15B-20F57A494629}"/>
          </ac:cxnSpMkLst>
        </pc:cxnChg>
        <pc:cxnChg chg="add">
          <ac:chgData name="Jeffrey, Justin (DPH)" userId="688d1829-e65b-474d-900a-b54ace26d5c6" providerId="ADAL" clId="{3A6BF216-52E7-42AA-8C66-2AC1299956DF}" dt="2023-02-07T20:36:35.515" v="621" actId="26606"/>
          <ac:cxnSpMkLst>
            <pc:docMk/>
            <pc:sldMk cId="278168797" sldId="287"/>
            <ac:cxnSpMk id="16" creationId="{DB146403-F3D6-484B-B2ED-97F9565D0370}"/>
          </ac:cxnSpMkLst>
        </pc:cxnChg>
      </pc:sldChg>
      <pc:sldChg chg="addSp delSp modSp new mod setBg">
        <pc:chgData name="Jeffrey, Justin (DPH)" userId="688d1829-e65b-474d-900a-b54ace26d5c6" providerId="ADAL" clId="{3A6BF216-52E7-42AA-8C66-2AC1299956DF}" dt="2023-02-07T20:47:39.631" v="695" actId="26606"/>
        <pc:sldMkLst>
          <pc:docMk/>
          <pc:sldMk cId="2690631540" sldId="288"/>
        </pc:sldMkLst>
        <pc:spChg chg="mod">
          <ac:chgData name="Jeffrey, Justin (DPH)" userId="688d1829-e65b-474d-900a-b54ace26d5c6" providerId="ADAL" clId="{3A6BF216-52E7-42AA-8C66-2AC1299956DF}" dt="2023-02-07T20:47:39.631" v="695" actId="26606"/>
          <ac:spMkLst>
            <pc:docMk/>
            <pc:sldMk cId="2690631540" sldId="288"/>
            <ac:spMk id="2" creationId="{DC113B6D-1FE1-873A-27FA-C9985B4D59F9}"/>
          </ac:spMkLst>
        </pc:spChg>
        <pc:spChg chg="del mod">
          <ac:chgData name="Jeffrey, Justin (DPH)" userId="688d1829-e65b-474d-900a-b54ace26d5c6" providerId="ADAL" clId="{3A6BF216-52E7-42AA-8C66-2AC1299956DF}" dt="2023-02-07T20:47:39.631" v="695" actId="26606"/>
          <ac:spMkLst>
            <pc:docMk/>
            <pc:sldMk cId="2690631540" sldId="288"/>
            <ac:spMk id="3" creationId="{65BB91E8-A77B-C25D-36AC-04F02A6BB4B6}"/>
          </ac:spMkLst>
        </pc:spChg>
        <pc:spChg chg="add del">
          <ac:chgData name="Jeffrey, Justin (DPH)" userId="688d1829-e65b-474d-900a-b54ace26d5c6" providerId="ADAL" clId="{3A6BF216-52E7-42AA-8C66-2AC1299956DF}" dt="2023-02-07T20:47:39.608" v="694" actId="26606"/>
          <ac:spMkLst>
            <pc:docMk/>
            <pc:sldMk cId="2690631540" sldId="288"/>
            <ac:spMk id="8" creationId="{907EF6B7-1338-4443-8C46-6A318D952DFD}"/>
          </ac:spMkLst>
        </pc:spChg>
        <pc:spChg chg="add">
          <ac:chgData name="Jeffrey, Justin (DPH)" userId="688d1829-e65b-474d-900a-b54ace26d5c6" providerId="ADAL" clId="{3A6BF216-52E7-42AA-8C66-2AC1299956DF}" dt="2023-02-07T20:47:39.631" v="695" actId="26606"/>
          <ac:spMkLst>
            <pc:docMk/>
            <pc:sldMk cId="2690631540" sldId="288"/>
            <ac:spMk id="9" creationId="{B819A166-7571-4003-A6B8-B62034C3ED30}"/>
          </ac:spMkLst>
        </pc:spChg>
        <pc:spChg chg="add del">
          <ac:chgData name="Jeffrey, Justin (DPH)" userId="688d1829-e65b-474d-900a-b54ace26d5c6" providerId="ADAL" clId="{3A6BF216-52E7-42AA-8C66-2AC1299956DF}" dt="2023-02-07T20:47:39.608" v="694" actId="26606"/>
          <ac:spMkLst>
            <pc:docMk/>
            <pc:sldMk cId="2690631540" sldId="288"/>
            <ac:spMk id="10" creationId="{DAAE4CDD-124C-4DCF-9584-B6033B545DD5}"/>
          </ac:spMkLst>
        </pc:spChg>
        <pc:spChg chg="add del">
          <ac:chgData name="Jeffrey, Justin (DPH)" userId="688d1829-e65b-474d-900a-b54ace26d5c6" providerId="ADAL" clId="{3A6BF216-52E7-42AA-8C66-2AC1299956DF}" dt="2023-02-07T20:47:39.608" v="694" actId="26606"/>
          <ac:spMkLst>
            <pc:docMk/>
            <pc:sldMk cId="2690631540" sldId="288"/>
            <ac:spMk id="12" creationId="{081E4A58-353D-44AE-B2FC-2A74E2E400F7}"/>
          </ac:spMkLst>
        </pc:spChg>
        <pc:graphicFrameChg chg="add">
          <ac:chgData name="Jeffrey, Justin (DPH)" userId="688d1829-e65b-474d-900a-b54ace26d5c6" providerId="ADAL" clId="{3A6BF216-52E7-42AA-8C66-2AC1299956DF}" dt="2023-02-07T20:47:39.631" v="695" actId="26606"/>
          <ac:graphicFrameMkLst>
            <pc:docMk/>
            <pc:sldMk cId="2690631540" sldId="288"/>
            <ac:graphicFrameMk id="5" creationId="{B8F14D05-C7D3-F521-957E-A47CC2C4915A}"/>
          </ac:graphicFrameMkLst>
        </pc:graphicFrameChg>
      </pc:sldChg>
      <pc:sldChg chg="addSp delSp modSp new del mod setBg">
        <pc:chgData name="Jeffrey, Justin (DPH)" userId="688d1829-e65b-474d-900a-b54ace26d5c6" providerId="ADAL" clId="{3A6BF216-52E7-42AA-8C66-2AC1299956DF}" dt="2023-03-07T21:47:31.804" v="1113" actId="2696"/>
        <pc:sldMkLst>
          <pc:docMk/>
          <pc:sldMk cId="1704289055" sldId="289"/>
        </pc:sldMkLst>
        <pc:spChg chg="mod">
          <ac:chgData name="Jeffrey, Justin (DPH)" userId="688d1829-e65b-474d-900a-b54ace26d5c6" providerId="ADAL" clId="{3A6BF216-52E7-42AA-8C66-2AC1299956DF}" dt="2023-02-07T20:54:42.241" v="823" actId="26606"/>
          <ac:spMkLst>
            <pc:docMk/>
            <pc:sldMk cId="1704289055" sldId="289"/>
            <ac:spMk id="2" creationId="{8494D662-A039-8EA0-46A8-91CFB2C7975F}"/>
          </ac:spMkLst>
        </pc:spChg>
        <pc:spChg chg="del mod">
          <ac:chgData name="Jeffrey, Justin (DPH)" userId="688d1829-e65b-474d-900a-b54ace26d5c6" providerId="ADAL" clId="{3A6BF216-52E7-42AA-8C66-2AC1299956DF}" dt="2023-02-07T20:54:42.241" v="823" actId="26606"/>
          <ac:spMkLst>
            <pc:docMk/>
            <pc:sldMk cId="1704289055" sldId="289"/>
            <ac:spMk id="3" creationId="{BDD7F1E1-74F7-4378-CEB1-DCED4600CC18}"/>
          </ac:spMkLst>
        </pc:spChg>
        <pc:spChg chg="add">
          <ac:chgData name="Jeffrey, Justin (DPH)" userId="688d1829-e65b-474d-900a-b54ace26d5c6" providerId="ADAL" clId="{3A6BF216-52E7-42AA-8C66-2AC1299956DF}" dt="2023-02-07T20:54:42.241" v="823" actId="26606"/>
          <ac:spMkLst>
            <pc:docMk/>
            <pc:sldMk cId="1704289055" sldId="289"/>
            <ac:spMk id="9" creationId="{2F3856E9-4239-4EE7-A372-FDCF4882FDF6}"/>
          </ac:spMkLst>
        </pc:spChg>
        <pc:spChg chg="add">
          <ac:chgData name="Jeffrey, Justin (DPH)" userId="688d1829-e65b-474d-900a-b54ace26d5c6" providerId="ADAL" clId="{3A6BF216-52E7-42AA-8C66-2AC1299956DF}" dt="2023-02-07T20:54:42.241" v="823" actId="26606"/>
          <ac:spMkLst>
            <pc:docMk/>
            <pc:sldMk cId="1704289055" sldId="289"/>
            <ac:spMk id="11" creationId="{CCC9CDCF-90F8-42B0-BD0A-794C52688098}"/>
          </ac:spMkLst>
        </pc:spChg>
        <pc:grpChg chg="add">
          <ac:chgData name="Jeffrey, Justin (DPH)" userId="688d1829-e65b-474d-900a-b54ace26d5c6" providerId="ADAL" clId="{3A6BF216-52E7-42AA-8C66-2AC1299956DF}" dt="2023-02-07T20:54:42.241" v="823" actId="26606"/>
          <ac:grpSpMkLst>
            <pc:docMk/>
            <pc:sldMk cId="1704289055" sldId="289"/>
            <ac:grpSpMk id="13" creationId="{C07D05FE-3FB8-4314-A050-9AB40814D714}"/>
          </ac:grpSpMkLst>
        </pc:grpChg>
        <pc:graphicFrameChg chg="add">
          <ac:chgData name="Jeffrey, Justin (DPH)" userId="688d1829-e65b-474d-900a-b54ace26d5c6" providerId="ADAL" clId="{3A6BF216-52E7-42AA-8C66-2AC1299956DF}" dt="2023-02-07T20:54:42.241" v="823" actId="26606"/>
          <ac:graphicFrameMkLst>
            <pc:docMk/>
            <pc:sldMk cId="1704289055" sldId="289"/>
            <ac:graphicFrameMk id="5" creationId="{17E9592B-F7EA-B2C9-C766-F56C5C7715AA}"/>
          </ac:graphicFrameMkLst>
        </pc:graphicFrameChg>
      </pc:sldChg>
      <pc:sldChg chg="addSp modSp new del mod setBg">
        <pc:chgData name="Jeffrey, Justin (DPH)" userId="688d1829-e65b-474d-900a-b54ace26d5c6" providerId="ADAL" clId="{3A6BF216-52E7-42AA-8C66-2AC1299956DF}" dt="2023-03-07T21:31:01.362" v="1112" actId="2696"/>
        <pc:sldMkLst>
          <pc:docMk/>
          <pc:sldMk cId="1387100483" sldId="290"/>
        </pc:sldMkLst>
        <pc:spChg chg="mod">
          <ac:chgData name="Jeffrey, Justin (DPH)" userId="688d1829-e65b-474d-900a-b54ace26d5c6" providerId="ADAL" clId="{3A6BF216-52E7-42AA-8C66-2AC1299956DF}" dt="2023-02-07T20:58:42.560" v="870" actId="26606"/>
          <ac:spMkLst>
            <pc:docMk/>
            <pc:sldMk cId="1387100483" sldId="290"/>
            <ac:spMk id="2" creationId="{6447B0A9-212C-B5D7-BF75-4F8EF2CDC59F}"/>
          </ac:spMkLst>
        </pc:spChg>
        <pc:spChg chg="mod">
          <ac:chgData name="Jeffrey, Justin (DPH)" userId="688d1829-e65b-474d-900a-b54ace26d5c6" providerId="ADAL" clId="{3A6BF216-52E7-42AA-8C66-2AC1299956DF}" dt="2023-02-07T20:58:42.560" v="870" actId="26606"/>
          <ac:spMkLst>
            <pc:docMk/>
            <pc:sldMk cId="1387100483" sldId="290"/>
            <ac:spMk id="3" creationId="{AF18C3DE-1145-F98A-75ED-E7BE54105353}"/>
          </ac:spMkLst>
        </pc:spChg>
        <pc:spChg chg="add">
          <ac:chgData name="Jeffrey, Justin (DPH)" userId="688d1829-e65b-474d-900a-b54ace26d5c6" providerId="ADAL" clId="{3A6BF216-52E7-42AA-8C66-2AC1299956DF}" dt="2023-02-07T20:58:42.560" v="870" actId="26606"/>
          <ac:spMkLst>
            <pc:docMk/>
            <pc:sldMk cId="1387100483" sldId="290"/>
            <ac:spMk id="9" creationId="{1825AC39-5F85-4CAA-8A81-A1287086B2B6}"/>
          </ac:spMkLst>
        </pc:spChg>
        <pc:spChg chg="add">
          <ac:chgData name="Jeffrey, Justin (DPH)" userId="688d1829-e65b-474d-900a-b54ace26d5c6" providerId="ADAL" clId="{3A6BF216-52E7-42AA-8C66-2AC1299956DF}" dt="2023-02-07T20:58:42.560" v="870" actId="26606"/>
          <ac:spMkLst>
            <pc:docMk/>
            <pc:sldMk cId="1387100483" sldId="290"/>
            <ac:spMk id="11" creationId="{95DA4D23-37FC-4B90-8188-F0377C5FF44B}"/>
          </ac:spMkLst>
        </pc:spChg>
        <pc:spChg chg="add">
          <ac:chgData name="Jeffrey, Justin (DPH)" userId="688d1829-e65b-474d-900a-b54ace26d5c6" providerId="ADAL" clId="{3A6BF216-52E7-42AA-8C66-2AC1299956DF}" dt="2023-02-07T20:58:42.560" v="870" actId="26606"/>
          <ac:spMkLst>
            <pc:docMk/>
            <pc:sldMk cId="1387100483" sldId="290"/>
            <ac:spMk id="13" creationId="{A7A4B465-FBCC-4CD4-89A1-82992A7B47FF}"/>
          </ac:spMkLst>
        </pc:spChg>
        <pc:spChg chg="add">
          <ac:chgData name="Jeffrey, Justin (DPH)" userId="688d1829-e65b-474d-900a-b54ace26d5c6" providerId="ADAL" clId="{3A6BF216-52E7-42AA-8C66-2AC1299956DF}" dt="2023-02-07T20:58:42.560" v="870" actId="26606"/>
          <ac:spMkLst>
            <pc:docMk/>
            <pc:sldMk cId="1387100483" sldId="290"/>
            <ac:spMk id="15" creationId="{909E572F-9CDC-4214-9D42-FF0017649590}"/>
          </ac:spMkLst>
        </pc:spChg>
        <pc:graphicFrameChg chg="add mod modGraphic">
          <ac:chgData name="Jeffrey, Justin (DPH)" userId="688d1829-e65b-474d-900a-b54ace26d5c6" providerId="ADAL" clId="{3A6BF216-52E7-42AA-8C66-2AC1299956DF}" dt="2023-02-07T20:58:42.560" v="870" actId="26606"/>
          <ac:graphicFrameMkLst>
            <pc:docMk/>
            <pc:sldMk cId="1387100483" sldId="290"/>
            <ac:graphicFrameMk id="4" creationId="{5C7A4DD7-4CFA-4152-E1DD-2E9118108C18}"/>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1171982406" sldId="291"/>
        </pc:sldMkLst>
        <pc:spChg chg="mod">
          <ac:chgData name="Jeffrey, Justin (DPH)" userId="688d1829-e65b-474d-900a-b54ace26d5c6" providerId="ADAL" clId="{3A6BF216-52E7-42AA-8C66-2AC1299956DF}" dt="2023-02-07T20:59:56.628" v="880" actId="26606"/>
          <ac:spMkLst>
            <pc:docMk/>
            <pc:sldMk cId="1171982406" sldId="291"/>
            <ac:spMk id="2" creationId="{95CBD7EE-E82E-6192-0A40-46077B0F8BC5}"/>
          </ac:spMkLst>
        </pc:spChg>
        <pc:spChg chg="mod">
          <ac:chgData name="Jeffrey, Justin (DPH)" userId="688d1829-e65b-474d-900a-b54ace26d5c6" providerId="ADAL" clId="{3A6BF216-52E7-42AA-8C66-2AC1299956DF}" dt="2023-02-07T20:59:56.628" v="880" actId="26606"/>
          <ac:spMkLst>
            <pc:docMk/>
            <pc:sldMk cId="1171982406" sldId="291"/>
            <ac:spMk id="3" creationId="{212669A1-8500-D21D-24E9-568B7C766E09}"/>
          </ac:spMkLst>
        </pc:spChg>
        <pc:spChg chg="add del">
          <ac:chgData name="Jeffrey, Justin (DPH)" userId="688d1829-e65b-474d-900a-b54ace26d5c6" providerId="ADAL" clId="{3A6BF216-52E7-42AA-8C66-2AC1299956DF}" dt="2023-02-07T20:59:56.628" v="880" actId="26606"/>
          <ac:spMkLst>
            <pc:docMk/>
            <pc:sldMk cId="1171982406" sldId="291"/>
            <ac:spMk id="8" creationId="{4A70F4F6-8761-4016-931A-4535464E4C26}"/>
          </ac:spMkLst>
        </pc:spChg>
        <pc:spChg chg="add del">
          <ac:chgData name="Jeffrey, Justin (DPH)" userId="688d1829-e65b-474d-900a-b54ace26d5c6" providerId="ADAL" clId="{3A6BF216-52E7-42AA-8C66-2AC1299956DF}" dt="2023-02-07T20:59:56.628" v="880" actId="26606"/>
          <ac:spMkLst>
            <pc:docMk/>
            <pc:sldMk cId="1171982406" sldId="291"/>
            <ac:spMk id="10" creationId="{A5271697-90F1-4A23-8EF2-0179F2EAFACB}"/>
          </ac:spMkLst>
        </pc:spChg>
        <pc:spChg chg="add del">
          <ac:chgData name="Jeffrey, Justin (DPH)" userId="688d1829-e65b-474d-900a-b54ace26d5c6" providerId="ADAL" clId="{3A6BF216-52E7-42AA-8C66-2AC1299956DF}" dt="2023-02-07T20:59:56.628" v="880" actId="26606"/>
          <ac:spMkLst>
            <pc:docMk/>
            <pc:sldMk cId="1171982406" sldId="291"/>
            <ac:spMk id="34" creationId="{D9F5512A-48E1-4C07-B75E-3CCC517B6804}"/>
          </ac:spMkLst>
        </pc:spChg>
        <pc:spChg chg="add">
          <ac:chgData name="Jeffrey, Justin (DPH)" userId="688d1829-e65b-474d-900a-b54ace26d5c6" providerId="ADAL" clId="{3A6BF216-52E7-42AA-8C66-2AC1299956DF}" dt="2023-02-07T20:59:56.628" v="880" actId="26606"/>
          <ac:spMkLst>
            <pc:docMk/>
            <pc:sldMk cId="1171982406" sldId="291"/>
            <ac:spMk id="39" creationId="{4D24BFD5-D814-402B-B6C4-EEF6AE14B0F2}"/>
          </ac:spMkLst>
        </pc:spChg>
        <pc:spChg chg="add">
          <ac:chgData name="Jeffrey, Justin (DPH)" userId="688d1829-e65b-474d-900a-b54ace26d5c6" providerId="ADAL" clId="{3A6BF216-52E7-42AA-8C66-2AC1299956DF}" dt="2023-02-07T20:59:56.628" v="880" actId="26606"/>
          <ac:spMkLst>
            <pc:docMk/>
            <pc:sldMk cId="1171982406" sldId="291"/>
            <ac:spMk id="41" creationId="{36FED7E8-9A97-475F-9FA4-113410D4433B}"/>
          </ac:spMkLst>
        </pc:spChg>
        <pc:spChg chg="add">
          <ac:chgData name="Jeffrey, Justin (DPH)" userId="688d1829-e65b-474d-900a-b54ace26d5c6" providerId="ADAL" clId="{3A6BF216-52E7-42AA-8C66-2AC1299956DF}" dt="2023-02-07T20:59:56.628" v="880" actId="26606"/>
          <ac:spMkLst>
            <pc:docMk/>
            <pc:sldMk cId="1171982406" sldId="291"/>
            <ac:spMk id="43" creationId="{2A39B854-4B6C-4F7F-A602-6F97770CED70}"/>
          </ac:spMkLst>
        </pc:spChg>
        <pc:grpChg chg="add del">
          <ac:chgData name="Jeffrey, Justin (DPH)" userId="688d1829-e65b-474d-900a-b54ace26d5c6" providerId="ADAL" clId="{3A6BF216-52E7-42AA-8C66-2AC1299956DF}" dt="2023-02-07T20:59:56.628" v="880" actId="26606"/>
          <ac:grpSpMkLst>
            <pc:docMk/>
            <pc:sldMk cId="1171982406" sldId="291"/>
            <ac:grpSpMk id="12" creationId="{B4C49FD3-CD95-4BA4-8BD3-B4A4C6844FCC}"/>
          </ac:grpSpMkLst>
        </pc:grpChg>
      </pc:sldChg>
      <pc:sldChg chg="new del">
        <pc:chgData name="Jeffrey, Justin (DPH)" userId="688d1829-e65b-474d-900a-b54ace26d5c6" providerId="ADAL" clId="{3A6BF216-52E7-42AA-8C66-2AC1299956DF}" dt="2023-02-07T21:00:09.171" v="882" actId="2696"/>
        <pc:sldMkLst>
          <pc:docMk/>
          <pc:sldMk cId="3196447445" sldId="292"/>
        </pc:sldMkLst>
      </pc:sldChg>
      <pc:sldChg chg="addSp modSp new del mod">
        <pc:chgData name="Jeffrey, Justin (DPH)" userId="688d1829-e65b-474d-900a-b54ace26d5c6" providerId="ADAL" clId="{3A6BF216-52E7-42AA-8C66-2AC1299956DF}" dt="2023-03-07T21:31:01.362" v="1112" actId="2696"/>
        <pc:sldMkLst>
          <pc:docMk/>
          <pc:sldMk cId="4187345982" sldId="292"/>
        </pc:sldMkLst>
        <pc:picChg chg="add mod">
          <ac:chgData name="Jeffrey, Justin (DPH)" userId="688d1829-e65b-474d-900a-b54ace26d5c6" providerId="ADAL" clId="{3A6BF216-52E7-42AA-8C66-2AC1299956DF}" dt="2023-02-07T21:00:38.751" v="886" actId="14100"/>
          <ac:picMkLst>
            <pc:docMk/>
            <pc:sldMk cId="4187345982" sldId="292"/>
            <ac:picMk id="4" creationId="{485135A7-4036-A24A-8935-A289D2A06EB5}"/>
          </ac:picMkLst>
        </pc:picChg>
      </pc:sldChg>
      <pc:sldChg chg="addSp delSp modSp new del mod setBg">
        <pc:chgData name="Jeffrey, Justin (DPH)" userId="688d1829-e65b-474d-900a-b54ace26d5c6" providerId="ADAL" clId="{3A6BF216-52E7-42AA-8C66-2AC1299956DF}" dt="2023-03-07T21:31:01.362" v="1112" actId="2696"/>
        <pc:sldMkLst>
          <pc:docMk/>
          <pc:sldMk cId="2283185172" sldId="293"/>
        </pc:sldMkLst>
        <pc:spChg chg="mod">
          <ac:chgData name="Jeffrey, Justin (DPH)" userId="688d1829-e65b-474d-900a-b54ace26d5c6" providerId="ADAL" clId="{3A6BF216-52E7-42AA-8C66-2AC1299956DF}" dt="2023-02-07T21:01:29.796" v="895" actId="26606"/>
          <ac:spMkLst>
            <pc:docMk/>
            <pc:sldMk cId="2283185172" sldId="293"/>
            <ac:spMk id="2" creationId="{98589946-F826-9A58-CF92-4DF2912DA126}"/>
          </ac:spMkLst>
        </pc:spChg>
        <pc:spChg chg="mod ord">
          <ac:chgData name="Jeffrey, Justin (DPH)" userId="688d1829-e65b-474d-900a-b54ace26d5c6" providerId="ADAL" clId="{3A6BF216-52E7-42AA-8C66-2AC1299956DF}" dt="2023-02-07T21:01:29.796" v="895" actId="26606"/>
          <ac:spMkLst>
            <pc:docMk/>
            <pc:sldMk cId="2283185172" sldId="293"/>
            <ac:spMk id="3" creationId="{28E62CAD-84ED-3B09-ABB3-64D5C0CF87F1}"/>
          </ac:spMkLst>
        </pc:spChg>
        <pc:spChg chg="add del">
          <ac:chgData name="Jeffrey, Justin (DPH)" userId="688d1829-e65b-474d-900a-b54ace26d5c6" providerId="ADAL" clId="{3A6BF216-52E7-42AA-8C66-2AC1299956DF}" dt="2023-02-07T21:01:29.785" v="894" actId="26606"/>
          <ac:spMkLst>
            <pc:docMk/>
            <pc:sldMk cId="2283185172" sldId="293"/>
            <ac:spMk id="9" creationId="{5E39A796-BE83-48B1-B33F-35C4A32AAB57}"/>
          </ac:spMkLst>
        </pc:spChg>
        <pc:spChg chg="add del">
          <ac:chgData name="Jeffrey, Justin (DPH)" userId="688d1829-e65b-474d-900a-b54ace26d5c6" providerId="ADAL" clId="{3A6BF216-52E7-42AA-8C66-2AC1299956DF}" dt="2023-02-07T21:01:29.785" v="894" actId="26606"/>
          <ac:spMkLst>
            <pc:docMk/>
            <pc:sldMk cId="2283185172" sldId="293"/>
            <ac:spMk id="11" creationId="{72F84B47-E267-4194-8194-831DB7B5547F}"/>
          </ac:spMkLst>
        </pc:spChg>
        <pc:spChg chg="add">
          <ac:chgData name="Jeffrey, Justin (DPH)" userId="688d1829-e65b-474d-900a-b54ace26d5c6" providerId="ADAL" clId="{3A6BF216-52E7-42AA-8C66-2AC1299956DF}" dt="2023-02-07T21:01:29.796" v="895" actId="26606"/>
          <ac:spMkLst>
            <pc:docMk/>
            <pc:sldMk cId="2283185172" sldId="293"/>
            <ac:spMk id="13" creationId="{FF9B822F-893E-44C8-963C-64F50ACECBB2}"/>
          </ac:spMkLst>
        </pc:spChg>
        <pc:spChg chg="add">
          <ac:chgData name="Jeffrey, Justin (DPH)" userId="688d1829-e65b-474d-900a-b54ace26d5c6" providerId="ADAL" clId="{3A6BF216-52E7-42AA-8C66-2AC1299956DF}" dt="2023-02-07T21:01:29.796" v="895" actId="26606"/>
          <ac:spMkLst>
            <pc:docMk/>
            <pc:sldMk cId="2283185172" sldId="293"/>
            <ac:spMk id="14" creationId="{EBF87945-A001-489F-9D9B-7D9435F0B9CA}"/>
          </ac:spMkLst>
        </pc:spChg>
        <pc:picChg chg="add mod">
          <ac:chgData name="Jeffrey, Justin (DPH)" userId="688d1829-e65b-474d-900a-b54ace26d5c6" providerId="ADAL" clId="{3A6BF216-52E7-42AA-8C66-2AC1299956DF}" dt="2023-02-07T21:01:29.796" v="895" actId="26606"/>
          <ac:picMkLst>
            <pc:docMk/>
            <pc:sldMk cId="2283185172" sldId="293"/>
            <ac:picMk id="4" creationId="{9CD91A96-BD6A-B300-3D6B-BE1CC628F373}"/>
          </ac:picMkLst>
        </pc:picChg>
      </pc:sldChg>
      <pc:sldChg chg="addSp modSp new del mod setBg">
        <pc:chgData name="Jeffrey, Justin (DPH)" userId="688d1829-e65b-474d-900a-b54ace26d5c6" providerId="ADAL" clId="{3A6BF216-52E7-42AA-8C66-2AC1299956DF}" dt="2023-03-07T21:31:01.362" v="1112" actId="2696"/>
        <pc:sldMkLst>
          <pc:docMk/>
          <pc:sldMk cId="1585103387" sldId="294"/>
        </pc:sldMkLst>
        <pc:spChg chg="mod">
          <ac:chgData name="Jeffrey, Justin (DPH)" userId="688d1829-e65b-474d-900a-b54ace26d5c6" providerId="ADAL" clId="{3A6BF216-52E7-42AA-8C66-2AC1299956DF}" dt="2023-02-07T21:02:21.212" v="903" actId="26606"/>
          <ac:spMkLst>
            <pc:docMk/>
            <pc:sldMk cId="1585103387" sldId="294"/>
            <ac:spMk id="2" creationId="{3936432F-CA22-24E8-F7DB-DA6DDB984482}"/>
          </ac:spMkLst>
        </pc:spChg>
        <pc:spChg chg="mod">
          <ac:chgData name="Jeffrey, Justin (DPH)" userId="688d1829-e65b-474d-900a-b54ace26d5c6" providerId="ADAL" clId="{3A6BF216-52E7-42AA-8C66-2AC1299956DF}" dt="2023-02-07T21:02:21.212" v="903" actId="26606"/>
          <ac:spMkLst>
            <pc:docMk/>
            <pc:sldMk cId="1585103387" sldId="294"/>
            <ac:spMk id="3" creationId="{1478B69D-D575-FF47-84BE-1477B25666A8}"/>
          </ac:spMkLst>
        </pc:spChg>
        <pc:spChg chg="add">
          <ac:chgData name="Jeffrey, Justin (DPH)" userId="688d1829-e65b-474d-900a-b54ace26d5c6" providerId="ADAL" clId="{3A6BF216-52E7-42AA-8C66-2AC1299956DF}" dt="2023-02-07T21:02:21.212" v="903" actId="26606"/>
          <ac:spMkLst>
            <pc:docMk/>
            <pc:sldMk cId="1585103387" sldId="294"/>
            <ac:spMk id="10" creationId="{AAAE94E3-A7DB-4868-B1E3-E49703488BBC}"/>
          </ac:spMkLst>
        </pc:spChg>
        <pc:spChg chg="add">
          <ac:chgData name="Jeffrey, Justin (DPH)" userId="688d1829-e65b-474d-900a-b54ace26d5c6" providerId="ADAL" clId="{3A6BF216-52E7-42AA-8C66-2AC1299956DF}" dt="2023-02-07T21:02:21.212" v="903" actId="26606"/>
          <ac:spMkLst>
            <pc:docMk/>
            <pc:sldMk cId="1585103387" sldId="294"/>
            <ac:spMk id="16" creationId="{3873B707-463F-40B0-8227-E8CC6C67EB25}"/>
          </ac:spMkLst>
        </pc:spChg>
        <pc:spChg chg="add">
          <ac:chgData name="Jeffrey, Justin (DPH)" userId="688d1829-e65b-474d-900a-b54ace26d5c6" providerId="ADAL" clId="{3A6BF216-52E7-42AA-8C66-2AC1299956DF}" dt="2023-02-07T21:02:21.212" v="903" actId="26606"/>
          <ac:spMkLst>
            <pc:docMk/>
            <pc:sldMk cId="1585103387" sldId="294"/>
            <ac:spMk id="18" creationId="{C13237C8-E62C-4F0D-A318-BD6FB6C2D138}"/>
          </ac:spMkLst>
        </pc:spChg>
        <pc:spChg chg="add">
          <ac:chgData name="Jeffrey, Justin (DPH)" userId="688d1829-e65b-474d-900a-b54ace26d5c6" providerId="ADAL" clId="{3A6BF216-52E7-42AA-8C66-2AC1299956DF}" dt="2023-02-07T21:02:21.212" v="903" actId="26606"/>
          <ac:spMkLst>
            <pc:docMk/>
            <pc:sldMk cId="1585103387" sldId="294"/>
            <ac:spMk id="20" creationId="{19C9EAEA-39D0-4B0E-A0EB-51E7B26740B1}"/>
          </ac:spMkLst>
        </pc:spChg>
        <pc:spChg chg="add">
          <ac:chgData name="Jeffrey, Justin (DPH)" userId="688d1829-e65b-474d-900a-b54ace26d5c6" providerId="ADAL" clId="{3A6BF216-52E7-42AA-8C66-2AC1299956DF}" dt="2023-02-07T21:02:21.212" v="903" actId="26606"/>
          <ac:spMkLst>
            <pc:docMk/>
            <pc:sldMk cId="1585103387" sldId="294"/>
            <ac:spMk id="22" creationId="{8CB5D2D7-DF65-4E86-BFBA-FFB9B5ACEB64}"/>
          </ac:spMkLst>
        </pc:spChg>
        <pc:grpChg chg="add">
          <ac:chgData name="Jeffrey, Justin (DPH)" userId="688d1829-e65b-474d-900a-b54ace26d5c6" providerId="ADAL" clId="{3A6BF216-52E7-42AA-8C66-2AC1299956DF}" dt="2023-02-07T21:02:21.212" v="903" actId="26606"/>
          <ac:grpSpMkLst>
            <pc:docMk/>
            <pc:sldMk cId="1585103387" sldId="294"/>
            <ac:grpSpMk id="12" creationId="{1DE889C7-FAD6-4397-98E2-05D503484459}"/>
          </ac:grpSpMkLst>
        </pc:grpChg>
        <pc:picChg chg="add mod ord">
          <ac:chgData name="Jeffrey, Justin (DPH)" userId="688d1829-e65b-474d-900a-b54ace26d5c6" providerId="ADAL" clId="{3A6BF216-52E7-42AA-8C66-2AC1299956DF}" dt="2023-02-07T21:02:21.212" v="903" actId="26606"/>
          <ac:picMkLst>
            <pc:docMk/>
            <pc:sldMk cId="1585103387" sldId="294"/>
            <ac:picMk id="4" creationId="{3DCA18F8-B886-39F7-A57B-BD099136DD32}"/>
          </ac:picMkLst>
        </pc:picChg>
        <pc:picChg chg="add mod">
          <ac:chgData name="Jeffrey, Justin (DPH)" userId="688d1829-e65b-474d-900a-b54ace26d5c6" providerId="ADAL" clId="{3A6BF216-52E7-42AA-8C66-2AC1299956DF}" dt="2023-02-07T21:02:21.212" v="903" actId="26606"/>
          <ac:picMkLst>
            <pc:docMk/>
            <pc:sldMk cId="1585103387" sldId="294"/>
            <ac:picMk id="5" creationId="{2A62F0AA-3D56-40AE-129E-D6BEF465372D}"/>
          </ac:picMkLst>
        </pc:picChg>
      </pc:sldChg>
      <pc:sldChg chg="addSp modSp new del mod setBg">
        <pc:chgData name="Jeffrey, Justin (DPH)" userId="688d1829-e65b-474d-900a-b54ace26d5c6" providerId="ADAL" clId="{3A6BF216-52E7-42AA-8C66-2AC1299956DF}" dt="2023-03-07T21:31:01.362" v="1112" actId="2696"/>
        <pc:sldMkLst>
          <pc:docMk/>
          <pc:sldMk cId="1618633794" sldId="295"/>
        </pc:sldMkLst>
        <pc:spChg chg="mod">
          <ac:chgData name="Jeffrey, Justin (DPH)" userId="688d1829-e65b-474d-900a-b54ace26d5c6" providerId="ADAL" clId="{3A6BF216-52E7-42AA-8C66-2AC1299956DF}" dt="2023-02-07T21:04:27.358" v="909" actId="26606"/>
          <ac:spMkLst>
            <pc:docMk/>
            <pc:sldMk cId="1618633794" sldId="295"/>
            <ac:spMk id="2" creationId="{1EDDC743-F76D-28CA-0E96-5CDBB343E00D}"/>
          </ac:spMkLst>
        </pc:spChg>
        <pc:spChg chg="mod ord">
          <ac:chgData name="Jeffrey, Justin (DPH)" userId="688d1829-e65b-474d-900a-b54ace26d5c6" providerId="ADAL" clId="{3A6BF216-52E7-42AA-8C66-2AC1299956DF}" dt="2023-02-07T21:04:27.358" v="909" actId="26606"/>
          <ac:spMkLst>
            <pc:docMk/>
            <pc:sldMk cId="1618633794" sldId="295"/>
            <ac:spMk id="3" creationId="{14864DE9-EA15-0254-0C9B-2E25D6D84995}"/>
          </ac:spMkLst>
        </pc:spChg>
        <pc:spChg chg="add">
          <ac:chgData name="Jeffrey, Justin (DPH)" userId="688d1829-e65b-474d-900a-b54ace26d5c6" providerId="ADAL" clId="{3A6BF216-52E7-42AA-8C66-2AC1299956DF}" dt="2023-02-07T21:04:27.358" v="909" actId="26606"/>
          <ac:spMkLst>
            <pc:docMk/>
            <pc:sldMk cId="1618633794" sldId="295"/>
            <ac:spMk id="9" creationId="{85016AEC-0320-4ED0-8ECB-FE11DDDFE17A}"/>
          </ac:spMkLst>
        </pc:spChg>
        <pc:spChg chg="add">
          <ac:chgData name="Jeffrey, Justin (DPH)" userId="688d1829-e65b-474d-900a-b54ace26d5c6" providerId="ADAL" clId="{3A6BF216-52E7-42AA-8C66-2AC1299956DF}" dt="2023-02-07T21:04:27.358" v="909" actId="26606"/>
          <ac:spMkLst>
            <pc:docMk/>
            <pc:sldMk cId="1618633794" sldId="295"/>
            <ac:spMk id="11" creationId="{C70C3B59-DE2C-4611-8148-812575C5CA48}"/>
          </ac:spMkLst>
        </pc:spChg>
        <pc:picChg chg="add mod">
          <ac:chgData name="Jeffrey, Justin (DPH)" userId="688d1829-e65b-474d-900a-b54ace26d5c6" providerId="ADAL" clId="{3A6BF216-52E7-42AA-8C66-2AC1299956DF}" dt="2023-02-07T21:04:27.358" v="909" actId="26606"/>
          <ac:picMkLst>
            <pc:docMk/>
            <pc:sldMk cId="1618633794" sldId="295"/>
            <ac:picMk id="4" creationId="{2C960551-B728-C307-EAB8-B35F001CEF26}"/>
          </ac:picMkLst>
        </pc:picChg>
      </pc:sldChg>
      <pc:sldChg chg="addSp delSp modSp new del mod setBg">
        <pc:chgData name="Jeffrey, Justin (DPH)" userId="688d1829-e65b-474d-900a-b54ace26d5c6" providerId="ADAL" clId="{3A6BF216-52E7-42AA-8C66-2AC1299956DF}" dt="2023-03-07T21:31:01.362" v="1112" actId="2696"/>
        <pc:sldMkLst>
          <pc:docMk/>
          <pc:sldMk cId="1261517081" sldId="296"/>
        </pc:sldMkLst>
        <pc:spChg chg="mod">
          <ac:chgData name="Jeffrey, Justin (DPH)" userId="688d1829-e65b-474d-900a-b54ace26d5c6" providerId="ADAL" clId="{3A6BF216-52E7-42AA-8C66-2AC1299956DF}" dt="2023-02-07T21:10:26.848" v="913" actId="26606"/>
          <ac:spMkLst>
            <pc:docMk/>
            <pc:sldMk cId="1261517081" sldId="296"/>
            <ac:spMk id="2" creationId="{506B6DBD-06AB-991D-5402-B6775B3D774E}"/>
          </ac:spMkLst>
        </pc:spChg>
        <pc:spChg chg="del mod">
          <ac:chgData name="Jeffrey, Justin (DPH)" userId="688d1829-e65b-474d-900a-b54ace26d5c6" providerId="ADAL" clId="{3A6BF216-52E7-42AA-8C66-2AC1299956DF}" dt="2023-02-07T21:10:26.848" v="913" actId="26606"/>
          <ac:spMkLst>
            <pc:docMk/>
            <pc:sldMk cId="1261517081" sldId="296"/>
            <ac:spMk id="3" creationId="{5FF1E5A1-61EB-00F8-0BA9-BA2554389D98}"/>
          </ac:spMkLst>
        </pc:spChg>
        <pc:spChg chg="add">
          <ac:chgData name="Jeffrey, Justin (DPH)" userId="688d1829-e65b-474d-900a-b54ace26d5c6" providerId="ADAL" clId="{3A6BF216-52E7-42AA-8C66-2AC1299956DF}" dt="2023-02-07T21:10:26.848" v="913" actId="26606"/>
          <ac:spMkLst>
            <pc:docMk/>
            <pc:sldMk cId="1261517081" sldId="296"/>
            <ac:spMk id="9" creationId="{B819A166-7571-4003-A6B8-B62034C3ED30}"/>
          </ac:spMkLst>
        </pc:spChg>
        <pc:graphicFrameChg chg="add">
          <ac:chgData name="Jeffrey, Justin (DPH)" userId="688d1829-e65b-474d-900a-b54ace26d5c6" providerId="ADAL" clId="{3A6BF216-52E7-42AA-8C66-2AC1299956DF}" dt="2023-02-07T21:10:26.848" v="913" actId="26606"/>
          <ac:graphicFrameMkLst>
            <pc:docMk/>
            <pc:sldMk cId="1261517081" sldId="296"/>
            <ac:graphicFrameMk id="5" creationId="{964A662B-832D-63A5-B082-E3E4193B3ACB}"/>
          </ac:graphicFrameMkLst>
        </pc:graphicFrameChg>
      </pc:sldChg>
      <pc:sldChg chg="addSp delSp modSp new del mod setBg">
        <pc:chgData name="Jeffrey, Justin (DPH)" userId="688d1829-e65b-474d-900a-b54ace26d5c6" providerId="ADAL" clId="{3A6BF216-52E7-42AA-8C66-2AC1299956DF}" dt="2023-03-07T21:31:01.362" v="1112" actId="2696"/>
        <pc:sldMkLst>
          <pc:docMk/>
          <pc:sldMk cId="1850334842" sldId="297"/>
        </pc:sldMkLst>
        <pc:spChg chg="del mod">
          <ac:chgData name="Jeffrey, Justin (DPH)" userId="688d1829-e65b-474d-900a-b54ace26d5c6" providerId="ADAL" clId="{3A6BF216-52E7-42AA-8C66-2AC1299956DF}" dt="2023-02-07T21:18:38.647" v="928" actId="26606"/>
          <ac:spMkLst>
            <pc:docMk/>
            <pc:sldMk cId="1850334842" sldId="297"/>
            <ac:spMk id="2" creationId="{4FD4C0BE-BBCC-70D6-F127-CA0E72E53BE3}"/>
          </ac:spMkLst>
        </pc:spChg>
        <pc:spChg chg="del mod">
          <ac:chgData name="Jeffrey, Justin (DPH)" userId="688d1829-e65b-474d-900a-b54ace26d5c6" providerId="ADAL" clId="{3A6BF216-52E7-42AA-8C66-2AC1299956DF}" dt="2023-02-07T21:18:38.647" v="928" actId="26606"/>
          <ac:spMkLst>
            <pc:docMk/>
            <pc:sldMk cId="1850334842" sldId="297"/>
            <ac:spMk id="3" creationId="{56C83CAF-8685-1C1F-9798-976D1964C5DF}"/>
          </ac:spMkLst>
        </pc:spChg>
        <pc:spChg chg="add">
          <ac:chgData name="Jeffrey, Justin (DPH)" userId="688d1829-e65b-474d-900a-b54ace26d5c6" providerId="ADAL" clId="{3A6BF216-52E7-42AA-8C66-2AC1299956DF}" dt="2023-02-07T21:18:38.647" v="928" actId="26606"/>
          <ac:spMkLst>
            <pc:docMk/>
            <pc:sldMk cId="1850334842" sldId="297"/>
            <ac:spMk id="9" creationId="{42A4FC2C-047E-45A5-965D-8E1E3BF09BC6}"/>
          </ac:spMkLst>
        </pc:spChg>
        <pc:picChg chg="add mod">
          <ac:chgData name="Jeffrey, Justin (DPH)" userId="688d1829-e65b-474d-900a-b54ace26d5c6" providerId="ADAL" clId="{3A6BF216-52E7-42AA-8C66-2AC1299956DF}" dt="2023-02-07T21:18:38.647" v="928" actId="26606"/>
          <ac:picMkLst>
            <pc:docMk/>
            <pc:sldMk cId="1850334842" sldId="297"/>
            <ac:picMk id="4" creationId="{8C038373-D022-D996-F2F2-7CB0457CBF39}"/>
          </ac:picMkLst>
        </pc:picChg>
      </pc:sldChg>
      <pc:sldChg chg="addSp delSp modSp new del mod setBg">
        <pc:chgData name="Jeffrey, Justin (DPH)" userId="688d1829-e65b-474d-900a-b54ace26d5c6" providerId="ADAL" clId="{3A6BF216-52E7-42AA-8C66-2AC1299956DF}" dt="2023-03-07T21:31:01.362" v="1112" actId="2696"/>
        <pc:sldMkLst>
          <pc:docMk/>
          <pc:sldMk cId="2142363412" sldId="298"/>
        </pc:sldMkLst>
        <pc:spChg chg="mod">
          <ac:chgData name="Jeffrey, Justin (DPH)" userId="688d1829-e65b-474d-900a-b54ace26d5c6" providerId="ADAL" clId="{3A6BF216-52E7-42AA-8C66-2AC1299956DF}" dt="2023-02-07T21:19:58.008" v="958" actId="26606"/>
          <ac:spMkLst>
            <pc:docMk/>
            <pc:sldMk cId="2142363412" sldId="298"/>
            <ac:spMk id="2" creationId="{0C98C052-6079-BB45-5087-0B171EE8BBE8}"/>
          </ac:spMkLst>
        </pc:spChg>
        <pc:spChg chg="del">
          <ac:chgData name="Jeffrey, Justin (DPH)" userId="688d1829-e65b-474d-900a-b54ace26d5c6" providerId="ADAL" clId="{3A6BF216-52E7-42AA-8C66-2AC1299956DF}" dt="2023-02-07T21:19:22.232" v="930"/>
          <ac:spMkLst>
            <pc:docMk/>
            <pc:sldMk cId="2142363412" sldId="298"/>
            <ac:spMk id="3" creationId="{C6D9B509-9BEA-B3C8-B85C-67D3FA8EEB6E}"/>
          </ac:spMkLst>
        </pc:spChg>
        <pc:spChg chg="add mod ord">
          <ac:chgData name="Jeffrey, Justin (DPH)" userId="688d1829-e65b-474d-900a-b54ace26d5c6" providerId="ADAL" clId="{3A6BF216-52E7-42AA-8C66-2AC1299956DF}" dt="2023-02-07T21:19:58.008" v="958" actId="26606"/>
          <ac:spMkLst>
            <pc:docMk/>
            <pc:sldMk cId="2142363412" sldId="298"/>
            <ac:spMk id="7" creationId="{B632A2BF-51C3-4F0C-AA03-9E070E3B4A23}"/>
          </ac:spMkLst>
        </pc:spChg>
        <pc:spChg chg="add del">
          <ac:chgData name="Jeffrey, Justin (DPH)" userId="688d1829-e65b-474d-900a-b54ace26d5c6" providerId="ADAL" clId="{3A6BF216-52E7-42AA-8C66-2AC1299956DF}" dt="2023-02-07T21:19:57.989" v="957" actId="26606"/>
          <ac:spMkLst>
            <pc:docMk/>
            <pc:sldMk cId="2142363412" sldId="298"/>
            <ac:spMk id="12" creationId="{C4E4288A-DFC8-40A2-90E5-70E851A933AD}"/>
          </ac:spMkLst>
        </pc:spChg>
        <pc:spChg chg="add del">
          <ac:chgData name="Jeffrey, Justin (DPH)" userId="688d1829-e65b-474d-900a-b54ace26d5c6" providerId="ADAL" clId="{3A6BF216-52E7-42AA-8C66-2AC1299956DF}" dt="2023-02-07T21:19:57.989" v="957" actId="26606"/>
          <ac:spMkLst>
            <pc:docMk/>
            <pc:sldMk cId="2142363412" sldId="298"/>
            <ac:spMk id="18" creationId="{BD2BFF02-DF78-4F07-B176-52514E13127D}"/>
          </ac:spMkLst>
        </pc:spChg>
        <pc:spChg chg="add del">
          <ac:chgData name="Jeffrey, Justin (DPH)" userId="688d1829-e65b-474d-900a-b54ace26d5c6" providerId="ADAL" clId="{3A6BF216-52E7-42AA-8C66-2AC1299956DF}" dt="2023-02-07T21:19:57.989" v="957" actId="26606"/>
          <ac:spMkLst>
            <pc:docMk/>
            <pc:sldMk cId="2142363412" sldId="298"/>
            <ac:spMk id="20" creationId="{0DB06EAB-7D8C-403A-86C5-B5FD79A13650}"/>
          </ac:spMkLst>
        </pc:spChg>
        <pc:spChg chg="add">
          <ac:chgData name="Jeffrey, Justin (DPH)" userId="688d1829-e65b-474d-900a-b54ace26d5c6" providerId="ADAL" clId="{3A6BF216-52E7-42AA-8C66-2AC1299956DF}" dt="2023-02-07T21:19:58.008" v="958" actId="26606"/>
          <ac:spMkLst>
            <pc:docMk/>
            <pc:sldMk cId="2142363412" sldId="298"/>
            <ac:spMk id="22" creationId="{61293230-B0F6-45B1-96D1-13D18E242995}"/>
          </ac:spMkLst>
        </pc:spChg>
        <pc:spChg chg="add">
          <ac:chgData name="Jeffrey, Justin (DPH)" userId="688d1829-e65b-474d-900a-b54ace26d5c6" providerId="ADAL" clId="{3A6BF216-52E7-42AA-8C66-2AC1299956DF}" dt="2023-02-07T21:19:58.008" v="958" actId="26606"/>
          <ac:spMkLst>
            <pc:docMk/>
            <pc:sldMk cId="2142363412" sldId="298"/>
            <ac:spMk id="23" creationId="{0A1E0707-4985-454B-ACE0-4855BB55875E}"/>
          </ac:spMkLst>
        </pc:spChg>
        <pc:grpChg chg="add del">
          <ac:chgData name="Jeffrey, Justin (DPH)" userId="688d1829-e65b-474d-900a-b54ace26d5c6" providerId="ADAL" clId="{3A6BF216-52E7-42AA-8C66-2AC1299956DF}" dt="2023-02-07T21:19:57.989" v="957" actId="26606"/>
          <ac:grpSpMkLst>
            <pc:docMk/>
            <pc:sldMk cId="2142363412" sldId="298"/>
            <ac:grpSpMk id="14" creationId="{B63C2D82-D4FA-4A37-BB01-1E7B21E4FF20}"/>
          </ac:grpSpMkLst>
        </pc:grpChg>
        <pc:picChg chg="add mod ord">
          <ac:chgData name="Jeffrey, Justin (DPH)" userId="688d1829-e65b-474d-900a-b54ace26d5c6" providerId="ADAL" clId="{3A6BF216-52E7-42AA-8C66-2AC1299956DF}" dt="2023-02-07T21:19:58.008" v="958" actId="26606"/>
          <ac:picMkLst>
            <pc:docMk/>
            <pc:sldMk cId="2142363412" sldId="298"/>
            <ac:picMk id="4" creationId="{E023EF08-9795-B930-95AF-7E5031A2AE1F}"/>
          </ac:picMkLst>
        </pc:picChg>
        <pc:picChg chg="add mod">
          <ac:chgData name="Jeffrey, Justin (DPH)" userId="688d1829-e65b-474d-900a-b54ace26d5c6" providerId="ADAL" clId="{3A6BF216-52E7-42AA-8C66-2AC1299956DF}" dt="2023-02-07T21:19:58.008" v="958" actId="26606"/>
          <ac:picMkLst>
            <pc:docMk/>
            <pc:sldMk cId="2142363412" sldId="298"/>
            <ac:picMk id="5" creationId="{BD7BAC94-7651-4D09-0E93-3225111F8DEF}"/>
          </ac:picMkLst>
        </pc:picChg>
      </pc:sldChg>
      <pc:sldChg chg="addSp modSp new del mod setBg">
        <pc:chgData name="Jeffrey, Justin (DPH)" userId="688d1829-e65b-474d-900a-b54ace26d5c6" providerId="ADAL" clId="{3A6BF216-52E7-42AA-8C66-2AC1299956DF}" dt="2023-03-07T21:31:01.362" v="1112" actId="2696"/>
        <pc:sldMkLst>
          <pc:docMk/>
          <pc:sldMk cId="1714608961" sldId="299"/>
        </pc:sldMkLst>
        <pc:spChg chg="mod">
          <ac:chgData name="Jeffrey, Justin (DPH)" userId="688d1829-e65b-474d-900a-b54ace26d5c6" providerId="ADAL" clId="{3A6BF216-52E7-42AA-8C66-2AC1299956DF}" dt="2023-02-21T17:43:46.360" v="999" actId="26606"/>
          <ac:spMkLst>
            <pc:docMk/>
            <pc:sldMk cId="1714608961" sldId="299"/>
            <ac:spMk id="2" creationId="{E68FA70D-DAD0-2483-5EEB-0E0615B6EE2B}"/>
          </ac:spMkLst>
        </pc:spChg>
        <pc:spChg chg="mod">
          <ac:chgData name="Jeffrey, Justin (DPH)" userId="688d1829-e65b-474d-900a-b54ace26d5c6" providerId="ADAL" clId="{3A6BF216-52E7-42AA-8C66-2AC1299956DF}" dt="2023-02-21T17:43:46.360" v="999" actId="26606"/>
          <ac:spMkLst>
            <pc:docMk/>
            <pc:sldMk cId="1714608961" sldId="299"/>
            <ac:spMk id="3" creationId="{5ADA9123-1D5C-B862-86E8-FD4A42E81ADA}"/>
          </ac:spMkLst>
        </pc:spChg>
        <pc:spChg chg="add">
          <ac:chgData name="Jeffrey, Justin (DPH)" userId="688d1829-e65b-474d-900a-b54ace26d5c6" providerId="ADAL" clId="{3A6BF216-52E7-42AA-8C66-2AC1299956DF}" dt="2023-02-21T17:43:46.360" v="999" actId="26606"/>
          <ac:spMkLst>
            <pc:docMk/>
            <pc:sldMk cId="1714608961" sldId="299"/>
            <ac:spMk id="8" creationId="{76EFD3D9-44F0-4267-BCC1-1613E79D8274}"/>
          </ac:spMkLst>
        </pc:spChg>
        <pc:spChg chg="add">
          <ac:chgData name="Jeffrey, Justin (DPH)" userId="688d1829-e65b-474d-900a-b54ace26d5c6" providerId="ADAL" clId="{3A6BF216-52E7-42AA-8C66-2AC1299956DF}" dt="2023-02-21T17:43:46.360" v="999" actId="26606"/>
          <ac:spMkLst>
            <pc:docMk/>
            <pc:sldMk cId="1714608961" sldId="299"/>
            <ac:spMk id="10" creationId="{A779A851-95D6-41AF-937A-B0E4B7F6FA8D}"/>
          </ac:spMkLst>
        </pc:spChg>
        <pc:spChg chg="add">
          <ac:chgData name="Jeffrey, Justin (DPH)" userId="688d1829-e65b-474d-900a-b54ace26d5c6" providerId="ADAL" clId="{3A6BF216-52E7-42AA-8C66-2AC1299956DF}" dt="2023-02-21T17:43:46.360" v="999" actId="26606"/>
          <ac:spMkLst>
            <pc:docMk/>
            <pc:sldMk cId="1714608961" sldId="299"/>
            <ac:spMk id="12" creationId="{953FB2E7-B6CB-429C-81EB-D9516D6D5C8D}"/>
          </ac:spMkLst>
        </pc:spChg>
        <pc:spChg chg="add">
          <ac:chgData name="Jeffrey, Justin (DPH)" userId="688d1829-e65b-474d-900a-b54ace26d5c6" providerId="ADAL" clId="{3A6BF216-52E7-42AA-8C66-2AC1299956DF}" dt="2023-02-21T17:43:46.360" v="999" actId="26606"/>
          <ac:spMkLst>
            <pc:docMk/>
            <pc:sldMk cId="1714608961" sldId="299"/>
            <ac:spMk id="14" creationId="{2EC40DB1-B719-4A13-9A4D-0966B4B27866}"/>
          </ac:spMkLst>
        </pc:spChg>
        <pc:spChg chg="add">
          <ac:chgData name="Jeffrey, Justin (DPH)" userId="688d1829-e65b-474d-900a-b54ace26d5c6" providerId="ADAL" clId="{3A6BF216-52E7-42AA-8C66-2AC1299956DF}" dt="2023-02-21T17:43:46.360" v="999" actId="26606"/>
          <ac:spMkLst>
            <pc:docMk/>
            <pc:sldMk cId="1714608961" sldId="299"/>
            <ac:spMk id="16" creationId="{82211336-CFF3-412D-868A-6679C1004C45}"/>
          </ac:spMkLst>
        </pc:spChg>
      </pc:sldChg>
      <pc:sldChg chg="addSp delSp modSp new del mod">
        <pc:chgData name="Jeffrey, Justin (DPH)" userId="688d1829-e65b-474d-900a-b54ace26d5c6" providerId="ADAL" clId="{3A6BF216-52E7-42AA-8C66-2AC1299956DF}" dt="2023-03-07T21:31:01.362" v="1112" actId="2696"/>
        <pc:sldMkLst>
          <pc:docMk/>
          <pc:sldMk cId="885267561" sldId="300"/>
        </pc:sldMkLst>
        <pc:spChg chg="mod">
          <ac:chgData name="Jeffrey, Justin (DPH)" userId="688d1829-e65b-474d-900a-b54ace26d5c6" providerId="ADAL" clId="{3A6BF216-52E7-42AA-8C66-2AC1299956DF}" dt="2023-02-21T17:44:07.692" v="1001"/>
          <ac:spMkLst>
            <pc:docMk/>
            <pc:sldMk cId="885267561" sldId="300"/>
            <ac:spMk id="2" creationId="{8F8C0DE2-3FE0-A529-5F22-AD6491089C56}"/>
          </ac:spMkLst>
        </pc:spChg>
        <pc:spChg chg="del">
          <ac:chgData name="Jeffrey, Justin (DPH)" userId="688d1829-e65b-474d-900a-b54ace26d5c6" providerId="ADAL" clId="{3A6BF216-52E7-42AA-8C66-2AC1299956DF}" dt="2023-02-21T17:45:28.354" v="1002" actId="22"/>
          <ac:spMkLst>
            <pc:docMk/>
            <pc:sldMk cId="885267561" sldId="300"/>
            <ac:spMk id="3" creationId="{4888A443-7D8A-537A-D8E2-99ED194FCF8A}"/>
          </ac:spMkLst>
        </pc:spChg>
        <pc:picChg chg="add mod ord">
          <ac:chgData name="Jeffrey, Justin (DPH)" userId="688d1829-e65b-474d-900a-b54ace26d5c6" providerId="ADAL" clId="{3A6BF216-52E7-42AA-8C66-2AC1299956DF}" dt="2023-02-21T17:45:32.279" v="1004" actId="1076"/>
          <ac:picMkLst>
            <pc:docMk/>
            <pc:sldMk cId="885267561" sldId="300"/>
            <ac:picMk id="5" creationId="{3858D76C-CA6D-0929-26F5-8241DB03AF4D}"/>
          </ac:picMkLst>
        </pc:picChg>
      </pc:sldChg>
      <pc:sldChg chg="addSp modSp new del mod setBg">
        <pc:chgData name="Jeffrey, Justin (DPH)" userId="688d1829-e65b-474d-900a-b54ace26d5c6" providerId="ADAL" clId="{3A6BF216-52E7-42AA-8C66-2AC1299956DF}" dt="2023-03-07T21:31:01.362" v="1112" actId="2696"/>
        <pc:sldMkLst>
          <pc:docMk/>
          <pc:sldMk cId="939875016" sldId="301"/>
        </pc:sldMkLst>
        <pc:spChg chg="mod">
          <ac:chgData name="Jeffrey, Justin (DPH)" userId="688d1829-e65b-474d-900a-b54ace26d5c6" providerId="ADAL" clId="{3A6BF216-52E7-42AA-8C66-2AC1299956DF}" dt="2023-02-21T17:47:42.063" v="1021" actId="26606"/>
          <ac:spMkLst>
            <pc:docMk/>
            <pc:sldMk cId="939875016" sldId="301"/>
            <ac:spMk id="2" creationId="{430AA840-24EC-23FF-36B1-4D4833CCA933}"/>
          </ac:spMkLst>
        </pc:spChg>
        <pc:spChg chg="mod">
          <ac:chgData name="Jeffrey, Justin (DPH)" userId="688d1829-e65b-474d-900a-b54ace26d5c6" providerId="ADAL" clId="{3A6BF216-52E7-42AA-8C66-2AC1299956DF}" dt="2023-02-21T17:47:49.813" v="1022" actId="113"/>
          <ac:spMkLst>
            <pc:docMk/>
            <pc:sldMk cId="939875016" sldId="301"/>
            <ac:spMk id="3" creationId="{290FF7A6-C701-D169-2D65-CB917E9480CC}"/>
          </ac:spMkLst>
        </pc:spChg>
        <pc:spChg chg="add">
          <ac:chgData name="Jeffrey, Justin (DPH)" userId="688d1829-e65b-474d-900a-b54ace26d5c6" providerId="ADAL" clId="{3A6BF216-52E7-42AA-8C66-2AC1299956DF}" dt="2023-02-21T17:47:42.063" v="1021" actId="26606"/>
          <ac:spMkLst>
            <pc:docMk/>
            <pc:sldMk cId="939875016" sldId="301"/>
            <ac:spMk id="8" creationId="{100EDD19-6802-4EC3-95CE-CFFAB042CFD6}"/>
          </ac:spMkLst>
        </pc:spChg>
        <pc:spChg chg="add">
          <ac:chgData name="Jeffrey, Justin (DPH)" userId="688d1829-e65b-474d-900a-b54ace26d5c6" providerId="ADAL" clId="{3A6BF216-52E7-42AA-8C66-2AC1299956DF}" dt="2023-02-21T17:47:42.063" v="1021" actId="26606"/>
          <ac:spMkLst>
            <pc:docMk/>
            <pc:sldMk cId="939875016" sldId="301"/>
            <ac:spMk id="10" creationId="{DB17E863-922E-4C26-BD64-E8FD41D28661}"/>
          </ac:spMkLst>
        </pc:spChg>
      </pc:sldChg>
      <pc:sldChg chg="addSp delSp modSp new mod ord setBg setClrOvrMap">
        <pc:chgData name="Jeffrey, Justin (DPH)" userId="688d1829-e65b-474d-900a-b54ace26d5c6" providerId="ADAL" clId="{3A6BF216-52E7-42AA-8C66-2AC1299956DF}" dt="2023-03-07T19:19:46.907" v="1034" actId="26606"/>
        <pc:sldMkLst>
          <pc:docMk/>
          <pc:sldMk cId="4237909891" sldId="302"/>
        </pc:sldMkLst>
        <pc:spChg chg="mod">
          <ac:chgData name="Jeffrey, Justin (DPH)" userId="688d1829-e65b-474d-900a-b54ace26d5c6" providerId="ADAL" clId="{3A6BF216-52E7-42AA-8C66-2AC1299956DF}" dt="2023-03-07T19:19:46.907" v="1034" actId="26606"/>
          <ac:spMkLst>
            <pc:docMk/>
            <pc:sldMk cId="4237909891" sldId="302"/>
            <ac:spMk id="2" creationId="{41FCD89D-1755-74F3-505A-E9B944A81917}"/>
          </ac:spMkLst>
        </pc:spChg>
        <pc:spChg chg="del">
          <ac:chgData name="Jeffrey, Justin (DPH)" userId="688d1829-e65b-474d-900a-b54ace26d5c6" providerId="ADAL" clId="{3A6BF216-52E7-42AA-8C66-2AC1299956DF}" dt="2023-03-07T19:19:46.907" v="1034" actId="26606"/>
          <ac:spMkLst>
            <pc:docMk/>
            <pc:sldMk cId="4237909891" sldId="302"/>
            <ac:spMk id="3" creationId="{387D0EEA-A747-40EC-9473-7F873DD8DB2A}"/>
          </ac:spMkLst>
        </pc:spChg>
        <pc:spChg chg="add">
          <ac:chgData name="Jeffrey, Justin (DPH)" userId="688d1829-e65b-474d-900a-b54ace26d5c6" providerId="ADAL" clId="{3A6BF216-52E7-42AA-8C66-2AC1299956DF}" dt="2023-03-07T19:19:46.907" v="1034" actId="26606"/>
          <ac:spMkLst>
            <pc:docMk/>
            <pc:sldMk cId="4237909891" sldId="302"/>
            <ac:spMk id="8" creationId="{66B332A4-D438-4773-A77F-5ED49A448D9D}"/>
          </ac:spMkLst>
        </pc:spChg>
        <pc:spChg chg="add">
          <ac:chgData name="Jeffrey, Justin (DPH)" userId="688d1829-e65b-474d-900a-b54ace26d5c6" providerId="ADAL" clId="{3A6BF216-52E7-42AA-8C66-2AC1299956DF}" dt="2023-03-07T19:19:46.907" v="1034" actId="26606"/>
          <ac:spMkLst>
            <pc:docMk/>
            <pc:sldMk cId="4237909891" sldId="302"/>
            <ac:spMk id="10" creationId="{DF9AD32D-FF05-44F4-BD4D-9CEE89B71EB9}"/>
          </ac:spMkLst>
        </pc:spChg>
      </pc:sldChg>
      <pc:sldChg chg="addSp delSp modSp new mod setBg">
        <pc:chgData name="Jeffrey, Justin (DPH)" userId="688d1829-e65b-474d-900a-b54ace26d5c6" providerId="ADAL" clId="{3A6BF216-52E7-42AA-8C66-2AC1299956DF}" dt="2023-03-07T19:20:23.765" v="1038" actId="26606"/>
        <pc:sldMkLst>
          <pc:docMk/>
          <pc:sldMk cId="2015320370" sldId="303"/>
        </pc:sldMkLst>
        <pc:spChg chg="mod">
          <ac:chgData name="Jeffrey, Justin (DPH)" userId="688d1829-e65b-474d-900a-b54ace26d5c6" providerId="ADAL" clId="{3A6BF216-52E7-42AA-8C66-2AC1299956DF}" dt="2023-03-07T19:20:23.765" v="1038" actId="26606"/>
          <ac:spMkLst>
            <pc:docMk/>
            <pc:sldMk cId="2015320370" sldId="303"/>
            <ac:spMk id="2" creationId="{16448297-D1C8-40F6-8266-980D5F3F376B}"/>
          </ac:spMkLst>
        </pc:spChg>
        <pc:spChg chg="del mod">
          <ac:chgData name="Jeffrey, Justin (DPH)" userId="688d1829-e65b-474d-900a-b54ace26d5c6" providerId="ADAL" clId="{3A6BF216-52E7-42AA-8C66-2AC1299956DF}" dt="2023-03-07T19:20:23.765" v="1038" actId="26606"/>
          <ac:spMkLst>
            <pc:docMk/>
            <pc:sldMk cId="2015320370" sldId="303"/>
            <ac:spMk id="3" creationId="{72228B70-4A1D-29FA-258E-BAB7D1C201A0}"/>
          </ac:spMkLst>
        </pc:spChg>
        <pc:spChg chg="add">
          <ac:chgData name="Jeffrey, Justin (DPH)" userId="688d1829-e65b-474d-900a-b54ace26d5c6" providerId="ADAL" clId="{3A6BF216-52E7-42AA-8C66-2AC1299956DF}" dt="2023-03-07T19:20:23.765" v="1038" actId="26606"/>
          <ac:spMkLst>
            <pc:docMk/>
            <pc:sldMk cId="2015320370" sldId="303"/>
            <ac:spMk id="9" creationId="{B819A166-7571-4003-A6B8-B62034C3ED30}"/>
          </ac:spMkLst>
        </pc:spChg>
        <pc:graphicFrameChg chg="add">
          <ac:chgData name="Jeffrey, Justin (DPH)" userId="688d1829-e65b-474d-900a-b54ace26d5c6" providerId="ADAL" clId="{3A6BF216-52E7-42AA-8C66-2AC1299956DF}" dt="2023-03-07T19:20:23.765" v="1038" actId="26606"/>
          <ac:graphicFrameMkLst>
            <pc:docMk/>
            <pc:sldMk cId="2015320370" sldId="303"/>
            <ac:graphicFrameMk id="5" creationId="{C9AA1A47-B128-008B-C477-161ADB756E40}"/>
          </ac:graphicFrameMkLst>
        </pc:graphicFrameChg>
      </pc:sldChg>
      <pc:sldChg chg="addSp delSp modSp new mod setBg">
        <pc:chgData name="Jeffrey, Justin (DPH)" userId="688d1829-e65b-474d-900a-b54ace26d5c6" providerId="ADAL" clId="{3A6BF216-52E7-42AA-8C66-2AC1299956DF}" dt="2023-03-07T19:22:17.246" v="1054" actId="26606"/>
        <pc:sldMkLst>
          <pc:docMk/>
          <pc:sldMk cId="3517345117" sldId="304"/>
        </pc:sldMkLst>
        <pc:spChg chg="mod">
          <ac:chgData name="Jeffrey, Justin (DPH)" userId="688d1829-e65b-474d-900a-b54ace26d5c6" providerId="ADAL" clId="{3A6BF216-52E7-42AA-8C66-2AC1299956DF}" dt="2023-03-07T19:22:17.246" v="1054" actId="26606"/>
          <ac:spMkLst>
            <pc:docMk/>
            <pc:sldMk cId="3517345117" sldId="304"/>
            <ac:spMk id="2" creationId="{7A2FC86F-8747-1A98-91F5-9BABD60C95A9}"/>
          </ac:spMkLst>
        </pc:spChg>
        <pc:spChg chg="del mod">
          <ac:chgData name="Jeffrey, Justin (DPH)" userId="688d1829-e65b-474d-900a-b54ace26d5c6" providerId="ADAL" clId="{3A6BF216-52E7-42AA-8C66-2AC1299956DF}" dt="2023-03-07T19:22:17.246" v="1054" actId="26606"/>
          <ac:spMkLst>
            <pc:docMk/>
            <pc:sldMk cId="3517345117" sldId="304"/>
            <ac:spMk id="3" creationId="{783B496E-62CF-E66D-0091-07F2582E910A}"/>
          </ac:spMkLst>
        </pc:spChg>
        <pc:spChg chg="add">
          <ac:chgData name="Jeffrey, Justin (DPH)" userId="688d1829-e65b-474d-900a-b54ace26d5c6" providerId="ADAL" clId="{3A6BF216-52E7-42AA-8C66-2AC1299956DF}" dt="2023-03-07T19:22:17.246" v="1054" actId="26606"/>
          <ac:spMkLst>
            <pc:docMk/>
            <pc:sldMk cId="3517345117" sldId="304"/>
            <ac:spMk id="9" creationId="{B819A166-7571-4003-A6B8-B62034C3ED30}"/>
          </ac:spMkLst>
        </pc:spChg>
        <pc:graphicFrameChg chg="add">
          <ac:chgData name="Jeffrey, Justin (DPH)" userId="688d1829-e65b-474d-900a-b54ace26d5c6" providerId="ADAL" clId="{3A6BF216-52E7-42AA-8C66-2AC1299956DF}" dt="2023-03-07T19:22:17.246" v="1054" actId="26606"/>
          <ac:graphicFrameMkLst>
            <pc:docMk/>
            <pc:sldMk cId="3517345117" sldId="304"/>
            <ac:graphicFrameMk id="5" creationId="{C5A62494-81FE-5C56-CD86-ECBC04B1CF63}"/>
          </ac:graphicFrameMkLst>
        </pc:graphicFrameChg>
      </pc:sldChg>
      <pc:sldChg chg="addSp delSp modSp new mod setBg">
        <pc:chgData name="Jeffrey, Justin (DPH)" userId="688d1829-e65b-474d-900a-b54ace26d5c6" providerId="ADAL" clId="{3A6BF216-52E7-42AA-8C66-2AC1299956DF}" dt="2023-03-07T19:23:04.151" v="1058" actId="26606"/>
        <pc:sldMkLst>
          <pc:docMk/>
          <pc:sldMk cId="2191763140" sldId="305"/>
        </pc:sldMkLst>
        <pc:spChg chg="mod">
          <ac:chgData name="Jeffrey, Justin (DPH)" userId="688d1829-e65b-474d-900a-b54ace26d5c6" providerId="ADAL" clId="{3A6BF216-52E7-42AA-8C66-2AC1299956DF}" dt="2023-03-07T19:23:04.151" v="1058" actId="26606"/>
          <ac:spMkLst>
            <pc:docMk/>
            <pc:sldMk cId="2191763140" sldId="305"/>
            <ac:spMk id="2" creationId="{64EE9BF1-A84C-447E-8378-3085B045AA93}"/>
          </ac:spMkLst>
        </pc:spChg>
        <pc:spChg chg="del mod">
          <ac:chgData name="Jeffrey, Justin (DPH)" userId="688d1829-e65b-474d-900a-b54ace26d5c6" providerId="ADAL" clId="{3A6BF216-52E7-42AA-8C66-2AC1299956DF}" dt="2023-03-07T19:23:04.151" v="1058" actId="26606"/>
          <ac:spMkLst>
            <pc:docMk/>
            <pc:sldMk cId="2191763140" sldId="305"/>
            <ac:spMk id="3" creationId="{4DA9B913-1B13-7DD6-5E83-A82F1632619A}"/>
          </ac:spMkLst>
        </pc:spChg>
        <pc:spChg chg="add">
          <ac:chgData name="Jeffrey, Justin (DPH)" userId="688d1829-e65b-474d-900a-b54ace26d5c6" providerId="ADAL" clId="{3A6BF216-52E7-42AA-8C66-2AC1299956DF}" dt="2023-03-07T19:23:04.151" v="1058" actId="26606"/>
          <ac:spMkLst>
            <pc:docMk/>
            <pc:sldMk cId="2191763140" sldId="305"/>
            <ac:spMk id="9" creationId="{B819A166-7571-4003-A6B8-B62034C3ED30}"/>
          </ac:spMkLst>
        </pc:spChg>
        <pc:graphicFrameChg chg="add">
          <ac:chgData name="Jeffrey, Justin (DPH)" userId="688d1829-e65b-474d-900a-b54ace26d5c6" providerId="ADAL" clId="{3A6BF216-52E7-42AA-8C66-2AC1299956DF}" dt="2023-03-07T19:23:04.151" v="1058" actId="26606"/>
          <ac:graphicFrameMkLst>
            <pc:docMk/>
            <pc:sldMk cId="2191763140" sldId="305"/>
            <ac:graphicFrameMk id="5" creationId="{7372A3BB-709F-E341-3D54-CC661F6877BF}"/>
          </ac:graphicFrameMkLst>
        </pc:graphicFrameChg>
      </pc:sldChg>
      <pc:sldChg chg="addSp delSp modSp new mod setBg">
        <pc:chgData name="Jeffrey, Justin (DPH)" userId="688d1829-e65b-474d-900a-b54ace26d5c6" providerId="ADAL" clId="{3A6BF216-52E7-42AA-8C66-2AC1299956DF}" dt="2023-03-07T19:24:08.285" v="1062" actId="26606"/>
        <pc:sldMkLst>
          <pc:docMk/>
          <pc:sldMk cId="1884731932" sldId="306"/>
        </pc:sldMkLst>
        <pc:spChg chg="mod">
          <ac:chgData name="Jeffrey, Justin (DPH)" userId="688d1829-e65b-474d-900a-b54ace26d5c6" providerId="ADAL" clId="{3A6BF216-52E7-42AA-8C66-2AC1299956DF}" dt="2023-03-07T19:24:08.285" v="1062" actId="26606"/>
          <ac:spMkLst>
            <pc:docMk/>
            <pc:sldMk cId="1884731932" sldId="306"/>
            <ac:spMk id="2" creationId="{BC2F9979-EC3B-9B70-84F8-1014376B9DE1}"/>
          </ac:spMkLst>
        </pc:spChg>
        <pc:spChg chg="del mod">
          <ac:chgData name="Jeffrey, Justin (DPH)" userId="688d1829-e65b-474d-900a-b54ace26d5c6" providerId="ADAL" clId="{3A6BF216-52E7-42AA-8C66-2AC1299956DF}" dt="2023-03-07T19:24:08.285" v="1062" actId="26606"/>
          <ac:spMkLst>
            <pc:docMk/>
            <pc:sldMk cId="1884731932" sldId="306"/>
            <ac:spMk id="3" creationId="{CCB56972-D714-A4B4-EEA1-1B1E5F827B21}"/>
          </ac:spMkLst>
        </pc:spChg>
        <pc:spChg chg="add">
          <ac:chgData name="Jeffrey, Justin (DPH)" userId="688d1829-e65b-474d-900a-b54ace26d5c6" providerId="ADAL" clId="{3A6BF216-52E7-42AA-8C66-2AC1299956DF}" dt="2023-03-07T19:24:08.285" v="1062" actId="26606"/>
          <ac:spMkLst>
            <pc:docMk/>
            <pc:sldMk cId="1884731932" sldId="306"/>
            <ac:spMk id="9" creationId="{B819A166-7571-4003-A6B8-B62034C3ED30}"/>
          </ac:spMkLst>
        </pc:spChg>
        <pc:graphicFrameChg chg="add">
          <ac:chgData name="Jeffrey, Justin (DPH)" userId="688d1829-e65b-474d-900a-b54ace26d5c6" providerId="ADAL" clId="{3A6BF216-52E7-42AA-8C66-2AC1299956DF}" dt="2023-03-07T19:24:08.285" v="1062" actId="26606"/>
          <ac:graphicFrameMkLst>
            <pc:docMk/>
            <pc:sldMk cId="1884731932" sldId="306"/>
            <ac:graphicFrameMk id="5" creationId="{9F0EE6C9-7434-FED3-1DC5-780E150F751B}"/>
          </ac:graphicFrameMkLst>
        </pc:graphicFrameChg>
      </pc:sldChg>
      <pc:sldChg chg="addSp modSp new mod setBg">
        <pc:chgData name="Jeffrey, Justin (DPH)" userId="688d1829-e65b-474d-900a-b54ace26d5c6" providerId="ADAL" clId="{3A6BF216-52E7-42AA-8C66-2AC1299956DF}" dt="2023-03-07T19:24:51.741" v="1066" actId="26606"/>
        <pc:sldMkLst>
          <pc:docMk/>
          <pc:sldMk cId="4209380963" sldId="307"/>
        </pc:sldMkLst>
        <pc:spChg chg="mod">
          <ac:chgData name="Jeffrey, Justin (DPH)" userId="688d1829-e65b-474d-900a-b54ace26d5c6" providerId="ADAL" clId="{3A6BF216-52E7-42AA-8C66-2AC1299956DF}" dt="2023-03-07T19:24:51.741" v="1066" actId="26606"/>
          <ac:spMkLst>
            <pc:docMk/>
            <pc:sldMk cId="4209380963" sldId="307"/>
            <ac:spMk id="2" creationId="{03FB6253-F851-7E37-A917-1A1F2A64346C}"/>
          </ac:spMkLst>
        </pc:spChg>
        <pc:spChg chg="mod">
          <ac:chgData name="Jeffrey, Justin (DPH)" userId="688d1829-e65b-474d-900a-b54ace26d5c6" providerId="ADAL" clId="{3A6BF216-52E7-42AA-8C66-2AC1299956DF}" dt="2023-03-07T19:24:51.741" v="1066" actId="26606"/>
          <ac:spMkLst>
            <pc:docMk/>
            <pc:sldMk cId="4209380963" sldId="307"/>
            <ac:spMk id="3" creationId="{A35790E0-2E89-C983-CB37-F9A292788557}"/>
          </ac:spMkLst>
        </pc:spChg>
        <pc:spChg chg="add">
          <ac:chgData name="Jeffrey, Justin (DPH)" userId="688d1829-e65b-474d-900a-b54ace26d5c6" providerId="ADAL" clId="{3A6BF216-52E7-42AA-8C66-2AC1299956DF}" dt="2023-03-07T19:24:51.741" v="1066" actId="26606"/>
          <ac:spMkLst>
            <pc:docMk/>
            <pc:sldMk cId="4209380963" sldId="307"/>
            <ac:spMk id="8" creationId="{907EF6B7-1338-4443-8C46-6A318D952DFD}"/>
          </ac:spMkLst>
        </pc:spChg>
        <pc:spChg chg="add">
          <ac:chgData name="Jeffrey, Justin (DPH)" userId="688d1829-e65b-474d-900a-b54ace26d5c6" providerId="ADAL" clId="{3A6BF216-52E7-42AA-8C66-2AC1299956DF}" dt="2023-03-07T19:24:51.741" v="1066" actId="26606"/>
          <ac:spMkLst>
            <pc:docMk/>
            <pc:sldMk cId="4209380963" sldId="307"/>
            <ac:spMk id="10" creationId="{DAAE4CDD-124C-4DCF-9584-B6033B545DD5}"/>
          </ac:spMkLst>
        </pc:spChg>
        <pc:spChg chg="add">
          <ac:chgData name="Jeffrey, Justin (DPH)" userId="688d1829-e65b-474d-900a-b54ace26d5c6" providerId="ADAL" clId="{3A6BF216-52E7-42AA-8C66-2AC1299956DF}" dt="2023-03-07T19:24:51.741" v="1066" actId="26606"/>
          <ac:spMkLst>
            <pc:docMk/>
            <pc:sldMk cId="4209380963" sldId="307"/>
            <ac:spMk id="12" creationId="{081E4A58-353D-44AE-B2FC-2A74E2E400F7}"/>
          </ac:spMkLst>
        </pc:spChg>
      </pc:sldChg>
      <pc:sldChg chg="addSp modSp new mod setBg">
        <pc:chgData name="Jeffrey, Justin (DPH)" userId="688d1829-e65b-474d-900a-b54ace26d5c6" providerId="ADAL" clId="{3A6BF216-52E7-42AA-8C66-2AC1299956DF}" dt="2023-03-07T19:25:23.813" v="1070" actId="26606"/>
        <pc:sldMkLst>
          <pc:docMk/>
          <pc:sldMk cId="1308959794" sldId="308"/>
        </pc:sldMkLst>
        <pc:spChg chg="mod">
          <ac:chgData name="Jeffrey, Justin (DPH)" userId="688d1829-e65b-474d-900a-b54ace26d5c6" providerId="ADAL" clId="{3A6BF216-52E7-42AA-8C66-2AC1299956DF}" dt="2023-03-07T19:25:23.813" v="1070" actId="26606"/>
          <ac:spMkLst>
            <pc:docMk/>
            <pc:sldMk cId="1308959794" sldId="308"/>
            <ac:spMk id="2" creationId="{3BB51601-BB3C-AF84-5C2B-8747F22ABB1B}"/>
          </ac:spMkLst>
        </pc:spChg>
        <pc:spChg chg="mod">
          <ac:chgData name="Jeffrey, Justin (DPH)" userId="688d1829-e65b-474d-900a-b54ace26d5c6" providerId="ADAL" clId="{3A6BF216-52E7-42AA-8C66-2AC1299956DF}" dt="2023-03-07T19:25:23.813" v="1070" actId="26606"/>
          <ac:spMkLst>
            <pc:docMk/>
            <pc:sldMk cId="1308959794" sldId="308"/>
            <ac:spMk id="3" creationId="{97DDC6A8-F4A4-338D-A359-9A772972994A}"/>
          </ac:spMkLst>
        </pc:spChg>
        <pc:spChg chg="add">
          <ac:chgData name="Jeffrey, Justin (DPH)" userId="688d1829-e65b-474d-900a-b54ace26d5c6" providerId="ADAL" clId="{3A6BF216-52E7-42AA-8C66-2AC1299956DF}" dt="2023-03-07T19:25:23.813" v="1070" actId="26606"/>
          <ac:spMkLst>
            <pc:docMk/>
            <pc:sldMk cId="1308959794" sldId="308"/>
            <ac:spMk id="8" creationId="{907EF6B7-1338-4443-8C46-6A318D952DFD}"/>
          </ac:spMkLst>
        </pc:spChg>
        <pc:spChg chg="add">
          <ac:chgData name="Jeffrey, Justin (DPH)" userId="688d1829-e65b-474d-900a-b54ace26d5c6" providerId="ADAL" clId="{3A6BF216-52E7-42AA-8C66-2AC1299956DF}" dt="2023-03-07T19:25:23.813" v="1070" actId="26606"/>
          <ac:spMkLst>
            <pc:docMk/>
            <pc:sldMk cId="1308959794" sldId="308"/>
            <ac:spMk id="10" creationId="{DAAE4CDD-124C-4DCF-9584-B6033B545DD5}"/>
          </ac:spMkLst>
        </pc:spChg>
        <pc:spChg chg="add">
          <ac:chgData name="Jeffrey, Justin (DPH)" userId="688d1829-e65b-474d-900a-b54ace26d5c6" providerId="ADAL" clId="{3A6BF216-52E7-42AA-8C66-2AC1299956DF}" dt="2023-03-07T19:25:23.813" v="1070" actId="26606"/>
          <ac:spMkLst>
            <pc:docMk/>
            <pc:sldMk cId="1308959794" sldId="308"/>
            <ac:spMk id="12" creationId="{081E4A58-353D-44AE-B2FC-2A74E2E400F7}"/>
          </ac:spMkLst>
        </pc:spChg>
      </pc:sldChg>
      <pc:sldChg chg="addSp modSp new mod setBg">
        <pc:chgData name="Jeffrey, Justin (DPH)" userId="688d1829-e65b-474d-900a-b54ace26d5c6" providerId="ADAL" clId="{3A6BF216-52E7-42AA-8C66-2AC1299956DF}" dt="2023-03-07T21:05:21.150" v="1075" actId="26606"/>
        <pc:sldMkLst>
          <pc:docMk/>
          <pc:sldMk cId="750133853" sldId="309"/>
        </pc:sldMkLst>
        <pc:spChg chg="mod">
          <ac:chgData name="Jeffrey, Justin (DPH)" userId="688d1829-e65b-474d-900a-b54ace26d5c6" providerId="ADAL" clId="{3A6BF216-52E7-42AA-8C66-2AC1299956DF}" dt="2023-03-07T21:05:21.150" v="1075" actId="26606"/>
          <ac:spMkLst>
            <pc:docMk/>
            <pc:sldMk cId="750133853" sldId="309"/>
            <ac:spMk id="2" creationId="{31199B4B-693C-ADA8-1E82-9067BB5C718C}"/>
          </ac:spMkLst>
        </pc:spChg>
        <pc:spChg chg="mod">
          <ac:chgData name="Jeffrey, Justin (DPH)" userId="688d1829-e65b-474d-900a-b54ace26d5c6" providerId="ADAL" clId="{3A6BF216-52E7-42AA-8C66-2AC1299956DF}" dt="2023-03-07T21:05:21.150" v="1075" actId="26606"/>
          <ac:spMkLst>
            <pc:docMk/>
            <pc:sldMk cId="750133853" sldId="309"/>
            <ac:spMk id="3" creationId="{4E839C4F-5B1E-BD5B-78EC-2354831E3D81}"/>
          </ac:spMkLst>
        </pc:spChg>
        <pc:spChg chg="add">
          <ac:chgData name="Jeffrey, Justin (DPH)" userId="688d1829-e65b-474d-900a-b54ace26d5c6" providerId="ADAL" clId="{3A6BF216-52E7-42AA-8C66-2AC1299956DF}" dt="2023-03-07T21:05:21.150" v="1075" actId="26606"/>
          <ac:spMkLst>
            <pc:docMk/>
            <pc:sldMk cId="750133853" sldId="309"/>
            <ac:spMk id="8" creationId="{907EF6B7-1338-4443-8C46-6A318D952DFD}"/>
          </ac:spMkLst>
        </pc:spChg>
        <pc:spChg chg="add">
          <ac:chgData name="Jeffrey, Justin (DPH)" userId="688d1829-e65b-474d-900a-b54ace26d5c6" providerId="ADAL" clId="{3A6BF216-52E7-42AA-8C66-2AC1299956DF}" dt="2023-03-07T21:05:21.150" v="1075" actId="26606"/>
          <ac:spMkLst>
            <pc:docMk/>
            <pc:sldMk cId="750133853" sldId="309"/>
            <ac:spMk id="10" creationId="{DAAE4CDD-124C-4DCF-9584-B6033B545DD5}"/>
          </ac:spMkLst>
        </pc:spChg>
        <pc:spChg chg="add">
          <ac:chgData name="Jeffrey, Justin (DPH)" userId="688d1829-e65b-474d-900a-b54ace26d5c6" providerId="ADAL" clId="{3A6BF216-52E7-42AA-8C66-2AC1299956DF}" dt="2023-03-07T21:05:21.150" v="1075" actId="26606"/>
          <ac:spMkLst>
            <pc:docMk/>
            <pc:sldMk cId="750133853" sldId="309"/>
            <ac:spMk id="12" creationId="{081E4A58-353D-44AE-B2FC-2A74E2E400F7}"/>
          </ac:spMkLst>
        </pc:spChg>
      </pc:sldChg>
      <pc:sldChg chg="addSp delSp modSp new mod setBg">
        <pc:chgData name="Jeffrey, Justin (DPH)" userId="688d1829-e65b-474d-900a-b54ace26d5c6" providerId="ADAL" clId="{3A6BF216-52E7-42AA-8C66-2AC1299956DF}" dt="2023-03-07T21:10:50.064" v="1090" actId="26606"/>
        <pc:sldMkLst>
          <pc:docMk/>
          <pc:sldMk cId="45796187" sldId="310"/>
        </pc:sldMkLst>
        <pc:spChg chg="mod">
          <ac:chgData name="Jeffrey, Justin (DPH)" userId="688d1829-e65b-474d-900a-b54ace26d5c6" providerId="ADAL" clId="{3A6BF216-52E7-42AA-8C66-2AC1299956DF}" dt="2023-03-07T21:10:50.064" v="1090" actId="26606"/>
          <ac:spMkLst>
            <pc:docMk/>
            <pc:sldMk cId="45796187" sldId="310"/>
            <ac:spMk id="2" creationId="{BEF7F94E-B5A8-DB0E-D7B8-4F4924607E4B}"/>
          </ac:spMkLst>
        </pc:spChg>
        <pc:spChg chg="mod">
          <ac:chgData name="Jeffrey, Justin (DPH)" userId="688d1829-e65b-474d-900a-b54ace26d5c6" providerId="ADAL" clId="{3A6BF216-52E7-42AA-8C66-2AC1299956DF}" dt="2023-03-07T21:10:50.064" v="1090" actId="26606"/>
          <ac:spMkLst>
            <pc:docMk/>
            <pc:sldMk cId="45796187" sldId="310"/>
            <ac:spMk id="3" creationId="{A7649A80-8E51-0A34-DBEF-0EE9FC1447F0}"/>
          </ac:spMkLst>
        </pc:spChg>
        <pc:spChg chg="add del">
          <ac:chgData name="Jeffrey, Justin (DPH)" userId="688d1829-e65b-474d-900a-b54ace26d5c6" providerId="ADAL" clId="{3A6BF216-52E7-42AA-8C66-2AC1299956DF}" dt="2023-03-07T21:10:50.049" v="1089" actId="26606"/>
          <ac:spMkLst>
            <pc:docMk/>
            <pc:sldMk cId="45796187" sldId="310"/>
            <ac:spMk id="8" creationId="{1BB867FF-FC45-48F7-8104-F89BE54909F1}"/>
          </ac:spMkLst>
        </pc:spChg>
        <pc:spChg chg="add del">
          <ac:chgData name="Jeffrey, Justin (DPH)" userId="688d1829-e65b-474d-900a-b54ace26d5c6" providerId="ADAL" clId="{3A6BF216-52E7-42AA-8C66-2AC1299956DF}" dt="2023-03-07T21:10:50.049" v="1089" actId="26606"/>
          <ac:spMkLst>
            <pc:docMk/>
            <pc:sldMk cId="45796187" sldId="310"/>
            <ac:spMk id="10" creationId="{8BB56887-D0D5-4F0C-9E19-7247EB83C8B7}"/>
          </ac:spMkLst>
        </pc:spChg>
        <pc:spChg chg="add del">
          <ac:chgData name="Jeffrey, Justin (DPH)" userId="688d1829-e65b-474d-900a-b54ace26d5c6" providerId="ADAL" clId="{3A6BF216-52E7-42AA-8C66-2AC1299956DF}" dt="2023-03-07T21:10:50.049" v="1089" actId="26606"/>
          <ac:spMkLst>
            <pc:docMk/>
            <pc:sldMk cId="45796187" sldId="310"/>
            <ac:spMk id="12" creationId="{081E4A58-353D-44AE-B2FC-2A74E2E400F7}"/>
          </ac:spMkLst>
        </pc:spChg>
        <pc:spChg chg="add">
          <ac:chgData name="Jeffrey, Justin (DPH)" userId="688d1829-e65b-474d-900a-b54ace26d5c6" providerId="ADAL" clId="{3A6BF216-52E7-42AA-8C66-2AC1299956DF}" dt="2023-03-07T21:10:50.064" v="1090" actId="26606"/>
          <ac:spMkLst>
            <pc:docMk/>
            <pc:sldMk cId="45796187" sldId="310"/>
            <ac:spMk id="14" creationId="{907EF6B7-1338-4443-8C46-6A318D952DFD}"/>
          </ac:spMkLst>
        </pc:spChg>
        <pc:spChg chg="add">
          <ac:chgData name="Jeffrey, Justin (DPH)" userId="688d1829-e65b-474d-900a-b54ace26d5c6" providerId="ADAL" clId="{3A6BF216-52E7-42AA-8C66-2AC1299956DF}" dt="2023-03-07T21:10:50.064" v="1090" actId="26606"/>
          <ac:spMkLst>
            <pc:docMk/>
            <pc:sldMk cId="45796187" sldId="310"/>
            <ac:spMk id="15" creationId="{DAAE4CDD-124C-4DCF-9584-B6033B545DD5}"/>
          </ac:spMkLst>
        </pc:spChg>
        <pc:spChg chg="add">
          <ac:chgData name="Jeffrey, Justin (DPH)" userId="688d1829-e65b-474d-900a-b54ace26d5c6" providerId="ADAL" clId="{3A6BF216-52E7-42AA-8C66-2AC1299956DF}" dt="2023-03-07T21:10:50.064" v="1090" actId="26606"/>
          <ac:spMkLst>
            <pc:docMk/>
            <pc:sldMk cId="45796187" sldId="310"/>
            <ac:spMk id="16" creationId="{081E4A58-353D-44AE-B2FC-2A74E2E400F7}"/>
          </ac:spMkLst>
        </pc:spChg>
      </pc:sldChg>
      <pc:sldChg chg="addSp delSp modSp new mod setBg">
        <pc:chgData name="Jeffrey, Justin (DPH)" userId="688d1829-e65b-474d-900a-b54ace26d5c6" providerId="ADAL" clId="{3A6BF216-52E7-42AA-8C66-2AC1299956DF}" dt="2023-03-07T21:48:12.112" v="1121" actId="26606"/>
        <pc:sldMkLst>
          <pc:docMk/>
          <pc:sldMk cId="1629748030" sldId="311"/>
        </pc:sldMkLst>
        <pc:spChg chg="mod">
          <ac:chgData name="Jeffrey, Justin (DPH)" userId="688d1829-e65b-474d-900a-b54ace26d5c6" providerId="ADAL" clId="{3A6BF216-52E7-42AA-8C66-2AC1299956DF}" dt="2023-03-07T21:48:12.112" v="1121" actId="26606"/>
          <ac:spMkLst>
            <pc:docMk/>
            <pc:sldMk cId="1629748030" sldId="311"/>
            <ac:spMk id="2" creationId="{E4337D58-C68F-ECB0-94EE-3678CD0DD524}"/>
          </ac:spMkLst>
        </pc:spChg>
        <pc:spChg chg="del">
          <ac:chgData name="Jeffrey, Justin (DPH)" userId="688d1829-e65b-474d-900a-b54ace26d5c6" providerId="ADAL" clId="{3A6BF216-52E7-42AA-8C66-2AC1299956DF}" dt="2023-03-07T21:48:01.940" v="1115" actId="22"/>
          <ac:spMkLst>
            <pc:docMk/>
            <pc:sldMk cId="1629748030" sldId="311"/>
            <ac:spMk id="3" creationId="{A36894AB-984D-E402-DB7D-20ED4507A009}"/>
          </ac:spMkLst>
        </pc:spChg>
        <pc:spChg chg="add">
          <ac:chgData name="Jeffrey, Justin (DPH)" userId="688d1829-e65b-474d-900a-b54ace26d5c6" providerId="ADAL" clId="{3A6BF216-52E7-42AA-8C66-2AC1299956DF}" dt="2023-03-07T21:48:12.112" v="1121" actId="26606"/>
          <ac:spMkLst>
            <pc:docMk/>
            <pc:sldMk cId="1629748030" sldId="311"/>
            <ac:spMk id="10" creationId="{D4771268-CB57-404A-9271-370EB28F6090}"/>
          </ac:spMkLst>
        </pc:spChg>
        <pc:picChg chg="add mod ord">
          <ac:chgData name="Jeffrey, Justin (DPH)" userId="688d1829-e65b-474d-900a-b54ace26d5c6" providerId="ADAL" clId="{3A6BF216-52E7-42AA-8C66-2AC1299956DF}" dt="2023-03-07T21:48:12.112" v="1121" actId="26606"/>
          <ac:picMkLst>
            <pc:docMk/>
            <pc:sldMk cId="1629748030" sldId="311"/>
            <ac:picMk id="5" creationId="{8A1C083A-8126-3168-EAE0-EF6D65735775}"/>
          </ac:picMkLst>
        </pc:picChg>
      </pc:sldChg>
      <pc:sldChg chg="addSp delSp modSp new mod setBg">
        <pc:chgData name="Jeffrey, Justin (DPH)" userId="688d1829-e65b-474d-900a-b54ace26d5c6" providerId="ADAL" clId="{3A6BF216-52E7-42AA-8C66-2AC1299956DF}" dt="2023-03-07T21:49:33.380" v="1130" actId="26606"/>
        <pc:sldMkLst>
          <pc:docMk/>
          <pc:sldMk cId="2662233713" sldId="312"/>
        </pc:sldMkLst>
        <pc:spChg chg="mod">
          <ac:chgData name="Jeffrey, Justin (DPH)" userId="688d1829-e65b-474d-900a-b54ace26d5c6" providerId="ADAL" clId="{3A6BF216-52E7-42AA-8C66-2AC1299956DF}" dt="2023-03-07T21:49:33.380" v="1130" actId="26606"/>
          <ac:spMkLst>
            <pc:docMk/>
            <pc:sldMk cId="2662233713" sldId="312"/>
            <ac:spMk id="2" creationId="{4B8FB5EB-2A1E-861E-0001-5D291A7E8541}"/>
          </ac:spMkLst>
        </pc:spChg>
        <pc:spChg chg="mod">
          <ac:chgData name="Jeffrey, Justin (DPH)" userId="688d1829-e65b-474d-900a-b54ace26d5c6" providerId="ADAL" clId="{3A6BF216-52E7-42AA-8C66-2AC1299956DF}" dt="2023-03-07T21:49:33.380" v="1130" actId="26606"/>
          <ac:spMkLst>
            <pc:docMk/>
            <pc:sldMk cId="2662233713" sldId="312"/>
            <ac:spMk id="3" creationId="{2BF040AC-566B-D89A-4F64-24311FF4C96C}"/>
          </ac:spMkLst>
        </pc:spChg>
        <pc:spChg chg="add del">
          <ac:chgData name="Jeffrey, Justin (DPH)" userId="688d1829-e65b-474d-900a-b54ace26d5c6" providerId="ADAL" clId="{3A6BF216-52E7-42AA-8C66-2AC1299956DF}" dt="2023-03-07T21:49:33.380" v="1130" actId="26606"/>
          <ac:spMkLst>
            <pc:docMk/>
            <pc:sldMk cId="2662233713" sldId="312"/>
            <ac:spMk id="8" creationId="{100EDD19-6802-4EC3-95CE-CFFAB042CFD6}"/>
          </ac:spMkLst>
        </pc:spChg>
        <pc:spChg chg="add del">
          <ac:chgData name="Jeffrey, Justin (DPH)" userId="688d1829-e65b-474d-900a-b54ace26d5c6" providerId="ADAL" clId="{3A6BF216-52E7-42AA-8C66-2AC1299956DF}" dt="2023-03-07T21:49:33.380" v="1130" actId="26606"/>
          <ac:spMkLst>
            <pc:docMk/>
            <pc:sldMk cId="2662233713" sldId="312"/>
            <ac:spMk id="10" creationId="{DB17E863-922E-4C26-BD64-E8FD41D28661}"/>
          </ac:spMkLst>
        </pc:spChg>
        <pc:spChg chg="add">
          <ac:chgData name="Jeffrey, Justin (DPH)" userId="688d1829-e65b-474d-900a-b54ace26d5c6" providerId="ADAL" clId="{3A6BF216-52E7-42AA-8C66-2AC1299956DF}" dt="2023-03-07T21:49:33.380" v="1130" actId="26606"/>
          <ac:spMkLst>
            <pc:docMk/>
            <pc:sldMk cId="2662233713" sldId="312"/>
            <ac:spMk id="15" creationId="{907EF6B7-1338-4443-8C46-6A318D952DFD}"/>
          </ac:spMkLst>
        </pc:spChg>
        <pc:spChg chg="add">
          <ac:chgData name="Jeffrey, Justin (DPH)" userId="688d1829-e65b-474d-900a-b54ace26d5c6" providerId="ADAL" clId="{3A6BF216-52E7-42AA-8C66-2AC1299956DF}" dt="2023-03-07T21:49:33.380" v="1130" actId="26606"/>
          <ac:spMkLst>
            <pc:docMk/>
            <pc:sldMk cId="2662233713" sldId="312"/>
            <ac:spMk id="17" creationId="{DAAE4CDD-124C-4DCF-9584-B6033B545DD5}"/>
          </ac:spMkLst>
        </pc:spChg>
        <pc:spChg chg="add">
          <ac:chgData name="Jeffrey, Justin (DPH)" userId="688d1829-e65b-474d-900a-b54ace26d5c6" providerId="ADAL" clId="{3A6BF216-52E7-42AA-8C66-2AC1299956DF}" dt="2023-03-07T21:49:33.380" v="1130" actId="26606"/>
          <ac:spMkLst>
            <pc:docMk/>
            <pc:sldMk cId="2662233713" sldId="312"/>
            <ac:spMk id="19" creationId="{081E4A58-353D-44AE-B2FC-2A74E2E400F7}"/>
          </ac:spMkLst>
        </pc:spChg>
      </pc:sldChg>
      <pc:sldChg chg="addSp delSp modSp new mod setBg">
        <pc:chgData name="Jeffrey, Justin (DPH)" userId="688d1829-e65b-474d-900a-b54ace26d5c6" providerId="ADAL" clId="{3A6BF216-52E7-42AA-8C66-2AC1299956DF}" dt="2023-03-07T21:50:34.660" v="1135" actId="26606"/>
        <pc:sldMkLst>
          <pc:docMk/>
          <pc:sldMk cId="2220377389" sldId="313"/>
        </pc:sldMkLst>
        <pc:spChg chg="mod">
          <ac:chgData name="Jeffrey, Justin (DPH)" userId="688d1829-e65b-474d-900a-b54ace26d5c6" providerId="ADAL" clId="{3A6BF216-52E7-42AA-8C66-2AC1299956DF}" dt="2023-03-07T21:50:34.660" v="1135" actId="26606"/>
          <ac:spMkLst>
            <pc:docMk/>
            <pc:sldMk cId="2220377389" sldId="313"/>
            <ac:spMk id="2" creationId="{8070D734-BE37-D48A-F297-C5A42642B5D9}"/>
          </ac:spMkLst>
        </pc:spChg>
        <pc:spChg chg="del mod">
          <ac:chgData name="Jeffrey, Justin (DPH)" userId="688d1829-e65b-474d-900a-b54ace26d5c6" providerId="ADAL" clId="{3A6BF216-52E7-42AA-8C66-2AC1299956DF}" dt="2023-03-07T21:50:34.660" v="1135" actId="26606"/>
          <ac:spMkLst>
            <pc:docMk/>
            <pc:sldMk cId="2220377389" sldId="313"/>
            <ac:spMk id="3" creationId="{3BA879F4-C1C5-D792-B077-AB5D5EFAC0B5}"/>
          </ac:spMkLst>
        </pc:spChg>
        <pc:spChg chg="add">
          <ac:chgData name="Jeffrey, Justin (DPH)" userId="688d1829-e65b-474d-900a-b54ace26d5c6" providerId="ADAL" clId="{3A6BF216-52E7-42AA-8C66-2AC1299956DF}" dt="2023-03-07T21:50:34.660" v="1135" actId="26606"/>
          <ac:spMkLst>
            <pc:docMk/>
            <pc:sldMk cId="2220377389" sldId="313"/>
            <ac:spMk id="9" creationId="{B819A166-7571-4003-A6B8-B62034C3ED30}"/>
          </ac:spMkLst>
        </pc:spChg>
        <pc:graphicFrameChg chg="add">
          <ac:chgData name="Jeffrey, Justin (DPH)" userId="688d1829-e65b-474d-900a-b54ace26d5c6" providerId="ADAL" clId="{3A6BF216-52E7-42AA-8C66-2AC1299956DF}" dt="2023-03-07T21:50:34.660" v="1135" actId="26606"/>
          <ac:graphicFrameMkLst>
            <pc:docMk/>
            <pc:sldMk cId="2220377389" sldId="313"/>
            <ac:graphicFrameMk id="5" creationId="{BC49D310-D37B-35A4-778F-E2877A030C05}"/>
          </ac:graphicFrameMkLst>
        </pc:graphicFrameChg>
      </pc:sldChg>
      <pc:sldChg chg="addSp delSp modSp new mod setBg">
        <pc:chgData name="Jeffrey, Justin (DPH)" userId="688d1829-e65b-474d-900a-b54ace26d5c6" providerId="ADAL" clId="{3A6BF216-52E7-42AA-8C66-2AC1299956DF}" dt="2023-03-07T22:06:45.347" v="1148" actId="26606"/>
        <pc:sldMkLst>
          <pc:docMk/>
          <pc:sldMk cId="3668457393" sldId="314"/>
        </pc:sldMkLst>
        <pc:spChg chg="del">
          <ac:chgData name="Jeffrey, Justin (DPH)" userId="688d1829-e65b-474d-900a-b54ace26d5c6" providerId="ADAL" clId="{3A6BF216-52E7-42AA-8C66-2AC1299956DF}" dt="2023-03-07T22:06:45.347" v="1148" actId="26606"/>
          <ac:spMkLst>
            <pc:docMk/>
            <pc:sldMk cId="3668457393" sldId="314"/>
            <ac:spMk id="2" creationId="{797046FE-5601-CB54-E868-FCA2495A80A8}"/>
          </ac:spMkLst>
        </pc:spChg>
        <pc:spChg chg="del">
          <ac:chgData name="Jeffrey, Justin (DPH)" userId="688d1829-e65b-474d-900a-b54ace26d5c6" providerId="ADAL" clId="{3A6BF216-52E7-42AA-8C66-2AC1299956DF}" dt="2023-03-07T22:06:37.579" v="1145" actId="22"/>
          <ac:spMkLst>
            <pc:docMk/>
            <pc:sldMk cId="3668457393" sldId="314"/>
            <ac:spMk id="3" creationId="{A1F1D3FA-4FA8-4383-4F52-FCAA2809D65B}"/>
          </ac:spMkLst>
        </pc:spChg>
        <pc:spChg chg="add">
          <ac:chgData name="Jeffrey, Justin (DPH)" userId="688d1829-e65b-474d-900a-b54ace26d5c6" providerId="ADAL" clId="{3A6BF216-52E7-42AA-8C66-2AC1299956DF}" dt="2023-03-07T22:06:45.347" v="1148" actId="26606"/>
          <ac:spMkLst>
            <pc:docMk/>
            <pc:sldMk cId="3668457393" sldId="314"/>
            <ac:spMk id="10" creationId="{42A4FC2C-047E-45A5-965D-8E1E3BF09BC6}"/>
          </ac:spMkLst>
        </pc:spChg>
        <pc:picChg chg="add mod ord">
          <ac:chgData name="Jeffrey, Justin (DPH)" userId="688d1829-e65b-474d-900a-b54ace26d5c6" providerId="ADAL" clId="{3A6BF216-52E7-42AA-8C66-2AC1299956DF}" dt="2023-03-07T22:06:45.347" v="1148" actId="26606"/>
          <ac:picMkLst>
            <pc:docMk/>
            <pc:sldMk cId="3668457393" sldId="314"/>
            <ac:picMk id="5" creationId="{CC06CD5A-7F0B-BD4C-442C-D3B4DCC30BF9}"/>
          </ac:picMkLst>
        </pc:picChg>
      </pc:sldChg>
      <pc:sldChg chg="addSp delSp modSp new mod setBg">
        <pc:chgData name="Jeffrey, Justin (DPH)" userId="688d1829-e65b-474d-900a-b54ace26d5c6" providerId="ADAL" clId="{3A6BF216-52E7-42AA-8C66-2AC1299956DF}" dt="2023-03-07T22:07:21.221" v="1151" actId="26606"/>
        <pc:sldMkLst>
          <pc:docMk/>
          <pc:sldMk cId="1561234874" sldId="315"/>
        </pc:sldMkLst>
        <pc:spChg chg="del">
          <ac:chgData name="Jeffrey, Justin (DPH)" userId="688d1829-e65b-474d-900a-b54ace26d5c6" providerId="ADAL" clId="{3A6BF216-52E7-42AA-8C66-2AC1299956DF}" dt="2023-03-07T22:07:21.221" v="1151" actId="26606"/>
          <ac:spMkLst>
            <pc:docMk/>
            <pc:sldMk cId="1561234874" sldId="315"/>
            <ac:spMk id="2" creationId="{99864D9C-A882-1D2B-1CC1-F3DB7D4310F6}"/>
          </ac:spMkLst>
        </pc:spChg>
        <pc:spChg chg="del">
          <ac:chgData name="Jeffrey, Justin (DPH)" userId="688d1829-e65b-474d-900a-b54ace26d5c6" providerId="ADAL" clId="{3A6BF216-52E7-42AA-8C66-2AC1299956DF}" dt="2023-03-07T22:07:19.050" v="1150" actId="22"/>
          <ac:spMkLst>
            <pc:docMk/>
            <pc:sldMk cId="1561234874" sldId="315"/>
            <ac:spMk id="3" creationId="{C3E21D27-3E77-E304-0884-4A8C9DB33436}"/>
          </ac:spMkLst>
        </pc:spChg>
        <pc:spChg chg="add">
          <ac:chgData name="Jeffrey, Justin (DPH)" userId="688d1829-e65b-474d-900a-b54ace26d5c6" providerId="ADAL" clId="{3A6BF216-52E7-42AA-8C66-2AC1299956DF}" dt="2023-03-07T22:07:21.221" v="1151" actId="26606"/>
          <ac:spMkLst>
            <pc:docMk/>
            <pc:sldMk cId="1561234874" sldId="315"/>
            <ac:spMk id="10" creationId="{42A4FC2C-047E-45A5-965D-8E1E3BF09BC6}"/>
          </ac:spMkLst>
        </pc:spChg>
        <pc:picChg chg="add mod ord">
          <ac:chgData name="Jeffrey, Justin (DPH)" userId="688d1829-e65b-474d-900a-b54ace26d5c6" providerId="ADAL" clId="{3A6BF216-52E7-42AA-8C66-2AC1299956DF}" dt="2023-03-07T22:07:21.221" v="1151" actId="26606"/>
          <ac:picMkLst>
            <pc:docMk/>
            <pc:sldMk cId="1561234874" sldId="315"/>
            <ac:picMk id="5" creationId="{E75F7E4B-0234-EEE6-54D5-6EA424F86345}"/>
          </ac:picMkLst>
        </pc:picChg>
      </pc:sldChg>
      <pc:sldChg chg="addSp delSp modSp new mod setBg">
        <pc:chgData name="Jeffrey, Justin (DPH)" userId="688d1829-e65b-474d-900a-b54ace26d5c6" providerId="ADAL" clId="{3A6BF216-52E7-42AA-8C66-2AC1299956DF}" dt="2023-03-07T22:08:09.452" v="1154" actId="26606"/>
        <pc:sldMkLst>
          <pc:docMk/>
          <pc:sldMk cId="1743842794" sldId="316"/>
        </pc:sldMkLst>
        <pc:spChg chg="del">
          <ac:chgData name="Jeffrey, Justin (DPH)" userId="688d1829-e65b-474d-900a-b54ace26d5c6" providerId="ADAL" clId="{3A6BF216-52E7-42AA-8C66-2AC1299956DF}" dt="2023-03-07T22:08:09.452" v="1154" actId="26606"/>
          <ac:spMkLst>
            <pc:docMk/>
            <pc:sldMk cId="1743842794" sldId="316"/>
            <ac:spMk id="2" creationId="{BBD204FB-EA21-DA8E-EBC6-EEEA2D351C37}"/>
          </ac:spMkLst>
        </pc:spChg>
        <pc:spChg chg="del">
          <ac:chgData name="Jeffrey, Justin (DPH)" userId="688d1829-e65b-474d-900a-b54ace26d5c6" providerId="ADAL" clId="{3A6BF216-52E7-42AA-8C66-2AC1299956DF}" dt="2023-03-07T22:08:07.158" v="1153" actId="22"/>
          <ac:spMkLst>
            <pc:docMk/>
            <pc:sldMk cId="1743842794" sldId="316"/>
            <ac:spMk id="3" creationId="{D09CFFE6-EDB0-AE6F-0961-14E2C80B40BA}"/>
          </ac:spMkLst>
        </pc:spChg>
        <pc:spChg chg="add">
          <ac:chgData name="Jeffrey, Justin (DPH)" userId="688d1829-e65b-474d-900a-b54ace26d5c6" providerId="ADAL" clId="{3A6BF216-52E7-42AA-8C66-2AC1299956DF}" dt="2023-03-07T22:08:09.452" v="1154" actId="26606"/>
          <ac:spMkLst>
            <pc:docMk/>
            <pc:sldMk cId="1743842794" sldId="316"/>
            <ac:spMk id="10" creationId="{42A4FC2C-047E-45A5-965D-8E1E3BF09BC6}"/>
          </ac:spMkLst>
        </pc:spChg>
        <pc:picChg chg="add mod ord">
          <ac:chgData name="Jeffrey, Justin (DPH)" userId="688d1829-e65b-474d-900a-b54ace26d5c6" providerId="ADAL" clId="{3A6BF216-52E7-42AA-8C66-2AC1299956DF}" dt="2023-03-07T22:08:09.452" v="1154" actId="26606"/>
          <ac:picMkLst>
            <pc:docMk/>
            <pc:sldMk cId="1743842794" sldId="316"/>
            <ac:picMk id="5" creationId="{AF9ECC36-DA21-67E5-3A48-80CC804C6B69}"/>
          </ac:picMkLst>
        </pc:picChg>
      </pc:sldChg>
      <pc:sldChg chg="addSp new mod">
        <pc:chgData name="Jeffrey, Justin (DPH)" userId="688d1829-e65b-474d-900a-b54ace26d5c6" providerId="ADAL" clId="{3A6BF216-52E7-42AA-8C66-2AC1299956DF}" dt="2023-03-07T22:09:00.358" v="1156" actId="22"/>
        <pc:sldMkLst>
          <pc:docMk/>
          <pc:sldMk cId="4287837150" sldId="317"/>
        </pc:sldMkLst>
        <pc:picChg chg="add">
          <ac:chgData name="Jeffrey, Justin (DPH)" userId="688d1829-e65b-474d-900a-b54ace26d5c6" providerId="ADAL" clId="{3A6BF216-52E7-42AA-8C66-2AC1299956DF}" dt="2023-03-07T22:09:00.358" v="1156" actId="22"/>
          <ac:picMkLst>
            <pc:docMk/>
            <pc:sldMk cId="4287837150" sldId="317"/>
            <ac:picMk id="5" creationId="{C313E0E1-BA23-73B5-6198-4525F93A6009}"/>
          </ac:picMkLst>
        </pc:picChg>
      </pc:sldChg>
      <pc:sldChg chg="addSp delSp modSp new mod setBg">
        <pc:chgData name="Jeffrey, Justin (DPH)" userId="688d1829-e65b-474d-900a-b54ace26d5c6" providerId="ADAL" clId="{3A6BF216-52E7-42AA-8C66-2AC1299956DF}" dt="2023-03-07T22:10:54.156" v="1160" actId="27614"/>
        <pc:sldMkLst>
          <pc:docMk/>
          <pc:sldMk cId="277968013" sldId="318"/>
        </pc:sldMkLst>
        <pc:spChg chg="del">
          <ac:chgData name="Jeffrey, Justin (DPH)" userId="688d1829-e65b-474d-900a-b54ace26d5c6" providerId="ADAL" clId="{3A6BF216-52E7-42AA-8C66-2AC1299956DF}" dt="2023-03-07T22:10:50.288" v="1159" actId="26606"/>
          <ac:spMkLst>
            <pc:docMk/>
            <pc:sldMk cId="277968013" sldId="318"/>
            <ac:spMk id="2" creationId="{87123D33-BAAC-2D58-BEDD-8FDC8D000238}"/>
          </ac:spMkLst>
        </pc:spChg>
        <pc:spChg chg="del">
          <ac:chgData name="Jeffrey, Justin (DPH)" userId="688d1829-e65b-474d-900a-b54ace26d5c6" providerId="ADAL" clId="{3A6BF216-52E7-42AA-8C66-2AC1299956DF}" dt="2023-03-07T22:10:48.099" v="1158" actId="22"/>
          <ac:spMkLst>
            <pc:docMk/>
            <pc:sldMk cId="277968013" sldId="318"/>
            <ac:spMk id="3" creationId="{D2A8AF60-DACE-48D9-46B1-FE8A6F3F6197}"/>
          </ac:spMkLst>
        </pc:spChg>
        <pc:spChg chg="add">
          <ac:chgData name="Jeffrey, Justin (DPH)" userId="688d1829-e65b-474d-900a-b54ace26d5c6" providerId="ADAL" clId="{3A6BF216-52E7-42AA-8C66-2AC1299956DF}" dt="2023-03-07T22:10:50.288" v="1159" actId="26606"/>
          <ac:spMkLst>
            <pc:docMk/>
            <pc:sldMk cId="277968013" sldId="318"/>
            <ac:spMk id="10" creationId="{22F15A2D-2324-487D-A02A-BF46C5C580EB}"/>
          </ac:spMkLst>
        </pc:spChg>
        <pc:spChg chg="add">
          <ac:chgData name="Jeffrey, Justin (DPH)" userId="688d1829-e65b-474d-900a-b54ace26d5c6" providerId="ADAL" clId="{3A6BF216-52E7-42AA-8C66-2AC1299956DF}" dt="2023-03-07T22:10:50.288" v="1159" actId="26606"/>
          <ac:spMkLst>
            <pc:docMk/>
            <pc:sldMk cId="277968013" sldId="318"/>
            <ac:spMk id="12" creationId="{17A7F34E-D418-47E2-9F86-2C45BBC31210}"/>
          </ac:spMkLst>
        </pc:spChg>
        <pc:spChg chg="add">
          <ac:chgData name="Jeffrey, Justin (DPH)" userId="688d1829-e65b-474d-900a-b54ace26d5c6" providerId="ADAL" clId="{3A6BF216-52E7-42AA-8C66-2AC1299956DF}" dt="2023-03-07T22:10:50.288" v="1159" actId="26606"/>
          <ac:spMkLst>
            <pc:docMk/>
            <pc:sldMk cId="277968013" sldId="318"/>
            <ac:spMk id="14" creationId="{2AEAFA59-923A-4F54-8B49-44C970BCC323}"/>
          </ac:spMkLst>
        </pc:spChg>
        <pc:picChg chg="add mod ord">
          <ac:chgData name="Jeffrey, Justin (DPH)" userId="688d1829-e65b-474d-900a-b54ace26d5c6" providerId="ADAL" clId="{3A6BF216-52E7-42AA-8C66-2AC1299956DF}" dt="2023-03-07T22:10:54.156" v="1160" actId="27614"/>
          <ac:picMkLst>
            <pc:docMk/>
            <pc:sldMk cId="277968013" sldId="318"/>
            <ac:picMk id="5" creationId="{620619C4-3A0E-D006-CDFA-A9D5D0C66E1B}"/>
          </ac:picMkLst>
        </pc:picChg>
      </pc:sldChg>
      <pc:sldChg chg="addSp delSp modSp new mod setBg">
        <pc:chgData name="Jeffrey, Justin (DPH)" userId="688d1829-e65b-474d-900a-b54ace26d5c6" providerId="ADAL" clId="{3A6BF216-52E7-42AA-8C66-2AC1299956DF}" dt="2023-03-07T22:12:04.248" v="1163" actId="26606"/>
        <pc:sldMkLst>
          <pc:docMk/>
          <pc:sldMk cId="3728882954" sldId="319"/>
        </pc:sldMkLst>
        <pc:spChg chg="del">
          <ac:chgData name="Jeffrey, Justin (DPH)" userId="688d1829-e65b-474d-900a-b54ace26d5c6" providerId="ADAL" clId="{3A6BF216-52E7-42AA-8C66-2AC1299956DF}" dt="2023-03-07T22:12:04.248" v="1163" actId="26606"/>
          <ac:spMkLst>
            <pc:docMk/>
            <pc:sldMk cId="3728882954" sldId="319"/>
            <ac:spMk id="2" creationId="{2A74B798-E403-FED8-44DE-802929E0EE92}"/>
          </ac:spMkLst>
        </pc:spChg>
        <pc:spChg chg="del">
          <ac:chgData name="Jeffrey, Justin (DPH)" userId="688d1829-e65b-474d-900a-b54ace26d5c6" providerId="ADAL" clId="{3A6BF216-52E7-42AA-8C66-2AC1299956DF}" dt="2023-03-07T22:12:01.527" v="1162" actId="22"/>
          <ac:spMkLst>
            <pc:docMk/>
            <pc:sldMk cId="3728882954" sldId="319"/>
            <ac:spMk id="3" creationId="{F5CCB286-3C41-435F-FBEC-D9328385B396}"/>
          </ac:spMkLst>
        </pc:spChg>
        <pc:spChg chg="add">
          <ac:chgData name="Jeffrey, Justin (DPH)" userId="688d1829-e65b-474d-900a-b54ace26d5c6" providerId="ADAL" clId="{3A6BF216-52E7-42AA-8C66-2AC1299956DF}" dt="2023-03-07T22:12:04.248" v="1163" actId="26606"/>
          <ac:spMkLst>
            <pc:docMk/>
            <pc:sldMk cId="3728882954" sldId="319"/>
            <ac:spMk id="10" creationId="{42A4FC2C-047E-45A5-965D-8E1E3BF09BC6}"/>
          </ac:spMkLst>
        </pc:spChg>
        <pc:picChg chg="add mod ord">
          <ac:chgData name="Jeffrey, Justin (DPH)" userId="688d1829-e65b-474d-900a-b54ace26d5c6" providerId="ADAL" clId="{3A6BF216-52E7-42AA-8C66-2AC1299956DF}" dt="2023-03-07T22:12:04.248" v="1163" actId="26606"/>
          <ac:picMkLst>
            <pc:docMk/>
            <pc:sldMk cId="3728882954" sldId="319"/>
            <ac:picMk id="5" creationId="{8765F477-8C65-DF09-CF52-3749B3AA137C}"/>
          </ac:picMkLst>
        </pc:picChg>
      </pc:sldChg>
      <pc:sldChg chg="addSp modSp new mod setBg">
        <pc:chgData name="Jeffrey, Justin (DPH)" userId="688d1829-e65b-474d-900a-b54ace26d5c6" providerId="ADAL" clId="{3A6BF216-52E7-42AA-8C66-2AC1299956DF}" dt="2023-03-08T01:53:04.743" v="1223" actId="26606"/>
        <pc:sldMkLst>
          <pc:docMk/>
          <pc:sldMk cId="1116099335" sldId="320"/>
        </pc:sldMkLst>
        <pc:spChg chg="mod">
          <ac:chgData name="Jeffrey, Justin (DPH)" userId="688d1829-e65b-474d-900a-b54ace26d5c6" providerId="ADAL" clId="{3A6BF216-52E7-42AA-8C66-2AC1299956DF}" dt="2023-03-08T01:53:04.743" v="1223" actId="26606"/>
          <ac:spMkLst>
            <pc:docMk/>
            <pc:sldMk cId="1116099335" sldId="320"/>
            <ac:spMk id="2" creationId="{023D9ECC-3090-50FE-7A93-562694BD5446}"/>
          </ac:spMkLst>
        </pc:spChg>
        <pc:spChg chg="mod">
          <ac:chgData name="Jeffrey, Justin (DPH)" userId="688d1829-e65b-474d-900a-b54ace26d5c6" providerId="ADAL" clId="{3A6BF216-52E7-42AA-8C66-2AC1299956DF}" dt="2023-03-08T01:53:04.743" v="1223" actId="26606"/>
          <ac:spMkLst>
            <pc:docMk/>
            <pc:sldMk cId="1116099335" sldId="320"/>
            <ac:spMk id="3" creationId="{AFF04FDA-6E2B-5109-D347-B53A3486FEDC}"/>
          </ac:spMkLst>
        </pc:spChg>
        <pc:spChg chg="add">
          <ac:chgData name="Jeffrey, Justin (DPH)" userId="688d1829-e65b-474d-900a-b54ace26d5c6" providerId="ADAL" clId="{3A6BF216-52E7-42AA-8C66-2AC1299956DF}" dt="2023-03-08T01:53:04.743" v="1223" actId="26606"/>
          <ac:spMkLst>
            <pc:docMk/>
            <pc:sldMk cId="1116099335" sldId="320"/>
            <ac:spMk id="8" creationId="{907EF6B7-1338-4443-8C46-6A318D952DFD}"/>
          </ac:spMkLst>
        </pc:spChg>
        <pc:spChg chg="add">
          <ac:chgData name="Jeffrey, Justin (DPH)" userId="688d1829-e65b-474d-900a-b54ace26d5c6" providerId="ADAL" clId="{3A6BF216-52E7-42AA-8C66-2AC1299956DF}" dt="2023-03-08T01:53:04.743" v="1223" actId="26606"/>
          <ac:spMkLst>
            <pc:docMk/>
            <pc:sldMk cId="1116099335" sldId="320"/>
            <ac:spMk id="10" creationId="{DAAE4CDD-124C-4DCF-9584-B6033B545DD5}"/>
          </ac:spMkLst>
        </pc:spChg>
        <pc:spChg chg="add">
          <ac:chgData name="Jeffrey, Justin (DPH)" userId="688d1829-e65b-474d-900a-b54ace26d5c6" providerId="ADAL" clId="{3A6BF216-52E7-42AA-8C66-2AC1299956DF}" dt="2023-03-08T01:53:04.743" v="1223" actId="26606"/>
          <ac:spMkLst>
            <pc:docMk/>
            <pc:sldMk cId="1116099335" sldId="320"/>
            <ac:spMk id="12" creationId="{081E4A58-353D-44AE-B2FC-2A74E2E400F7}"/>
          </ac:spMkLst>
        </pc:spChg>
      </pc:sldChg>
    </pc:docChg>
  </pc:docChgLst>
  <pc:docChgLst>
    <pc:chgData name="Hernandez Rodriguez, Ginna" userId="7b86a55b-5465-4654-abf8-637584b5c9c5" providerId="ADAL" clId="{5C851E11-64CB-4D3F-85B0-805AA5EBBAD1}"/>
    <pc:docChg chg="modSld">
      <pc:chgData name="Hernandez Rodriguez, Ginna" userId="7b86a55b-5465-4654-abf8-637584b5c9c5" providerId="ADAL" clId="{5C851E11-64CB-4D3F-85B0-805AA5EBBAD1}" dt="2023-03-07T23:41:11.858" v="7" actId="20577"/>
      <pc:docMkLst>
        <pc:docMk/>
      </pc:docMkLst>
      <pc:sldChg chg="mod modShow">
        <pc:chgData name="Hernandez Rodriguez, Ginna" userId="7b86a55b-5465-4654-abf8-637584b5c9c5" providerId="ADAL" clId="{5C851E11-64CB-4D3F-85B0-805AA5EBBAD1}" dt="2023-03-07T22:48:59.865" v="1" actId="729"/>
        <pc:sldMkLst>
          <pc:docMk/>
          <pc:sldMk cId="3615480401" sldId="259"/>
        </pc:sldMkLst>
      </pc:sldChg>
      <pc:sldChg chg="modSp">
        <pc:chgData name="Hernandez Rodriguez, Ginna" userId="7b86a55b-5465-4654-abf8-637584b5c9c5" providerId="ADAL" clId="{5C851E11-64CB-4D3F-85B0-805AA5EBBAD1}" dt="2023-03-07T23:41:11.858" v="7" actId="20577"/>
        <pc:sldMkLst>
          <pc:docMk/>
          <pc:sldMk cId="3517345117" sldId="304"/>
        </pc:sldMkLst>
        <pc:graphicFrameChg chg="mod">
          <ac:chgData name="Hernandez Rodriguez, Ginna" userId="7b86a55b-5465-4654-abf8-637584b5c9c5" providerId="ADAL" clId="{5C851E11-64CB-4D3F-85B0-805AA5EBBAD1}" dt="2023-03-07T23:41:11.858" v="7" actId="20577"/>
          <ac:graphicFrameMkLst>
            <pc:docMk/>
            <pc:sldMk cId="3517345117" sldId="304"/>
            <ac:graphicFrameMk id="5" creationId="{C5A62494-81FE-5C56-CD86-ECBC04B1CF63}"/>
          </ac:graphicFrameMkLst>
        </pc:graphicFrameChg>
      </pc:sldChg>
      <pc:sldChg chg="modSp mod">
        <pc:chgData name="Hernandez Rodriguez, Ginna" userId="7b86a55b-5465-4654-abf8-637584b5c9c5" providerId="ADAL" clId="{5C851E11-64CB-4D3F-85B0-805AA5EBBAD1}" dt="2023-03-07T22:36:44.066" v="0" actId="1076"/>
        <pc:sldMkLst>
          <pc:docMk/>
          <pc:sldMk cId="2662233713" sldId="312"/>
        </pc:sldMkLst>
        <pc:spChg chg="mod">
          <ac:chgData name="Hernandez Rodriguez, Ginna" userId="7b86a55b-5465-4654-abf8-637584b5c9c5" providerId="ADAL" clId="{5C851E11-64CB-4D3F-85B0-805AA5EBBAD1}" dt="2023-03-07T22:36:44.066" v="0" actId="1076"/>
          <ac:spMkLst>
            <pc:docMk/>
            <pc:sldMk cId="2662233713" sldId="312"/>
            <ac:spMk id="2" creationId="{4B8FB5EB-2A1E-861E-0001-5D291A7E8541}"/>
          </ac:spMkLst>
        </pc:spChg>
      </pc:sldChg>
    </pc:docChg>
  </pc:docChgLst>
  <pc:docChgLst>
    <pc:chgData name="Hernandez Rodriguez, Ginna" userId="7b86a55b-5465-4654-abf8-637584b5c9c5" providerId="ADAL" clId="{A63EED41-C234-4BAE-BE90-BABF604A5903}"/>
    <pc:docChg chg="custSel modSld">
      <pc:chgData name="Hernandez Rodriguez, Ginna" userId="7b86a55b-5465-4654-abf8-637584b5c9c5" providerId="ADAL" clId="{A63EED41-C234-4BAE-BE90-BABF604A5903}" dt="2023-02-08T22:42:19.250" v="1" actId="27636"/>
      <pc:docMkLst>
        <pc:docMk/>
      </pc:docMkLst>
      <pc:sldChg chg="modSp mod">
        <pc:chgData name="Hernandez Rodriguez, Ginna" userId="7b86a55b-5465-4654-abf8-637584b5c9c5" providerId="ADAL" clId="{A63EED41-C234-4BAE-BE90-BABF604A5903}" dt="2023-02-08T22:42:19.250" v="1" actId="27636"/>
        <pc:sldMkLst>
          <pc:docMk/>
          <pc:sldMk cId="1171982406" sldId="291"/>
        </pc:sldMkLst>
        <pc:spChg chg="mod">
          <ac:chgData name="Hernandez Rodriguez, Ginna" userId="7b86a55b-5465-4654-abf8-637584b5c9c5" providerId="ADAL" clId="{A63EED41-C234-4BAE-BE90-BABF604A5903}" dt="2023-02-08T22:42:19.250" v="1" actId="27636"/>
          <ac:spMkLst>
            <pc:docMk/>
            <pc:sldMk cId="1171982406" sldId="291"/>
            <ac:spMk id="2" creationId="{95CBD7EE-E82E-6192-0A40-46077B0F8BC5}"/>
          </ac:spMkLst>
        </pc:spChg>
      </pc:sldChg>
    </pc:docChg>
  </pc:docChgLst>
  <pc:docChgLst>
    <pc:chgData name="Ginna Hernandez Rodriguez" userId="7b86a55b-5465-4654-abf8-637584b5c9c5" providerId="ADAL" clId="{A63EED41-C234-4BAE-BE90-BABF604A5903}"/>
    <pc:docChg chg="modSld">
      <pc:chgData name="Ginna Hernandez Rodriguez" userId="7b86a55b-5465-4654-abf8-637584b5c9c5" providerId="ADAL" clId="{A63EED41-C234-4BAE-BE90-BABF604A5903}" dt="2023-02-08T00:41:21.479" v="1" actId="20577"/>
      <pc:docMkLst>
        <pc:docMk/>
      </pc:docMkLst>
      <pc:sldChg chg="modSp">
        <pc:chgData name="Ginna Hernandez Rodriguez" userId="7b86a55b-5465-4654-abf8-637584b5c9c5" providerId="ADAL" clId="{A63EED41-C234-4BAE-BE90-BABF604A5903}" dt="2023-02-08T00:41:21.479" v="1" actId="20577"/>
        <pc:sldMkLst>
          <pc:docMk/>
          <pc:sldMk cId="2690631540" sldId="288"/>
        </pc:sldMkLst>
        <pc:graphicFrameChg chg="mod">
          <ac:chgData name="Ginna Hernandez Rodriguez" userId="7b86a55b-5465-4654-abf8-637584b5c9c5" providerId="ADAL" clId="{A63EED41-C234-4BAE-BE90-BABF604A5903}" dt="2023-02-08T00:41:21.479" v="1" actId="20577"/>
          <ac:graphicFrameMkLst>
            <pc:docMk/>
            <pc:sldMk cId="2690631540" sldId="288"/>
            <ac:graphicFrameMk id="5" creationId="{B8F14D05-C7D3-F521-957E-A47CC2C4915A}"/>
          </ac:graphicFrameMkLst>
        </pc:graphicFrameChg>
      </pc:sldChg>
    </pc:docChg>
  </pc:docChgLst>
  <pc:docChgLst>
    <pc:chgData name="Jeffrey, Justin (DPH)" userId="688d1829-e65b-474d-900a-b54ace26d5c6" providerId="ADAL" clId="{99C8A4AD-29E2-4057-A403-90A4C300E20B}"/>
    <pc:docChg chg="undo redo custSel addSld delSld modSld sldOrd addSection delSection modSection">
      <pc:chgData name="Jeffrey, Justin (DPH)" userId="688d1829-e65b-474d-900a-b54ace26d5c6" providerId="ADAL" clId="{99C8A4AD-29E2-4057-A403-90A4C300E20B}" dt="2023-09-20T20:26:02.086" v="2804" actId="26606"/>
      <pc:docMkLst>
        <pc:docMk/>
      </pc:docMkLst>
      <pc:sldChg chg="addSp delSp modSp mod delDesignElem">
        <pc:chgData name="Jeffrey, Justin (DPH)" userId="688d1829-e65b-474d-900a-b54ace26d5c6" providerId="ADAL" clId="{99C8A4AD-29E2-4057-A403-90A4C300E20B}" dt="2023-09-20T18:15:36.342" v="2672" actId="20577"/>
        <pc:sldMkLst>
          <pc:docMk/>
          <pc:sldMk cId="1539537608" sldId="256"/>
        </pc:sldMkLst>
        <pc:spChg chg="mod">
          <ac:chgData name="Jeffrey, Justin (DPH)" userId="688d1829-e65b-474d-900a-b54ace26d5c6" providerId="ADAL" clId="{99C8A4AD-29E2-4057-A403-90A4C300E20B}" dt="2023-03-30T17:18:10.711" v="313"/>
          <ac:spMkLst>
            <pc:docMk/>
            <pc:sldMk cId="1539537608" sldId="256"/>
            <ac:spMk id="2" creationId="{2B73DF35-FFA1-4030-BA72-A7FE74F843B2}"/>
          </ac:spMkLst>
        </pc:spChg>
        <pc:spChg chg="mod">
          <ac:chgData name="Jeffrey, Justin (DPH)" userId="688d1829-e65b-474d-900a-b54ace26d5c6" providerId="ADAL" clId="{99C8A4AD-29E2-4057-A403-90A4C300E20B}" dt="2023-09-20T18:15:36.342" v="2672" actId="20577"/>
          <ac:spMkLst>
            <pc:docMk/>
            <pc:sldMk cId="1539537608" sldId="256"/>
            <ac:spMk id="3" creationId="{C05C7039-2C4B-4A1E-9C73-186D0373EC5A}"/>
          </ac:spMkLst>
        </pc:spChg>
        <pc:spChg chg="add del">
          <ac:chgData name="Jeffrey, Justin (DPH)" userId="688d1829-e65b-474d-900a-b54ace26d5c6" providerId="ADAL" clId="{99C8A4AD-29E2-4057-A403-90A4C300E20B}" dt="2023-03-30T17:18:31.519" v="389"/>
          <ac:spMkLst>
            <pc:docMk/>
            <pc:sldMk cId="1539537608" sldId="256"/>
            <ac:spMk id="10" creationId="{5B32A67F-3598-4A13-8552-DA884FFCCE57}"/>
          </ac:spMkLst>
        </pc:spChg>
        <pc:spChg chg="add del">
          <ac:chgData name="Jeffrey, Justin (DPH)" userId="688d1829-e65b-474d-900a-b54ace26d5c6" providerId="ADAL" clId="{99C8A4AD-29E2-4057-A403-90A4C300E20B}" dt="2023-03-30T17:18:31.519" v="389"/>
          <ac:spMkLst>
            <pc:docMk/>
            <pc:sldMk cId="1539537608" sldId="256"/>
            <ac:spMk id="12" creationId="{BCC55ACC-A2F6-403C-A3A4-D59B3734D45F}"/>
          </ac:spMkLst>
        </pc:spChg>
        <pc:spChg chg="add del">
          <ac:chgData name="Jeffrey, Justin (DPH)" userId="688d1829-e65b-474d-900a-b54ace26d5c6" providerId="ADAL" clId="{99C8A4AD-29E2-4057-A403-90A4C300E20B}" dt="2023-03-30T17:18:31.519" v="389"/>
          <ac:spMkLst>
            <pc:docMk/>
            <pc:sldMk cId="1539537608" sldId="256"/>
            <ac:spMk id="14" creationId="{598EBA13-C937-430B-9523-439FE21096E6}"/>
          </ac:spMkLst>
        </pc:spChg>
      </pc:sldChg>
      <pc:sldChg chg="addSp delSp del delDesignElem">
        <pc:chgData name="Jeffrey, Justin (DPH)" userId="688d1829-e65b-474d-900a-b54ace26d5c6" providerId="ADAL" clId="{99C8A4AD-29E2-4057-A403-90A4C300E20B}" dt="2023-03-30T17:24:39.153" v="408" actId="2696"/>
        <pc:sldMkLst>
          <pc:docMk/>
          <pc:sldMk cId="2325531075" sldId="257"/>
        </pc:sldMkLst>
        <pc:spChg chg="add del">
          <ac:chgData name="Jeffrey, Justin (DPH)" userId="688d1829-e65b-474d-900a-b54ace26d5c6" providerId="ADAL" clId="{99C8A4AD-29E2-4057-A403-90A4C300E20B}" dt="2023-03-30T17:18:31.519" v="389"/>
          <ac:spMkLst>
            <pc:docMk/>
            <pc:sldMk cId="2325531075" sldId="257"/>
            <ac:spMk id="12" creationId="{5E39A796-BE83-48B1-B33F-35C4A32AAB57}"/>
          </ac:spMkLst>
        </pc:spChg>
        <pc:spChg chg="add del">
          <ac:chgData name="Jeffrey, Justin (DPH)" userId="688d1829-e65b-474d-900a-b54ace26d5c6" providerId="ADAL" clId="{99C8A4AD-29E2-4057-A403-90A4C300E20B}" dt="2023-03-30T17:18:31.519" v="389"/>
          <ac:spMkLst>
            <pc:docMk/>
            <pc:sldMk cId="2325531075" sldId="257"/>
            <ac:spMk id="14" creationId="{72F84B47-E267-4194-8194-831DB7B5547F}"/>
          </ac:spMkLst>
        </pc:spChg>
      </pc:sldChg>
      <pc:sldChg chg="addSp delSp modSp del mod delDesignElem">
        <pc:chgData name="Jeffrey, Justin (DPH)" userId="688d1829-e65b-474d-900a-b54ace26d5c6" providerId="ADAL" clId="{99C8A4AD-29E2-4057-A403-90A4C300E20B}" dt="2023-03-30T18:56:25.844" v="658" actId="2696"/>
        <pc:sldMkLst>
          <pc:docMk/>
          <pc:sldMk cId="1891721984" sldId="258"/>
        </pc:sldMkLst>
        <pc:spChg chg="mod">
          <ac:chgData name="Jeffrey, Justin (DPH)" userId="688d1829-e65b-474d-900a-b54ace26d5c6" providerId="ADAL" clId="{99C8A4AD-29E2-4057-A403-90A4C300E20B}" dt="2023-03-30T17:18:24.655" v="359"/>
          <ac:spMkLst>
            <pc:docMk/>
            <pc:sldMk cId="1891721984" sldId="258"/>
            <ac:spMk id="2" creationId="{0A0F306E-0821-4316-9D03-524B668CD785}"/>
          </ac:spMkLst>
        </pc:spChg>
        <pc:spChg chg="mod">
          <ac:chgData name="Jeffrey, Justin (DPH)" userId="688d1829-e65b-474d-900a-b54ace26d5c6" providerId="ADAL" clId="{99C8A4AD-29E2-4057-A403-90A4C300E20B}" dt="2023-03-30T17:18:31.519" v="389"/>
          <ac:spMkLst>
            <pc:docMk/>
            <pc:sldMk cId="1891721984" sldId="258"/>
            <ac:spMk id="4" creationId="{D12D7372-1D7A-44CC-7BEE-792C6E6175E2}"/>
          </ac:spMkLst>
        </pc:spChg>
        <pc:spChg chg="add del">
          <ac:chgData name="Jeffrey, Justin (DPH)" userId="688d1829-e65b-474d-900a-b54ace26d5c6" providerId="ADAL" clId="{99C8A4AD-29E2-4057-A403-90A4C300E20B}" dt="2023-03-30T17:18:31.519" v="389"/>
          <ac:spMkLst>
            <pc:docMk/>
            <pc:sldMk cId="1891721984" sldId="258"/>
            <ac:spMk id="21" creationId="{86295E7F-EA66-480B-B001-C8BE7CD61903}"/>
          </ac:spMkLst>
        </pc:spChg>
        <pc:cxnChg chg="add del">
          <ac:chgData name="Jeffrey, Justin (DPH)" userId="688d1829-e65b-474d-900a-b54ace26d5c6" providerId="ADAL" clId="{99C8A4AD-29E2-4057-A403-90A4C300E20B}" dt="2023-03-30T17:18:31.519" v="389"/>
          <ac:cxnSpMkLst>
            <pc:docMk/>
            <pc:sldMk cId="1891721984" sldId="258"/>
            <ac:cxnSpMk id="23" creationId="{E126E481-B945-4179-BD79-05E96E9B29E1}"/>
          </ac:cxnSpMkLst>
        </pc:cxnChg>
      </pc:sldChg>
      <pc:sldChg chg="addSp delSp modSp del mod delDesignElem">
        <pc:chgData name="Jeffrey, Justin (DPH)" userId="688d1829-e65b-474d-900a-b54ace26d5c6" providerId="ADAL" clId="{99C8A4AD-29E2-4057-A403-90A4C300E20B}" dt="2023-03-30T18:56:30.672" v="659" actId="2696"/>
        <pc:sldMkLst>
          <pc:docMk/>
          <pc:sldMk cId="3615480401" sldId="259"/>
        </pc:sldMkLst>
        <pc:spChg chg="mod">
          <ac:chgData name="Jeffrey, Justin (DPH)" userId="688d1829-e65b-474d-900a-b54ace26d5c6" providerId="ADAL" clId="{99C8A4AD-29E2-4057-A403-90A4C300E20B}" dt="2023-03-30T17:18:24.655" v="359"/>
          <ac:spMkLst>
            <pc:docMk/>
            <pc:sldMk cId="3615480401" sldId="259"/>
            <ac:spMk id="3" creationId="{39D1E037-471B-4157-A626-47339A5D4210}"/>
          </ac:spMkLst>
        </pc:spChg>
        <pc:spChg chg="add del">
          <ac:chgData name="Jeffrey, Justin (DPH)" userId="688d1829-e65b-474d-900a-b54ace26d5c6" providerId="ADAL" clId="{99C8A4AD-29E2-4057-A403-90A4C300E20B}" dt="2023-03-30T17:18:31.519" v="389"/>
          <ac:spMkLst>
            <pc:docMk/>
            <pc:sldMk cId="3615480401" sldId="259"/>
            <ac:spMk id="8" creationId="{4D24BFD5-D814-402B-B6C4-EEF6AE14B0F2}"/>
          </ac:spMkLst>
        </pc:spChg>
        <pc:spChg chg="add del">
          <ac:chgData name="Jeffrey, Justin (DPH)" userId="688d1829-e65b-474d-900a-b54ace26d5c6" providerId="ADAL" clId="{99C8A4AD-29E2-4057-A403-90A4C300E20B}" dt="2023-03-30T17:18:31.519" v="389"/>
          <ac:spMkLst>
            <pc:docMk/>
            <pc:sldMk cId="3615480401" sldId="259"/>
            <ac:spMk id="10" creationId="{36FED7E8-9A97-475F-9FA4-113410D4433B}"/>
          </ac:spMkLst>
        </pc:spChg>
        <pc:spChg chg="add del">
          <ac:chgData name="Jeffrey, Justin (DPH)" userId="688d1829-e65b-474d-900a-b54ace26d5c6" providerId="ADAL" clId="{99C8A4AD-29E2-4057-A403-90A4C300E20B}" dt="2023-03-30T17:18:31.519" v="389"/>
          <ac:spMkLst>
            <pc:docMk/>
            <pc:sldMk cId="3615480401" sldId="259"/>
            <ac:spMk id="12" creationId="{2A39B854-4B6C-4F7F-A602-6F97770CED70}"/>
          </ac:spMkLst>
        </pc:spChg>
      </pc:sldChg>
      <pc:sldChg chg="addSp delSp modSp del mod delDesignElem">
        <pc:chgData name="Jeffrey, Justin (DPH)" userId="688d1829-e65b-474d-900a-b54ace26d5c6" providerId="ADAL" clId="{99C8A4AD-29E2-4057-A403-90A4C300E20B}" dt="2023-03-30T18:56:34.801" v="660" actId="2696"/>
        <pc:sldMkLst>
          <pc:docMk/>
          <pc:sldMk cId="2359066044" sldId="260"/>
        </pc:sldMkLst>
        <pc:spChg chg="mod">
          <ac:chgData name="Jeffrey, Justin (DPH)" userId="688d1829-e65b-474d-900a-b54ace26d5c6" providerId="ADAL" clId="{99C8A4AD-29E2-4057-A403-90A4C300E20B}" dt="2023-03-30T17:18:24.655" v="359"/>
          <ac:spMkLst>
            <pc:docMk/>
            <pc:sldMk cId="2359066044" sldId="260"/>
            <ac:spMk id="2" creationId="{B7C0D2A3-C110-4B83-8841-6BBFCD2E36D9}"/>
          </ac:spMkLst>
        </pc:spChg>
        <pc:spChg chg="add del">
          <ac:chgData name="Jeffrey, Justin (DPH)" userId="688d1829-e65b-474d-900a-b54ace26d5c6" providerId="ADAL" clId="{99C8A4AD-29E2-4057-A403-90A4C300E20B}" dt="2023-03-30T17:18:31.519" v="389"/>
          <ac:spMkLst>
            <pc:docMk/>
            <pc:sldMk cId="2359066044" sldId="260"/>
            <ac:spMk id="10" creationId="{E45B1D5C-0827-4AF0-8186-11FC5A8B8B92}"/>
          </ac:spMkLst>
        </pc:spChg>
        <pc:spChg chg="add del">
          <ac:chgData name="Jeffrey, Justin (DPH)" userId="688d1829-e65b-474d-900a-b54ace26d5c6" providerId="ADAL" clId="{99C8A4AD-29E2-4057-A403-90A4C300E20B}" dt="2023-03-30T17:18:31.519" v="389"/>
          <ac:spMkLst>
            <pc:docMk/>
            <pc:sldMk cId="2359066044" sldId="260"/>
            <ac:spMk id="12" creationId="{99413ED5-9ED4-4772-BCE4-2BCAE6B12E35}"/>
          </ac:spMkLst>
        </pc:spChg>
        <pc:spChg chg="add del">
          <ac:chgData name="Jeffrey, Justin (DPH)" userId="688d1829-e65b-474d-900a-b54ace26d5c6" providerId="ADAL" clId="{99C8A4AD-29E2-4057-A403-90A4C300E20B}" dt="2023-03-30T17:18:31.519" v="389"/>
          <ac:spMkLst>
            <pc:docMk/>
            <pc:sldMk cId="2359066044" sldId="260"/>
            <ac:spMk id="14" creationId="{04357C93-F0CB-4A1C-8F77-4E9063789819}"/>
          </ac:spMkLst>
        </pc:spChg>
        <pc:spChg chg="add del">
          <ac:chgData name="Jeffrey, Justin (DPH)" userId="688d1829-e65b-474d-900a-b54ace26d5c6" providerId="ADAL" clId="{99C8A4AD-29E2-4057-A403-90A4C300E20B}" dt="2023-03-30T17:18:31.519" v="389"/>
          <ac:spMkLst>
            <pc:docMk/>
            <pc:sldMk cId="2359066044" sldId="260"/>
            <ac:spMk id="16" creationId="{90F533E9-6690-41A8-A372-4C6C622D028D}"/>
          </ac:spMkLst>
        </pc:spChg>
      </pc:sldChg>
      <pc:sldChg chg="addSp delSp modSp mod setClrOvrMap delDesignElem modShow">
        <pc:chgData name="Jeffrey, Justin (DPH)" userId="688d1829-e65b-474d-900a-b54ace26d5c6" providerId="ADAL" clId="{99C8A4AD-29E2-4057-A403-90A4C300E20B}" dt="2023-09-20T18:29:54.519" v="2767" actId="729"/>
        <pc:sldMkLst>
          <pc:docMk/>
          <pc:sldMk cId="1279583129" sldId="261"/>
        </pc:sldMkLst>
        <pc:spChg chg="mod">
          <ac:chgData name="Jeffrey, Justin (DPH)" userId="688d1829-e65b-474d-900a-b54ace26d5c6" providerId="ADAL" clId="{99C8A4AD-29E2-4057-A403-90A4C300E20B}" dt="2023-03-30T18:58:41.722" v="674" actId="26606"/>
          <ac:spMkLst>
            <pc:docMk/>
            <pc:sldMk cId="1279583129" sldId="261"/>
            <ac:spMk id="2" creationId="{B083F29E-7D38-4C76-AD57-6A5BA9E28C51}"/>
          </ac:spMkLst>
        </pc:spChg>
        <pc:spChg chg="del mod">
          <ac:chgData name="Jeffrey, Justin (DPH)" userId="688d1829-e65b-474d-900a-b54ace26d5c6" providerId="ADAL" clId="{99C8A4AD-29E2-4057-A403-90A4C300E20B}" dt="2023-03-30T18:58:41.722" v="674" actId="26606"/>
          <ac:spMkLst>
            <pc:docMk/>
            <pc:sldMk cId="1279583129" sldId="261"/>
            <ac:spMk id="4" creationId="{B942DD3E-CC43-6449-2FB8-4DD7BDCB3E2E}"/>
          </ac:spMkLst>
        </pc:spChg>
        <pc:spChg chg="add del">
          <ac:chgData name="Jeffrey, Justin (DPH)" userId="688d1829-e65b-474d-900a-b54ace26d5c6" providerId="ADAL" clId="{99C8A4AD-29E2-4057-A403-90A4C300E20B}" dt="2023-03-30T18:58:41.722" v="674" actId="26606"/>
          <ac:spMkLst>
            <pc:docMk/>
            <pc:sldMk cId="1279583129" sldId="261"/>
            <ac:spMk id="10" creationId="{9228552E-C8B1-4A80-8448-0787CE0FC704}"/>
          </ac:spMkLst>
        </pc:spChg>
        <pc:spChg chg="add">
          <ac:chgData name="Jeffrey, Justin (DPH)" userId="688d1829-e65b-474d-900a-b54ace26d5c6" providerId="ADAL" clId="{99C8A4AD-29E2-4057-A403-90A4C300E20B}" dt="2023-03-30T18:58:41.722" v="674" actId="26606"/>
          <ac:spMkLst>
            <pc:docMk/>
            <pc:sldMk cId="1279583129" sldId="261"/>
            <ac:spMk id="15" creationId="{D4771268-CB57-404A-9271-370EB28F6090}"/>
          </ac:spMkLst>
        </pc:spChg>
        <pc:picChg chg="del">
          <ac:chgData name="Jeffrey, Justin (DPH)" userId="688d1829-e65b-474d-900a-b54ace26d5c6" providerId="ADAL" clId="{99C8A4AD-29E2-4057-A403-90A4C300E20B}" dt="2023-03-30T18:58:38.837" v="673" actId="478"/>
          <ac:picMkLst>
            <pc:docMk/>
            <pc:sldMk cId="1279583129" sldId="261"/>
            <ac:picMk id="6" creationId="{6B89C46A-352C-B166-3EE9-9A51ACB7D91F}"/>
          </ac:picMkLst>
        </pc:picChg>
        <pc:picChg chg="mod">
          <ac:chgData name="Jeffrey, Justin (DPH)" userId="688d1829-e65b-474d-900a-b54ace26d5c6" providerId="ADAL" clId="{99C8A4AD-29E2-4057-A403-90A4C300E20B}" dt="2023-03-30T18:58:41.722" v="674" actId="26606"/>
          <ac:picMkLst>
            <pc:docMk/>
            <pc:sldMk cId="1279583129" sldId="261"/>
            <ac:picMk id="8" creationId="{C6DF0F84-7267-2643-87C6-A43321D5F3C4}"/>
          </ac:picMkLst>
        </pc:picChg>
      </pc:sldChg>
      <pc:sldChg chg="addSp delSp del delDesignElem">
        <pc:chgData name="Jeffrey, Justin (DPH)" userId="688d1829-e65b-474d-900a-b54ace26d5c6" providerId="ADAL" clId="{99C8A4AD-29E2-4057-A403-90A4C300E20B}" dt="2023-03-30T18:57:18.672" v="661" actId="2696"/>
        <pc:sldMkLst>
          <pc:docMk/>
          <pc:sldMk cId="3634471336" sldId="266"/>
        </pc:sldMkLst>
        <pc:spChg chg="add del">
          <ac:chgData name="Jeffrey, Justin (DPH)" userId="688d1829-e65b-474d-900a-b54ace26d5c6" providerId="ADAL" clId="{99C8A4AD-29E2-4057-A403-90A4C300E20B}" dt="2023-03-30T17:18:31.519" v="389"/>
          <ac:spMkLst>
            <pc:docMk/>
            <pc:sldMk cId="3634471336" sldId="266"/>
            <ac:spMk id="8" creationId="{907EF6B7-1338-4443-8C46-6A318D952DFD}"/>
          </ac:spMkLst>
        </pc:spChg>
        <pc:spChg chg="add del">
          <ac:chgData name="Jeffrey, Justin (DPH)" userId="688d1829-e65b-474d-900a-b54ace26d5c6" providerId="ADAL" clId="{99C8A4AD-29E2-4057-A403-90A4C300E20B}" dt="2023-03-30T17:18:31.519" v="389"/>
          <ac:spMkLst>
            <pc:docMk/>
            <pc:sldMk cId="3634471336" sldId="266"/>
            <ac:spMk id="10" creationId="{DAAE4CDD-124C-4DCF-9584-B6033B545DD5}"/>
          </ac:spMkLst>
        </pc:spChg>
        <pc:spChg chg="add del">
          <ac:chgData name="Jeffrey, Justin (DPH)" userId="688d1829-e65b-474d-900a-b54ace26d5c6" providerId="ADAL" clId="{99C8A4AD-29E2-4057-A403-90A4C300E20B}" dt="2023-03-30T17:18:31.519" v="389"/>
          <ac:spMkLst>
            <pc:docMk/>
            <pc:sldMk cId="3634471336" sldId="266"/>
            <ac:spMk id="12" creationId="{081E4A58-353D-44AE-B2FC-2A74E2E400F7}"/>
          </ac:spMkLst>
        </pc:spChg>
      </pc:sldChg>
      <pc:sldChg chg="addSp delSp del delDesignElem">
        <pc:chgData name="Jeffrey, Justin (DPH)" userId="688d1829-e65b-474d-900a-b54ace26d5c6" providerId="ADAL" clId="{99C8A4AD-29E2-4057-A403-90A4C300E20B}" dt="2023-03-30T18:56:23.077" v="657" actId="2696"/>
        <pc:sldMkLst>
          <pc:docMk/>
          <pc:sldMk cId="278168797" sldId="287"/>
        </pc:sldMkLst>
        <pc:spChg chg="add del">
          <ac:chgData name="Jeffrey, Justin (DPH)" userId="688d1829-e65b-474d-900a-b54ace26d5c6" providerId="ADAL" clId="{99C8A4AD-29E2-4057-A403-90A4C300E20B}" dt="2023-03-30T17:18:31.519" v="389"/>
          <ac:spMkLst>
            <pc:docMk/>
            <pc:sldMk cId="278168797" sldId="287"/>
            <ac:spMk id="12" creationId="{823AC064-BC96-4F32-8AE1-B2FD38754823}"/>
          </ac:spMkLst>
        </pc:spChg>
        <pc:cxnChg chg="add del">
          <ac:chgData name="Jeffrey, Justin (DPH)" userId="688d1829-e65b-474d-900a-b54ace26d5c6" providerId="ADAL" clId="{99C8A4AD-29E2-4057-A403-90A4C300E20B}" dt="2023-03-30T17:18:31.519" v="389"/>
          <ac:cxnSpMkLst>
            <pc:docMk/>
            <pc:sldMk cId="278168797" sldId="287"/>
            <ac:cxnSpMk id="14" creationId="{7E7C77BC-7138-40B1-A15B-20F57A494629}"/>
          </ac:cxnSpMkLst>
        </pc:cxnChg>
        <pc:cxnChg chg="add del">
          <ac:chgData name="Jeffrey, Justin (DPH)" userId="688d1829-e65b-474d-900a-b54ace26d5c6" providerId="ADAL" clId="{99C8A4AD-29E2-4057-A403-90A4C300E20B}" dt="2023-03-30T17:18:31.519" v="389"/>
          <ac:cxnSpMkLst>
            <pc:docMk/>
            <pc:sldMk cId="278168797" sldId="287"/>
            <ac:cxnSpMk id="16" creationId="{DB146403-F3D6-484B-B2ED-97F9565D0370}"/>
          </ac:cxnSpMkLst>
        </pc:cxnChg>
      </pc:sldChg>
      <pc:sldChg chg="addSp delSp modSp mod ord delDesignElem">
        <pc:chgData name="Jeffrey, Justin (DPH)" userId="688d1829-e65b-474d-900a-b54ace26d5c6" providerId="ADAL" clId="{99C8A4AD-29E2-4057-A403-90A4C300E20B}" dt="2023-09-20T18:31:50.455" v="2777"/>
        <pc:sldMkLst>
          <pc:docMk/>
          <pc:sldMk cId="2690631540" sldId="288"/>
        </pc:sldMkLst>
        <pc:spChg chg="mod">
          <ac:chgData name="Jeffrey, Justin (DPH)" userId="688d1829-e65b-474d-900a-b54ace26d5c6" providerId="ADAL" clId="{99C8A4AD-29E2-4057-A403-90A4C300E20B}" dt="2023-03-30T17:18:10.711" v="313"/>
          <ac:spMkLst>
            <pc:docMk/>
            <pc:sldMk cId="2690631540" sldId="288"/>
            <ac:spMk id="2" creationId="{DC113B6D-1FE1-873A-27FA-C9985B4D59F9}"/>
          </ac:spMkLst>
        </pc:spChg>
        <pc:spChg chg="add del">
          <ac:chgData name="Jeffrey, Justin (DPH)" userId="688d1829-e65b-474d-900a-b54ace26d5c6" providerId="ADAL" clId="{99C8A4AD-29E2-4057-A403-90A4C300E20B}" dt="2023-03-30T17:18:31.519" v="389"/>
          <ac:spMkLst>
            <pc:docMk/>
            <pc:sldMk cId="2690631540" sldId="288"/>
            <ac:spMk id="9" creationId="{B819A166-7571-4003-A6B8-B62034C3ED30}"/>
          </ac:spMkLst>
        </pc:spChg>
      </pc:sldChg>
      <pc:sldChg chg="add del">
        <pc:chgData name="Jeffrey, Justin (DPH)" userId="688d1829-e65b-474d-900a-b54ace26d5c6" providerId="ADAL" clId="{99C8A4AD-29E2-4057-A403-90A4C300E20B}" dt="2023-03-30T17:14:51.581" v="235" actId="2696"/>
        <pc:sldMkLst>
          <pc:docMk/>
          <pc:sldMk cId="4237909891" sldId="302"/>
        </pc:sldMkLst>
      </pc:sldChg>
      <pc:sldChg chg="del">
        <pc:chgData name="Jeffrey, Justin (DPH)" userId="688d1829-e65b-474d-900a-b54ace26d5c6" providerId="ADAL" clId="{99C8A4AD-29E2-4057-A403-90A4C300E20B}" dt="2023-03-30T17:12:14.277" v="188" actId="2696"/>
        <pc:sldMkLst>
          <pc:docMk/>
          <pc:sldMk cId="2015320370" sldId="303"/>
        </pc:sldMkLst>
      </pc:sldChg>
      <pc:sldChg chg="del">
        <pc:chgData name="Jeffrey, Justin (DPH)" userId="688d1829-e65b-474d-900a-b54ace26d5c6" providerId="ADAL" clId="{99C8A4AD-29E2-4057-A403-90A4C300E20B}" dt="2023-03-30T17:12:19.190" v="189" actId="2696"/>
        <pc:sldMkLst>
          <pc:docMk/>
          <pc:sldMk cId="3517345117" sldId="304"/>
        </pc:sldMkLst>
      </pc:sldChg>
      <pc:sldChg chg="del">
        <pc:chgData name="Jeffrey, Justin (DPH)" userId="688d1829-e65b-474d-900a-b54ace26d5c6" providerId="ADAL" clId="{99C8A4AD-29E2-4057-A403-90A4C300E20B}" dt="2023-03-30T17:12:25.377" v="190" actId="2696"/>
        <pc:sldMkLst>
          <pc:docMk/>
          <pc:sldMk cId="2191763140" sldId="305"/>
        </pc:sldMkLst>
      </pc:sldChg>
      <pc:sldChg chg="del">
        <pc:chgData name="Jeffrey, Justin (DPH)" userId="688d1829-e65b-474d-900a-b54ace26d5c6" providerId="ADAL" clId="{99C8A4AD-29E2-4057-A403-90A4C300E20B}" dt="2023-03-30T17:12:36.514" v="191" actId="2696"/>
        <pc:sldMkLst>
          <pc:docMk/>
          <pc:sldMk cId="1884731932" sldId="306"/>
        </pc:sldMkLst>
      </pc:sldChg>
      <pc:sldChg chg="addSp delSp modSp del mod delDesignElem">
        <pc:chgData name="Jeffrey, Justin (DPH)" userId="688d1829-e65b-474d-900a-b54ace26d5c6" providerId="ADAL" clId="{99C8A4AD-29E2-4057-A403-90A4C300E20B}" dt="2023-03-30T17:21:38.060" v="402" actId="2696"/>
        <pc:sldMkLst>
          <pc:docMk/>
          <pc:sldMk cId="4209380963" sldId="307"/>
        </pc:sldMkLst>
        <pc:spChg chg="mod">
          <ac:chgData name="Jeffrey, Justin (DPH)" userId="688d1829-e65b-474d-900a-b54ace26d5c6" providerId="ADAL" clId="{99C8A4AD-29E2-4057-A403-90A4C300E20B}" dt="2023-03-30T17:19:40.905" v="392" actId="26606"/>
          <ac:spMkLst>
            <pc:docMk/>
            <pc:sldMk cId="4209380963" sldId="307"/>
            <ac:spMk id="2" creationId="{03FB6253-F851-7E37-A917-1A1F2A64346C}"/>
          </ac:spMkLst>
        </pc:spChg>
        <pc:spChg chg="mod">
          <ac:chgData name="Jeffrey, Justin (DPH)" userId="688d1829-e65b-474d-900a-b54ace26d5c6" providerId="ADAL" clId="{99C8A4AD-29E2-4057-A403-90A4C300E20B}" dt="2023-03-30T17:19:40.905" v="392" actId="26606"/>
          <ac:spMkLst>
            <pc:docMk/>
            <pc:sldMk cId="4209380963" sldId="307"/>
            <ac:spMk id="3" creationId="{A35790E0-2E89-C983-CB37-F9A292788557}"/>
          </ac:spMkLst>
        </pc:spChg>
        <pc:spChg chg="add del">
          <ac:chgData name="Jeffrey, Justin (DPH)" userId="688d1829-e65b-474d-900a-b54ace26d5c6" providerId="ADAL" clId="{99C8A4AD-29E2-4057-A403-90A4C300E20B}" dt="2023-03-30T17:19:40.905" v="392" actId="26606"/>
          <ac:spMkLst>
            <pc:docMk/>
            <pc:sldMk cId="4209380963" sldId="307"/>
            <ac:spMk id="8" creationId="{907EF6B7-1338-4443-8C46-6A318D952DFD}"/>
          </ac:spMkLst>
        </pc:spChg>
        <pc:spChg chg="add del">
          <ac:chgData name="Jeffrey, Justin (DPH)" userId="688d1829-e65b-474d-900a-b54ace26d5c6" providerId="ADAL" clId="{99C8A4AD-29E2-4057-A403-90A4C300E20B}" dt="2023-03-30T17:19:40.905" v="392" actId="26606"/>
          <ac:spMkLst>
            <pc:docMk/>
            <pc:sldMk cId="4209380963" sldId="307"/>
            <ac:spMk id="10" creationId="{DAAE4CDD-124C-4DCF-9584-B6033B545DD5}"/>
          </ac:spMkLst>
        </pc:spChg>
        <pc:spChg chg="add del">
          <ac:chgData name="Jeffrey, Justin (DPH)" userId="688d1829-e65b-474d-900a-b54ace26d5c6" providerId="ADAL" clId="{99C8A4AD-29E2-4057-A403-90A4C300E20B}" dt="2023-03-30T17:19:40.905" v="392" actId="26606"/>
          <ac:spMkLst>
            <pc:docMk/>
            <pc:sldMk cId="4209380963" sldId="307"/>
            <ac:spMk id="12" creationId="{081E4A58-353D-44AE-B2FC-2A74E2E400F7}"/>
          </ac:spMkLst>
        </pc:spChg>
        <pc:spChg chg="add">
          <ac:chgData name="Jeffrey, Justin (DPH)" userId="688d1829-e65b-474d-900a-b54ace26d5c6" providerId="ADAL" clId="{99C8A4AD-29E2-4057-A403-90A4C300E20B}" dt="2023-03-30T17:19:40.905" v="392" actId="26606"/>
          <ac:spMkLst>
            <pc:docMk/>
            <pc:sldMk cId="4209380963" sldId="307"/>
            <ac:spMk id="17" creationId="{081EA652-8C6A-4E69-BEB9-170809474553}"/>
          </ac:spMkLst>
        </pc:spChg>
        <pc:spChg chg="add">
          <ac:chgData name="Jeffrey, Justin (DPH)" userId="688d1829-e65b-474d-900a-b54ace26d5c6" providerId="ADAL" clId="{99C8A4AD-29E2-4057-A403-90A4C300E20B}" dt="2023-03-30T17:19:40.905" v="392" actId="26606"/>
          <ac:spMkLst>
            <pc:docMk/>
            <pc:sldMk cId="4209380963" sldId="307"/>
            <ac:spMk id="19" creationId="{5298780A-33B9-4EA2-8F67-DE68AD62841B}"/>
          </ac:spMkLst>
        </pc:spChg>
        <pc:spChg chg="add">
          <ac:chgData name="Jeffrey, Justin (DPH)" userId="688d1829-e65b-474d-900a-b54ace26d5c6" providerId="ADAL" clId="{99C8A4AD-29E2-4057-A403-90A4C300E20B}" dt="2023-03-30T17:19:40.905" v="392" actId="26606"/>
          <ac:spMkLst>
            <pc:docMk/>
            <pc:sldMk cId="4209380963" sldId="307"/>
            <ac:spMk id="21" creationId="{7F488E8B-4E1E-4402-8935-D4E6C02615C7}"/>
          </ac:spMkLst>
        </pc:spChg>
        <pc:cxnChg chg="add">
          <ac:chgData name="Jeffrey, Justin (DPH)" userId="688d1829-e65b-474d-900a-b54ace26d5c6" providerId="ADAL" clId="{99C8A4AD-29E2-4057-A403-90A4C300E20B}" dt="2023-03-30T17:19:40.905" v="392" actId="26606"/>
          <ac:cxnSpMkLst>
            <pc:docMk/>
            <pc:sldMk cId="4209380963" sldId="307"/>
            <ac:cxnSpMk id="23" creationId="{23AAC9B5-8015-485C-ACF9-A750390E9A56}"/>
          </ac:cxnSpMkLst>
        </pc:cxnChg>
      </pc:sldChg>
      <pc:sldChg chg="addSp delSp modSp del mod delDesignElem">
        <pc:chgData name="Jeffrey, Justin (DPH)" userId="688d1829-e65b-474d-900a-b54ace26d5c6" providerId="ADAL" clId="{99C8A4AD-29E2-4057-A403-90A4C300E20B}" dt="2023-03-30T17:22:13.702" v="404" actId="2696"/>
        <pc:sldMkLst>
          <pc:docMk/>
          <pc:sldMk cId="1308959794" sldId="308"/>
        </pc:sldMkLst>
        <pc:spChg chg="mod">
          <ac:chgData name="Jeffrey, Justin (DPH)" userId="688d1829-e65b-474d-900a-b54ace26d5c6" providerId="ADAL" clId="{99C8A4AD-29E2-4057-A403-90A4C300E20B}" dt="2023-03-30T17:18:11.105" v="315"/>
          <ac:spMkLst>
            <pc:docMk/>
            <pc:sldMk cId="1308959794" sldId="308"/>
            <ac:spMk id="3" creationId="{97DDC6A8-F4A4-338D-A359-9A772972994A}"/>
          </ac:spMkLst>
        </pc:spChg>
        <pc:spChg chg="add del">
          <ac:chgData name="Jeffrey, Justin (DPH)" userId="688d1829-e65b-474d-900a-b54ace26d5c6" providerId="ADAL" clId="{99C8A4AD-29E2-4057-A403-90A4C300E20B}" dt="2023-03-30T17:18:31.519" v="389"/>
          <ac:spMkLst>
            <pc:docMk/>
            <pc:sldMk cId="1308959794" sldId="308"/>
            <ac:spMk id="8" creationId="{907EF6B7-1338-4443-8C46-6A318D952DFD}"/>
          </ac:spMkLst>
        </pc:spChg>
        <pc:spChg chg="add del">
          <ac:chgData name="Jeffrey, Justin (DPH)" userId="688d1829-e65b-474d-900a-b54ace26d5c6" providerId="ADAL" clId="{99C8A4AD-29E2-4057-A403-90A4C300E20B}" dt="2023-03-30T17:18:31.519" v="389"/>
          <ac:spMkLst>
            <pc:docMk/>
            <pc:sldMk cId="1308959794" sldId="308"/>
            <ac:spMk id="10" creationId="{DAAE4CDD-124C-4DCF-9584-B6033B545DD5}"/>
          </ac:spMkLst>
        </pc:spChg>
        <pc:spChg chg="add del">
          <ac:chgData name="Jeffrey, Justin (DPH)" userId="688d1829-e65b-474d-900a-b54ace26d5c6" providerId="ADAL" clId="{99C8A4AD-29E2-4057-A403-90A4C300E20B}" dt="2023-03-30T17:18:31.519" v="389"/>
          <ac:spMkLst>
            <pc:docMk/>
            <pc:sldMk cId="1308959794" sldId="308"/>
            <ac:spMk id="12" creationId="{081E4A58-353D-44AE-B2FC-2A74E2E400F7}"/>
          </ac:spMkLst>
        </pc:spChg>
      </pc:sldChg>
      <pc:sldChg chg="addSp delSp modSp del mod delDesignElem">
        <pc:chgData name="Jeffrey, Justin (DPH)" userId="688d1829-e65b-474d-900a-b54ace26d5c6" providerId="ADAL" clId="{99C8A4AD-29E2-4057-A403-90A4C300E20B}" dt="2023-05-30T17:08:42.738" v="750" actId="2696"/>
        <pc:sldMkLst>
          <pc:docMk/>
          <pc:sldMk cId="750133853" sldId="309"/>
        </pc:sldMkLst>
        <pc:spChg chg="mod">
          <ac:chgData name="Jeffrey, Justin (DPH)" userId="688d1829-e65b-474d-900a-b54ace26d5c6" providerId="ADAL" clId="{99C8A4AD-29E2-4057-A403-90A4C300E20B}" dt="2023-03-30T17:18:24.655" v="359"/>
          <ac:spMkLst>
            <pc:docMk/>
            <pc:sldMk cId="750133853" sldId="309"/>
            <ac:spMk id="2" creationId="{31199B4B-693C-ADA8-1E82-9067BB5C718C}"/>
          </ac:spMkLst>
        </pc:spChg>
        <pc:spChg chg="add del">
          <ac:chgData name="Jeffrey, Justin (DPH)" userId="688d1829-e65b-474d-900a-b54ace26d5c6" providerId="ADAL" clId="{99C8A4AD-29E2-4057-A403-90A4C300E20B}" dt="2023-03-30T17:18:31.519" v="389"/>
          <ac:spMkLst>
            <pc:docMk/>
            <pc:sldMk cId="750133853" sldId="309"/>
            <ac:spMk id="8" creationId="{907EF6B7-1338-4443-8C46-6A318D952DFD}"/>
          </ac:spMkLst>
        </pc:spChg>
        <pc:spChg chg="add del">
          <ac:chgData name="Jeffrey, Justin (DPH)" userId="688d1829-e65b-474d-900a-b54ace26d5c6" providerId="ADAL" clId="{99C8A4AD-29E2-4057-A403-90A4C300E20B}" dt="2023-03-30T17:18:31.519" v="389"/>
          <ac:spMkLst>
            <pc:docMk/>
            <pc:sldMk cId="750133853" sldId="309"/>
            <ac:spMk id="10" creationId="{DAAE4CDD-124C-4DCF-9584-B6033B545DD5}"/>
          </ac:spMkLst>
        </pc:spChg>
        <pc:spChg chg="add del">
          <ac:chgData name="Jeffrey, Justin (DPH)" userId="688d1829-e65b-474d-900a-b54ace26d5c6" providerId="ADAL" clId="{99C8A4AD-29E2-4057-A403-90A4C300E20B}" dt="2023-03-30T17:18:31.519" v="389"/>
          <ac:spMkLst>
            <pc:docMk/>
            <pc:sldMk cId="750133853" sldId="309"/>
            <ac:spMk id="12" creationId="{081E4A58-353D-44AE-B2FC-2A74E2E400F7}"/>
          </ac:spMkLst>
        </pc:spChg>
      </pc:sldChg>
      <pc:sldChg chg="addSp delSp modSp del mod delDesignElem">
        <pc:chgData name="Jeffrey, Justin (DPH)" userId="688d1829-e65b-474d-900a-b54ace26d5c6" providerId="ADAL" clId="{99C8A4AD-29E2-4057-A403-90A4C300E20B}" dt="2023-05-30T17:08:46.304" v="751" actId="2696"/>
        <pc:sldMkLst>
          <pc:docMk/>
          <pc:sldMk cId="45796187" sldId="310"/>
        </pc:sldMkLst>
        <pc:spChg chg="mod">
          <ac:chgData name="Jeffrey, Justin (DPH)" userId="688d1829-e65b-474d-900a-b54ace26d5c6" providerId="ADAL" clId="{99C8A4AD-29E2-4057-A403-90A4C300E20B}" dt="2023-03-30T17:18:24.655" v="359"/>
          <ac:spMkLst>
            <pc:docMk/>
            <pc:sldMk cId="45796187" sldId="310"/>
            <ac:spMk id="3" creationId="{A7649A80-8E51-0A34-DBEF-0EE9FC1447F0}"/>
          </ac:spMkLst>
        </pc:spChg>
        <pc:spChg chg="add del">
          <ac:chgData name="Jeffrey, Justin (DPH)" userId="688d1829-e65b-474d-900a-b54ace26d5c6" providerId="ADAL" clId="{99C8A4AD-29E2-4057-A403-90A4C300E20B}" dt="2023-03-30T17:18:31.519" v="389"/>
          <ac:spMkLst>
            <pc:docMk/>
            <pc:sldMk cId="45796187" sldId="310"/>
            <ac:spMk id="14" creationId="{907EF6B7-1338-4443-8C46-6A318D952DFD}"/>
          </ac:spMkLst>
        </pc:spChg>
        <pc:spChg chg="add del">
          <ac:chgData name="Jeffrey, Justin (DPH)" userId="688d1829-e65b-474d-900a-b54ace26d5c6" providerId="ADAL" clId="{99C8A4AD-29E2-4057-A403-90A4C300E20B}" dt="2023-03-30T17:18:31.519" v="389"/>
          <ac:spMkLst>
            <pc:docMk/>
            <pc:sldMk cId="45796187" sldId="310"/>
            <ac:spMk id="15" creationId="{DAAE4CDD-124C-4DCF-9584-B6033B545DD5}"/>
          </ac:spMkLst>
        </pc:spChg>
        <pc:spChg chg="add del">
          <ac:chgData name="Jeffrey, Justin (DPH)" userId="688d1829-e65b-474d-900a-b54ace26d5c6" providerId="ADAL" clId="{99C8A4AD-29E2-4057-A403-90A4C300E20B}" dt="2023-03-30T17:18:31.519" v="389"/>
          <ac:spMkLst>
            <pc:docMk/>
            <pc:sldMk cId="45796187" sldId="310"/>
            <ac:spMk id="16" creationId="{081E4A58-353D-44AE-B2FC-2A74E2E400F7}"/>
          </ac:spMkLst>
        </pc:spChg>
      </pc:sldChg>
      <pc:sldChg chg="addSp delSp delDesignElem">
        <pc:chgData name="Jeffrey, Justin (DPH)" userId="688d1829-e65b-474d-900a-b54ace26d5c6" providerId="ADAL" clId="{99C8A4AD-29E2-4057-A403-90A4C300E20B}" dt="2023-03-30T17:18:31.519" v="389"/>
        <pc:sldMkLst>
          <pc:docMk/>
          <pc:sldMk cId="1629748030" sldId="311"/>
        </pc:sldMkLst>
        <pc:spChg chg="add del">
          <ac:chgData name="Jeffrey, Justin (DPH)" userId="688d1829-e65b-474d-900a-b54ace26d5c6" providerId="ADAL" clId="{99C8A4AD-29E2-4057-A403-90A4C300E20B}" dt="2023-03-30T17:18:31.519" v="389"/>
          <ac:spMkLst>
            <pc:docMk/>
            <pc:sldMk cId="1629748030" sldId="311"/>
            <ac:spMk id="10" creationId="{D4771268-CB57-404A-9271-370EB28F6090}"/>
          </ac:spMkLst>
        </pc:spChg>
      </pc:sldChg>
      <pc:sldChg chg="addSp delSp modSp mod delDesignElem">
        <pc:chgData name="Jeffrey, Justin (DPH)" userId="688d1829-e65b-474d-900a-b54ace26d5c6" providerId="ADAL" clId="{99C8A4AD-29E2-4057-A403-90A4C300E20B}" dt="2023-03-30T17:18:31.519" v="389"/>
        <pc:sldMkLst>
          <pc:docMk/>
          <pc:sldMk cId="2662233713" sldId="312"/>
        </pc:sldMkLst>
        <pc:spChg chg="mod">
          <ac:chgData name="Jeffrey, Justin (DPH)" userId="688d1829-e65b-474d-900a-b54ace26d5c6" providerId="ADAL" clId="{99C8A4AD-29E2-4057-A403-90A4C300E20B}" dt="2023-03-30T17:18:24.655" v="359"/>
          <ac:spMkLst>
            <pc:docMk/>
            <pc:sldMk cId="2662233713" sldId="312"/>
            <ac:spMk id="2" creationId="{4B8FB5EB-2A1E-861E-0001-5D291A7E8541}"/>
          </ac:spMkLst>
        </pc:spChg>
        <pc:spChg chg="add del">
          <ac:chgData name="Jeffrey, Justin (DPH)" userId="688d1829-e65b-474d-900a-b54ace26d5c6" providerId="ADAL" clId="{99C8A4AD-29E2-4057-A403-90A4C300E20B}" dt="2023-03-30T17:18:31.519" v="389"/>
          <ac:spMkLst>
            <pc:docMk/>
            <pc:sldMk cId="2662233713" sldId="312"/>
            <ac:spMk id="15" creationId="{907EF6B7-1338-4443-8C46-6A318D952DFD}"/>
          </ac:spMkLst>
        </pc:spChg>
        <pc:spChg chg="add del">
          <ac:chgData name="Jeffrey, Justin (DPH)" userId="688d1829-e65b-474d-900a-b54ace26d5c6" providerId="ADAL" clId="{99C8A4AD-29E2-4057-A403-90A4C300E20B}" dt="2023-03-30T17:18:31.519" v="389"/>
          <ac:spMkLst>
            <pc:docMk/>
            <pc:sldMk cId="2662233713" sldId="312"/>
            <ac:spMk id="17" creationId="{DAAE4CDD-124C-4DCF-9584-B6033B545DD5}"/>
          </ac:spMkLst>
        </pc:spChg>
        <pc:spChg chg="add del">
          <ac:chgData name="Jeffrey, Justin (DPH)" userId="688d1829-e65b-474d-900a-b54ace26d5c6" providerId="ADAL" clId="{99C8A4AD-29E2-4057-A403-90A4C300E20B}" dt="2023-03-30T17:18:31.519" v="389"/>
          <ac:spMkLst>
            <pc:docMk/>
            <pc:sldMk cId="2662233713" sldId="312"/>
            <ac:spMk id="19" creationId="{081E4A58-353D-44AE-B2FC-2A74E2E400F7}"/>
          </ac:spMkLst>
        </pc:spChg>
      </pc:sldChg>
      <pc:sldChg chg="addSp delSp modSp mod delDesignElem">
        <pc:chgData name="Jeffrey, Justin (DPH)" userId="688d1829-e65b-474d-900a-b54ace26d5c6" providerId="ADAL" clId="{99C8A4AD-29E2-4057-A403-90A4C300E20B}" dt="2023-03-30T17:18:31.519" v="389"/>
        <pc:sldMkLst>
          <pc:docMk/>
          <pc:sldMk cId="2220377389" sldId="313"/>
        </pc:sldMkLst>
        <pc:spChg chg="mod">
          <ac:chgData name="Jeffrey, Justin (DPH)" userId="688d1829-e65b-474d-900a-b54ace26d5c6" providerId="ADAL" clId="{99C8A4AD-29E2-4057-A403-90A4C300E20B}" dt="2023-03-30T17:18:24.655" v="359"/>
          <ac:spMkLst>
            <pc:docMk/>
            <pc:sldMk cId="2220377389" sldId="313"/>
            <ac:spMk id="2" creationId="{8070D734-BE37-D48A-F297-C5A42642B5D9}"/>
          </ac:spMkLst>
        </pc:spChg>
        <pc:spChg chg="add del">
          <ac:chgData name="Jeffrey, Justin (DPH)" userId="688d1829-e65b-474d-900a-b54ace26d5c6" providerId="ADAL" clId="{99C8A4AD-29E2-4057-A403-90A4C300E20B}" dt="2023-03-30T17:18:31.519" v="389"/>
          <ac:spMkLst>
            <pc:docMk/>
            <pc:sldMk cId="2220377389" sldId="313"/>
            <ac:spMk id="9" creationId="{B819A166-7571-4003-A6B8-B62034C3ED30}"/>
          </ac:spMkLst>
        </pc:spChg>
      </pc:sldChg>
      <pc:sldChg chg="addSp delSp delDesignElem">
        <pc:chgData name="Jeffrey, Justin (DPH)" userId="688d1829-e65b-474d-900a-b54ace26d5c6" providerId="ADAL" clId="{99C8A4AD-29E2-4057-A403-90A4C300E20B}" dt="2023-03-30T17:18:31.519" v="389"/>
        <pc:sldMkLst>
          <pc:docMk/>
          <pc:sldMk cId="3668457393" sldId="314"/>
        </pc:sldMkLst>
        <pc:spChg chg="add del">
          <ac:chgData name="Jeffrey, Justin (DPH)" userId="688d1829-e65b-474d-900a-b54ace26d5c6" providerId="ADAL" clId="{99C8A4AD-29E2-4057-A403-90A4C300E20B}" dt="2023-03-30T17:18:31.519" v="389"/>
          <ac:spMkLst>
            <pc:docMk/>
            <pc:sldMk cId="3668457393" sldId="314"/>
            <ac:spMk id="10" creationId="{42A4FC2C-047E-45A5-965D-8E1E3BF09BC6}"/>
          </ac:spMkLst>
        </pc:spChg>
      </pc:sldChg>
      <pc:sldChg chg="addSp delSp mod delDesignElem modShow">
        <pc:chgData name="Jeffrey, Justin (DPH)" userId="688d1829-e65b-474d-900a-b54ace26d5c6" providerId="ADAL" clId="{99C8A4AD-29E2-4057-A403-90A4C300E20B}" dt="2023-09-20T18:30:08.854" v="2768" actId="729"/>
        <pc:sldMkLst>
          <pc:docMk/>
          <pc:sldMk cId="1561234874" sldId="315"/>
        </pc:sldMkLst>
        <pc:spChg chg="add del">
          <ac:chgData name="Jeffrey, Justin (DPH)" userId="688d1829-e65b-474d-900a-b54ace26d5c6" providerId="ADAL" clId="{99C8A4AD-29E2-4057-A403-90A4C300E20B}" dt="2023-03-30T17:18:31.519" v="389"/>
          <ac:spMkLst>
            <pc:docMk/>
            <pc:sldMk cId="1561234874" sldId="315"/>
            <ac:spMk id="10" creationId="{42A4FC2C-047E-45A5-965D-8E1E3BF09BC6}"/>
          </ac:spMkLst>
        </pc:spChg>
      </pc:sldChg>
      <pc:sldChg chg="addSp delSp mod delDesignElem modShow">
        <pc:chgData name="Jeffrey, Justin (DPH)" userId="688d1829-e65b-474d-900a-b54ace26d5c6" providerId="ADAL" clId="{99C8A4AD-29E2-4057-A403-90A4C300E20B}" dt="2023-09-20T18:30:14.556" v="2769" actId="729"/>
        <pc:sldMkLst>
          <pc:docMk/>
          <pc:sldMk cId="1743842794" sldId="316"/>
        </pc:sldMkLst>
        <pc:spChg chg="add del">
          <ac:chgData name="Jeffrey, Justin (DPH)" userId="688d1829-e65b-474d-900a-b54ace26d5c6" providerId="ADAL" clId="{99C8A4AD-29E2-4057-A403-90A4C300E20B}" dt="2023-03-30T17:18:31.519" v="389"/>
          <ac:spMkLst>
            <pc:docMk/>
            <pc:sldMk cId="1743842794" sldId="316"/>
            <ac:spMk id="10" creationId="{42A4FC2C-047E-45A5-965D-8E1E3BF09BC6}"/>
          </ac:spMkLst>
        </pc:spChg>
      </pc:sldChg>
      <pc:sldChg chg="modSp mod modShow">
        <pc:chgData name="Jeffrey, Justin (DPH)" userId="688d1829-e65b-474d-900a-b54ace26d5c6" providerId="ADAL" clId="{99C8A4AD-29E2-4057-A403-90A4C300E20B}" dt="2023-09-20T18:30:30.397" v="2772" actId="729"/>
        <pc:sldMkLst>
          <pc:docMk/>
          <pc:sldMk cId="4287837150" sldId="317"/>
        </pc:sldMkLst>
        <pc:spChg chg="mod">
          <ac:chgData name="Jeffrey, Justin (DPH)" userId="688d1829-e65b-474d-900a-b54ace26d5c6" providerId="ADAL" clId="{99C8A4AD-29E2-4057-A403-90A4C300E20B}" dt="2023-03-30T17:18:31.519" v="389"/>
          <ac:spMkLst>
            <pc:docMk/>
            <pc:sldMk cId="4287837150" sldId="317"/>
            <ac:spMk id="2" creationId="{8FB3F24F-71F4-216A-27A8-1455E1F93F47}"/>
          </ac:spMkLst>
        </pc:spChg>
        <pc:spChg chg="mod">
          <ac:chgData name="Jeffrey, Justin (DPH)" userId="688d1829-e65b-474d-900a-b54ace26d5c6" providerId="ADAL" clId="{99C8A4AD-29E2-4057-A403-90A4C300E20B}" dt="2023-03-30T17:18:31.519" v="389"/>
          <ac:spMkLst>
            <pc:docMk/>
            <pc:sldMk cId="4287837150" sldId="317"/>
            <ac:spMk id="3" creationId="{11FDBFA6-C477-3C57-0467-2E6BB74784B7}"/>
          </ac:spMkLst>
        </pc:spChg>
      </pc:sldChg>
      <pc:sldChg chg="addSp delSp ord delDesignElem">
        <pc:chgData name="Jeffrey, Justin (DPH)" userId="688d1829-e65b-474d-900a-b54ace26d5c6" providerId="ADAL" clId="{99C8A4AD-29E2-4057-A403-90A4C300E20B}" dt="2023-09-20T18:31:38.124" v="2775"/>
        <pc:sldMkLst>
          <pc:docMk/>
          <pc:sldMk cId="277968013" sldId="318"/>
        </pc:sldMkLst>
        <pc:spChg chg="add del">
          <ac:chgData name="Jeffrey, Justin (DPH)" userId="688d1829-e65b-474d-900a-b54ace26d5c6" providerId="ADAL" clId="{99C8A4AD-29E2-4057-A403-90A4C300E20B}" dt="2023-03-30T17:18:31.519" v="389"/>
          <ac:spMkLst>
            <pc:docMk/>
            <pc:sldMk cId="277968013" sldId="318"/>
            <ac:spMk id="10" creationId="{22F15A2D-2324-487D-A02A-BF46C5C580EB}"/>
          </ac:spMkLst>
        </pc:spChg>
        <pc:spChg chg="add del">
          <ac:chgData name="Jeffrey, Justin (DPH)" userId="688d1829-e65b-474d-900a-b54ace26d5c6" providerId="ADAL" clId="{99C8A4AD-29E2-4057-A403-90A4C300E20B}" dt="2023-03-30T17:18:31.519" v="389"/>
          <ac:spMkLst>
            <pc:docMk/>
            <pc:sldMk cId="277968013" sldId="318"/>
            <ac:spMk id="12" creationId="{17A7F34E-D418-47E2-9F86-2C45BBC31210}"/>
          </ac:spMkLst>
        </pc:spChg>
        <pc:spChg chg="add del">
          <ac:chgData name="Jeffrey, Justin (DPH)" userId="688d1829-e65b-474d-900a-b54ace26d5c6" providerId="ADAL" clId="{99C8A4AD-29E2-4057-A403-90A4C300E20B}" dt="2023-03-30T17:18:31.519" v="389"/>
          <ac:spMkLst>
            <pc:docMk/>
            <pc:sldMk cId="277968013" sldId="318"/>
            <ac:spMk id="14" creationId="{2AEAFA59-923A-4F54-8B49-44C970BCC323}"/>
          </ac:spMkLst>
        </pc:spChg>
      </pc:sldChg>
      <pc:sldChg chg="addSp delSp ord delDesignElem">
        <pc:chgData name="Jeffrey, Justin (DPH)" userId="688d1829-e65b-474d-900a-b54ace26d5c6" providerId="ADAL" clId="{99C8A4AD-29E2-4057-A403-90A4C300E20B}" dt="2023-09-20T18:32:06.342" v="2779"/>
        <pc:sldMkLst>
          <pc:docMk/>
          <pc:sldMk cId="3728882954" sldId="319"/>
        </pc:sldMkLst>
        <pc:spChg chg="add del">
          <ac:chgData name="Jeffrey, Justin (DPH)" userId="688d1829-e65b-474d-900a-b54ace26d5c6" providerId="ADAL" clId="{99C8A4AD-29E2-4057-A403-90A4C300E20B}" dt="2023-03-30T17:18:31.519" v="389"/>
          <ac:spMkLst>
            <pc:docMk/>
            <pc:sldMk cId="3728882954" sldId="319"/>
            <ac:spMk id="10" creationId="{42A4FC2C-047E-45A5-965D-8E1E3BF09BC6}"/>
          </ac:spMkLst>
        </pc:spChg>
      </pc:sldChg>
      <pc:sldChg chg="addSp delSp modSp del mod ord delDesignElem">
        <pc:chgData name="Jeffrey, Justin (DPH)" userId="688d1829-e65b-474d-900a-b54ace26d5c6" providerId="ADAL" clId="{99C8A4AD-29E2-4057-A403-90A4C300E20B}" dt="2023-09-20T18:31:10.498" v="2773" actId="2696"/>
        <pc:sldMkLst>
          <pc:docMk/>
          <pc:sldMk cId="1116099335" sldId="320"/>
        </pc:sldMkLst>
        <pc:spChg chg="mod">
          <ac:chgData name="Jeffrey, Justin (DPH)" userId="688d1829-e65b-474d-900a-b54ace26d5c6" providerId="ADAL" clId="{99C8A4AD-29E2-4057-A403-90A4C300E20B}" dt="2023-06-28T02:50:27.615" v="2650" actId="20577"/>
          <ac:spMkLst>
            <pc:docMk/>
            <pc:sldMk cId="1116099335" sldId="320"/>
            <ac:spMk id="3" creationId="{AFF04FDA-6E2B-5109-D347-B53A3486FEDC}"/>
          </ac:spMkLst>
        </pc:spChg>
        <pc:spChg chg="add del">
          <ac:chgData name="Jeffrey, Justin (DPH)" userId="688d1829-e65b-474d-900a-b54ace26d5c6" providerId="ADAL" clId="{99C8A4AD-29E2-4057-A403-90A4C300E20B}" dt="2023-03-30T17:18:31.519" v="389"/>
          <ac:spMkLst>
            <pc:docMk/>
            <pc:sldMk cId="1116099335" sldId="320"/>
            <ac:spMk id="8" creationId="{907EF6B7-1338-4443-8C46-6A318D952DFD}"/>
          </ac:spMkLst>
        </pc:spChg>
        <pc:spChg chg="add del">
          <ac:chgData name="Jeffrey, Justin (DPH)" userId="688d1829-e65b-474d-900a-b54ace26d5c6" providerId="ADAL" clId="{99C8A4AD-29E2-4057-A403-90A4C300E20B}" dt="2023-03-30T17:18:31.519" v="389"/>
          <ac:spMkLst>
            <pc:docMk/>
            <pc:sldMk cId="1116099335" sldId="320"/>
            <ac:spMk id="10" creationId="{DAAE4CDD-124C-4DCF-9584-B6033B545DD5}"/>
          </ac:spMkLst>
        </pc:spChg>
        <pc:spChg chg="add del">
          <ac:chgData name="Jeffrey, Justin (DPH)" userId="688d1829-e65b-474d-900a-b54ace26d5c6" providerId="ADAL" clId="{99C8A4AD-29E2-4057-A403-90A4C300E20B}" dt="2023-03-30T17:18:31.519" v="389"/>
          <ac:spMkLst>
            <pc:docMk/>
            <pc:sldMk cId="1116099335" sldId="320"/>
            <ac:spMk id="12" creationId="{081E4A58-353D-44AE-B2FC-2A74E2E400F7}"/>
          </ac:spMkLst>
        </pc:spChg>
      </pc:sldChg>
      <pc:sldChg chg="addSp delSp modSp new del mod setBg delDesignElem">
        <pc:chgData name="Jeffrey, Justin (DPH)" userId="688d1829-e65b-474d-900a-b54ace26d5c6" providerId="ADAL" clId="{99C8A4AD-29E2-4057-A403-90A4C300E20B}" dt="2023-06-28T02:36:20.358" v="2397" actId="2696"/>
        <pc:sldMkLst>
          <pc:docMk/>
          <pc:sldMk cId="2716881764" sldId="321"/>
        </pc:sldMkLst>
        <pc:spChg chg="mod">
          <ac:chgData name="Jeffrey, Justin (DPH)" userId="688d1829-e65b-474d-900a-b54ace26d5c6" providerId="ADAL" clId="{99C8A4AD-29E2-4057-A403-90A4C300E20B}" dt="2023-03-30T16:50:40.642" v="54" actId="26606"/>
          <ac:spMkLst>
            <pc:docMk/>
            <pc:sldMk cId="2716881764" sldId="321"/>
            <ac:spMk id="2" creationId="{F898805F-30CC-C01A-B42C-13D88823577B}"/>
          </ac:spMkLst>
        </pc:spChg>
        <pc:spChg chg="mod">
          <ac:chgData name="Jeffrey, Justin (DPH)" userId="688d1829-e65b-474d-900a-b54ace26d5c6" providerId="ADAL" clId="{99C8A4AD-29E2-4057-A403-90A4C300E20B}" dt="2023-05-30T17:10:06.114" v="758" actId="113"/>
          <ac:spMkLst>
            <pc:docMk/>
            <pc:sldMk cId="2716881764" sldId="321"/>
            <ac:spMk id="3" creationId="{CC206F84-4105-CB38-CAB6-75C4A1ADD936}"/>
          </ac:spMkLst>
        </pc:spChg>
        <pc:spChg chg="add del">
          <ac:chgData name="Jeffrey, Justin (DPH)" userId="688d1829-e65b-474d-900a-b54ace26d5c6" providerId="ADAL" clId="{99C8A4AD-29E2-4057-A403-90A4C300E20B}" dt="2023-03-30T17:18:31.519" v="389"/>
          <ac:spMkLst>
            <pc:docMk/>
            <pc:sldMk cId="2716881764" sldId="321"/>
            <ac:spMk id="8" creationId="{081EA652-8C6A-4E69-BEB9-170809474553}"/>
          </ac:spMkLst>
        </pc:spChg>
        <pc:spChg chg="add del">
          <ac:chgData name="Jeffrey, Justin (DPH)" userId="688d1829-e65b-474d-900a-b54ace26d5c6" providerId="ADAL" clId="{99C8A4AD-29E2-4057-A403-90A4C300E20B}" dt="2023-03-30T17:18:31.519" v="389"/>
          <ac:spMkLst>
            <pc:docMk/>
            <pc:sldMk cId="2716881764" sldId="321"/>
            <ac:spMk id="10" creationId="{5298780A-33B9-4EA2-8F67-DE68AD62841B}"/>
          </ac:spMkLst>
        </pc:spChg>
        <pc:spChg chg="add del">
          <ac:chgData name="Jeffrey, Justin (DPH)" userId="688d1829-e65b-474d-900a-b54ace26d5c6" providerId="ADAL" clId="{99C8A4AD-29E2-4057-A403-90A4C300E20B}" dt="2023-03-30T17:18:31.519" v="389"/>
          <ac:spMkLst>
            <pc:docMk/>
            <pc:sldMk cId="2716881764" sldId="321"/>
            <ac:spMk id="12" creationId="{7F488E8B-4E1E-4402-8935-D4E6C02615C7}"/>
          </ac:spMkLst>
        </pc:spChg>
        <pc:cxnChg chg="add del">
          <ac:chgData name="Jeffrey, Justin (DPH)" userId="688d1829-e65b-474d-900a-b54ace26d5c6" providerId="ADAL" clId="{99C8A4AD-29E2-4057-A403-90A4C300E20B}" dt="2023-03-30T17:18:31.519" v="389"/>
          <ac:cxnSpMkLst>
            <pc:docMk/>
            <pc:sldMk cId="2716881764" sldId="321"/>
            <ac:cxnSpMk id="14" creationId="{23AAC9B5-8015-485C-ACF9-A750390E9A56}"/>
          </ac:cxnSpMkLst>
        </pc:cxnChg>
      </pc:sldChg>
      <pc:sldChg chg="addSp delSp modSp new del mod setBg modAnim delDesignElem">
        <pc:chgData name="Jeffrey, Justin (DPH)" userId="688d1829-e65b-474d-900a-b54ace26d5c6" providerId="ADAL" clId="{99C8A4AD-29E2-4057-A403-90A4C300E20B}" dt="2023-05-30T17:10:13.549" v="759" actId="2696"/>
        <pc:sldMkLst>
          <pc:docMk/>
          <pc:sldMk cId="3747143624" sldId="322"/>
        </pc:sldMkLst>
        <pc:spChg chg="mod">
          <ac:chgData name="Jeffrey, Justin (DPH)" userId="688d1829-e65b-474d-900a-b54ace26d5c6" providerId="ADAL" clId="{99C8A4AD-29E2-4057-A403-90A4C300E20B}" dt="2023-03-30T17:18:31.519" v="389"/>
          <ac:spMkLst>
            <pc:docMk/>
            <pc:sldMk cId="3747143624" sldId="322"/>
            <ac:spMk id="2" creationId="{04BB342E-305B-4DC8-263E-483DDD694F3D}"/>
          </ac:spMkLst>
        </pc:spChg>
        <pc:spChg chg="mod">
          <ac:chgData name="Jeffrey, Justin (DPH)" userId="688d1829-e65b-474d-900a-b54ace26d5c6" providerId="ADAL" clId="{99C8A4AD-29E2-4057-A403-90A4C300E20B}" dt="2023-03-30T17:18:24.655" v="359"/>
          <ac:spMkLst>
            <pc:docMk/>
            <pc:sldMk cId="3747143624" sldId="322"/>
            <ac:spMk id="3" creationId="{BD02FCCA-9124-FEE5-D4AA-904C42366D64}"/>
          </ac:spMkLst>
        </pc:spChg>
        <pc:spChg chg="add del">
          <ac:chgData name="Jeffrey, Justin (DPH)" userId="688d1829-e65b-474d-900a-b54ace26d5c6" providerId="ADAL" clId="{99C8A4AD-29E2-4057-A403-90A4C300E20B}" dt="2023-03-30T16:52:33.179" v="71" actId="26606"/>
          <ac:spMkLst>
            <pc:docMk/>
            <pc:sldMk cId="3747143624" sldId="322"/>
            <ac:spMk id="8" creationId="{1BB867FF-FC45-48F7-8104-F89BE54909F1}"/>
          </ac:spMkLst>
        </pc:spChg>
        <pc:spChg chg="add del">
          <ac:chgData name="Jeffrey, Justin (DPH)" userId="688d1829-e65b-474d-900a-b54ace26d5c6" providerId="ADAL" clId="{99C8A4AD-29E2-4057-A403-90A4C300E20B}" dt="2023-03-30T16:52:33.179" v="71" actId="26606"/>
          <ac:spMkLst>
            <pc:docMk/>
            <pc:sldMk cId="3747143624" sldId="322"/>
            <ac:spMk id="10" creationId="{8BB56887-D0D5-4F0C-9E19-7247EB83C8B7}"/>
          </ac:spMkLst>
        </pc:spChg>
        <pc:spChg chg="add del">
          <ac:chgData name="Jeffrey, Justin (DPH)" userId="688d1829-e65b-474d-900a-b54ace26d5c6" providerId="ADAL" clId="{99C8A4AD-29E2-4057-A403-90A4C300E20B}" dt="2023-03-30T16:52:33.179" v="71" actId="26606"/>
          <ac:spMkLst>
            <pc:docMk/>
            <pc:sldMk cId="3747143624" sldId="322"/>
            <ac:spMk id="12" creationId="{081E4A58-353D-44AE-B2FC-2A74E2E400F7}"/>
          </ac:spMkLst>
        </pc:spChg>
        <pc:spChg chg="add del">
          <ac:chgData name="Jeffrey, Justin (DPH)" userId="688d1829-e65b-474d-900a-b54ace26d5c6" providerId="ADAL" clId="{99C8A4AD-29E2-4057-A403-90A4C300E20B}" dt="2023-03-30T17:18:31.519" v="389"/>
          <ac:spMkLst>
            <pc:docMk/>
            <pc:sldMk cId="3747143624" sldId="322"/>
            <ac:spMk id="14" creationId="{100EDD19-6802-4EC3-95CE-CFFAB042CFD6}"/>
          </ac:spMkLst>
        </pc:spChg>
        <pc:spChg chg="add del">
          <ac:chgData name="Jeffrey, Justin (DPH)" userId="688d1829-e65b-474d-900a-b54ace26d5c6" providerId="ADAL" clId="{99C8A4AD-29E2-4057-A403-90A4C300E20B}" dt="2023-03-30T17:18:31.519" v="389"/>
          <ac:spMkLst>
            <pc:docMk/>
            <pc:sldMk cId="3747143624" sldId="322"/>
            <ac:spMk id="15" creationId="{DB17E863-922E-4C26-BD64-E8FD41D28661}"/>
          </ac:spMkLst>
        </pc:spChg>
      </pc:sldChg>
      <pc:sldChg chg="addSp delSp modSp new mod setBg delDesignElem">
        <pc:chgData name="Jeffrey, Justin (DPH)" userId="688d1829-e65b-474d-900a-b54ace26d5c6" providerId="ADAL" clId="{99C8A4AD-29E2-4057-A403-90A4C300E20B}" dt="2023-05-30T17:12:47.088" v="1258" actId="33524"/>
        <pc:sldMkLst>
          <pc:docMk/>
          <pc:sldMk cId="3107003845" sldId="323"/>
        </pc:sldMkLst>
        <pc:spChg chg="mod">
          <ac:chgData name="Jeffrey, Justin (DPH)" userId="688d1829-e65b-474d-900a-b54ace26d5c6" providerId="ADAL" clId="{99C8A4AD-29E2-4057-A403-90A4C300E20B}" dt="2023-03-30T17:18:31.519" v="389"/>
          <ac:spMkLst>
            <pc:docMk/>
            <pc:sldMk cId="3107003845" sldId="323"/>
            <ac:spMk id="2" creationId="{C9720766-3AF8-1545-32DB-9406C4DEA7DB}"/>
          </ac:spMkLst>
        </pc:spChg>
        <pc:spChg chg="mod ord">
          <ac:chgData name="Jeffrey, Justin (DPH)" userId="688d1829-e65b-474d-900a-b54ace26d5c6" providerId="ADAL" clId="{99C8A4AD-29E2-4057-A403-90A4C300E20B}" dt="2023-05-30T17:12:47.088" v="1258" actId="33524"/>
          <ac:spMkLst>
            <pc:docMk/>
            <pc:sldMk cId="3107003845" sldId="323"/>
            <ac:spMk id="3" creationId="{A23C6864-46C7-2064-7537-AD90602AB558}"/>
          </ac:spMkLst>
        </pc:spChg>
        <pc:spChg chg="add del">
          <ac:chgData name="Jeffrey, Justin (DPH)" userId="688d1829-e65b-474d-900a-b54ace26d5c6" providerId="ADAL" clId="{99C8A4AD-29E2-4057-A403-90A4C300E20B}" dt="2023-03-30T17:18:31.519" v="389"/>
          <ac:spMkLst>
            <pc:docMk/>
            <pc:sldMk cId="3107003845" sldId="323"/>
            <ac:spMk id="8" creationId="{100EDD19-6802-4EC3-95CE-CFFAB042CFD6}"/>
          </ac:spMkLst>
        </pc:spChg>
        <pc:spChg chg="add del">
          <ac:chgData name="Jeffrey, Justin (DPH)" userId="688d1829-e65b-474d-900a-b54ace26d5c6" providerId="ADAL" clId="{99C8A4AD-29E2-4057-A403-90A4C300E20B}" dt="2023-03-30T17:18:31.519" v="389"/>
          <ac:spMkLst>
            <pc:docMk/>
            <pc:sldMk cId="3107003845" sldId="323"/>
            <ac:spMk id="10" creationId="{DB17E863-922E-4C26-BD64-E8FD41D28661}"/>
          </ac:spMkLst>
        </pc:spChg>
      </pc:sldChg>
      <pc:sldChg chg="addSp delSp modSp new mod setBg modAnim delDesignElem modShow">
        <pc:chgData name="Jeffrey, Justin (DPH)" userId="688d1829-e65b-474d-900a-b54ace26d5c6" providerId="ADAL" clId="{99C8A4AD-29E2-4057-A403-90A4C300E20B}" dt="2023-09-20T18:23:29.211" v="2742" actId="729"/>
        <pc:sldMkLst>
          <pc:docMk/>
          <pc:sldMk cId="2154450506" sldId="324"/>
        </pc:sldMkLst>
        <pc:spChg chg="mod">
          <ac:chgData name="Jeffrey, Justin (DPH)" userId="688d1829-e65b-474d-900a-b54ace26d5c6" providerId="ADAL" clId="{99C8A4AD-29E2-4057-A403-90A4C300E20B}" dt="2023-03-30T17:18:31.519" v="389"/>
          <ac:spMkLst>
            <pc:docMk/>
            <pc:sldMk cId="2154450506" sldId="324"/>
            <ac:spMk id="2" creationId="{079BD01E-FB50-4B36-79A7-48B663146029}"/>
          </ac:spMkLst>
        </pc:spChg>
        <pc:spChg chg="mod">
          <ac:chgData name="Jeffrey, Justin (DPH)" userId="688d1829-e65b-474d-900a-b54ace26d5c6" providerId="ADAL" clId="{99C8A4AD-29E2-4057-A403-90A4C300E20B}" dt="2023-03-30T17:18:31.519" v="389"/>
          <ac:spMkLst>
            <pc:docMk/>
            <pc:sldMk cId="2154450506" sldId="324"/>
            <ac:spMk id="3" creationId="{B912A4AE-E481-426E-BDC5-FACA7D72125E}"/>
          </ac:spMkLst>
        </pc:spChg>
        <pc:spChg chg="add del">
          <ac:chgData name="Jeffrey, Justin (DPH)" userId="688d1829-e65b-474d-900a-b54ace26d5c6" providerId="ADAL" clId="{99C8A4AD-29E2-4057-A403-90A4C300E20B}" dt="2023-03-30T17:01:27.991" v="122" actId="26606"/>
          <ac:spMkLst>
            <pc:docMk/>
            <pc:sldMk cId="2154450506" sldId="324"/>
            <ac:spMk id="8" creationId="{100EDD19-6802-4EC3-95CE-CFFAB042CFD6}"/>
          </ac:spMkLst>
        </pc:spChg>
        <pc:spChg chg="add del">
          <ac:chgData name="Jeffrey, Justin (DPH)" userId="688d1829-e65b-474d-900a-b54ace26d5c6" providerId="ADAL" clId="{99C8A4AD-29E2-4057-A403-90A4C300E20B}" dt="2023-03-30T17:01:27.991" v="122" actId="26606"/>
          <ac:spMkLst>
            <pc:docMk/>
            <pc:sldMk cId="2154450506" sldId="324"/>
            <ac:spMk id="10" creationId="{DB17E863-922E-4C26-BD64-E8FD41D28661}"/>
          </ac:spMkLst>
        </pc:spChg>
        <pc:spChg chg="add del">
          <ac:chgData name="Jeffrey, Justin (DPH)" userId="688d1829-e65b-474d-900a-b54ace26d5c6" providerId="ADAL" clId="{99C8A4AD-29E2-4057-A403-90A4C300E20B}" dt="2023-03-30T17:18:31.519" v="389"/>
          <ac:spMkLst>
            <pc:docMk/>
            <pc:sldMk cId="2154450506" sldId="324"/>
            <ac:spMk id="15" creationId="{1BB867FF-FC45-48F7-8104-F89BE54909F1}"/>
          </ac:spMkLst>
        </pc:spChg>
        <pc:spChg chg="add del">
          <ac:chgData name="Jeffrey, Justin (DPH)" userId="688d1829-e65b-474d-900a-b54ace26d5c6" providerId="ADAL" clId="{99C8A4AD-29E2-4057-A403-90A4C300E20B}" dt="2023-03-30T17:18:31.519" v="389"/>
          <ac:spMkLst>
            <pc:docMk/>
            <pc:sldMk cId="2154450506" sldId="324"/>
            <ac:spMk id="17" creationId="{8BB56887-D0D5-4F0C-9E19-7247EB83C8B7}"/>
          </ac:spMkLst>
        </pc:spChg>
        <pc:spChg chg="add del">
          <ac:chgData name="Jeffrey, Justin (DPH)" userId="688d1829-e65b-474d-900a-b54ace26d5c6" providerId="ADAL" clId="{99C8A4AD-29E2-4057-A403-90A4C300E20B}" dt="2023-03-30T17:18:31.519" v="389"/>
          <ac:spMkLst>
            <pc:docMk/>
            <pc:sldMk cId="2154450506" sldId="324"/>
            <ac:spMk id="19" creationId="{081E4A58-353D-44AE-B2FC-2A74E2E400F7}"/>
          </ac:spMkLst>
        </pc:spChg>
      </pc:sldChg>
      <pc:sldChg chg="addSp delSp modSp new mod modTransition setBg modAnim delDesignElem modShow">
        <pc:chgData name="Jeffrey, Justin (DPH)" userId="688d1829-e65b-474d-900a-b54ace26d5c6" providerId="ADAL" clId="{99C8A4AD-29E2-4057-A403-90A4C300E20B}" dt="2023-09-20T18:23:23.645" v="2741" actId="729"/>
        <pc:sldMkLst>
          <pc:docMk/>
          <pc:sldMk cId="148183777" sldId="325"/>
        </pc:sldMkLst>
        <pc:spChg chg="mod">
          <ac:chgData name="Jeffrey, Justin (DPH)" userId="688d1829-e65b-474d-900a-b54ace26d5c6" providerId="ADAL" clId="{99C8A4AD-29E2-4057-A403-90A4C300E20B}" dt="2023-03-30T17:18:31.519" v="389"/>
          <ac:spMkLst>
            <pc:docMk/>
            <pc:sldMk cId="148183777" sldId="325"/>
            <ac:spMk id="2" creationId="{3657A8AB-80CF-9297-2B3C-5B7AEAB5A13F}"/>
          </ac:spMkLst>
        </pc:spChg>
        <pc:spChg chg="mod ord">
          <ac:chgData name="Jeffrey, Justin (DPH)" userId="688d1829-e65b-474d-900a-b54ace26d5c6" providerId="ADAL" clId="{99C8A4AD-29E2-4057-A403-90A4C300E20B}" dt="2023-03-30T17:18:24.655" v="359"/>
          <ac:spMkLst>
            <pc:docMk/>
            <pc:sldMk cId="148183777" sldId="325"/>
            <ac:spMk id="3" creationId="{7BD6EE51-1329-86AC-91F6-DEF047C0EE13}"/>
          </ac:spMkLst>
        </pc:spChg>
        <pc:spChg chg="add del">
          <ac:chgData name="Jeffrey, Justin (DPH)" userId="688d1829-e65b-474d-900a-b54ace26d5c6" providerId="ADAL" clId="{99C8A4AD-29E2-4057-A403-90A4C300E20B}" dt="2023-03-30T17:09:01.811" v="169" actId="11529"/>
          <ac:spMkLst>
            <pc:docMk/>
            <pc:sldMk cId="148183777" sldId="325"/>
            <ac:spMk id="4" creationId="{556E7816-45E2-3B0A-D321-C2EEC5F0801C}"/>
          </ac:spMkLst>
        </pc:spChg>
        <pc:spChg chg="add del mod">
          <ac:chgData name="Jeffrey, Justin (DPH)" userId="688d1829-e65b-474d-900a-b54ace26d5c6" providerId="ADAL" clId="{99C8A4AD-29E2-4057-A403-90A4C300E20B}" dt="2023-03-30T17:11:34.071" v="184" actId="767"/>
          <ac:spMkLst>
            <pc:docMk/>
            <pc:sldMk cId="148183777" sldId="325"/>
            <ac:spMk id="5" creationId="{8162E889-298E-93CB-291D-0F76DE5A765D}"/>
          </ac:spMkLst>
        </pc:spChg>
        <pc:spChg chg="add del">
          <ac:chgData name="Jeffrey, Justin (DPH)" userId="688d1829-e65b-474d-900a-b54ace26d5c6" providerId="ADAL" clId="{99C8A4AD-29E2-4057-A403-90A4C300E20B}" dt="2023-03-30T17:18:31.519" v="389"/>
          <ac:spMkLst>
            <pc:docMk/>
            <pc:sldMk cId="148183777" sldId="325"/>
            <ac:spMk id="8" creationId="{100EDD19-6802-4EC3-95CE-CFFAB042CFD6}"/>
          </ac:spMkLst>
        </pc:spChg>
        <pc:spChg chg="add del">
          <ac:chgData name="Jeffrey, Justin (DPH)" userId="688d1829-e65b-474d-900a-b54ace26d5c6" providerId="ADAL" clId="{99C8A4AD-29E2-4057-A403-90A4C300E20B}" dt="2023-03-30T17:18:31.519" v="389"/>
          <ac:spMkLst>
            <pc:docMk/>
            <pc:sldMk cId="148183777" sldId="325"/>
            <ac:spMk id="10" creationId="{DB17E863-922E-4C26-BD64-E8FD41D28661}"/>
          </ac:spMkLst>
        </pc:spChg>
      </pc:sldChg>
      <pc:sldChg chg="addSp delSp modSp new del mod modTransition setBg modAnim delDesignElem">
        <pc:chgData name="Jeffrey, Justin (DPH)" userId="688d1829-e65b-474d-900a-b54ace26d5c6" providerId="ADAL" clId="{99C8A4AD-29E2-4057-A403-90A4C300E20B}" dt="2023-09-20T18:23:35.899" v="2743" actId="2696"/>
        <pc:sldMkLst>
          <pc:docMk/>
          <pc:sldMk cId="1013236823" sldId="326"/>
        </pc:sldMkLst>
        <pc:spChg chg="mod">
          <ac:chgData name="Jeffrey, Justin (DPH)" userId="688d1829-e65b-474d-900a-b54ace26d5c6" providerId="ADAL" clId="{99C8A4AD-29E2-4057-A403-90A4C300E20B}" dt="2023-03-30T17:18:31.519" v="389"/>
          <ac:spMkLst>
            <pc:docMk/>
            <pc:sldMk cId="1013236823" sldId="326"/>
            <ac:spMk id="2" creationId="{3B245DA2-5FA5-02A0-7F6D-F195AE13F2E0}"/>
          </ac:spMkLst>
        </pc:spChg>
        <pc:spChg chg="add del mod ord">
          <ac:chgData name="Jeffrey, Justin (DPH)" userId="688d1829-e65b-474d-900a-b54ace26d5c6" providerId="ADAL" clId="{99C8A4AD-29E2-4057-A403-90A4C300E20B}" dt="2023-03-30T17:18:11.105" v="315"/>
          <ac:spMkLst>
            <pc:docMk/>
            <pc:sldMk cId="1013236823" sldId="326"/>
            <ac:spMk id="3" creationId="{A6080C75-C1D1-E0A8-F22C-44235793AD71}"/>
          </ac:spMkLst>
        </pc:spChg>
        <pc:spChg chg="add del">
          <ac:chgData name="Jeffrey, Justin (DPH)" userId="688d1829-e65b-474d-900a-b54ace26d5c6" providerId="ADAL" clId="{99C8A4AD-29E2-4057-A403-90A4C300E20B}" dt="2023-03-30T17:18:31.519" v="389"/>
          <ac:spMkLst>
            <pc:docMk/>
            <pc:sldMk cId="1013236823" sldId="326"/>
            <ac:spMk id="8" creationId="{100EDD19-6802-4EC3-95CE-CFFAB042CFD6}"/>
          </ac:spMkLst>
        </pc:spChg>
        <pc:spChg chg="add del">
          <ac:chgData name="Jeffrey, Justin (DPH)" userId="688d1829-e65b-474d-900a-b54ace26d5c6" providerId="ADAL" clId="{99C8A4AD-29E2-4057-A403-90A4C300E20B}" dt="2023-03-30T17:18:31.519" v="389"/>
          <ac:spMkLst>
            <pc:docMk/>
            <pc:sldMk cId="1013236823" sldId="326"/>
            <ac:spMk id="10" creationId="{DB17E863-922E-4C26-BD64-E8FD41D28661}"/>
          </ac:spMkLst>
        </pc:spChg>
        <pc:spChg chg="add del">
          <ac:chgData name="Jeffrey, Justin (DPH)" userId="688d1829-e65b-474d-900a-b54ace26d5c6" providerId="ADAL" clId="{99C8A4AD-29E2-4057-A403-90A4C300E20B}" dt="2023-03-30T17:06:25.845" v="163" actId="26606"/>
          <ac:spMkLst>
            <pc:docMk/>
            <pc:sldMk cId="1013236823" sldId="326"/>
            <ac:spMk id="17" creationId="{B50AB553-2A96-4A92-96F2-93548E096954}"/>
          </ac:spMkLst>
        </pc:spChg>
        <pc:graphicFrameChg chg="add del">
          <ac:chgData name="Jeffrey, Justin (DPH)" userId="688d1829-e65b-474d-900a-b54ace26d5c6" providerId="ADAL" clId="{99C8A4AD-29E2-4057-A403-90A4C300E20B}" dt="2023-03-30T17:06:25.845" v="163" actId="26606"/>
          <ac:graphicFrameMkLst>
            <pc:docMk/>
            <pc:sldMk cId="1013236823" sldId="326"/>
            <ac:graphicFrameMk id="12" creationId="{115B4328-9F74-0D20-E885-325FA727E33F}"/>
          </ac:graphicFrameMkLst>
        </pc:graphicFrameChg>
        <pc:picChg chg="add del">
          <ac:chgData name="Jeffrey, Justin (DPH)" userId="688d1829-e65b-474d-900a-b54ace26d5c6" providerId="ADAL" clId="{99C8A4AD-29E2-4057-A403-90A4C300E20B}" dt="2023-03-30T17:06:25.845" v="163" actId="26606"/>
          <ac:picMkLst>
            <pc:docMk/>
            <pc:sldMk cId="1013236823" sldId="326"/>
            <ac:picMk id="13" creationId="{EA96CEA4-5B0A-6906-F2BE-A4E554BAEC55}"/>
          </ac:picMkLst>
        </pc:picChg>
      </pc:sldChg>
      <pc:sldChg chg="addSp delSp modSp new mod setBg modClrScheme modAnim modShow chgLayout">
        <pc:chgData name="Jeffrey, Justin (DPH)" userId="688d1829-e65b-474d-900a-b54ace26d5c6" providerId="ADAL" clId="{99C8A4AD-29E2-4057-A403-90A4C300E20B}" dt="2023-09-20T18:23:40.051" v="2744" actId="729"/>
        <pc:sldMkLst>
          <pc:docMk/>
          <pc:sldMk cId="1927030918" sldId="327"/>
        </pc:sldMkLst>
        <pc:spChg chg="mod ord">
          <ac:chgData name="Jeffrey, Justin (DPH)" userId="688d1829-e65b-474d-900a-b54ace26d5c6" providerId="ADAL" clId="{99C8A4AD-29E2-4057-A403-90A4C300E20B}" dt="2023-03-30T17:21:23.542" v="401" actId="122"/>
          <ac:spMkLst>
            <pc:docMk/>
            <pc:sldMk cId="1927030918" sldId="327"/>
            <ac:spMk id="2" creationId="{3D27455C-DB40-A926-2C11-FB470F29D221}"/>
          </ac:spMkLst>
        </pc:spChg>
        <pc:spChg chg="del mod ord">
          <ac:chgData name="Jeffrey, Justin (DPH)" userId="688d1829-e65b-474d-900a-b54ace26d5c6" providerId="ADAL" clId="{99C8A4AD-29E2-4057-A403-90A4C300E20B}" dt="2023-03-30T17:20:02.617" v="393" actId="700"/>
          <ac:spMkLst>
            <pc:docMk/>
            <pc:sldMk cId="1927030918" sldId="327"/>
            <ac:spMk id="3" creationId="{959A5F4F-20BD-FED4-D41E-174562F88932}"/>
          </ac:spMkLst>
        </pc:spChg>
        <pc:spChg chg="add mod">
          <ac:chgData name="Jeffrey, Justin (DPH)" userId="688d1829-e65b-474d-900a-b54ace26d5c6" providerId="ADAL" clId="{99C8A4AD-29E2-4057-A403-90A4C300E20B}" dt="2023-03-30T17:16:02.023" v="252"/>
          <ac:spMkLst>
            <pc:docMk/>
            <pc:sldMk cId="1927030918" sldId="327"/>
            <ac:spMk id="4" creationId="{B1656B42-B540-46B6-A62D-9BA4D530977D}"/>
          </ac:spMkLst>
        </pc:spChg>
        <pc:spChg chg="add mod">
          <ac:chgData name="Jeffrey, Justin (DPH)" userId="688d1829-e65b-474d-900a-b54ace26d5c6" providerId="ADAL" clId="{99C8A4AD-29E2-4057-A403-90A4C300E20B}" dt="2023-03-30T17:16:11.362" v="253"/>
          <ac:spMkLst>
            <pc:docMk/>
            <pc:sldMk cId="1927030918" sldId="327"/>
            <ac:spMk id="5" creationId="{F76836F9-2715-EB75-F4DB-32AE385B8EE9}"/>
          </ac:spMkLst>
        </pc:spChg>
        <pc:spChg chg="add del mod ord">
          <ac:chgData name="Jeffrey, Justin (DPH)" userId="688d1829-e65b-474d-900a-b54ace26d5c6" providerId="ADAL" clId="{99C8A4AD-29E2-4057-A403-90A4C300E20B}" dt="2023-03-30T17:20:14.942" v="394" actId="700"/>
          <ac:spMkLst>
            <pc:docMk/>
            <pc:sldMk cId="1927030918" sldId="327"/>
            <ac:spMk id="6" creationId="{BD4F9850-D9C2-88E6-FA78-4542A63631AF}"/>
          </ac:spMkLst>
        </pc:spChg>
        <pc:spChg chg="add del mod ord">
          <ac:chgData name="Jeffrey, Justin (DPH)" userId="688d1829-e65b-474d-900a-b54ace26d5c6" providerId="ADAL" clId="{99C8A4AD-29E2-4057-A403-90A4C300E20B}" dt="2023-03-30T17:20:14.942" v="394" actId="700"/>
          <ac:spMkLst>
            <pc:docMk/>
            <pc:sldMk cId="1927030918" sldId="327"/>
            <ac:spMk id="7" creationId="{A7AA766B-E2AF-3083-07E0-DA7492B0C063}"/>
          </ac:spMkLst>
        </pc:spChg>
        <pc:spChg chg="add del mod ord">
          <ac:chgData name="Jeffrey, Justin (DPH)" userId="688d1829-e65b-474d-900a-b54ace26d5c6" providerId="ADAL" clId="{99C8A4AD-29E2-4057-A403-90A4C300E20B}" dt="2023-03-30T17:20:14.942" v="394" actId="700"/>
          <ac:spMkLst>
            <pc:docMk/>
            <pc:sldMk cId="1927030918" sldId="327"/>
            <ac:spMk id="8" creationId="{66E0A078-A937-1C1C-4BDE-3F6B1E891C49}"/>
          </ac:spMkLst>
        </pc:spChg>
        <pc:spChg chg="add del mod ord">
          <ac:chgData name="Jeffrey, Justin (DPH)" userId="688d1829-e65b-474d-900a-b54ace26d5c6" providerId="ADAL" clId="{99C8A4AD-29E2-4057-A403-90A4C300E20B}" dt="2023-03-30T17:20:14.942" v="394" actId="700"/>
          <ac:spMkLst>
            <pc:docMk/>
            <pc:sldMk cId="1927030918" sldId="327"/>
            <ac:spMk id="9" creationId="{4491E353-D97C-7316-CB8C-44631F597A4B}"/>
          </ac:spMkLst>
        </pc:spChg>
        <pc:spChg chg="add del mod ord">
          <ac:chgData name="Jeffrey, Justin (DPH)" userId="688d1829-e65b-474d-900a-b54ace26d5c6" providerId="ADAL" clId="{99C8A4AD-29E2-4057-A403-90A4C300E20B}" dt="2023-03-30T17:20:34.882" v="396" actId="700"/>
          <ac:spMkLst>
            <pc:docMk/>
            <pc:sldMk cId="1927030918" sldId="327"/>
            <ac:spMk id="10" creationId="{03174FD5-F96D-5405-2007-C7277D5513F4}"/>
          </ac:spMkLst>
        </pc:spChg>
        <pc:spChg chg="add del mod ord">
          <ac:chgData name="Jeffrey, Justin (DPH)" userId="688d1829-e65b-474d-900a-b54ace26d5c6" providerId="ADAL" clId="{99C8A4AD-29E2-4057-A403-90A4C300E20B}" dt="2023-03-30T17:20:34.882" v="396" actId="700"/>
          <ac:spMkLst>
            <pc:docMk/>
            <pc:sldMk cId="1927030918" sldId="327"/>
            <ac:spMk id="11" creationId="{16846138-AAFF-25F6-45BE-0502A7C225F4}"/>
          </ac:spMkLst>
        </pc:spChg>
        <pc:spChg chg="add del mod ord">
          <ac:chgData name="Jeffrey, Justin (DPH)" userId="688d1829-e65b-474d-900a-b54ace26d5c6" providerId="ADAL" clId="{99C8A4AD-29E2-4057-A403-90A4C300E20B}" dt="2023-03-30T17:20:41.775" v="397" actId="700"/>
          <ac:spMkLst>
            <pc:docMk/>
            <pc:sldMk cId="1927030918" sldId="327"/>
            <ac:spMk id="12" creationId="{52FCC33B-30AE-F62B-75C3-56EA16ED6F6F}"/>
          </ac:spMkLst>
        </pc:spChg>
        <pc:spChg chg="add del mod ord">
          <ac:chgData name="Jeffrey, Justin (DPH)" userId="688d1829-e65b-474d-900a-b54ace26d5c6" providerId="ADAL" clId="{99C8A4AD-29E2-4057-A403-90A4C300E20B}" dt="2023-03-30T17:20:47.419" v="398" actId="700"/>
          <ac:spMkLst>
            <pc:docMk/>
            <pc:sldMk cId="1927030918" sldId="327"/>
            <ac:spMk id="13" creationId="{3C844A41-CE0B-0F7F-D3C0-5CB1185EF4FE}"/>
          </ac:spMkLst>
        </pc:spChg>
      </pc:sldChg>
      <pc:sldChg chg="new del">
        <pc:chgData name="Jeffrey, Justin (DPH)" userId="688d1829-e65b-474d-900a-b54ace26d5c6" providerId="ADAL" clId="{99C8A4AD-29E2-4057-A403-90A4C300E20B}" dt="2023-03-30T17:13:09.230" v="194" actId="680"/>
        <pc:sldMkLst>
          <pc:docMk/>
          <pc:sldMk cId="2757953750" sldId="327"/>
        </pc:sldMkLst>
      </pc:sldChg>
      <pc:sldChg chg="addSp delSp modSp new del mod">
        <pc:chgData name="Jeffrey, Justin (DPH)" userId="688d1829-e65b-474d-900a-b54ace26d5c6" providerId="ADAL" clId="{99C8A4AD-29E2-4057-A403-90A4C300E20B}" dt="2023-03-30T17:14:49.441" v="233" actId="680"/>
        <pc:sldMkLst>
          <pc:docMk/>
          <pc:sldMk cId="3608615612" sldId="327"/>
        </pc:sldMkLst>
        <pc:spChg chg="add del mod">
          <ac:chgData name="Jeffrey, Justin (DPH)" userId="688d1829-e65b-474d-900a-b54ace26d5c6" providerId="ADAL" clId="{99C8A4AD-29E2-4057-A403-90A4C300E20B}" dt="2023-03-30T17:14:48.867" v="232" actId="11529"/>
          <ac:spMkLst>
            <pc:docMk/>
            <pc:sldMk cId="3608615612" sldId="327"/>
            <ac:spMk id="2" creationId="{82A51703-11B9-F939-5987-17BF63E5E758}"/>
          </ac:spMkLst>
        </pc:spChg>
        <pc:spChg chg="add del mod">
          <ac:chgData name="Jeffrey, Justin (DPH)" userId="688d1829-e65b-474d-900a-b54ace26d5c6" providerId="ADAL" clId="{99C8A4AD-29E2-4057-A403-90A4C300E20B}" dt="2023-03-30T17:14:46.839" v="227" actId="11529"/>
          <ac:spMkLst>
            <pc:docMk/>
            <pc:sldMk cId="3608615612" sldId="327"/>
            <ac:spMk id="3" creationId="{7B5A4BE3-9D2B-6434-35AD-22E02E43FDAB}"/>
          </ac:spMkLst>
        </pc:spChg>
        <pc:spChg chg="add del mod">
          <ac:chgData name="Jeffrey, Justin (DPH)" userId="688d1829-e65b-474d-900a-b54ace26d5c6" providerId="ADAL" clId="{99C8A4AD-29E2-4057-A403-90A4C300E20B}" dt="2023-03-30T17:14:45.496" v="223" actId="11529"/>
          <ac:spMkLst>
            <pc:docMk/>
            <pc:sldMk cId="3608615612" sldId="327"/>
            <ac:spMk id="4" creationId="{7EE9F332-C837-B27D-C023-9023BDC37BAA}"/>
          </ac:spMkLst>
        </pc:spChg>
      </pc:sldChg>
      <pc:sldChg chg="addSp delSp modSp new mod setBg">
        <pc:chgData name="Jeffrey, Justin (DPH)" userId="688d1829-e65b-474d-900a-b54ace26d5c6" providerId="ADAL" clId="{99C8A4AD-29E2-4057-A403-90A4C300E20B}" dt="2023-09-20T18:27:50.372" v="2752" actId="1076"/>
        <pc:sldMkLst>
          <pc:docMk/>
          <pc:sldMk cId="2060403455" sldId="328"/>
        </pc:sldMkLst>
        <pc:spChg chg="mod">
          <ac:chgData name="Jeffrey, Justin (DPH)" userId="688d1829-e65b-474d-900a-b54ace26d5c6" providerId="ADAL" clId="{99C8A4AD-29E2-4057-A403-90A4C300E20B}" dt="2023-06-28T02:38:37.033" v="2401" actId="26606"/>
          <ac:spMkLst>
            <pc:docMk/>
            <pc:sldMk cId="2060403455" sldId="328"/>
            <ac:spMk id="2" creationId="{11D35168-E06E-5680-2B7C-CB135DA12675}"/>
          </ac:spMkLst>
        </pc:spChg>
        <pc:spChg chg="del">
          <ac:chgData name="Jeffrey, Justin (DPH)" userId="688d1829-e65b-474d-900a-b54ace26d5c6" providerId="ADAL" clId="{99C8A4AD-29E2-4057-A403-90A4C300E20B}" dt="2023-03-30T17:24:14.836" v="407"/>
          <ac:spMkLst>
            <pc:docMk/>
            <pc:sldMk cId="2060403455" sldId="328"/>
            <ac:spMk id="3" creationId="{35F21E9A-B122-D266-5C71-62BD6A6EFDAF}"/>
          </ac:spMkLst>
        </pc:spChg>
        <pc:spChg chg="add del mod">
          <ac:chgData name="Jeffrey, Justin (DPH)" userId="688d1829-e65b-474d-900a-b54ace26d5c6" providerId="ADAL" clId="{99C8A4AD-29E2-4057-A403-90A4C300E20B}" dt="2023-06-28T02:38:37.033" v="2401" actId="26606"/>
          <ac:spMkLst>
            <pc:docMk/>
            <pc:sldMk cId="2060403455" sldId="328"/>
            <ac:spMk id="4" creationId="{29C92415-8C74-5E6A-92B8-D8853C689076}"/>
          </ac:spMkLst>
        </pc:spChg>
        <pc:spChg chg="add del mod">
          <ac:chgData name="Jeffrey, Justin (DPH)" userId="688d1829-e65b-474d-900a-b54ace26d5c6" providerId="ADAL" clId="{99C8A4AD-29E2-4057-A403-90A4C300E20B}" dt="2023-05-30T17:14:48.162" v="1266" actId="22"/>
          <ac:spMkLst>
            <pc:docMk/>
            <pc:sldMk cId="2060403455" sldId="328"/>
            <ac:spMk id="5" creationId="{DC9FA995-59BD-2853-D21B-688421D3DCEF}"/>
          </ac:spMkLst>
        </pc:spChg>
        <pc:spChg chg="add del mod">
          <ac:chgData name="Jeffrey, Justin (DPH)" userId="688d1829-e65b-474d-900a-b54ace26d5c6" providerId="ADAL" clId="{99C8A4AD-29E2-4057-A403-90A4C300E20B}" dt="2023-09-20T18:27:46.755" v="2751" actId="478"/>
          <ac:spMkLst>
            <pc:docMk/>
            <pc:sldMk cId="2060403455" sldId="328"/>
            <ac:spMk id="7" creationId="{4A939667-4573-C8ED-7C98-AEC3987410B4}"/>
          </ac:spMkLst>
        </pc:spChg>
        <pc:spChg chg="add">
          <ac:chgData name="Jeffrey, Justin (DPH)" userId="688d1829-e65b-474d-900a-b54ace26d5c6" providerId="ADAL" clId="{99C8A4AD-29E2-4057-A403-90A4C300E20B}" dt="2023-06-28T02:38:37.033" v="2401" actId="26606"/>
          <ac:spMkLst>
            <pc:docMk/>
            <pc:sldMk cId="2060403455" sldId="328"/>
            <ac:spMk id="11" creationId="{D4771268-CB57-404A-9271-370EB28F6090}"/>
          </ac:spMkLst>
        </pc:spChg>
        <pc:picChg chg="add mod">
          <ac:chgData name="Jeffrey, Justin (DPH)" userId="688d1829-e65b-474d-900a-b54ace26d5c6" providerId="ADAL" clId="{99C8A4AD-29E2-4057-A403-90A4C300E20B}" dt="2023-09-20T18:27:50.372" v="2752" actId="1076"/>
          <ac:picMkLst>
            <pc:docMk/>
            <pc:sldMk cId="2060403455" sldId="328"/>
            <ac:picMk id="4" creationId="{01AF7DB9-4A9F-8ECD-77F7-F09E99FFDB96}"/>
          </ac:picMkLst>
        </pc:picChg>
        <pc:picChg chg="add del mod">
          <ac:chgData name="Jeffrey, Justin (DPH)" userId="688d1829-e65b-474d-900a-b54ace26d5c6" providerId="ADAL" clId="{99C8A4AD-29E2-4057-A403-90A4C300E20B}" dt="2023-05-30T17:14:39.924" v="1265" actId="478"/>
          <ac:picMkLst>
            <pc:docMk/>
            <pc:sldMk cId="2060403455" sldId="328"/>
            <ac:picMk id="4" creationId="{4834241A-0BBA-9EFF-6CB6-0DA18645BD24}"/>
          </ac:picMkLst>
        </pc:picChg>
        <pc:picChg chg="add del mod">
          <ac:chgData name="Jeffrey, Justin (DPH)" userId="688d1829-e65b-474d-900a-b54ace26d5c6" providerId="ADAL" clId="{99C8A4AD-29E2-4057-A403-90A4C300E20B}" dt="2023-09-20T18:27:36.191" v="2749" actId="478"/>
          <ac:picMkLst>
            <pc:docMk/>
            <pc:sldMk cId="2060403455" sldId="328"/>
            <ac:picMk id="6" creationId="{DB5E67A7-94BB-9D69-3617-94BE2391F5E5}"/>
          </ac:picMkLst>
        </pc:picChg>
        <pc:picChg chg="add del mod ord">
          <ac:chgData name="Jeffrey, Justin (DPH)" userId="688d1829-e65b-474d-900a-b54ace26d5c6" providerId="ADAL" clId="{99C8A4AD-29E2-4057-A403-90A4C300E20B}" dt="2023-06-28T02:38:32.102" v="2398" actId="478"/>
          <ac:picMkLst>
            <pc:docMk/>
            <pc:sldMk cId="2060403455" sldId="328"/>
            <ac:picMk id="7" creationId="{7847167A-8866-C3F8-A155-A99A1C9D10CB}"/>
          </ac:picMkLst>
        </pc:picChg>
      </pc:sldChg>
      <pc:sldChg chg="addSp delSp modSp new mod setBg">
        <pc:chgData name="Jeffrey, Justin (DPH)" userId="688d1829-e65b-474d-900a-b54ace26d5c6" providerId="ADAL" clId="{99C8A4AD-29E2-4057-A403-90A4C300E20B}" dt="2023-09-20T18:28:02.162" v="2759" actId="478"/>
        <pc:sldMkLst>
          <pc:docMk/>
          <pc:sldMk cId="156655031" sldId="329"/>
        </pc:sldMkLst>
        <pc:spChg chg="mod">
          <ac:chgData name="Jeffrey, Justin (DPH)" userId="688d1829-e65b-474d-900a-b54ace26d5c6" providerId="ADAL" clId="{99C8A4AD-29E2-4057-A403-90A4C300E20B}" dt="2023-06-28T02:38:56.337" v="2404" actId="26606"/>
          <ac:spMkLst>
            <pc:docMk/>
            <pc:sldMk cId="156655031" sldId="329"/>
            <ac:spMk id="2" creationId="{084BBD7C-F471-DAEB-0DB8-887C9E2C3A2C}"/>
          </ac:spMkLst>
        </pc:spChg>
        <pc:spChg chg="del">
          <ac:chgData name="Jeffrey, Justin (DPH)" userId="688d1829-e65b-474d-900a-b54ace26d5c6" providerId="ADAL" clId="{99C8A4AD-29E2-4057-A403-90A4C300E20B}" dt="2023-03-30T17:25:05.900" v="411"/>
          <ac:spMkLst>
            <pc:docMk/>
            <pc:sldMk cId="156655031" sldId="329"/>
            <ac:spMk id="3" creationId="{05E3B56A-BE77-04E5-E0C6-6EEFD43925D1}"/>
          </ac:spMkLst>
        </pc:spChg>
        <pc:spChg chg="add del mod">
          <ac:chgData name="Jeffrey, Justin (DPH)" userId="688d1829-e65b-474d-900a-b54ace26d5c6" providerId="ADAL" clId="{99C8A4AD-29E2-4057-A403-90A4C300E20B}" dt="2023-06-28T02:38:56.337" v="2404" actId="26606"/>
          <ac:spMkLst>
            <pc:docMk/>
            <pc:sldMk cId="156655031" sldId="329"/>
            <ac:spMk id="4" creationId="{FA6C618F-C5AF-3141-30A0-0E7A60E7A2D1}"/>
          </ac:spMkLst>
        </pc:spChg>
        <pc:spChg chg="add del mod">
          <ac:chgData name="Jeffrey, Justin (DPH)" userId="688d1829-e65b-474d-900a-b54ace26d5c6" providerId="ADAL" clId="{99C8A4AD-29E2-4057-A403-90A4C300E20B}" dt="2023-09-20T18:28:02.162" v="2759" actId="478"/>
          <ac:spMkLst>
            <pc:docMk/>
            <pc:sldMk cId="156655031" sldId="329"/>
            <ac:spMk id="5" creationId="{85D80EEA-91C6-29FF-C6D8-C42C9A627FC4}"/>
          </ac:spMkLst>
        </pc:spChg>
        <pc:spChg chg="add del mod">
          <ac:chgData name="Jeffrey, Justin (DPH)" userId="688d1829-e65b-474d-900a-b54ace26d5c6" providerId="ADAL" clId="{99C8A4AD-29E2-4057-A403-90A4C300E20B}" dt="2023-05-30T17:13:50.579" v="1260" actId="478"/>
          <ac:spMkLst>
            <pc:docMk/>
            <pc:sldMk cId="156655031" sldId="329"/>
            <ac:spMk id="5" creationId="{C89DAB01-71B1-90D2-E145-E08DF48307E3}"/>
          </ac:spMkLst>
        </pc:spChg>
        <pc:spChg chg="add del mod">
          <ac:chgData name="Jeffrey, Justin (DPH)" userId="688d1829-e65b-474d-900a-b54ace26d5c6" providerId="ADAL" clId="{99C8A4AD-29E2-4057-A403-90A4C300E20B}" dt="2023-05-30T17:14:02.379" v="1262" actId="22"/>
          <ac:spMkLst>
            <pc:docMk/>
            <pc:sldMk cId="156655031" sldId="329"/>
            <ac:spMk id="7" creationId="{C8BEBC41-7D11-EF92-8103-3DA4F1C58A9E}"/>
          </ac:spMkLst>
        </pc:spChg>
        <pc:spChg chg="add">
          <ac:chgData name="Jeffrey, Justin (DPH)" userId="688d1829-e65b-474d-900a-b54ace26d5c6" providerId="ADAL" clId="{99C8A4AD-29E2-4057-A403-90A4C300E20B}" dt="2023-06-28T02:38:56.337" v="2404" actId="26606"/>
          <ac:spMkLst>
            <pc:docMk/>
            <pc:sldMk cId="156655031" sldId="329"/>
            <ac:spMk id="11" creationId="{D4771268-CB57-404A-9271-370EB28F6090}"/>
          </ac:spMkLst>
        </pc:spChg>
        <pc:picChg chg="add mod">
          <ac:chgData name="Jeffrey, Justin (DPH)" userId="688d1829-e65b-474d-900a-b54ace26d5c6" providerId="ADAL" clId="{99C8A4AD-29E2-4057-A403-90A4C300E20B}" dt="2023-09-20T18:26:36.570" v="2747" actId="1076"/>
          <ac:picMkLst>
            <pc:docMk/>
            <pc:sldMk cId="156655031" sldId="329"/>
            <ac:picMk id="3" creationId="{6897E311-2A2B-A5BF-6C46-FE0DB655BC9C}"/>
          </ac:picMkLst>
        </pc:picChg>
        <pc:picChg chg="add del mod">
          <ac:chgData name="Jeffrey, Justin (DPH)" userId="688d1829-e65b-474d-900a-b54ace26d5c6" providerId="ADAL" clId="{99C8A4AD-29E2-4057-A403-90A4C300E20B}" dt="2023-05-30T17:14:00.630" v="1261" actId="478"/>
          <ac:picMkLst>
            <pc:docMk/>
            <pc:sldMk cId="156655031" sldId="329"/>
            <ac:picMk id="4" creationId="{F20BB754-B131-31BD-3993-768C36651F56}"/>
          </ac:picMkLst>
        </pc:picChg>
        <pc:picChg chg="add del mod">
          <ac:chgData name="Jeffrey, Justin (DPH)" userId="688d1829-e65b-474d-900a-b54ace26d5c6" providerId="ADAL" clId="{99C8A4AD-29E2-4057-A403-90A4C300E20B}" dt="2023-09-20T18:26:30.646" v="2746" actId="478"/>
          <ac:picMkLst>
            <pc:docMk/>
            <pc:sldMk cId="156655031" sldId="329"/>
            <ac:picMk id="6" creationId="{4C682616-0078-80CA-05AC-F3621FED7458}"/>
          </ac:picMkLst>
        </pc:picChg>
        <pc:picChg chg="add del mod ord">
          <ac:chgData name="Jeffrey, Justin (DPH)" userId="688d1829-e65b-474d-900a-b54ace26d5c6" providerId="ADAL" clId="{99C8A4AD-29E2-4057-A403-90A4C300E20B}" dt="2023-06-28T02:38:53.485" v="2402" actId="478"/>
          <ac:picMkLst>
            <pc:docMk/>
            <pc:sldMk cId="156655031" sldId="329"/>
            <ac:picMk id="9" creationId="{D2878282-49E9-8C4E-B596-63FD923ED229}"/>
          </ac:picMkLst>
        </pc:picChg>
      </pc:sldChg>
      <pc:sldChg chg="addSp delSp modSp new mod modAnim">
        <pc:chgData name="Jeffrey, Justin (DPH)" userId="688d1829-e65b-474d-900a-b54ace26d5c6" providerId="ADAL" clId="{99C8A4AD-29E2-4057-A403-90A4C300E20B}" dt="2023-03-30T17:30:44.061" v="454"/>
        <pc:sldMkLst>
          <pc:docMk/>
          <pc:sldMk cId="515020933" sldId="330"/>
        </pc:sldMkLst>
        <pc:spChg chg="mod">
          <ac:chgData name="Jeffrey, Justin (DPH)" userId="688d1829-e65b-474d-900a-b54ace26d5c6" providerId="ADAL" clId="{99C8A4AD-29E2-4057-A403-90A4C300E20B}" dt="2023-03-30T17:26:31.470" v="415"/>
          <ac:spMkLst>
            <pc:docMk/>
            <pc:sldMk cId="515020933" sldId="330"/>
            <ac:spMk id="2" creationId="{699B5EDC-E59A-1CD7-18D9-FC7304D1B4FB}"/>
          </ac:spMkLst>
        </pc:spChg>
        <pc:spChg chg="del">
          <ac:chgData name="Jeffrey, Justin (DPH)" userId="688d1829-e65b-474d-900a-b54ace26d5c6" providerId="ADAL" clId="{99C8A4AD-29E2-4057-A403-90A4C300E20B}" dt="2023-03-30T17:26:38.267" v="416"/>
          <ac:spMkLst>
            <pc:docMk/>
            <pc:sldMk cId="515020933" sldId="330"/>
            <ac:spMk id="3" creationId="{DDAA2982-5EC8-6944-BF3C-D05CA00C9118}"/>
          </ac:spMkLst>
        </pc:spChg>
        <pc:spChg chg="add mod">
          <ac:chgData name="Jeffrey, Justin (DPH)" userId="688d1829-e65b-474d-900a-b54ace26d5c6" providerId="ADAL" clId="{99C8A4AD-29E2-4057-A403-90A4C300E20B}" dt="2023-03-30T17:27:35.725" v="428" actId="1076"/>
          <ac:spMkLst>
            <pc:docMk/>
            <pc:sldMk cId="515020933" sldId="330"/>
            <ac:spMk id="6" creationId="{04A64612-D098-A040-90AC-AEF2EC90007B}"/>
          </ac:spMkLst>
        </pc:spChg>
        <pc:spChg chg="add mod">
          <ac:chgData name="Jeffrey, Justin (DPH)" userId="688d1829-e65b-474d-900a-b54ace26d5c6" providerId="ADAL" clId="{99C8A4AD-29E2-4057-A403-90A4C300E20B}" dt="2023-03-30T17:27:31.067" v="427" actId="1076"/>
          <ac:spMkLst>
            <pc:docMk/>
            <pc:sldMk cId="515020933" sldId="330"/>
            <ac:spMk id="7" creationId="{F31B9799-F0AD-35E8-B4EE-D9AC59E7094F}"/>
          </ac:spMkLst>
        </pc:spChg>
        <pc:spChg chg="add mod">
          <ac:chgData name="Jeffrey, Justin (DPH)" userId="688d1829-e65b-474d-900a-b54ace26d5c6" providerId="ADAL" clId="{99C8A4AD-29E2-4057-A403-90A4C300E20B}" dt="2023-03-30T17:29:09.767" v="442" actId="1076"/>
          <ac:spMkLst>
            <pc:docMk/>
            <pc:sldMk cId="515020933" sldId="330"/>
            <ac:spMk id="15" creationId="{DF57C4F1-C49B-5749-2BFD-245F5C523FFA}"/>
          </ac:spMkLst>
        </pc:spChg>
        <pc:spChg chg="add mod">
          <ac:chgData name="Jeffrey, Justin (DPH)" userId="688d1829-e65b-474d-900a-b54ace26d5c6" providerId="ADAL" clId="{99C8A4AD-29E2-4057-A403-90A4C300E20B}" dt="2023-03-30T17:29:17.598" v="444" actId="1076"/>
          <ac:spMkLst>
            <pc:docMk/>
            <pc:sldMk cId="515020933" sldId="330"/>
            <ac:spMk id="16" creationId="{5B13A3D4-78D5-4344-CE27-09E074E1320D}"/>
          </ac:spMkLst>
        </pc:spChg>
        <pc:picChg chg="add mod">
          <ac:chgData name="Jeffrey, Justin (DPH)" userId="688d1829-e65b-474d-900a-b54ace26d5c6" providerId="ADAL" clId="{99C8A4AD-29E2-4057-A403-90A4C300E20B}" dt="2023-03-30T17:29:30.548" v="446" actId="14100"/>
          <ac:picMkLst>
            <pc:docMk/>
            <pc:sldMk cId="515020933" sldId="330"/>
            <ac:picMk id="4" creationId="{1175677F-7BE8-250E-E96D-559D176E5BEF}"/>
          </ac:picMkLst>
        </pc:picChg>
        <pc:picChg chg="add mod">
          <ac:chgData name="Jeffrey, Justin (DPH)" userId="688d1829-e65b-474d-900a-b54ace26d5c6" providerId="ADAL" clId="{99C8A4AD-29E2-4057-A403-90A4C300E20B}" dt="2023-03-30T17:26:56.924" v="421" actId="1076"/>
          <ac:picMkLst>
            <pc:docMk/>
            <pc:sldMk cId="515020933" sldId="330"/>
            <ac:picMk id="5" creationId="{76D03116-079B-B52E-972F-854BE31111AC}"/>
          </ac:picMkLst>
        </pc:picChg>
        <pc:picChg chg="add mod">
          <ac:chgData name="Jeffrey, Justin (DPH)" userId="688d1829-e65b-474d-900a-b54ace26d5c6" providerId="ADAL" clId="{99C8A4AD-29E2-4057-A403-90A4C300E20B}" dt="2023-03-30T17:28:09.316" v="433" actId="1076"/>
          <ac:picMkLst>
            <pc:docMk/>
            <pc:sldMk cId="515020933" sldId="330"/>
            <ac:picMk id="11" creationId="{1EE7FB91-DA97-5827-9955-1333F3862744}"/>
          </ac:picMkLst>
        </pc:picChg>
        <pc:picChg chg="add mod">
          <ac:chgData name="Jeffrey, Justin (DPH)" userId="688d1829-e65b-474d-900a-b54ace26d5c6" providerId="ADAL" clId="{99C8A4AD-29E2-4057-A403-90A4C300E20B}" dt="2023-03-30T17:28:36.906" v="436" actId="1076"/>
          <ac:picMkLst>
            <pc:docMk/>
            <pc:sldMk cId="515020933" sldId="330"/>
            <ac:picMk id="12" creationId="{4C719F58-55ED-17C0-014E-7D07983C295C}"/>
          </ac:picMkLst>
        </pc:picChg>
        <pc:picChg chg="add del mod">
          <ac:chgData name="Jeffrey, Justin (DPH)" userId="688d1829-e65b-474d-900a-b54ace26d5c6" providerId="ADAL" clId="{99C8A4AD-29E2-4057-A403-90A4C300E20B}" dt="2023-03-30T17:28:46.179" v="438"/>
          <ac:picMkLst>
            <pc:docMk/>
            <pc:sldMk cId="515020933" sldId="330"/>
            <ac:picMk id="13" creationId="{27D71B1D-B7EA-4E37-E23B-CE865CC8C6F9}"/>
          </ac:picMkLst>
        </pc:picChg>
        <pc:picChg chg="add del mod">
          <ac:chgData name="Jeffrey, Justin (DPH)" userId="688d1829-e65b-474d-900a-b54ace26d5c6" providerId="ADAL" clId="{99C8A4AD-29E2-4057-A403-90A4C300E20B}" dt="2023-03-30T17:28:57.722" v="440"/>
          <ac:picMkLst>
            <pc:docMk/>
            <pc:sldMk cId="515020933" sldId="330"/>
            <ac:picMk id="14" creationId="{3B803E17-639D-A15D-2CFB-33C1BA1FCCDA}"/>
          </ac:picMkLst>
        </pc:picChg>
        <pc:cxnChg chg="add mod">
          <ac:chgData name="Jeffrey, Justin (DPH)" userId="688d1829-e65b-474d-900a-b54ace26d5c6" providerId="ADAL" clId="{99C8A4AD-29E2-4057-A403-90A4C300E20B}" dt="2023-03-30T17:28:13.401" v="434" actId="1076"/>
          <ac:cxnSpMkLst>
            <pc:docMk/>
            <pc:sldMk cId="515020933" sldId="330"/>
            <ac:cxnSpMk id="9" creationId="{5163CA7D-0FFE-B841-D37A-E1D2244DC103}"/>
          </ac:cxnSpMkLst>
        </pc:cxnChg>
      </pc:sldChg>
      <pc:sldChg chg="addSp delSp modSp new mod setBg modAnim">
        <pc:chgData name="Jeffrey, Justin (DPH)" userId="688d1829-e65b-474d-900a-b54ace26d5c6" providerId="ADAL" clId="{99C8A4AD-29E2-4057-A403-90A4C300E20B}" dt="2023-03-30T18:49:31.370" v="616"/>
        <pc:sldMkLst>
          <pc:docMk/>
          <pc:sldMk cId="486111107" sldId="331"/>
        </pc:sldMkLst>
        <pc:spChg chg="mod">
          <ac:chgData name="Jeffrey, Justin (DPH)" userId="688d1829-e65b-474d-900a-b54ace26d5c6" providerId="ADAL" clId="{99C8A4AD-29E2-4057-A403-90A4C300E20B}" dt="2023-03-30T18:47:56.918" v="610" actId="26606"/>
          <ac:spMkLst>
            <pc:docMk/>
            <pc:sldMk cId="486111107" sldId="331"/>
            <ac:spMk id="2" creationId="{477C1104-76E1-7428-D29B-20A613DD1AE4}"/>
          </ac:spMkLst>
        </pc:spChg>
        <pc:spChg chg="del mod">
          <ac:chgData name="Jeffrey, Justin (DPH)" userId="688d1829-e65b-474d-900a-b54ace26d5c6" providerId="ADAL" clId="{99C8A4AD-29E2-4057-A403-90A4C300E20B}" dt="2023-03-30T18:47:56.918" v="610" actId="26606"/>
          <ac:spMkLst>
            <pc:docMk/>
            <pc:sldMk cId="486111107" sldId="331"/>
            <ac:spMk id="3" creationId="{C77547DC-52BB-3A69-CF27-D106BEB46193}"/>
          </ac:spMkLst>
        </pc:spChg>
        <pc:spChg chg="add">
          <ac:chgData name="Jeffrey, Justin (DPH)" userId="688d1829-e65b-474d-900a-b54ace26d5c6" providerId="ADAL" clId="{99C8A4AD-29E2-4057-A403-90A4C300E20B}" dt="2023-03-30T18:47:56.918" v="610" actId="26606"/>
          <ac:spMkLst>
            <pc:docMk/>
            <pc:sldMk cId="486111107" sldId="331"/>
            <ac:spMk id="9" creationId="{BACC6370-2D7E-4714-9D71-7542949D7D5D}"/>
          </ac:spMkLst>
        </pc:spChg>
        <pc:spChg chg="add">
          <ac:chgData name="Jeffrey, Justin (DPH)" userId="688d1829-e65b-474d-900a-b54ace26d5c6" providerId="ADAL" clId="{99C8A4AD-29E2-4057-A403-90A4C300E20B}" dt="2023-03-30T18:47:56.918" v="610" actId="26606"/>
          <ac:spMkLst>
            <pc:docMk/>
            <pc:sldMk cId="486111107" sldId="331"/>
            <ac:spMk id="11" creationId="{F68B3F68-107C-434F-AA38-110D5EA91B85}"/>
          </ac:spMkLst>
        </pc:spChg>
        <pc:spChg chg="add">
          <ac:chgData name="Jeffrey, Justin (DPH)" userId="688d1829-e65b-474d-900a-b54ace26d5c6" providerId="ADAL" clId="{99C8A4AD-29E2-4057-A403-90A4C300E20B}" dt="2023-03-30T18:47:56.918" v="610" actId="26606"/>
          <ac:spMkLst>
            <pc:docMk/>
            <pc:sldMk cId="486111107" sldId="331"/>
            <ac:spMk id="13" creationId="{AAD0DBB9-1A4B-4391-81D4-CB19F9AB918A}"/>
          </ac:spMkLst>
        </pc:spChg>
        <pc:spChg chg="add">
          <ac:chgData name="Jeffrey, Justin (DPH)" userId="688d1829-e65b-474d-900a-b54ace26d5c6" providerId="ADAL" clId="{99C8A4AD-29E2-4057-A403-90A4C300E20B}" dt="2023-03-30T18:47:56.918" v="610" actId="26606"/>
          <ac:spMkLst>
            <pc:docMk/>
            <pc:sldMk cId="486111107" sldId="331"/>
            <ac:spMk id="15" creationId="{063BBA22-50EA-4C4D-BE05-F1CE4E63AA56}"/>
          </ac:spMkLst>
        </pc:spChg>
        <pc:graphicFrameChg chg="add">
          <ac:chgData name="Jeffrey, Justin (DPH)" userId="688d1829-e65b-474d-900a-b54ace26d5c6" providerId="ADAL" clId="{99C8A4AD-29E2-4057-A403-90A4C300E20B}" dt="2023-03-30T18:47:56.918" v="610" actId="26606"/>
          <ac:graphicFrameMkLst>
            <pc:docMk/>
            <pc:sldMk cId="486111107" sldId="331"/>
            <ac:graphicFrameMk id="5" creationId="{3029435E-894A-B2A0-34DB-1F7C44D47AE9}"/>
          </ac:graphicFrameMkLst>
        </pc:graphicFrameChg>
      </pc:sldChg>
      <pc:sldChg chg="modSp new del mod">
        <pc:chgData name="Jeffrey, Justin (DPH)" userId="688d1829-e65b-474d-900a-b54ace26d5c6" providerId="ADAL" clId="{99C8A4AD-29E2-4057-A403-90A4C300E20B}" dt="2023-03-30T18:40:49.234" v="462" actId="680"/>
        <pc:sldMkLst>
          <pc:docMk/>
          <pc:sldMk cId="1352002133" sldId="331"/>
        </pc:sldMkLst>
        <pc:spChg chg="mod">
          <ac:chgData name="Jeffrey, Justin (DPH)" userId="688d1829-e65b-474d-900a-b54ace26d5c6" providerId="ADAL" clId="{99C8A4AD-29E2-4057-A403-90A4C300E20B}" dt="2023-03-30T18:40:48.350" v="461"/>
          <ac:spMkLst>
            <pc:docMk/>
            <pc:sldMk cId="1352002133" sldId="331"/>
            <ac:spMk id="2" creationId="{09FB3CE1-AA79-623D-1D36-13FBFA8A3384}"/>
          </ac:spMkLst>
        </pc:spChg>
        <pc:spChg chg="mod">
          <ac:chgData name="Jeffrey, Justin (DPH)" userId="688d1829-e65b-474d-900a-b54ace26d5c6" providerId="ADAL" clId="{99C8A4AD-29E2-4057-A403-90A4C300E20B}" dt="2023-03-30T18:40:47.947" v="460"/>
          <ac:spMkLst>
            <pc:docMk/>
            <pc:sldMk cId="1352002133" sldId="331"/>
            <ac:spMk id="3" creationId="{E1C48BF0-5A49-5FB7-4C7A-B12A9229CAE0}"/>
          </ac:spMkLst>
        </pc:spChg>
      </pc:sldChg>
      <pc:sldChg chg="addSp modSp new del mod setBg">
        <pc:chgData name="Jeffrey, Justin (DPH)" userId="688d1829-e65b-474d-900a-b54ace26d5c6" providerId="ADAL" clId="{99C8A4AD-29E2-4057-A403-90A4C300E20B}" dt="2023-03-30T18:47:07.765" v="606" actId="2696"/>
        <pc:sldMkLst>
          <pc:docMk/>
          <pc:sldMk cId="3166965138" sldId="331"/>
        </pc:sldMkLst>
        <pc:spChg chg="mod">
          <ac:chgData name="Jeffrey, Justin (DPH)" userId="688d1829-e65b-474d-900a-b54ace26d5c6" providerId="ADAL" clId="{99C8A4AD-29E2-4057-A403-90A4C300E20B}" dt="2023-03-30T18:41:02.868" v="464"/>
          <ac:spMkLst>
            <pc:docMk/>
            <pc:sldMk cId="3166965138" sldId="331"/>
            <ac:spMk id="2" creationId="{2954645D-7CAA-8D4F-C893-91D32410AA90}"/>
          </ac:spMkLst>
        </pc:spChg>
        <pc:spChg chg="add mod">
          <ac:chgData name="Jeffrey, Justin (DPH)" userId="688d1829-e65b-474d-900a-b54ace26d5c6" providerId="ADAL" clId="{99C8A4AD-29E2-4057-A403-90A4C300E20B}" dt="2023-03-30T18:45:23.244" v="473" actId="1076"/>
          <ac:spMkLst>
            <pc:docMk/>
            <pc:sldMk cId="3166965138" sldId="331"/>
            <ac:spMk id="3" creationId="{B5B871A6-EE62-FD4A-1F27-BB2D15C9EFE8}"/>
          </ac:spMkLst>
        </pc:spChg>
        <pc:spChg chg="add mod">
          <ac:chgData name="Jeffrey, Justin (DPH)" userId="688d1829-e65b-474d-900a-b54ace26d5c6" providerId="ADAL" clId="{99C8A4AD-29E2-4057-A403-90A4C300E20B}" dt="2023-03-30T18:45:32.195" v="475" actId="1076"/>
          <ac:spMkLst>
            <pc:docMk/>
            <pc:sldMk cId="3166965138" sldId="331"/>
            <ac:spMk id="4" creationId="{4C0B4D4D-FD98-B53C-F727-1E9BD86C2EFB}"/>
          </ac:spMkLst>
        </pc:spChg>
      </pc:sldChg>
      <pc:sldChg chg="addSp delSp modSp new del mod setBg">
        <pc:chgData name="Jeffrey, Justin (DPH)" userId="688d1829-e65b-474d-900a-b54ace26d5c6" providerId="ADAL" clId="{99C8A4AD-29E2-4057-A403-90A4C300E20B}" dt="2023-09-20T18:28:18.610" v="2760" actId="2696"/>
        <pc:sldMkLst>
          <pc:docMk/>
          <pc:sldMk cId="1289288038" sldId="332"/>
        </pc:sldMkLst>
        <pc:spChg chg="mod">
          <ac:chgData name="Jeffrey, Justin (DPH)" userId="688d1829-e65b-474d-900a-b54ace26d5c6" providerId="ADAL" clId="{99C8A4AD-29E2-4057-A403-90A4C300E20B}" dt="2023-06-28T02:39:46.925" v="2408" actId="26606"/>
          <ac:spMkLst>
            <pc:docMk/>
            <pc:sldMk cId="1289288038" sldId="332"/>
            <ac:spMk id="2" creationId="{17754228-9B46-76C8-E2D9-ACB9018B1348}"/>
          </ac:spMkLst>
        </pc:spChg>
        <pc:spChg chg="del">
          <ac:chgData name="Jeffrey, Justin (DPH)" userId="688d1829-e65b-474d-900a-b54ace26d5c6" providerId="ADAL" clId="{99C8A4AD-29E2-4057-A403-90A4C300E20B}" dt="2023-03-30T18:50:14.738" v="618"/>
          <ac:spMkLst>
            <pc:docMk/>
            <pc:sldMk cId="1289288038" sldId="332"/>
            <ac:spMk id="3" creationId="{68C54C9F-3369-6415-A7E9-E6E2A645EB46}"/>
          </ac:spMkLst>
        </pc:spChg>
        <pc:spChg chg="add del mod">
          <ac:chgData name="Jeffrey, Justin (DPH)" userId="688d1829-e65b-474d-900a-b54ace26d5c6" providerId="ADAL" clId="{99C8A4AD-29E2-4057-A403-90A4C300E20B}" dt="2023-06-28T02:39:46.925" v="2408" actId="26606"/>
          <ac:spMkLst>
            <pc:docMk/>
            <pc:sldMk cId="1289288038" sldId="332"/>
            <ac:spMk id="4" creationId="{63F68CE8-38A5-AD37-16AE-1AEEB652960C}"/>
          </ac:spMkLst>
        </pc:spChg>
        <pc:spChg chg="add del mod">
          <ac:chgData name="Jeffrey, Justin (DPH)" userId="688d1829-e65b-474d-900a-b54ace26d5c6" providerId="ADAL" clId="{99C8A4AD-29E2-4057-A403-90A4C300E20B}" dt="2023-05-30T17:16:30.173" v="1319" actId="22"/>
          <ac:spMkLst>
            <pc:docMk/>
            <pc:sldMk cId="1289288038" sldId="332"/>
            <ac:spMk id="5" creationId="{DB198446-5FB4-EC11-7311-FBE840FAEC90}"/>
          </ac:spMkLst>
        </pc:spChg>
        <pc:spChg chg="add">
          <ac:chgData name="Jeffrey, Justin (DPH)" userId="688d1829-e65b-474d-900a-b54ace26d5c6" providerId="ADAL" clId="{99C8A4AD-29E2-4057-A403-90A4C300E20B}" dt="2023-06-28T02:39:46.925" v="2408" actId="26606"/>
          <ac:spMkLst>
            <pc:docMk/>
            <pc:sldMk cId="1289288038" sldId="332"/>
            <ac:spMk id="11" creationId="{BCED4D40-4B67-4331-AC48-79B82B4A47D8}"/>
          </ac:spMkLst>
        </pc:spChg>
        <pc:spChg chg="add">
          <ac:chgData name="Jeffrey, Justin (DPH)" userId="688d1829-e65b-474d-900a-b54ace26d5c6" providerId="ADAL" clId="{99C8A4AD-29E2-4057-A403-90A4C300E20B}" dt="2023-06-28T02:39:46.925" v="2408" actId="26606"/>
          <ac:spMkLst>
            <pc:docMk/>
            <pc:sldMk cId="1289288038" sldId="332"/>
            <ac:spMk id="13" creationId="{670CEDEF-4F34-412E-84EE-329C1E936AF5}"/>
          </ac:spMkLst>
        </pc:spChg>
        <pc:picChg chg="add del mod">
          <ac:chgData name="Jeffrey, Justin (DPH)" userId="688d1829-e65b-474d-900a-b54ace26d5c6" providerId="ADAL" clId="{99C8A4AD-29E2-4057-A403-90A4C300E20B}" dt="2023-05-30T17:15:57.651" v="1269" actId="478"/>
          <ac:picMkLst>
            <pc:docMk/>
            <pc:sldMk cId="1289288038" sldId="332"/>
            <ac:picMk id="4" creationId="{AD4B8BE6-FA4C-9117-AA99-3BC82627DB08}"/>
          </ac:picMkLst>
        </pc:picChg>
        <pc:picChg chg="add mod">
          <ac:chgData name="Jeffrey, Justin (DPH)" userId="688d1829-e65b-474d-900a-b54ace26d5c6" providerId="ADAL" clId="{99C8A4AD-29E2-4057-A403-90A4C300E20B}" dt="2023-06-28T02:39:46.925" v="2408" actId="26606"/>
          <ac:picMkLst>
            <pc:docMk/>
            <pc:sldMk cId="1289288038" sldId="332"/>
            <ac:picMk id="6" creationId="{28075204-35CC-E828-A4FE-4B706330A036}"/>
          </ac:picMkLst>
        </pc:picChg>
        <pc:picChg chg="add del mod ord">
          <ac:chgData name="Jeffrey, Justin (DPH)" userId="688d1829-e65b-474d-900a-b54ace26d5c6" providerId="ADAL" clId="{99C8A4AD-29E2-4057-A403-90A4C300E20B}" dt="2023-06-28T02:39:39.194" v="2405" actId="478"/>
          <ac:picMkLst>
            <pc:docMk/>
            <pc:sldMk cId="1289288038" sldId="332"/>
            <ac:picMk id="7" creationId="{3766AAA5-5909-E028-25F1-17BE45CF6CE6}"/>
          </ac:picMkLst>
        </pc:picChg>
      </pc:sldChg>
      <pc:sldChg chg="addSp delSp modSp new mod">
        <pc:chgData name="Jeffrey, Justin (DPH)" userId="688d1829-e65b-474d-900a-b54ace26d5c6" providerId="ADAL" clId="{99C8A4AD-29E2-4057-A403-90A4C300E20B}" dt="2023-03-30T18:54:08.160" v="647" actId="1076"/>
        <pc:sldMkLst>
          <pc:docMk/>
          <pc:sldMk cId="4035300046" sldId="333"/>
        </pc:sldMkLst>
        <pc:spChg chg="mod">
          <ac:chgData name="Jeffrey, Justin (DPH)" userId="688d1829-e65b-474d-900a-b54ace26d5c6" providerId="ADAL" clId="{99C8A4AD-29E2-4057-A403-90A4C300E20B}" dt="2023-03-30T18:52:14.046" v="627"/>
          <ac:spMkLst>
            <pc:docMk/>
            <pc:sldMk cId="4035300046" sldId="333"/>
            <ac:spMk id="2" creationId="{E010BF4D-9FEC-322F-EA66-4A7B48DB337C}"/>
          </ac:spMkLst>
        </pc:spChg>
        <pc:spChg chg="add mod">
          <ac:chgData name="Jeffrey, Justin (DPH)" userId="688d1829-e65b-474d-900a-b54ace26d5c6" providerId="ADAL" clId="{99C8A4AD-29E2-4057-A403-90A4C300E20B}" dt="2023-03-30T18:52:35.060" v="631"/>
          <ac:spMkLst>
            <pc:docMk/>
            <pc:sldMk cId="4035300046" sldId="333"/>
            <ac:spMk id="5" creationId="{9FCD1CAC-8BCD-23BC-A4C0-9006F86A8FC7}"/>
          </ac:spMkLst>
        </pc:spChg>
        <pc:spChg chg="add mod">
          <ac:chgData name="Jeffrey, Justin (DPH)" userId="688d1829-e65b-474d-900a-b54ace26d5c6" providerId="ADAL" clId="{99C8A4AD-29E2-4057-A403-90A4C300E20B}" dt="2023-03-30T18:52:45.996" v="635" actId="1076"/>
          <ac:spMkLst>
            <pc:docMk/>
            <pc:sldMk cId="4035300046" sldId="333"/>
            <ac:spMk id="6" creationId="{3268C279-A606-54E1-CE5A-6FD31A06E91E}"/>
          </ac:spMkLst>
        </pc:spChg>
        <pc:spChg chg="add mod">
          <ac:chgData name="Jeffrey, Justin (DPH)" userId="688d1829-e65b-474d-900a-b54ace26d5c6" providerId="ADAL" clId="{99C8A4AD-29E2-4057-A403-90A4C300E20B}" dt="2023-03-30T18:52:41.974" v="634" actId="1076"/>
          <ac:spMkLst>
            <pc:docMk/>
            <pc:sldMk cId="4035300046" sldId="333"/>
            <ac:spMk id="7" creationId="{B63E0B99-C275-AABD-D2D6-48A9D9453458}"/>
          </ac:spMkLst>
        </pc:spChg>
        <pc:spChg chg="add del mod">
          <ac:chgData name="Jeffrey, Justin (DPH)" userId="688d1829-e65b-474d-900a-b54ace26d5c6" providerId="ADAL" clId="{99C8A4AD-29E2-4057-A403-90A4C300E20B}" dt="2023-03-30T18:52:55.891" v="637"/>
          <ac:spMkLst>
            <pc:docMk/>
            <pc:sldMk cId="4035300046" sldId="333"/>
            <ac:spMk id="8" creationId="{F3BA7264-6317-4D38-03CE-F70CBD4AD53E}"/>
          </ac:spMkLst>
        </pc:spChg>
        <pc:spChg chg="add mod">
          <ac:chgData name="Jeffrey, Justin (DPH)" userId="688d1829-e65b-474d-900a-b54ace26d5c6" providerId="ADAL" clId="{99C8A4AD-29E2-4057-A403-90A4C300E20B}" dt="2023-03-30T18:53:15.486" v="639" actId="1076"/>
          <ac:spMkLst>
            <pc:docMk/>
            <pc:sldMk cId="4035300046" sldId="333"/>
            <ac:spMk id="9" creationId="{281A58C6-CA84-B692-F10C-3ED70A96FE7A}"/>
          </ac:spMkLst>
        </pc:spChg>
        <pc:spChg chg="add del mod">
          <ac:chgData name="Jeffrey, Justin (DPH)" userId="688d1829-e65b-474d-900a-b54ace26d5c6" providerId="ADAL" clId="{99C8A4AD-29E2-4057-A403-90A4C300E20B}" dt="2023-03-30T18:53:25.656" v="641"/>
          <ac:spMkLst>
            <pc:docMk/>
            <pc:sldMk cId="4035300046" sldId="333"/>
            <ac:spMk id="10" creationId="{765FF5B9-0982-68B4-5667-386A86139A17}"/>
          </ac:spMkLst>
        </pc:spChg>
        <pc:spChg chg="add del mod">
          <ac:chgData name="Jeffrey, Justin (DPH)" userId="688d1829-e65b-474d-900a-b54ace26d5c6" providerId="ADAL" clId="{99C8A4AD-29E2-4057-A403-90A4C300E20B}" dt="2023-03-30T18:53:37.342" v="643"/>
          <ac:spMkLst>
            <pc:docMk/>
            <pc:sldMk cId="4035300046" sldId="333"/>
            <ac:spMk id="11" creationId="{F7A12BB6-30E9-E45A-761C-215FA1E0B116}"/>
          </ac:spMkLst>
        </pc:spChg>
        <pc:spChg chg="add mod">
          <ac:chgData name="Jeffrey, Justin (DPH)" userId="688d1829-e65b-474d-900a-b54ace26d5c6" providerId="ADAL" clId="{99C8A4AD-29E2-4057-A403-90A4C300E20B}" dt="2023-03-30T18:53:50.295" v="645" actId="1076"/>
          <ac:spMkLst>
            <pc:docMk/>
            <pc:sldMk cId="4035300046" sldId="333"/>
            <ac:spMk id="12" creationId="{4C432D2A-75EF-B0B0-6685-DFE00D173895}"/>
          </ac:spMkLst>
        </pc:spChg>
        <pc:spChg chg="add mod">
          <ac:chgData name="Jeffrey, Justin (DPH)" userId="688d1829-e65b-474d-900a-b54ace26d5c6" providerId="ADAL" clId="{99C8A4AD-29E2-4057-A403-90A4C300E20B}" dt="2023-03-30T18:54:08.160" v="647" actId="1076"/>
          <ac:spMkLst>
            <pc:docMk/>
            <pc:sldMk cId="4035300046" sldId="333"/>
            <ac:spMk id="13" creationId="{BDC74819-CE5C-3F81-1FDE-5D762737B115}"/>
          </ac:spMkLst>
        </pc:spChg>
        <pc:picChg chg="add mod">
          <ac:chgData name="Jeffrey, Justin (DPH)" userId="688d1829-e65b-474d-900a-b54ace26d5c6" providerId="ADAL" clId="{99C8A4AD-29E2-4057-A403-90A4C300E20B}" dt="2023-03-30T18:52:19.593" v="628"/>
          <ac:picMkLst>
            <pc:docMk/>
            <pc:sldMk cId="4035300046" sldId="333"/>
            <ac:picMk id="3" creationId="{84831722-3B35-629A-7003-05152E5EA71A}"/>
          </ac:picMkLst>
        </pc:picChg>
        <pc:picChg chg="add del mod">
          <ac:chgData name="Jeffrey, Justin (DPH)" userId="688d1829-e65b-474d-900a-b54ace26d5c6" providerId="ADAL" clId="{99C8A4AD-29E2-4057-A403-90A4C300E20B}" dt="2023-03-30T18:52:27.929" v="630"/>
          <ac:picMkLst>
            <pc:docMk/>
            <pc:sldMk cId="4035300046" sldId="333"/>
            <ac:picMk id="4" creationId="{73540757-6AF7-24D4-9D85-A3618890C01B}"/>
          </ac:picMkLst>
        </pc:picChg>
      </pc:sldChg>
      <pc:sldChg chg="addSp delSp modSp new mod modShow">
        <pc:chgData name="Jeffrey, Justin (DPH)" userId="688d1829-e65b-474d-900a-b54ace26d5c6" providerId="ADAL" clId="{99C8A4AD-29E2-4057-A403-90A4C300E20B}" dt="2023-09-20T18:28:39.605" v="2761" actId="729"/>
        <pc:sldMkLst>
          <pc:docMk/>
          <pc:sldMk cId="1782209295" sldId="334"/>
        </pc:sldMkLst>
        <pc:spChg chg="mod">
          <ac:chgData name="Jeffrey, Justin (DPH)" userId="688d1829-e65b-474d-900a-b54ace26d5c6" providerId="ADAL" clId="{99C8A4AD-29E2-4057-A403-90A4C300E20B}" dt="2023-05-30T17:18:16.333" v="1395" actId="20577"/>
          <ac:spMkLst>
            <pc:docMk/>
            <pc:sldMk cId="1782209295" sldId="334"/>
            <ac:spMk id="2" creationId="{94DB8307-D71D-6836-116C-C6FE5064FF0A}"/>
          </ac:spMkLst>
        </pc:spChg>
        <pc:spChg chg="add del mod">
          <ac:chgData name="Jeffrey, Justin (DPH)" userId="688d1829-e65b-474d-900a-b54ace26d5c6" providerId="ADAL" clId="{99C8A4AD-29E2-4057-A403-90A4C300E20B}" dt="2023-05-30T17:17:50.444" v="1330" actId="478"/>
          <ac:spMkLst>
            <pc:docMk/>
            <pc:sldMk cId="1782209295" sldId="334"/>
            <ac:spMk id="4" creationId="{E2D38A53-CAE7-2037-610F-6F137ED1D35A}"/>
          </ac:spMkLst>
        </pc:spChg>
        <pc:picChg chg="add del mod">
          <ac:chgData name="Jeffrey, Justin (DPH)" userId="688d1829-e65b-474d-900a-b54ace26d5c6" providerId="ADAL" clId="{99C8A4AD-29E2-4057-A403-90A4C300E20B}" dt="2023-05-30T17:17:26.960" v="1324" actId="478"/>
          <ac:picMkLst>
            <pc:docMk/>
            <pc:sldMk cId="1782209295" sldId="334"/>
            <ac:picMk id="3" creationId="{59CAFC1C-87F5-38FD-4656-E65248668E31}"/>
          </ac:picMkLst>
        </pc:picChg>
        <pc:picChg chg="add mod">
          <ac:chgData name="Jeffrey, Justin (DPH)" userId="688d1829-e65b-474d-900a-b54ace26d5c6" providerId="ADAL" clId="{99C8A4AD-29E2-4057-A403-90A4C300E20B}" dt="2023-05-30T17:17:54.866" v="1331" actId="1076"/>
          <ac:picMkLst>
            <pc:docMk/>
            <pc:sldMk cId="1782209295" sldId="334"/>
            <ac:picMk id="6" creationId="{23BCF6E2-58A1-F8D3-2A6B-1DF90B9D547E}"/>
          </ac:picMkLst>
        </pc:picChg>
      </pc:sldChg>
      <pc:sldChg chg="addSp delSp modSp new mod modShow">
        <pc:chgData name="Jeffrey, Justin (DPH)" userId="688d1829-e65b-474d-900a-b54ace26d5c6" providerId="ADAL" clId="{99C8A4AD-29E2-4057-A403-90A4C300E20B}" dt="2023-09-20T18:29:01.399" v="2764" actId="729"/>
        <pc:sldMkLst>
          <pc:docMk/>
          <pc:sldMk cId="2969334139" sldId="335"/>
        </pc:sldMkLst>
        <pc:spChg chg="mod">
          <ac:chgData name="Jeffrey, Justin (DPH)" userId="688d1829-e65b-474d-900a-b54ace26d5c6" providerId="ADAL" clId="{99C8A4AD-29E2-4057-A403-90A4C300E20B}" dt="2023-03-30T18:55:13.313" v="654"/>
          <ac:spMkLst>
            <pc:docMk/>
            <pc:sldMk cId="2969334139" sldId="335"/>
            <ac:spMk id="2" creationId="{C3FC08AE-A93B-902E-5538-BB91886B1D2C}"/>
          </ac:spMkLst>
        </pc:spChg>
        <pc:spChg chg="add mod">
          <ac:chgData name="Jeffrey, Justin (DPH)" userId="688d1829-e65b-474d-900a-b54ace26d5c6" providerId="ADAL" clId="{99C8A4AD-29E2-4057-A403-90A4C300E20B}" dt="2023-05-30T17:18:48.197" v="1400" actId="1076"/>
          <ac:spMkLst>
            <pc:docMk/>
            <pc:sldMk cId="2969334139" sldId="335"/>
            <ac:spMk id="4" creationId="{24C3D22F-BDE1-7212-E5AD-0FD6C64FB4A9}"/>
          </ac:spMkLst>
        </pc:spChg>
        <pc:picChg chg="add del mod">
          <ac:chgData name="Jeffrey, Justin (DPH)" userId="688d1829-e65b-474d-900a-b54ace26d5c6" providerId="ADAL" clId="{99C8A4AD-29E2-4057-A403-90A4C300E20B}" dt="2023-05-30T17:18:40.491" v="1397" actId="478"/>
          <ac:picMkLst>
            <pc:docMk/>
            <pc:sldMk cId="2969334139" sldId="335"/>
            <ac:picMk id="3" creationId="{61BA27E4-C4ED-9D0B-50F5-7B7E06BA1835}"/>
          </ac:picMkLst>
        </pc:picChg>
        <pc:picChg chg="add mod">
          <ac:chgData name="Jeffrey, Justin (DPH)" userId="688d1829-e65b-474d-900a-b54ace26d5c6" providerId="ADAL" clId="{99C8A4AD-29E2-4057-A403-90A4C300E20B}" dt="2023-06-28T02:42:29.646" v="2515" actId="1076"/>
          <ac:picMkLst>
            <pc:docMk/>
            <pc:sldMk cId="2969334139" sldId="335"/>
            <ac:picMk id="5" creationId="{B4BC2A30-2FFB-D553-EB00-1ED8F3F85FEB}"/>
          </ac:picMkLst>
        </pc:picChg>
        <pc:picChg chg="add del mod">
          <ac:chgData name="Jeffrey, Justin (DPH)" userId="688d1829-e65b-474d-900a-b54ace26d5c6" providerId="ADAL" clId="{99C8A4AD-29E2-4057-A403-90A4C300E20B}" dt="2023-06-28T02:42:24.188" v="2513" actId="478"/>
          <ac:picMkLst>
            <pc:docMk/>
            <pc:sldMk cId="2969334139" sldId="335"/>
            <ac:picMk id="6" creationId="{1D1B5DAB-18B5-31E4-9955-AF80AD95A641}"/>
          </ac:picMkLst>
        </pc:picChg>
      </pc:sldChg>
      <pc:sldChg chg="addSp modSp new mod ord">
        <pc:chgData name="Jeffrey, Justin (DPH)" userId="688d1829-e65b-474d-900a-b54ace26d5c6" providerId="ADAL" clId="{99C8A4AD-29E2-4057-A403-90A4C300E20B}" dt="2023-09-20T18:29:36.096" v="2766"/>
        <pc:sldMkLst>
          <pc:docMk/>
          <pc:sldMk cId="427405388" sldId="336"/>
        </pc:sldMkLst>
        <pc:spChg chg="mod">
          <ac:chgData name="Jeffrey, Justin (DPH)" userId="688d1829-e65b-474d-900a-b54ace26d5c6" providerId="ADAL" clId="{99C8A4AD-29E2-4057-A403-90A4C300E20B}" dt="2023-03-30T18:57:55.978" v="666"/>
          <ac:spMkLst>
            <pc:docMk/>
            <pc:sldMk cId="427405388" sldId="336"/>
            <ac:spMk id="2" creationId="{12367137-4528-13F5-EA25-A34D6E4BF1FB}"/>
          </ac:spMkLst>
        </pc:spChg>
        <pc:spChg chg="add mod">
          <ac:chgData name="Jeffrey, Justin (DPH)" userId="688d1829-e65b-474d-900a-b54ace26d5c6" providerId="ADAL" clId="{99C8A4AD-29E2-4057-A403-90A4C300E20B}" dt="2023-03-30T18:58:28.806" v="672" actId="1076"/>
          <ac:spMkLst>
            <pc:docMk/>
            <pc:sldMk cId="427405388" sldId="336"/>
            <ac:spMk id="5" creationId="{5F310586-A4C6-8F32-B4E0-9479B8414949}"/>
          </ac:spMkLst>
        </pc:spChg>
        <pc:picChg chg="add mod">
          <ac:chgData name="Jeffrey, Justin (DPH)" userId="688d1829-e65b-474d-900a-b54ace26d5c6" providerId="ADAL" clId="{99C8A4AD-29E2-4057-A403-90A4C300E20B}" dt="2023-03-30T18:58:08.182" v="668" actId="1076"/>
          <ac:picMkLst>
            <pc:docMk/>
            <pc:sldMk cId="427405388" sldId="336"/>
            <ac:picMk id="3" creationId="{54992832-3D47-CBAB-1C84-A78CD39ECCB2}"/>
          </ac:picMkLst>
        </pc:picChg>
        <pc:picChg chg="add mod">
          <ac:chgData name="Jeffrey, Justin (DPH)" userId="688d1829-e65b-474d-900a-b54ace26d5c6" providerId="ADAL" clId="{99C8A4AD-29E2-4057-A403-90A4C300E20B}" dt="2023-03-30T18:58:15.713" v="670" actId="1076"/>
          <ac:picMkLst>
            <pc:docMk/>
            <pc:sldMk cId="427405388" sldId="336"/>
            <ac:picMk id="4" creationId="{88D1AEFF-1966-D256-39B0-BA6FD40E95EB}"/>
          </ac:picMkLst>
        </pc:picChg>
      </pc:sldChg>
      <pc:sldChg chg="addSp modSp new del mod ord setBg">
        <pc:chgData name="Jeffrey, Justin (DPH)" userId="688d1829-e65b-474d-900a-b54ace26d5c6" providerId="ADAL" clId="{99C8A4AD-29E2-4057-A403-90A4C300E20B}" dt="2023-06-01T16:00:58.083" v="2394" actId="2696"/>
        <pc:sldMkLst>
          <pc:docMk/>
          <pc:sldMk cId="228084762" sldId="337"/>
        </pc:sldMkLst>
        <pc:spChg chg="mod">
          <ac:chgData name="Jeffrey, Justin (DPH)" userId="688d1829-e65b-474d-900a-b54ace26d5c6" providerId="ADAL" clId="{99C8A4AD-29E2-4057-A403-90A4C300E20B}" dt="2023-03-30T19:36:14.789" v="702" actId="26606"/>
          <ac:spMkLst>
            <pc:docMk/>
            <pc:sldMk cId="228084762" sldId="337"/>
            <ac:spMk id="2" creationId="{686C7605-8C08-8883-4FA2-C5179FA9D08B}"/>
          </ac:spMkLst>
        </pc:spChg>
        <pc:spChg chg="mod">
          <ac:chgData name="Jeffrey, Justin (DPH)" userId="688d1829-e65b-474d-900a-b54ace26d5c6" providerId="ADAL" clId="{99C8A4AD-29E2-4057-A403-90A4C300E20B}" dt="2023-03-30T19:36:14.789" v="702" actId="26606"/>
          <ac:spMkLst>
            <pc:docMk/>
            <pc:sldMk cId="228084762" sldId="337"/>
            <ac:spMk id="3" creationId="{E3EEE08B-AC07-432A-5214-E6F10B4EA7A0}"/>
          </ac:spMkLst>
        </pc:spChg>
        <pc:spChg chg="add">
          <ac:chgData name="Jeffrey, Justin (DPH)" userId="688d1829-e65b-474d-900a-b54ace26d5c6" providerId="ADAL" clId="{99C8A4AD-29E2-4057-A403-90A4C300E20B}" dt="2023-03-30T19:36:14.789" v="702" actId="26606"/>
          <ac:spMkLst>
            <pc:docMk/>
            <pc:sldMk cId="228084762" sldId="337"/>
            <ac:spMk id="9" creationId="{201CC55D-ED54-4C5C-95E6-10947BD1103B}"/>
          </ac:spMkLst>
        </pc:spChg>
        <pc:spChg chg="add">
          <ac:chgData name="Jeffrey, Justin (DPH)" userId="688d1829-e65b-474d-900a-b54ace26d5c6" providerId="ADAL" clId="{99C8A4AD-29E2-4057-A403-90A4C300E20B}" dt="2023-03-30T19:36:14.789" v="702" actId="26606"/>
          <ac:spMkLst>
            <pc:docMk/>
            <pc:sldMk cId="228084762" sldId="337"/>
            <ac:spMk id="15" creationId="{3873B707-463F-40B0-8227-E8CC6C67EB25}"/>
          </ac:spMkLst>
        </pc:spChg>
        <pc:spChg chg="add">
          <ac:chgData name="Jeffrey, Justin (DPH)" userId="688d1829-e65b-474d-900a-b54ace26d5c6" providerId="ADAL" clId="{99C8A4AD-29E2-4057-A403-90A4C300E20B}" dt="2023-03-30T19:36:14.789" v="702" actId="26606"/>
          <ac:spMkLst>
            <pc:docMk/>
            <pc:sldMk cId="228084762" sldId="337"/>
            <ac:spMk id="17" creationId="{C13237C8-E62C-4F0D-A318-BD6FB6C2D138}"/>
          </ac:spMkLst>
        </pc:spChg>
        <pc:spChg chg="add">
          <ac:chgData name="Jeffrey, Justin (DPH)" userId="688d1829-e65b-474d-900a-b54ace26d5c6" providerId="ADAL" clId="{99C8A4AD-29E2-4057-A403-90A4C300E20B}" dt="2023-03-30T19:36:14.789" v="702" actId="26606"/>
          <ac:spMkLst>
            <pc:docMk/>
            <pc:sldMk cId="228084762" sldId="337"/>
            <ac:spMk id="19" creationId="{19C9EAEA-39D0-4B0E-A0EB-51E7B26740B1}"/>
          </ac:spMkLst>
        </pc:spChg>
        <pc:grpChg chg="add">
          <ac:chgData name="Jeffrey, Justin (DPH)" userId="688d1829-e65b-474d-900a-b54ace26d5c6" providerId="ADAL" clId="{99C8A4AD-29E2-4057-A403-90A4C300E20B}" dt="2023-03-30T19:36:14.789" v="702" actId="26606"/>
          <ac:grpSpMkLst>
            <pc:docMk/>
            <pc:sldMk cId="228084762" sldId="337"/>
            <ac:grpSpMk id="11" creationId="{1DE889C7-FAD6-4397-98E2-05D503484459}"/>
          </ac:grpSpMkLst>
        </pc:grpChg>
        <pc:picChg chg="add mod">
          <ac:chgData name="Jeffrey, Justin (DPH)" userId="688d1829-e65b-474d-900a-b54ace26d5c6" providerId="ADAL" clId="{99C8A4AD-29E2-4057-A403-90A4C300E20B}" dt="2023-03-30T19:36:14.789" v="702" actId="26606"/>
          <ac:picMkLst>
            <pc:docMk/>
            <pc:sldMk cId="228084762" sldId="337"/>
            <ac:picMk id="4" creationId="{B8858F93-69F2-A4DA-2B1A-2A5F75654D37}"/>
          </ac:picMkLst>
        </pc:picChg>
      </pc:sldChg>
      <pc:sldChg chg="del">
        <pc:chgData name="Jeffrey, Justin (DPH)" userId="688d1829-e65b-474d-900a-b54ace26d5c6" providerId="ADAL" clId="{99C8A4AD-29E2-4057-A403-90A4C300E20B}" dt="2023-05-30T17:23:40.624" v="1418" actId="2696"/>
        <pc:sldMkLst>
          <pc:docMk/>
          <pc:sldMk cId="3509719032" sldId="338"/>
        </pc:sldMkLst>
      </pc:sldChg>
      <pc:sldChg chg="del">
        <pc:chgData name="Jeffrey, Justin (DPH)" userId="688d1829-e65b-474d-900a-b54ace26d5c6" providerId="ADAL" clId="{99C8A4AD-29E2-4057-A403-90A4C300E20B}" dt="2023-05-30T17:23:44.047" v="1419" actId="2696"/>
        <pc:sldMkLst>
          <pc:docMk/>
          <pc:sldMk cId="1495857379" sldId="339"/>
        </pc:sldMkLst>
      </pc:sldChg>
      <pc:sldChg chg="del">
        <pc:chgData name="Jeffrey, Justin (DPH)" userId="688d1829-e65b-474d-900a-b54ace26d5c6" providerId="ADAL" clId="{99C8A4AD-29E2-4057-A403-90A4C300E20B}" dt="2023-05-30T17:23:46.974" v="1420" actId="2696"/>
        <pc:sldMkLst>
          <pc:docMk/>
          <pc:sldMk cId="2326877218" sldId="340"/>
        </pc:sldMkLst>
      </pc:sldChg>
      <pc:sldChg chg="del ord">
        <pc:chgData name="Jeffrey, Justin (DPH)" userId="688d1829-e65b-474d-900a-b54ace26d5c6" providerId="ADAL" clId="{99C8A4AD-29E2-4057-A403-90A4C300E20B}" dt="2023-09-20T18:31:10.498" v="2773" actId="2696"/>
        <pc:sldMkLst>
          <pc:docMk/>
          <pc:sldMk cId="3021728491" sldId="341"/>
        </pc:sldMkLst>
      </pc:sldChg>
      <pc:sldChg chg="del ord">
        <pc:chgData name="Jeffrey, Justin (DPH)" userId="688d1829-e65b-474d-900a-b54ace26d5c6" providerId="ADAL" clId="{99C8A4AD-29E2-4057-A403-90A4C300E20B}" dt="2023-09-20T18:31:10.498" v="2773" actId="2696"/>
        <pc:sldMkLst>
          <pc:docMk/>
          <pc:sldMk cId="2651977283" sldId="342"/>
        </pc:sldMkLst>
      </pc:sldChg>
      <pc:sldChg chg="addSp modSp new mod setBg modShow">
        <pc:chgData name="Jeffrey, Justin (DPH)" userId="688d1829-e65b-474d-900a-b54ace26d5c6" providerId="ADAL" clId="{99C8A4AD-29E2-4057-A403-90A4C300E20B}" dt="2023-09-20T18:30:16.696" v="2770" actId="729"/>
        <pc:sldMkLst>
          <pc:docMk/>
          <pc:sldMk cId="794849170" sldId="343"/>
        </pc:sldMkLst>
        <pc:spChg chg="mod">
          <ac:chgData name="Jeffrey, Justin (DPH)" userId="688d1829-e65b-474d-900a-b54ace26d5c6" providerId="ADAL" clId="{99C8A4AD-29E2-4057-A403-90A4C300E20B}" dt="2023-05-03T22:28:09.794" v="737" actId="26606"/>
          <ac:spMkLst>
            <pc:docMk/>
            <pc:sldMk cId="794849170" sldId="343"/>
            <ac:spMk id="2" creationId="{20E60913-5392-6853-ACE4-7BAC0B810DCB}"/>
          </ac:spMkLst>
        </pc:spChg>
        <pc:spChg chg="mod">
          <ac:chgData name="Jeffrey, Justin (DPH)" userId="688d1829-e65b-474d-900a-b54ace26d5c6" providerId="ADAL" clId="{99C8A4AD-29E2-4057-A403-90A4C300E20B}" dt="2023-05-03T22:28:09.794" v="737" actId="26606"/>
          <ac:spMkLst>
            <pc:docMk/>
            <pc:sldMk cId="794849170" sldId="343"/>
            <ac:spMk id="3" creationId="{678A258A-1024-CFE6-3893-900307AD67A3}"/>
          </ac:spMkLst>
        </pc:spChg>
        <pc:spChg chg="add">
          <ac:chgData name="Jeffrey, Justin (DPH)" userId="688d1829-e65b-474d-900a-b54ace26d5c6" providerId="ADAL" clId="{99C8A4AD-29E2-4057-A403-90A4C300E20B}" dt="2023-05-03T22:28:09.794" v="737" actId="26606"/>
          <ac:spMkLst>
            <pc:docMk/>
            <pc:sldMk cId="794849170" sldId="343"/>
            <ac:spMk id="9" creationId="{2C61293E-6EBE-43EF-A52C-9BEBFD7679D4}"/>
          </ac:spMkLst>
        </pc:spChg>
        <pc:spChg chg="add">
          <ac:chgData name="Jeffrey, Justin (DPH)" userId="688d1829-e65b-474d-900a-b54ace26d5c6" providerId="ADAL" clId="{99C8A4AD-29E2-4057-A403-90A4C300E20B}" dt="2023-05-03T22:28:09.794" v="737" actId="26606"/>
          <ac:spMkLst>
            <pc:docMk/>
            <pc:sldMk cId="794849170" sldId="343"/>
            <ac:spMk id="11" creationId="{21540236-BFD5-4A9D-8840-4703E7F76825}"/>
          </ac:spMkLst>
        </pc:spChg>
        <pc:picChg chg="add">
          <ac:chgData name="Jeffrey, Justin (DPH)" userId="688d1829-e65b-474d-900a-b54ace26d5c6" providerId="ADAL" clId="{99C8A4AD-29E2-4057-A403-90A4C300E20B}" dt="2023-05-03T22:28:09.794" v="737" actId="26606"/>
          <ac:picMkLst>
            <pc:docMk/>
            <pc:sldMk cId="794849170" sldId="343"/>
            <ac:picMk id="5" creationId="{87EABAE2-6D57-6DE5-344D-362E69EC8F30}"/>
          </ac:picMkLst>
        </pc:picChg>
      </pc:sldChg>
      <pc:sldChg chg="addSp modSp new del mod setBg">
        <pc:chgData name="Jeffrey, Justin (DPH)" userId="688d1829-e65b-474d-900a-b54ace26d5c6" providerId="ADAL" clId="{99C8A4AD-29E2-4057-A403-90A4C300E20B}" dt="2023-09-20T18:30:20.940" v="2771" actId="2696"/>
        <pc:sldMkLst>
          <pc:docMk/>
          <pc:sldMk cId="2415119954" sldId="344"/>
        </pc:sldMkLst>
        <pc:spChg chg="mod">
          <ac:chgData name="Jeffrey, Justin (DPH)" userId="688d1829-e65b-474d-900a-b54ace26d5c6" providerId="ADAL" clId="{99C8A4AD-29E2-4057-A403-90A4C300E20B}" dt="2023-05-30T17:21:19.718" v="1416" actId="26606"/>
          <ac:spMkLst>
            <pc:docMk/>
            <pc:sldMk cId="2415119954" sldId="344"/>
            <ac:spMk id="2" creationId="{E02118D6-DC10-6BE2-4A47-E87CF63A0A4A}"/>
          </ac:spMkLst>
        </pc:spChg>
        <pc:spChg chg="mod">
          <ac:chgData name="Jeffrey, Justin (DPH)" userId="688d1829-e65b-474d-900a-b54ace26d5c6" providerId="ADAL" clId="{99C8A4AD-29E2-4057-A403-90A4C300E20B}" dt="2023-05-30T17:21:29.932" v="1417" actId="255"/>
          <ac:spMkLst>
            <pc:docMk/>
            <pc:sldMk cId="2415119954" sldId="344"/>
            <ac:spMk id="3" creationId="{FC87720E-9FA8-3F81-FE78-DABCE33523FD}"/>
          </ac:spMkLst>
        </pc:spChg>
        <pc:spChg chg="add">
          <ac:chgData name="Jeffrey, Justin (DPH)" userId="688d1829-e65b-474d-900a-b54ace26d5c6" providerId="ADAL" clId="{99C8A4AD-29E2-4057-A403-90A4C300E20B}" dt="2023-05-30T17:21:19.718" v="1416" actId="26606"/>
          <ac:spMkLst>
            <pc:docMk/>
            <pc:sldMk cId="2415119954" sldId="344"/>
            <ac:spMk id="8" creationId="{907EF6B7-1338-4443-8C46-6A318D952DFD}"/>
          </ac:spMkLst>
        </pc:spChg>
        <pc:spChg chg="add">
          <ac:chgData name="Jeffrey, Justin (DPH)" userId="688d1829-e65b-474d-900a-b54ace26d5c6" providerId="ADAL" clId="{99C8A4AD-29E2-4057-A403-90A4C300E20B}" dt="2023-05-30T17:21:19.718" v="1416" actId="26606"/>
          <ac:spMkLst>
            <pc:docMk/>
            <pc:sldMk cId="2415119954" sldId="344"/>
            <ac:spMk id="10" creationId="{DAAE4CDD-124C-4DCF-9584-B6033B545DD5}"/>
          </ac:spMkLst>
        </pc:spChg>
        <pc:spChg chg="add">
          <ac:chgData name="Jeffrey, Justin (DPH)" userId="688d1829-e65b-474d-900a-b54ace26d5c6" providerId="ADAL" clId="{99C8A4AD-29E2-4057-A403-90A4C300E20B}" dt="2023-05-30T17:21:19.718" v="1416" actId="26606"/>
          <ac:spMkLst>
            <pc:docMk/>
            <pc:sldMk cId="2415119954" sldId="344"/>
            <ac:spMk id="12" creationId="{081E4A58-353D-44AE-B2FC-2A74E2E400F7}"/>
          </ac:spMkLst>
        </pc:spChg>
      </pc:sldChg>
      <pc:sldChg chg="addSp modSp new del mod setBg">
        <pc:chgData name="Jeffrey, Justin (DPH)" userId="688d1829-e65b-474d-900a-b54ace26d5c6" providerId="ADAL" clId="{99C8A4AD-29E2-4057-A403-90A4C300E20B}" dt="2023-05-30T17:19:32.698" v="1401" actId="2696"/>
        <pc:sldMkLst>
          <pc:docMk/>
          <pc:sldMk cId="4236789275" sldId="344"/>
        </pc:sldMkLst>
        <pc:spChg chg="mod">
          <ac:chgData name="Jeffrey, Justin (DPH)" userId="688d1829-e65b-474d-900a-b54ace26d5c6" providerId="ADAL" clId="{99C8A4AD-29E2-4057-A403-90A4C300E20B}" dt="2023-05-03T22:28:30.133" v="746" actId="26606"/>
          <ac:spMkLst>
            <pc:docMk/>
            <pc:sldMk cId="4236789275" sldId="344"/>
            <ac:spMk id="2" creationId="{A439F48F-8318-F6C2-8C82-DCA9937A8AF2}"/>
          </ac:spMkLst>
        </pc:spChg>
        <pc:spChg chg="mod">
          <ac:chgData name="Jeffrey, Justin (DPH)" userId="688d1829-e65b-474d-900a-b54ace26d5c6" providerId="ADAL" clId="{99C8A4AD-29E2-4057-A403-90A4C300E20B}" dt="2023-05-03T22:28:38.933" v="748" actId="27636"/>
          <ac:spMkLst>
            <pc:docMk/>
            <pc:sldMk cId="4236789275" sldId="344"/>
            <ac:spMk id="3" creationId="{58C08806-AA50-5764-1012-190E3A0E0D2E}"/>
          </ac:spMkLst>
        </pc:spChg>
        <pc:spChg chg="add">
          <ac:chgData name="Jeffrey, Justin (DPH)" userId="688d1829-e65b-474d-900a-b54ace26d5c6" providerId="ADAL" clId="{99C8A4AD-29E2-4057-A403-90A4C300E20B}" dt="2023-05-03T22:28:30.133" v="746" actId="26606"/>
          <ac:spMkLst>
            <pc:docMk/>
            <pc:sldMk cId="4236789275" sldId="344"/>
            <ac:spMk id="8" creationId="{907EF6B7-1338-4443-8C46-6A318D952DFD}"/>
          </ac:spMkLst>
        </pc:spChg>
        <pc:spChg chg="add">
          <ac:chgData name="Jeffrey, Justin (DPH)" userId="688d1829-e65b-474d-900a-b54ace26d5c6" providerId="ADAL" clId="{99C8A4AD-29E2-4057-A403-90A4C300E20B}" dt="2023-05-03T22:28:30.133" v="746" actId="26606"/>
          <ac:spMkLst>
            <pc:docMk/>
            <pc:sldMk cId="4236789275" sldId="344"/>
            <ac:spMk id="10" creationId="{DAAE4CDD-124C-4DCF-9584-B6033B545DD5}"/>
          </ac:spMkLst>
        </pc:spChg>
        <pc:spChg chg="add">
          <ac:chgData name="Jeffrey, Justin (DPH)" userId="688d1829-e65b-474d-900a-b54ace26d5c6" providerId="ADAL" clId="{99C8A4AD-29E2-4057-A403-90A4C300E20B}" dt="2023-05-03T22:28:30.133" v="746" actId="26606"/>
          <ac:spMkLst>
            <pc:docMk/>
            <pc:sldMk cId="4236789275" sldId="344"/>
            <ac:spMk id="12" creationId="{081E4A58-353D-44AE-B2FC-2A74E2E400F7}"/>
          </ac:spMkLst>
        </pc:spChg>
      </pc:sldChg>
      <pc:sldChg chg="addSp modSp new del mod ord setBg">
        <pc:chgData name="Jeffrey, Justin (DPH)" userId="688d1829-e65b-474d-900a-b54ace26d5c6" providerId="ADAL" clId="{99C8A4AD-29E2-4057-A403-90A4C300E20B}" dt="2023-09-20T18:31:10.498" v="2773" actId="2696"/>
        <pc:sldMkLst>
          <pc:docMk/>
          <pc:sldMk cId="4260856654" sldId="345"/>
        </pc:sldMkLst>
        <pc:spChg chg="mod">
          <ac:chgData name="Jeffrey, Justin (DPH)" userId="688d1829-e65b-474d-900a-b54ace26d5c6" providerId="ADAL" clId="{99C8A4AD-29E2-4057-A403-90A4C300E20B}" dt="2023-05-31T15:39:29.143" v="2183" actId="26606"/>
          <ac:spMkLst>
            <pc:docMk/>
            <pc:sldMk cId="4260856654" sldId="345"/>
            <ac:spMk id="2" creationId="{5C2323B6-0D35-A52B-3E8A-F53227A684AC}"/>
          </ac:spMkLst>
        </pc:spChg>
        <pc:spChg chg="mod">
          <ac:chgData name="Jeffrey, Justin (DPH)" userId="688d1829-e65b-474d-900a-b54ace26d5c6" providerId="ADAL" clId="{99C8A4AD-29E2-4057-A403-90A4C300E20B}" dt="2023-05-31T15:39:29.143" v="2183" actId="26606"/>
          <ac:spMkLst>
            <pc:docMk/>
            <pc:sldMk cId="4260856654" sldId="345"/>
            <ac:spMk id="3" creationId="{BBEAA96D-76BA-DA31-6C2C-DAB67E88CB54}"/>
          </ac:spMkLst>
        </pc:spChg>
        <pc:spChg chg="add">
          <ac:chgData name="Jeffrey, Justin (DPH)" userId="688d1829-e65b-474d-900a-b54ace26d5c6" providerId="ADAL" clId="{99C8A4AD-29E2-4057-A403-90A4C300E20B}" dt="2023-05-31T15:39:29.143" v="2183" actId="26606"/>
          <ac:spMkLst>
            <pc:docMk/>
            <pc:sldMk cId="4260856654" sldId="345"/>
            <ac:spMk id="8" creationId="{907EF6B7-1338-4443-8C46-6A318D952DFD}"/>
          </ac:spMkLst>
        </pc:spChg>
        <pc:spChg chg="add">
          <ac:chgData name="Jeffrey, Justin (DPH)" userId="688d1829-e65b-474d-900a-b54ace26d5c6" providerId="ADAL" clId="{99C8A4AD-29E2-4057-A403-90A4C300E20B}" dt="2023-05-31T15:39:29.143" v="2183" actId="26606"/>
          <ac:spMkLst>
            <pc:docMk/>
            <pc:sldMk cId="4260856654" sldId="345"/>
            <ac:spMk id="10" creationId="{DAAE4CDD-124C-4DCF-9584-B6033B545DD5}"/>
          </ac:spMkLst>
        </pc:spChg>
        <pc:spChg chg="add">
          <ac:chgData name="Jeffrey, Justin (DPH)" userId="688d1829-e65b-474d-900a-b54ace26d5c6" providerId="ADAL" clId="{99C8A4AD-29E2-4057-A403-90A4C300E20B}" dt="2023-05-31T15:39:29.143" v="2183" actId="26606"/>
          <ac:spMkLst>
            <pc:docMk/>
            <pc:sldMk cId="4260856654" sldId="345"/>
            <ac:spMk id="12" creationId="{081E4A58-353D-44AE-B2FC-2A74E2E400F7}"/>
          </ac:spMkLst>
        </pc:spChg>
      </pc:sldChg>
      <pc:sldChg chg="modSp new del mod">
        <pc:chgData name="Jeffrey, Justin (DPH)" userId="688d1829-e65b-474d-900a-b54ace26d5c6" providerId="ADAL" clId="{99C8A4AD-29E2-4057-A403-90A4C300E20B}" dt="2023-05-31T15:38:13.931" v="2177" actId="2696"/>
        <pc:sldMkLst>
          <pc:docMk/>
          <pc:sldMk cId="2789105264" sldId="346"/>
        </pc:sldMkLst>
        <pc:spChg chg="mod">
          <ac:chgData name="Jeffrey, Justin (DPH)" userId="688d1829-e65b-474d-900a-b54ace26d5c6" providerId="ADAL" clId="{99C8A4AD-29E2-4057-A403-90A4C300E20B}" dt="2023-05-30T17:31:20.245" v="1447" actId="20577"/>
          <ac:spMkLst>
            <pc:docMk/>
            <pc:sldMk cId="2789105264" sldId="346"/>
            <ac:spMk id="2" creationId="{6370592B-582A-255E-F22F-AF93609F2E73}"/>
          </ac:spMkLst>
        </pc:spChg>
      </pc:sldChg>
      <pc:sldChg chg="addSp modSp new del mod ord setBg">
        <pc:chgData name="Jeffrey, Justin (DPH)" userId="688d1829-e65b-474d-900a-b54ace26d5c6" providerId="ADAL" clId="{99C8A4AD-29E2-4057-A403-90A4C300E20B}" dt="2023-09-20T18:31:10.498" v="2773" actId="2696"/>
        <pc:sldMkLst>
          <pc:docMk/>
          <pc:sldMk cId="3551612083" sldId="347"/>
        </pc:sldMkLst>
        <pc:spChg chg="mod">
          <ac:chgData name="Jeffrey, Justin (DPH)" userId="688d1829-e65b-474d-900a-b54ace26d5c6" providerId="ADAL" clId="{99C8A4AD-29E2-4057-A403-90A4C300E20B}" dt="2023-05-30T17:36:40.690" v="1467" actId="26606"/>
          <ac:spMkLst>
            <pc:docMk/>
            <pc:sldMk cId="3551612083" sldId="347"/>
            <ac:spMk id="2" creationId="{B52A572A-46EB-6238-F8BC-1DD15984FF87}"/>
          </ac:spMkLst>
        </pc:spChg>
        <pc:spChg chg="mod">
          <ac:chgData name="Jeffrey, Justin (DPH)" userId="688d1829-e65b-474d-900a-b54ace26d5c6" providerId="ADAL" clId="{99C8A4AD-29E2-4057-A403-90A4C300E20B}" dt="2023-05-30T17:36:40.690" v="1467" actId="26606"/>
          <ac:spMkLst>
            <pc:docMk/>
            <pc:sldMk cId="3551612083" sldId="347"/>
            <ac:spMk id="3" creationId="{87D7CEB4-F713-1CA6-2783-7B053A32FA93}"/>
          </ac:spMkLst>
        </pc:spChg>
        <pc:spChg chg="add">
          <ac:chgData name="Jeffrey, Justin (DPH)" userId="688d1829-e65b-474d-900a-b54ace26d5c6" providerId="ADAL" clId="{99C8A4AD-29E2-4057-A403-90A4C300E20B}" dt="2023-05-30T17:36:40.690" v="1467" actId="26606"/>
          <ac:spMkLst>
            <pc:docMk/>
            <pc:sldMk cId="3551612083" sldId="347"/>
            <ac:spMk id="8" creationId="{907EF6B7-1338-4443-8C46-6A318D952DFD}"/>
          </ac:spMkLst>
        </pc:spChg>
        <pc:spChg chg="add">
          <ac:chgData name="Jeffrey, Justin (DPH)" userId="688d1829-e65b-474d-900a-b54ace26d5c6" providerId="ADAL" clId="{99C8A4AD-29E2-4057-A403-90A4C300E20B}" dt="2023-05-30T17:36:40.690" v="1467" actId="26606"/>
          <ac:spMkLst>
            <pc:docMk/>
            <pc:sldMk cId="3551612083" sldId="347"/>
            <ac:spMk id="10" creationId="{DAAE4CDD-124C-4DCF-9584-B6033B545DD5}"/>
          </ac:spMkLst>
        </pc:spChg>
        <pc:spChg chg="add">
          <ac:chgData name="Jeffrey, Justin (DPH)" userId="688d1829-e65b-474d-900a-b54ace26d5c6" providerId="ADAL" clId="{99C8A4AD-29E2-4057-A403-90A4C300E20B}" dt="2023-05-30T17:36:40.690" v="1467" actId="26606"/>
          <ac:spMkLst>
            <pc:docMk/>
            <pc:sldMk cId="3551612083" sldId="347"/>
            <ac:spMk id="12" creationId="{081E4A58-353D-44AE-B2FC-2A74E2E400F7}"/>
          </ac:spMkLst>
        </pc:spChg>
      </pc:sldChg>
      <pc:sldChg chg="addSp delSp modSp new del mod ord setBg">
        <pc:chgData name="Jeffrey, Justin (DPH)" userId="688d1829-e65b-474d-900a-b54ace26d5c6" providerId="ADAL" clId="{99C8A4AD-29E2-4057-A403-90A4C300E20B}" dt="2023-07-25T17:48:32.844" v="2658" actId="2696"/>
        <pc:sldMkLst>
          <pc:docMk/>
          <pc:sldMk cId="1902493572" sldId="348"/>
        </pc:sldMkLst>
        <pc:spChg chg="mod">
          <ac:chgData name="Jeffrey, Justin (DPH)" userId="688d1829-e65b-474d-900a-b54ace26d5c6" providerId="ADAL" clId="{99C8A4AD-29E2-4057-A403-90A4C300E20B}" dt="2023-06-28T02:49:27.257" v="2584" actId="26606"/>
          <ac:spMkLst>
            <pc:docMk/>
            <pc:sldMk cId="1902493572" sldId="348"/>
            <ac:spMk id="2" creationId="{73DB0629-339C-AB32-E4F3-4B986E26ADF4}"/>
          </ac:spMkLst>
        </pc:spChg>
        <pc:spChg chg="del">
          <ac:chgData name="Jeffrey, Justin (DPH)" userId="688d1829-e65b-474d-900a-b54ace26d5c6" providerId="ADAL" clId="{99C8A4AD-29E2-4057-A403-90A4C300E20B}" dt="2023-05-30T17:38:02.200" v="1472" actId="22"/>
          <ac:spMkLst>
            <pc:docMk/>
            <pc:sldMk cId="1902493572" sldId="348"/>
            <ac:spMk id="3" creationId="{D06AA2F5-3D31-1A7F-61B8-A56539CF1671}"/>
          </ac:spMkLst>
        </pc:spChg>
        <pc:spChg chg="add del">
          <ac:chgData name="Jeffrey, Justin (DPH)" userId="688d1829-e65b-474d-900a-b54ace26d5c6" providerId="ADAL" clId="{99C8A4AD-29E2-4057-A403-90A4C300E20B}" dt="2023-05-30T17:37:16.467" v="1470" actId="22"/>
          <ac:spMkLst>
            <pc:docMk/>
            <pc:sldMk cId="1902493572" sldId="348"/>
            <ac:spMk id="5" creationId="{CB4CFFE2-EA61-AB34-18B3-DFC7CAECA506}"/>
          </ac:spMkLst>
        </pc:spChg>
        <pc:spChg chg="add del mod">
          <ac:chgData name="Jeffrey, Justin (DPH)" userId="688d1829-e65b-474d-900a-b54ace26d5c6" providerId="ADAL" clId="{99C8A4AD-29E2-4057-A403-90A4C300E20B}" dt="2023-06-28T02:49:27.257" v="2584" actId="26606"/>
          <ac:spMkLst>
            <pc:docMk/>
            <pc:sldMk cId="1902493572" sldId="348"/>
            <ac:spMk id="9" creationId="{E50C9B59-E8AB-1A4A-43DE-47FC6F692A7A}"/>
          </ac:spMkLst>
        </pc:spChg>
        <pc:spChg chg="add del">
          <ac:chgData name="Jeffrey, Justin (DPH)" userId="688d1829-e65b-474d-900a-b54ace26d5c6" providerId="ADAL" clId="{99C8A4AD-29E2-4057-A403-90A4C300E20B}" dt="2023-06-28T02:49:27.257" v="2584" actId="26606"/>
          <ac:spMkLst>
            <pc:docMk/>
            <pc:sldMk cId="1902493572" sldId="348"/>
            <ac:spMk id="14" creationId="{907EF6B7-1338-4443-8C46-6A318D952DFD}"/>
          </ac:spMkLst>
        </pc:spChg>
        <pc:spChg chg="add del">
          <ac:chgData name="Jeffrey, Justin (DPH)" userId="688d1829-e65b-474d-900a-b54ace26d5c6" providerId="ADAL" clId="{99C8A4AD-29E2-4057-A403-90A4C300E20B}" dt="2023-06-28T02:49:27.257" v="2584" actId="26606"/>
          <ac:spMkLst>
            <pc:docMk/>
            <pc:sldMk cId="1902493572" sldId="348"/>
            <ac:spMk id="16" creationId="{DAAE4CDD-124C-4DCF-9584-B6033B545DD5}"/>
          </ac:spMkLst>
        </pc:spChg>
        <pc:spChg chg="add del">
          <ac:chgData name="Jeffrey, Justin (DPH)" userId="688d1829-e65b-474d-900a-b54ace26d5c6" providerId="ADAL" clId="{99C8A4AD-29E2-4057-A403-90A4C300E20B}" dt="2023-06-28T02:49:27.257" v="2584" actId="26606"/>
          <ac:spMkLst>
            <pc:docMk/>
            <pc:sldMk cId="1902493572" sldId="348"/>
            <ac:spMk id="18" creationId="{081E4A58-353D-44AE-B2FC-2A74E2E400F7}"/>
          </ac:spMkLst>
        </pc:spChg>
        <pc:spChg chg="add">
          <ac:chgData name="Jeffrey, Justin (DPH)" userId="688d1829-e65b-474d-900a-b54ace26d5c6" providerId="ADAL" clId="{99C8A4AD-29E2-4057-A403-90A4C300E20B}" dt="2023-06-28T02:49:27.257" v="2584" actId="26606"/>
          <ac:spMkLst>
            <pc:docMk/>
            <pc:sldMk cId="1902493572" sldId="348"/>
            <ac:spMk id="23" creationId="{100EDD19-6802-4EC3-95CE-CFFAB042CFD6}"/>
          </ac:spMkLst>
        </pc:spChg>
        <pc:spChg chg="add del">
          <ac:chgData name="Jeffrey, Justin (DPH)" userId="688d1829-e65b-474d-900a-b54ace26d5c6" providerId="ADAL" clId="{99C8A4AD-29E2-4057-A403-90A4C300E20B}" dt="2023-06-28T02:49:27.245" v="2583" actId="26606"/>
          <ac:spMkLst>
            <pc:docMk/>
            <pc:sldMk cId="1902493572" sldId="348"/>
            <ac:spMk id="24" creationId="{9DBC8166-481C-4473-95F5-9A5B9073B7F1}"/>
          </ac:spMkLst>
        </pc:spChg>
        <pc:spChg chg="add">
          <ac:chgData name="Jeffrey, Justin (DPH)" userId="688d1829-e65b-474d-900a-b54ace26d5c6" providerId="ADAL" clId="{99C8A4AD-29E2-4057-A403-90A4C300E20B}" dt="2023-06-28T02:49:27.257" v="2584" actId="26606"/>
          <ac:spMkLst>
            <pc:docMk/>
            <pc:sldMk cId="1902493572" sldId="348"/>
            <ac:spMk id="25" creationId="{DB17E863-922E-4C26-BD64-E8FD41D28661}"/>
          </ac:spMkLst>
        </pc:spChg>
        <pc:spChg chg="add del">
          <ac:chgData name="Jeffrey, Justin (DPH)" userId="688d1829-e65b-474d-900a-b54ace26d5c6" providerId="ADAL" clId="{99C8A4AD-29E2-4057-A403-90A4C300E20B}" dt="2023-06-28T02:49:27.245" v="2583" actId="26606"/>
          <ac:spMkLst>
            <pc:docMk/>
            <pc:sldMk cId="1902493572" sldId="348"/>
            <ac:spMk id="26" creationId="{A5A5CE6E-90AF-4D43-A014-1F9EC83EB93D}"/>
          </ac:spMkLst>
        </pc:spChg>
        <pc:spChg chg="add mod">
          <ac:chgData name="Jeffrey, Justin (DPH)" userId="688d1829-e65b-474d-900a-b54ace26d5c6" providerId="ADAL" clId="{99C8A4AD-29E2-4057-A403-90A4C300E20B}" dt="2023-06-28T02:49:41.046" v="2626" actId="20577"/>
          <ac:spMkLst>
            <pc:docMk/>
            <pc:sldMk cId="1902493572" sldId="348"/>
            <ac:spMk id="28" creationId="{E50C9B59-E8AB-1A4A-43DE-47FC6F692A7A}"/>
          </ac:spMkLst>
        </pc:spChg>
        <pc:graphicFrameChg chg="add del">
          <ac:chgData name="Jeffrey, Justin (DPH)" userId="688d1829-e65b-474d-900a-b54ace26d5c6" providerId="ADAL" clId="{99C8A4AD-29E2-4057-A403-90A4C300E20B}" dt="2023-06-28T02:49:27.245" v="2583" actId="26606"/>
          <ac:graphicFrameMkLst>
            <pc:docMk/>
            <pc:sldMk cId="1902493572" sldId="348"/>
            <ac:graphicFrameMk id="20" creationId="{576B2B7D-674A-4AE2-85D0-EF69AC28B198}"/>
          </ac:graphicFrameMkLst>
        </pc:graphicFrameChg>
        <pc:picChg chg="add del mod ord">
          <ac:chgData name="Jeffrey, Justin (DPH)" userId="688d1829-e65b-474d-900a-b54ace26d5c6" providerId="ADAL" clId="{99C8A4AD-29E2-4057-A403-90A4C300E20B}" dt="2023-05-30T17:38:36.491" v="1473" actId="478"/>
          <ac:picMkLst>
            <pc:docMk/>
            <pc:sldMk cId="1902493572" sldId="348"/>
            <ac:picMk id="7" creationId="{00BF51B6-67F8-41C7-BFB2-19202B2A0BAB}"/>
          </ac:picMkLst>
        </pc:picChg>
      </pc:sldChg>
      <pc:sldChg chg="addSp delSp modSp new del mod ord setBg">
        <pc:chgData name="Jeffrey, Justin (DPH)" userId="688d1829-e65b-474d-900a-b54ace26d5c6" providerId="ADAL" clId="{99C8A4AD-29E2-4057-A403-90A4C300E20B}" dt="2023-07-25T17:48:36.775" v="2659" actId="2696"/>
        <pc:sldMkLst>
          <pc:docMk/>
          <pc:sldMk cId="2389307043" sldId="349"/>
        </pc:sldMkLst>
        <pc:spChg chg="mod">
          <ac:chgData name="Jeffrey, Justin (DPH)" userId="688d1829-e65b-474d-900a-b54ace26d5c6" providerId="ADAL" clId="{99C8A4AD-29E2-4057-A403-90A4C300E20B}" dt="2023-05-30T17:42:50.232" v="1864" actId="26606"/>
          <ac:spMkLst>
            <pc:docMk/>
            <pc:sldMk cId="2389307043" sldId="349"/>
            <ac:spMk id="2" creationId="{0633F9B2-CAF3-2916-8DBA-875A3E9F5305}"/>
          </ac:spMkLst>
        </pc:spChg>
        <pc:spChg chg="mod">
          <ac:chgData name="Jeffrey, Justin (DPH)" userId="688d1829-e65b-474d-900a-b54ace26d5c6" providerId="ADAL" clId="{99C8A4AD-29E2-4057-A403-90A4C300E20B}" dt="2023-05-30T17:42:50.232" v="1864" actId="26606"/>
          <ac:spMkLst>
            <pc:docMk/>
            <pc:sldMk cId="2389307043" sldId="349"/>
            <ac:spMk id="3" creationId="{5681C1A4-FA07-1134-1F8A-29EC181D4609}"/>
          </ac:spMkLst>
        </pc:spChg>
        <pc:spChg chg="add del">
          <ac:chgData name="Jeffrey, Justin (DPH)" userId="688d1829-e65b-474d-900a-b54ace26d5c6" providerId="ADAL" clId="{99C8A4AD-29E2-4057-A403-90A4C300E20B}" dt="2023-05-30T17:42:50.220" v="1863" actId="26606"/>
          <ac:spMkLst>
            <pc:docMk/>
            <pc:sldMk cId="2389307043" sldId="349"/>
            <ac:spMk id="8" creationId="{18873D23-2DCF-4B31-A009-95721C06E8E1}"/>
          </ac:spMkLst>
        </pc:spChg>
        <pc:spChg chg="add del">
          <ac:chgData name="Jeffrey, Justin (DPH)" userId="688d1829-e65b-474d-900a-b54ace26d5c6" providerId="ADAL" clId="{99C8A4AD-29E2-4057-A403-90A4C300E20B}" dt="2023-05-30T17:42:50.220" v="1863" actId="26606"/>
          <ac:spMkLst>
            <pc:docMk/>
            <pc:sldMk cId="2389307043" sldId="349"/>
            <ac:spMk id="10" creationId="{C13EF075-D4EF-4929-ADBC-91B27DA19955}"/>
          </ac:spMkLst>
        </pc:spChg>
        <pc:spChg chg="add">
          <ac:chgData name="Jeffrey, Justin (DPH)" userId="688d1829-e65b-474d-900a-b54ace26d5c6" providerId="ADAL" clId="{99C8A4AD-29E2-4057-A403-90A4C300E20B}" dt="2023-05-30T17:42:50.232" v="1864" actId="26606"/>
          <ac:spMkLst>
            <pc:docMk/>
            <pc:sldMk cId="2389307043" sldId="349"/>
            <ac:spMk id="18" creationId="{907EF6B7-1338-4443-8C46-6A318D952DFD}"/>
          </ac:spMkLst>
        </pc:spChg>
        <pc:spChg chg="add">
          <ac:chgData name="Jeffrey, Justin (DPH)" userId="688d1829-e65b-474d-900a-b54ace26d5c6" providerId="ADAL" clId="{99C8A4AD-29E2-4057-A403-90A4C300E20B}" dt="2023-05-30T17:42:50.232" v="1864" actId="26606"/>
          <ac:spMkLst>
            <pc:docMk/>
            <pc:sldMk cId="2389307043" sldId="349"/>
            <ac:spMk id="19" creationId="{DAAE4CDD-124C-4DCF-9584-B6033B545DD5}"/>
          </ac:spMkLst>
        </pc:spChg>
        <pc:spChg chg="add">
          <ac:chgData name="Jeffrey, Justin (DPH)" userId="688d1829-e65b-474d-900a-b54ace26d5c6" providerId="ADAL" clId="{99C8A4AD-29E2-4057-A403-90A4C300E20B}" dt="2023-05-30T17:42:50.232" v="1864" actId="26606"/>
          <ac:spMkLst>
            <pc:docMk/>
            <pc:sldMk cId="2389307043" sldId="349"/>
            <ac:spMk id="20" creationId="{081E4A58-353D-44AE-B2FC-2A74E2E400F7}"/>
          </ac:spMkLst>
        </pc:spChg>
        <pc:grpChg chg="add del">
          <ac:chgData name="Jeffrey, Justin (DPH)" userId="688d1829-e65b-474d-900a-b54ace26d5c6" providerId="ADAL" clId="{99C8A4AD-29E2-4057-A403-90A4C300E20B}" dt="2023-05-30T17:42:50.220" v="1863" actId="26606"/>
          <ac:grpSpMkLst>
            <pc:docMk/>
            <pc:sldMk cId="2389307043" sldId="349"/>
            <ac:grpSpMk id="12" creationId="{DAA26DFA-AAB2-4973-9C17-16D587C7B198}"/>
          </ac:grpSpMkLst>
        </pc:grpChg>
      </pc:sldChg>
      <pc:sldChg chg="addSp delSp modSp new del mod ord setBg">
        <pc:chgData name="Jeffrey, Justin (DPH)" userId="688d1829-e65b-474d-900a-b54ace26d5c6" providerId="ADAL" clId="{99C8A4AD-29E2-4057-A403-90A4C300E20B}" dt="2023-06-28T02:49:54.886" v="2627" actId="2696"/>
        <pc:sldMkLst>
          <pc:docMk/>
          <pc:sldMk cId="3498655345" sldId="350"/>
        </pc:sldMkLst>
        <pc:spChg chg="mod">
          <ac:chgData name="Jeffrey, Justin (DPH)" userId="688d1829-e65b-474d-900a-b54ace26d5c6" providerId="ADAL" clId="{99C8A4AD-29E2-4057-A403-90A4C300E20B}" dt="2023-05-30T17:45:01.351" v="2131" actId="26606"/>
          <ac:spMkLst>
            <pc:docMk/>
            <pc:sldMk cId="3498655345" sldId="350"/>
            <ac:spMk id="2" creationId="{969FBEE5-32AB-A7FB-3CEB-34A4D70B4F54}"/>
          </ac:spMkLst>
        </pc:spChg>
        <pc:spChg chg="add del mod">
          <ac:chgData name="Jeffrey, Justin (DPH)" userId="688d1829-e65b-474d-900a-b54ace26d5c6" providerId="ADAL" clId="{99C8A4AD-29E2-4057-A403-90A4C300E20B}" dt="2023-05-30T17:45:01.351" v="2131" actId="26606"/>
          <ac:spMkLst>
            <pc:docMk/>
            <pc:sldMk cId="3498655345" sldId="350"/>
            <ac:spMk id="3" creationId="{D19FF779-BD63-875B-72E7-B15750C24423}"/>
          </ac:spMkLst>
        </pc:spChg>
        <pc:spChg chg="add">
          <ac:chgData name="Jeffrey, Justin (DPH)" userId="688d1829-e65b-474d-900a-b54ace26d5c6" providerId="ADAL" clId="{99C8A4AD-29E2-4057-A403-90A4C300E20B}" dt="2023-05-30T17:45:01.351" v="2131" actId="26606"/>
          <ac:spMkLst>
            <pc:docMk/>
            <pc:sldMk cId="3498655345" sldId="350"/>
            <ac:spMk id="8" creationId="{907EF6B7-1338-4443-8C46-6A318D952DFD}"/>
          </ac:spMkLst>
        </pc:spChg>
        <pc:spChg chg="add del">
          <ac:chgData name="Jeffrey, Justin (DPH)" userId="688d1829-e65b-474d-900a-b54ace26d5c6" providerId="ADAL" clId="{99C8A4AD-29E2-4057-A403-90A4C300E20B}" dt="2023-05-30T17:45:01.342" v="2130" actId="26606"/>
          <ac:spMkLst>
            <pc:docMk/>
            <pc:sldMk cId="3498655345" sldId="350"/>
            <ac:spMk id="9" creationId="{7517A47C-B2E5-4B79-8061-D74B1311AF6E}"/>
          </ac:spMkLst>
        </pc:spChg>
        <pc:spChg chg="add">
          <ac:chgData name="Jeffrey, Justin (DPH)" userId="688d1829-e65b-474d-900a-b54ace26d5c6" providerId="ADAL" clId="{99C8A4AD-29E2-4057-A403-90A4C300E20B}" dt="2023-05-30T17:45:01.351" v="2131" actId="26606"/>
          <ac:spMkLst>
            <pc:docMk/>
            <pc:sldMk cId="3498655345" sldId="350"/>
            <ac:spMk id="10" creationId="{DAAE4CDD-124C-4DCF-9584-B6033B545DD5}"/>
          </ac:spMkLst>
        </pc:spChg>
        <pc:spChg chg="add del">
          <ac:chgData name="Jeffrey, Justin (DPH)" userId="688d1829-e65b-474d-900a-b54ace26d5c6" providerId="ADAL" clId="{99C8A4AD-29E2-4057-A403-90A4C300E20B}" dt="2023-05-30T17:45:01.342" v="2130" actId="26606"/>
          <ac:spMkLst>
            <pc:docMk/>
            <pc:sldMk cId="3498655345" sldId="350"/>
            <ac:spMk id="11" creationId="{C505E780-2083-4CB5-A42A-5E0E2908ECC3}"/>
          </ac:spMkLst>
        </pc:spChg>
        <pc:spChg chg="add">
          <ac:chgData name="Jeffrey, Justin (DPH)" userId="688d1829-e65b-474d-900a-b54ace26d5c6" providerId="ADAL" clId="{99C8A4AD-29E2-4057-A403-90A4C300E20B}" dt="2023-05-30T17:45:01.351" v="2131" actId="26606"/>
          <ac:spMkLst>
            <pc:docMk/>
            <pc:sldMk cId="3498655345" sldId="350"/>
            <ac:spMk id="12" creationId="{081E4A58-353D-44AE-B2FC-2A74E2E400F7}"/>
          </ac:spMkLst>
        </pc:spChg>
        <pc:spChg chg="add del">
          <ac:chgData name="Jeffrey, Justin (DPH)" userId="688d1829-e65b-474d-900a-b54ace26d5c6" providerId="ADAL" clId="{99C8A4AD-29E2-4057-A403-90A4C300E20B}" dt="2023-05-30T17:45:01.342" v="2130" actId="26606"/>
          <ac:spMkLst>
            <pc:docMk/>
            <pc:sldMk cId="3498655345" sldId="350"/>
            <ac:spMk id="13" creationId="{D2C0AE1C-0118-41AE-8A10-7CDCBF10E96F}"/>
          </ac:spMkLst>
        </pc:spChg>
        <pc:spChg chg="add del">
          <ac:chgData name="Jeffrey, Justin (DPH)" userId="688d1829-e65b-474d-900a-b54ace26d5c6" providerId="ADAL" clId="{99C8A4AD-29E2-4057-A403-90A4C300E20B}" dt="2023-05-30T17:45:01.342" v="2130" actId="26606"/>
          <ac:spMkLst>
            <pc:docMk/>
            <pc:sldMk cId="3498655345" sldId="350"/>
            <ac:spMk id="15" creationId="{463EEC44-1BA3-44ED-81FC-A644B04B2A44}"/>
          </ac:spMkLst>
        </pc:spChg>
        <pc:spChg chg="add">
          <ac:chgData name="Jeffrey, Justin (DPH)" userId="688d1829-e65b-474d-900a-b54ace26d5c6" providerId="ADAL" clId="{99C8A4AD-29E2-4057-A403-90A4C300E20B}" dt="2023-05-30T17:45:01.351" v="2131" actId="26606"/>
          <ac:spMkLst>
            <pc:docMk/>
            <pc:sldMk cId="3498655345" sldId="350"/>
            <ac:spMk id="17" creationId="{D19FF779-BD63-875B-72E7-B15750C24423}"/>
          </ac:spMkLst>
        </pc:spChg>
        <pc:graphicFrameChg chg="add del">
          <ac:chgData name="Jeffrey, Justin (DPH)" userId="688d1829-e65b-474d-900a-b54ace26d5c6" providerId="ADAL" clId="{99C8A4AD-29E2-4057-A403-90A4C300E20B}" dt="2023-05-30T17:45:01.342" v="2130" actId="26606"/>
          <ac:graphicFrameMkLst>
            <pc:docMk/>
            <pc:sldMk cId="3498655345" sldId="350"/>
            <ac:graphicFrameMk id="5" creationId="{D0C65B17-94DE-811C-7B5F-D7942E7CC994}"/>
          </ac:graphicFrameMkLst>
        </pc:graphicFrameChg>
      </pc:sldChg>
      <pc:sldChg chg="addSp modSp new del mod ord setBg">
        <pc:chgData name="Jeffrey, Justin (DPH)" userId="688d1829-e65b-474d-900a-b54ace26d5c6" providerId="ADAL" clId="{99C8A4AD-29E2-4057-A403-90A4C300E20B}" dt="2023-07-25T17:48:40.292" v="2660" actId="2696"/>
        <pc:sldMkLst>
          <pc:docMk/>
          <pc:sldMk cId="1165140365" sldId="351"/>
        </pc:sldMkLst>
        <pc:spChg chg="mod">
          <ac:chgData name="Jeffrey, Justin (DPH)" userId="688d1829-e65b-474d-900a-b54ace26d5c6" providerId="ADAL" clId="{99C8A4AD-29E2-4057-A403-90A4C300E20B}" dt="2023-05-30T17:46:09.966" v="2145" actId="26606"/>
          <ac:spMkLst>
            <pc:docMk/>
            <pc:sldMk cId="1165140365" sldId="351"/>
            <ac:spMk id="2" creationId="{9D4B686C-15EB-69AA-918D-514B7E005DD3}"/>
          </ac:spMkLst>
        </pc:spChg>
        <pc:spChg chg="mod">
          <ac:chgData name="Jeffrey, Justin (DPH)" userId="688d1829-e65b-474d-900a-b54ace26d5c6" providerId="ADAL" clId="{99C8A4AD-29E2-4057-A403-90A4C300E20B}" dt="2023-05-30T17:46:23.642" v="2149" actId="27636"/>
          <ac:spMkLst>
            <pc:docMk/>
            <pc:sldMk cId="1165140365" sldId="351"/>
            <ac:spMk id="3" creationId="{2A1B8982-1009-1C4D-EEF3-31F8CFA0EB74}"/>
          </ac:spMkLst>
        </pc:spChg>
        <pc:spChg chg="add">
          <ac:chgData name="Jeffrey, Justin (DPH)" userId="688d1829-e65b-474d-900a-b54ace26d5c6" providerId="ADAL" clId="{99C8A4AD-29E2-4057-A403-90A4C300E20B}" dt="2023-05-30T17:46:09.966" v="2145" actId="26606"/>
          <ac:spMkLst>
            <pc:docMk/>
            <pc:sldMk cId="1165140365" sldId="351"/>
            <ac:spMk id="8" creationId="{907EF6B7-1338-4443-8C46-6A318D952DFD}"/>
          </ac:spMkLst>
        </pc:spChg>
        <pc:spChg chg="add">
          <ac:chgData name="Jeffrey, Justin (DPH)" userId="688d1829-e65b-474d-900a-b54ace26d5c6" providerId="ADAL" clId="{99C8A4AD-29E2-4057-A403-90A4C300E20B}" dt="2023-05-30T17:46:09.966" v="2145" actId="26606"/>
          <ac:spMkLst>
            <pc:docMk/>
            <pc:sldMk cId="1165140365" sldId="351"/>
            <ac:spMk id="10" creationId="{DAAE4CDD-124C-4DCF-9584-B6033B545DD5}"/>
          </ac:spMkLst>
        </pc:spChg>
        <pc:spChg chg="add">
          <ac:chgData name="Jeffrey, Justin (DPH)" userId="688d1829-e65b-474d-900a-b54ace26d5c6" providerId="ADAL" clId="{99C8A4AD-29E2-4057-A403-90A4C300E20B}" dt="2023-05-30T17:46:09.966" v="2145" actId="26606"/>
          <ac:spMkLst>
            <pc:docMk/>
            <pc:sldMk cId="1165140365" sldId="351"/>
            <ac:spMk id="12" creationId="{081E4A58-353D-44AE-B2FC-2A74E2E400F7}"/>
          </ac:spMkLst>
        </pc:spChg>
      </pc:sldChg>
      <pc:sldChg chg="addSp delSp modSp new del mod ord setBg">
        <pc:chgData name="Jeffrey, Justin (DPH)" userId="688d1829-e65b-474d-900a-b54ace26d5c6" providerId="ADAL" clId="{99C8A4AD-29E2-4057-A403-90A4C300E20B}" dt="2023-09-20T18:31:10.498" v="2773" actId="2696"/>
        <pc:sldMkLst>
          <pc:docMk/>
          <pc:sldMk cId="1392511034" sldId="352"/>
        </pc:sldMkLst>
        <pc:spChg chg="mod">
          <ac:chgData name="Jeffrey, Justin (DPH)" userId="688d1829-e65b-474d-900a-b54ace26d5c6" providerId="ADAL" clId="{99C8A4AD-29E2-4057-A403-90A4C300E20B}" dt="2023-05-31T15:42:02.373" v="2268" actId="26606"/>
          <ac:spMkLst>
            <pc:docMk/>
            <pc:sldMk cId="1392511034" sldId="352"/>
            <ac:spMk id="2" creationId="{40157A92-6A5C-2639-3FF3-D657DE6152A8}"/>
          </ac:spMkLst>
        </pc:spChg>
        <pc:spChg chg="mod">
          <ac:chgData name="Jeffrey, Justin (DPH)" userId="688d1829-e65b-474d-900a-b54ace26d5c6" providerId="ADAL" clId="{99C8A4AD-29E2-4057-A403-90A4C300E20B}" dt="2023-05-31T15:42:02.373" v="2268" actId="26606"/>
          <ac:spMkLst>
            <pc:docMk/>
            <pc:sldMk cId="1392511034" sldId="352"/>
            <ac:spMk id="3" creationId="{1B1F8560-7A71-8544-02F7-516C96E36906}"/>
          </ac:spMkLst>
        </pc:spChg>
        <pc:spChg chg="add del mod">
          <ac:chgData name="Jeffrey, Justin (DPH)" userId="688d1829-e65b-474d-900a-b54ace26d5c6" providerId="ADAL" clId="{99C8A4AD-29E2-4057-A403-90A4C300E20B}" dt="2023-05-31T15:40:16.578" v="2190"/>
          <ac:spMkLst>
            <pc:docMk/>
            <pc:sldMk cId="1392511034" sldId="352"/>
            <ac:spMk id="4" creationId="{05FA5550-69D6-92AC-FBF1-B310D80F1C4F}"/>
          </ac:spMkLst>
        </pc:spChg>
        <pc:spChg chg="add">
          <ac:chgData name="Jeffrey, Justin (DPH)" userId="688d1829-e65b-474d-900a-b54ace26d5c6" providerId="ADAL" clId="{99C8A4AD-29E2-4057-A403-90A4C300E20B}" dt="2023-05-31T15:42:02.373" v="2268" actId="26606"/>
          <ac:spMkLst>
            <pc:docMk/>
            <pc:sldMk cId="1392511034" sldId="352"/>
            <ac:spMk id="8" creationId="{907EF6B7-1338-4443-8C46-6A318D952DFD}"/>
          </ac:spMkLst>
        </pc:spChg>
        <pc:spChg chg="add">
          <ac:chgData name="Jeffrey, Justin (DPH)" userId="688d1829-e65b-474d-900a-b54ace26d5c6" providerId="ADAL" clId="{99C8A4AD-29E2-4057-A403-90A4C300E20B}" dt="2023-05-31T15:42:02.373" v="2268" actId="26606"/>
          <ac:spMkLst>
            <pc:docMk/>
            <pc:sldMk cId="1392511034" sldId="352"/>
            <ac:spMk id="10" creationId="{DAAE4CDD-124C-4DCF-9584-B6033B545DD5}"/>
          </ac:spMkLst>
        </pc:spChg>
        <pc:spChg chg="add">
          <ac:chgData name="Jeffrey, Justin (DPH)" userId="688d1829-e65b-474d-900a-b54ace26d5c6" providerId="ADAL" clId="{99C8A4AD-29E2-4057-A403-90A4C300E20B}" dt="2023-05-31T15:42:02.373" v="2268" actId="26606"/>
          <ac:spMkLst>
            <pc:docMk/>
            <pc:sldMk cId="1392511034" sldId="352"/>
            <ac:spMk id="12" creationId="{081E4A58-353D-44AE-B2FC-2A74E2E400F7}"/>
          </ac:spMkLst>
        </pc:spChg>
        <pc:picChg chg="add del mod">
          <ac:chgData name="Jeffrey, Justin (DPH)" userId="688d1829-e65b-474d-900a-b54ace26d5c6" providerId="ADAL" clId="{99C8A4AD-29E2-4057-A403-90A4C300E20B}" dt="2023-05-31T15:40:16.578" v="2190"/>
          <ac:picMkLst>
            <pc:docMk/>
            <pc:sldMk cId="1392511034" sldId="352"/>
            <ac:picMk id="1025" creationId="{B3EF11D9-E9FA-FE64-5212-6CB6F7EA7A14}"/>
          </ac:picMkLst>
        </pc:picChg>
        <pc:picChg chg="add del mod">
          <ac:chgData name="Jeffrey, Justin (DPH)" userId="688d1829-e65b-474d-900a-b54ace26d5c6" providerId="ADAL" clId="{99C8A4AD-29E2-4057-A403-90A4C300E20B}" dt="2023-05-31T15:40:16.578" v="2190"/>
          <ac:picMkLst>
            <pc:docMk/>
            <pc:sldMk cId="1392511034" sldId="352"/>
            <ac:picMk id="1026" creationId="{82704122-4A99-2618-945A-C43D2F69C00F}"/>
          </ac:picMkLst>
        </pc:picChg>
      </pc:sldChg>
      <pc:sldChg chg="addSp delSp modSp new del mod ord setBg">
        <pc:chgData name="Jeffrey, Justin (DPH)" userId="688d1829-e65b-474d-900a-b54ace26d5c6" providerId="ADAL" clId="{99C8A4AD-29E2-4057-A403-90A4C300E20B}" dt="2023-09-20T18:31:10.498" v="2773" actId="2696"/>
        <pc:sldMkLst>
          <pc:docMk/>
          <pc:sldMk cId="2524271454" sldId="353"/>
        </pc:sldMkLst>
        <pc:spChg chg="mod">
          <ac:chgData name="Jeffrey, Justin (DPH)" userId="688d1829-e65b-474d-900a-b54ace26d5c6" providerId="ADAL" clId="{99C8A4AD-29E2-4057-A403-90A4C300E20B}" dt="2023-05-31T15:42:35.100" v="2272" actId="26606"/>
          <ac:spMkLst>
            <pc:docMk/>
            <pc:sldMk cId="2524271454" sldId="353"/>
            <ac:spMk id="2" creationId="{78A06E08-F078-ADDD-D34F-04DE38F02CC8}"/>
          </ac:spMkLst>
        </pc:spChg>
        <pc:spChg chg="del">
          <ac:chgData name="Jeffrey, Justin (DPH)" userId="688d1829-e65b-474d-900a-b54ace26d5c6" providerId="ADAL" clId="{99C8A4AD-29E2-4057-A403-90A4C300E20B}" dt="2023-05-31T15:42:26.168" v="2271"/>
          <ac:spMkLst>
            <pc:docMk/>
            <pc:sldMk cId="2524271454" sldId="353"/>
            <ac:spMk id="3" creationId="{0BCC538E-442A-A7C8-8406-E0309A7E936D}"/>
          </ac:spMkLst>
        </pc:spChg>
        <pc:spChg chg="add">
          <ac:chgData name="Jeffrey, Justin (DPH)" userId="688d1829-e65b-474d-900a-b54ace26d5c6" providerId="ADAL" clId="{99C8A4AD-29E2-4057-A403-90A4C300E20B}" dt="2023-05-31T15:42:35.100" v="2272" actId="26606"/>
          <ac:spMkLst>
            <pc:docMk/>
            <pc:sldMk cId="2524271454" sldId="353"/>
            <ac:spMk id="9" creationId="{7301F447-EEF7-48F5-AF73-7566EE7F64AD}"/>
          </ac:spMkLst>
        </pc:spChg>
        <pc:spChg chg="add">
          <ac:chgData name="Jeffrey, Justin (DPH)" userId="688d1829-e65b-474d-900a-b54ace26d5c6" providerId="ADAL" clId="{99C8A4AD-29E2-4057-A403-90A4C300E20B}" dt="2023-05-31T15:42:35.100" v="2272" actId="26606"/>
          <ac:spMkLst>
            <pc:docMk/>
            <pc:sldMk cId="2524271454" sldId="353"/>
            <ac:spMk id="11" creationId="{F7117410-A2A4-4085-9ADC-46744551DBDE}"/>
          </ac:spMkLst>
        </pc:spChg>
        <pc:spChg chg="add">
          <ac:chgData name="Jeffrey, Justin (DPH)" userId="688d1829-e65b-474d-900a-b54ace26d5c6" providerId="ADAL" clId="{99C8A4AD-29E2-4057-A403-90A4C300E20B}" dt="2023-05-31T15:42:35.100" v="2272" actId="26606"/>
          <ac:spMkLst>
            <pc:docMk/>
            <pc:sldMk cId="2524271454" sldId="353"/>
            <ac:spMk id="13" creationId="{99F74EB5-E547-4FB4-95F5-BCC788F3C4A0}"/>
          </ac:spMkLst>
        </pc:spChg>
        <pc:graphicFrameChg chg="add mod">
          <ac:chgData name="Jeffrey, Justin (DPH)" userId="688d1829-e65b-474d-900a-b54ace26d5c6" providerId="ADAL" clId="{99C8A4AD-29E2-4057-A403-90A4C300E20B}" dt="2023-05-31T15:42:35.100" v="2272" actId="26606"/>
          <ac:graphicFrameMkLst>
            <pc:docMk/>
            <pc:sldMk cId="2524271454" sldId="353"/>
            <ac:graphicFrameMk id="4" creationId="{10FEA39E-323B-4E53-9E74-B845494E78C2}"/>
          </ac:graphicFrameMkLst>
        </pc:graphicFrameChg>
      </pc:sldChg>
      <pc:sldChg chg="addSp delSp modSp new del mod ord setBg">
        <pc:chgData name="Jeffrey, Justin (DPH)" userId="688d1829-e65b-474d-900a-b54ace26d5c6" providerId="ADAL" clId="{99C8A4AD-29E2-4057-A403-90A4C300E20B}" dt="2023-09-20T18:31:10.498" v="2773" actId="2696"/>
        <pc:sldMkLst>
          <pc:docMk/>
          <pc:sldMk cId="4005119144" sldId="354"/>
        </pc:sldMkLst>
        <pc:spChg chg="mod">
          <ac:chgData name="Jeffrey, Justin (DPH)" userId="688d1829-e65b-474d-900a-b54ace26d5c6" providerId="ADAL" clId="{99C8A4AD-29E2-4057-A403-90A4C300E20B}" dt="2023-05-31T15:43:12.906" v="2276" actId="26606"/>
          <ac:spMkLst>
            <pc:docMk/>
            <pc:sldMk cId="4005119144" sldId="354"/>
            <ac:spMk id="2" creationId="{39044C9A-E049-605D-AE29-836317291160}"/>
          </ac:spMkLst>
        </pc:spChg>
        <pc:spChg chg="del">
          <ac:chgData name="Jeffrey, Justin (DPH)" userId="688d1829-e65b-474d-900a-b54ace26d5c6" providerId="ADAL" clId="{99C8A4AD-29E2-4057-A403-90A4C300E20B}" dt="2023-05-31T15:43:02.117" v="2275"/>
          <ac:spMkLst>
            <pc:docMk/>
            <pc:sldMk cId="4005119144" sldId="354"/>
            <ac:spMk id="3" creationId="{FDC14A3F-BAF7-2430-D47A-7B5885281335}"/>
          </ac:spMkLst>
        </pc:spChg>
        <pc:spChg chg="add">
          <ac:chgData name="Jeffrey, Justin (DPH)" userId="688d1829-e65b-474d-900a-b54ace26d5c6" providerId="ADAL" clId="{99C8A4AD-29E2-4057-A403-90A4C300E20B}" dt="2023-05-31T15:43:12.906" v="2276" actId="26606"/>
          <ac:spMkLst>
            <pc:docMk/>
            <pc:sldMk cId="4005119144" sldId="354"/>
            <ac:spMk id="9" creationId="{7301F447-EEF7-48F5-AF73-7566EE7F64AD}"/>
          </ac:spMkLst>
        </pc:spChg>
        <pc:spChg chg="add">
          <ac:chgData name="Jeffrey, Justin (DPH)" userId="688d1829-e65b-474d-900a-b54ace26d5c6" providerId="ADAL" clId="{99C8A4AD-29E2-4057-A403-90A4C300E20B}" dt="2023-05-31T15:43:12.906" v="2276" actId="26606"/>
          <ac:spMkLst>
            <pc:docMk/>
            <pc:sldMk cId="4005119144" sldId="354"/>
            <ac:spMk id="11" creationId="{F7117410-A2A4-4085-9ADC-46744551DBDE}"/>
          </ac:spMkLst>
        </pc:spChg>
        <pc:spChg chg="add">
          <ac:chgData name="Jeffrey, Justin (DPH)" userId="688d1829-e65b-474d-900a-b54ace26d5c6" providerId="ADAL" clId="{99C8A4AD-29E2-4057-A403-90A4C300E20B}" dt="2023-05-31T15:43:12.906" v="2276" actId="26606"/>
          <ac:spMkLst>
            <pc:docMk/>
            <pc:sldMk cId="4005119144" sldId="354"/>
            <ac:spMk id="13" creationId="{99F74EB5-E547-4FB4-95F5-BCC788F3C4A0}"/>
          </ac:spMkLst>
        </pc:spChg>
        <pc:graphicFrameChg chg="add mod">
          <ac:chgData name="Jeffrey, Justin (DPH)" userId="688d1829-e65b-474d-900a-b54ace26d5c6" providerId="ADAL" clId="{99C8A4AD-29E2-4057-A403-90A4C300E20B}" dt="2023-05-31T15:43:12.906" v="2276" actId="26606"/>
          <ac:graphicFrameMkLst>
            <pc:docMk/>
            <pc:sldMk cId="4005119144" sldId="354"/>
            <ac:graphicFrameMk id="4" creationId="{2C396EB0-F68E-4BF1-B468-5B421B1CA5BA}"/>
          </ac:graphicFrameMkLst>
        </pc:graphicFrameChg>
      </pc:sldChg>
      <pc:sldChg chg="addSp modSp new del mod ord setBg">
        <pc:chgData name="Jeffrey, Justin (DPH)" userId="688d1829-e65b-474d-900a-b54ace26d5c6" providerId="ADAL" clId="{99C8A4AD-29E2-4057-A403-90A4C300E20B}" dt="2023-09-20T18:31:10.498" v="2773" actId="2696"/>
        <pc:sldMkLst>
          <pc:docMk/>
          <pc:sldMk cId="1203731612" sldId="355"/>
        </pc:sldMkLst>
        <pc:spChg chg="mod">
          <ac:chgData name="Jeffrey, Justin (DPH)" userId="688d1829-e65b-474d-900a-b54ace26d5c6" providerId="ADAL" clId="{99C8A4AD-29E2-4057-A403-90A4C300E20B}" dt="2023-05-31T15:47:58.775" v="2294" actId="26606"/>
          <ac:spMkLst>
            <pc:docMk/>
            <pc:sldMk cId="1203731612" sldId="355"/>
            <ac:spMk id="2" creationId="{667BEA5D-8AFC-ED6E-91F2-AA4004331298}"/>
          </ac:spMkLst>
        </pc:spChg>
        <pc:spChg chg="mod">
          <ac:chgData name="Jeffrey, Justin (DPH)" userId="688d1829-e65b-474d-900a-b54ace26d5c6" providerId="ADAL" clId="{99C8A4AD-29E2-4057-A403-90A4C300E20B}" dt="2023-05-31T15:47:58.775" v="2294" actId="26606"/>
          <ac:spMkLst>
            <pc:docMk/>
            <pc:sldMk cId="1203731612" sldId="355"/>
            <ac:spMk id="3" creationId="{1D307DDA-D8B0-6755-5774-B7011CC683BC}"/>
          </ac:spMkLst>
        </pc:spChg>
        <pc:spChg chg="add">
          <ac:chgData name="Jeffrey, Justin (DPH)" userId="688d1829-e65b-474d-900a-b54ace26d5c6" providerId="ADAL" clId="{99C8A4AD-29E2-4057-A403-90A4C300E20B}" dt="2023-05-31T15:47:58.775" v="2294" actId="26606"/>
          <ac:spMkLst>
            <pc:docMk/>
            <pc:sldMk cId="1203731612" sldId="355"/>
            <ac:spMk id="10" creationId="{04812C46-200A-4DEB-A05E-3ED6C68C2387}"/>
          </ac:spMkLst>
        </pc:spChg>
        <pc:spChg chg="add">
          <ac:chgData name="Jeffrey, Justin (DPH)" userId="688d1829-e65b-474d-900a-b54ace26d5c6" providerId="ADAL" clId="{99C8A4AD-29E2-4057-A403-90A4C300E20B}" dt="2023-05-31T15:47:58.775" v="2294" actId="26606"/>
          <ac:spMkLst>
            <pc:docMk/>
            <pc:sldMk cId="1203731612" sldId="355"/>
            <ac:spMk id="12" creationId="{D1EA859B-E555-4109-94F3-6700E046E008}"/>
          </ac:spMkLst>
        </pc:spChg>
        <pc:picChg chg="add mod ord">
          <ac:chgData name="Jeffrey, Justin (DPH)" userId="688d1829-e65b-474d-900a-b54ace26d5c6" providerId="ADAL" clId="{99C8A4AD-29E2-4057-A403-90A4C300E20B}" dt="2023-05-31T15:49:02.345" v="2296" actId="27614"/>
          <ac:picMkLst>
            <pc:docMk/>
            <pc:sldMk cId="1203731612" sldId="355"/>
            <ac:picMk id="5" creationId="{2CC68F49-A967-E730-BCB7-F5FACA8493F7}"/>
          </ac:picMkLst>
        </pc:picChg>
      </pc:sldChg>
      <pc:sldChg chg="addSp delSp modSp new del mod ord setBg setClrOvrMap">
        <pc:chgData name="Jeffrey, Justin (DPH)" userId="688d1829-e65b-474d-900a-b54ace26d5c6" providerId="ADAL" clId="{99C8A4AD-29E2-4057-A403-90A4C300E20B}" dt="2023-09-20T18:31:10.498" v="2773" actId="2696"/>
        <pc:sldMkLst>
          <pc:docMk/>
          <pc:sldMk cId="926038385" sldId="356"/>
        </pc:sldMkLst>
        <pc:spChg chg="mod">
          <ac:chgData name="Jeffrey, Justin (DPH)" userId="688d1829-e65b-474d-900a-b54ace26d5c6" providerId="ADAL" clId="{99C8A4AD-29E2-4057-A403-90A4C300E20B}" dt="2023-05-31T15:52:26.384" v="2350" actId="26606"/>
          <ac:spMkLst>
            <pc:docMk/>
            <pc:sldMk cId="926038385" sldId="356"/>
            <ac:spMk id="2" creationId="{7D7F27CE-8346-96E1-B6F6-D4F9D31C5342}"/>
          </ac:spMkLst>
        </pc:spChg>
        <pc:spChg chg="mod ord">
          <ac:chgData name="Jeffrey, Justin (DPH)" userId="688d1829-e65b-474d-900a-b54ace26d5c6" providerId="ADAL" clId="{99C8A4AD-29E2-4057-A403-90A4C300E20B}" dt="2023-05-31T15:52:26.384" v="2350" actId="26606"/>
          <ac:spMkLst>
            <pc:docMk/>
            <pc:sldMk cId="926038385" sldId="356"/>
            <ac:spMk id="3" creationId="{D38A6F39-F7FD-938E-F1BC-AFA7F2AACE64}"/>
          </ac:spMkLst>
        </pc:spChg>
        <pc:spChg chg="add del">
          <ac:chgData name="Jeffrey, Justin (DPH)" userId="688d1829-e65b-474d-900a-b54ace26d5c6" providerId="ADAL" clId="{99C8A4AD-29E2-4057-A403-90A4C300E20B}" dt="2023-05-31T15:52:18.116" v="2345" actId="26606"/>
          <ac:spMkLst>
            <pc:docMk/>
            <pc:sldMk cId="926038385" sldId="356"/>
            <ac:spMk id="2055" creationId="{9AA72BD9-2C5A-4EDC-931F-5AA08EACA0F3}"/>
          </ac:spMkLst>
        </pc:spChg>
        <pc:spChg chg="add del">
          <ac:chgData name="Jeffrey, Justin (DPH)" userId="688d1829-e65b-474d-900a-b54ace26d5c6" providerId="ADAL" clId="{99C8A4AD-29E2-4057-A403-90A4C300E20B}" dt="2023-05-31T15:52:18.116" v="2345" actId="26606"/>
          <ac:spMkLst>
            <pc:docMk/>
            <pc:sldMk cId="926038385" sldId="356"/>
            <ac:spMk id="2057" creationId="{DD3981AC-7B61-4947-BCF3-F7AA7FA385B9}"/>
          </ac:spMkLst>
        </pc:spChg>
        <pc:spChg chg="add del">
          <ac:chgData name="Jeffrey, Justin (DPH)" userId="688d1829-e65b-474d-900a-b54ace26d5c6" providerId="ADAL" clId="{99C8A4AD-29E2-4057-A403-90A4C300E20B}" dt="2023-05-31T15:52:18.116" v="2345" actId="26606"/>
          <ac:spMkLst>
            <pc:docMk/>
            <pc:sldMk cId="926038385" sldId="356"/>
            <ac:spMk id="2059" creationId="{55D4142C-5077-457F-A6AD-3FECFDB39685}"/>
          </ac:spMkLst>
        </pc:spChg>
        <pc:spChg chg="add del">
          <ac:chgData name="Jeffrey, Justin (DPH)" userId="688d1829-e65b-474d-900a-b54ace26d5c6" providerId="ADAL" clId="{99C8A4AD-29E2-4057-A403-90A4C300E20B}" dt="2023-05-31T15:52:18.116" v="2345" actId="26606"/>
          <ac:spMkLst>
            <pc:docMk/>
            <pc:sldMk cId="926038385" sldId="356"/>
            <ac:spMk id="2061" creationId="{7A5F0580-5EE9-419F-96EE-B6529EF6E7D0}"/>
          </ac:spMkLst>
        </pc:spChg>
        <pc:spChg chg="add del">
          <ac:chgData name="Jeffrey, Justin (DPH)" userId="688d1829-e65b-474d-900a-b54ace26d5c6" providerId="ADAL" clId="{99C8A4AD-29E2-4057-A403-90A4C300E20B}" dt="2023-05-31T15:52:23.151" v="2347" actId="26606"/>
          <ac:spMkLst>
            <pc:docMk/>
            <pc:sldMk cId="926038385" sldId="356"/>
            <ac:spMk id="2063" creationId="{2EB492CD-616E-47F8-933B-5E2D952A0593}"/>
          </ac:spMkLst>
        </pc:spChg>
        <pc:spChg chg="add del">
          <ac:chgData name="Jeffrey, Justin (DPH)" userId="688d1829-e65b-474d-900a-b54ace26d5c6" providerId="ADAL" clId="{99C8A4AD-29E2-4057-A403-90A4C300E20B}" dt="2023-05-31T15:52:23.151" v="2347" actId="26606"/>
          <ac:spMkLst>
            <pc:docMk/>
            <pc:sldMk cId="926038385" sldId="356"/>
            <ac:spMk id="2064" creationId="{59383CF9-23B5-4335-9B21-1791C4CF1C75}"/>
          </ac:spMkLst>
        </pc:spChg>
        <pc:spChg chg="add del">
          <ac:chgData name="Jeffrey, Justin (DPH)" userId="688d1829-e65b-474d-900a-b54ace26d5c6" providerId="ADAL" clId="{99C8A4AD-29E2-4057-A403-90A4C300E20B}" dt="2023-05-31T15:52:23.151" v="2347" actId="26606"/>
          <ac:spMkLst>
            <pc:docMk/>
            <pc:sldMk cId="926038385" sldId="356"/>
            <ac:spMk id="2065" creationId="{0007FE00-9498-4706-B255-6437B0252C02}"/>
          </ac:spMkLst>
        </pc:spChg>
        <pc:spChg chg="add del">
          <ac:chgData name="Jeffrey, Justin (DPH)" userId="688d1829-e65b-474d-900a-b54ace26d5c6" providerId="ADAL" clId="{99C8A4AD-29E2-4057-A403-90A4C300E20B}" dt="2023-05-31T15:52:26.372" v="2349" actId="26606"/>
          <ac:spMkLst>
            <pc:docMk/>
            <pc:sldMk cId="926038385" sldId="356"/>
            <ac:spMk id="2067" creationId="{DBC6133C-0615-4CE4-9132-37E609A9BDFA}"/>
          </ac:spMkLst>
        </pc:spChg>
        <pc:spChg chg="add del">
          <ac:chgData name="Jeffrey, Justin (DPH)" userId="688d1829-e65b-474d-900a-b54ace26d5c6" providerId="ADAL" clId="{99C8A4AD-29E2-4057-A403-90A4C300E20B}" dt="2023-05-31T15:52:26.372" v="2349" actId="26606"/>
          <ac:spMkLst>
            <pc:docMk/>
            <pc:sldMk cId="926038385" sldId="356"/>
            <ac:spMk id="2068" creationId="{169CC832-2974-4E8D-90ED-3E2941BA7336}"/>
          </ac:spMkLst>
        </pc:spChg>
        <pc:spChg chg="add del">
          <ac:chgData name="Jeffrey, Justin (DPH)" userId="688d1829-e65b-474d-900a-b54ace26d5c6" providerId="ADAL" clId="{99C8A4AD-29E2-4057-A403-90A4C300E20B}" dt="2023-05-31T15:52:26.372" v="2349" actId="26606"/>
          <ac:spMkLst>
            <pc:docMk/>
            <pc:sldMk cId="926038385" sldId="356"/>
            <ac:spMk id="2069" creationId="{55222F96-971A-4F90-B841-6BAB416C7AC1}"/>
          </ac:spMkLst>
        </pc:spChg>
        <pc:spChg chg="add del">
          <ac:chgData name="Jeffrey, Justin (DPH)" userId="688d1829-e65b-474d-900a-b54ace26d5c6" providerId="ADAL" clId="{99C8A4AD-29E2-4057-A403-90A4C300E20B}" dt="2023-05-31T15:52:26.372" v="2349" actId="26606"/>
          <ac:spMkLst>
            <pc:docMk/>
            <pc:sldMk cId="926038385" sldId="356"/>
            <ac:spMk id="2070" creationId="{08980754-6F4B-43C9-B9BE-127B6BED6586}"/>
          </ac:spMkLst>
        </pc:spChg>
        <pc:spChg chg="add del">
          <ac:chgData name="Jeffrey, Justin (DPH)" userId="688d1829-e65b-474d-900a-b54ace26d5c6" providerId="ADAL" clId="{99C8A4AD-29E2-4057-A403-90A4C300E20B}" dt="2023-05-31T15:52:26.372" v="2349" actId="26606"/>
          <ac:spMkLst>
            <pc:docMk/>
            <pc:sldMk cId="926038385" sldId="356"/>
            <ac:spMk id="2071" creationId="{2C1BBA94-3F40-40AA-8BB9-E69E25E537C1}"/>
          </ac:spMkLst>
        </pc:spChg>
        <pc:spChg chg="add">
          <ac:chgData name="Jeffrey, Justin (DPH)" userId="688d1829-e65b-474d-900a-b54ace26d5c6" providerId="ADAL" clId="{99C8A4AD-29E2-4057-A403-90A4C300E20B}" dt="2023-05-31T15:52:26.384" v="2350" actId="26606"/>
          <ac:spMkLst>
            <pc:docMk/>
            <pc:sldMk cId="926038385" sldId="356"/>
            <ac:spMk id="2073" creationId="{12609869-9E80-471B-A487-A53288E0E791}"/>
          </ac:spMkLst>
        </pc:spChg>
        <pc:spChg chg="add">
          <ac:chgData name="Jeffrey, Justin (DPH)" userId="688d1829-e65b-474d-900a-b54ace26d5c6" providerId="ADAL" clId="{99C8A4AD-29E2-4057-A403-90A4C300E20B}" dt="2023-05-31T15:52:26.384" v="2350" actId="26606"/>
          <ac:spMkLst>
            <pc:docMk/>
            <pc:sldMk cId="926038385" sldId="356"/>
            <ac:spMk id="2074" creationId="{7004738A-9D34-43E8-97D2-CA0EED4F8BE0}"/>
          </ac:spMkLst>
        </pc:spChg>
        <pc:spChg chg="add">
          <ac:chgData name="Jeffrey, Justin (DPH)" userId="688d1829-e65b-474d-900a-b54ace26d5c6" providerId="ADAL" clId="{99C8A4AD-29E2-4057-A403-90A4C300E20B}" dt="2023-05-31T15:52:26.384" v="2350" actId="26606"/>
          <ac:spMkLst>
            <pc:docMk/>
            <pc:sldMk cId="926038385" sldId="356"/>
            <ac:spMk id="2075" creationId="{B8B8D07F-F13E-443E-BA68-2D26672D76B9}"/>
          </ac:spMkLst>
        </pc:spChg>
        <pc:spChg chg="add">
          <ac:chgData name="Jeffrey, Justin (DPH)" userId="688d1829-e65b-474d-900a-b54ace26d5c6" providerId="ADAL" clId="{99C8A4AD-29E2-4057-A403-90A4C300E20B}" dt="2023-05-31T15:52:26.384" v="2350" actId="26606"/>
          <ac:spMkLst>
            <pc:docMk/>
            <pc:sldMk cId="926038385" sldId="356"/>
            <ac:spMk id="2076" creationId="{2813A4FA-24A5-41ED-A534-3807D1B2F344}"/>
          </ac:spMkLst>
        </pc:spChg>
        <pc:spChg chg="add">
          <ac:chgData name="Jeffrey, Justin (DPH)" userId="688d1829-e65b-474d-900a-b54ace26d5c6" providerId="ADAL" clId="{99C8A4AD-29E2-4057-A403-90A4C300E20B}" dt="2023-05-31T15:52:26.384" v="2350" actId="26606"/>
          <ac:spMkLst>
            <pc:docMk/>
            <pc:sldMk cId="926038385" sldId="356"/>
            <ac:spMk id="2077" creationId="{C3944F27-CA70-4E84-A51A-E6BF89558979}"/>
          </ac:spMkLst>
        </pc:spChg>
        <pc:picChg chg="add mod ord">
          <ac:chgData name="Jeffrey, Justin (DPH)" userId="688d1829-e65b-474d-900a-b54ace26d5c6" providerId="ADAL" clId="{99C8A4AD-29E2-4057-A403-90A4C300E20B}" dt="2023-05-31T15:52:26.384" v="2350" actId="26606"/>
          <ac:picMkLst>
            <pc:docMk/>
            <pc:sldMk cId="926038385" sldId="356"/>
            <ac:picMk id="2050" creationId="{02EB191F-6694-F1FB-6018-4B02FA8721AE}"/>
          </ac:picMkLst>
        </pc:picChg>
      </pc:sldChg>
      <pc:sldChg chg="addSp delSp modSp new del mod ord setBg">
        <pc:chgData name="Jeffrey, Justin (DPH)" userId="688d1829-e65b-474d-900a-b54ace26d5c6" providerId="ADAL" clId="{99C8A4AD-29E2-4057-A403-90A4C300E20B}" dt="2023-07-25T17:48:28.857" v="2657" actId="2696"/>
        <pc:sldMkLst>
          <pc:docMk/>
          <pc:sldMk cId="3017950098" sldId="357"/>
        </pc:sldMkLst>
        <pc:spChg chg="mod">
          <ac:chgData name="Jeffrey, Justin (DPH)" userId="688d1829-e65b-474d-900a-b54ace26d5c6" providerId="ADAL" clId="{99C8A4AD-29E2-4057-A403-90A4C300E20B}" dt="2023-05-31T16:00:50.447" v="2393" actId="26606"/>
          <ac:spMkLst>
            <pc:docMk/>
            <pc:sldMk cId="3017950098" sldId="357"/>
            <ac:spMk id="2" creationId="{E8A7F4A9-B248-8E2D-558B-E93971B6B7B5}"/>
          </ac:spMkLst>
        </pc:spChg>
        <pc:spChg chg="mod">
          <ac:chgData name="Jeffrey, Justin (DPH)" userId="688d1829-e65b-474d-900a-b54ace26d5c6" providerId="ADAL" clId="{99C8A4AD-29E2-4057-A403-90A4C300E20B}" dt="2023-06-28T02:48:44.719" v="2557" actId="20577"/>
          <ac:spMkLst>
            <pc:docMk/>
            <pc:sldMk cId="3017950098" sldId="357"/>
            <ac:spMk id="3" creationId="{90B7AE58-42D2-C7A0-63E0-2EAD7FA6C996}"/>
          </ac:spMkLst>
        </pc:spChg>
        <pc:spChg chg="add del">
          <ac:chgData name="Jeffrey, Justin (DPH)" userId="688d1829-e65b-474d-900a-b54ace26d5c6" providerId="ADAL" clId="{99C8A4AD-29E2-4057-A403-90A4C300E20B}" dt="2023-05-31T16:00:42.611" v="2388" actId="26606"/>
          <ac:spMkLst>
            <pc:docMk/>
            <pc:sldMk cId="3017950098" sldId="357"/>
            <ac:spMk id="12" creationId="{99F1FFA9-D672-408C-9220-ADEEC6ABDD09}"/>
          </ac:spMkLst>
        </pc:spChg>
        <pc:spChg chg="add del">
          <ac:chgData name="Jeffrey, Justin (DPH)" userId="688d1829-e65b-474d-900a-b54ace26d5c6" providerId="ADAL" clId="{99C8A4AD-29E2-4057-A403-90A4C300E20B}" dt="2023-05-31T16:00:44.405" v="2390" actId="26606"/>
          <ac:spMkLst>
            <pc:docMk/>
            <pc:sldMk cId="3017950098" sldId="357"/>
            <ac:spMk id="14" creationId="{A7B99495-F43F-4D80-A44F-2CB4764EB90B}"/>
          </ac:spMkLst>
        </pc:spChg>
        <pc:spChg chg="add del">
          <ac:chgData name="Jeffrey, Justin (DPH)" userId="688d1829-e65b-474d-900a-b54ace26d5c6" providerId="ADAL" clId="{99C8A4AD-29E2-4057-A403-90A4C300E20B}" dt="2023-05-31T16:00:44.405" v="2390" actId="26606"/>
          <ac:spMkLst>
            <pc:docMk/>
            <pc:sldMk cId="3017950098" sldId="357"/>
            <ac:spMk id="15" creationId="{D2B783EE-0239-4717-BBEA-8C9EAC61C824}"/>
          </ac:spMkLst>
        </pc:spChg>
        <pc:spChg chg="add del">
          <ac:chgData name="Jeffrey, Justin (DPH)" userId="688d1829-e65b-474d-900a-b54ace26d5c6" providerId="ADAL" clId="{99C8A4AD-29E2-4057-A403-90A4C300E20B}" dt="2023-05-31T16:00:44.405" v="2390" actId="26606"/>
          <ac:spMkLst>
            <pc:docMk/>
            <pc:sldMk cId="3017950098" sldId="357"/>
            <ac:spMk id="16" creationId="{70BEB1E7-2F88-40BC-B73D-42E5B6F80BFC}"/>
          </ac:spMkLst>
        </pc:spChg>
        <pc:spChg chg="add del">
          <ac:chgData name="Jeffrey, Justin (DPH)" userId="688d1829-e65b-474d-900a-b54ace26d5c6" providerId="ADAL" clId="{99C8A4AD-29E2-4057-A403-90A4C300E20B}" dt="2023-05-31T16:00:50.416" v="2392" actId="26606"/>
          <ac:spMkLst>
            <pc:docMk/>
            <pc:sldMk cId="3017950098" sldId="357"/>
            <ac:spMk id="18" creationId="{35C956CA-A8FB-4F91-A258-FBE459CD99FC}"/>
          </ac:spMkLst>
        </pc:spChg>
        <pc:spChg chg="add del">
          <ac:chgData name="Jeffrey, Justin (DPH)" userId="688d1829-e65b-474d-900a-b54ace26d5c6" providerId="ADAL" clId="{99C8A4AD-29E2-4057-A403-90A4C300E20B}" dt="2023-05-31T16:00:50.416" v="2392" actId="26606"/>
          <ac:spMkLst>
            <pc:docMk/>
            <pc:sldMk cId="3017950098" sldId="357"/>
            <ac:spMk id="19" creationId="{70A48D59-8581-41F7-B529-F4617FE07A9A}"/>
          </ac:spMkLst>
        </pc:spChg>
        <pc:spChg chg="add">
          <ac:chgData name="Jeffrey, Justin (DPH)" userId="688d1829-e65b-474d-900a-b54ace26d5c6" providerId="ADAL" clId="{99C8A4AD-29E2-4057-A403-90A4C300E20B}" dt="2023-05-31T16:00:50.447" v="2393" actId="26606"/>
          <ac:spMkLst>
            <pc:docMk/>
            <pc:sldMk cId="3017950098" sldId="357"/>
            <ac:spMk id="22" creationId="{B95B9BA8-1D69-4796-85F5-B6D0BD52354B}"/>
          </ac:spMkLst>
        </pc:spChg>
        <pc:grpChg chg="add">
          <ac:chgData name="Jeffrey, Justin (DPH)" userId="688d1829-e65b-474d-900a-b54ace26d5c6" providerId="ADAL" clId="{99C8A4AD-29E2-4057-A403-90A4C300E20B}" dt="2023-05-31T16:00:50.447" v="2393" actId="26606"/>
          <ac:grpSpMkLst>
            <pc:docMk/>
            <pc:sldMk cId="3017950098" sldId="357"/>
            <ac:grpSpMk id="23" creationId="{364A290D-B7BC-40B4-AB97-0C801BCCE267}"/>
          </ac:grpSpMkLst>
        </pc:grpChg>
        <pc:picChg chg="add mod ord">
          <ac:chgData name="Jeffrey, Justin (DPH)" userId="688d1829-e65b-474d-900a-b54ace26d5c6" providerId="ADAL" clId="{99C8A4AD-29E2-4057-A403-90A4C300E20B}" dt="2023-05-31T16:00:50.447" v="2393" actId="26606"/>
          <ac:picMkLst>
            <pc:docMk/>
            <pc:sldMk cId="3017950098" sldId="357"/>
            <ac:picMk id="5" creationId="{A53499CE-2BA8-6AC7-6DAA-7B1702D2D51D}"/>
          </ac:picMkLst>
        </pc:picChg>
        <pc:picChg chg="add mod ord">
          <ac:chgData name="Jeffrey, Justin (DPH)" userId="688d1829-e65b-474d-900a-b54ace26d5c6" providerId="ADAL" clId="{99C8A4AD-29E2-4057-A403-90A4C300E20B}" dt="2023-05-31T16:00:50.447" v="2393" actId="26606"/>
          <ac:picMkLst>
            <pc:docMk/>
            <pc:sldMk cId="3017950098" sldId="357"/>
            <ac:picMk id="7" creationId="{B778E2B2-462D-8255-D8A9-D12F50A3E2B0}"/>
          </ac:picMkLst>
        </pc:picChg>
        <pc:cxnChg chg="add del">
          <ac:chgData name="Jeffrey, Justin (DPH)" userId="688d1829-e65b-474d-900a-b54ace26d5c6" providerId="ADAL" clId="{99C8A4AD-29E2-4057-A403-90A4C300E20B}" dt="2023-05-31T16:00:50.416" v="2392" actId="26606"/>
          <ac:cxnSpMkLst>
            <pc:docMk/>
            <pc:sldMk cId="3017950098" sldId="357"/>
            <ac:cxnSpMk id="20" creationId="{967F2066-0253-4771-A5F6-68111E1FE832}"/>
          </ac:cxnSpMkLst>
        </pc:cxnChg>
      </pc:sldChg>
      <pc:sldChg chg="addSp modSp new mod setBg modShow">
        <pc:chgData name="Jeffrey, Justin (DPH)" userId="688d1829-e65b-474d-900a-b54ace26d5c6" providerId="ADAL" clId="{99C8A4AD-29E2-4057-A403-90A4C300E20B}" dt="2023-09-20T18:28:44.889" v="2762" actId="729"/>
        <pc:sldMkLst>
          <pc:docMk/>
          <pc:sldMk cId="918450051" sldId="358"/>
        </pc:sldMkLst>
        <pc:spChg chg="mod">
          <ac:chgData name="Jeffrey, Justin (DPH)" userId="688d1829-e65b-474d-900a-b54ace26d5c6" providerId="ADAL" clId="{99C8A4AD-29E2-4057-A403-90A4C300E20B}" dt="2023-06-28T02:40:53.128" v="2465" actId="26606"/>
          <ac:spMkLst>
            <pc:docMk/>
            <pc:sldMk cId="918450051" sldId="358"/>
            <ac:spMk id="2" creationId="{3A3000C2-9BBA-C25D-D058-4F58A961DEF0}"/>
          </ac:spMkLst>
        </pc:spChg>
        <pc:spChg chg="add">
          <ac:chgData name="Jeffrey, Justin (DPH)" userId="688d1829-e65b-474d-900a-b54ace26d5c6" providerId="ADAL" clId="{99C8A4AD-29E2-4057-A403-90A4C300E20B}" dt="2023-06-28T02:40:53.128" v="2465" actId="26606"/>
          <ac:spMkLst>
            <pc:docMk/>
            <pc:sldMk cId="918450051" sldId="358"/>
            <ac:spMk id="9" creationId="{A4AC5506-6312-4701-8D3C-40187889A947}"/>
          </ac:spMkLst>
        </pc:spChg>
        <pc:picChg chg="add mod">
          <ac:chgData name="Jeffrey, Justin (DPH)" userId="688d1829-e65b-474d-900a-b54ace26d5c6" providerId="ADAL" clId="{99C8A4AD-29E2-4057-A403-90A4C300E20B}" dt="2023-06-28T02:40:53.128" v="2465" actId="26606"/>
          <ac:picMkLst>
            <pc:docMk/>
            <pc:sldMk cId="918450051" sldId="358"/>
            <ac:picMk id="4" creationId="{16FEB4ED-B0E4-FDE0-8888-FE1E8E4E73A4}"/>
          </ac:picMkLst>
        </pc:picChg>
      </pc:sldChg>
      <pc:sldChg chg="addSp modSp new mod setBg modShow">
        <pc:chgData name="Jeffrey, Justin (DPH)" userId="688d1829-e65b-474d-900a-b54ace26d5c6" providerId="ADAL" clId="{99C8A4AD-29E2-4057-A403-90A4C300E20B}" dt="2023-09-20T18:28:56.823" v="2763" actId="729"/>
        <pc:sldMkLst>
          <pc:docMk/>
          <pc:sldMk cId="3702893070" sldId="359"/>
        </pc:sldMkLst>
        <pc:spChg chg="mod">
          <ac:chgData name="Jeffrey, Justin (DPH)" userId="688d1829-e65b-474d-900a-b54ace26d5c6" providerId="ADAL" clId="{99C8A4AD-29E2-4057-A403-90A4C300E20B}" dt="2023-06-28T02:41:42.461" v="2512" actId="26606"/>
          <ac:spMkLst>
            <pc:docMk/>
            <pc:sldMk cId="3702893070" sldId="359"/>
            <ac:spMk id="2" creationId="{B7605F9F-1A0E-F0B3-85CC-7EFF90BA19A9}"/>
          </ac:spMkLst>
        </pc:spChg>
        <pc:spChg chg="add">
          <ac:chgData name="Jeffrey, Justin (DPH)" userId="688d1829-e65b-474d-900a-b54ace26d5c6" providerId="ADAL" clId="{99C8A4AD-29E2-4057-A403-90A4C300E20B}" dt="2023-06-28T02:41:42.461" v="2512" actId="26606"/>
          <ac:spMkLst>
            <pc:docMk/>
            <pc:sldMk cId="3702893070" sldId="359"/>
            <ac:spMk id="9" creationId="{A4AC5506-6312-4701-8D3C-40187889A947}"/>
          </ac:spMkLst>
        </pc:spChg>
        <pc:picChg chg="add mod">
          <ac:chgData name="Jeffrey, Justin (DPH)" userId="688d1829-e65b-474d-900a-b54ace26d5c6" providerId="ADAL" clId="{99C8A4AD-29E2-4057-A403-90A4C300E20B}" dt="2023-06-28T02:41:42.461" v="2512" actId="26606"/>
          <ac:picMkLst>
            <pc:docMk/>
            <pc:sldMk cId="3702893070" sldId="359"/>
            <ac:picMk id="4" creationId="{5DDCAAD7-6FC6-655B-34A6-86BE9D202A42}"/>
          </ac:picMkLst>
        </pc:picChg>
      </pc:sldChg>
      <pc:sldChg chg="addSp delSp modSp new del mod setBg">
        <pc:chgData name="Jeffrey, Justin (DPH)" userId="688d1829-e65b-474d-900a-b54ace26d5c6" providerId="ADAL" clId="{99C8A4AD-29E2-4057-A403-90A4C300E20B}" dt="2023-09-20T18:31:10.498" v="2773" actId="2696"/>
        <pc:sldMkLst>
          <pc:docMk/>
          <pc:sldMk cId="3160835176" sldId="360"/>
        </pc:sldMkLst>
        <pc:spChg chg="mod">
          <ac:chgData name="Jeffrey, Justin (DPH)" userId="688d1829-e65b-474d-900a-b54ace26d5c6" providerId="ADAL" clId="{99C8A4AD-29E2-4057-A403-90A4C300E20B}" dt="2023-06-28T02:44:54.148" v="2520" actId="26606"/>
          <ac:spMkLst>
            <pc:docMk/>
            <pc:sldMk cId="3160835176" sldId="360"/>
            <ac:spMk id="2" creationId="{AF88E8B0-94A3-3FCB-A76B-6D51A6AC2A7D}"/>
          </ac:spMkLst>
        </pc:spChg>
        <pc:spChg chg="del">
          <ac:chgData name="Jeffrey, Justin (DPH)" userId="688d1829-e65b-474d-900a-b54ace26d5c6" providerId="ADAL" clId="{99C8A4AD-29E2-4057-A403-90A4C300E20B}" dt="2023-06-28T02:44:49.201" v="2519" actId="22"/>
          <ac:spMkLst>
            <pc:docMk/>
            <pc:sldMk cId="3160835176" sldId="360"/>
            <ac:spMk id="3" creationId="{52F76025-2749-378F-D62C-2C08CF35E6A3}"/>
          </ac:spMkLst>
        </pc:spChg>
        <pc:spChg chg="add">
          <ac:chgData name="Jeffrey, Justin (DPH)" userId="688d1829-e65b-474d-900a-b54ace26d5c6" providerId="ADAL" clId="{99C8A4AD-29E2-4057-A403-90A4C300E20B}" dt="2023-06-28T02:44:54.148" v="2520" actId="26606"/>
          <ac:spMkLst>
            <pc:docMk/>
            <pc:sldMk cId="3160835176" sldId="360"/>
            <ac:spMk id="10" creationId="{D4771268-CB57-404A-9271-370EB28F6090}"/>
          </ac:spMkLst>
        </pc:spChg>
        <pc:picChg chg="add mod ord">
          <ac:chgData name="Jeffrey, Justin (DPH)" userId="688d1829-e65b-474d-900a-b54ace26d5c6" providerId="ADAL" clId="{99C8A4AD-29E2-4057-A403-90A4C300E20B}" dt="2023-06-28T02:44:54.148" v="2520" actId="26606"/>
          <ac:picMkLst>
            <pc:docMk/>
            <pc:sldMk cId="3160835176" sldId="360"/>
            <ac:picMk id="5" creationId="{85B06BFB-A280-61D6-32D7-724DD68E409F}"/>
          </ac:picMkLst>
        </pc:picChg>
      </pc:sldChg>
      <pc:sldChg chg="addSp modSp new del mod setBg">
        <pc:chgData name="Jeffrey, Justin (DPH)" userId="688d1829-e65b-474d-900a-b54ace26d5c6" providerId="ADAL" clId="{99C8A4AD-29E2-4057-A403-90A4C300E20B}" dt="2023-09-20T18:31:10.498" v="2773" actId="2696"/>
        <pc:sldMkLst>
          <pc:docMk/>
          <pc:sldMk cId="1336876284" sldId="361"/>
        </pc:sldMkLst>
        <pc:spChg chg="mod">
          <ac:chgData name="Jeffrey, Justin (DPH)" userId="688d1829-e65b-474d-900a-b54ace26d5c6" providerId="ADAL" clId="{99C8A4AD-29E2-4057-A403-90A4C300E20B}" dt="2023-06-28T02:45:45.260" v="2534" actId="26606"/>
          <ac:spMkLst>
            <pc:docMk/>
            <pc:sldMk cId="1336876284" sldId="361"/>
            <ac:spMk id="2" creationId="{3B835152-C82E-11E5-0198-C4853B50F82A}"/>
          </ac:spMkLst>
        </pc:spChg>
        <pc:spChg chg="mod">
          <ac:chgData name="Jeffrey, Justin (DPH)" userId="688d1829-e65b-474d-900a-b54ace26d5c6" providerId="ADAL" clId="{99C8A4AD-29E2-4057-A403-90A4C300E20B}" dt="2023-06-28T02:45:45.260" v="2534" actId="26606"/>
          <ac:spMkLst>
            <pc:docMk/>
            <pc:sldMk cId="1336876284" sldId="361"/>
            <ac:spMk id="3" creationId="{B311FB26-03BF-FCEA-D2C1-BF4709C3C9DD}"/>
          </ac:spMkLst>
        </pc:spChg>
        <pc:spChg chg="add">
          <ac:chgData name="Jeffrey, Justin (DPH)" userId="688d1829-e65b-474d-900a-b54ace26d5c6" providerId="ADAL" clId="{99C8A4AD-29E2-4057-A403-90A4C300E20B}" dt="2023-06-28T02:45:45.260" v="2534" actId="26606"/>
          <ac:spMkLst>
            <pc:docMk/>
            <pc:sldMk cId="1336876284" sldId="361"/>
            <ac:spMk id="8" creationId="{100EDD19-6802-4EC3-95CE-CFFAB042CFD6}"/>
          </ac:spMkLst>
        </pc:spChg>
        <pc:spChg chg="add">
          <ac:chgData name="Jeffrey, Justin (DPH)" userId="688d1829-e65b-474d-900a-b54ace26d5c6" providerId="ADAL" clId="{99C8A4AD-29E2-4057-A403-90A4C300E20B}" dt="2023-06-28T02:45:45.260" v="2534" actId="26606"/>
          <ac:spMkLst>
            <pc:docMk/>
            <pc:sldMk cId="1336876284" sldId="361"/>
            <ac:spMk id="10" creationId="{DB17E863-922E-4C26-BD64-E8FD41D28661}"/>
          </ac:spMkLst>
        </pc:spChg>
      </pc:sldChg>
      <pc:sldChg chg="addSp modSp new del mod setBg">
        <pc:chgData name="Jeffrey, Justin (DPH)" userId="688d1829-e65b-474d-900a-b54ace26d5c6" providerId="ADAL" clId="{99C8A4AD-29E2-4057-A403-90A4C300E20B}" dt="2023-09-20T18:31:10.498" v="2773" actId="2696"/>
        <pc:sldMkLst>
          <pc:docMk/>
          <pc:sldMk cId="3343511586" sldId="362"/>
        </pc:sldMkLst>
        <pc:spChg chg="mod">
          <ac:chgData name="Jeffrey, Justin (DPH)" userId="688d1829-e65b-474d-900a-b54ace26d5c6" providerId="ADAL" clId="{99C8A4AD-29E2-4057-A403-90A4C300E20B}" dt="2023-06-28T02:47:47.270" v="2556" actId="26606"/>
          <ac:spMkLst>
            <pc:docMk/>
            <pc:sldMk cId="3343511586" sldId="362"/>
            <ac:spMk id="2" creationId="{7DDB2314-A1CA-BF86-15E3-23A5A5237273}"/>
          </ac:spMkLst>
        </pc:spChg>
        <pc:spChg chg="mod">
          <ac:chgData name="Jeffrey, Justin (DPH)" userId="688d1829-e65b-474d-900a-b54ace26d5c6" providerId="ADAL" clId="{99C8A4AD-29E2-4057-A403-90A4C300E20B}" dt="2023-06-28T02:47:47.270" v="2556" actId="26606"/>
          <ac:spMkLst>
            <pc:docMk/>
            <pc:sldMk cId="3343511586" sldId="362"/>
            <ac:spMk id="3" creationId="{CF212E57-76F5-19CB-DD9E-0645C0604227}"/>
          </ac:spMkLst>
        </pc:spChg>
        <pc:spChg chg="add">
          <ac:chgData name="Jeffrey, Justin (DPH)" userId="688d1829-e65b-474d-900a-b54ace26d5c6" providerId="ADAL" clId="{99C8A4AD-29E2-4057-A403-90A4C300E20B}" dt="2023-06-28T02:47:47.270" v="2556" actId="26606"/>
          <ac:spMkLst>
            <pc:docMk/>
            <pc:sldMk cId="3343511586" sldId="362"/>
            <ac:spMk id="8" creationId="{18873D23-2DCF-4B31-A009-95721C06E8E1}"/>
          </ac:spMkLst>
        </pc:spChg>
        <pc:spChg chg="add">
          <ac:chgData name="Jeffrey, Justin (DPH)" userId="688d1829-e65b-474d-900a-b54ace26d5c6" providerId="ADAL" clId="{99C8A4AD-29E2-4057-A403-90A4C300E20B}" dt="2023-06-28T02:47:47.270" v="2556" actId="26606"/>
          <ac:spMkLst>
            <pc:docMk/>
            <pc:sldMk cId="3343511586" sldId="362"/>
            <ac:spMk id="10" creationId="{C13EF075-D4EF-4929-ADBC-91B27DA19955}"/>
          </ac:spMkLst>
        </pc:spChg>
        <pc:grpChg chg="add">
          <ac:chgData name="Jeffrey, Justin (DPH)" userId="688d1829-e65b-474d-900a-b54ace26d5c6" providerId="ADAL" clId="{99C8A4AD-29E2-4057-A403-90A4C300E20B}" dt="2023-06-28T02:47:47.270" v="2556" actId="26606"/>
          <ac:grpSpMkLst>
            <pc:docMk/>
            <pc:sldMk cId="3343511586" sldId="362"/>
            <ac:grpSpMk id="12" creationId="{DAA26DFA-AAB2-4973-9C17-16D587C7B198}"/>
          </ac:grpSpMkLst>
        </pc:grpChg>
      </pc:sldChg>
      <pc:sldChg chg="addSp modSp new mod setBg addAnim">
        <pc:chgData name="Jeffrey, Justin (DPH)" userId="688d1829-e65b-474d-900a-b54ace26d5c6" providerId="ADAL" clId="{99C8A4AD-29E2-4057-A403-90A4C300E20B}" dt="2023-09-20T18:16:12.770" v="2677"/>
        <pc:sldMkLst>
          <pc:docMk/>
          <pc:sldMk cId="1914133204" sldId="363"/>
        </pc:sldMkLst>
        <pc:spChg chg="mod">
          <ac:chgData name="Jeffrey, Justin (DPH)" userId="688d1829-e65b-474d-900a-b54ace26d5c6" providerId="ADAL" clId="{99C8A4AD-29E2-4057-A403-90A4C300E20B}" dt="2023-09-20T18:16:12.767" v="2675" actId="26606"/>
          <ac:spMkLst>
            <pc:docMk/>
            <pc:sldMk cId="1914133204" sldId="363"/>
            <ac:spMk id="2" creationId="{1C2E52E4-3FD0-1D36-35B3-9B84223CF49C}"/>
          </ac:spMkLst>
        </pc:spChg>
        <pc:spChg chg="mod">
          <ac:chgData name="Jeffrey, Justin (DPH)" userId="688d1829-e65b-474d-900a-b54ace26d5c6" providerId="ADAL" clId="{99C8A4AD-29E2-4057-A403-90A4C300E20B}" dt="2023-09-20T18:16:12.767" v="2675" actId="26606"/>
          <ac:spMkLst>
            <pc:docMk/>
            <pc:sldMk cId="1914133204" sldId="363"/>
            <ac:spMk id="3" creationId="{47EED3DB-362A-76BD-85F8-8051C098F9E8}"/>
          </ac:spMkLst>
        </pc:spChg>
        <pc:spChg chg="add">
          <ac:chgData name="Jeffrey, Justin (DPH)" userId="688d1829-e65b-474d-900a-b54ace26d5c6" providerId="ADAL" clId="{99C8A4AD-29E2-4057-A403-90A4C300E20B}" dt="2023-09-20T18:16:12.767" v="2675" actId="26606"/>
          <ac:spMkLst>
            <pc:docMk/>
            <pc:sldMk cId="1914133204" sldId="363"/>
            <ac:spMk id="10" creationId="{A3363022-C969-41E9-8EB2-E4C94908C1FA}"/>
          </ac:spMkLst>
        </pc:spChg>
        <pc:spChg chg="add">
          <ac:chgData name="Jeffrey, Justin (DPH)" userId="688d1829-e65b-474d-900a-b54ace26d5c6" providerId="ADAL" clId="{99C8A4AD-29E2-4057-A403-90A4C300E20B}" dt="2023-09-20T18:16:12.767" v="2675" actId="26606"/>
          <ac:spMkLst>
            <pc:docMk/>
            <pc:sldMk cId="1914133204" sldId="363"/>
            <ac:spMk id="12" creationId="{8D1AD6B3-BE88-4CEB-BA17-790657CC4729}"/>
          </ac:spMkLst>
        </pc:spChg>
        <pc:grpChg chg="add">
          <ac:chgData name="Jeffrey, Justin (DPH)" userId="688d1829-e65b-474d-900a-b54ace26d5c6" providerId="ADAL" clId="{99C8A4AD-29E2-4057-A403-90A4C300E20B}" dt="2023-09-20T18:16:12.767" v="2675" actId="26606"/>
          <ac:grpSpMkLst>
            <pc:docMk/>
            <pc:sldMk cId="1914133204" sldId="363"/>
            <ac:grpSpMk id="14" creationId="{89D1390B-7E13-4B4F-9CB2-391063412E54}"/>
          </ac:grpSpMkLst>
        </pc:grpChg>
        <pc:picChg chg="add">
          <ac:chgData name="Jeffrey, Justin (DPH)" userId="688d1829-e65b-474d-900a-b54ace26d5c6" providerId="ADAL" clId="{99C8A4AD-29E2-4057-A403-90A4C300E20B}" dt="2023-09-20T18:16:12.767" v="2675" actId="26606"/>
          <ac:picMkLst>
            <pc:docMk/>
            <pc:sldMk cId="1914133204" sldId="363"/>
            <ac:picMk id="7" creationId="{F70E9481-BF7E-A17B-341F-82AA559997E9}"/>
          </ac:picMkLst>
        </pc:picChg>
      </pc:sldChg>
      <pc:sldChg chg="addSp delSp modSp new mod setBg addAnim delAnim">
        <pc:chgData name="Jeffrey, Justin (DPH)" userId="688d1829-e65b-474d-900a-b54ace26d5c6" providerId="ADAL" clId="{99C8A4AD-29E2-4057-A403-90A4C300E20B}" dt="2023-09-20T18:21:13.275" v="2726" actId="26606"/>
        <pc:sldMkLst>
          <pc:docMk/>
          <pc:sldMk cId="2843156270" sldId="364"/>
        </pc:sldMkLst>
        <pc:spChg chg="mod">
          <ac:chgData name="Jeffrey, Justin (DPH)" userId="688d1829-e65b-474d-900a-b54ace26d5c6" providerId="ADAL" clId="{99C8A4AD-29E2-4057-A403-90A4C300E20B}" dt="2023-09-20T18:21:13.275" v="2726" actId="26606"/>
          <ac:spMkLst>
            <pc:docMk/>
            <pc:sldMk cId="2843156270" sldId="364"/>
            <ac:spMk id="2" creationId="{E1E5D492-4B06-5B37-A02D-E43F8B8B3521}"/>
          </ac:spMkLst>
        </pc:spChg>
        <pc:spChg chg="mod">
          <ac:chgData name="Jeffrey, Justin (DPH)" userId="688d1829-e65b-474d-900a-b54ace26d5c6" providerId="ADAL" clId="{99C8A4AD-29E2-4057-A403-90A4C300E20B}" dt="2023-09-20T18:21:13.275" v="2726" actId="26606"/>
          <ac:spMkLst>
            <pc:docMk/>
            <pc:sldMk cId="2843156270" sldId="364"/>
            <ac:spMk id="3" creationId="{1A8A8D95-C86A-3151-09B7-008233331403}"/>
          </ac:spMkLst>
        </pc:spChg>
        <pc:spChg chg="add del">
          <ac:chgData name="Jeffrey, Justin (DPH)" userId="688d1829-e65b-474d-900a-b54ace26d5c6" providerId="ADAL" clId="{99C8A4AD-29E2-4057-A403-90A4C300E20B}" dt="2023-09-20T18:21:13.254" v="2725" actId="26606"/>
          <ac:spMkLst>
            <pc:docMk/>
            <pc:sldMk cId="2843156270" sldId="364"/>
            <ac:spMk id="8" creationId="{6DDA8CE9-E0A6-4FF2-823D-D08607606DC2}"/>
          </ac:spMkLst>
        </pc:spChg>
        <pc:spChg chg="add del">
          <ac:chgData name="Jeffrey, Justin (DPH)" userId="688d1829-e65b-474d-900a-b54ace26d5c6" providerId="ADAL" clId="{99C8A4AD-29E2-4057-A403-90A4C300E20B}" dt="2023-09-20T18:21:13.254" v="2725" actId="26606"/>
          <ac:spMkLst>
            <pc:docMk/>
            <pc:sldMk cId="2843156270" sldId="364"/>
            <ac:spMk id="10" creationId="{11195564-33B9-434B-9641-764F5905A56F}"/>
          </ac:spMkLst>
        </pc:spChg>
        <pc:spChg chg="add">
          <ac:chgData name="Jeffrey, Justin (DPH)" userId="688d1829-e65b-474d-900a-b54ace26d5c6" providerId="ADAL" clId="{99C8A4AD-29E2-4057-A403-90A4C300E20B}" dt="2023-09-20T18:21:13.275" v="2726" actId="26606"/>
          <ac:spMkLst>
            <pc:docMk/>
            <pc:sldMk cId="2843156270" sldId="364"/>
            <ac:spMk id="23" creationId="{74751229-0244-4FBB-BED1-407467F4C951}"/>
          </ac:spMkLst>
        </pc:spChg>
        <pc:grpChg chg="add del">
          <ac:chgData name="Jeffrey, Justin (DPH)" userId="688d1829-e65b-474d-900a-b54ace26d5c6" providerId="ADAL" clId="{99C8A4AD-29E2-4057-A403-90A4C300E20B}" dt="2023-09-20T18:21:13.254" v="2725" actId="26606"/>
          <ac:grpSpMkLst>
            <pc:docMk/>
            <pc:sldMk cId="2843156270" sldId="364"/>
            <ac:grpSpMk id="12" creationId="{1D18C537-E336-47C4-836B-C342A230F8F3}"/>
          </ac:grpSpMkLst>
        </pc:grpChg>
        <pc:grpChg chg="add del">
          <ac:chgData name="Jeffrey, Justin (DPH)" userId="688d1829-e65b-474d-900a-b54ace26d5c6" providerId="ADAL" clId="{99C8A4AD-29E2-4057-A403-90A4C300E20B}" dt="2023-09-20T18:21:13.254" v="2725" actId="26606"/>
          <ac:grpSpMkLst>
            <pc:docMk/>
            <pc:sldMk cId="2843156270" sldId="364"/>
            <ac:grpSpMk id="18" creationId="{5A1259D8-0C3A-4069-A22F-537BBBB61A9C}"/>
          </ac:grpSpMkLst>
        </pc:grpChg>
        <pc:picChg chg="add">
          <ac:chgData name="Jeffrey, Justin (DPH)" userId="688d1829-e65b-474d-900a-b54ace26d5c6" providerId="ADAL" clId="{99C8A4AD-29E2-4057-A403-90A4C300E20B}" dt="2023-09-20T18:21:13.275" v="2726" actId="26606"/>
          <ac:picMkLst>
            <pc:docMk/>
            <pc:sldMk cId="2843156270" sldId="364"/>
            <ac:picMk id="7" creationId="{A62D0D40-E742-0822-960D-1E81F141154A}"/>
          </ac:picMkLst>
        </pc:picChg>
        <pc:picChg chg="add">
          <ac:chgData name="Jeffrey, Justin (DPH)" userId="688d1829-e65b-474d-900a-b54ace26d5c6" providerId="ADAL" clId="{99C8A4AD-29E2-4057-A403-90A4C300E20B}" dt="2023-09-20T18:21:13.275" v="2726" actId="26606"/>
          <ac:picMkLst>
            <pc:docMk/>
            <pc:sldMk cId="2843156270" sldId="364"/>
            <ac:picMk id="9" creationId="{37E1CAF1-A173-4CCF-B73C-D6CBC20C12A2}"/>
          </ac:picMkLst>
        </pc:picChg>
      </pc:sldChg>
      <pc:sldChg chg="addSp modSp new mod setBg">
        <pc:chgData name="Jeffrey, Justin (DPH)" userId="688d1829-e65b-474d-900a-b54ace26d5c6" providerId="ADAL" clId="{99C8A4AD-29E2-4057-A403-90A4C300E20B}" dt="2023-09-20T18:21:22.561" v="2727" actId="26606"/>
        <pc:sldMkLst>
          <pc:docMk/>
          <pc:sldMk cId="2579722770" sldId="365"/>
        </pc:sldMkLst>
        <pc:spChg chg="mod">
          <ac:chgData name="Jeffrey, Justin (DPH)" userId="688d1829-e65b-474d-900a-b54ace26d5c6" providerId="ADAL" clId="{99C8A4AD-29E2-4057-A403-90A4C300E20B}" dt="2023-09-20T18:21:22.561" v="2727" actId="26606"/>
          <ac:spMkLst>
            <pc:docMk/>
            <pc:sldMk cId="2579722770" sldId="365"/>
            <ac:spMk id="2" creationId="{D10E59E1-6439-3637-D04F-24D83E83F460}"/>
          </ac:spMkLst>
        </pc:spChg>
        <pc:spChg chg="mod">
          <ac:chgData name="Jeffrey, Justin (DPH)" userId="688d1829-e65b-474d-900a-b54ace26d5c6" providerId="ADAL" clId="{99C8A4AD-29E2-4057-A403-90A4C300E20B}" dt="2023-09-20T18:21:22.561" v="2727" actId="26606"/>
          <ac:spMkLst>
            <pc:docMk/>
            <pc:sldMk cId="2579722770" sldId="365"/>
            <ac:spMk id="3" creationId="{3DBFD52D-3087-F6FE-A2E4-A27706D1E3D9}"/>
          </ac:spMkLst>
        </pc:spChg>
        <pc:spChg chg="add">
          <ac:chgData name="Jeffrey, Justin (DPH)" userId="688d1829-e65b-474d-900a-b54ace26d5c6" providerId="ADAL" clId="{99C8A4AD-29E2-4057-A403-90A4C300E20B}" dt="2023-09-20T18:21:22.561" v="2727" actId="26606"/>
          <ac:spMkLst>
            <pc:docMk/>
            <pc:sldMk cId="2579722770" sldId="365"/>
            <ac:spMk id="8" creationId="{081EA652-8C6A-4E69-BEB9-170809474553}"/>
          </ac:spMkLst>
        </pc:spChg>
        <pc:spChg chg="add">
          <ac:chgData name="Jeffrey, Justin (DPH)" userId="688d1829-e65b-474d-900a-b54ace26d5c6" providerId="ADAL" clId="{99C8A4AD-29E2-4057-A403-90A4C300E20B}" dt="2023-09-20T18:21:22.561" v="2727" actId="26606"/>
          <ac:spMkLst>
            <pc:docMk/>
            <pc:sldMk cId="2579722770" sldId="365"/>
            <ac:spMk id="10" creationId="{5298780A-33B9-4EA2-8F67-DE68AD62841B}"/>
          </ac:spMkLst>
        </pc:spChg>
        <pc:spChg chg="add">
          <ac:chgData name="Jeffrey, Justin (DPH)" userId="688d1829-e65b-474d-900a-b54ace26d5c6" providerId="ADAL" clId="{99C8A4AD-29E2-4057-A403-90A4C300E20B}" dt="2023-09-20T18:21:22.561" v="2727" actId="26606"/>
          <ac:spMkLst>
            <pc:docMk/>
            <pc:sldMk cId="2579722770" sldId="365"/>
            <ac:spMk id="12" creationId="{7F488E8B-4E1E-4402-8935-D4E6C02615C7}"/>
          </ac:spMkLst>
        </pc:spChg>
        <pc:cxnChg chg="add">
          <ac:chgData name="Jeffrey, Justin (DPH)" userId="688d1829-e65b-474d-900a-b54ace26d5c6" providerId="ADAL" clId="{99C8A4AD-29E2-4057-A403-90A4C300E20B}" dt="2023-09-20T18:21:22.561" v="2727" actId="26606"/>
          <ac:cxnSpMkLst>
            <pc:docMk/>
            <pc:sldMk cId="2579722770" sldId="365"/>
            <ac:cxnSpMk id="14" creationId="{23AAC9B5-8015-485C-ACF9-A750390E9A56}"/>
          </ac:cxnSpMkLst>
        </pc:cxnChg>
      </pc:sldChg>
      <pc:sldChg chg="addSp modSp new mod setBg addAnim">
        <pc:chgData name="Jeffrey, Justin (DPH)" userId="688d1829-e65b-474d-900a-b54ace26d5c6" providerId="ADAL" clId="{99C8A4AD-29E2-4057-A403-90A4C300E20B}" dt="2023-09-20T18:21:51.065" v="2730"/>
        <pc:sldMkLst>
          <pc:docMk/>
          <pc:sldMk cId="165159786" sldId="366"/>
        </pc:sldMkLst>
        <pc:spChg chg="mod">
          <ac:chgData name="Jeffrey, Justin (DPH)" userId="688d1829-e65b-474d-900a-b54ace26d5c6" providerId="ADAL" clId="{99C8A4AD-29E2-4057-A403-90A4C300E20B}" dt="2023-09-20T18:21:51.057" v="2728" actId="26606"/>
          <ac:spMkLst>
            <pc:docMk/>
            <pc:sldMk cId="165159786" sldId="366"/>
            <ac:spMk id="2" creationId="{A8A4178A-9839-C11D-ADE3-6ADE98D25248}"/>
          </ac:spMkLst>
        </pc:spChg>
        <pc:spChg chg="mod">
          <ac:chgData name="Jeffrey, Justin (DPH)" userId="688d1829-e65b-474d-900a-b54ace26d5c6" providerId="ADAL" clId="{99C8A4AD-29E2-4057-A403-90A4C300E20B}" dt="2023-09-20T18:21:51.057" v="2728" actId="26606"/>
          <ac:spMkLst>
            <pc:docMk/>
            <pc:sldMk cId="165159786" sldId="366"/>
            <ac:spMk id="3" creationId="{70302609-4F8B-6C01-3C62-6C4D7826062D}"/>
          </ac:spMkLst>
        </pc:spChg>
        <pc:spChg chg="add">
          <ac:chgData name="Jeffrey, Justin (DPH)" userId="688d1829-e65b-474d-900a-b54ace26d5c6" providerId="ADAL" clId="{99C8A4AD-29E2-4057-A403-90A4C300E20B}" dt="2023-09-20T18:21:51.057" v="2728" actId="26606"/>
          <ac:spMkLst>
            <pc:docMk/>
            <pc:sldMk cId="165159786" sldId="366"/>
            <ac:spMk id="8" creationId="{6DDA8CE9-E0A6-4FF2-823D-D08607606DC2}"/>
          </ac:spMkLst>
        </pc:spChg>
        <pc:spChg chg="add">
          <ac:chgData name="Jeffrey, Justin (DPH)" userId="688d1829-e65b-474d-900a-b54ace26d5c6" providerId="ADAL" clId="{99C8A4AD-29E2-4057-A403-90A4C300E20B}" dt="2023-09-20T18:21:51.057" v="2728" actId="26606"/>
          <ac:spMkLst>
            <pc:docMk/>
            <pc:sldMk cId="165159786" sldId="366"/>
            <ac:spMk id="10" creationId="{11195564-33B9-434B-9641-764F5905A56F}"/>
          </ac:spMkLst>
        </pc:spChg>
        <pc:grpChg chg="add">
          <ac:chgData name="Jeffrey, Justin (DPH)" userId="688d1829-e65b-474d-900a-b54ace26d5c6" providerId="ADAL" clId="{99C8A4AD-29E2-4057-A403-90A4C300E20B}" dt="2023-09-20T18:21:51.057" v="2728" actId="26606"/>
          <ac:grpSpMkLst>
            <pc:docMk/>
            <pc:sldMk cId="165159786" sldId="366"/>
            <ac:grpSpMk id="12" creationId="{1D18C537-E336-47C4-836B-C342A230F8F3}"/>
          </ac:grpSpMkLst>
        </pc:grpChg>
        <pc:grpChg chg="add">
          <ac:chgData name="Jeffrey, Justin (DPH)" userId="688d1829-e65b-474d-900a-b54ace26d5c6" providerId="ADAL" clId="{99C8A4AD-29E2-4057-A403-90A4C300E20B}" dt="2023-09-20T18:21:51.057" v="2728" actId="26606"/>
          <ac:grpSpMkLst>
            <pc:docMk/>
            <pc:sldMk cId="165159786" sldId="366"/>
            <ac:grpSpMk id="18" creationId="{5A1259D8-0C3A-4069-A22F-537BBBB61A9C}"/>
          </ac:grpSpMkLst>
        </pc:grpChg>
      </pc:sldChg>
      <pc:sldChg chg="addSp modSp new mod setBg">
        <pc:chgData name="Jeffrey, Justin (DPH)" userId="688d1829-e65b-474d-900a-b54ace26d5c6" providerId="ADAL" clId="{99C8A4AD-29E2-4057-A403-90A4C300E20B}" dt="2023-09-20T18:21:57.423" v="2731" actId="26606"/>
        <pc:sldMkLst>
          <pc:docMk/>
          <pc:sldMk cId="2443753253" sldId="367"/>
        </pc:sldMkLst>
        <pc:spChg chg="mod">
          <ac:chgData name="Jeffrey, Justin (DPH)" userId="688d1829-e65b-474d-900a-b54ace26d5c6" providerId="ADAL" clId="{99C8A4AD-29E2-4057-A403-90A4C300E20B}" dt="2023-09-20T18:21:57.423" v="2731" actId="26606"/>
          <ac:spMkLst>
            <pc:docMk/>
            <pc:sldMk cId="2443753253" sldId="367"/>
            <ac:spMk id="2" creationId="{A64C7E42-BD78-8A8B-ED6F-6B9C0B484909}"/>
          </ac:spMkLst>
        </pc:spChg>
        <pc:spChg chg="mod">
          <ac:chgData name="Jeffrey, Justin (DPH)" userId="688d1829-e65b-474d-900a-b54ace26d5c6" providerId="ADAL" clId="{99C8A4AD-29E2-4057-A403-90A4C300E20B}" dt="2023-09-20T18:21:57.423" v="2731" actId="26606"/>
          <ac:spMkLst>
            <pc:docMk/>
            <pc:sldMk cId="2443753253" sldId="367"/>
            <ac:spMk id="3" creationId="{2156F03C-D17B-64B0-891F-964694D40319}"/>
          </ac:spMkLst>
        </pc:spChg>
        <pc:spChg chg="add">
          <ac:chgData name="Jeffrey, Justin (DPH)" userId="688d1829-e65b-474d-900a-b54ace26d5c6" providerId="ADAL" clId="{99C8A4AD-29E2-4057-A403-90A4C300E20B}" dt="2023-09-20T18:21:57.423" v="2731" actId="26606"/>
          <ac:spMkLst>
            <pc:docMk/>
            <pc:sldMk cId="2443753253" sldId="367"/>
            <ac:spMk id="8" creationId="{907EF6B7-1338-4443-8C46-6A318D952DFD}"/>
          </ac:spMkLst>
        </pc:spChg>
        <pc:spChg chg="add">
          <ac:chgData name="Jeffrey, Justin (DPH)" userId="688d1829-e65b-474d-900a-b54ace26d5c6" providerId="ADAL" clId="{99C8A4AD-29E2-4057-A403-90A4C300E20B}" dt="2023-09-20T18:21:57.423" v="2731" actId="26606"/>
          <ac:spMkLst>
            <pc:docMk/>
            <pc:sldMk cId="2443753253" sldId="367"/>
            <ac:spMk id="10" creationId="{DAAE4CDD-124C-4DCF-9584-B6033B545DD5}"/>
          </ac:spMkLst>
        </pc:spChg>
        <pc:spChg chg="add">
          <ac:chgData name="Jeffrey, Justin (DPH)" userId="688d1829-e65b-474d-900a-b54ace26d5c6" providerId="ADAL" clId="{99C8A4AD-29E2-4057-A403-90A4C300E20B}" dt="2023-09-20T18:21:57.423" v="2731" actId="26606"/>
          <ac:spMkLst>
            <pc:docMk/>
            <pc:sldMk cId="2443753253" sldId="367"/>
            <ac:spMk id="12" creationId="{081E4A58-353D-44AE-B2FC-2A74E2E400F7}"/>
          </ac:spMkLst>
        </pc:spChg>
      </pc:sldChg>
      <pc:sldChg chg="addSp modSp new mod setBg">
        <pc:chgData name="Jeffrey, Justin (DPH)" userId="688d1829-e65b-474d-900a-b54ace26d5c6" providerId="ADAL" clId="{99C8A4AD-29E2-4057-A403-90A4C300E20B}" dt="2023-09-20T18:22:05.792" v="2732" actId="26606"/>
        <pc:sldMkLst>
          <pc:docMk/>
          <pc:sldMk cId="1704196011" sldId="368"/>
        </pc:sldMkLst>
        <pc:spChg chg="mod">
          <ac:chgData name="Jeffrey, Justin (DPH)" userId="688d1829-e65b-474d-900a-b54ace26d5c6" providerId="ADAL" clId="{99C8A4AD-29E2-4057-A403-90A4C300E20B}" dt="2023-09-20T18:22:05.792" v="2732" actId="26606"/>
          <ac:spMkLst>
            <pc:docMk/>
            <pc:sldMk cId="1704196011" sldId="368"/>
            <ac:spMk id="2" creationId="{4299E42E-2501-81AB-912C-FEDF1DEAF326}"/>
          </ac:spMkLst>
        </pc:spChg>
        <pc:spChg chg="mod">
          <ac:chgData name="Jeffrey, Justin (DPH)" userId="688d1829-e65b-474d-900a-b54ace26d5c6" providerId="ADAL" clId="{99C8A4AD-29E2-4057-A403-90A4C300E20B}" dt="2023-09-20T18:22:05.792" v="2732" actId="26606"/>
          <ac:spMkLst>
            <pc:docMk/>
            <pc:sldMk cId="1704196011" sldId="368"/>
            <ac:spMk id="3" creationId="{BDBC702B-7791-901A-9872-63838EA8AE4E}"/>
          </ac:spMkLst>
        </pc:spChg>
        <pc:spChg chg="add">
          <ac:chgData name="Jeffrey, Justin (DPH)" userId="688d1829-e65b-474d-900a-b54ace26d5c6" providerId="ADAL" clId="{99C8A4AD-29E2-4057-A403-90A4C300E20B}" dt="2023-09-20T18:22:05.792" v="2732" actId="26606"/>
          <ac:spMkLst>
            <pc:docMk/>
            <pc:sldMk cId="1704196011" sldId="368"/>
            <ac:spMk id="8" creationId="{907EF6B7-1338-4443-8C46-6A318D952DFD}"/>
          </ac:spMkLst>
        </pc:spChg>
        <pc:spChg chg="add">
          <ac:chgData name="Jeffrey, Justin (DPH)" userId="688d1829-e65b-474d-900a-b54ace26d5c6" providerId="ADAL" clId="{99C8A4AD-29E2-4057-A403-90A4C300E20B}" dt="2023-09-20T18:22:05.792" v="2732" actId="26606"/>
          <ac:spMkLst>
            <pc:docMk/>
            <pc:sldMk cId="1704196011" sldId="368"/>
            <ac:spMk id="10" creationId="{DAAE4CDD-124C-4DCF-9584-B6033B545DD5}"/>
          </ac:spMkLst>
        </pc:spChg>
        <pc:spChg chg="add">
          <ac:chgData name="Jeffrey, Justin (DPH)" userId="688d1829-e65b-474d-900a-b54ace26d5c6" providerId="ADAL" clId="{99C8A4AD-29E2-4057-A403-90A4C300E20B}" dt="2023-09-20T18:22:05.792" v="2732" actId="26606"/>
          <ac:spMkLst>
            <pc:docMk/>
            <pc:sldMk cId="1704196011" sldId="368"/>
            <ac:spMk id="12" creationId="{081E4A58-353D-44AE-B2FC-2A74E2E400F7}"/>
          </ac:spMkLst>
        </pc:spChg>
      </pc:sldChg>
      <pc:sldChg chg="addSp modSp new mod setBg">
        <pc:chgData name="Jeffrey, Justin (DPH)" userId="688d1829-e65b-474d-900a-b54ace26d5c6" providerId="ADAL" clId="{99C8A4AD-29E2-4057-A403-90A4C300E20B}" dt="2023-09-20T18:22:11.437" v="2733" actId="26606"/>
        <pc:sldMkLst>
          <pc:docMk/>
          <pc:sldMk cId="2793042204" sldId="369"/>
        </pc:sldMkLst>
        <pc:spChg chg="mod">
          <ac:chgData name="Jeffrey, Justin (DPH)" userId="688d1829-e65b-474d-900a-b54ace26d5c6" providerId="ADAL" clId="{99C8A4AD-29E2-4057-A403-90A4C300E20B}" dt="2023-09-20T18:22:11.437" v="2733" actId="26606"/>
          <ac:spMkLst>
            <pc:docMk/>
            <pc:sldMk cId="2793042204" sldId="369"/>
            <ac:spMk id="2" creationId="{3595B7CB-A235-9AC3-32CF-D433909D6225}"/>
          </ac:spMkLst>
        </pc:spChg>
        <pc:spChg chg="mod">
          <ac:chgData name="Jeffrey, Justin (DPH)" userId="688d1829-e65b-474d-900a-b54ace26d5c6" providerId="ADAL" clId="{99C8A4AD-29E2-4057-A403-90A4C300E20B}" dt="2023-09-20T18:22:11.437" v="2733" actId="26606"/>
          <ac:spMkLst>
            <pc:docMk/>
            <pc:sldMk cId="2793042204" sldId="369"/>
            <ac:spMk id="3" creationId="{CDD17EC5-8D4C-DFFF-884E-50EE85656F5A}"/>
          </ac:spMkLst>
        </pc:spChg>
        <pc:spChg chg="add">
          <ac:chgData name="Jeffrey, Justin (DPH)" userId="688d1829-e65b-474d-900a-b54ace26d5c6" providerId="ADAL" clId="{99C8A4AD-29E2-4057-A403-90A4C300E20B}" dt="2023-09-20T18:22:11.437" v="2733" actId="26606"/>
          <ac:spMkLst>
            <pc:docMk/>
            <pc:sldMk cId="2793042204" sldId="369"/>
            <ac:spMk id="8" creationId="{6DDA8CE9-E0A6-4FF2-823D-D08607606DC2}"/>
          </ac:spMkLst>
        </pc:spChg>
        <pc:spChg chg="add">
          <ac:chgData name="Jeffrey, Justin (DPH)" userId="688d1829-e65b-474d-900a-b54ace26d5c6" providerId="ADAL" clId="{99C8A4AD-29E2-4057-A403-90A4C300E20B}" dt="2023-09-20T18:22:11.437" v="2733" actId="26606"/>
          <ac:spMkLst>
            <pc:docMk/>
            <pc:sldMk cId="2793042204" sldId="369"/>
            <ac:spMk id="10" creationId="{11195564-33B9-434B-9641-764F5905A56F}"/>
          </ac:spMkLst>
        </pc:spChg>
        <pc:grpChg chg="add">
          <ac:chgData name="Jeffrey, Justin (DPH)" userId="688d1829-e65b-474d-900a-b54ace26d5c6" providerId="ADAL" clId="{99C8A4AD-29E2-4057-A403-90A4C300E20B}" dt="2023-09-20T18:22:11.437" v="2733" actId="26606"/>
          <ac:grpSpMkLst>
            <pc:docMk/>
            <pc:sldMk cId="2793042204" sldId="369"/>
            <ac:grpSpMk id="12" creationId="{1D18C537-E336-47C4-836B-C342A230F8F3}"/>
          </ac:grpSpMkLst>
        </pc:grpChg>
        <pc:grpChg chg="add">
          <ac:chgData name="Jeffrey, Justin (DPH)" userId="688d1829-e65b-474d-900a-b54ace26d5c6" providerId="ADAL" clId="{99C8A4AD-29E2-4057-A403-90A4C300E20B}" dt="2023-09-20T18:22:11.437" v="2733" actId="26606"/>
          <ac:grpSpMkLst>
            <pc:docMk/>
            <pc:sldMk cId="2793042204" sldId="369"/>
            <ac:grpSpMk id="18" creationId="{5A1259D8-0C3A-4069-A22F-537BBBB61A9C}"/>
          </ac:grpSpMkLst>
        </pc:grpChg>
      </pc:sldChg>
      <pc:sldChg chg="addSp modSp new mod setBg">
        <pc:chgData name="Jeffrey, Justin (DPH)" userId="688d1829-e65b-474d-900a-b54ace26d5c6" providerId="ADAL" clId="{99C8A4AD-29E2-4057-A403-90A4C300E20B}" dt="2023-09-20T18:22:17.622" v="2734" actId="26606"/>
        <pc:sldMkLst>
          <pc:docMk/>
          <pc:sldMk cId="1160014544" sldId="370"/>
        </pc:sldMkLst>
        <pc:spChg chg="mod">
          <ac:chgData name="Jeffrey, Justin (DPH)" userId="688d1829-e65b-474d-900a-b54ace26d5c6" providerId="ADAL" clId="{99C8A4AD-29E2-4057-A403-90A4C300E20B}" dt="2023-09-20T18:22:17.622" v="2734" actId="26606"/>
          <ac:spMkLst>
            <pc:docMk/>
            <pc:sldMk cId="1160014544" sldId="370"/>
            <ac:spMk id="2" creationId="{8A431353-7A75-1266-3BB6-127B534F3BEF}"/>
          </ac:spMkLst>
        </pc:spChg>
        <pc:spChg chg="mod">
          <ac:chgData name="Jeffrey, Justin (DPH)" userId="688d1829-e65b-474d-900a-b54ace26d5c6" providerId="ADAL" clId="{99C8A4AD-29E2-4057-A403-90A4C300E20B}" dt="2023-09-20T18:22:17.622" v="2734" actId="26606"/>
          <ac:spMkLst>
            <pc:docMk/>
            <pc:sldMk cId="1160014544" sldId="370"/>
            <ac:spMk id="3" creationId="{548635BD-F593-BFEC-392C-B6203D100B9E}"/>
          </ac:spMkLst>
        </pc:spChg>
        <pc:spChg chg="add">
          <ac:chgData name="Jeffrey, Justin (DPH)" userId="688d1829-e65b-474d-900a-b54ace26d5c6" providerId="ADAL" clId="{99C8A4AD-29E2-4057-A403-90A4C300E20B}" dt="2023-09-20T18:22:17.622" v="2734" actId="26606"/>
          <ac:spMkLst>
            <pc:docMk/>
            <pc:sldMk cId="1160014544" sldId="370"/>
            <ac:spMk id="8" creationId="{907EF6B7-1338-4443-8C46-6A318D952DFD}"/>
          </ac:spMkLst>
        </pc:spChg>
        <pc:spChg chg="add">
          <ac:chgData name="Jeffrey, Justin (DPH)" userId="688d1829-e65b-474d-900a-b54ace26d5c6" providerId="ADAL" clId="{99C8A4AD-29E2-4057-A403-90A4C300E20B}" dt="2023-09-20T18:22:17.622" v="2734" actId="26606"/>
          <ac:spMkLst>
            <pc:docMk/>
            <pc:sldMk cId="1160014544" sldId="370"/>
            <ac:spMk id="10" creationId="{DAAE4CDD-124C-4DCF-9584-B6033B545DD5}"/>
          </ac:spMkLst>
        </pc:spChg>
        <pc:spChg chg="add">
          <ac:chgData name="Jeffrey, Justin (DPH)" userId="688d1829-e65b-474d-900a-b54ace26d5c6" providerId="ADAL" clId="{99C8A4AD-29E2-4057-A403-90A4C300E20B}" dt="2023-09-20T18:22:17.622" v="2734" actId="26606"/>
          <ac:spMkLst>
            <pc:docMk/>
            <pc:sldMk cId="1160014544" sldId="370"/>
            <ac:spMk id="12" creationId="{081E4A58-353D-44AE-B2FC-2A74E2E400F7}"/>
          </ac:spMkLst>
        </pc:spChg>
      </pc:sldChg>
      <pc:sldChg chg="addSp modSp new mod setBg">
        <pc:chgData name="Jeffrey, Justin (DPH)" userId="688d1829-e65b-474d-900a-b54ace26d5c6" providerId="ADAL" clId="{99C8A4AD-29E2-4057-A403-90A4C300E20B}" dt="2023-09-20T18:22:28.732" v="2735" actId="26606"/>
        <pc:sldMkLst>
          <pc:docMk/>
          <pc:sldMk cId="1830814015" sldId="371"/>
        </pc:sldMkLst>
        <pc:spChg chg="mod">
          <ac:chgData name="Jeffrey, Justin (DPH)" userId="688d1829-e65b-474d-900a-b54ace26d5c6" providerId="ADAL" clId="{99C8A4AD-29E2-4057-A403-90A4C300E20B}" dt="2023-09-20T18:22:28.732" v="2735" actId="26606"/>
          <ac:spMkLst>
            <pc:docMk/>
            <pc:sldMk cId="1830814015" sldId="371"/>
            <ac:spMk id="2" creationId="{F8A0E7B3-63C6-5127-6234-A0B69FF6CF03}"/>
          </ac:spMkLst>
        </pc:spChg>
        <pc:spChg chg="mod">
          <ac:chgData name="Jeffrey, Justin (DPH)" userId="688d1829-e65b-474d-900a-b54ace26d5c6" providerId="ADAL" clId="{99C8A4AD-29E2-4057-A403-90A4C300E20B}" dt="2023-09-20T18:22:28.732" v="2735" actId="26606"/>
          <ac:spMkLst>
            <pc:docMk/>
            <pc:sldMk cId="1830814015" sldId="371"/>
            <ac:spMk id="3" creationId="{5D51CEBF-06A5-076C-3142-9EFD1CB03FF2}"/>
          </ac:spMkLst>
        </pc:spChg>
        <pc:spChg chg="add">
          <ac:chgData name="Jeffrey, Justin (DPH)" userId="688d1829-e65b-474d-900a-b54ace26d5c6" providerId="ADAL" clId="{99C8A4AD-29E2-4057-A403-90A4C300E20B}" dt="2023-09-20T18:22:28.732" v="2735" actId="26606"/>
          <ac:spMkLst>
            <pc:docMk/>
            <pc:sldMk cId="1830814015" sldId="371"/>
            <ac:spMk id="8" creationId="{907EF6B7-1338-4443-8C46-6A318D952DFD}"/>
          </ac:spMkLst>
        </pc:spChg>
        <pc:spChg chg="add">
          <ac:chgData name="Jeffrey, Justin (DPH)" userId="688d1829-e65b-474d-900a-b54ace26d5c6" providerId="ADAL" clId="{99C8A4AD-29E2-4057-A403-90A4C300E20B}" dt="2023-09-20T18:22:28.732" v="2735" actId="26606"/>
          <ac:spMkLst>
            <pc:docMk/>
            <pc:sldMk cId="1830814015" sldId="371"/>
            <ac:spMk id="10" creationId="{DAAE4CDD-124C-4DCF-9584-B6033B545DD5}"/>
          </ac:spMkLst>
        </pc:spChg>
        <pc:spChg chg="add">
          <ac:chgData name="Jeffrey, Justin (DPH)" userId="688d1829-e65b-474d-900a-b54ace26d5c6" providerId="ADAL" clId="{99C8A4AD-29E2-4057-A403-90A4C300E20B}" dt="2023-09-20T18:22:28.732" v="2735" actId="26606"/>
          <ac:spMkLst>
            <pc:docMk/>
            <pc:sldMk cId="1830814015" sldId="371"/>
            <ac:spMk id="12" creationId="{081E4A58-353D-44AE-B2FC-2A74E2E400F7}"/>
          </ac:spMkLst>
        </pc:spChg>
      </pc:sldChg>
      <pc:sldChg chg="addSp delSp modSp new mod setBg">
        <pc:chgData name="Jeffrey, Justin (DPH)" userId="688d1829-e65b-474d-900a-b54ace26d5c6" providerId="ADAL" clId="{99C8A4AD-29E2-4057-A403-90A4C300E20B}" dt="2023-09-20T18:22:43.410" v="2739" actId="1076"/>
        <pc:sldMkLst>
          <pc:docMk/>
          <pc:sldMk cId="2901225153" sldId="372"/>
        </pc:sldMkLst>
        <pc:spChg chg="mod">
          <ac:chgData name="Jeffrey, Justin (DPH)" userId="688d1829-e65b-474d-900a-b54ace26d5c6" providerId="ADAL" clId="{99C8A4AD-29E2-4057-A403-90A4C300E20B}" dt="2023-09-20T18:22:43.410" v="2739" actId="1076"/>
          <ac:spMkLst>
            <pc:docMk/>
            <pc:sldMk cId="2901225153" sldId="372"/>
            <ac:spMk id="2" creationId="{1A74BB77-56A5-4E50-9D94-7BC0B45826F6}"/>
          </ac:spMkLst>
        </pc:spChg>
        <pc:spChg chg="mod">
          <ac:chgData name="Jeffrey, Justin (DPH)" userId="688d1829-e65b-474d-900a-b54ace26d5c6" providerId="ADAL" clId="{99C8A4AD-29E2-4057-A403-90A4C300E20B}" dt="2023-09-20T18:22:38.006" v="2738" actId="26606"/>
          <ac:spMkLst>
            <pc:docMk/>
            <pc:sldMk cId="2901225153" sldId="372"/>
            <ac:spMk id="3" creationId="{3C63C892-1DFC-D01E-FDB7-F1BB11359FBE}"/>
          </ac:spMkLst>
        </pc:spChg>
        <pc:spChg chg="add del">
          <ac:chgData name="Jeffrey, Justin (DPH)" userId="688d1829-e65b-474d-900a-b54ace26d5c6" providerId="ADAL" clId="{99C8A4AD-29E2-4057-A403-90A4C300E20B}" dt="2023-09-20T18:22:37.995" v="2737" actId="26606"/>
          <ac:spMkLst>
            <pc:docMk/>
            <pc:sldMk cId="2901225153" sldId="372"/>
            <ac:spMk id="8" creationId="{18873D23-2DCF-4B31-A009-95721C06E8E1}"/>
          </ac:spMkLst>
        </pc:spChg>
        <pc:spChg chg="add del">
          <ac:chgData name="Jeffrey, Justin (DPH)" userId="688d1829-e65b-474d-900a-b54ace26d5c6" providerId="ADAL" clId="{99C8A4AD-29E2-4057-A403-90A4C300E20B}" dt="2023-09-20T18:22:37.995" v="2737" actId="26606"/>
          <ac:spMkLst>
            <pc:docMk/>
            <pc:sldMk cId="2901225153" sldId="372"/>
            <ac:spMk id="10" creationId="{C13EF075-D4EF-4929-ADBC-91B27DA19955}"/>
          </ac:spMkLst>
        </pc:spChg>
        <pc:spChg chg="add">
          <ac:chgData name="Jeffrey, Justin (DPH)" userId="688d1829-e65b-474d-900a-b54ace26d5c6" providerId="ADAL" clId="{99C8A4AD-29E2-4057-A403-90A4C300E20B}" dt="2023-09-20T18:22:38.006" v="2738" actId="26606"/>
          <ac:spMkLst>
            <pc:docMk/>
            <pc:sldMk cId="2901225153" sldId="372"/>
            <ac:spMk id="18" creationId="{C2554CA6-288E-4202-BC52-2E5A8F0C0AED}"/>
          </ac:spMkLst>
        </pc:spChg>
        <pc:spChg chg="add">
          <ac:chgData name="Jeffrey, Justin (DPH)" userId="688d1829-e65b-474d-900a-b54ace26d5c6" providerId="ADAL" clId="{99C8A4AD-29E2-4057-A403-90A4C300E20B}" dt="2023-09-20T18:22:38.006" v="2738" actId="26606"/>
          <ac:spMkLst>
            <pc:docMk/>
            <pc:sldMk cId="2901225153" sldId="372"/>
            <ac:spMk id="19" creationId="{B10BB131-AC8E-4A8E-A5D1-36260F720C3B}"/>
          </ac:spMkLst>
        </pc:spChg>
        <pc:spChg chg="add">
          <ac:chgData name="Jeffrey, Justin (DPH)" userId="688d1829-e65b-474d-900a-b54ace26d5c6" providerId="ADAL" clId="{99C8A4AD-29E2-4057-A403-90A4C300E20B}" dt="2023-09-20T18:22:38.006" v="2738" actId="26606"/>
          <ac:spMkLst>
            <pc:docMk/>
            <pc:sldMk cId="2901225153" sldId="372"/>
            <ac:spMk id="20" creationId="{5B7778FC-632E-4DCA-A7CB-0D7731CCF970}"/>
          </ac:spMkLst>
        </pc:spChg>
        <pc:spChg chg="add">
          <ac:chgData name="Jeffrey, Justin (DPH)" userId="688d1829-e65b-474d-900a-b54ace26d5c6" providerId="ADAL" clId="{99C8A4AD-29E2-4057-A403-90A4C300E20B}" dt="2023-09-20T18:22:38.006" v="2738" actId="26606"/>
          <ac:spMkLst>
            <pc:docMk/>
            <pc:sldMk cId="2901225153" sldId="372"/>
            <ac:spMk id="21" creationId="{FA23A907-97FB-4A8F-880A-DD77401C4296}"/>
          </ac:spMkLst>
        </pc:spChg>
        <pc:grpChg chg="add del">
          <ac:chgData name="Jeffrey, Justin (DPH)" userId="688d1829-e65b-474d-900a-b54ace26d5c6" providerId="ADAL" clId="{99C8A4AD-29E2-4057-A403-90A4C300E20B}" dt="2023-09-20T18:22:37.995" v="2737" actId="26606"/>
          <ac:grpSpMkLst>
            <pc:docMk/>
            <pc:sldMk cId="2901225153" sldId="372"/>
            <ac:grpSpMk id="12" creationId="{DAA26DFA-AAB2-4973-9C17-16D587C7B198}"/>
          </ac:grpSpMkLst>
        </pc:grpChg>
      </pc:sldChg>
      <pc:sldChg chg="addSp modSp new mod setBg">
        <pc:chgData name="Jeffrey, Justin (DPH)" userId="688d1829-e65b-474d-900a-b54ace26d5c6" providerId="ADAL" clId="{99C8A4AD-29E2-4057-A403-90A4C300E20B}" dt="2023-09-20T18:22:51.798" v="2740" actId="26606"/>
        <pc:sldMkLst>
          <pc:docMk/>
          <pc:sldMk cId="2245942230" sldId="373"/>
        </pc:sldMkLst>
        <pc:spChg chg="mod">
          <ac:chgData name="Jeffrey, Justin (DPH)" userId="688d1829-e65b-474d-900a-b54ace26d5c6" providerId="ADAL" clId="{99C8A4AD-29E2-4057-A403-90A4C300E20B}" dt="2023-09-20T18:22:51.798" v="2740" actId="26606"/>
          <ac:spMkLst>
            <pc:docMk/>
            <pc:sldMk cId="2245942230" sldId="373"/>
            <ac:spMk id="2" creationId="{CC42B298-CB96-1C26-B048-223FBD5FB300}"/>
          </ac:spMkLst>
        </pc:spChg>
        <pc:spChg chg="mod">
          <ac:chgData name="Jeffrey, Justin (DPH)" userId="688d1829-e65b-474d-900a-b54ace26d5c6" providerId="ADAL" clId="{99C8A4AD-29E2-4057-A403-90A4C300E20B}" dt="2023-09-20T18:22:51.798" v="2740" actId="26606"/>
          <ac:spMkLst>
            <pc:docMk/>
            <pc:sldMk cId="2245942230" sldId="373"/>
            <ac:spMk id="3" creationId="{E9C625C7-AAA9-EC63-ED64-17F75F395A73}"/>
          </ac:spMkLst>
        </pc:spChg>
        <pc:spChg chg="add">
          <ac:chgData name="Jeffrey, Justin (DPH)" userId="688d1829-e65b-474d-900a-b54ace26d5c6" providerId="ADAL" clId="{99C8A4AD-29E2-4057-A403-90A4C300E20B}" dt="2023-09-20T18:22:51.798" v="2740" actId="26606"/>
          <ac:spMkLst>
            <pc:docMk/>
            <pc:sldMk cId="2245942230" sldId="373"/>
            <ac:spMk id="8" creationId="{934F1179-B481-4F9E-BCA3-AFB972070F83}"/>
          </ac:spMkLst>
        </pc:spChg>
        <pc:spChg chg="add">
          <ac:chgData name="Jeffrey, Justin (DPH)" userId="688d1829-e65b-474d-900a-b54ace26d5c6" providerId="ADAL" clId="{99C8A4AD-29E2-4057-A403-90A4C300E20B}" dt="2023-09-20T18:22:51.798" v="2740" actId="26606"/>
          <ac:spMkLst>
            <pc:docMk/>
            <pc:sldMk cId="2245942230" sldId="373"/>
            <ac:spMk id="10" creationId="{827DC2C4-B485-428A-BF4A-472D2967F47F}"/>
          </ac:spMkLst>
        </pc:spChg>
        <pc:spChg chg="add">
          <ac:chgData name="Jeffrey, Justin (DPH)" userId="688d1829-e65b-474d-900a-b54ace26d5c6" providerId="ADAL" clId="{99C8A4AD-29E2-4057-A403-90A4C300E20B}" dt="2023-09-20T18:22:51.798" v="2740" actId="26606"/>
          <ac:spMkLst>
            <pc:docMk/>
            <pc:sldMk cId="2245942230" sldId="373"/>
            <ac:spMk id="12" creationId="{EE04B5EB-F158-4507-90DD-BD23620C7CC9}"/>
          </ac:spMkLst>
        </pc:spChg>
      </pc:sldChg>
      <pc:sldChg chg="addSp modSp new mod setBg">
        <pc:chgData name="Jeffrey, Justin (DPH)" userId="688d1829-e65b-474d-900a-b54ace26d5c6" providerId="ADAL" clId="{99C8A4AD-29E2-4057-A403-90A4C300E20B}" dt="2023-09-20T20:26:02.086" v="2804" actId="26606"/>
        <pc:sldMkLst>
          <pc:docMk/>
          <pc:sldMk cId="261138424" sldId="374"/>
        </pc:sldMkLst>
        <pc:spChg chg="mod">
          <ac:chgData name="Jeffrey, Justin (DPH)" userId="688d1829-e65b-474d-900a-b54ace26d5c6" providerId="ADAL" clId="{99C8A4AD-29E2-4057-A403-90A4C300E20B}" dt="2023-09-20T20:26:02.086" v="2804" actId="26606"/>
          <ac:spMkLst>
            <pc:docMk/>
            <pc:sldMk cId="261138424" sldId="374"/>
            <ac:spMk id="2" creationId="{35527523-F40F-5A15-03B3-0D4B80E59D13}"/>
          </ac:spMkLst>
        </pc:spChg>
        <pc:spChg chg="mod">
          <ac:chgData name="Jeffrey, Justin (DPH)" userId="688d1829-e65b-474d-900a-b54ace26d5c6" providerId="ADAL" clId="{99C8A4AD-29E2-4057-A403-90A4C300E20B}" dt="2023-09-20T20:26:02.086" v="2804" actId="26606"/>
          <ac:spMkLst>
            <pc:docMk/>
            <pc:sldMk cId="261138424" sldId="374"/>
            <ac:spMk id="3" creationId="{89BC9527-113B-E518-21B6-DDD6219BF671}"/>
          </ac:spMkLst>
        </pc:spChg>
        <pc:spChg chg="add">
          <ac:chgData name="Jeffrey, Justin (DPH)" userId="688d1829-e65b-474d-900a-b54ace26d5c6" providerId="ADAL" clId="{99C8A4AD-29E2-4057-A403-90A4C300E20B}" dt="2023-09-20T20:26:02.086" v="2804" actId="26606"/>
          <ac:spMkLst>
            <pc:docMk/>
            <pc:sldMk cId="261138424" sldId="374"/>
            <ac:spMk id="8" creationId="{081EA652-8C6A-4E69-BEB9-170809474553}"/>
          </ac:spMkLst>
        </pc:spChg>
        <pc:spChg chg="add">
          <ac:chgData name="Jeffrey, Justin (DPH)" userId="688d1829-e65b-474d-900a-b54ace26d5c6" providerId="ADAL" clId="{99C8A4AD-29E2-4057-A403-90A4C300E20B}" dt="2023-09-20T20:26:02.086" v="2804" actId="26606"/>
          <ac:spMkLst>
            <pc:docMk/>
            <pc:sldMk cId="261138424" sldId="374"/>
            <ac:spMk id="10" creationId="{5298780A-33B9-4EA2-8F67-DE68AD62841B}"/>
          </ac:spMkLst>
        </pc:spChg>
        <pc:spChg chg="add">
          <ac:chgData name="Jeffrey, Justin (DPH)" userId="688d1829-e65b-474d-900a-b54ace26d5c6" providerId="ADAL" clId="{99C8A4AD-29E2-4057-A403-90A4C300E20B}" dt="2023-09-20T20:26:02.086" v="2804" actId="26606"/>
          <ac:spMkLst>
            <pc:docMk/>
            <pc:sldMk cId="261138424" sldId="374"/>
            <ac:spMk id="12" creationId="{7F488E8B-4E1E-4402-8935-D4E6C02615C7}"/>
          </ac:spMkLst>
        </pc:spChg>
      </pc:sldChg>
    </pc:docChg>
  </pc:docChgLst>
  <pc:docChgLst>
    <pc:chgData name="Hernandez Rodriguez, Ginna" userId="S::ghernandezrodriguez@kingcounty.gov::7b86a55b-5465-4654-abf8-637584b5c9c5" providerId="AD" clId="Web-{46857D7C-17E8-8A96-71DB-B9AA9C97E1B3}"/>
    <pc:docChg chg="addSld delSld modSld sldOrd">
      <pc:chgData name="Hernandez Rodriguez, Ginna" userId="S::ghernandezrodriguez@kingcounty.gov::7b86a55b-5465-4654-abf8-637584b5c9c5" providerId="AD" clId="Web-{46857D7C-17E8-8A96-71DB-B9AA9C97E1B3}" dt="2023-01-11T23:09:08.419" v="45"/>
      <pc:docMkLst>
        <pc:docMk/>
      </pc:docMkLst>
      <pc:sldChg chg="modSp">
        <pc:chgData name="Hernandez Rodriguez, Ginna" userId="S::ghernandezrodriguez@kingcounty.gov::7b86a55b-5465-4654-abf8-637584b5c9c5" providerId="AD" clId="Web-{46857D7C-17E8-8A96-71DB-B9AA9C97E1B3}" dt="2023-01-11T23:06:09.399" v="14" actId="20577"/>
        <pc:sldMkLst>
          <pc:docMk/>
          <pc:sldMk cId="3634471336" sldId="266"/>
        </pc:sldMkLst>
        <pc:spChg chg="mod">
          <ac:chgData name="Hernandez Rodriguez, Ginna" userId="S::ghernandezrodriguez@kingcounty.gov::7b86a55b-5465-4654-abf8-637584b5c9c5" providerId="AD" clId="Web-{46857D7C-17E8-8A96-71DB-B9AA9C97E1B3}" dt="2023-01-11T23:06:09.399" v="14" actId="20577"/>
          <ac:spMkLst>
            <pc:docMk/>
            <pc:sldMk cId="3634471336" sldId="266"/>
            <ac:spMk id="3" creationId="{4798620E-2F7B-4BE5-89A8-1DB7E8F406D4}"/>
          </ac:spMkLst>
        </pc:spChg>
      </pc:sldChg>
      <pc:sldChg chg="addSp delSp modSp del mod modClrScheme delDesignElem chgLayout">
        <pc:chgData name="Hernandez Rodriguez, Ginna" userId="S::ghernandezrodriguez@kingcounty.gov::7b86a55b-5465-4654-abf8-637584b5c9c5" providerId="AD" clId="Web-{46857D7C-17E8-8A96-71DB-B9AA9C97E1B3}" dt="2023-01-11T23:08:18.855" v="41"/>
        <pc:sldMkLst>
          <pc:docMk/>
          <pc:sldMk cId="350881198" sldId="267"/>
        </pc:sldMkLst>
        <pc:spChg chg="mod ord">
          <ac:chgData name="Hernandez Rodriguez, Ginna" userId="S::ghernandezrodriguez@kingcounty.gov::7b86a55b-5465-4654-abf8-637584b5c9c5" providerId="AD" clId="Web-{46857D7C-17E8-8A96-71DB-B9AA9C97E1B3}" dt="2023-01-11T23:08:09.527" v="40"/>
          <ac:spMkLst>
            <pc:docMk/>
            <pc:sldMk cId="350881198" sldId="267"/>
            <ac:spMk id="2" creationId="{A4A9FD69-5ADE-47FD-9A79-A1DC6858BAEA}"/>
          </ac:spMkLst>
        </pc:spChg>
        <pc:spChg chg="mod ord">
          <ac:chgData name="Hernandez Rodriguez, Ginna" userId="S::ghernandezrodriguez@kingcounty.gov::7b86a55b-5465-4654-abf8-637584b5c9c5" providerId="AD" clId="Web-{46857D7C-17E8-8A96-71DB-B9AA9C97E1B3}" dt="2023-01-11T23:08:09.527" v="40"/>
          <ac:spMkLst>
            <pc:docMk/>
            <pc:sldMk cId="350881198" sldId="267"/>
            <ac:spMk id="3" creationId="{48CD0827-7105-4503-A1D0-21F664A5EACB}"/>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8" creationId="{907EF6B7-1338-4443-8C46-6A318D952DFD}"/>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10" creationId="{DAAE4CDD-124C-4DCF-9584-B6033B545DD5}"/>
          </ac:spMkLst>
        </pc:spChg>
        <pc:spChg chg="add del">
          <ac:chgData name="Hernandez Rodriguez, Ginna" userId="S::ghernandezrodriguez@kingcounty.gov::7b86a55b-5465-4654-abf8-637584b5c9c5" providerId="AD" clId="Web-{46857D7C-17E8-8A96-71DB-B9AA9C97E1B3}" dt="2023-01-11T23:08:09.527" v="40"/>
          <ac:spMkLst>
            <pc:docMk/>
            <pc:sldMk cId="350881198" sldId="267"/>
            <ac:spMk id="12" creationId="{081E4A58-353D-44AE-B2FC-2A74E2E400F7}"/>
          </ac:spMkLst>
        </pc:spChg>
      </pc:sldChg>
      <pc:sldChg chg="addSp delSp modSp add del mod replId modClrScheme delDesignElem chgLayout">
        <pc:chgData name="Hernandez Rodriguez, Ginna" userId="S::ghernandezrodriguez@kingcounty.gov::7b86a55b-5465-4654-abf8-637584b5c9c5" providerId="AD" clId="Web-{46857D7C-17E8-8A96-71DB-B9AA9C97E1B3}" dt="2023-01-11T23:07:26.760" v="37"/>
        <pc:sldMkLst>
          <pc:docMk/>
          <pc:sldMk cId="1662381117" sldId="284"/>
        </pc:sldMkLst>
        <pc:spChg chg="mod ord">
          <ac:chgData name="Hernandez Rodriguez, Ginna" userId="S::ghernandezrodriguez@kingcounty.gov::7b86a55b-5465-4654-abf8-637584b5c9c5" providerId="AD" clId="Web-{46857D7C-17E8-8A96-71DB-B9AA9C97E1B3}" dt="2023-01-11T23:07:07.181" v="36" actId="20577"/>
          <ac:spMkLst>
            <pc:docMk/>
            <pc:sldMk cId="1662381117" sldId="284"/>
            <ac:spMk id="2" creationId="{248CE4A8-1C26-459E-94B2-05E2DEEBB5D0}"/>
          </ac:spMkLst>
        </pc:spChg>
        <pc:spChg chg="mod ord">
          <ac:chgData name="Hernandez Rodriguez, Ginna" userId="S::ghernandezrodriguez@kingcounty.gov::7b86a55b-5465-4654-abf8-637584b5c9c5" providerId="AD" clId="Web-{46857D7C-17E8-8A96-71DB-B9AA9C97E1B3}" dt="2023-01-11T23:07:02.744" v="25" actId="20577"/>
          <ac:spMkLst>
            <pc:docMk/>
            <pc:sldMk cId="1662381117" sldId="284"/>
            <ac:spMk id="3" creationId="{4798620E-2F7B-4BE5-89A8-1DB7E8F406D4}"/>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5" creationId="{CDA1A2E9-63FE-408D-A803-8E306ECAB4B3}"/>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6" creationId="{DAE8F46F-D590-45CD-AF41-A04DC11D1BB4}"/>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7" creationId="{FBE9F90C-C163-435B-9A68-D15C92D1CF2B}"/>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8" creationId="{907EF6B7-1338-4443-8C46-6A318D952DFD}"/>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10" creationId="{DAAE4CDD-124C-4DCF-9584-B6033B545DD5}"/>
          </ac:spMkLst>
        </pc:spChg>
        <pc:spChg chg="del">
          <ac:chgData name="Hernandez Rodriguez, Ginna" userId="S::ghernandezrodriguez@kingcounty.gov::7b86a55b-5465-4654-abf8-637584b5c9c5" providerId="AD" clId="Web-{46857D7C-17E8-8A96-71DB-B9AA9C97E1B3}" dt="2023-01-11T23:06:47.415" v="22"/>
          <ac:spMkLst>
            <pc:docMk/>
            <pc:sldMk cId="1662381117" sldId="284"/>
            <ac:spMk id="12" creationId="{081E4A58-353D-44AE-B2FC-2A74E2E400F7}"/>
          </ac:spMkLst>
        </pc:spChg>
        <pc:spChg chg="add">
          <ac:chgData name="Hernandez Rodriguez, Ginna" userId="S::ghernandezrodriguez@kingcounty.gov::7b86a55b-5465-4654-abf8-637584b5c9c5" providerId="AD" clId="Web-{46857D7C-17E8-8A96-71DB-B9AA9C97E1B3}" dt="2023-01-11T23:06:51.478" v="23"/>
          <ac:spMkLst>
            <pc:docMk/>
            <pc:sldMk cId="1662381117" sldId="284"/>
            <ac:spMk id="14" creationId="{1A882A9F-F4E9-4E23-8F0B-20B5DF42EAA9}"/>
          </ac:spMkLst>
        </pc:spChg>
      </pc:sldChg>
      <pc:sldChg chg="add replId">
        <pc:chgData name="Hernandez Rodriguez, Ginna" userId="S::ghernandezrodriguez@kingcounty.gov::7b86a55b-5465-4654-abf8-637584b5c9c5" providerId="AD" clId="Web-{46857D7C-17E8-8A96-71DB-B9AA9C97E1B3}" dt="2023-01-11T23:07:51.917" v="38"/>
        <pc:sldMkLst>
          <pc:docMk/>
          <pc:sldMk cId="1764407303" sldId="284"/>
        </pc:sldMkLst>
      </pc:sldChg>
      <pc:sldChg chg="modSp new del mod ord modClrScheme chgLayout">
        <pc:chgData name="Hernandez Rodriguez, Ginna" userId="S::ghernandezrodriguez@kingcounty.gov::7b86a55b-5465-4654-abf8-637584b5c9c5" providerId="AD" clId="Web-{46857D7C-17E8-8A96-71DB-B9AA9C97E1B3}" dt="2023-01-11T23:06:37.259" v="20"/>
        <pc:sldMkLst>
          <pc:docMk/>
          <pc:sldMk cId="3905365346" sldId="284"/>
        </pc:sldMkLst>
        <pc:spChg chg="mod ord">
          <ac:chgData name="Hernandez Rodriguez, Ginna" userId="S::ghernandezrodriguez@kingcounty.gov::7b86a55b-5465-4654-abf8-637584b5c9c5" providerId="AD" clId="Web-{46857D7C-17E8-8A96-71DB-B9AA9C97E1B3}" dt="2023-01-11T23:06:30.509" v="19"/>
          <ac:spMkLst>
            <pc:docMk/>
            <pc:sldMk cId="3905365346" sldId="284"/>
            <ac:spMk id="2" creationId="{5097AA01-9C1F-BBE2-CA79-A78824E0C889}"/>
          </ac:spMkLst>
        </pc:spChg>
        <pc:spChg chg="mod ord">
          <ac:chgData name="Hernandez Rodriguez, Ginna" userId="S::ghernandezrodriguez@kingcounty.gov::7b86a55b-5465-4654-abf8-637584b5c9c5" providerId="AD" clId="Web-{46857D7C-17E8-8A96-71DB-B9AA9C97E1B3}" dt="2023-01-11T23:06:30.509" v="19"/>
          <ac:spMkLst>
            <pc:docMk/>
            <pc:sldMk cId="3905365346" sldId="284"/>
            <ac:spMk id="3" creationId="{C092B1BC-A244-687D-1C1E-65718EAC4DC8}"/>
          </ac:spMkLst>
        </pc:spChg>
      </pc:sldChg>
      <pc:sldChg chg="new del">
        <pc:chgData name="Hernandez Rodriguez, Ginna" userId="S::ghernandezrodriguez@kingcounty.gov::7b86a55b-5465-4654-abf8-637584b5c9c5" providerId="AD" clId="Web-{46857D7C-17E8-8A96-71DB-B9AA9C97E1B3}" dt="2023-01-11T23:06:24.571" v="18"/>
        <pc:sldMkLst>
          <pc:docMk/>
          <pc:sldMk cId="8175050" sldId="285"/>
        </pc:sldMkLst>
      </pc:sldChg>
      <pc:sldChg chg="new del">
        <pc:chgData name="Hernandez Rodriguez, Ginna" userId="S::ghernandezrodriguez@kingcounty.gov::7b86a55b-5465-4654-abf8-637584b5c9c5" providerId="AD" clId="Web-{46857D7C-17E8-8A96-71DB-B9AA9C97E1B3}" dt="2023-01-11T23:08:33.840" v="44"/>
        <pc:sldMkLst>
          <pc:docMk/>
          <pc:sldMk cId="1780988408" sldId="285"/>
        </pc:sldMkLst>
      </pc:sldChg>
      <pc:sldChg chg="new del">
        <pc:chgData name="Hernandez Rodriguez, Ginna" userId="S::ghernandezrodriguez@kingcounty.gov::7b86a55b-5465-4654-abf8-637584b5c9c5" providerId="AD" clId="Web-{46857D7C-17E8-8A96-71DB-B9AA9C97E1B3}" dt="2023-01-11T23:09:08.419" v="45"/>
        <pc:sldMkLst>
          <pc:docMk/>
          <pc:sldMk cId="2644650493" sldId="286"/>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s://www.ama-assn.org/delivering-care/public-health/what-doctors-wish-patients-knew-about-wearing-n95-masks"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ama-assn.org/delivering-care/public-health/what-doctors-wish-patients-knew-about-wearing-n95-masks"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ACF94-3B1D-4703-9666-2E94338839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5C6A01FA-B053-43FF-9CE4-92CBBE850C5B}">
      <dgm:prSet/>
      <dgm:spPr/>
      <dgm:t>
        <a:bodyPr/>
        <a:lstStyle/>
        <a:p>
          <a:r>
            <a:rPr lang="en-US"/>
            <a:t>T</a:t>
          </a:r>
          <a:r>
            <a:rPr lang="en-US" b="0" i="0"/>
            <a:t>he best way to protect yourself from XBB.1.5 subvariant of Omicron is to get vaccinated and stay up to date on COVID-19 vaccines.</a:t>
          </a:r>
          <a:endParaRPr lang="en-US"/>
        </a:p>
      </dgm:t>
    </dgm:pt>
    <dgm:pt modelId="{D3DDD2CC-9116-41EB-8C16-A6AC85BA2DBC}" type="parTrans" cxnId="{B9004CB8-8163-4DC7-9B59-A6C76E4DB2C4}">
      <dgm:prSet/>
      <dgm:spPr/>
      <dgm:t>
        <a:bodyPr/>
        <a:lstStyle/>
        <a:p>
          <a:endParaRPr lang="en-US"/>
        </a:p>
      </dgm:t>
    </dgm:pt>
    <dgm:pt modelId="{9E93B701-EFEB-4ADF-ACBA-BF792CE52A45}" type="sibTrans" cxnId="{B9004CB8-8163-4DC7-9B59-A6C76E4DB2C4}">
      <dgm:prSet/>
      <dgm:spPr/>
      <dgm:t>
        <a:bodyPr/>
        <a:lstStyle/>
        <a:p>
          <a:endParaRPr lang="en-US"/>
        </a:p>
      </dgm:t>
    </dgm:pt>
    <dgm:pt modelId="{D1EF0880-F1BC-43FF-BABF-0CA89D1BD361}">
      <dgm:prSet/>
      <dgm:spPr/>
      <dgm:t>
        <a:bodyPr/>
        <a:lstStyle/>
        <a:p>
          <a:r>
            <a:rPr lang="en-US"/>
            <a:t>I</a:t>
          </a:r>
          <a:r>
            <a:rPr lang="en-US" b="0" i="0"/>
            <a:t>mportant to assess your risk level and keep that top of mind. If you will be around others in an indoor setting, consider wearing a mask. But not just any mask will do. It is important to </a:t>
          </a:r>
          <a:r>
            <a:rPr lang="en-US" b="0" i="0" u="sng">
              <a:hlinkClick xmlns:r="http://schemas.openxmlformats.org/officeDocument/2006/relationships" r:id="rId1"/>
            </a:rPr>
            <a:t>wear an N95 or KN95 mask</a:t>
          </a:r>
          <a:r>
            <a:rPr lang="en-US" b="0" i="0"/>
            <a:t> for the best protection.</a:t>
          </a:r>
          <a:endParaRPr lang="en-US"/>
        </a:p>
      </dgm:t>
    </dgm:pt>
    <dgm:pt modelId="{3C5FA899-244A-4E1F-A4CA-3791135E35D8}" type="parTrans" cxnId="{AB1B4758-75FD-4499-88D7-B8A91A44FE15}">
      <dgm:prSet/>
      <dgm:spPr/>
      <dgm:t>
        <a:bodyPr/>
        <a:lstStyle/>
        <a:p>
          <a:endParaRPr lang="en-US"/>
        </a:p>
      </dgm:t>
    </dgm:pt>
    <dgm:pt modelId="{40DCDC31-218A-4873-AB80-993A6E1DCB2C}" type="sibTrans" cxnId="{AB1B4758-75FD-4499-88D7-B8A91A44FE15}">
      <dgm:prSet/>
      <dgm:spPr/>
      <dgm:t>
        <a:bodyPr/>
        <a:lstStyle/>
        <a:p>
          <a:endParaRPr lang="en-US"/>
        </a:p>
      </dgm:t>
    </dgm:pt>
    <dgm:pt modelId="{2373955B-EBE3-4DA8-8DA6-FFC27363423C}">
      <dgm:prSet/>
      <dgm:spPr/>
      <dgm:t>
        <a:bodyPr/>
        <a:lstStyle/>
        <a:p>
          <a:r>
            <a:rPr lang="en-US" b="0" i="0"/>
            <a:t>Avoid poorly ventilated spaces and maintain physical distancing from others. And if you feel sick, stay home and get tested to determine the best course of action.</a:t>
          </a:r>
          <a:endParaRPr lang="en-US"/>
        </a:p>
      </dgm:t>
    </dgm:pt>
    <dgm:pt modelId="{05A3823D-0F31-4152-98CA-430C71C14077}" type="parTrans" cxnId="{AC62A1CA-6D8C-4860-B178-FACB6352BD23}">
      <dgm:prSet/>
      <dgm:spPr/>
      <dgm:t>
        <a:bodyPr/>
        <a:lstStyle/>
        <a:p>
          <a:endParaRPr lang="en-US"/>
        </a:p>
      </dgm:t>
    </dgm:pt>
    <dgm:pt modelId="{4B743DC0-740F-4077-8791-9AB276B88906}" type="sibTrans" cxnId="{AC62A1CA-6D8C-4860-B178-FACB6352BD23}">
      <dgm:prSet/>
      <dgm:spPr/>
      <dgm:t>
        <a:bodyPr/>
        <a:lstStyle/>
        <a:p>
          <a:endParaRPr lang="en-US"/>
        </a:p>
      </dgm:t>
    </dgm:pt>
    <dgm:pt modelId="{6C398289-30D1-429B-BB46-E9A013E6C9CB}" type="pres">
      <dgm:prSet presAssocID="{799ACF94-3B1D-4703-9666-2E94338839F0}" presName="linear" presStyleCnt="0">
        <dgm:presLayoutVars>
          <dgm:animLvl val="lvl"/>
          <dgm:resizeHandles val="exact"/>
        </dgm:presLayoutVars>
      </dgm:prSet>
      <dgm:spPr/>
    </dgm:pt>
    <dgm:pt modelId="{85E7DE70-BCA0-455B-B349-547629265FD8}" type="pres">
      <dgm:prSet presAssocID="{5C6A01FA-B053-43FF-9CE4-92CBBE850C5B}" presName="parentText" presStyleLbl="node1" presStyleIdx="0" presStyleCnt="3">
        <dgm:presLayoutVars>
          <dgm:chMax val="0"/>
          <dgm:bulletEnabled val="1"/>
        </dgm:presLayoutVars>
      </dgm:prSet>
      <dgm:spPr/>
    </dgm:pt>
    <dgm:pt modelId="{15D8948E-38EE-44C3-B47B-67EC7517DAC5}" type="pres">
      <dgm:prSet presAssocID="{9E93B701-EFEB-4ADF-ACBA-BF792CE52A45}" presName="spacer" presStyleCnt="0"/>
      <dgm:spPr/>
    </dgm:pt>
    <dgm:pt modelId="{CA41B748-5F41-484E-A008-E22E1C49DB2E}" type="pres">
      <dgm:prSet presAssocID="{D1EF0880-F1BC-43FF-BABF-0CA89D1BD361}" presName="parentText" presStyleLbl="node1" presStyleIdx="1" presStyleCnt="3">
        <dgm:presLayoutVars>
          <dgm:chMax val="0"/>
          <dgm:bulletEnabled val="1"/>
        </dgm:presLayoutVars>
      </dgm:prSet>
      <dgm:spPr/>
    </dgm:pt>
    <dgm:pt modelId="{1B150577-153D-4CC4-A2AD-42C5ACE544C5}" type="pres">
      <dgm:prSet presAssocID="{40DCDC31-218A-4873-AB80-993A6E1DCB2C}" presName="spacer" presStyleCnt="0"/>
      <dgm:spPr/>
    </dgm:pt>
    <dgm:pt modelId="{3119B4B9-221D-47E7-B433-8AE42C4888CB}" type="pres">
      <dgm:prSet presAssocID="{2373955B-EBE3-4DA8-8DA6-FFC27363423C}" presName="parentText" presStyleLbl="node1" presStyleIdx="2" presStyleCnt="3">
        <dgm:presLayoutVars>
          <dgm:chMax val="0"/>
          <dgm:bulletEnabled val="1"/>
        </dgm:presLayoutVars>
      </dgm:prSet>
      <dgm:spPr/>
    </dgm:pt>
  </dgm:ptLst>
  <dgm:cxnLst>
    <dgm:cxn modelId="{EE8A3A1C-0CB2-4C1D-983F-C9E1F8DD78D9}" type="presOf" srcId="{5C6A01FA-B053-43FF-9CE4-92CBBE850C5B}" destId="{85E7DE70-BCA0-455B-B349-547629265FD8}" srcOrd="0" destOrd="0" presId="urn:microsoft.com/office/officeart/2005/8/layout/vList2"/>
    <dgm:cxn modelId="{359C7F38-8D74-4206-AF96-6CBFDCD4E690}" type="presOf" srcId="{799ACF94-3B1D-4703-9666-2E94338839F0}" destId="{6C398289-30D1-429B-BB46-E9A013E6C9CB}" srcOrd="0" destOrd="0" presId="urn:microsoft.com/office/officeart/2005/8/layout/vList2"/>
    <dgm:cxn modelId="{AB1B4758-75FD-4499-88D7-B8A91A44FE15}" srcId="{799ACF94-3B1D-4703-9666-2E94338839F0}" destId="{D1EF0880-F1BC-43FF-BABF-0CA89D1BD361}" srcOrd="1" destOrd="0" parTransId="{3C5FA899-244A-4E1F-A4CA-3791135E35D8}" sibTransId="{40DCDC31-218A-4873-AB80-993A6E1DCB2C}"/>
    <dgm:cxn modelId="{B9004CB8-8163-4DC7-9B59-A6C76E4DB2C4}" srcId="{799ACF94-3B1D-4703-9666-2E94338839F0}" destId="{5C6A01FA-B053-43FF-9CE4-92CBBE850C5B}" srcOrd="0" destOrd="0" parTransId="{D3DDD2CC-9116-41EB-8C16-A6AC85BA2DBC}" sibTransId="{9E93B701-EFEB-4ADF-ACBA-BF792CE52A45}"/>
    <dgm:cxn modelId="{AC62A1CA-6D8C-4860-B178-FACB6352BD23}" srcId="{799ACF94-3B1D-4703-9666-2E94338839F0}" destId="{2373955B-EBE3-4DA8-8DA6-FFC27363423C}" srcOrd="2" destOrd="0" parTransId="{05A3823D-0F31-4152-98CA-430C71C14077}" sibTransId="{4B743DC0-740F-4077-8791-9AB276B88906}"/>
    <dgm:cxn modelId="{3B65CCCF-5841-45ED-9954-4961FEC592A7}" type="presOf" srcId="{D1EF0880-F1BC-43FF-BABF-0CA89D1BD361}" destId="{CA41B748-5F41-484E-A008-E22E1C49DB2E}" srcOrd="0" destOrd="0" presId="urn:microsoft.com/office/officeart/2005/8/layout/vList2"/>
    <dgm:cxn modelId="{F206BFD8-EBF0-4427-99B0-71F4215D1245}" type="presOf" srcId="{2373955B-EBE3-4DA8-8DA6-FFC27363423C}" destId="{3119B4B9-221D-47E7-B433-8AE42C4888CB}" srcOrd="0" destOrd="0" presId="urn:microsoft.com/office/officeart/2005/8/layout/vList2"/>
    <dgm:cxn modelId="{EA24B300-8EF3-434E-B264-6A3BDBD80B85}" type="presParOf" srcId="{6C398289-30D1-429B-BB46-E9A013E6C9CB}" destId="{85E7DE70-BCA0-455B-B349-547629265FD8}" srcOrd="0" destOrd="0" presId="urn:microsoft.com/office/officeart/2005/8/layout/vList2"/>
    <dgm:cxn modelId="{828CD539-2241-4A10-80E4-923AABE39AC1}" type="presParOf" srcId="{6C398289-30D1-429B-BB46-E9A013E6C9CB}" destId="{15D8948E-38EE-44C3-B47B-67EC7517DAC5}" srcOrd="1" destOrd="0" presId="urn:microsoft.com/office/officeart/2005/8/layout/vList2"/>
    <dgm:cxn modelId="{8C7E5679-0379-4A75-BCEB-B0D126BF6069}" type="presParOf" srcId="{6C398289-30D1-429B-BB46-E9A013E6C9CB}" destId="{CA41B748-5F41-484E-A008-E22E1C49DB2E}" srcOrd="2" destOrd="0" presId="urn:microsoft.com/office/officeart/2005/8/layout/vList2"/>
    <dgm:cxn modelId="{8598ABD5-DA7A-4D26-87D0-15A70CC42758}" type="presParOf" srcId="{6C398289-30D1-429B-BB46-E9A013E6C9CB}" destId="{1B150577-153D-4CC4-A2AD-42C5ACE544C5}" srcOrd="3" destOrd="0" presId="urn:microsoft.com/office/officeart/2005/8/layout/vList2"/>
    <dgm:cxn modelId="{CE21859F-78FE-49E5-B65E-F6E2FE5C1F30}" type="presParOf" srcId="{6C398289-30D1-429B-BB46-E9A013E6C9CB}" destId="{3119B4B9-221D-47E7-B433-8AE42C4888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43D070-8B0D-4B2B-84DC-476A275A8AF8}"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864A87E-DE02-42F7-9E40-953E060DB7B4}">
      <dgm:prSet/>
      <dgm:spPr/>
      <dgm:t>
        <a:bodyPr/>
        <a:lstStyle/>
        <a:p>
          <a:pPr>
            <a:defRPr cap="all"/>
          </a:pPr>
          <a:r>
            <a:rPr lang="en-US"/>
            <a:t>Public Health receives data from people who seek out testing.</a:t>
          </a:r>
        </a:p>
      </dgm:t>
    </dgm:pt>
    <dgm:pt modelId="{185A426A-5993-4481-BC3D-B2DE4147D8DF}" type="parTrans" cxnId="{A468ED29-EF7A-48F1-8DC9-DB95D4466281}">
      <dgm:prSet/>
      <dgm:spPr/>
      <dgm:t>
        <a:bodyPr/>
        <a:lstStyle/>
        <a:p>
          <a:endParaRPr lang="en-US"/>
        </a:p>
      </dgm:t>
    </dgm:pt>
    <dgm:pt modelId="{CE36BADE-606B-4F9C-B0FF-C4C91DDD31DD}" type="sibTrans" cxnId="{A468ED29-EF7A-48F1-8DC9-DB95D4466281}">
      <dgm:prSet/>
      <dgm:spPr/>
      <dgm:t>
        <a:bodyPr/>
        <a:lstStyle/>
        <a:p>
          <a:endParaRPr lang="en-US"/>
        </a:p>
      </dgm:t>
    </dgm:pt>
    <dgm:pt modelId="{0366AB19-AAFF-4F86-931A-92CA87897EE2}">
      <dgm:prSet/>
      <dgm:spPr/>
      <dgm:t>
        <a:bodyPr/>
        <a:lstStyle/>
        <a:p>
          <a:pPr>
            <a:defRPr cap="all"/>
          </a:pPr>
          <a:r>
            <a:rPr lang="en-US"/>
            <a:t>Case counts become less reliable.</a:t>
          </a:r>
        </a:p>
      </dgm:t>
    </dgm:pt>
    <dgm:pt modelId="{FE87BA38-EC11-4635-8AEF-576EC0BA1F9A}" type="parTrans" cxnId="{E9895EE9-591F-450C-9505-8213EE1C2A2F}">
      <dgm:prSet/>
      <dgm:spPr/>
      <dgm:t>
        <a:bodyPr/>
        <a:lstStyle/>
        <a:p>
          <a:endParaRPr lang="en-US"/>
        </a:p>
      </dgm:t>
    </dgm:pt>
    <dgm:pt modelId="{8BECAE61-2F8F-46E2-B0CB-BD6D4474C031}" type="sibTrans" cxnId="{E9895EE9-591F-450C-9505-8213EE1C2A2F}">
      <dgm:prSet/>
      <dgm:spPr/>
      <dgm:t>
        <a:bodyPr/>
        <a:lstStyle/>
        <a:p>
          <a:endParaRPr lang="en-US"/>
        </a:p>
      </dgm:t>
    </dgm:pt>
    <dgm:pt modelId="{2F6DD296-665D-4F09-97BB-32B51543B4AD}">
      <dgm:prSet/>
      <dgm:spPr/>
      <dgm:t>
        <a:bodyPr/>
        <a:lstStyle/>
        <a:p>
          <a:pPr>
            <a:defRPr cap="all"/>
          </a:pPr>
          <a:r>
            <a:rPr lang="en-US"/>
            <a:t>We turn to hospitalizations and death data for disease burden</a:t>
          </a:r>
        </a:p>
      </dgm:t>
    </dgm:pt>
    <dgm:pt modelId="{3F37C6E5-2AFE-49FA-A9AF-4C017860B60A}" type="parTrans" cxnId="{DA63FB94-EEAC-44F8-BB54-9CCECB702C81}">
      <dgm:prSet/>
      <dgm:spPr/>
      <dgm:t>
        <a:bodyPr/>
        <a:lstStyle/>
        <a:p>
          <a:endParaRPr lang="en-US"/>
        </a:p>
      </dgm:t>
    </dgm:pt>
    <dgm:pt modelId="{0C9FD8F3-27F2-46F1-A55E-2B011ABBD492}" type="sibTrans" cxnId="{DA63FB94-EEAC-44F8-BB54-9CCECB702C81}">
      <dgm:prSet/>
      <dgm:spPr/>
      <dgm:t>
        <a:bodyPr/>
        <a:lstStyle/>
        <a:p>
          <a:endParaRPr lang="en-US"/>
        </a:p>
      </dgm:t>
    </dgm:pt>
    <dgm:pt modelId="{8D8E4C2D-5137-4453-AB91-15F44C65B654}" type="pres">
      <dgm:prSet presAssocID="{B343D070-8B0D-4B2B-84DC-476A275A8AF8}" presName="root" presStyleCnt="0">
        <dgm:presLayoutVars>
          <dgm:dir/>
          <dgm:resizeHandles val="exact"/>
        </dgm:presLayoutVars>
      </dgm:prSet>
      <dgm:spPr/>
    </dgm:pt>
    <dgm:pt modelId="{395EF74B-3672-4844-BA95-DE3A0CAE5918}" type="pres">
      <dgm:prSet presAssocID="{A864A87E-DE02-42F7-9E40-953E060DB7B4}" presName="compNode" presStyleCnt="0"/>
      <dgm:spPr/>
    </dgm:pt>
    <dgm:pt modelId="{9107C2F7-DDEF-4DC6-9D0E-01164C278008}" type="pres">
      <dgm:prSet presAssocID="{A864A87E-DE02-42F7-9E40-953E060DB7B4}" presName="iconBgRect" presStyleLbl="bgShp" presStyleIdx="0" presStyleCnt="3"/>
      <dgm:spPr/>
    </dgm:pt>
    <dgm:pt modelId="{FEE69BD8-1245-455A-9D63-DDAD97D6004F}" type="pres">
      <dgm:prSet presAssocID="{A864A87E-DE02-42F7-9E40-953E060DB7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33CC0B6E-D6E0-4636-88C3-5F8B1F7A2787}" type="pres">
      <dgm:prSet presAssocID="{A864A87E-DE02-42F7-9E40-953E060DB7B4}" presName="spaceRect" presStyleCnt="0"/>
      <dgm:spPr/>
    </dgm:pt>
    <dgm:pt modelId="{0FECFF70-6E7A-491E-BB43-27458ED870B3}" type="pres">
      <dgm:prSet presAssocID="{A864A87E-DE02-42F7-9E40-953E060DB7B4}" presName="textRect" presStyleLbl="revTx" presStyleIdx="0" presStyleCnt="3">
        <dgm:presLayoutVars>
          <dgm:chMax val="1"/>
          <dgm:chPref val="1"/>
        </dgm:presLayoutVars>
      </dgm:prSet>
      <dgm:spPr/>
    </dgm:pt>
    <dgm:pt modelId="{D9D93BC5-1399-4E4F-84CD-6D86321AE85E}" type="pres">
      <dgm:prSet presAssocID="{CE36BADE-606B-4F9C-B0FF-C4C91DDD31DD}" presName="sibTrans" presStyleCnt="0"/>
      <dgm:spPr/>
    </dgm:pt>
    <dgm:pt modelId="{47453DBE-2DF6-4A25-9EDF-B191498AAEB3}" type="pres">
      <dgm:prSet presAssocID="{0366AB19-AAFF-4F86-931A-92CA87897EE2}" presName="compNode" presStyleCnt="0"/>
      <dgm:spPr/>
    </dgm:pt>
    <dgm:pt modelId="{ECC8116B-D3C2-4DED-A406-3C5EE83A43F6}" type="pres">
      <dgm:prSet presAssocID="{0366AB19-AAFF-4F86-931A-92CA87897EE2}" presName="iconBgRect" presStyleLbl="bgShp" presStyleIdx="1" presStyleCnt="3"/>
      <dgm:spPr/>
    </dgm:pt>
    <dgm:pt modelId="{5C0D5BFC-FF84-44BD-944A-4B7C6F0E7DE3}" type="pres">
      <dgm:prSet presAssocID="{0366AB19-AAFF-4F86-931A-92CA87897E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93F1242-A712-4B44-99AE-4D4D75C0AF44}" type="pres">
      <dgm:prSet presAssocID="{0366AB19-AAFF-4F86-931A-92CA87897EE2}" presName="spaceRect" presStyleCnt="0"/>
      <dgm:spPr/>
    </dgm:pt>
    <dgm:pt modelId="{AEE4A321-FB0F-4AAE-B9BD-C16C4ED754DF}" type="pres">
      <dgm:prSet presAssocID="{0366AB19-AAFF-4F86-931A-92CA87897EE2}" presName="textRect" presStyleLbl="revTx" presStyleIdx="1" presStyleCnt="3">
        <dgm:presLayoutVars>
          <dgm:chMax val="1"/>
          <dgm:chPref val="1"/>
        </dgm:presLayoutVars>
      </dgm:prSet>
      <dgm:spPr/>
    </dgm:pt>
    <dgm:pt modelId="{527745FE-2578-4D41-A192-8375A605E914}" type="pres">
      <dgm:prSet presAssocID="{8BECAE61-2F8F-46E2-B0CB-BD6D4474C031}" presName="sibTrans" presStyleCnt="0"/>
      <dgm:spPr/>
    </dgm:pt>
    <dgm:pt modelId="{5558A88A-87F3-4A3B-BCA3-338F27D3FA71}" type="pres">
      <dgm:prSet presAssocID="{2F6DD296-665D-4F09-97BB-32B51543B4AD}" presName="compNode" presStyleCnt="0"/>
      <dgm:spPr/>
    </dgm:pt>
    <dgm:pt modelId="{7EF762E9-DBC1-4F20-B3A6-DD641EEA2647}" type="pres">
      <dgm:prSet presAssocID="{2F6DD296-665D-4F09-97BB-32B51543B4AD}" presName="iconBgRect" presStyleLbl="bgShp" presStyleIdx="2" presStyleCnt="3"/>
      <dgm:spPr/>
    </dgm:pt>
    <dgm:pt modelId="{11D10F5E-BBE0-409D-B275-EC9ABE312AB4}" type="pres">
      <dgm:prSet presAssocID="{2F6DD296-665D-4F09-97BB-32B51543B4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83F8AA7B-0AB0-40EC-89F9-DDEC3CD1BCE0}" type="pres">
      <dgm:prSet presAssocID="{2F6DD296-665D-4F09-97BB-32B51543B4AD}" presName="spaceRect" presStyleCnt="0"/>
      <dgm:spPr/>
    </dgm:pt>
    <dgm:pt modelId="{E462A03F-9BC4-4146-88E2-1ADA137962E4}" type="pres">
      <dgm:prSet presAssocID="{2F6DD296-665D-4F09-97BB-32B51543B4AD}" presName="textRect" presStyleLbl="revTx" presStyleIdx="2" presStyleCnt="3">
        <dgm:presLayoutVars>
          <dgm:chMax val="1"/>
          <dgm:chPref val="1"/>
        </dgm:presLayoutVars>
      </dgm:prSet>
      <dgm:spPr/>
    </dgm:pt>
  </dgm:ptLst>
  <dgm:cxnLst>
    <dgm:cxn modelId="{82D2FA00-8E73-46AE-85A4-F75E7A26555D}" type="presOf" srcId="{2F6DD296-665D-4F09-97BB-32B51543B4AD}" destId="{E462A03F-9BC4-4146-88E2-1ADA137962E4}" srcOrd="0" destOrd="0" presId="urn:microsoft.com/office/officeart/2018/5/layout/IconCircleLabelList"/>
    <dgm:cxn modelId="{A468ED29-EF7A-48F1-8DC9-DB95D4466281}" srcId="{B343D070-8B0D-4B2B-84DC-476A275A8AF8}" destId="{A864A87E-DE02-42F7-9E40-953E060DB7B4}" srcOrd="0" destOrd="0" parTransId="{185A426A-5993-4481-BC3D-B2DE4147D8DF}" sibTransId="{CE36BADE-606B-4F9C-B0FF-C4C91DDD31DD}"/>
    <dgm:cxn modelId="{34D9FE4F-3175-4B03-8A78-E9CE36E798E0}" type="presOf" srcId="{0366AB19-AAFF-4F86-931A-92CA87897EE2}" destId="{AEE4A321-FB0F-4AAE-B9BD-C16C4ED754DF}" srcOrd="0" destOrd="0" presId="urn:microsoft.com/office/officeart/2018/5/layout/IconCircleLabelList"/>
    <dgm:cxn modelId="{DA63FB94-EEAC-44F8-BB54-9CCECB702C81}" srcId="{B343D070-8B0D-4B2B-84DC-476A275A8AF8}" destId="{2F6DD296-665D-4F09-97BB-32B51543B4AD}" srcOrd="2" destOrd="0" parTransId="{3F37C6E5-2AFE-49FA-A9AF-4C017860B60A}" sibTransId="{0C9FD8F3-27F2-46F1-A55E-2B011ABBD492}"/>
    <dgm:cxn modelId="{3B441BC3-252A-4A45-A133-E89986F6B3FD}" type="presOf" srcId="{B343D070-8B0D-4B2B-84DC-476A275A8AF8}" destId="{8D8E4C2D-5137-4453-AB91-15F44C65B654}" srcOrd="0" destOrd="0" presId="urn:microsoft.com/office/officeart/2018/5/layout/IconCircleLabelList"/>
    <dgm:cxn modelId="{E9895EE9-591F-450C-9505-8213EE1C2A2F}" srcId="{B343D070-8B0D-4B2B-84DC-476A275A8AF8}" destId="{0366AB19-AAFF-4F86-931A-92CA87897EE2}" srcOrd="1" destOrd="0" parTransId="{FE87BA38-EC11-4635-8AEF-576EC0BA1F9A}" sibTransId="{8BECAE61-2F8F-46E2-B0CB-BD6D4474C031}"/>
    <dgm:cxn modelId="{EF9E25F2-B27A-46CA-8FCC-A7787EE0B31F}" type="presOf" srcId="{A864A87E-DE02-42F7-9E40-953E060DB7B4}" destId="{0FECFF70-6E7A-491E-BB43-27458ED870B3}" srcOrd="0" destOrd="0" presId="urn:microsoft.com/office/officeart/2018/5/layout/IconCircleLabelList"/>
    <dgm:cxn modelId="{65A5D47A-04C1-42B7-B978-5EE106369E6C}" type="presParOf" srcId="{8D8E4C2D-5137-4453-AB91-15F44C65B654}" destId="{395EF74B-3672-4844-BA95-DE3A0CAE5918}" srcOrd="0" destOrd="0" presId="urn:microsoft.com/office/officeart/2018/5/layout/IconCircleLabelList"/>
    <dgm:cxn modelId="{E02CFD9F-52AA-430D-9697-97D761DA0CF8}" type="presParOf" srcId="{395EF74B-3672-4844-BA95-DE3A0CAE5918}" destId="{9107C2F7-DDEF-4DC6-9D0E-01164C278008}" srcOrd="0" destOrd="0" presId="urn:microsoft.com/office/officeart/2018/5/layout/IconCircleLabelList"/>
    <dgm:cxn modelId="{DCF11578-470B-4098-BC1B-B7227D4038DB}" type="presParOf" srcId="{395EF74B-3672-4844-BA95-DE3A0CAE5918}" destId="{FEE69BD8-1245-455A-9D63-DDAD97D6004F}" srcOrd="1" destOrd="0" presId="urn:microsoft.com/office/officeart/2018/5/layout/IconCircleLabelList"/>
    <dgm:cxn modelId="{3808A9F6-8BA8-4132-96F8-62A4951FA71B}" type="presParOf" srcId="{395EF74B-3672-4844-BA95-DE3A0CAE5918}" destId="{33CC0B6E-D6E0-4636-88C3-5F8B1F7A2787}" srcOrd="2" destOrd="0" presId="urn:microsoft.com/office/officeart/2018/5/layout/IconCircleLabelList"/>
    <dgm:cxn modelId="{DC300253-3F51-4D19-B5C8-1DD9BA91C2F3}" type="presParOf" srcId="{395EF74B-3672-4844-BA95-DE3A0CAE5918}" destId="{0FECFF70-6E7A-491E-BB43-27458ED870B3}" srcOrd="3" destOrd="0" presId="urn:microsoft.com/office/officeart/2018/5/layout/IconCircleLabelList"/>
    <dgm:cxn modelId="{065E23D0-8E1C-4404-92E2-0A017E2EF506}" type="presParOf" srcId="{8D8E4C2D-5137-4453-AB91-15F44C65B654}" destId="{D9D93BC5-1399-4E4F-84CD-6D86321AE85E}" srcOrd="1" destOrd="0" presId="urn:microsoft.com/office/officeart/2018/5/layout/IconCircleLabelList"/>
    <dgm:cxn modelId="{864448C4-D0FB-49AB-AF75-81F7A118E9E8}" type="presParOf" srcId="{8D8E4C2D-5137-4453-AB91-15F44C65B654}" destId="{47453DBE-2DF6-4A25-9EDF-B191498AAEB3}" srcOrd="2" destOrd="0" presId="urn:microsoft.com/office/officeart/2018/5/layout/IconCircleLabelList"/>
    <dgm:cxn modelId="{7F49206B-A498-40CF-B0FB-704817716405}" type="presParOf" srcId="{47453DBE-2DF6-4A25-9EDF-B191498AAEB3}" destId="{ECC8116B-D3C2-4DED-A406-3C5EE83A43F6}" srcOrd="0" destOrd="0" presId="urn:microsoft.com/office/officeart/2018/5/layout/IconCircleLabelList"/>
    <dgm:cxn modelId="{3C6C5E12-B2F5-48DD-BE75-B722FE32A80D}" type="presParOf" srcId="{47453DBE-2DF6-4A25-9EDF-B191498AAEB3}" destId="{5C0D5BFC-FF84-44BD-944A-4B7C6F0E7DE3}" srcOrd="1" destOrd="0" presId="urn:microsoft.com/office/officeart/2018/5/layout/IconCircleLabelList"/>
    <dgm:cxn modelId="{8AE20E87-8989-471D-9B08-E8C0879BA7C4}" type="presParOf" srcId="{47453DBE-2DF6-4A25-9EDF-B191498AAEB3}" destId="{293F1242-A712-4B44-99AE-4D4D75C0AF44}" srcOrd="2" destOrd="0" presId="urn:microsoft.com/office/officeart/2018/5/layout/IconCircleLabelList"/>
    <dgm:cxn modelId="{8DA3EAB0-6DFA-4B6C-A462-C34275C456ED}" type="presParOf" srcId="{47453DBE-2DF6-4A25-9EDF-B191498AAEB3}" destId="{AEE4A321-FB0F-4AAE-B9BD-C16C4ED754DF}" srcOrd="3" destOrd="0" presId="urn:microsoft.com/office/officeart/2018/5/layout/IconCircleLabelList"/>
    <dgm:cxn modelId="{17796A48-39EC-4C80-A7FE-3DA3830EC98D}" type="presParOf" srcId="{8D8E4C2D-5137-4453-AB91-15F44C65B654}" destId="{527745FE-2578-4D41-A192-8375A605E914}" srcOrd="3" destOrd="0" presId="urn:microsoft.com/office/officeart/2018/5/layout/IconCircleLabelList"/>
    <dgm:cxn modelId="{DDE8419F-8726-4397-A4A6-5B6E51DB97C6}" type="presParOf" srcId="{8D8E4C2D-5137-4453-AB91-15F44C65B654}" destId="{5558A88A-87F3-4A3B-BCA3-338F27D3FA71}" srcOrd="4" destOrd="0" presId="urn:microsoft.com/office/officeart/2018/5/layout/IconCircleLabelList"/>
    <dgm:cxn modelId="{EFD09ACF-7F19-4C2C-95B1-8EBF37A58B7F}" type="presParOf" srcId="{5558A88A-87F3-4A3B-BCA3-338F27D3FA71}" destId="{7EF762E9-DBC1-4F20-B3A6-DD641EEA2647}" srcOrd="0" destOrd="0" presId="urn:microsoft.com/office/officeart/2018/5/layout/IconCircleLabelList"/>
    <dgm:cxn modelId="{13FCF735-608B-42C9-84CF-99A100C622EA}" type="presParOf" srcId="{5558A88A-87F3-4A3B-BCA3-338F27D3FA71}" destId="{11D10F5E-BBE0-409D-B275-EC9ABE312AB4}" srcOrd="1" destOrd="0" presId="urn:microsoft.com/office/officeart/2018/5/layout/IconCircleLabelList"/>
    <dgm:cxn modelId="{B5A882E6-2930-4E97-8ADC-CF473F8F970A}" type="presParOf" srcId="{5558A88A-87F3-4A3B-BCA3-338F27D3FA71}" destId="{83F8AA7B-0AB0-40EC-89F9-DDEC3CD1BCE0}" srcOrd="2" destOrd="0" presId="urn:microsoft.com/office/officeart/2018/5/layout/IconCircleLabelList"/>
    <dgm:cxn modelId="{DBC0A9DF-2158-4713-BB4F-6958591EF1CD}" type="presParOf" srcId="{5558A88A-87F3-4A3B-BCA3-338F27D3FA71}" destId="{E462A03F-9BC4-4146-88E2-1ADA137962E4}"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7DE70-BCA0-455B-B349-547629265FD8}">
      <dsp:nvSpPr>
        <dsp:cNvPr id="0" name=""/>
        <dsp:cNvSpPr/>
      </dsp:nvSpPr>
      <dsp:spPr>
        <a:xfrm>
          <a:off x="0" y="117087"/>
          <a:ext cx="6263640" cy="171843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a:t>
          </a:r>
          <a:r>
            <a:rPr lang="en-US" sz="2000" b="0" i="0" kern="1200"/>
            <a:t>he best way to protect yourself from XBB.1.5 subvariant of Omicron is to get vaccinated and stay up to date on COVID-19 vaccines.</a:t>
          </a:r>
          <a:endParaRPr lang="en-US" sz="2000" kern="1200"/>
        </a:p>
      </dsp:txBody>
      <dsp:txXfrm>
        <a:off x="83887" y="200974"/>
        <a:ext cx="6095866" cy="1550663"/>
      </dsp:txXfrm>
    </dsp:sp>
    <dsp:sp modelId="{CA41B748-5F41-484E-A008-E22E1C49DB2E}">
      <dsp:nvSpPr>
        <dsp:cNvPr id="0" name=""/>
        <dsp:cNvSpPr/>
      </dsp:nvSpPr>
      <dsp:spPr>
        <a:xfrm>
          <a:off x="0" y="1893125"/>
          <a:ext cx="6263640" cy="1718437"/>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a:t>
          </a:r>
          <a:r>
            <a:rPr lang="en-US" sz="2000" b="0" i="0" kern="1200"/>
            <a:t>mportant to assess your risk level and keep that top of mind. If you will be around others in an indoor setting, consider wearing a mask. But not just any mask will do. It is important to </a:t>
          </a:r>
          <a:r>
            <a:rPr lang="en-US" sz="2000" b="0" i="0" u="sng" kern="1200">
              <a:hlinkClick xmlns:r="http://schemas.openxmlformats.org/officeDocument/2006/relationships" r:id="rId1"/>
            </a:rPr>
            <a:t>wear an N95 or KN95 mask</a:t>
          </a:r>
          <a:r>
            <a:rPr lang="en-US" sz="2000" b="0" i="0" kern="1200"/>
            <a:t> for the best protection.</a:t>
          </a:r>
          <a:endParaRPr lang="en-US" sz="2000" kern="1200"/>
        </a:p>
      </dsp:txBody>
      <dsp:txXfrm>
        <a:off x="83887" y="1977012"/>
        <a:ext cx="6095866" cy="1550663"/>
      </dsp:txXfrm>
    </dsp:sp>
    <dsp:sp modelId="{3119B4B9-221D-47E7-B433-8AE42C4888CB}">
      <dsp:nvSpPr>
        <dsp:cNvPr id="0" name=""/>
        <dsp:cNvSpPr/>
      </dsp:nvSpPr>
      <dsp:spPr>
        <a:xfrm>
          <a:off x="0" y="3669162"/>
          <a:ext cx="6263640" cy="171843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Avoid poorly ventilated spaces and maintain physical distancing from others. And if you feel sick, stay home and get tested to determine the best course of action.</a:t>
          </a:r>
          <a:endParaRPr lang="en-US" sz="2000" kern="1200"/>
        </a:p>
      </dsp:txBody>
      <dsp:txXfrm>
        <a:off x="83887" y="3753049"/>
        <a:ext cx="6095866" cy="1550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7C2F7-DDEF-4DC6-9D0E-01164C278008}">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69BD8-1245-455A-9D63-DDAD97D6004F}">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ECFF70-6E7A-491E-BB43-27458ED870B3}">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Public Health receives data from people who seek out testing.</a:t>
          </a:r>
        </a:p>
      </dsp:txBody>
      <dsp:txXfrm>
        <a:off x="93445" y="3018902"/>
        <a:ext cx="3206250" cy="720000"/>
      </dsp:txXfrm>
    </dsp:sp>
    <dsp:sp modelId="{ECC8116B-D3C2-4DED-A406-3C5EE83A43F6}">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0D5BFC-FF84-44BD-944A-4B7C6F0E7DE3}">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E4A321-FB0F-4AAE-B9BD-C16C4ED754DF}">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Case counts become less reliable.</a:t>
          </a:r>
        </a:p>
      </dsp:txBody>
      <dsp:txXfrm>
        <a:off x="3860789" y="3018902"/>
        <a:ext cx="3206250" cy="720000"/>
      </dsp:txXfrm>
    </dsp:sp>
    <dsp:sp modelId="{7EF762E9-DBC1-4F20-B3A6-DD641EEA2647}">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10F5E-BBE0-409D-B275-EC9ABE312AB4}">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62A03F-9BC4-4146-88E2-1ADA137962E4}">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We turn to hospitalizations and death data for disease burden</a:t>
          </a:r>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23AD5-EB8E-4F10-8E07-81F83EC35328}"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72C04-00FD-45A0-AADE-FD9E775BAA79}" type="slidenum">
              <a:rPr lang="en-US" smtClean="0"/>
              <a:t>‹#›</a:t>
            </a:fld>
            <a:endParaRPr lang="en-US"/>
          </a:p>
        </p:txBody>
      </p:sp>
    </p:spTree>
    <p:extLst>
      <p:ext uri="{BB962C8B-B14F-4D97-AF65-F5344CB8AC3E}">
        <p14:creationId xmlns:p14="http://schemas.microsoft.com/office/powerpoint/2010/main" val="325031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74886-969A-4AE8-B316-6B6A093C6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EAA6BA-2C37-4F80-9B5F-7D3C572FF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9F233B-A78B-4058-AB36-D0A9280C92C1}"/>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5" name="Footer Placeholder 4">
            <a:extLst>
              <a:ext uri="{FF2B5EF4-FFF2-40B4-BE49-F238E27FC236}">
                <a16:creationId xmlns:a16="http://schemas.microsoft.com/office/drawing/2014/main" id="{616B3F59-4D8C-4FF4-87CD-368BD91A6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1381E-DBFD-44B2-8574-47F9D89A2341}"/>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545734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273C-5FE1-4D3A-8726-9775314144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0581F-0CBD-4DB8-ADDD-48BCB917D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AE120-CC90-4BD0-A616-769B73B93A08}"/>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5" name="Footer Placeholder 4">
            <a:extLst>
              <a:ext uri="{FF2B5EF4-FFF2-40B4-BE49-F238E27FC236}">
                <a16:creationId xmlns:a16="http://schemas.microsoft.com/office/drawing/2014/main" id="{F1EDF340-009B-4770-A3CF-F18135F80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49A22D-F747-4B52-BA08-19949A68327B}"/>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379064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445A90-0589-41DC-BC33-F8069DCB0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8CADA-C51A-4C0B-A7E6-E54E640A66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9AC18-92E2-4664-A5C4-795818C7A05C}"/>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5" name="Footer Placeholder 4">
            <a:extLst>
              <a:ext uri="{FF2B5EF4-FFF2-40B4-BE49-F238E27FC236}">
                <a16:creationId xmlns:a16="http://schemas.microsoft.com/office/drawing/2014/main" id="{7F164AE6-93C5-4588-A03C-52C55BDF71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D5D7A-C125-4E08-AB7E-EF98AE2193A6}"/>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43615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79F93-8D43-4CD1-906F-D3210C4B1A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330EB9-8D9F-478E-984B-7893CF5AC7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8D26AE-7418-451C-97B0-5B0B7890A09B}"/>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5" name="Footer Placeholder 4">
            <a:extLst>
              <a:ext uri="{FF2B5EF4-FFF2-40B4-BE49-F238E27FC236}">
                <a16:creationId xmlns:a16="http://schemas.microsoft.com/office/drawing/2014/main" id="{65C707A6-E974-48DA-A87D-54916F474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F6748-DD43-4E68-BED9-3B2D3639837F}"/>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13881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A15CB-A4F2-42A3-B911-50DA5DFC92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EF270D-7619-4A22-9122-85473AF71A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CCC3A-C074-405B-B376-FA36D2C876C4}"/>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5" name="Footer Placeholder 4">
            <a:extLst>
              <a:ext uri="{FF2B5EF4-FFF2-40B4-BE49-F238E27FC236}">
                <a16:creationId xmlns:a16="http://schemas.microsoft.com/office/drawing/2014/main" id="{4BB40994-6E67-4E91-A1AA-C0F62A03C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61FE1-13AD-4CAD-B305-2A61335575FE}"/>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1438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0DBD-2C3A-4FB6-B01A-4B01C561A9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8CF9C-68E5-48E3-8B7A-ECB9F6A85D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936F24-D080-4339-8D88-4A8692BEC8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023534-94DF-41E2-AEBB-403E44D99164}"/>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6" name="Footer Placeholder 5">
            <a:extLst>
              <a:ext uri="{FF2B5EF4-FFF2-40B4-BE49-F238E27FC236}">
                <a16:creationId xmlns:a16="http://schemas.microsoft.com/office/drawing/2014/main" id="{706386B9-A4B0-4831-B371-1DD7773D6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98238-ECD6-4065-91CA-764E215E1948}"/>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48830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6AC4A-4C45-4FEA-A86C-6880A7929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EC17C7-6A60-415F-9A4F-F2B1C80D66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5D62B8-833A-49DD-AA6B-3ABDC44AC2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59B03F-232B-4623-8C68-CE4023AB63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9BC04A-0AB4-48FE-85CC-66F4465C62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3A6F8A-0FED-4061-A31A-FAA6BB9BD399}"/>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8" name="Footer Placeholder 7">
            <a:extLst>
              <a:ext uri="{FF2B5EF4-FFF2-40B4-BE49-F238E27FC236}">
                <a16:creationId xmlns:a16="http://schemas.microsoft.com/office/drawing/2014/main" id="{B8B86D83-4CBF-4D9A-9D33-6432F37A60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44E48E-9743-46D8-954A-1521EACEB80B}"/>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9958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B873-40C6-413B-A1D1-DC5526A5F0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F93B4D-D0C4-4FD8-8263-7E701AFEA3B1}"/>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4" name="Footer Placeholder 3">
            <a:extLst>
              <a:ext uri="{FF2B5EF4-FFF2-40B4-BE49-F238E27FC236}">
                <a16:creationId xmlns:a16="http://schemas.microsoft.com/office/drawing/2014/main" id="{E181159C-6419-44E7-A4AD-867B3FBD7F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62DDF-739D-4FD4-9ABA-0B7845EC9294}"/>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28139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AC1F7-7192-4B46-BAD1-410B42003E96}"/>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3" name="Footer Placeholder 2">
            <a:extLst>
              <a:ext uri="{FF2B5EF4-FFF2-40B4-BE49-F238E27FC236}">
                <a16:creationId xmlns:a16="http://schemas.microsoft.com/office/drawing/2014/main" id="{30FEA308-00BC-488F-B69E-7FDC0B753F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579378-A489-4499-8E62-2758F3A5FAD6}"/>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411327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3101-6749-4D20-91FE-71EBC45D1D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B5B6D8-87C3-4BFF-9429-1CC923A4E1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3D593-D25E-4E3B-B8FD-512A87DA3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7A8AF-5CD8-4AA0-9737-04568B453E01}"/>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6" name="Footer Placeholder 5">
            <a:extLst>
              <a:ext uri="{FF2B5EF4-FFF2-40B4-BE49-F238E27FC236}">
                <a16:creationId xmlns:a16="http://schemas.microsoft.com/office/drawing/2014/main" id="{2C1801B4-F4ED-4751-974F-A8E260D41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A7A1-2620-4A7E-9F6F-169E46F83A9A}"/>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2061577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284C5-23B2-4248-ABAD-805E1EFE3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A4002-95A0-4BD3-833A-52D82F3BAF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68CF07-84C0-41FE-B80C-EC9B7CA7A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F7BE3C-D7CF-4A45-A783-7696F6A43639}"/>
              </a:ext>
            </a:extLst>
          </p:cNvPr>
          <p:cNvSpPr>
            <a:spLocks noGrp="1"/>
          </p:cNvSpPr>
          <p:nvPr>
            <p:ph type="dt" sz="half" idx="10"/>
          </p:nvPr>
        </p:nvSpPr>
        <p:spPr/>
        <p:txBody>
          <a:bodyPr/>
          <a:lstStyle/>
          <a:p>
            <a:fld id="{77BCAA24-C706-464A-BE80-B463F1497677}" type="datetimeFigureOut">
              <a:rPr lang="en-US" smtClean="0"/>
              <a:t>9/20/2023</a:t>
            </a:fld>
            <a:endParaRPr lang="en-US"/>
          </a:p>
        </p:txBody>
      </p:sp>
      <p:sp>
        <p:nvSpPr>
          <p:cNvPr id="6" name="Footer Placeholder 5">
            <a:extLst>
              <a:ext uri="{FF2B5EF4-FFF2-40B4-BE49-F238E27FC236}">
                <a16:creationId xmlns:a16="http://schemas.microsoft.com/office/drawing/2014/main" id="{51C6B2EB-288D-42C9-834E-D2648959D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527C4-D2E5-483C-B177-6EB67469297E}"/>
              </a:ext>
            </a:extLst>
          </p:cNvPr>
          <p:cNvSpPr>
            <a:spLocks noGrp="1"/>
          </p:cNvSpPr>
          <p:nvPr>
            <p:ph type="sldNum" sz="quarter" idx="12"/>
          </p:nvPr>
        </p:nvSpPr>
        <p:spPr/>
        <p:txBody>
          <a:bodyPr/>
          <a:lstStyle/>
          <a:p>
            <a:fld id="{427ED236-F3BF-4AB5-ABF7-19F9AAAE00DA}" type="slidenum">
              <a:rPr lang="en-US" smtClean="0"/>
              <a:t>‹#›</a:t>
            </a:fld>
            <a:endParaRPr lang="en-US"/>
          </a:p>
        </p:txBody>
      </p:sp>
    </p:spTree>
    <p:extLst>
      <p:ext uri="{BB962C8B-B14F-4D97-AF65-F5344CB8AC3E}">
        <p14:creationId xmlns:p14="http://schemas.microsoft.com/office/powerpoint/2010/main" val="110068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07736-05EF-4486-B7DE-8519B7C5CB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88BEB9-2624-4BAD-96A4-AA5074D639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C40362-5368-4A5D-A2A7-68A8722EC0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BCAA24-C706-464A-BE80-B463F1497677}" type="datetimeFigureOut">
              <a:rPr lang="en-US" smtClean="0"/>
              <a:t>9/20/2023</a:t>
            </a:fld>
            <a:endParaRPr lang="en-US"/>
          </a:p>
        </p:txBody>
      </p:sp>
      <p:sp>
        <p:nvSpPr>
          <p:cNvPr id="5" name="Footer Placeholder 4">
            <a:extLst>
              <a:ext uri="{FF2B5EF4-FFF2-40B4-BE49-F238E27FC236}">
                <a16:creationId xmlns:a16="http://schemas.microsoft.com/office/drawing/2014/main" id="{1A896BF2-B733-4D40-84A2-2DD7AE9E4D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22B7E5-6648-4811-ACDD-E08065C686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7ED236-F3BF-4AB5-ABF7-19F9AAAE00DA}" type="slidenum">
              <a:rPr lang="en-US" smtClean="0"/>
              <a:t>‹#›</a:t>
            </a:fld>
            <a:endParaRPr lang="en-US"/>
          </a:p>
        </p:txBody>
      </p:sp>
    </p:spTree>
    <p:extLst>
      <p:ext uri="{BB962C8B-B14F-4D97-AF65-F5344CB8AC3E}">
        <p14:creationId xmlns:p14="http://schemas.microsoft.com/office/powerpoint/2010/main" val="600890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hyperlink" Target="https://kingcounty.gov/en/legacy/depts/health/covid-19/vaccine/distribution.asp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kingcounty.gov/en/legacy/depts/health/covid-19/vaccine.asp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mailto:phpartnerships@kingcounty.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fda.gov/media/155051/download" TargetMode="External"/><Relationship Id="rId2" Type="http://schemas.openxmlformats.org/officeDocument/2006/relationships/hyperlink" Target="https://aspr.hhs.gov/COVID-19/Treatments/Pages/Possible-Treatment-Options-for-COVID19.aspx"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vaccines.gov/"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kingcounty.gov/en/legacy/depts/health/covid-19/vaccine/distribution.asp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vaccines.gov/"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3DF35-FFA1-4030-BA72-A7FE74F843B2}"/>
              </a:ext>
            </a:extLst>
          </p:cNvPr>
          <p:cNvSpPr>
            <a:spLocks noGrp="1"/>
          </p:cNvSpPr>
          <p:nvPr>
            <p:ph type="ctrTitle"/>
          </p:nvPr>
        </p:nvSpPr>
        <p:spPr>
          <a:xfrm>
            <a:off x="804673" y="3320859"/>
            <a:ext cx="4573475" cy="2076333"/>
          </a:xfrm>
        </p:spPr>
        <p:txBody>
          <a:bodyPr anchor="t">
            <a:normAutofit/>
          </a:bodyPr>
          <a:lstStyle/>
          <a:p>
            <a:pPr algn="l"/>
            <a:r>
              <a:rPr lang="en-US" sz="4800" dirty="0">
                <a:solidFill>
                  <a:schemeClr val="bg1"/>
                </a:solidFill>
              </a:rPr>
              <a:t>Community Partners’ Call</a:t>
            </a:r>
          </a:p>
        </p:txBody>
      </p:sp>
      <p:sp>
        <p:nvSpPr>
          <p:cNvPr id="3" name="Subtitle 2">
            <a:extLst>
              <a:ext uri="{FF2B5EF4-FFF2-40B4-BE49-F238E27FC236}">
                <a16:creationId xmlns:a16="http://schemas.microsoft.com/office/drawing/2014/main" id="{C05C7039-2C4B-4A1E-9C73-186D0373EC5A}"/>
              </a:ext>
            </a:extLst>
          </p:cNvPr>
          <p:cNvSpPr>
            <a:spLocks noGrp="1"/>
          </p:cNvSpPr>
          <p:nvPr>
            <p:ph type="subTitle" idx="1"/>
          </p:nvPr>
        </p:nvSpPr>
        <p:spPr>
          <a:xfrm>
            <a:off x="804673" y="2348680"/>
            <a:ext cx="4662678" cy="972180"/>
          </a:xfrm>
        </p:spPr>
        <p:txBody>
          <a:bodyPr anchor="b">
            <a:normAutofit/>
          </a:bodyPr>
          <a:lstStyle/>
          <a:p>
            <a:pPr algn="l"/>
            <a:r>
              <a:rPr lang="en-US" sz="2000" dirty="0">
                <a:solidFill>
                  <a:schemeClr val="bg1"/>
                </a:solidFill>
              </a:rPr>
              <a:t>9.20.2023</a:t>
            </a:r>
          </a:p>
        </p:txBody>
      </p:sp>
      <p:sp>
        <p:nvSpPr>
          <p:cNvPr id="12" name="Freeform: Shape 11">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all center">
            <a:extLst>
              <a:ext uri="{FF2B5EF4-FFF2-40B4-BE49-F238E27FC236}">
                <a16:creationId xmlns:a16="http://schemas.microsoft.com/office/drawing/2014/main" id="{90FB5327-704F-F271-15A8-75210B4A3A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10424" y="1845770"/>
            <a:ext cx="4333875" cy="4333875"/>
          </a:xfrm>
          <a:prstGeom prst="rect">
            <a:avLst/>
          </a:prstGeom>
        </p:spPr>
      </p:pic>
      <p:pic>
        <p:nvPicPr>
          <p:cNvPr id="5" name="Picture 4">
            <a:extLst>
              <a:ext uri="{FF2B5EF4-FFF2-40B4-BE49-F238E27FC236}">
                <a16:creationId xmlns:a16="http://schemas.microsoft.com/office/drawing/2014/main" id="{155305BA-1F83-4A32-970E-9DBC4EFFD04C}"/>
              </a:ext>
            </a:extLst>
          </p:cNvPr>
          <p:cNvPicPr>
            <a:picLocks noChangeAspect="1"/>
          </p:cNvPicPr>
          <p:nvPr/>
        </p:nvPicPr>
        <p:blipFill>
          <a:blip r:embed="rId4"/>
          <a:stretch>
            <a:fillRect/>
          </a:stretch>
        </p:blipFill>
        <p:spPr>
          <a:xfrm>
            <a:off x="8032655" y="5909668"/>
            <a:ext cx="2689412" cy="568171"/>
          </a:xfrm>
          <a:prstGeom prst="rect">
            <a:avLst/>
          </a:prstGeom>
        </p:spPr>
      </p:pic>
    </p:spTree>
    <p:extLst>
      <p:ext uri="{BB962C8B-B14F-4D97-AF65-F5344CB8AC3E}">
        <p14:creationId xmlns:p14="http://schemas.microsoft.com/office/powerpoint/2010/main" val="1539537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431353-7A75-1266-3BB6-127B534F3BEF}"/>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latin typeface="+mj-lt"/>
                <a:ea typeface="+mj-ea"/>
                <a:cs typeface="+mj-cs"/>
              </a:rPr>
              <a:t>Children and teens who don’t have insurance can get free vaccination from:</a:t>
            </a:r>
            <a:endParaRPr lang="en-US" sz="44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548635BD-F593-BFEC-392C-B6203D100B9E}"/>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b="1"/>
              <a:t>Providers in the Vaccines for Children program </a:t>
            </a:r>
          </a:p>
          <a:p>
            <a:pPr indent="-228600" algn="l">
              <a:buFont typeface="Arial" panose="020B0604020202020204" pitchFamily="34" charset="0"/>
              <a:buChar char="•"/>
            </a:pPr>
            <a:r>
              <a:rPr lang="en-US" b="1">
                <a:effectLst/>
              </a:rPr>
              <a:t>School Based Health Centers </a:t>
            </a:r>
            <a:r>
              <a:rPr lang="en-US">
                <a:effectLst/>
              </a:rPr>
              <a:t>in many schools in King County </a:t>
            </a:r>
          </a:p>
          <a:p>
            <a:pPr indent="-228600" algn="l">
              <a:buFont typeface="Arial" panose="020B0604020202020204" pitchFamily="34" charset="0"/>
              <a:buChar char="•"/>
            </a:pPr>
            <a:r>
              <a:rPr lang="en-US" b="1"/>
              <a:t>Back-to-School Vaccination Clinics </a:t>
            </a:r>
            <a:r>
              <a:rPr lang="en-US"/>
              <a:t>in south King County. You can get COVID-19 vaccines and all childhood vaccines required by school.) </a:t>
            </a:r>
            <a:endParaRPr lang="en-US">
              <a:effectLst/>
            </a:endParaRPr>
          </a:p>
          <a:p>
            <a:pPr marL="0" indent="-228600" algn="l">
              <a:buFont typeface="Arial" panose="020B0604020202020204" pitchFamily="34" charset="0"/>
              <a:buChar char="•"/>
            </a:pPr>
            <a:r>
              <a:rPr lang="en-US"/>
              <a:t>Information about these options: S</a:t>
            </a:r>
            <a:r>
              <a:rPr lang="en-US">
                <a:effectLst/>
              </a:rPr>
              <a:t>ee “Find a vaccination provider for uninsured/underinsured children” on </a:t>
            </a:r>
            <a:r>
              <a:rPr lang="en-US" u="sng">
                <a:effectLst/>
                <a:hlinkClick r:id="rId2"/>
              </a:rPr>
              <a:t>kingcounty.gov/findaclinic</a:t>
            </a:r>
            <a:r>
              <a:rPr lang="en-US" u="sng">
                <a:effectLst/>
              </a:rPr>
              <a:t> </a:t>
            </a:r>
            <a:r>
              <a:rPr lang="en-US"/>
              <a:t>. Translated information is available.</a:t>
            </a:r>
            <a:endParaRPr lang="en-US">
              <a:effectLst/>
            </a:endParaRP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116001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A0E7B3-63C6-5127-6234-A0B69FF6CF03}"/>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a:solidFill>
                  <a:srgbClr val="FFFFFF"/>
                </a:solidFill>
                <a:latin typeface="+mj-lt"/>
                <a:ea typeface="+mj-ea"/>
                <a:cs typeface="+mj-cs"/>
              </a:rPr>
              <a:t>Help your body fight the new variants. Get the new COVID-19 vaccine even if you’ve been vaccinated or had COVID.</a:t>
            </a:r>
            <a:endParaRPr lang="en-US" sz="37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5D51CEBF-06A5-076C-3142-9EFD1CB03FF2}"/>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buFont typeface="Arial" panose="020B0604020202020204" pitchFamily="34" charset="0"/>
              <a:buChar char="•"/>
            </a:pPr>
            <a:r>
              <a:rPr lang="en-US">
                <a:effectLst/>
              </a:rPr>
              <a:t>You should get the new vaccine if it’s been 2 months or more since you got your last COVID-19 vaccine. </a:t>
            </a:r>
          </a:p>
          <a:p>
            <a:pPr indent="-228600" algn="l">
              <a:buFont typeface="Arial" panose="020B0604020202020204" pitchFamily="34" charset="0"/>
              <a:buChar char="•"/>
            </a:pPr>
            <a:r>
              <a:rPr lang="en-US">
                <a:effectLst/>
              </a:rPr>
              <a:t>Get the new vaccine if you’ve missed getting a booster earlier or if you’ve never been vaccinated.</a:t>
            </a:r>
          </a:p>
          <a:p>
            <a:pPr indent="-228600" algn="l">
              <a:buFont typeface="Arial" panose="020B0604020202020204" pitchFamily="34" charset="0"/>
              <a:buChar char="•"/>
            </a:pPr>
            <a:r>
              <a:rPr lang="en-US"/>
              <a:t>If you’ve had COVID recently, you can get the new COVID-19 vaccine once you’ve recovered.</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183081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74BB77-56A5-4E50-9D94-7BC0B45826F6}"/>
              </a:ext>
            </a:extLst>
          </p:cNvPr>
          <p:cNvSpPr>
            <a:spLocks noGrp="1"/>
          </p:cNvSpPr>
          <p:nvPr>
            <p:ph type="ctrTitle"/>
          </p:nvPr>
        </p:nvSpPr>
        <p:spPr>
          <a:xfrm>
            <a:off x="1456148" y="1262464"/>
            <a:ext cx="3240506" cy="4064628"/>
          </a:xfrm>
        </p:spPr>
        <p:txBody>
          <a:bodyPr vert="horz" lIns="91440" tIns="45720" rIns="91440" bIns="45720" rtlCol="0" anchor="ctr">
            <a:normAutofit/>
          </a:bodyPr>
          <a:lstStyle/>
          <a:p>
            <a:pPr algn="l"/>
            <a:r>
              <a:rPr lang="en-US" sz="4400" b="1" kern="1200">
                <a:solidFill>
                  <a:srgbClr val="FFFFFF"/>
                </a:solidFill>
                <a:latin typeface="+mj-lt"/>
                <a:ea typeface="+mj-ea"/>
                <a:cs typeface="+mj-cs"/>
              </a:rPr>
              <a:t>It’s safe to get the COVID shot and the flu shot at the same time.</a:t>
            </a:r>
            <a:endParaRPr lang="en-US" sz="4400" kern="1200">
              <a:solidFill>
                <a:srgbClr val="FFFFFF"/>
              </a:solidFill>
              <a:latin typeface="+mj-lt"/>
              <a:ea typeface="+mj-ea"/>
              <a:cs typeface="+mj-cs"/>
            </a:endParaRPr>
          </a:p>
        </p:txBody>
      </p:sp>
      <p:sp>
        <p:nvSpPr>
          <p:cNvPr id="20"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3C63C892-1DFC-D01E-FDB7-F1BB11359FBE}"/>
              </a:ext>
            </a:extLst>
          </p:cNvPr>
          <p:cNvSpPr>
            <a:spLocks noGrp="1"/>
          </p:cNvSpPr>
          <p:nvPr>
            <p:ph type="subTitle" idx="1"/>
          </p:nvPr>
        </p:nvSpPr>
        <p:spPr>
          <a:xfrm>
            <a:off x="5370153" y="1526033"/>
            <a:ext cx="5536397" cy="3935281"/>
          </a:xfrm>
        </p:spPr>
        <p:txBody>
          <a:bodyPr vert="horz" lIns="91440" tIns="45720" rIns="91440" bIns="45720" rtlCol="0">
            <a:normAutofit/>
          </a:bodyPr>
          <a:lstStyle/>
          <a:p>
            <a:pPr marL="0" indent="-228600" algn="l">
              <a:buFont typeface="Arial" panose="020B0604020202020204" pitchFamily="34" charset="0"/>
              <a:buChar char="•"/>
            </a:pPr>
            <a:r>
              <a:rPr lang="en-US"/>
              <a:t>If you want to avoid separate appointments for vaccination, you can get the shots at the same time.</a:t>
            </a:r>
          </a:p>
          <a:p>
            <a:pPr marL="0" indent="-228600" algn="l">
              <a:buFont typeface="Arial" panose="020B0604020202020204" pitchFamily="34" charset="0"/>
              <a:buChar char="•"/>
            </a:pPr>
            <a:endParaRPr lang="en-US"/>
          </a:p>
          <a:p>
            <a:pPr marL="0" indent="-228600" algn="l">
              <a:buFont typeface="Arial" panose="020B0604020202020204" pitchFamily="34" charset="0"/>
              <a:buChar char="•"/>
            </a:pPr>
            <a:r>
              <a:rPr lang="en-US"/>
              <a:t>You can get free flu shots at the Kent Vaccine Center when you get a COVID-19 shot.</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2901225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2B298-CB96-1C26-B048-223FBD5FB300}"/>
              </a:ext>
            </a:extLst>
          </p:cNvPr>
          <p:cNvSpPr>
            <a:spLocks noGrp="1"/>
          </p:cNvSpPr>
          <p:nvPr>
            <p:ph type="ctrTitle"/>
          </p:nvPr>
        </p:nvSpPr>
        <p:spPr>
          <a:xfrm>
            <a:off x="1285241" y="1008993"/>
            <a:ext cx="9231410" cy="3542045"/>
          </a:xfrm>
        </p:spPr>
        <p:txBody>
          <a:bodyPr anchor="b">
            <a:normAutofit/>
          </a:bodyPr>
          <a:lstStyle/>
          <a:p>
            <a:pPr algn="l"/>
            <a:r>
              <a:rPr lang="en-US" sz="8100" b="1"/>
              <a:t>Questions about the new COVID-19 vaccine?</a:t>
            </a:r>
            <a:endParaRPr lang="en-US" sz="8100"/>
          </a:p>
        </p:txBody>
      </p:sp>
      <p:sp>
        <p:nvSpPr>
          <p:cNvPr id="3" name="Subtitle 2">
            <a:extLst>
              <a:ext uri="{FF2B5EF4-FFF2-40B4-BE49-F238E27FC236}">
                <a16:creationId xmlns:a16="http://schemas.microsoft.com/office/drawing/2014/main" id="{E9C625C7-AAA9-EC63-ED64-17F75F395A73}"/>
              </a:ext>
            </a:extLst>
          </p:cNvPr>
          <p:cNvSpPr>
            <a:spLocks noGrp="1"/>
          </p:cNvSpPr>
          <p:nvPr>
            <p:ph type="subTitle" idx="1"/>
          </p:nvPr>
        </p:nvSpPr>
        <p:spPr>
          <a:xfrm>
            <a:off x="1285241" y="4582814"/>
            <a:ext cx="7132335" cy="1312657"/>
          </a:xfrm>
        </p:spPr>
        <p:txBody>
          <a:bodyPr anchor="t">
            <a:normAutofit/>
          </a:bodyPr>
          <a:lstStyle/>
          <a:p>
            <a:pPr algn="l"/>
            <a:r>
              <a:rPr lang="en-US" sz="1900"/>
              <a:t>Call Washington State Department of Health information line: </a:t>
            </a:r>
            <a:r>
              <a:rPr lang="en-US" sz="1900" b="1" i="0">
                <a:effectLst/>
                <a:latin typeface="Calibri" panose="020F0502020204030204" pitchFamily="34" charset="0"/>
                <a:cs typeface="Calibri" panose="020F0502020204030204" pitchFamily="34" charset="0"/>
              </a:rPr>
              <a:t>1-800-525-0127</a:t>
            </a:r>
            <a:r>
              <a:rPr lang="en-US" sz="1900" i="0">
                <a:effectLst/>
                <a:latin typeface="Calibri" panose="020F0502020204030204" pitchFamily="34" charset="0"/>
                <a:cs typeface="Calibri" panose="020F0502020204030204" pitchFamily="34" charset="0"/>
              </a:rPr>
              <a:t>. </a:t>
            </a:r>
            <a:r>
              <a:rPr lang="en-US" sz="1900"/>
              <a:t>Say the name of your language for interpretation.</a:t>
            </a:r>
            <a:r>
              <a:rPr lang="en-US" sz="1900" i="0">
                <a:effectLst/>
              </a:rPr>
              <a:t> </a:t>
            </a:r>
          </a:p>
          <a:p>
            <a:pPr algn="l"/>
            <a:r>
              <a:rPr lang="en-US" sz="1900"/>
              <a:t>Go to </a:t>
            </a:r>
            <a:r>
              <a:rPr lang="en-US" sz="1900">
                <a:hlinkClick r:id="rId2"/>
              </a:rPr>
              <a:t>kingcounty.gov/covid/vaccine</a:t>
            </a:r>
            <a:r>
              <a:rPr lang="en-US" sz="1900"/>
              <a:t>. Use the Google translate menu for other languages.</a:t>
            </a:r>
          </a:p>
          <a:p>
            <a:pPr algn="l"/>
            <a:endParaRPr lang="en-US" sz="1900"/>
          </a:p>
        </p:txBody>
      </p:sp>
    </p:spTree>
    <p:extLst>
      <p:ext uri="{BB962C8B-B14F-4D97-AF65-F5344CB8AC3E}">
        <p14:creationId xmlns:p14="http://schemas.microsoft.com/office/powerpoint/2010/main" val="224594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620619C4-3A0E-D006-CDFA-A9D5D0C66E1B}"/>
              </a:ext>
            </a:extLst>
          </p:cNvPr>
          <p:cNvPicPr>
            <a:picLocks noGrp="1" noChangeAspect="1"/>
          </p:cNvPicPr>
          <p:nvPr>
            <p:ph idx="1"/>
          </p:nvPr>
        </p:nvPicPr>
        <p:blipFill>
          <a:blip r:embed="rId2"/>
          <a:stretch>
            <a:fillRect/>
          </a:stretch>
        </p:blipFill>
        <p:spPr>
          <a:xfrm>
            <a:off x="1278850" y="918546"/>
            <a:ext cx="7113335" cy="4979334"/>
          </a:xfrm>
          <a:prstGeom prst="rect">
            <a:avLst/>
          </a:prstGeom>
        </p:spPr>
      </p:pic>
    </p:spTree>
    <p:extLst>
      <p:ext uri="{BB962C8B-B14F-4D97-AF65-F5344CB8AC3E}">
        <p14:creationId xmlns:p14="http://schemas.microsoft.com/office/powerpoint/2010/main" val="277968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765F477-8C65-DF09-CF52-3749B3AA137C}"/>
              </a:ext>
            </a:extLst>
          </p:cNvPr>
          <p:cNvPicPr>
            <a:picLocks noGrp="1" noChangeAspect="1"/>
          </p:cNvPicPr>
          <p:nvPr>
            <p:ph idx="1"/>
          </p:nvPr>
        </p:nvPicPr>
        <p:blipFill rotWithShape="1">
          <a:blip r:embed="rId2"/>
          <a:srcRect r="3982"/>
          <a:stretch/>
        </p:blipFill>
        <p:spPr>
          <a:xfrm>
            <a:off x="20" y="1282"/>
            <a:ext cx="12191980" cy="6856718"/>
          </a:xfrm>
          <a:prstGeom prst="rect">
            <a:avLst/>
          </a:prstGeom>
        </p:spPr>
      </p:pic>
    </p:spTree>
    <p:extLst>
      <p:ext uri="{BB962C8B-B14F-4D97-AF65-F5344CB8AC3E}">
        <p14:creationId xmlns:p14="http://schemas.microsoft.com/office/powerpoint/2010/main" val="372888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27523-F40F-5A15-03B3-0D4B80E59D13}"/>
              </a:ext>
            </a:extLst>
          </p:cNvPr>
          <p:cNvSpPr>
            <a:spLocks noGrp="1"/>
          </p:cNvSpPr>
          <p:nvPr>
            <p:ph type="title"/>
          </p:nvPr>
        </p:nvSpPr>
        <p:spPr>
          <a:xfrm>
            <a:off x="1285240" y="1050595"/>
            <a:ext cx="8074815" cy="1618489"/>
          </a:xfrm>
        </p:spPr>
        <p:txBody>
          <a:bodyPr anchor="ctr">
            <a:normAutofit/>
          </a:bodyPr>
          <a:lstStyle/>
          <a:p>
            <a:r>
              <a:rPr lang="en-US" sz="3400" b="1">
                <a:effectLst/>
                <a:latin typeface="Calibri" panose="020F0502020204030204" pitchFamily="34" charset="0"/>
                <a:ea typeface="Calibri" panose="020F0502020204030204" pitchFamily="34" charset="0"/>
              </a:rPr>
              <a:t>Is the new COVID variant – ‘EG.5’ – spreading in King County? </a:t>
            </a:r>
            <a:br>
              <a:rPr lang="en-US" sz="3400">
                <a:effectLst/>
                <a:latin typeface="Calibri" panose="020F0502020204030204" pitchFamily="34" charset="0"/>
                <a:ea typeface="Calibri" panose="020F0502020204030204" pitchFamily="34" charset="0"/>
              </a:rPr>
            </a:br>
            <a:endParaRPr lang="en-US" sz="3400"/>
          </a:p>
        </p:txBody>
      </p:sp>
      <p:sp>
        <p:nvSpPr>
          <p:cNvPr id="3" name="Content Placeholder 2">
            <a:extLst>
              <a:ext uri="{FF2B5EF4-FFF2-40B4-BE49-F238E27FC236}">
                <a16:creationId xmlns:a16="http://schemas.microsoft.com/office/drawing/2014/main" id="{89BC9527-113B-E518-21B6-DDD6219BF671}"/>
              </a:ext>
            </a:extLst>
          </p:cNvPr>
          <p:cNvSpPr>
            <a:spLocks noGrp="1"/>
          </p:cNvSpPr>
          <p:nvPr>
            <p:ph idx="1"/>
          </p:nvPr>
        </p:nvSpPr>
        <p:spPr>
          <a:xfrm>
            <a:off x="1285240" y="2969469"/>
            <a:ext cx="8074815" cy="2800395"/>
          </a:xfrm>
        </p:spPr>
        <p:txBody>
          <a:bodyPr anchor="t">
            <a:normAutofit/>
          </a:bodyPr>
          <a:lstStyle/>
          <a:p>
            <a:r>
              <a:rPr lang="en-US" sz="2400" dirty="0">
                <a:effectLst/>
                <a:latin typeface="Calibri" panose="020F0502020204030204" pitchFamily="34" charset="0"/>
                <a:ea typeface="Calibri" panose="020F0502020204030204" pitchFamily="34" charset="0"/>
              </a:rPr>
              <a:t>We are watching COVID variants, but we don’t have the same level of local data about variants as we did during the height of the pandemic. As of September 2023, the CDC is reporting that the newer EG.5 variant makes up about 22% of national COVID cases, and that rate has been increasing. We don’t yet know how much this variant is contributing to the increase in COVID metrics locally.</a:t>
            </a:r>
          </a:p>
          <a:p>
            <a:endParaRPr lang="en-US" sz="2400" dirty="0"/>
          </a:p>
        </p:txBody>
      </p:sp>
    </p:spTree>
    <p:extLst>
      <p:ext uri="{BB962C8B-B14F-4D97-AF65-F5344CB8AC3E}">
        <p14:creationId xmlns:p14="http://schemas.microsoft.com/office/powerpoint/2010/main" val="261138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113B6D-1FE1-873A-27FA-C9985B4D59F9}"/>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Staying protected against new Variants </a:t>
            </a:r>
          </a:p>
        </p:txBody>
      </p:sp>
      <p:graphicFrame>
        <p:nvGraphicFramePr>
          <p:cNvPr id="5" name="Content Placeholder 2">
            <a:extLst>
              <a:ext uri="{FF2B5EF4-FFF2-40B4-BE49-F238E27FC236}">
                <a16:creationId xmlns:a16="http://schemas.microsoft.com/office/drawing/2014/main" id="{B8F14D05-C7D3-F521-957E-A47CC2C4915A}"/>
              </a:ext>
            </a:extLst>
          </p:cNvPr>
          <p:cNvGraphicFramePr>
            <a:graphicFrameLocks noGrp="1"/>
          </p:cNvGraphicFramePr>
          <p:nvPr>
            <p:ph idx="1"/>
            <p:extLst>
              <p:ext uri="{D42A27DB-BD31-4B8C-83A1-F6EECF244321}">
                <p14:modId xmlns:p14="http://schemas.microsoft.com/office/powerpoint/2010/main" val="1198991499"/>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063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23C6864-46C7-2064-7537-AD90602AB558}"/>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endParaRPr lang="en-US" sz="2200" dirty="0">
              <a:effectLst/>
              <a:latin typeface="Calibri" panose="020F0502020204030204" pitchFamily="34" charset="0"/>
              <a:ea typeface="Calibri" panose="020F0502020204030204" pitchFamily="34" charset="0"/>
            </a:endParaRP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COVID at home test kits are available at all Pharmacy's for a cost. Ranging from 10-25 dollars a box. </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Doctors' offices and Pharmacy's</a:t>
            </a:r>
            <a:r>
              <a:rPr lang="en-US" sz="2200" dirty="0">
                <a:latin typeface="Calibri" panose="020F0502020204030204" pitchFamily="34" charset="0"/>
                <a:ea typeface="Calibri" panose="020F0502020204030204" pitchFamily="34" charset="0"/>
              </a:rPr>
              <a:t>.</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Check with your </a:t>
            </a:r>
            <a:r>
              <a:rPr lang="en-US" sz="2200" dirty="0">
                <a:latin typeface="Calibri" panose="020F0502020204030204" pitchFamily="34" charset="0"/>
                <a:ea typeface="Calibri" panose="020F0502020204030204" pitchFamily="34" charset="0"/>
              </a:rPr>
              <a:t>heath insurance to see the out-of-pocket costs.</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Many health plans offer free and low-cost access to test kits</a:t>
            </a:r>
          </a:p>
          <a:p>
            <a:pPr marL="0" marR="0" fontAlgn="base">
              <a:spcBef>
                <a:spcPts val="0"/>
              </a:spcBef>
              <a:spcAft>
                <a:spcPts val="0"/>
              </a:spcAft>
            </a:pPr>
            <a:endParaRPr lang="en-US" sz="2200" dirty="0">
              <a:latin typeface="Calibri" panose="020F0502020204030204" pitchFamily="34" charset="0"/>
              <a:ea typeface="Calibri" panose="020F0502020204030204" pitchFamily="34" charset="0"/>
            </a:endParaRP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If you are a</a:t>
            </a:r>
            <a:r>
              <a:rPr lang="en-US" sz="2200" dirty="0">
                <a:latin typeface="Calibri" panose="020F0502020204030204" pitchFamily="34" charset="0"/>
                <a:ea typeface="Calibri" panose="020F0502020204030204" pitchFamily="34" charset="0"/>
              </a:rPr>
              <a:t>n organization and need at home test kits; Public Health has access to  test kits still until the end of summer.</a:t>
            </a:r>
          </a:p>
          <a:p>
            <a:pPr marL="0" marR="0" fontAlgn="base">
              <a:spcBef>
                <a:spcPts val="0"/>
              </a:spcBef>
              <a:spcAft>
                <a:spcPts val="0"/>
              </a:spcAft>
            </a:pPr>
            <a:r>
              <a:rPr lang="en-US" sz="2200" dirty="0">
                <a:effectLst/>
                <a:latin typeface="Calibri" panose="020F0502020204030204" pitchFamily="34" charset="0"/>
                <a:ea typeface="Calibri" panose="020F0502020204030204" pitchFamily="34" charset="0"/>
              </a:rPr>
              <a:t>Please email </a:t>
            </a:r>
            <a:r>
              <a:rPr lang="en-US" sz="2200" dirty="0">
                <a:effectLst/>
                <a:latin typeface="Calibri" panose="020F0502020204030204" pitchFamily="34" charset="0"/>
                <a:ea typeface="Calibri" panose="020F0502020204030204" pitchFamily="34" charset="0"/>
                <a:hlinkClick r:id="rId2"/>
              </a:rPr>
              <a:t>phpartnerships@kingcounty.gov</a:t>
            </a:r>
            <a:endParaRPr lang="en-US" sz="2200" dirty="0">
              <a:effectLst/>
              <a:latin typeface="Calibri" panose="020F0502020204030204" pitchFamily="34" charset="0"/>
              <a:ea typeface="Calibri" panose="020F0502020204030204" pitchFamily="34" charset="0"/>
            </a:endParaRPr>
          </a:p>
          <a:p>
            <a:pPr marL="0" marR="0" fontAlgn="base">
              <a:spcBef>
                <a:spcPts val="0"/>
              </a:spcBef>
              <a:spcAft>
                <a:spcPts val="0"/>
              </a:spcAft>
            </a:pPr>
            <a:endParaRPr lang="en-US" sz="2200" dirty="0">
              <a:effectLst/>
              <a:latin typeface="Times New Roman" panose="02020603050405020304" pitchFamily="18" charset="0"/>
              <a:ea typeface="Calibri" panose="020F0502020204030204" pitchFamily="34" charset="0"/>
            </a:endParaRPr>
          </a:p>
          <a:p>
            <a:endParaRPr lang="en-US" sz="2200" dirty="0"/>
          </a:p>
        </p:txBody>
      </p:sp>
      <p:sp>
        <p:nvSpPr>
          <p:cNvPr id="2" name="Title 1">
            <a:extLst>
              <a:ext uri="{FF2B5EF4-FFF2-40B4-BE49-F238E27FC236}">
                <a16:creationId xmlns:a16="http://schemas.microsoft.com/office/drawing/2014/main" id="{C9720766-3AF8-1545-32DB-9406C4DEA7DB}"/>
              </a:ext>
            </a:extLst>
          </p:cNvPr>
          <p:cNvSpPr>
            <a:spLocks noGrp="1"/>
          </p:cNvSpPr>
          <p:nvPr>
            <p:ph type="title"/>
          </p:nvPr>
        </p:nvSpPr>
        <p:spPr>
          <a:xfrm>
            <a:off x="838200" y="365125"/>
            <a:ext cx="10515600" cy="1325563"/>
          </a:xfrm>
        </p:spPr>
        <p:txBody>
          <a:bodyPr>
            <a:normAutofit/>
          </a:bodyPr>
          <a:lstStyle/>
          <a:p>
            <a:r>
              <a:rPr lang="en-US" sz="5400"/>
              <a:t>Where to get COVID-19 tests?</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700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9BD01E-FB50-4B36-79A7-48B663146029}"/>
              </a:ext>
            </a:extLst>
          </p:cNvPr>
          <p:cNvSpPr>
            <a:spLocks noGrp="1"/>
          </p:cNvSpPr>
          <p:nvPr>
            <p:ph type="title"/>
          </p:nvPr>
        </p:nvSpPr>
        <p:spPr>
          <a:xfrm>
            <a:off x="838200" y="365125"/>
            <a:ext cx="10515600" cy="1325563"/>
          </a:xfrm>
        </p:spPr>
        <p:txBody>
          <a:bodyPr>
            <a:normAutofit/>
          </a:bodyPr>
          <a:lstStyle/>
          <a:p>
            <a:r>
              <a:rPr lang="en-US" b="1">
                <a:effectLst/>
                <a:latin typeface="Calibri" panose="020F0502020204030204" pitchFamily="34" charset="0"/>
                <a:ea typeface="Calibri" panose="020F0502020204030204" pitchFamily="34" charset="0"/>
              </a:rPr>
              <a:t>Potential costs for COVID-19 vaccine and antiviral treatments</a:t>
            </a: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12A4AE-E481-426E-BDC5-FACA7D72125E}"/>
              </a:ext>
            </a:extLst>
          </p:cNvPr>
          <p:cNvSpPr>
            <a:spLocks noGrp="1"/>
          </p:cNvSpPr>
          <p:nvPr>
            <p:ph idx="1"/>
          </p:nvPr>
        </p:nvSpPr>
        <p:spPr>
          <a:xfrm>
            <a:off x="838200" y="1825625"/>
            <a:ext cx="10515600" cy="4351338"/>
          </a:xfrm>
        </p:spPr>
        <p:txBody>
          <a:bodyPr>
            <a:normAutofit/>
          </a:bodyPr>
          <a:lstStyle/>
          <a:p>
            <a:pPr marL="0" marR="0" indent="0" fontAlgn="base">
              <a:spcBef>
                <a:spcPts val="0"/>
              </a:spcBef>
              <a:spcAft>
                <a:spcPts val="0"/>
              </a:spcAft>
              <a:buNone/>
            </a:pPr>
            <a:br>
              <a:rPr lang="en-US" sz="2600">
                <a:effectLst/>
                <a:latin typeface="Calibri" panose="020F0502020204030204" pitchFamily="34" charset="0"/>
                <a:ea typeface="Calibri" panose="020F0502020204030204" pitchFamily="34" charset="0"/>
              </a:rPr>
            </a:br>
            <a:r>
              <a:rPr lang="en-US" sz="2600">
                <a:effectLst/>
                <a:latin typeface="Calibri" panose="020F0502020204030204" pitchFamily="34" charset="0"/>
                <a:ea typeface="Calibri" panose="020F0502020204030204" pitchFamily="34" charset="0"/>
              </a:rPr>
              <a:t>COVID-19 vaccines and antiviral treatment are currently free to the public. They will remain free, even for people who don’t have insurance, as long as the federal government’s large supply of vaccine and medication lasts. Vaccines purchased by the federal government are predicted to last through the summer and COVID-19 treatments will remain available, depending on the product, through the end of the year.</a:t>
            </a:r>
          </a:p>
          <a:p>
            <a:pPr marL="0" marR="0" indent="0" fontAlgn="base">
              <a:spcBef>
                <a:spcPts val="0"/>
              </a:spcBef>
              <a:spcAft>
                <a:spcPts val="0"/>
              </a:spcAft>
              <a:buNone/>
            </a:pPr>
            <a:endParaRPr lang="en-US" sz="2600">
              <a:effectLst/>
              <a:latin typeface="Calibri" panose="020F0502020204030204" pitchFamily="34" charset="0"/>
              <a:ea typeface="Calibri" panose="020F0502020204030204" pitchFamily="34" charset="0"/>
            </a:endParaRPr>
          </a:p>
          <a:p>
            <a:pPr marL="0" indent="0">
              <a:buNone/>
            </a:pPr>
            <a:r>
              <a:rPr lang="en-US" sz="2600">
                <a:effectLst/>
                <a:latin typeface="Calibri" panose="020F0502020204030204" pitchFamily="34" charset="0"/>
                <a:ea typeface="Calibri" panose="020F0502020204030204" pitchFamily="34" charset="0"/>
              </a:rPr>
              <a:t>After these free federal supplies run out, COVID-19 vaccines and treatments will shift to the private market. </a:t>
            </a:r>
          </a:p>
          <a:p>
            <a:endParaRPr lang="en-US" sz="2600"/>
          </a:p>
        </p:txBody>
      </p:sp>
    </p:spTree>
    <p:extLst>
      <p:ext uri="{BB962C8B-B14F-4D97-AF65-F5344CB8AC3E}">
        <p14:creationId xmlns:p14="http://schemas.microsoft.com/office/powerpoint/2010/main" val="215445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E52E4-3FD0-1D36-35B3-9B84223CF49C}"/>
              </a:ext>
            </a:extLst>
          </p:cNvPr>
          <p:cNvSpPr>
            <a:spLocks noGrp="1"/>
          </p:cNvSpPr>
          <p:nvPr>
            <p:ph type="ctrTitle"/>
          </p:nvPr>
        </p:nvSpPr>
        <p:spPr>
          <a:xfrm>
            <a:off x="6590662" y="4267832"/>
            <a:ext cx="4805996" cy="1297115"/>
          </a:xfrm>
        </p:spPr>
        <p:txBody>
          <a:bodyPr anchor="t">
            <a:normAutofit/>
          </a:bodyPr>
          <a:lstStyle/>
          <a:p>
            <a:pPr algn="l"/>
            <a:r>
              <a:rPr lang="en-US" sz="4000" b="1" dirty="0">
                <a:solidFill>
                  <a:schemeClr val="tx2"/>
                </a:solidFill>
              </a:rPr>
              <a:t>The New COVID-19 Vaccine for 2023-2024</a:t>
            </a:r>
            <a:endParaRPr lang="en-US" sz="4000" dirty="0">
              <a:solidFill>
                <a:schemeClr val="tx2"/>
              </a:solidFill>
            </a:endParaRPr>
          </a:p>
        </p:txBody>
      </p:sp>
      <p:sp>
        <p:nvSpPr>
          <p:cNvPr id="3" name="Subtitle 2">
            <a:extLst>
              <a:ext uri="{FF2B5EF4-FFF2-40B4-BE49-F238E27FC236}">
                <a16:creationId xmlns:a16="http://schemas.microsoft.com/office/drawing/2014/main" id="{47EED3DB-362A-76BD-85F8-8051C098F9E8}"/>
              </a:ext>
            </a:extLst>
          </p:cNvPr>
          <p:cNvSpPr>
            <a:spLocks noGrp="1"/>
          </p:cNvSpPr>
          <p:nvPr>
            <p:ph type="subTitle" idx="1"/>
          </p:nvPr>
        </p:nvSpPr>
        <p:spPr>
          <a:xfrm>
            <a:off x="6590966" y="3428999"/>
            <a:ext cx="4805691" cy="838831"/>
          </a:xfrm>
        </p:spPr>
        <p:txBody>
          <a:bodyPr anchor="b">
            <a:normAutofit/>
          </a:bodyPr>
          <a:lstStyle/>
          <a:p>
            <a:pPr algn="l"/>
            <a:endParaRPr lang="en-US" sz="2000">
              <a:solidFill>
                <a:schemeClr val="tx2"/>
              </a:solidFill>
            </a:endParaRPr>
          </a:p>
        </p:txBody>
      </p:sp>
      <p:pic>
        <p:nvPicPr>
          <p:cNvPr id="7" name="Graphic 6" descr="Needle">
            <a:extLst>
              <a:ext uri="{FF2B5EF4-FFF2-40B4-BE49-F238E27FC236}">
                <a16:creationId xmlns:a16="http://schemas.microsoft.com/office/drawing/2014/main" id="{F70E9481-BF7E-A17B-341F-82AA559997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1413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7A8AB-80CF-9297-2B3C-5B7AEAB5A13F}"/>
              </a:ext>
            </a:extLst>
          </p:cNvPr>
          <p:cNvSpPr>
            <a:spLocks noGrp="1"/>
          </p:cNvSpPr>
          <p:nvPr>
            <p:ph type="title"/>
          </p:nvPr>
        </p:nvSpPr>
        <p:spPr>
          <a:xfrm>
            <a:off x="838200" y="365125"/>
            <a:ext cx="10515600" cy="1325563"/>
          </a:xfrm>
        </p:spPr>
        <p:txBody>
          <a:bodyPr>
            <a:normAutofit fontScale="90000"/>
          </a:bodyPr>
          <a:lstStyle/>
          <a:p>
            <a:r>
              <a:rPr lang="en-US" sz="5400" b="1">
                <a:effectLst/>
                <a:latin typeface="Calibri" panose="020F0502020204030204" pitchFamily="34" charset="0"/>
                <a:ea typeface="Calibri" panose="020F0502020204030204" pitchFamily="34" charset="0"/>
              </a:rPr>
              <a:t>Potential costs for COVID-19 vaccine and antiviral treatments</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D6EE51-1329-86AC-91F6-DEF047C0EE13}"/>
              </a:ext>
            </a:extLst>
          </p:cNvPr>
          <p:cNvSpPr>
            <a:spLocks noGrp="1"/>
          </p:cNvSpPr>
          <p:nvPr>
            <p:ph idx="1"/>
          </p:nvPr>
        </p:nvSpPr>
        <p:spPr>
          <a:xfrm>
            <a:off x="838200" y="1929384"/>
            <a:ext cx="10515600" cy="4251960"/>
          </a:xfrm>
        </p:spPr>
        <p:txBody>
          <a:bodyPr>
            <a:normAutofit/>
          </a:bodyPr>
          <a:lstStyle/>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Getting a COVID-19 vaccine will likely be similar to getting the annual flu shot and other routine vaccines. COVID-19 shots and boosters will continue to be free for children under 18 years (through the Washington Childhood Vaccine Program and Children’s Health Insurance Program). In addition, most commercial insurance, Medicare, and Medicaid programs will cover the vaccines for their members. </a:t>
            </a:r>
          </a:p>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 </a:t>
            </a:r>
          </a:p>
          <a:p>
            <a:pPr marL="0" marR="0" indent="0" fontAlgn="base">
              <a:spcBef>
                <a:spcPts val="0"/>
              </a:spcBef>
              <a:spcAft>
                <a:spcPts val="0"/>
              </a:spcAft>
              <a:buNone/>
            </a:pPr>
            <a:r>
              <a:rPr lang="en-US" sz="2200">
                <a:effectLst/>
                <a:latin typeface="Calibri" panose="020F0502020204030204" pitchFamily="34" charset="0"/>
                <a:ea typeface="Calibri" panose="020F0502020204030204" pitchFamily="34" charset="0"/>
              </a:rPr>
              <a:t>Starting later this year, people will likely have out-of-pocket costs for COVID-19 treatment, depending on the type of insurance they have. This would be similar to the costs people have for other drugs through traditional coverage.</a:t>
            </a:r>
          </a:p>
          <a:p>
            <a:pPr marL="0" marR="0" indent="0">
              <a:spcBef>
                <a:spcPts val="0"/>
              </a:spcBef>
              <a:spcAft>
                <a:spcPts val="0"/>
              </a:spcAft>
              <a:buNone/>
            </a:pPr>
            <a:r>
              <a:rPr lang="en-US" sz="220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200">
                <a:effectLst/>
                <a:latin typeface="Calibri" panose="020F0502020204030204" pitchFamily="34" charset="0"/>
                <a:ea typeface="Calibri" panose="020F0502020204030204" pitchFamily="34" charset="0"/>
              </a:rPr>
              <a:t>The federal government is working with vaccine and treatment manufacturers to ensure that Patient Assistance Programs that provide free access to these products are easy to use and broadly accessible.</a:t>
            </a:r>
          </a:p>
          <a:p>
            <a:endParaRPr lang="en-US" sz="2200"/>
          </a:p>
        </p:txBody>
      </p:sp>
    </p:spTree>
    <p:extLst>
      <p:ext uri="{BB962C8B-B14F-4D97-AF65-F5344CB8AC3E}">
        <p14:creationId xmlns:p14="http://schemas.microsoft.com/office/powerpoint/2010/main" val="14818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455C-DB40-A926-2C11-FB470F29D221}"/>
              </a:ext>
            </a:extLst>
          </p:cNvPr>
          <p:cNvSpPr>
            <a:spLocks noGrp="1"/>
          </p:cNvSpPr>
          <p:nvPr>
            <p:ph type="title"/>
          </p:nvPr>
        </p:nvSpPr>
        <p:spPr>
          <a:solidFill>
            <a:schemeClr val="accent2">
              <a:lumMod val="60000"/>
              <a:lumOff val="40000"/>
            </a:schemeClr>
          </a:solidFill>
        </p:spPr>
        <p:txBody>
          <a:bodyPr/>
          <a:lstStyle/>
          <a:p>
            <a:pPr algn="ctr"/>
            <a:r>
              <a:rPr lang="en-US"/>
              <a:t>Treatment</a:t>
            </a:r>
          </a:p>
        </p:txBody>
      </p:sp>
      <p:sp>
        <p:nvSpPr>
          <p:cNvPr id="4" name="Rectangle 3">
            <a:extLst>
              <a:ext uri="{FF2B5EF4-FFF2-40B4-BE49-F238E27FC236}">
                <a16:creationId xmlns:a16="http://schemas.microsoft.com/office/drawing/2014/main" id="{B1656B42-B540-46B6-A62D-9BA4D530977D}"/>
              </a:ext>
            </a:extLst>
          </p:cNvPr>
          <p:cNvSpPr/>
          <p:nvPr/>
        </p:nvSpPr>
        <p:spPr>
          <a:xfrm>
            <a:off x="965771" y="2486346"/>
            <a:ext cx="4818580" cy="3308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u="sng">
                <a:effectLst/>
                <a:latin typeface="Calibri" panose="020F0502020204030204" pitchFamily="34" charset="0"/>
                <a:ea typeface="Calibri" panose="020F0502020204030204" pitchFamily="34" charset="0"/>
                <a:cs typeface="Times New Roman" panose="02020603050405020304" pitchFamily="18" charset="0"/>
                <a:hlinkClick r:id="rId2"/>
              </a:rPr>
              <a:t>COVID-19 antiviral medication</a:t>
            </a:r>
            <a:r>
              <a:rPr lang="en-US" sz="1800" u="sng">
                <a:effectLst/>
                <a:latin typeface="Calibri" panose="020F0502020204030204" pitchFamily="34" charset="0"/>
                <a:ea typeface="Calibri" panose="020F0502020204030204" pitchFamily="34" charset="0"/>
                <a:cs typeface="Times New Roman" panose="02020603050405020304" pitchFamily="18" charset="0"/>
              </a:rPr>
              <a:t>s</a:t>
            </a:r>
            <a:r>
              <a:rPr lang="en-US" sz="1800">
                <a:effectLst/>
                <a:latin typeface="Calibri" panose="020F0502020204030204" pitchFamily="34" charset="0"/>
                <a:ea typeface="Calibri" panose="020F0502020204030204" pitchFamily="34" charset="0"/>
                <a:cs typeface="Times New Roman" panose="02020603050405020304" pitchFamily="18" charset="0"/>
              </a:rPr>
              <a:t> such as </a:t>
            </a:r>
            <a:r>
              <a:rPr lang="en-US" sz="1800" u="sng">
                <a:effectLst/>
                <a:latin typeface="Calibri" panose="020F0502020204030204" pitchFamily="34" charset="0"/>
                <a:ea typeface="Calibri" panose="020F0502020204030204" pitchFamily="34" charset="0"/>
                <a:cs typeface="Times New Roman" panose="02020603050405020304" pitchFamily="18" charset="0"/>
                <a:hlinkClick r:id="rId3"/>
              </a:rPr>
              <a:t>Paxlovid</a:t>
            </a:r>
            <a:r>
              <a:rPr lang="en-US" sz="1800">
                <a:effectLst/>
                <a:latin typeface="Calibri" panose="020F0502020204030204" pitchFamily="34" charset="0"/>
                <a:ea typeface="Calibri" panose="020F0502020204030204" pitchFamily="34" charset="0"/>
                <a:cs typeface="Times New Roman" panose="02020603050405020304" pitchFamily="18" charset="0"/>
              </a:rPr>
              <a:t> purchased by the federal government will remain free regardless of insurance coverage until supplies run out</a:t>
            </a:r>
            <a:endParaRPr lang="en-US"/>
          </a:p>
        </p:txBody>
      </p:sp>
      <p:sp>
        <p:nvSpPr>
          <p:cNvPr id="5" name="Rectangle 4">
            <a:extLst>
              <a:ext uri="{FF2B5EF4-FFF2-40B4-BE49-F238E27FC236}">
                <a16:creationId xmlns:a16="http://schemas.microsoft.com/office/drawing/2014/main" id="{F76836F9-2715-EB75-F4DB-32AE385B8EE9}"/>
              </a:ext>
            </a:extLst>
          </p:cNvPr>
          <p:cNvSpPr/>
          <p:nvPr/>
        </p:nvSpPr>
        <p:spPr>
          <a:xfrm>
            <a:off x="6750121" y="2486345"/>
            <a:ext cx="4476108" cy="33082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800">
                <a:effectLst/>
                <a:latin typeface="Calibri" panose="020F0502020204030204" pitchFamily="34" charset="0"/>
                <a:ea typeface="Calibri" panose="020F0502020204030204" pitchFamily="34" charset="0"/>
                <a:cs typeface="Times New Roman" panose="02020603050405020304" pitchFamily="18" charset="0"/>
              </a:rPr>
              <a:t>When the federal supplies of antiviral medications run out later this year, people will likely have out-of-pocket costs for COVID-19 treatment, depending on the type of insurance they have. This would be like the costs people have for other drugs through traditional coverage</a:t>
            </a:r>
            <a:endParaRPr lang="en-US" sz="1800"/>
          </a:p>
          <a:p>
            <a:pPr algn="ctr"/>
            <a:endParaRPr lang="en-US">
              <a:solidFill>
                <a:schemeClr val="dk1"/>
              </a:solidFill>
            </a:endParaRPr>
          </a:p>
        </p:txBody>
      </p:sp>
    </p:spTree>
    <p:extLst>
      <p:ext uri="{BB962C8B-B14F-4D97-AF65-F5344CB8AC3E}">
        <p14:creationId xmlns:p14="http://schemas.microsoft.com/office/powerpoint/2010/main" val="1927030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35168-E06E-5680-2B7C-CB135DA1267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800" b="1" kern="1200">
                <a:solidFill>
                  <a:srgbClr val="FFFFFF"/>
                </a:solidFill>
                <a:latin typeface="+mj-lt"/>
                <a:ea typeface="+mj-ea"/>
                <a:cs typeface="+mj-cs"/>
              </a:rPr>
              <a:t>Generally, COVID-19 burden is decreasing in the US and here in King County.</a:t>
            </a:r>
            <a:endParaRPr lang="en-US" sz="2800" kern="120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01AF7DB9-4A9F-8ECD-77F7-F09E99FFDB96}"/>
              </a:ext>
            </a:extLst>
          </p:cNvPr>
          <p:cNvPicPr>
            <a:picLocks noChangeAspect="1"/>
          </p:cNvPicPr>
          <p:nvPr/>
        </p:nvPicPr>
        <p:blipFill>
          <a:blip r:embed="rId2"/>
          <a:stretch>
            <a:fillRect/>
          </a:stretch>
        </p:blipFill>
        <p:spPr>
          <a:xfrm>
            <a:off x="5010019" y="1716449"/>
            <a:ext cx="5706271" cy="3191320"/>
          </a:xfrm>
          <a:prstGeom prst="rect">
            <a:avLst/>
          </a:prstGeom>
        </p:spPr>
      </p:pic>
    </p:spTree>
    <p:extLst>
      <p:ext uri="{BB962C8B-B14F-4D97-AF65-F5344CB8AC3E}">
        <p14:creationId xmlns:p14="http://schemas.microsoft.com/office/powerpoint/2010/main" val="206040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4BBD7C-F471-DAEB-0DB8-887C9E2C3A2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b="1" kern="1200">
                <a:solidFill>
                  <a:srgbClr val="FFFFFF"/>
                </a:solidFill>
                <a:latin typeface="+mj-lt"/>
                <a:ea typeface="+mj-ea"/>
                <a:cs typeface="+mj-cs"/>
              </a:rPr>
              <a:t>In King County, our current trends show the following:</a:t>
            </a:r>
            <a:endParaRPr lang="en-US" sz="3300" kern="120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6897E311-2A2B-A5BF-6C46-FE0DB655BC9C}"/>
              </a:ext>
            </a:extLst>
          </p:cNvPr>
          <p:cNvPicPr>
            <a:picLocks noChangeAspect="1"/>
          </p:cNvPicPr>
          <p:nvPr/>
        </p:nvPicPr>
        <p:blipFill rotWithShape="1">
          <a:blip r:embed="rId2"/>
          <a:srcRect l="18880" t="7392" r="38017" b="368"/>
          <a:stretch/>
        </p:blipFill>
        <p:spPr>
          <a:xfrm>
            <a:off x="4752928" y="0"/>
            <a:ext cx="6064469" cy="6962008"/>
          </a:xfrm>
          <a:prstGeom prst="rect">
            <a:avLst/>
          </a:prstGeom>
        </p:spPr>
      </p:pic>
    </p:spTree>
    <p:extLst>
      <p:ext uri="{BB962C8B-B14F-4D97-AF65-F5344CB8AC3E}">
        <p14:creationId xmlns:p14="http://schemas.microsoft.com/office/powerpoint/2010/main" val="15665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B5EDC-E59A-1CD7-18D9-FC7304D1B4FB}"/>
              </a:ext>
            </a:extLst>
          </p:cNvPr>
          <p:cNvSpPr>
            <a:spLocks noGrp="1"/>
          </p:cNvSpPr>
          <p:nvPr>
            <p:ph type="title"/>
          </p:nvPr>
        </p:nvSpPr>
        <p:spPr/>
        <p:txBody>
          <a:bodyPr/>
          <a:lstStyle/>
          <a:p>
            <a:r>
              <a:rPr lang="en-US" b="1"/>
              <a:t>Keep in mind…</a:t>
            </a:r>
            <a:endParaRPr lang="en-US"/>
          </a:p>
        </p:txBody>
      </p:sp>
      <p:pic>
        <p:nvPicPr>
          <p:cNvPr id="4" name="Content Placeholder 3" descr="Icon&#10;&#10;Description automatically generated">
            <a:extLst>
              <a:ext uri="{FF2B5EF4-FFF2-40B4-BE49-F238E27FC236}">
                <a16:creationId xmlns:a16="http://schemas.microsoft.com/office/drawing/2014/main" id="{1175677F-7BE8-250E-E96D-559D176E5BEF}"/>
              </a:ext>
            </a:extLst>
          </p:cNvPr>
          <p:cNvPicPr>
            <a:picLocks noGrp="1" noChangeAspect="1"/>
          </p:cNvPicPr>
          <p:nvPr>
            <p:ph idx="1"/>
          </p:nvPr>
        </p:nvPicPr>
        <p:blipFill>
          <a:blip r:embed="rId2"/>
          <a:stretch>
            <a:fillRect/>
          </a:stretch>
        </p:blipFill>
        <p:spPr>
          <a:xfrm>
            <a:off x="291544" y="1561671"/>
            <a:ext cx="2940389" cy="2920055"/>
          </a:xfrm>
          <a:prstGeom prst="rect">
            <a:avLst/>
          </a:prstGeom>
        </p:spPr>
      </p:pic>
      <p:pic>
        <p:nvPicPr>
          <p:cNvPr id="5" name="Picture 4" descr="Icon&#10;&#10;Description automatically generated">
            <a:extLst>
              <a:ext uri="{FF2B5EF4-FFF2-40B4-BE49-F238E27FC236}">
                <a16:creationId xmlns:a16="http://schemas.microsoft.com/office/drawing/2014/main" id="{76D03116-079B-B52E-972F-854BE31111AC}"/>
              </a:ext>
            </a:extLst>
          </p:cNvPr>
          <p:cNvPicPr>
            <a:picLocks noChangeAspect="1"/>
          </p:cNvPicPr>
          <p:nvPr/>
        </p:nvPicPr>
        <p:blipFill>
          <a:blip r:embed="rId3"/>
          <a:stretch>
            <a:fillRect/>
          </a:stretch>
        </p:blipFill>
        <p:spPr>
          <a:xfrm>
            <a:off x="3071540" y="2496535"/>
            <a:ext cx="2510481" cy="1864929"/>
          </a:xfrm>
          <a:prstGeom prst="rect">
            <a:avLst/>
          </a:prstGeom>
        </p:spPr>
      </p:pic>
      <p:sp>
        <p:nvSpPr>
          <p:cNvPr id="6" name="Right Arrow 9">
            <a:extLst>
              <a:ext uri="{FF2B5EF4-FFF2-40B4-BE49-F238E27FC236}">
                <a16:creationId xmlns:a16="http://schemas.microsoft.com/office/drawing/2014/main" id="{04A64612-D098-A040-90AC-AEF2EC90007B}"/>
              </a:ext>
            </a:extLst>
          </p:cNvPr>
          <p:cNvSpPr/>
          <p:nvPr/>
        </p:nvSpPr>
        <p:spPr>
          <a:xfrm rot="1791984">
            <a:off x="6105899" y="3427185"/>
            <a:ext cx="1935892" cy="556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31B9799-F0AD-35E8-B4EE-D9AC59E7094F}"/>
              </a:ext>
            </a:extLst>
          </p:cNvPr>
          <p:cNvSpPr txBox="1"/>
          <p:nvPr/>
        </p:nvSpPr>
        <p:spPr>
          <a:xfrm>
            <a:off x="8362017" y="3745834"/>
            <a:ext cx="3237470" cy="1631216"/>
          </a:xfrm>
          <a:prstGeom prst="rect">
            <a:avLst/>
          </a:prstGeom>
          <a:noFill/>
        </p:spPr>
        <p:txBody>
          <a:bodyPr wrap="square" rtlCol="0">
            <a:spAutoFit/>
          </a:bodyPr>
          <a:lstStyle/>
          <a:p>
            <a:pPr algn="ctr"/>
            <a:r>
              <a:rPr lang="en-US" sz="5000" b="1"/>
              <a:t>Public Health</a:t>
            </a:r>
          </a:p>
        </p:txBody>
      </p:sp>
      <p:cxnSp>
        <p:nvCxnSpPr>
          <p:cNvPr id="9" name="Straight Connector 8">
            <a:extLst>
              <a:ext uri="{FF2B5EF4-FFF2-40B4-BE49-F238E27FC236}">
                <a16:creationId xmlns:a16="http://schemas.microsoft.com/office/drawing/2014/main" id="{5163CA7D-0FFE-B841-D37A-E1D2244DC103}"/>
              </a:ext>
            </a:extLst>
          </p:cNvPr>
          <p:cNvCxnSpPr>
            <a:cxnSpLocks/>
          </p:cNvCxnSpPr>
          <p:nvPr/>
        </p:nvCxnSpPr>
        <p:spPr>
          <a:xfrm>
            <a:off x="592513" y="4502275"/>
            <a:ext cx="4989508" cy="0"/>
          </a:xfrm>
          <a:prstGeom prst="line">
            <a:avLst/>
          </a:prstGeom>
        </p:spPr>
        <p:style>
          <a:lnRef idx="1">
            <a:schemeClr val="dk1"/>
          </a:lnRef>
          <a:fillRef idx="0">
            <a:schemeClr val="dk1"/>
          </a:fillRef>
          <a:effectRef idx="0">
            <a:schemeClr val="dk1"/>
          </a:effectRef>
          <a:fontRef idx="minor">
            <a:schemeClr val="tx1"/>
          </a:fontRef>
        </p:style>
      </p:cxnSp>
      <p:pic>
        <p:nvPicPr>
          <p:cNvPr id="11" name="Picture 10" descr="Icon&#10;&#10;Description automatically generated">
            <a:extLst>
              <a:ext uri="{FF2B5EF4-FFF2-40B4-BE49-F238E27FC236}">
                <a16:creationId xmlns:a16="http://schemas.microsoft.com/office/drawing/2014/main" id="{1EE7FB91-DA97-5827-9955-1333F3862744}"/>
              </a:ext>
            </a:extLst>
          </p:cNvPr>
          <p:cNvPicPr>
            <a:picLocks noChangeAspect="1"/>
          </p:cNvPicPr>
          <p:nvPr/>
        </p:nvPicPr>
        <p:blipFill>
          <a:blip r:embed="rId4"/>
          <a:stretch>
            <a:fillRect/>
          </a:stretch>
        </p:blipFill>
        <p:spPr>
          <a:xfrm>
            <a:off x="838200" y="4806529"/>
            <a:ext cx="1565000" cy="2055137"/>
          </a:xfrm>
          <a:prstGeom prst="rect">
            <a:avLst/>
          </a:prstGeom>
        </p:spPr>
      </p:pic>
      <p:pic>
        <p:nvPicPr>
          <p:cNvPr id="12" name="Picture 11" descr="Icon&#10;&#10;Description automatically generated">
            <a:extLst>
              <a:ext uri="{FF2B5EF4-FFF2-40B4-BE49-F238E27FC236}">
                <a16:creationId xmlns:a16="http://schemas.microsoft.com/office/drawing/2014/main" id="{4C719F58-55ED-17C0-014E-7D07983C295C}"/>
              </a:ext>
            </a:extLst>
          </p:cNvPr>
          <p:cNvPicPr>
            <a:picLocks noChangeAspect="1"/>
          </p:cNvPicPr>
          <p:nvPr/>
        </p:nvPicPr>
        <p:blipFill>
          <a:blip r:embed="rId2"/>
          <a:stretch>
            <a:fillRect/>
          </a:stretch>
        </p:blipFill>
        <p:spPr>
          <a:xfrm>
            <a:off x="2747272" y="4887803"/>
            <a:ext cx="1756891" cy="1747158"/>
          </a:xfrm>
          <a:prstGeom prst="rect">
            <a:avLst/>
          </a:prstGeom>
        </p:spPr>
      </p:pic>
      <p:sp>
        <p:nvSpPr>
          <p:cNvPr id="15" name="&quot;No&quot; Symbol 6">
            <a:extLst>
              <a:ext uri="{FF2B5EF4-FFF2-40B4-BE49-F238E27FC236}">
                <a16:creationId xmlns:a16="http://schemas.microsoft.com/office/drawing/2014/main" id="{DF57C4F1-C49B-5749-2BFD-245F5C523FFA}"/>
              </a:ext>
            </a:extLst>
          </p:cNvPr>
          <p:cNvSpPr/>
          <p:nvPr/>
        </p:nvSpPr>
        <p:spPr>
          <a:xfrm>
            <a:off x="2787308" y="4667301"/>
            <a:ext cx="1971119" cy="1952368"/>
          </a:xfrm>
          <a:prstGeom prst="noSmoking">
            <a:avLst>
              <a:gd name="adj" fmla="val 5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quot;No&quot; Symbol 6">
            <a:extLst>
              <a:ext uri="{FF2B5EF4-FFF2-40B4-BE49-F238E27FC236}">
                <a16:creationId xmlns:a16="http://schemas.microsoft.com/office/drawing/2014/main" id="{5B13A3D4-78D5-4344-CE27-09E074E1320D}"/>
              </a:ext>
            </a:extLst>
          </p:cNvPr>
          <p:cNvSpPr/>
          <p:nvPr/>
        </p:nvSpPr>
        <p:spPr>
          <a:xfrm>
            <a:off x="6126389" y="2871373"/>
            <a:ext cx="1971119" cy="1952368"/>
          </a:xfrm>
          <a:prstGeom prst="noSmoking">
            <a:avLst>
              <a:gd name="adj" fmla="val 548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502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7C1104-76E1-7428-D29B-20A613DD1AE4}"/>
              </a:ext>
            </a:extLst>
          </p:cNvPr>
          <p:cNvSpPr>
            <a:spLocks noGrp="1"/>
          </p:cNvSpPr>
          <p:nvPr>
            <p:ph type="title"/>
          </p:nvPr>
        </p:nvSpPr>
        <p:spPr>
          <a:xfrm>
            <a:off x="1371597" y="348865"/>
            <a:ext cx="10044023" cy="877729"/>
          </a:xfrm>
        </p:spPr>
        <p:txBody>
          <a:bodyPr anchor="ctr">
            <a:normAutofit/>
          </a:bodyPr>
          <a:lstStyle/>
          <a:p>
            <a:r>
              <a:rPr lang="en-US" sz="4000" b="1">
                <a:solidFill>
                  <a:srgbClr val="FFFFFF"/>
                </a:solidFill>
              </a:rPr>
              <a:t>Keep in mind…</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3029435E-894A-B2A0-34DB-1F7C44D47AE9}"/>
              </a:ext>
            </a:extLst>
          </p:cNvPr>
          <p:cNvGraphicFramePr>
            <a:graphicFrameLocks noGrp="1"/>
          </p:cNvGraphicFramePr>
          <p:nvPr>
            <p:ph idx="1"/>
            <p:extLst>
              <p:ext uri="{D42A27DB-BD31-4B8C-83A1-F6EECF244321}">
                <p14:modId xmlns:p14="http://schemas.microsoft.com/office/powerpoint/2010/main" val="4103808595"/>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1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BF4D-9FEC-322F-EA66-4A7B48DB337C}"/>
              </a:ext>
            </a:extLst>
          </p:cNvPr>
          <p:cNvSpPr>
            <a:spLocks noGrp="1"/>
          </p:cNvSpPr>
          <p:nvPr>
            <p:ph type="title"/>
          </p:nvPr>
        </p:nvSpPr>
        <p:spPr/>
        <p:txBody>
          <a:bodyPr/>
          <a:lstStyle/>
          <a:p>
            <a:r>
              <a:rPr lang="en-US"/>
              <a:t>COVID-19 vaccinations remain a key part of public health intervention.</a:t>
            </a:r>
          </a:p>
        </p:txBody>
      </p:sp>
      <p:pic>
        <p:nvPicPr>
          <p:cNvPr id="3" name="Picture 2" descr="A picture containing text&#10;&#10;Description automatically generated">
            <a:extLst>
              <a:ext uri="{FF2B5EF4-FFF2-40B4-BE49-F238E27FC236}">
                <a16:creationId xmlns:a16="http://schemas.microsoft.com/office/drawing/2014/main" id="{84831722-3B35-629A-7003-05152E5EA71A}"/>
              </a:ext>
            </a:extLst>
          </p:cNvPr>
          <p:cNvPicPr>
            <a:picLocks noChangeAspect="1"/>
          </p:cNvPicPr>
          <p:nvPr/>
        </p:nvPicPr>
        <p:blipFill>
          <a:blip r:embed="rId2"/>
          <a:stretch>
            <a:fillRect/>
          </a:stretch>
        </p:blipFill>
        <p:spPr>
          <a:xfrm>
            <a:off x="838200" y="2681245"/>
            <a:ext cx="4413694" cy="3348852"/>
          </a:xfrm>
          <a:prstGeom prst="rect">
            <a:avLst/>
          </a:prstGeom>
        </p:spPr>
      </p:pic>
      <p:sp>
        <p:nvSpPr>
          <p:cNvPr id="5" name="Down Arrow 2">
            <a:extLst>
              <a:ext uri="{FF2B5EF4-FFF2-40B4-BE49-F238E27FC236}">
                <a16:creationId xmlns:a16="http://schemas.microsoft.com/office/drawing/2014/main" id="{9FCD1CAC-8BCD-23BC-A4C0-9006F86A8FC7}"/>
              </a:ext>
            </a:extLst>
          </p:cNvPr>
          <p:cNvSpPr/>
          <p:nvPr/>
        </p:nvSpPr>
        <p:spPr>
          <a:xfrm>
            <a:off x="5881816" y="2125362"/>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6" name="Down Arrow 2">
            <a:extLst>
              <a:ext uri="{FF2B5EF4-FFF2-40B4-BE49-F238E27FC236}">
                <a16:creationId xmlns:a16="http://schemas.microsoft.com/office/drawing/2014/main" id="{3268C279-A606-54E1-CE5A-6FD31A06E91E}"/>
              </a:ext>
            </a:extLst>
          </p:cNvPr>
          <p:cNvSpPr/>
          <p:nvPr/>
        </p:nvSpPr>
        <p:spPr>
          <a:xfrm>
            <a:off x="5881815" y="5189237"/>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7" name="Down Arrow 2">
            <a:extLst>
              <a:ext uri="{FF2B5EF4-FFF2-40B4-BE49-F238E27FC236}">
                <a16:creationId xmlns:a16="http://schemas.microsoft.com/office/drawing/2014/main" id="{B63E0B99-C275-AABD-D2D6-48A9D9453458}"/>
              </a:ext>
            </a:extLst>
          </p:cNvPr>
          <p:cNvSpPr/>
          <p:nvPr/>
        </p:nvSpPr>
        <p:spPr>
          <a:xfrm>
            <a:off x="5881815" y="3581400"/>
            <a:ext cx="864973" cy="13036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0000"/>
                </a:solidFill>
              </a:rPr>
              <a:t>. ,l</a:t>
            </a:r>
          </a:p>
        </p:txBody>
      </p:sp>
      <p:sp>
        <p:nvSpPr>
          <p:cNvPr id="9" name="TextBox 8">
            <a:extLst>
              <a:ext uri="{FF2B5EF4-FFF2-40B4-BE49-F238E27FC236}">
                <a16:creationId xmlns:a16="http://schemas.microsoft.com/office/drawing/2014/main" id="{281A58C6-CA84-B692-F10C-3ED70A96FE7A}"/>
              </a:ext>
            </a:extLst>
          </p:cNvPr>
          <p:cNvSpPr txBox="1"/>
          <p:nvPr/>
        </p:nvSpPr>
        <p:spPr>
          <a:xfrm>
            <a:off x="7066339" y="2211885"/>
            <a:ext cx="4819136" cy="938719"/>
          </a:xfrm>
          <a:prstGeom prst="rect">
            <a:avLst/>
          </a:prstGeom>
          <a:noFill/>
        </p:spPr>
        <p:txBody>
          <a:bodyPr wrap="square" rtlCol="0">
            <a:spAutoFit/>
          </a:bodyPr>
          <a:lstStyle/>
          <a:p>
            <a:pPr algn="ctr"/>
            <a:r>
              <a:rPr lang="en-US" sz="5500" b="1"/>
              <a:t>Hospitalizations</a:t>
            </a:r>
          </a:p>
        </p:txBody>
      </p:sp>
      <p:sp>
        <p:nvSpPr>
          <p:cNvPr id="12" name="TextBox 11">
            <a:extLst>
              <a:ext uri="{FF2B5EF4-FFF2-40B4-BE49-F238E27FC236}">
                <a16:creationId xmlns:a16="http://schemas.microsoft.com/office/drawing/2014/main" id="{4C432D2A-75EF-B0B0-6685-DFE00D173895}"/>
              </a:ext>
            </a:extLst>
          </p:cNvPr>
          <p:cNvSpPr txBox="1"/>
          <p:nvPr/>
        </p:nvSpPr>
        <p:spPr>
          <a:xfrm>
            <a:off x="6746788" y="3763859"/>
            <a:ext cx="4819136" cy="938719"/>
          </a:xfrm>
          <a:prstGeom prst="rect">
            <a:avLst/>
          </a:prstGeom>
          <a:noFill/>
        </p:spPr>
        <p:txBody>
          <a:bodyPr wrap="square" rtlCol="0">
            <a:spAutoFit/>
          </a:bodyPr>
          <a:lstStyle/>
          <a:p>
            <a:pPr algn="ctr"/>
            <a:r>
              <a:rPr lang="en-US" sz="5500" b="1"/>
              <a:t>Deaths</a:t>
            </a:r>
          </a:p>
        </p:txBody>
      </p:sp>
      <p:sp>
        <p:nvSpPr>
          <p:cNvPr id="13" name="TextBox 12">
            <a:extLst>
              <a:ext uri="{FF2B5EF4-FFF2-40B4-BE49-F238E27FC236}">
                <a16:creationId xmlns:a16="http://schemas.microsoft.com/office/drawing/2014/main" id="{BDC74819-CE5C-3F81-1FDE-5D762737B115}"/>
              </a:ext>
            </a:extLst>
          </p:cNvPr>
          <p:cNvSpPr txBox="1"/>
          <p:nvPr/>
        </p:nvSpPr>
        <p:spPr>
          <a:xfrm>
            <a:off x="6940108" y="5371696"/>
            <a:ext cx="4819136" cy="938719"/>
          </a:xfrm>
          <a:prstGeom prst="rect">
            <a:avLst/>
          </a:prstGeom>
          <a:noFill/>
        </p:spPr>
        <p:txBody>
          <a:bodyPr wrap="square" rtlCol="0">
            <a:spAutoFit/>
          </a:bodyPr>
          <a:lstStyle/>
          <a:p>
            <a:pPr algn="ctr"/>
            <a:r>
              <a:rPr lang="en-US" sz="5500" b="1"/>
              <a:t>?Long COVID</a:t>
            </a:r>
          </a:p>
        </p:txBody>
      </p:sp>
    </p:spTree>
    <p:extLst>
      <p:ext uri="{BB962C8B-B14F-4D97-AF65-F5344CB8AC3E}">
        <p14:creationId xmlns:p14="http://schemas.microsoft.com/office/powerpoint/2010/main" val="4035300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B8307-D71D-6836-116C-C6FE5064FF0A}"/>
              </a:ext>
            </a:extLst>
          </p:cNvPr>
          <p:cNvSpPr>
            <a:spLocks noGrp="1"/>
          </p:cNvSpPr>
          <p:nvPr>
            <p:ph type="title"/>
          </p:nvPr>
        </p:nvSpPr>
        <p:spPr/>
        <p:txBody>
          <a:bodyPr>
            <a:normAutofit fontScale="90000"/>
          </a:bodyPr>
          <a:lstStyle/>
          <a:p>
            <a:r>
              <a:rPr lang="en-US" b="1" dirty="0"/>
              <a:t>We have had great success with primary vaccines. (over the past month we have increased our vaccine rate by .1%</a:t>
            </a:r>
            <a:endParaRPr lang="en-US" dirty="0"/>
          </a:p>
        </p:txBody>
      </p:sp>
      <p:pic>
        <p:nvPicPr>
          <p:cNvPr id="6" name="Picture 5">
            <a:extLst>
              <a:ext uri="{FF2B5EF4-FFF2-40B4-BE49-F238E27FC236}">
                <a16:creationId xmlns:a16="http://schemas.microsoft.com/office/drawing/2014/main" id="{23BCF6E2-58A1-F8D3-2A6B-1DF90B9D547E}"/>
              </a:ext>
            </a:extLst>
          </p:cNvPr>
          <p:cNvPicPr>
            <a:picLocks noChangeAspect="1"/>
          </p:cNvPicPr>
          <p:nvPr/>
        </p:nvPicPr>
        <p:blipFill>
          <a:blip r:embed="rId2"/>
          <a:stretch>
            <a:fillRect/>
          </a:stretch>
        </p:blipFill>
        <p:spPr>
          <a:xfrm>
            <a:off x="2262595" y="1850695"/>
            <a:ext cx="7954485" cy="4925112"/>
          </a:xfrm>
          <a:prstGeom prst="rect">
            <a:avLst/>
          </a:prstGeom>
        </p:spPr>
      </p:pic>
    </p:spTree>
    <p:extLst>
      <p:ext uri="{BB962C8B-B14F-4D97-AF65-F5344CB8AC3E}">
        <p14:creationId xmlns:p14="http://schemas.microsoft.com/office/powerpoint/2010/main" val="1782209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000C2-9BBA-C25D-D058-4F58A961DEF0}"/>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90 Day Hospitalization Vaccinated/Not Vaccinated</a:t>
            </a:r>
          </a:p>
        </p:txBody>
      </p:sp>
      <p:pic>
        <p:nvPicPr>
          <p:cNvPr id="4" name="Picture 3">
            <a:extLst>
              <a:ext uri="{FF2B5EF4-FFF2-40B4-BE49-F238E27FC236}">
                <a16:creationId xmlns:a16="http://schemas.microsoft.com/office/drawing/2014/main" id="{16FEB4ED-B0E4-FDE0-8888-FE1E8E4E73A4}"/>
              </a:ext>
            </a:extLst>
          </p:cNvPr>
          <p:cNvPicPr>
            <a:picLocks noChangeAspect="1"/>
          </p:cNvPicPr>
          <p:nvPr/>
        </p:nvPicPr>
        <p:blipFill>
          <a:blip r:embed="rId2"/>
          <a:stretch>
            <a:fillRect/>
          </a:stretch>
        </p:blipFill>
        <p:spPr>
          <a:xfrm>
            <a:off x="2190045" y="1675227"/>
            <a:ext cx="7811910" cy="4394199"/>
          </a:xfrm>
          <a:prstGeom prst="rect">
            <a:avLst/>
          </a:prstGeom>
        </p:spPr>
      </p:pic>
    </p:spTree>
    <p:extLst>
      <p:ext uri="{BB962C8B-B14F-4D97-AF65-F5344CB8AC3E}">
        <p14:creationId xmlns:p14="http://schemas.microsoft.com/office/powerpoint/2010/main" val="918450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05F9F-1A0E-F0B3-85CC-7EFF90BA19A9}"/>
              </a:ext>
            </a:extLst>
          </p:cNvPr>
          <p:cNvSpPr>
            <a:spLocks noGrp="1"/>
          </p:cNvSpPr>
          <p:nvPr>
            <p:ph type="title"/>
          </p:nvPr>
        </p:nvSpPr>
        <p:spPr>
          <a:xfrm>
            <a:off x="556532" y="643467"/>
            <a:ext cx="11210925" cy="744836"/>
          </a:xfrm>
        </p:spPr>
        <p:txBody>
          <a:bodyPr>
            <a:normAutofit/>
          </a:bodyPr>
          <a:lstStyle/>
          <a:p>
            <a:pPr algn="ctr"/>
            <a:r>
              <a:rPr lang="en-US" sz="3200">
                <a:solidFill>
                  <a:schemeClr val="bg1"/>
                </a:solidFill>
              </a:rPr>
              <a:t>Breaking the Numbers Down even further</a:t>
            </a:r>
          </a:p>
        </p:txBody>
      </p:sp>
      <p:pic>
        <p:nvPicPr>
          <p:cNvPr id="4" name="Picture 3">
            <a:extLst>
              <a:ext uri="{FF2B5EF4-FFF2-40B4-BE49-F238E27FC236}">
                <a16:creationId xmlns:a16="http://schemas.microsoft.com/office/drawing/2014/main" id="{5DDCAAD7-6FC6-655B-34A6-86BE9D202A42}"/>
              </a:ext>
            </a:extLst>
          </p:cNvPr>
          <p:cNvPicPr>
            <a:picLocks noChangeAspect="1"/>
          </p:cNvPicPr>
          <p:nvPr/>
        </p:nvPicPr>
        <p:blipFill>
          <a:blip r:embed="rId2"/>
          <a:stretch>
            <a:fillRect/>
          </a:stretch>
        </p:blipFill>
        <p:spPr>
          <a:xfrm>
            <a:off x="643467" y="2059359"/>
            <a:ext cx="10905066" cy="3625934"/>
          </a:xfrm>
          <a:prstGeom prst="rect">
            <a:avLst/>
          </a:prstGeom>
        </p:spPr>
      </p:pic>
    </p:spTree>
    <p:extLst>
      <p:ext uri="{BB962C8B-B14F-4D97-AF65-F5344CB8AC3E}">
        <p14:creationId xmlns:p14="http://schemas.microsoft.com/office/powerpoint/2010/main" val="3702893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67137-4528-13F5-EA25-A34D6E4BF1FB}"/>
              </a:ext>
            </a:extLst>
          </p:cNvPr>
          <p:cNvSpPr>
            <a:spLocks noGrp="1"/>
          </p:cNvSpPr>
          <p:nvPr>
            <p:ph type="title"/>
          </p:nvPr>
        </p:nvSpPr>
        <p:spPr/>
        <p:txBody>
          <a:bodyPr/>
          <a:lstStyle/>
          <a:p>
            <a:r>
              <a:rPr lang="en-US" sz="4400"/>
              <a:t>Vaccine preventable infections – COVID-19</a:t>
            </a:r>
            <a:br>
              <a:rPr lang="en-US" sz="4400"/>
            </a:br>
            <a:endParaRPr lang="en-US"/>
          </a:p>
        </p:txBody>
      </p:sp>
      <p:pic>
        <p:nvPicPr>
          <p:cNvPr id="3" name="Picture 2">
            <a:extLst>
              <a:ext uri="{FF2B5EF4-FFF2-40B4-BE49-F238E27FC236}">
                <a16:creationId xmlns:a16="http://schemas.microsoft.com/office/drawing/2014/main" id="{54992832-3D47-CBAB-1C84-A78CD39ECCB2}"/>
              </a:ext>
            </a:extLst>
          </p:cNvPr>
          <p:cNvPicPr>
            <a:picLocks noChangeAspect="1"/>
          </p:cNvPicPr>
          <p:nvPr/>
        </p:nvPicPr>
        <p:blipFill rotWithShape="1">
          <a:blip r:embed="rId2"/>
          <a:srcRect/>
          <a:stretch/>
        </p:blipFill>
        <p:spPr>
          <a:xfrm>
            <a:off x="491165" y="1690688"/>
            <a:ext cx="2849586" cy="2849586"/>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4" name="Picture 3" descr="A picture containing text&#10;&#10;Description automatically generated">
            <a:extLst>
              <a:ext uri="{FF2B5EF4-FFF2-40B4-BE49-F238E27FC236}">
                <a16:creationId xmlns:a16="http://schemas.microsoft.com/office/drawing/2014/main" id="{88D1AEFF-1966-D256-39B0-BA6FD40E95EB}"/>
              </a:ext>
            </a:extLst>
          </p:cNvPr>
          <p:cNvPicPr>
            <a:picLocks noChangeAspect="1"/>
          </p:cNvPicPr>
          <p:nvPr/>
        </p:nvPicPr>
        <p:blipFill>
          <a:blip r:embed="rId3"/>
          <a:stretch>
            <a:fillRect/>
          </a:stretch>
        </p:blipFill>
        <p:spPr>
          <a:xfrm>
            <a:off x="708870" y="4661141"/>
            <a:ext cx="2414175" cy="1831734"/>
          </a:xfrm>
          <a:prstGeom prst="rect">
            <a:avLst/>
          </a:prstGeom>
        </p:spPr>
      </p:pic>
      <p:sp>
        <p:nvSpPr>
          <p:cNvPr id="5" name="TextBox 4">
            <a:extLst>
              <a:ext uri="{FF2B5EF4-FFF2-40B4-BE49-F238E27FC236}">
                <a16:creationId xmlns:a16="http://schemas.microsoft.com/office/drawing/2014/main" id="{5F310586-A4C6-8F32-B4E0-9479B8414949}"/>
              </a:ext>
            </a:extLst>
          </p:cNvPr>
          <p:cNvSpPr txBox="1"/>
          <p:nvPr/>
        </p:nvSpPr>
        <p:spPr>
          <a:xfrm>
            <a:off x="4167931" y="1834058"/>
            <a:ext cx="7315199" cy="3785652"/>
          </a:xfrm>
          <a:prstGeom prst="rect">
            <a:avLst/>
          </a:prstGeom>
          <a:noFill/>
        </p:spPr>
        <p:txBody>
          <a:bodyPr wrap="square" rtlCol="0">
            <a:spAutoFit/>
          </a:bodyPr>
          <a:lstStyle/>
          <a:p>
            <a:pPr marL="285750" indent="-285750">
              <a:buFont typeface="Arial" panose="020B0604020202020204" pitchFamily="34" charset="0"/>
              <a:buChar char="•"/>
            </a:pPr>
            <a:r>
              <a:rPr lang="en-US" sz="3000"/>
              <a:t>Annual boosters made available in the fall </a:t>
            </a:r>
          </a:p>
          <a:p>
            <a:pPr marL="285750" indent="-285750">
              <a:buFont typeface="Arial" panose="020B0604020202020204" pitchFamily="34" charset="0"/>
              <a:buChar char="•"/>
            </a:pPr>
            <a:endParaRPr lang="en-US" sz="3000"/>
          </a:p>
          <a:p>
            <a:pPr marL="285750" indent="-285750">
              <a:buFont typeface="Arial" panose="020B0604020202020204" pitchFamily="34" charset="0"/>
              <a:buChar char="•"/>
            </a:pPr>
            <a:r>
              <a:rPr lang="en-US" sz="3000"/>
              <a:t>Allows for updates based on the circulating variants</a:t>
            </a:r>
          </a:p>
          <a:p>
            <a:pPr marL="285750" indent="-285750">
              <a:buFont typeface="Arial" panose="020B0604020202020204" pitchFamily="34" charset="0"/>
              <a:buChar char="•"/>
            </a:pPr>
            <a:endParaRPr lang="en-US" sz="3000"/>
          </a:p>
          <a:p>
            <a:pPr marL="285750" indent="-285750">
              <a:buFont typeface="Arial" panose="020B0604020202020204" pitchFamily="34" charset="0"/>
              <a:buChar char="•"/>
            </a:pPr>
            <a:r>
              <a:rPr lang="en-US" sz="3000"/>
              <a:t>Booster will provide the extra immunity protection especially for those at highest risk for severe disease</a:t>
            </a:r>
          </a:p>
        </p:txBody>
      </p:sp>
    </p:spTree>
    <p:extLst>
      <p:ext uri="{BB962C8B-B14F-4D97-AF65-F5344CB8AC3E}">
        <p14:creationId xmlns:p14="http://schemas.microsoft.com/office/powerpoint/2010/main" val="42740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08AE-A93B-902E-5538-BB91886B1D2C}"/>
              </a:ext>
            </a:extLst>
          </p:cNvPr>
          <p:cNvSpPr>
            <a:spLocks noGrp="1"/>
          </p:cNvSpPr>
          <p:nvPr>
            <p:ph type="title"/>
          </p:nvPr>
        </p:nvSpPr>
        <p:spPr/>
        <p:txBody>
          <a:bodyPr/>
          <a:lstStyle/>
          <a:p>
            <a:r>
              <a:rPr lang="en-US" b="1"/>
              <a:t>But we have a lot more work to do to bring people up to date.</a:t>
            </a:r>
            <a:endParaRPr lang="en-US"/>
          </a:p>
        </p:txBody>
      </p:sp>
      <p:sp>
        <p:nvSpPr>
          <p:cNvPr id="4" name="TextBox 3">
            <a:extLst>
              <a:ext uri="{FF2B5EF4-FFF2-40B4-BE49-F238E27FC236}">
                <a16:creationId xmlns:a16="http://schemas.microsoft.com/office/drawing/2014/main" id="{24C3D22F-BDE1-7212-E5AD-0FD6C64FB4A9}"/>
              </a:ext>
            </a:extLst>
          </p:cNvPr>
          <p:cNvSpPr txBox="1"/>
          <p:nvPr/>
        </p:nvSpPr>
        <p:spPr>
          <a:xfrm>
            <a:off x="6178193" y="1686698"/>
            <a:ext cx="4056363" cy="1742302"/>
          </a:xfrm>
          <a:prstGeom prst="rect">
            <a:avLst/>
          </a:prstGeom>
          <a:noFill/>
          <a:ln w="50800">
            <a:solidFill>
              <a:srgbClr val="FF0000"/>
            </a:solidFill>
          </a:ln>
        </p:spPr>
        <p:txBody>
          <a:bodyPr wrap="square" rtlCol="0">
            <a:spAutoFit/>
          </a:bodyPr>
          <a:lstStyle/>
          <a:p>
            <a:endParaRPr lang="en-US"/>
          </a:p>
        </p:txBody>
      </p:sp>
      <p:pic>
        <p:nvPicPr>
          <p:cNvPr id="5" name="Picture 4">
            <a:extLst>
              <a:ext uri="{FF2B5EF4-FFF2-40B4-BE49-F238E27FC236}">
                <a16:creationId xmlns:a16="http://schemas.microsoft.com/office/drawing/2014/main" id="{B4BC2A30-2FFB-D553-EB00-1ED8F3F85FEB}"/>
              </a:ext>
            </a:extLst>
          </p:cNvPr>
          <p:cNvPicPr>
            <a:picLocks noChangeAspect="1"/>
          </p:cNvPicPr>
          <p:nvPr/>
        </p:nvPicPr>
        <p:blipFill>
          <a:blip r:embed="rId2"/>
          <a:stretch>
            <a:fillRect/>
          </a:stretch>
        </p:blipFill>
        <p:spPr>
          <a:xfrm>
            <a:off x="2162845" y="1789400"/>
            <a:ext cx="8030696" cy="4820323"/>
          </a:xfrm>
          <a:prstGeom prst="rect">
            <a:avLst/>
          </a:prstGeom>
        </p:spPr>
      </p:pic>
    </p:spTree>
    <p:extLst>
      <p:ext uri="{BB962C8B-B14F-4D97-AF65-F5344CB8AC3E}">
        <p14:creationId xmlns:p14="http://schemas.microsoft.com/office/powerpoint/2010/main" val="2969334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3F29E-7D38-4C76-AD57-6A5BA9E28C5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Bivalent (Omicron)</a:t>
            </a:r>
            <a:br>
              <a:rPr lang="en-US" sz="3600" kern="1200">
                <a:solidFill>
                  <a:srgbClr val="FFFFFF"/>
                </a:solidFill>
                <a:latin typeface="+mj-lt"/>
                <a:ea typeface="+mj-ea"/>
                <a:cs typeface="+mj-cs"/>
              </a:rPr>
            </a:br>
            <a:r>
              <a:rPr lang="en-US" sz="3600" kern="1200">
                <a:solidFill>
                  <a:srgbClr val="FFFFFF"/>
                </a:solidFill>
                <a:latin typeface="+mj-lt"/>
                <a:ea typeface="+mj-ea"/>
                <a:cs typeface="+mj-cs"/>
              </a:rPr>
              <a:t> Booster</a:t>
            </a:r>
          </a:p>
        </p:txBody>
      </p:sp>
      <p:pic>
        <p:nvPicPr>
          <p:cNvPr id="8" name="Content Placeholder 7">
            <a:extLst>
              <a:ext uri="{FF2B5EF4-FFF2-40B4-BE49-F238E27FC236}">
                <a16:creationId xmlns:a16="http://schemas.microsoft.com/office/drawing/2014/main" id="{C6DF0F84-7267-2643-87C6-A43321D5F3C4}"/>
              </a:ext>
            </a:extLst>
          </p:cNvPr>
          <p:cNvPicPr>
            <a:picLocks noGrp="1" noChangeAspect="1"/>
          </p:cNvPicPr>
          <p:nvPr>
            <p:ph idx="1"/>
          </p:nvPr>
        </p:nvPicPr>
        <p:blipFill>
          <a:blip r:embed="rId2"/>
          <a:stretch>
            <a:fillRect/>
          </a:stretch>
        </p:blipFill>
        <p:spPr>
          <a:xfrm>
            <a:off x="5404179" y="643466"/>
            <a:ext cx="5526973" cy="5568739"/>
          </a:xfrm>
          <a:prstGeom prst="rect">
            <a:avLst/>
          </a:prstGeom>
        </p:spPr>
      </p:pic>
    </p:spTree>
    <p:extLst>
      <p:ext uri="{BB962C8B-B14F-4D97-AF65-F5344CB8AC3E}">
        <p14:creationId xmlns:p14="http://schemas.microsoft.com/office/powerpoint/2010/main" val="1279583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C06CD5A-7F0B-BD4C-442C-D3B4DCC30BF9}"/>
              </a:ext>
            </a:extLst>
          </p:cNvPr>
          <p:cNvPicPr>
            <a:picLocks noGrp="1" noChangeAspect="1"/>
          </p:cNvPicPr>
          <p:nvPr>
            <p:ph idx="1"/>
          </p:nvPr>
        </p:nvPicPr>
        <p:blipFill rotWithShape="1">
          <a:blip r:embed="rId2"/>
          <a:srcRect b="461"/>
          <a:stretch/>
        </p:blipFill>
        <p:spPr>
          <a:xfrm>
            <a:off x="20" y="1282"/>
            <a:ext cx="12191980" cy="6856718"/>
          </a:xfrm>
          <a:prstGeom prst="rect">
            <a:avLst/>
          </a:prstGeom>
        </p:spPr>
      </p:pic>
    </p:spTree>
    <p:extLst>
      <p:ext uri="{BB962C8B-B14F-4D97-AF65-F5344CB8AC3E}">
        <p14:creationId xmlns:p14="http://schemas.microsoft.com/office/powerpoint/2010/main" val="36684573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75F7E4B-0234-EEE6-54D5-6EA424F86345}"/>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561234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AF9ECC36-DA21-67E5-3A48-80CC804C6B69}"/>
              </a:ext>
            </a:extLst>
          </p:cNvPr>
          <p:cNvPicPr>
            <a:picLocks noGrp="1" noChangeAspect="1"/>
          </p:cNvPicPr>
          <p:nvPr>
            <p:ph idx="1"/>
          </p:nvPr>
        </p:nvPicPr>
        <p:blipFill rotWithShape="1">
          <a:blip r:embed="rId2"/>
          <a:srcRect b="900"/>
          <a:stretch/>
        </p:blipFill>
        <p:spPr>
          <a:xfrm>
            <a:off x="20" y="1282"/>
            <a:ext cx="12191980" cy="6856718"/>
          </a:xfrm>
          <a:prstGeom prst="rect">
            <a:avLst/>
          </a:prstGeom>
        </p:spPr>
      </p:pic>
    </p:spTree>
    <p:extLst>
      <p:ext uri="{BB962C8B-B14F-4D97-AF65-F5344CB8AC3E}">
        <p14:creationId xmlns:p14="http://schemas.microsoft.com/office/powerpoint/2010/main" val="1743842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60913-5392-6853-ACE4-7BAC0B810DCB}"/>
              </a:ext>
            </a:extLst>
          </p:cNvPr>
          <p:cNvSpPr>
            <a:spLocks noGrp="1"/>
          </p:cNvSpPr>
          <p:nvPr>
            <p:ph type="title"/>
          </p:nvPr>
        </p:nvSpPr>
        <p:spPr>
          <a:xfrm>
            <a:off x="5297762" y="329184"/>
            <a:ext cx="6251110" cy="1783080"/>
          </a:xfrm>
        </p:spPr>
        <p:txBody>
          <a:bodyPr anchor="b">
            <a:normAutofit/>
          </a:bodyPr>
          <a:lstStyle/>
          <a:p>
            <a:r>
              <a:rPr lang="en-US" sz="5400"/>
              <a:t>New Updated Bivalent Booster</a:t>
            </a:r>
          </a:p>
        </p:txBody>
      </p:sp>
      <p:pic>
        <p:nvPicPr>
          <p:cNvPr id="5" name="Picture 4" descr="Hands holding each other's wrists and interlinked to form a circle">
            <a:extLst>
              <a:ext uri="{FF2B5EF4-FFF2-40B4-BE49-F238E27FC236}">
                <a16:creationId xmlns:a16="http://schemas.microsoft.com/office/drawing/2014/main" id="{87EABAE2-6D57-6DE5-344D-362E69EC8F30}"/>
              </a:ext>
            </a:extLst>
          </p:cNvPr>
          <p:cNvPicPr>
            <a:picLocks noChangeAspect="1"/>
          </p:cNvPicPr>
          <p:nvPr/>
        </p:nvPicPr>
        <p:blipFill rotWithShape="1">
          <a:blip r:embed="rId2"/>
          <a:srcRect l="29152" r="2551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8A258A-1024-CFE6-3893-900307AD67A3}"/>
              </a:ext>
            </a:extLst>
          </p:cNvPr>
          <p:cNvSpPr>
            <a:spLocks noGrp="1"/>
          </p:cNvSpPr>
          <p:nvPr>
            <p:ph idx="1"/>
          </p:nvPr>
        </p:nvSpPr>
        <p:spPr>
          <a:xfrm>
            <a:off x="5297762" y="2706624"/>
            <a:ext cx="6251110" cy="3483864"/>
          </a:xfrm>
        </p:spPr>
        <p:txBody>
          <a:bodyPr>
            <a:normAutofit/>
          </a:bodyPr>
          <a:lstStyle/>
          <a:p>
            <a:pPr marL="0" marR="0">
              <a:spcBef>
                <a:spcPts val="0"/>
              </a:spcBef>
              <a:spcAft>
                <a:spcPts val="600"/>
              </a:spcAft>
            </a:pPr>
            <a:r>
              <a:rPr lang="en-US" sz="1400" b="1" dirty="0">
                <a:effectLst/>
                <a:latin typeface="Calibri" panose="020F0502020204030204" pitchFamily="34" charset="0"/>
                <a:ea typeface="Calibri" panose="020F0502020204030204" pitchFamily="34" charset="0"/>
              </a:rPr>
              <a:t>Who is now eligible to receive the second bivalent booster?</a:t>
            </a:r>
            <a:endParaRPr lang="en-US" sz="1400" dirty="0">
              <a:effectLst/>
              <a:latin typeface="Calibri" panose="020F0502020204030204" pitchFamily="34" charset="0"/>
              <a:ea typeface="Calibri" panose="020F0502020204030204" pitchFamily="34" charset="0"/>
            </a:endParaRP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People ages 65 and over.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People over 65 are among those most susceptible to severe outcomes from Covid-19.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These individuals are newly able to receive their second bivalent booster if it’s been at least 4 months since their first bivalent shot.</a:t>
            </a:r>
            <a:endParaRPr lang="en-US" sz="1400" dirty="0">
              <a:effectLst/>
              <a:latin typeface="Calibri" panose="020F0502020204030204" pitchFamily="34" charset="0"/>
              <a:ea typeface="Calibri" panose="020F0502020204030204" pitchFamily="34" charset="0"/>
            </a:endParaRPr>
          </a:p>
          <a:p>
            <a:pPr marL="914400" marR="0">
              <a:spcBef>
                <a:spcPts val="0"/>
              </a:spcBef>
              <a:spcAft>
                <a:spcPts val="600"/>
              </a:spcAft>
            </a:pPr>
            <a:r>
              <a:rPr lang="en-US" sz="1400" dirty="0">
                <a:effectLst/>
                <a:latin typeface="Calibri" panose="020F0502020204030204" pitchFamily="34" charset="0"/>
                <a:ea typeface="Calibri" panose="020F0502020204030204" pitchFamily="34" charset="0"/>
              </a:rPr>
              <a:t> </a:t>
            </a:r>
          </a:p>
          <a:p>
            <a:pPr marL="342900" marR="0" lvl="0" indent="-342900">
              <a:spcBef>
                <a:spcPts val="0"/>
              </a:spcBef>
              <a:spcAft>
                <a:spcPts val="600"/>
              </a:spcAft>
              <a:buFont typeface="Symbol" panose="05050102010706020507" pitchFamily="18" charset="2"/>
              <a:buChar char=""/>
            </a:pPr>
            <a:r>
              <a:rPr lang="en-US" sz="1400" dirty="0">
                <a:effectLst/>
                <a:latin typeface="Calibri" panose="020F0502020204030204" pitchFamily="34" charset="0"/>
                <a:ea typeface="Times New Roman" panose="02020603050405020304" pitchFamily="18" charset="0"/>
              </a:rPr>
              <a:t>People who are immunocompromised.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b="1" dirty="0">
                <a:effectLst/>
                <a:latin typeface="Calibri" panose="020F0502020204030204" pitchFamily="34" charset="0"/>
                <a:ea typeface="Times New Roman" panose="02020603050405020304" pitchFamily="18" charset="0"/>
              </a:rPr>
              <a:t>The new guidance from the CDC is that anyone 6 and older with moderate or severe immunocompromise can receive a second bivalent booster if it’s been at least two months since their first. </a:t>
            </a:r>
            <a:endParaRPr lang="en-US" sz="1400" dirty="0">
              <a:effectLst/>
              <a:latin typeface="Calibri" panose="020F0502020204030204" pitchFamily="34" charset="0"/>
              <a:ea typeface="Calibri" panose="020F0502020204030204" pitchFamily="34" charset="0"/>
            </a:endParaRPr>
          </a:p>
          <a:p>
            <a:pPr marL="742950" marR="0" lvl="1" indent="-285750">
              <a:spcBef>
                <a:spcPts val="0"/>
              </a:spcBef>
              <a:spcAft>
                <a:spcPts val="600"/>
              </a:spcAft>
              <a:buFont typeface="Courier New" panose="02070309020205020404" pitchFamily="49" charset="0"/>
              <a:buChar char="o"/>
            </a:pPr>
            <a:r>
              <a:rPr lang="en-US" sz="1400" dirty="0">
                <a:effectLst/>
                <a:latin typeface="Calibri" panose="020F0502020204030204" pitchFamily="34" charset="0"/>
                <a:ea typeface="Times New Roman" panose="02020603050405020304" pitchFamily="18" charset="0"/>
              </a:rPr>
              <a:t>Depending on their specific medical circumstances, they may be able to receive the bivalent booster as frequently as every two months. They can talk with their provider about this and see if it’s right for them.</a:t>
            </a:r>
            <a:endParaRPr lang="en-US" sz="1400" dirty="0">
              <a:effectLst/>
              <a:latin typeface="Calibri" panose="020F0502020204030204" pitchFamily="34" charset="0"/>
              <a:ea typeface="Calibri" panose="020F0502020204030204" pitchFamily="34" charset="0"/>
            </a:endParaRPr>
          </a:p>
          <a:p>
            <a:pPr marL="0" marR="0" indent="0">
              <a:spcBef>
                <a:spcPts val="0"/>
              </a:spcBef>
              <a:spcAft>
                <a:spcPts val="600"/>
              </a:spcAft>
              <a:buNone/>
            </a:pPr>
            <a:endParaRPr lang="en-US" sz="1400" dirty="0">
              <a:effectLst/>
              <a:latin typeface="Calibri" panose="020F0502020204030204" pitchFamily="34" charset="0"/>
              <a:ea typeface="Calibri" panose="020F0502020204030204" pitchFamily="34" charset="0"/>
            </a:endParaRPr>
          </a:p>
          <a:p>
            <a:endParaRPr lang="en-US" sz="1400" dirty="0"/>
          </a:p>
        </p:txBody>
      </p:sp>
    </p:spTree>
    <p:extLst>
      <p:ext uri="{BB962C8B-B14F-4D97-AF65-F5344CB8AC3E}">
        <p14:creationId xmlns:p14="http://schemas.microsoft.com/office/powerpoint/2010/main" val="794849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3F24F-71F4-216A-27A8-1455E1F93F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FDBFA6-C477-3C57-0467-2E6BB74784B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313E0E1-BA23-73B5-6198-4525F93A6009}"/>
              </a:ext>
            </a:extLst>
          </p:cNvPr>
          <p:cNvPicPr>
            <a:picLocks noChangeAspect="1"/>
          </p:cNvPicPr>
          <p:nvPr/>
        </p:nvPicPr>
        <p:blipFill>
          <a:blip r:embed="rId2"/>
          <a:stretch>
            <a:fillRect/>
          </a:stretch>
        </p:blipFill>
        <p:spPr>
          <a:xfrm>
            <a:off x="7353" y="0"/>
            <a:ext cx="12177293" cy="6858000"/>
          </a:xfrm>
          <a:prstGeom prst="rect">
            <a:avLst/>
          </a:prstGeom>
        </p:spPr>
      </p:pic>
    </p:spTree>
    <p:extLst>
      <p:ext uri="{BB962C8B-B14F-4D97-AF65-F5344CB8AC3E}">
        <p14:creationId xmlns:p14="http://schemas.microsoft.com/office/powerpoint/2010/main" val="4287837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1">
            <a:extLst>
              <a:ext uri="{FF2B5EF4-FFF2-40B4-BE49-F238E27FC236}">
                <a16:creationId xmlns:a16="http://schemas.microsoft.com/office/drawing/2014/main" id="{74751229-0244-4FBB-BED1-407467F4C9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E5D492-4B06-5B37-A02D-E43F8B8B3521}"/>
              </a:ext>
            </a:extLst>
          </p:cNvPr>
          <p:cNvSpPr>
            <a:spLocks noGrp="1"/>
          </p:cNvSpPr>
          <p:nvPr>
            <p:ph type="ctrTitle"/>
          </p:nvPr>
        </p:nvSpPr>
        <p:spPr>
          <a:xfrm>
            <a:off x="2197101" y="735283"/>
            <a:ext cx="4978399" cy="3165045"/>
          </a:xfrm>
        </p:spPr>
        <p:txBody>
          <a:bodyPr anchor="b">
            <a:normAutofit/>
          </a:bodyPr>
          <a:lstStyle/>
          <a:p>
            <a:pPr algn="l"/>
            <a:r>
              <a:rPr lang="en-US" sz="4400" b="1"/>
              <a:t>A new COVID-19 vaccine was approved to protect everyone this fall and winter.</a:t>
            </a:r>
            <a:endParaRPr lang="en-US" sz="4400"/>
          </a:p>
        </p:txBody>
      </p:sp>
      <p:sp>
        <p:nvSpPr>
          <p:cNvPr id="3" name="Subtitle 2">
            <a:extLst>
              <a:ext uri="{FF2B5EF4-FFF2-40B4-BE49-F238E27FC236}">
                <a16:creationId xmlns:a16="http://schemas.microsoft.com/office/drawing/2014/main" id="{1A8A8D95-C86A-3151-09B7-008233331403}"/>
              </a:ext>
            </a:extLst>
          </p:cNvPr>
          <p:cNvSpPr>
            <a:spLocks noGrp="1"/>
          </p:cNvSpPr>
          <p:nvPr>
            <p:ph type="subTitle" idx="1"/>
          </p:nvPr>
        </p:nvSpPr>
        <p:spPr>
          <a:xfrm>
            <a:off x="2197101" y="4078423"/>
            <a:ext cx="4978399" cy="2058657"/>
          </a:xfrm>
        </p:spPr>
        <p:txBody>
          <a:bodyPr>
            <a:normAutofit/>
          </a:bodyPr>
          <a:lstStyle/>
          <a:p>
            <a:pPr algn="l"/>
            <a:r>
              <a:rPr lang="en-US" sz="2200"/>
              <a:t>Everyone 6 months and older should get the updated 2023-2024 COVID-19 vaccine. </a:t>
            </a:r>
          </a:p>
          <a:p>
            <a:pPr algn="l"/>
            <a:r>
              <a:rPr lang="en-US" sz="2200"/>
              <a:t>It’s especially important for older adults and people with high risk conditions.</a:t>
            </a:r>
          </a:p>
          <a:p>
            <a:pPr algn="l"/>
            <a:endParaRPr lang="en-US" sz="2200"/>
          </a:p>
        </p:txBody>
      </p:sp>
      <p:pic>
        <p:nvPicPr>
          <p:cNvPr id="7" name="Graphic 6" descr="Needle">
            <a:extLst>
              <a:ext uri="{FF2B5EF4-FFF2-40B4-BE49-F238E27FC236}">
                <a16:creationId xmlns:a16="http://schemas.microsoft.com/office/drawing/2014/main" id="{A62D0D40-E742-0822-960D-1E81F141154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7549" y="2776619"/>
            <a:ext cx="1289051" cy="1289051"/>
          </a:xfrm>
          <a:prstGeom prst="rect">
            <a:avLst/>
          </a:prstGeom>
        </p:spPr>
      </p:pic>
      <p:pic>
        <p:nvPicPr>
          <p:cNvPr id="9" name="Graphic 8" descr="Needle">
            <a:extLst>
              <a:ext uri="{FF2B5EF4-FFF2-40B4-BE49-F238E27FC236}">
                <a16:creationId xmlns:a16="http://schemas.microsoft.com/office/drawing/2014/main" id="{37E1CAF1-A173-4CCF-B73C-D6CBC20C12A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07815" y="716407"/>
            <a:ext cx="5411343" cy="5411343"/>
          </a:xfrm>
          <a:prstGeom prst="rect">
            <a:avLst/>
          </a:prstGeom>
        </p:spPr>
      </p:pic>
    </p:spTree>
    <p:extLst>
      <p:ext uri="{BB962C8B-B14F-4D97-AF65-F5344CB8AC3E}">
        <p14:creationId xmlns:p14="http://schemas.microsoft.com/office/powerpoint/2010/main" val="284315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0E59E1-6439-3637-D04F-24D83E83F460}"/>
              </a:ext>
            </a:extLst>
          </p:cNvPr>
          <p:cNvSpPr>
            <a:spLocks noGrp="1"/>
          </p:cNvSpPr>
          <p:nvPr>
            <p:ph type="title"/>
          </p:nvPr>
        </p:nvSpPr>
        <p:spPr>
          <a:xfrm>
            <a:off x="1075767" y="1188637"/>
            <a:ext cx="2988234" cy="4480726"/>
          </a:xfrm>
        </p:spPr>
        <p:txBody>
          <a:bodyPr>
            <a:normAutofit/>
          </a:bodyPr>
          <a:lstStyle/>
          <a:p>
            <a:pPr algn="r"/>
            <a:r>
              <a:rPr lang="en-US" sz="3100" b="1"/>
              <a:t>The new COVID-19 vaccine is worth getting, even if you’ve been vaccinated before or had COVID.</a:t>
            </a:r>
            <a:endParaRPr lang="en-US" sz="3100"/>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DBFD52D-3087-F6FE-A2E4-A27706D1E3D9}"/>
              </a:ext>
            </a:extLst>
          </p:cNvPr>
          <p:cNvSpPr>
            <a:spLocks noGrp="1"/>
          </p:cNvSpPr>
          <p:nvPr>
            <p:ph idx="1"/>
          </p:nvPr>
        </p:nvSpPr>
        <p:spPr>
          <a:xfrm>
            <a:off x="5255260" y="1648870"/>
            <a:ext cx="4702848" cy="3560260"/>
          </a:xfrm>
        </p:spPr>
        <p:txBody>
          <a:bodyPr anchor="ctr">
            <a:normAutofit/>
          </a:bodyPr>
          <a:lstStyle/>
          <a:p>
            <a:r>
              <a:rPr lang="en-US" sz="1900"/>
              <a:t>It will strengthen your body’s ability to fight the new variants of COVID-19 that are spreading now. </a:t>
            </a:r>
          </a:p>
          <a:p>
            <a:r>
              <a:rPr lang="en-US" sz="1900"/>
              <a:t>Studies show that staying up to date with COVID-19 vaccinations protects people from long COVID. Long COVID includes long-lasting symptoms like difficulty with thinking or breathing, bad headaches, and extreme tiredness.</a:t>
            </a:r>
          </a:p>
          <a:p>
            <a:r>
              <a:rPr lang="en-US" sz="1900"/>
              <a:t>Anyone can get long COVID, even if you aren’t in a high risk group. So the new vaccine protects </a:t>
            </a:r>
            <a:r>
              <a:rPr lang="en-US" sz="1900" b="1"/>
              <a:t>everyone</a:t>
            </a:r>
            <a:r>
              <a:rPr lang="en-US" sz="1900"/>
              <a:t>.</a:t>
            </a:r>
          </a:p>
          <a:p>
            <a:endParaRPr lang="en-US" sz="1900"/>
          </a:p>
        </p:txBody>
      </p:sp>
    </p:spTree>
    <p:extLst>
      <p:ext uri="{BB962C8B-B14F-4D97-AF65-F5344CB8AC3E}">
        <p14:creationId xmlns:p14="http://schemas.microsoft.com/office/powerpoint/2010/main" val="257972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8A4178A-9839-C11D-ADE3-6ADE98D25248}"/>
              </a:ext>
            </a:extLst>
          </p:cNvPr>
          <p:cNvSpPr>
            <a:spLocks noGrp="1"/>
          </p:cNvSpPr>
          <p:nvPr>
            <p:ph type="ctrTitle"/>
          </p:nvPr>
        </p:nvSpPr>
        <p:spPr>
          <a:xfrm>
            <a:off x="804672" y="1055098"/>
            <a:ext cx="5760719" cy="4747805"/>
          </a:xfrm>
        </p:spPr>
        <p:txBody>
          <a:bodyPr anchor="ctr">
            <a:normAutofit/>
          </a:bodyPr>
          <a:lstStyle/>
          <a:p>
            <a:pPr algn="l"/>
            <a:r>
              <a:rPr lang="en-US" sz="4000" b="1">
                <a:solidFill>
                  <a:schemeClr val="tx2"/>
                </a:solidFill>
              </a:rPr>
              <a:t>For COVID-19 vaccination appointments now:</a:t>
            </a:r>
            <a:endParaRPr lang="en-US" sz="4000">
              <a:solidFill>
                <a:schemeClr val="tx2"/>
              </a:solidFill>
            </a:endParaRPr>
          </a:p>
        </p:txBody>
      </p:sp>
      <p:sp>
        <p:nvSpPr>
          <p:cNvPr id="3" name="Subtitle 2">
            <a:extLst>
              <a:ext uri="{FF2B5EF4-FFF2-40B4-BE49-F238E27FC236}">
                <a16:creationId xmlns:a16="http://schemas.microsoft.com/office/drawing/2014/main" id="{70302609-4F8B-6C01-3C62-6C4D7826062D}"/>
              </a:ext>
            </a:extLst>
          </p:cNvPr>
          <p:cNvSpPr>
            <a:spLocks noGrp="1"/>
          </p:cNvSpPr>
          <p:nvPr>
            <p:ph type="subTitle" idx="1"/>
          </p:nvPr>
        </p:nvSpPr>
        <p:spPr>
          <a:xfrm>
            <a:off x="8342357" y="1638300"/>
            <a:ext cx="3330531" cy="3581400"/>
          </a:xfrm>
        </p:spPr>
        <p:txBody>
          <a:bodyPr anchor="ctr">
            <a:normAutofit/>
          </a:bodyPr>
          <a:lstStyle/>
          <a:p>
            <a:pPr algn="l"/>
            <a:r>
              <a:rPr lang="en-US" sz="2000">
                <a:solidFill>
                  <a:schemeClr val="tx2"/>
                </a:solidFill>
              </a:rPr>
              <a:t>Check </a:t>
            </a:r>
            <a:r>
              <a:rPr lang="en-US" sz="2000" b="1">
                <a:solidFill>
                  <a:schemeClr val="tx2"/>
                </a:solidFill>
                <a:hlinkClick r:id="rId2"/>
              </a:rPr>
              <a:t>Vaccines.gov </a:t>
            </a:r>
            <a:r>
              <a:rPr lang="en-US" sz="2000">
                <a:solidFill>
                  <a:schemeClr val="tx2"/>
                </a:solidFill>
              </a:rPr>
              <a:t>for pharmacies and clinics that have the new COVID-19 vaccine.</a:t>
            </a:r>
          </a:p>
          <a:p>
            <a:pPr algn="l"/>
            <a:r>
              <a:rPr lang="en-US" sz="2000">
                <a:solidFill>
                  <a:schemeClr val="tx2"/>
                </a:solidFill>
              </a:rPr>
              <a:t>Some pharmacies and clinics will have the new vaccine in the coming days. Many will not have appointments for another week or two, but eventually there will be plenty of appointments.</a:t>
            </a:r>
          </a:p>
        </p:txBody>
      </p:sp>
    </p:spTree>
    <p:extLst>
      <p:ext uri="{BB962C8B-B14F-4D97-AF65-F5344CB8AC3E}">
        <p14:creationId xmlns:p14="http://schemas.microsoft.com/office/powerpoint/2010/main" val="16515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4C7E42-BD78-8A8B-ED6F-6B9C0B484909}"/>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3700" b="1" kern="1200">
                <a:solidFill>
                  <a:srgbClr val="FFFFFF"/>
                </a:solidFill>
                <a:latin typeface="+mj-lt"/>
                <a:ea typeface="+mj-ea"/>
                <a:cs typeface="+mj-cs"/>
              </a:rPr>
              <a:t>Starting October 3, Public Health will offer the new COVID-19 vaccine at the Kent Public Health Center. </a:t>
            </a:r>
            <a:endParaRPr lang="en-US" sz="37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2156F03C-D17B-64B0-891F-964694D40319}"/>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marL="0" indent="-228600" algn="l">
              <a:buFont typeface="Arial" panose="020B0604020202020204" pitchFamily="34" charset="0"/>
              <a:buChar char="•"/>
            </a:pPr>
            <a:r>
              <a:rPr lang="en-US" dirty="0"/>
              <a:t>Public Health will also offer:</a:t>
            </a:r>
            <a:endParaRPr lang="en-US"/>
          </a:p>
          <a:p>
            <a:pPr lvl="1" indent="-228600" algn="l">
              <a:buFont typeface="Arial" panose="020B0604020202020204" pitchFamily="34" charset="0"/>
              <a:buChar char="•"/>
            </a:pPr>
            <a:r>
              <a:rPr lang="en-US" b="1"/>
              <a:t>In-home vaccination </a:t>
            </a:r>
            <a:r>
              <a:rPr lang="en-US"/>
              <a:t>if you have a injury, disability, or health condition that makes it difficult to leave home (starting early Oct)</a:t>
            </a:r>
          </a:p>
          <a:p>
            <a:pPr lvl="1" indent="-228600" algn="l">
              <a:buFont typeface="Arial" panose="020B0604020202020204" pitchFamily="34" charset="0"/>
              <a:buChar char="•"/>
            </a:pPr>
            <a:r>
              <a:rPr lang="en-US" b="1"/>
              <a:t>Community vaccination events </a:t>
            </a:r>
            <a:r>
              <a:rPr lang="en-US"/>
              <a:t>(coming soon)</a:t>
            </a:r>
          </a:p>
          <a:p>
            <a:pPr lvl="1" indent="-228600" algn="l">
              <a:buFont typeface="Arial" panose="020B0604020202020204" pitchFamily="34" charset="0"/>
              <a:buChar char="•"/>
            </a:pPr>
            <a:r>
              <a:rPr lang="en-US" b="1"/>
              <a:t>Free flu shots </a:t>
            </a:r>
            <a:r>
              <a:rPr lang="en-US"/>
              <a:t>when you get a COVID shot</a:t>
            </a:r>
          </a:p>
          <a:p>
            <a:pPr marL="457200" lvl="1" indent="-228600" algn="l">
              <a:buFont typeface="Arial" panose="020B0604020202020204" pitchFamily="34" charset="0"/>
              <a:buChar char="•"/>
            </a:pPr>
            <a:endParaRPr lang="en-US"/>
          </a:p>
          <a:p>
            <a:pPr marL="0" indent="-228600" algn="l">
              <a:buFont typeface="Arial" panose="020B0604020202020204" pitchFamily="34" charset="0"/>
              <a:buChar char="•"/>
            </a:pPr>
            <a:r>
              <a:rPr lang="en-US" dirty="0"/>
              <a:t>Get more information at </a:t>
            </a:r>
            <a:r>
              <a:rPr lang="en-US" dirty="0">
                <a:hlinkClick r:id="rId2"/>
              </a:rPr>
              <a:t>kingcounty.gov/vaccine. </a:t>
            </a:r>
            <a:endParaRPr lang="en-US"/>
          </a:p>
          <a:p>
            <a:pPr marL="0" indent="-228600" algn="l">
              <a:buFont typeface="Arial" panose="020B0604020202020204" pitchFamily="34" charset="0"/>
              <a:buChar char="•"/>
            </a:pPr>
            <a:r>
              <a:rPr lang="en-US"/>
              <a:t>Use the Google translate menu for other languages.</a:t>
            </a:r>
            <a:r>
              <a:rPr lang="en-US" dirty="0">
                <a:hlinkClick r:id="rId2"/>
              </a:rPr>
              <a:t> </a:t>
            </a:r>
            <a:endParaRPr lang="en-US"/>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2443753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99E42E-2501-81AB-912C-FEDF1DEAF326}"/>
              </a:ext>
            </a:extLst>
          </p:cNvPr>
          <p:cNvSpPr>
            <a:spLocks noGrp="1"/>
          </p:cNvSpPr>
          <p:nvPr>
            <p:ph type="ctrTitle"/>
          </p:nvPr>
        </p:nvSpPr>
        <p:spPr>
          <a:xfrm>
            <a:off x="686834" y="1153572"/>
            <a:ext cx="3200400" cy="4461163"/>
          </a:xfrm>
        </p:spPr>
        <p:txBody>
          <a:bodyPr vert="horz" lIns="91440" tIns="45720" rIns="91440" bIns="45720" rtlCol="0" anchor="ctr">
            <a:normAutofit/>
          </a:bodyPr>
          <a:lstStyle/>
          <a:p>
            <a:pPr algn="l"/>
            <a:r>
              <a:rPr lang="en-US" sz="4400" b="1" kern="1200">
                <a:solidFill>
                  <a:srgbClr val="FFFFFF"/>
                </a:solidFill>
                <a:latin typeface="+mj-lt"/>
                <a:ea typeface="+mj-ea"/>
                <a:cs typeface="+mj-cs"/>
              </a:rPr>
              <a:t>Cost of the new COVID-19 vaccine if you have insurance:</a:t>
            </a:r>
            <a:endParaRPr lang="en-US" sz="4400" kern="1200">
              <a:solidFill>
                <a:srgbClr val="FFFFFF"/>
              </a:solidFill>
              <a:latin typeface="+mj-lt"/>
              <a:ea typeface="+mj-ea"/>
              <a:cs typeface="+mj-cs"/>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ubtitle 2">
            <a:extLst>
              <a:ext uri="{FF2B5EF4-FFF2-40B4-BE49-F238E27FC236}">
                <a16:creationId xmlns:a16="http://schemas.microsoft.com/office/drawing/2014/main" id="{BDBC702B-7791-901A-9872-63838EA8AE4E}"/>
              </a:ext>
            </a:extLst>
          </p:cNvPr>
          <p:cNvSpPr>
            <a:spLocks noGrp="1"/>
          </p:cNvSpPr>
          <p:nvPr>
            <p:ph type="subTitle" idx="1"/>
          </p:nvPr>
        </p:nvSpPr>
        <p:spPr>
          <a:xfrm>
            <a:off x="4447308" y="591344"/>
            <a:ext cx="6906491" cy="5585619"/>
          </a:xfrm>
        </p:spPr>
        <p:txBody>
          <a:bodyPr vert="horz" lIns="91440" tIns="45720" rIns="91440" bIns="45720" rtlCol="0" anchor="ctr">
            <a:normAutofit/>
          </a:bodyPr>
          <a:lstStyle/>
          <a:p>
            <a:pPr indent="-228600" algn="l">
              <a:spcAft>
                <a:spcPts val="1000"/>
              </a:spcAft>
              <a:buFont typeface="Arial" panose="020B0604020202020204" pitchFamily="34" charset="0"/>
              <a:buChar char="•"/>
            </a:pPr>
            <a:r>
              <a:rPr lang="en-US" b="1"/>
              <a:t>Most insurance will pay for the whole cost. </a:t>
            </a:r>
            <a:r>
              <a:rPr lang="en-US"/>
              <a:t> This includes Medicare and Medicaid/CHIP, also known as “Apple Health.” You will need to get vaccinated by a provider in your insurance’s network.</a:t>
            </a:r>
          </a:p>
          <a:p>
            <a:pPr indent="-228600" algn="l">
              <a:spcAft>
                <a:spcPts val="1000"/>
              </a:spcAft>
              <a:buFont typeface="Arial" panose="020B0604020202020204" pitchFamily="34" charset="0"/>
              <a:buChar char="•"/>
            </a:pPr>
            <a:r>
              <a:rPr lang="en-US"/>
              <a:t>Vaccine locations will ask if you have insurance.</a:t>
            </a:r>
          </a:p>
          <a:p>
            <a:pPr indent="-228600" algn="l">
              <a:spcAft>
                <a:spcPts val="1000"/>
              </a:spcAft>
              <a:buFont typeface="Arial" panose="020B0604020202020204" pitchFamily="34" charset="0"/>
              <a:buChar char="•"/>
            </a:pPr>
            <a:r>
              <a:rPr lang="en-US"/>
              <a:t>Remember to have your insurance information when you make an appointment and when go to get vaccinated.</a:t>
            </a:r>
          </a:p>
          <a:p>
            <a:pPr indent="-228600" algn="l">
              <a:buFont typeface="Arial" panose="020B0604020202020204" pitchFamily="34" charset="0"/>
              <a:buChar char="•"/>
            </a:pPr>
            <a:endParaRPr lang="en-US"/>
          </a:p>
        </p:txBody>
      </p:sp>
    </p:spTree>
    <p:extLst>
      <p:ext uri="{BB962C8B-B14F-4D97-AF65-F5344CB8AC3E}">
        <p14:creationId xmlns:p14="http://schemas.microsoft.com/office/powerpoint/2010/main" val="1704196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595B7CB-A235-9AC3-32CF-D433909D6225}"/>
              </a:ext>
            </a:extLst>
          </p:cNvPr>
          <p:cNvSpPr>
            <a:spLocks noGrp="1"/>
          </p:cNvSpPr>
          <p:nvPr>
            <p:ph type="ctrTitle"/>
          </p:nvPr>
        </p:nvSpPr>
        <p:spPr>
          <a:xfrm>
            <a:off x="804672" y="1055098"/>
            <a:ext cx="5760719" cy="4747805"/>
          </a:xfrm>
        </p:spPr>
        <p:txBody>
          <a:bodyPr anchor="ctr">
            <a:normAutofit/>
          </a:bodyPr>
          <a:lstStyle/>
          <a:p>
            <a:pPr algn="l"/>
            <a:r>
              <a:rPr lang="en-US" sz="4000" b="1">
                <a:solidFill>
                  <a:schemeClr val="tx2"/>
                </a:solidFill>
              </a:rPr>
              <a:t>You can get free COVID-19 vaccination if you are uninsured or your insurance doesn’t cover vaccines.</a:t>
            </a:r>
            <a:endParaRPr lang="en-US" sz="4000">
              <a:solidFill>
                <a:schemeClr val="tx2"/>
              </a:solidFill>
            </a:endParaRPr>
          </a:p>
        </p:txBody>
      </p:sp>
      <p:sp>
        <p:nvSpPr>
          <p:cNvPr id="3" name="Subtitle 2">
            <a:extLst>
              <a:ext uri="{FF2B5EF4-FFF2-40B4-BE49-F238E27FC236}">
                <a16:creationId xmlns:a16="http://schemas.microsoft.com/office/drawing/2014/main" id="{CDD17EC5-8D4C-DFFF-884E-50EE85656F5A}"/>
              </a:ext>
            </a:extLst>
          </p:cNvPr>
          <p:cNvSpPr>
            <a:spLocks noGrp="1"/>
          </p:cNvSpPr>
          <p:nvPr>
            <p:ph type="subTitle" idx="1"/>
          </p:nvPr>
        </p:nvSpPr>
        <p:spPr>
          <a:xfrm>
            <a:off x="8342357" y="1638300"/>
            <a:ext cx="3330531" cy="3581400"/>
          </a:xfrm>
        </p:spPr>
        <p:txBody>
          <a:bodyPr anchor="ctr">
            <a:normAutofit/>
          </a:bodyPr>
          <a:lstStyle/>
          <a:p>
            <a:pPr marL="0" indent="0" algn="l">
              <a:buNone/>
            </a:pPr>
            <a:r>
              <a:rPr lang="en-US" sz="1500">
                <a:solidFill>
                  <a:schemeClr val="tx2"/>
                </a:solidFill>
              </a:rPr>
              <a:t>Free vaccination is available from the “Bridge Access Program.” Locations include:</a:t>
            </a:r>
          </a:p>
          <a:p>
            <a:pPr lvl="1" algn="l"/>
            <a:r>
              <a:rPr lang="en-US" sz="1500" b="1">
                <a:solidFill>
                  <a:schemeClr val="tx2"/>
                </a:solidFill>
              </a:rPr>
              <a:t>CVS, Walgreens </a:t>
            </a:r>
            <a:r>
              <a:rPr lang="en-US" sz="1500">
                <a:solidFill>
                  <a:schemeClr val="tx2"/>
                </a:solidFill>
              </a:rPr>
              <a:t>and some independent pharmacies</a:t>
            </a:r>
          </a:p>
          <a:p>
            <a:pPr lvl="1" algn="l"/>
            <a:r>
              <a:rPr lang="en-US" sz="1500" b="1">
                <a:solidFill>
                  <a:schemeClr val="tx2"/>
                </a:solidFill>
              </a:rPr>
              <a:t>Community Health Centers</a:t>
            </a:r>
          </a:p>
          <a:p>
            <a:pPr lvl="1" algn="l"/>
            <a:r>
              <a:rPr lang="en-US" sz="1500">
                <a:solidFill>
                  <a:schemeClr val="tx2"/>
                </a:solidFill>
              </a:rPr>
              <a:t>Public Health’s </a:t>
            </a:r>
            <a:r>
              <a:rPr lang="en-US" sz="1500" b="1">
                <a:solidFill>
                  <a:schemeClr val="tx2"/>
                </a:solidFill>
              </a:rPr>
              <a:t>Kent Vaccination Center </a:t>
            </a:r>
          </a:p>
          <a:p>
            <a:pPr marL="0" indent="0" algn="l">
              <a:buNone/>
            </a:pPr>
            <a:r>
              <a:rPr lang="en-US" sz="1500">
                <a:solidFill>
                  <a:schemeClr val="tx2"/>
                </a:solidFill>
              </a:rPr>
              <a:t>Find locations participating in the Bridge Access Program on </a:t>
            </a:r>
            <a:r>
              <a:rPr lang="en-US" sz="1500">
                <a:solidFill>
                  <a:schemeClr val="tx2"/>
                </a:solidFill>
                <a:hlinkClick r:id="rId2"/>
              </a:rPr>
              <a:t>Vaccines.gov</a:t>
            </a:r>
            <a:r>
              <a:rPr lang="en-US" sz="1500">
                <a:solidFill>
                  <a:schemeClr val="tx2"/>
                </a:solidFill>
              </a:rPr>
              <a:t>.</a:t>
            </a:r>
            <a:endParaRPr lang="en-US" sz="1500" b="1">
              <a:solidFill>
                <a:schemeClr val="tx2"/>
              </a:solidFill>
            </a:endParaRPr>
          </a:p>
          <a:p>
            <a:pPr algn="l"/>
            <a:endParaRPr lang="en-US" sz="1500">
              <a:solidFill>
                <a:schemeClr val="tx2"/>
              </a:solidFill>
            </a:endParaRPr>
          </a:p>
        </p:txBody>
      </p:sp>
    </p:spTree>
    <p:extLst>
      <p:ext uri="{BB962C8B-B14F-4D97-AF65-F5344CB8AC3E}">
        <p14:creationId xmlns:p14="http://schemas.microsoft.com/office/powerpoint/2010/main" val="2793042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TotalTime>
  <Words>1614</Words>
  <Application>Microsoft Office PowerPoint</Application>
  <PresentationFormat>Widescreen</PresentationFormat>
  <Paragraphs>110</Paragraphs>
  <Slides>36</Slides>
  <Notes>0</Notes>
  <HiddenSlides>12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Courier New</vt:lpstr>
      <vt:lpstr>Symbol</vt:lpstr>
      <vt:lpstr>Times New Roman</vt:lpstr>
      <vt:lpstr>Office Theme</vt:lpstr>
      <vt:lpstr>Community Partners’ Call</vt:lpstr>
      <vt:lpstr>The New COVID-19 Vaccine for 2023-2024</vt:lpstr>
      <vt:lpstr>Vaccine preventable infections – COVID-19 </vt:lpstr>
      <vt:lpstr>A new COVID-19 vaccine was approved to protect everyone this fall and winter.</vt:lpstr>
      <vt:lpstr>The new COVID-19 vaccine is worth getting, even if you’ve been vaccinated before or had COVID.</vt:lpstr>
      <vt:lpstr>For COVID-19 vaccination appointments now:</vt:lpstr>
      <vt:lpstr>Starting October 3, Public Health will offer the new COVID-19 vaccine at the Kent Public Health Center. </vt:lpstr>
      <vt:lpstr>Cost of the new COVID-19 vaccine if you have insurance:</vt:lpstr>
      <vt:lpstr>You can get free COVID-19 vaccination if you are uninsured or your insurance doesn’t cover vaccines.</vt:lpstr>
      <vt:lpstr>Children and teens who don’t have insurance can get free vaccination from:</vt:lpstr>
      <vt:lpstr>Help your body fight the new variants. Get the new COVID-19 vaccine even if you’ve been vaccinated or had COVID.</vt:lpstr>
      <vt:lpstr>It’s safe to get the COVID shot and the flu shot at the same time.</vt:lpstr>
      <vt:lpstr>Questions about the new COVID-19 vaccine?</vt:lpstr>
      <vt:lpstr>PowerPoint Presentation</vt:lpstr>
      <vt:lpstr>PowerPoint Presentation</vt:lpstr>
      <vt:lpstr>Is the new COVID variant – ‘EG.5’ – spreading in King County?  </vt:lpstr>
      <vt:lpstr>Staying protected against new Variants </vt:lpstr>
      <vt:lpstr>Where to get COVID-19 tests?</vt:lpstr>
      <vt:lpstr>Potential costs for COVID-19 vaccine and antiviral treatments</vt:lpstr>
      <vt:lpstr>Potential costs for COVID-19 vaccine and antiviral treatments</vt:lpstr>
      <vt:lpstr>Treatment</vt:lpstr>
      <vt:lpstr>Generally, COVID-19 burden is decreasing in the US and here in King County.</vt:lpstr>
      <vt:lpstr>In King County, our current trends show the following:</vt:lpstr>
      <vt:lpstr>Keep in mind…</vt:lpstr>
      <vt:lpstr>Keep in mind…</vt:lpstr>
      <vt:lpstr>COVID-19 vaccinations remain a key part of public health intervention.</vt:lpstr>
      <vt:lpstr>We have had great success with primary vaccines. (over the past month we have increased our vaccine rate by .1%</vt:lpstr>
      <vt:lpstr>90 Day Hospitalization Vaccinated/Not Vaccinated</vt:lpstr>
      <vt:lpstr>Breaking the Numbers Down even further</vt:lpstr>
      <vt:lpstr>But we have a lot more work to do to bring people up to date.</vt:lpstr>
      <vt:lpstr>Bivalent (Omicron)  Booster</vt:lpstr>
      <vt:lpstr>PowerPoint Presentation</vt:lpstr>
      <vt:lpstr>PowerPoint Presentation</vt:lpstr>
      <vt:lpstr>PowerPoint Presentation</vt:lpstr>
      <vt:lpstr>New Updated Bivalent Booster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Partners’ Call</dc:title>
  <dc:creator>Jeffrey, Justin (DPH)</dc:creator>
  <cp:lastModifiedBy>Jeffrey, Justin (DPH)</cp:lastModifiedBy>
  <cp:revision>1</cp:revision>
  <dcterms:created xsi:type="dcterms:W3CDTF">2023-01-11T19:24:23Z</dcterms:created>
  <dcterms:modified xsi:type="dcterms:W3CDTF">2023-09-20T20:26:08Z</dcterms:modified>
</cp:coreProperties>
</file>