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23" r:id="rId3"/>
    <p:sldId id="324" r:id="rId4"/>
    <p:sldId id="325" r:id="rId5"/>
    <p:sldId id="326" r:id="rId6"/>
    <p:sldId id="327" r:id="rId7"/>
    <p:sldId id="328" r:id="rId8"/>
    <p:sldId id="329" r:id="rId9"/>
    <p:sldId id="330" r:id="rId10"/>
    <p:sldId id="331" r:id="rId11"/>
    <p:sldId id="332" r:id="rId12"/>
    <p:sldId id="333" r:id="rId13"/>
    <p:sldId id="334" r:id="rId14"/>
    <p:sldId id="358" r:id="rId15"/>
    <p:sldId id="359" r:id="rId16"/>
    <p:sldId id="335" r:id="rId17"/>
    <p:sldId id="336" r:id="rId18"/>
    <p:sldId id="261" r:id="rId19"/>
    <p:sldId id="314" r:id="rId20"/>
    <p:sldId id="315" r:id="rId21"/>
    <p:sldId id="316" r:id="rId22"/>
    <p:sldId id="343" r:id="rId23"/>
    <p:sldId id="344" r:id="rId24"/>
    <p:sldId id="319" r:id="rId25"/>
    <p:sldId id="317" r:id="rId26"/>
    <p:sldId id="318" r:id="rId27"/>
    <p:sldId id="288" r:id="rId28"/>
    <p:sldId id="356" r:id="rId29"/>
    <p:sldId id="360" r:id="rId30"/>
    <p:sldId id="361" r:id="rId31"/>
    <p:sldId id="362" r:id="rId32"/>
    <p:sldId id="345" r:id="rId33"/>
    <p:sldId id="352" r:id="rId34"/>
    <p:sldId id="353" r:id="rId35"/>
    <p:sldId id="354" r:id="rId36"/>
    <p:sldId id="355" r:id="rId37"/>
    <p:sldId id="347" r:id="rId38"/>
    <p:sldId id="357" r:id="rId39"/>
    <p:sldId id="348" r:id="rId40"/>
    <p:sldId id="349" r:id="rId41"/>
    <p:sldId id="351" r:id="rId42"/>
    <p:sldId id="341" r:id="rId43"/>
    <p:sldId id="342" r:id="rId44"/>
    <p:sldId id="32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A2CAE6-5D64-4B4C-8204-0774D181B5B6}">
          <p14:sldIdLst>
            <p14:sldId id="256"/>
            <p14:sldId id="323"/>
            <p14:sldId id="324"/>
            <p14:sldId id="325"/>
            <p14:sldId id="326"/>
            <p14:sldId id="327"/>
            <p14:sldId id="328"/>
            <p14:sldId id="329"/>
            <p14:sldId id="330"/>
            <p14:sldId id="331"/>
            <p14:sldId id="332"/>
            <p14:sldId id="333"/>
            <p14:sldId id="334"/>
            <p14:sldId id="358"/>
            <p14:sldId id="359"/>
            <p14:sldId id="335"/>
            <p14:sldId id="336"/>
            <p14:sldId id="261"/>
            <p14:sldId id="314"/>
            <p14:sldId id="315"/>
            <p14:sldId id="316"/>
            <p14:sldId id="343"/>
            <p14:sldId id="344"/>
            <p14:sldId id="319"/>
            <p14:sldId id="317"/>
            <p14:sldId id="318"/>
            <p14:sldId id="288"/>
          </p14:sldIdLst>
        </p14:section>
        <p14:section name="Part 2" id="{ECC2E678-81C0-497A-BB7D-C6344B598213}">
          <p14:sldIdLst>
            <p14:sldId id="356"/>
            <p14:sldId id="360"/>
            <p14:sldId id="361"/>
            <p14:sldId id="362"/>
            <p14:sldId id="345"/>
            <p14:sldId id="352"/>
            <p14:sldId id="353"/>
            <p14:sldId id="354"/>
            <p14:sldId id="355"/>
            <p14:sldId id="347"/>
          </p14:sldIdLst>
        </p14:section>
        <p14:section name="Part 3" id="{C526B17C-9118-43AD-8219-516381482CF5}">
          <p14:sldIdLst>
            <p14:sldId id="357"/>
            <p14:sldId id="348"/>
            <p14:sldId id="349"/>
            <p14:sldId id="351"/>
            <p14:sldId id="341"/>
            <p14:sldId id="342"/>
            <p14:sldId id="320"/>
          </p14:sldIdLst>
        </p14:section>
        <p14:section name="Part 2" id="{98B09D90-74ED-44F6-B37B-86FA6D4CE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C8A4AD-29E2-4057-A403-90A4C300E20B}" v="236" dt="2023-05-31T15:52:11.852"/>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nandez Rodriguez, Ginna" userId="7b86a55b-5465-4654-abf8-637584b5c9c5" providerId="ADAL" clId="{D07770A9-F9DB-412D-864E-E0019D82F851}"/>
    <pc:docChg chg="custSel modSld">
      <pc:chgData name="Hernandez Rodriguez, Ginna" userId="7b86a55b-5465-4654-abf8-637584b5c9c5" providerId="ADAL" clId="{D07770A9-F9DB-412D-864E-E0019D82F851}" dt="2023-03-30T21:42:52.357" v="153" actId="20577"/>
      <pc:docMkLst>
        <pc:docMk/>
      </pc:docMkLst>
      <pc:sldChg chg="modSp mod">
        <pc:chgData name="Hernandez Rodriguez, Ginna" userId="7b86a55b-5465-4654-abf8-637584b5c9c5" providerId="ADAL" clId="{D07770A9-F9DB-412D-864E-E0019D82F851}" dt="2023-03-30T20:35:04.230" v="113" actId="20577"/>
        <pc:sldMkLst>
          <pc:docMk/>
          <pc:sldMk cId="2716881764" sldId="321"/>
        </pc:sldMkLst>
        <pc:spChg chg="mod">
          <ac:chgData name="Hernandez Rodriguez, Ginna" userId="7b86a55b-5465-4654-abf8-637584b5c9c5" providerId="ADAL" clId="{D07770A9-F9DB-412D-864E-E0019D82F851}" dt="2023-03-30T20:35:04.230" v="113" actId="20577"/>
          <ac:spMkLst>
            <pc:docMk/>
            <pc:sldMk cId="2716881764" sldId="321"/>
            <ac:spMk id="3" creationId="{CC206F84-4105-CB38-CAB6-75C4A1ADD936}"/>
          </ac:spMkLst>
        </pc:spChg>
      </pc:sldChg>
      <pc:sldChg chg="modSp mod">
        <pc:chgData name="Hernandez Rodriguez, Ginna" userId="7b86a55b-5465-4654-abf8-637584b5c9c5" providerId="ADAL" clId="{D07770A9-F9DB-412D-864E-E0019D82F851}" dt="2023-03-30T20:36:12.988" v="122" actId="20577"/>
        <pc:sldMkLst>
          <pc:docMk/>
          <pc:sldMk cId="3747143624" sldId="322"/>
        </pc:sldMkLst>
        <pc:spChg chg="mod">
          <ac:chgData name="Hernandez Rodriguez, Ginna" userId="7b86a55b-5465-4654-abf8-637584b5c9c5" providerId="ADAL" clId="{D07770A9-F9DB-412D-864E-E0019D82F851}" dt="2023-03-30T20:36:05.271" v="119"/>
          <ac:spMkLst>
            <pc:docMk/>
            <pc:sldMk cId="3747143624" sldId="322"/>
            <ac:spMk id="2" creationId="{04BB342E-305B-4DC8-263E-483DDD694F3D}"/>
          </ac:spMkLst>
        </pc:spChg>
        <pc:spChg chg="mod">
          <ac:chgData name="Hernandez Rodriguez, Ginna" userId="7b86a55b-5465-4654-abf8-637584b5c9c5" providerId="ADAL" clId="{D07770A9-F9DB-412D-864E-E0019D82F851}" dt="2023-03-30T20:36:12.988" v="122" actId="20577"/>
          <ac:spMkLst>
            <pc:docMk/>
            <pc:sldMk cId="3747143624" sldId="322"/>
            <ac:spMk id="3" creationId="{BD02FCCA-9124-FEE5-D4AA-904C42366D64}"/>
          </ac:spMkLst>
        </pc:spChg>
      </pc:sldChg>
      <pc:sldChg chg="modSp mod">
        <pc:chgData name="Hernandez Rodriguez, Ginna" userId="7b86a55b-5465-4654-abf8-637584b5c9c5" providerId="ADAL" clId="{D07770A9-F9DB-412D-864E-E0019D82F851}" dt="2023-03-30T20:37:58.323" v="132" actId="113"/>
        <pc:sldMkLst>
          <pc:docMk/>
          <pc:sldMk cId="3107003845" sldId="323"/>
        </pc:sldMkLst>
        <pc:spChg chg="mod">
          <ac:chgData name="Hernandez Rodriguez, Ginna" userId="7b86a55b-5465-4654-abf8-637584b5c9c5" providerId="ADAL" clId="{D07770A9-F9DB-412D-864E-E0019D82F851}" dt="2023-03-30T20:37:58.323" v="132" actId="113"/>
          <ac:spMkLst>
            <pc:docMk/>
            <pc:sldMk cId="3107003845" sldId="323"/>
            <ac:spMk id="3" creationId="{A23C6864-46C7-2064-7537-AD90602AB558}"/>
          </ac:spMkLst>
        </pc:spChg>
      </pc:sldChg>
      <pc:sldChg chg="modSp mod">
        <pc:chgData name="Hernandez Rodriguez, Ginna" userId="7b86a55b-5465-4654-abf8-637584b5c9c5" providerId="ADAL" clId="{D07770A9-F9DB-412D-864E-E0019D82F851}" dt="2023-03-30T20:49:08.463" v="134" actId="27636"/>
        <pc:sldMkLst>
          <pc:docMk/>
          <pc:sldMk cId="148183777" sldId="325"/>
        </pc:sldMkLst>
        <pc:spChg chg="mod">
          <ac:chgData name="Hernandez Rodriguez, Ginna" userId="7b86a55b-5465-4654-abf8-637584b5c9c5" providerId="ADAL" clId="{D07770A9-F9DB-412D-864E-E0019D82F851}" dt="2023-03-30T20:49:08.463" v="134" actId="27636"/>
          <ac:spMkLst>
            <pc:docMk/>
            <pc:sldMk cId="148183777" sldId="325"/>
            <ac:spMk id="2" creationId="{3657A8AB-80CF-9297-2B3C-5B7AEAB5A13F}"/>
          </ac:spMkLst>
        </pc:spChg>
      </pc:sldChg>
      <pc:sldChg chg="modSp mod modAnim">
        <pc:chgData name="Hernandez Rodriguez, Ginna" userId="7b86a55b-5465-4654-abf8-637584b5c9c5" providerId="ADAL" clId="{D07770A9-F9DB-412D-864E-E0019D82F851}" dt="2023-03-30T21:42:52.357" v="153" actId="20577"/>
        <pc:sldMkLst>
          <pc:docMk/>
          <pc:sldMk cId="1013236823" sldId="326"/>
        </pc:sldMkLst>
        <pc:spChg chg="mod">
          <ac:chgData name="Hernandez Rodriguez, Ginna" userId="7b86a55b-5465-4654-abf8-637584b5c9c5" providerId="ADAL" clId="{D07770A9-F9DB-412D-864E-E0019D82F851}" dt="2023-03-30T21:42:52.357" v="153" actId="20577"/>
          <ac:spMkLst>
            <pc:docMk/>
            <pc:sldMk cId="1013236823" sldId="326"/>
            <ac:spMk id="3" creationId="{A6080C75-C1D1-E0A8-F22C-44235793AD71}"/>
          </ac:spMkLst>
        </pc:spChg>
      </pc:sldChg>
    </pc:docChg>
  </pc:docChgLst>
  <pc:docChgLst>
    <pc:chgData name="Justin Jeffrey" userId="688d1829-e65b-474d-900a-b54ace26d5c6" providerId="ADAL" clId="{99C8A4AD-29E2-4057-A403-90A4C300E20B}"/>
    <pc:docChg chg="undo custSel addSld delSld modSld modSection">
      <pc:chgData name="Justin Jeffrey" userId="688d1829-e65b-474d-900a-b54ace26d5c6" providerId="ADAL" clId="{99C8A4AD-29E2-4057-A403-90A4C300E20B}" dt="2023-05-03T19:49:52.893" v="195" actId="27636"/>
      <pc:docMkLst>
        <pc:docMk/>
      </pc:docMkLst>
      <pc:sldChg chg="modSp mod">
        <pc:chgData name="Justin Jeffrey" userId="688d1829-e65b-474d-900a-b54ace26d5c6" providerId="ADAL" clId="{99C8A4AD-29E2-4057-A403-90A4C300E20B}" dt="2023-05-03T19:31:50.609" v="3" actId="20577"/>
        <pc:sldMkLst>
          <pc:docMk/>
          <pc:sldMk cId="1539537608" sldId="256"/>
        </pc:sldMkLst>
        <pc:spChg chg="mod">
          <ac:chgData name="Justin Jeffrey" userId="688d1829-e65b-474d-900a-b54ace26d5c6" providerId="ADAL" clId="{99C8A4AD-29E2-4057-A403-90A4C300E20B}" dt="2023-05-03T19:31:50.609" v="3" actId="20577"/>
          <ac:spMkLst>
            <pc:docMk/>
            <pc:sldMk cId="1539537608" sldId="256"/>
            <ac:spMk id="3" creationId="{C05C7039-2C4B-4A1E-9C73-186D0373EC5A}"/>
          </ac:spMkLst>
        </pc:spChg>
      </pc:sldChg>
      <pc:sldChg chg="del">
        <pc:chgData name="Justin Jeffrey" userId="688d1829-e65b-474d-900a-b54ace26d5c6" providerId="ADAL" clId="{99C8A4AD-29E2-4057-A403-90A4C300E20B}" dt="2023-05-03T19:35:42.057" v="34" actId="2696"/>
        <pc:sldMkLst>
          <pc:docMk/>
          <pc:sldMk cId="1629748030" sldId="311"/>
        </pc:sldMkLst>
      </pc:sldChg>
      <pc:sldChg chg="del">
        <pc:chgData name="Justin Jeffrey" userId="688d1829-e65b-474d-900a-b54ace26d5c6" providerId="ADAL" clId="{99C8A4AD-29E2-4057-A403-90A4C300E20B}" dt="2023-05-03T19:35:01.848" v="4" actId="2696"/>
        <pc:sldMkLst>
          <pc:docMk/>
          <pc:sldMk cId="2662233713" sldId="312"/>
        </pc:sldMkLst>
      </pc:sldChg>
      <pc:sldChg chg="del">
        <pc:chgData name="Justin Jeffrey" userId="688d1829-e65b-474d-900a-b54ace26d5c6" providerId="ADAL" clId="{99C8A4AD-29E2-4057-A403-90A4C300E20B}" dt="2023-05-03T19:35:04.371" v="5" actId="2696"/>
        <pc:sldMkLst>
          <pc:docMk/>
          <pc:sldMk cId="2220377389" sldId="313"/>
        </pc:sldMkLst>
      </pc:sldChg>
      <pc:sldChg chg="modSp mod">
        <pc:chgData name="Justin Jeffrey" userId="688d1829-e65b-474d-900a-b54ace26d5c6" providerId="ADAL" clId="{99C8A4AD-29E2-4057-A403-90A4C300E20B}" dt="2023-05-03T19:35:35.455" v="33" actId="5793"/>
        <pc:sldMkLst>
          <pc:docMk/>
          <pc:sldMk cId="1116099335" sldId="320"/>
        </pc:sldMkLst>
        <pc:spChg chg="mod">
          <ac:chgData name="Justin Jeffrey" userId="688d1829-e65b-474d-900a-b54ace26d5c6" providerId="ADAL" clId="{99C8A4AD-29E2-4057-A403-90A4C300E20B}" dt="2023-05-03T19:35:35.455" v="33" actId="5793"/>
          <ac:spMkLst>
            <pc:docMk/>
            <pc:sldMk cId="1116099335" sldId="320"/>
            <ac:spMk id="3" creationId="{AFF04FDA-6E2B-5109-D347-B53A3486FEDC}"/>
          </ac:spMkLst>
        </pc:spChg>
      </pc:sldChg>
      <pc:sldChg chg="addSp delSp modSp new mod setBg">
        <pc:chgData name="Justin Jeffrey" userId="688d1829-e65b-474d-900a-b54ace26d5c6" providerId="ADAL" clId="{99C8A4AD-29E2-4057-A403-90A4C300E20B}" dt="2023-05-03T19:41:08.091" v="44" actId="26606"/>
        <pc:sldMkLst>
          <pc:docMk/>
          <pc:sldMk cId="3509719032" sldId="338"/>
        </pc:sldMkLst>
        <pc:spChg chg="mod">
          <ac:chgData name="Justin Jeffrey" userId="688d1829-e65b-474d-900a-b54ace26d5c6" providerId="ADAL" clId="{99C8A4AD-29E2-4057-A403-90A4C300E20B}" dt="2023-05-03T19:41:08.091" v="44" actId="26606"/>
          <ac:spMkLst>
            <pc:docMk/>
            <pc:sldMk cId="3509719032" sldId="338"/>
            <ac:spMk id="2" creationId="{D975D291-DB31-4B67-5C6C-31C293F8B67C}"/>
          </ac:spMkLst>
        </pc:spChg>
        <pc:spChg chg="del mod">
          <ac:chgData name="Justin Jeffrey" userId="688d1829-e65b-474d-900a-b54ace26d5c6" providerId="ADAL" clId="{99C8A4AD-29E2-4057-A403-90A4C300E20B}" dt="2023-05-03T19:41:08.091" v="44" actId="26606"/>
          <ac:spMkLst>
            <pc:docMk/>
            <pc:sldMk cId="3509719032" sldId="338"/>
            <ac:spMk id="3" creationId="{4D9F568F-5343-0B11-6F20-3BEFF0F6EADD}"/>
          </ac:spMkLst>
        </pc:spChg>
        <pc:spChg chg="add">
          <ac:chgData name="Justin Jeffrey" userId="688d1829-e65b-474d-900a-b54ace26d5c6" providerId="ADAL" clId="{99C8A4AD-29E2-4057-A403-90A4C300E20B}" dt="2023-05-03T19:41:08.091" v="44" actId="26606"/>
          <ac:spMkLst>
            <pc:docMk/>
            <pc:sldMk cId="3509719032" sldId="338"/>
            <ac:spMk id="9" creationId="{7517A47C-B2E5-4B79-8061-D74B1311AF6E}"/>
          </ac:spMkLst>
        </pc:spChg>
        <pc:spChg chg="add">
          <ac:chgData name="Justin Jeffrey" userId="688d1829-e65b-474d-900a-b54ace26d5c6" providerId="ADAL" clId="{99C8A4AD-29E2-4057-A403-90A4C300E20B}" dt="2023-05-03T19:41:08.091" v="44" actId="26606"/>
          <ac:spMkLst>
            <pc:docMk/>
            <pc:sldMk cId="3509719032" sldId="338"/>
            <ac:spMk id="11" creationId="{C505E780-2083-4CB5-A42A-5E0E2908ECC3}"/>
          </ac:spMkLst>
        </pc:spChg>
        <pc:spChg chg="add">
          <ac:chgData name="Justin Jeffrey" userId="688d1829-e65b-474d-900a-b54ace26d5c6" providerId="ADAL" clId="{99C8A4AD-29E2-4057-A403-90A4C300E20B}" dt="2023-05-03T19:41:08.091" v="44" actId="26606"/>
          <ac:spMkLst>
            <pc:docMk/>
            <pc:sldMk cId="3509719032" sldId="338"/>
            <ac:spMk id="13" creationId="{D2C0AE1C-0118-41AE-8A10-7CDCBF10E96F}"/>
          </ac:spMkLst>
        </pc:spChg>
        <pc:spChg chg="add">
          <ac:chgData name="Justin Jeffrey" userId="688d1829-e65b-474d-900a-b54ace26d5c6" providerId="ADAL" clId="{99C8A4AD-29E2-4057-A403-90A4C300E20B}" dt="2023-05-03T19:41:08.091" v="44" actId="26606"/>
          <ac:spMkLst>
            <pc:docMk/>
            <pc:sldMk cId="3509719032" sldId="338"/>
            <ac:spMk id="15" creationId="{463EEC44-1BA3-44ED-81FC-A644B04B2A44}"/>
          </ac:spMkLst>
        </pc:spChg>
        <pc:graphicFrameChg chg="add">
          <ac:chgData name="Justin Jeffrey" userId="688d1829-e65b-474d-900a-b54ace26d5c6" providerId="ADAL" clId="{99C8A4AD-29E2-4057-A403-90A4C300E20B}" dt="2023-05-03T19:41:08.091" v="44" actId="26606"/>
          <ac:graphicFrameMkLst>
            <pc:docMk/>
            <pc:sldMk cId="3509719032" sldId="338"/>
            <ac:graphicFrameMk id="5" creationId="{CEAD7584-1901-7363-1970-27BC400A1C74}"/>
          </ac:graphicFrameMkLst>
        </pc:graphicFrameChg>
      </pc:sldChg>
      <pc:sldChg chg="addSp modSp new mod setBg">
        <pc:chgData name="Justin Jeffrey" userId="688d1829-e65b-474d-900a-b54ace26d5c6" providerId="ADAL" clId="{99C8A4AD-29E2-4057-A403-90A4C300E20B}" dt="2023-05-03T19:43:31.708" v="54" actId="26606"/>
        <pc:sldMkLst>
          <pc:docMk/>
          <pc:sldMk cId="1495857379" sldId="339"/>
        </pc:sldMkLst>
        <pc:spChg chg="mod">
          <ac:chgData name="Justin Jeffrey" userId="688d1829-e65b-474d-900a-b54ace26d5c6" providerId="ADAL" clId="{99C8A4AD-29E2-4057-A403-90A4C300E20B}" dt="2023-05-03T19:43:31.708" v="54" actId="26606"/>
          <ac:spMkLst>
            <pc:docMk/>
            <pc:sldMk cId="1495857379" sldId="339"/>
            <ac:spMk id="2" creationId="{404A32F2-BED6-E0A7-D6D7-5B331E51AA18}"/>
          </ac:spMkLst>
        </pc:spChg>
        <pc:spChg chg="mod">
          <ac:chgData name="Justin Jeffrey" userId="688d1829-e65b-474d-900a-b54ace26d5c6" providerId="ADAL" clId="{99C8A4AD-29E2-4057-A403-90A4C300E20B}" dt="2023-05-03T19:43:31.708" v="54" actId="26606"/>
          <ac:spMkLst>
            <pc:docMk/>
            <pc:sldMk cId="1495857379" sldId="339"/>
            <ac:spMk id="3" creationId="{C5618E4F-61B7-C5F4-9F63-53E01049A6A1}"/>
          </ac:spMkLst>
        </pc:spChg>
        <pc:spChg chg="add">
          <ac:chgData name="Justin Jeffrey" userId="688d1829-e65b-474d-900a-b54ace26d5c6" providerId="ADAL" clId="{99C8A4AD-29E2-4057-A403-90A4C300E20B}" dt="2023-05-03T19:43:31.708" v="54" actId="26606"/>
          <ac:spMkLst>
            <pc:docMk/>
            <pc:sldMk cId="1495857379" sldId="339"/>
            <ac:spMk id="8" creationId="{100EDD19-6802-4EC3-95CE-CFFAB042CFD6}"/>
          </ac:spMkLst>
        </pc:spChg>
        <pc:spChg chg="add">
          <ac:chgData name="Justin Jeffrey" userId="688d1829-e65b-474d-900a-b54ace26d5c6" providerId="ADAL" clId="{99C8A4AD-29E2-4057-A403-90A4C300E20B}" dt="2023-05-03T19:43:31.708" v="54" actId="26606"/>
          <ac:spMkLst>
            <pc:docMk/>
            <pc:sldMk cId="1495857379" sldId="339"/>
            <ac:spMk id="10" creationId="{DB17E863-922E-4C26-BD64-E8FD41D28661}"/>
          </ac:spMkLst>
        </pc:spChg>
      </pc:sldChg>
      <pc:sldChg chg="addSp modSp new mod setBg">
        <pc:chgData name="Justin Jeffrey" userId="688d1829-e65b-474d-900a-b54ace26d5c6" providerId="ADAL" clId="{99C8A4AD-29E2-4057-A403-90A4C300E20B}" dt="2023-05-03T19:45:31.911" v="151" actId="26606"/>
        <pc:sldMkLst>
          <pc:docMk/>
          <pc:sldMk cId="2326877218" sldId="340"/>
        </pc:sldMkLst>
        <pc:spChg chg="mod">
          <ac:chgData name="Justin Jeffrey" userId="688d1829-e65b-474d-900a-b54ace26d5c6" providerId="ADAL" clId="{99C8A4AD-29E2-4057-A403-90A4C300E20B}" dt="2023-05-03T19:45:31.911" v="151" actId="26606"/>
          <ac:spMkLst>
            <pc:docMk/>
            <pc:sldMk cId="2326877218" sldId="340"/>
            <ac:spMk id="2" creationId="{990D407A-7850-0DFE-01DD-9B87AF88AF77}"/>
          </ac:spMkLst>
        </pc:spChg>
        <pc:spChg chg="mod">
          <ac:chgData name="Justin Jeffrey" userId="688d1829-e65b-474d-900a-b54ace26d5c6" providerId="ADAL" clId="{99C8A4AD-29E2-4057-A403-90A4C300E20B}" dt="2023-05-03T19:45:31.911" v="151" actId="26606"/>
          <ac:spMkLst>
            <pc:docMk/>
            <pc:sldMk cId="2326877218" sldId="340"/>
            <ac:spMk id="3" creationId="{E00BAD54-9832-D0A8-8A5F-C6C1F82D6F42}"/>
          </ac:spMkLst>
        </pc:spChg>
        <pc:spChg chg="add">
          <ac:chgData name="Justin Jeffrey" userId="688d1829-e65b-474d-900a-b54ace26d5c6" providerId="ADAL" clId="{99C8A4AD-29E2-4057-A403-90A4C300E20B}" dt="2023-05-03T19:45:31.911" v="151" actId="26606"/>
          <ac:spMkLst>
            <pc:docMk/>
            <pc:sldMk cId="2326877218" sldId="340"/>
            <ac:spMk id="8" creationId="{100EDD19-6802-4EC3-95CE-CFFAB042CFD6}"/>
          </ac:spMkLst>
        </pc:spChg>
        <pc:spChg chg="add">
          <ac:chgData name="Justin Jeffrey" userId="688d1829-e65b-474d-900a-b54ace26d5c6" providerId="ADAL" clId="{99C8A4AD-29E2-4057-A403-90A4C300E20B}" dt="2023-05-03T19:45:31.911" v="151" actId="26606"/>
          <ac:spMkLst>
            <pc:docMk/>
            <pc:sldMk cId="2326877218" sldId="340"/>
            <ac:spMk id="10" creationId="{DB17E863-922E-4C26-BD64-E8FD41D28661}"/>
          </ac:spMkLst>
        </pc:spChg>
      </pc:sldChg>
      <pc:sldChg chg="addSp delSp modSp new mod setBg">
        <pc:chgData name="Justin Jeffrey" userId="688d1829-e65b-474d-900a-b54ace26d5c6" providerId="ADAL" clId="{99C8A4AD-29E2-4057-A403-90A4C300E20B}" dt="2023-05-03T19:48:32.495" v="168" actId="27636"/>
        <pc:sldMkLst>
          <pc:docMk/>
          <pc:sldMk cId="3021728491" sldId="341"/>
        </pc:sldMkLst>
        <pc:spChg chg="mod">
          <ac:chgData name="Justin Jeffrey" userId="688d1829-e65b-474d-900a-b54ace26d5c6" providerId="ADAL" clId="{99C8A4AD-29E2-4057-A403-90A4C300E20B}" dt="2023-05-03T19:48:15.852" v="163" actId="26606"/>
          <ac:spMkLst>
            <pc:docMk/>
            <pc:sldMk cId="3021728491" sldId="341"/>
            <ac:spMk id="2" creationId="{731D017B-9B3F-6ADD-963F-BE334AE99C8A}"/>
          </ac:spMkLst>
        </pc:spChg>
        <pc:spChg chg="mod">
          <ac:chgData name="Justin Jeffrey" userId="688d1829-e65b-474d-900a-b54ace26d5c6" providerId="ADAL" clId="{99C8A4AD-29E2-4057-A403-90A4C300E20B}" dt="2023-05-03T19:48:32.495" v="168" actId="27636"/>
          <ac:spMkLst>
            <pc:docMk/>
            <pc:sldMk cId="3021728491" sldId="341"/>
            <ac:spMk id="3" creationId="{323C510B-685F-3CBC-79EE-4174332E6647}"/>
          </ac:spMkLst>
        </pc:spChg>
        <pc:spChg chg="add del">
          <ac:chgData name="Justin Jeffrey" userId="688d1829-e65b-474d-900a-b54ace26d5c6" providerId="ADAL" clId="{99C8A4AD-29E2-4057-A403-90A4C300E20B}" dt="2023-05-03T19:48:15.835" v="162" actId="26606"/>
          <ac:spMkLst>
            <pc:docMk/>
            <pc:sldMk cId="3021728491" sldId="341"/>
            <ac:spMk id="8" creationId="{1BB867FF-FC45-48F7-8104-F89BE54909F1}"/>
          </ac:spMkLst>
        </pc:spChg>
        <pc:spChg chg="add del">
          <ac:chgData name="Justin Jeffrey" userId="688d1829-e65b-474d-900a-b54ace26d5c6" providerId="ADAL" clId="{99C8A4AD-29E2-4057-A403-90A4C300E20B}" dt="2023-05-03T19:48:15.835" v="162" actId="26606"/>
          <ac:spMkLst>
            <pc:docMk/>
            <pc:sldMk cId="3021728491" sldId="341"/>
            <ac:spMk id="10" creationId="{8BB56887-D0D5-4F0C-9E19-7247EB83C8B7}"/>
          </ac:spMkLst>
        </pc:spChg>
        <pc:spChg chg="add del">
          <ac:chgData name="Justin Jeffrey" userId="688d1829-e65b-474d-900a-b54ace26d5c6" providerId="ADAL" clId="{99C8A4AD-29E2-4057-A403-90A4C300E20B}" dt="2023-05-03T19:48:15.835" v="162" actId="26606"/>
          <ac:spMkLst>
            <pc:docMk/>
            <pc:sldMk cId="3021728491" sldId="341"/>
            <ac:spMk id="12" creationId="{081E4A58-353D-44AE-B2FC-2A74E2E400F7}"/>
          </ac:spMkLst>
        </pc:spChg>
        <pc:spChg chg="add">
          <ac:chgData name="Justin Jeffrey" userId="688d1829-e65b-474d-900a-b54ace26d5c6" providerId="ADAL" clId="{99C8A4AD-29E2-4057-A403-90A4C300E20B}" dt="2023-05-03T19:48:15.852" v="163" actId="26606"/>
          <ac:spMkLst>
            <pc:docMk/>
            <pc:sldMk cId="3021728491" sldId="341"/>
            <ac:spMk id="14" creationId="{FA23A907-97FB-4A8F-880A-DD77401C4296}"/>
          </ac:spMkLst>
        </pc:spChg>
        <pc:spChg chg="add">
          <ac:chgData name="Justin Jeffrey" userId="688d1829-e65b-474d-900a-b54ace26d5c6" providerId="ADAL" clId="{99C8A4AD-29E2-4057-A403-90A4C300E20B}" dt="2023-05-03T19:48:15.852" v="163" actId="26606"/>
          <ac:spMkLst>
            <pc:docMk/>
            <pc:sldMk cId="3021728491" sldId="341"/>
            <ac:spMk id="15" creationId="{C2554CA6-288E-4202-BC52-2E5A8F0C0AED}"/>
          </ac:spMkLst>
        </pc:spChg>
        <pc:spChg chg="add">
          <ac:chgData name="Justin Jeffrey" userId="688d1829-e65b-474d-900a-b54ace26d5c6" providerId="ADAL" clId="{99C8A4AD-29E2-4057-A403-90A4C300E20B}" dt="2023-05-03T19:48:15.852" v="163" actId="26606"/>
          <ac:spMkLst>
            <pc:docMk/>
            <pc:sldMk cId="3021728491" sldId="341"/>
            <ac:spMk id="16" creationId="{B10BB131-AC8E-4A8E-A5D1-36260F720C3B}"/>
          </ac:spMkLst>
        </pc:spChg>
        <pc:spChg chg="add">
          <ac:chgData name="Justin Jeffrey" userId="688d1829-e65b-474d-900a-b54ace26d5c6" providerId="ADAL" clId="{99C8A4AD-29E2-4057-A403-90A4C300E20B}" dt="2023-05-03T19:48:15.852" v="163" actId="26606"/>
          <ac:spMkLst>
            <pc:docMk/>
            <pc:sldMk cId="3021728491" sldId="341"/>
            <ac:spMk id="17" creationId="{5B7778FC-632E-4DCA-A7CB-0D7731CCF970}"/>
          </ac:spMkLst>
        </pc:spChg>
      </pc:sldChg>
      <pc:sldChg chg="addSp modSp new mod setBg">
        <pc:chgData name="Justin Jeffrey" userId="688d1829-e65b-474d-900a-b54ace26d5c6" providerId="ADAL" clId="{99C8A4AD-29E2-4057-A403-90A4C300E20B}" dt="2023-05-03T19:49:52.893" v="195" actId="27636"/>
        <pc:sldMkLst>
          <pc:docMk/>
          <pc:sldMk cId="2651977283" sldId="342"/>
        </pc:sldMkLst>
        <pc:spChg chg="mod">
          <ac:chgData name="Justin Jeffrey" userId="688d1829-e65b-474d-900a-b54ace26d5c6" providerId="ADAL" clId="{99C8A4AD-29E2-4057-A403-90A4C300E20B}" dt="2023-05-03T19:49:02.838" v="189" actId="26606"/>
          <ac:spMkLst>
            <pc:docMk/>
            <pc:sldMk cId="2651977283" sldId="342"/>
            <ac:spMk id="2" creationId="{C5DEB84D-9926-D6B6-3542-EEE7BD39F83F}"/>
          </ac:spMkLst>
        </pc:spChg>
        <pc:spChg chg="mod">
          <ac:chgData name="Justin Jeffrey" userId="688d1829-e65b-474d-900a-b54ace26d5c6" providerId="ADAL" clId="{99C8A4AD-29E2-4057-A403-90A4C300E20B}" dt="2023-05-03T19:49:52.893" v="195" actId="27636"/>
          <ac:spMkLst>
            <pc:docMk/>
            <pc:sldMk cId="2651977283" sldId="342"/>
            <ac:spMk id="3" creationId="{33AAB3E7-8616-019A-8CE8-894A07CCE130}"/>
          </ac:spMkLst>
        </pc:spChg>
        <pc:spChg chg="add">
          <ac:chgData name="Justin Jeffrey" userId="688d1829-e65b-474d-900a-b54ace26d5c6" providerId="ADAL" clId="{99C8A4AD-29E2-4057-A403-90A4C300E20B}" dt="2023-05-03T19:49:02.838" v="189" actId="26606"/>
          <ac:spMkLst>
            <pc:docMk/>
            <pc:sldMk cId="2651977283" sldId="342"/>
            <ac:spMk id="8" creationId="{777A147A-9ED8-46B4-8660-1B3C2AA880B5}"/>
          </ac:spMkLst>
        </pc:spChg>
        <pc:spChg chg="add">
          <ac:chgData name="Justin Jeffrey" userId="688d1829-e65b-474d-900a-b54ace26d5c6" providerId="ADAL" clId="{99C8A4AD-29E2-4057-A403-90A4C300E20B}" dt="2023-05-03T19:49:02.838" v="189" actId="26606"/>
          <ac:spMkLst>
            <pc:docMk/>
            <pc:sldMk cId="2651977283" sldId="342"/>
            <ac:spMk id="10" creationId="{5D6C15A0-C087-4593-8414-2B4EC1CDC3DE}"/>
          </ac:spMkLst>
        </pc:spChg>
      </pc:sldChg>
    </pc:docChg>
  </pc:docChgLst>
  <pc:docChgLst>
    <pc:chgData name="Jeffrey, Justin (DPH)" userId="688d1829-e65b-474d-900a-b54ace26d5c6" providerId="ADAL" clId="{3A6BF216-52E7-42AA-8C66-2AC1299956DF}"/>
    <pc:docChg chg="undo custSel addSld delSld modSld sldOrd addSection modSection">
      <pc:chgData name="Jeffrey, Justin (DPH)" userId="688d1829-e65b-474d-900a-b54ace26d5c6" providerId="ADAL" clId="{3A6BF216-52E7-42AA-8C66-2AC1299956DF}" dt="2023-03-08T01:53:04.743" v="1223" actId="26606"/>
      <pc:docMkLst>
        <pc:docMk/>
      </pc:docMkLst>
      <pc:sldChg chg="modSp mod">
        <pc:chgData name="Jeffrey, Justin (DPH)" userId="688d1829-e65b-474d-900a-b54ace26d5c6" providerId="ADAL" clId="{3A6BF216-52E7-42AA-8C66-2AC1299956DF}" dt="2023-03-07T19:19:08.348" v="1027" actId="20577"/>
        <pc:sldMkLst>
          <pc:docMk/>
          <pc:sldMk cId="1539537608" sldId="256"/>
        </pc:sldMkLst>
        <pc:spChg chg="mod">
          <ac:chgData name="Jeffrey, Justin (DPH)" userId="688d1829-e65b-474d-900a-b54ace26d5c6" providerId="ADAL" clId="{3A6BF216-52E7-42AA-8C66-2AC1299956DF}" dt="2023-03-07T19:19:08.348" v="1027" actId="20577"/>
          <ac:spMkLst>
            <pc:docMk/>
            <pc:sldMk cId="1539537608" sldId="256"/>
            <ac:spMk id="3" creationId="{C05C7039-2C4B-4A1E-9C73-186D0373EC5A}"/>
          </ac:spMkLst>
        </pc:spChg>
      </pc:sldChg>
      <pc:sldChg chg="addSp delSp modSp mod ord">
        <pc:chgData name="Jeffrey, Justin (DPH)" userId="688d1829-e65b-474d-900a-b54ace26d5c6" providerId="ADAL" clId="{3A6BF216-52E7-42AA-8C66-2AC1299956DF}" dt="2023-03-07T21:26:09.234" v="1097" actId="1076"/>
        <pc:sldMkLst>
          <pc:docMk/>
          <pc:sldMk cId="2325531075" sldId="257"/>
        </pc:sldMkLst>
        <pc:picChg chg="add del mod">
          <ac:chgData name="Jeffrey, Justin (DPH)" userId="688d1829-e65b-474d-900a-b54ace26d5c6" providerId="ADAL" clId="{3A6BF216-52E7-42AA-8C66-2AC1299956DF}" dt="2023-02-21T17:21:49.031" v="966" actId="478"/>
          <ac:picMkLst>
            <pc:docMk/>
            <pc:sldMk cId="2325531075" sldId="257"/>
            <ac:picMk id="4" creationId="{675A537A-97F9-292E-1FA5-FA5CD109306F}"/>
          </ac:picMkLst>
        </pc:picChg>
        <pc:picChg chg="add mod">
          <ac:chgData name="Jeffrey, Justin (DPH)" userId="688d1829-e65b-474d-900a-b54ace26d5c6" providerId="ADAL" clId="{3A6BF216-52E7-42AA-8C66-2AC1299956DF}" dt="2023-03-07T21:26:09.234" v="1097" actId="1076"/>
          <ac:picMkLst>
            <pc:docMk/>
            <pc:sldMk cId="2325531075" sldId="257"/>
            <ac:picMk id="4" creationId="{98226518-D61B-9160-2505-C13AE6B0F259}"/>
          </ac:picMkLst>
        </pc:picChg>
        <pc:picChg chg="add del mod">
          <ac:chgData name="Jeffrey, Justin (DPH)" userId="688d1829-e65b-474d-900a-b54ace26d5c6" providerId="ADAL" clId="{3A6BF216-52E7-42AA-8C66-2AC1299956DF}" dt="2023-03-07T21:25:57.636" v="1093" actId="478"/>
          <ac:picMkLst>
            <pc:docMk/>
            <pc:sldMk cId="2325531075" sldId="257"/>
            <ac:picMk id="5" creationId="{5514B38F-85B2-DBF5-3AFC-C9DC38DCD1D2}"/>
          </ac:picMkLst>
        </pc:picChg>
        <pc:picChg chg="del">
          <ac:chgData name="Jeffrey, Justin (DPH)" userId="688d1829-e65b-474d-900a-b54ace26d5c6" providerId="ADAL" clId="{3A6BF216-52E7-42AA-8C66-2AC1299956DF}" dt="2023-02-07T20:35:08.081" v="601" actId="478"/>
          <ac:picMkLst>
            <pc:docMk/>
            <pc:sldMk cId="2325531075" sldId="257"/>
            <ac:picMk id="10" creationId="{E9DFF81C-EC0F-42B5-8330-EEBC92569889}"/>
          </ac:picMkLst>
        </pc:picChg>
      </pc:sldChg>
      <pc:sldChg chg="addSp delSp modSp mod">
        <pc:chgData name="Jeffrey, Justin (DPH)" userId="688d1829-e65b-474d-900a-b54ace26d5c6" providerId="ADAL" clId="{3A6BF216-52E7-42AA-8C66-2AC1299956DF}" dt="2023-03-07T21:29:25.737" v="1111" actId="1076"/>
        <pc:sldMkLst>
          <pc:docMk/>
          <pc:sldMk cId="1891721984" sldId="258"/>
        </pc:sldMkLst>
        <pc:spChg chg="mod">
          <ac:chgData name="Jeffrey, Justin (DPH)" userId="688d1829-e65b-474d-900a-b54ace26d5c6" providerId="ADAL" clId="{3A6BF216-52E7-42AA-8C66-2AC1299956DF}" dt="2023-02-07T20:39:18.467" v="631" actId="20577"/>
          <ac:spMkLst>
            <pc:docMk/>
            <pc:sldMk cId="1891721984" sldId="258"/>
            <ac:spMk id="2" creationId="{0A0F306E-0821-4316-9D03-524B668CD785}"/>
          </ac:spMkLst>
        </pc:spChg>
        <pc:spChg chg="add mod">
          <ac:chgData name="Jeffrey, Justin (DPH)" userId="688d1829-e65b-474d-900a-b54ace26d5c6" providerId="ADAL" clId="{3A6BF216-52E7-42AA-8C66-2AC1299956DF}" dt="2023-02-21T17:26:36.525" v="982" actId="478"/>
          <ac:spMkLst>
            <pc:docMk/>
            <pc:sldMk cId="1891721984" sldId="258"/>
            <ac:spMk id="4" creationId="{D12D7372-1D7A-44CC-7BEE-792C6E6175E2}"/>
          </ac:spMkLst>
        </pc:spChg>
        <pc:spChg chg="add del mod">
          <ac:chgData name="Jeffrey, Justin (DPH)" userId="688d1829-e65b-474d-900a-b54ace26d5c6" providerId="ADAL" clId="{3A6BF216-52E7-42AA-8C66-2AC1299956DF}" dt="2023-02-07T20:38:08.687" v="623" actId="22"/>
          <ac:spMkLst>
            <pc:docMk/>
            <pc:sldMk cId="1891721984" sldId="258"/>
            <ac:spMk id="4" creationId="{FD423693-2731-8CD4-121C-BD10324D33AD}"/>
          </ac:spMkLst>
        </pc:spChg>
        <pc:spChg chg="del">
          <ac:chgData name="Jeffrey, Justin (DPH)" userId="688d1829-e65b-474d-900a-b54ace26d5c6" providerId="ADAL" clId="{3A6BF216-52E7-42AA-8C66-2AC1299956DF}" dt="2023-02-07T20:39:02.919" v="627" actId="26606"/>
          <ac:spMkLst>
            <pc:docMk/>
            <pc:sldMk cId="1891721984" sldId="258"/>
            <ac:spMk id="12" creationId="{823AC064-BC96-4F32-8AE1-B2FD38754823}"/>
          </ac:spMkLst>
        </pc:spChg>
        <pc:spChg chg="add">
          <ac:chgData name="Jeffrey, Justin (DPH)" userId="688d1829-e65b-474d-900a-b54ace26d5c6" providerId="ADAL" clId="{3A6BF216-52E7-42AA-8C66-2AC1299956DF}" dt="2023-02-07T20:39:02.919" v="627" actId="26606"/>
          <ac:spMkLst>
            <pc:docMk/>
            <pc:sldMk cId="1891721984" sldId="258"/>
            <ac:spMk id="21" creationId="{86295E7F-EA66-480B-B001-C8BE7CD61903}"/>
          </ac:spMkLst>
        </pc:spChg>
        <pc:picChg chg="del">
          <ac:chgData name="Jeffrey, Justin (DPH)" userId="688d1829-e65b-474d-900a-b54ace26d5c6" providerId="ADAL" clId="{3A6BF216-52E7-42AA-8C66-2AC1299956DF}" dt="2023-02-07T20:38:05.835" v="622" actId="478"/>
          <ac:picMkLst>
            <pc:docMk/>
            <pc:sldMk cId="1891721984" sldId="258"/>
            <ac:picMk id="5" creationId="{48095231-ABF0-4CF9-9F68-DFC91D29399E}"/>
          </ac:picMkLst>
        </pc:picChg>
        <pc:picChg chg="add mod">
          <ac:chgData name="Jeffrey, Justin (DPH)" userId="688d1829-e65b-474d-900a-b54ace26d5c6" providerId="ADAL" clId="{3A6BF216-52E7-42AA-8C66-2AC1299956DF}" dt="2023-03-07T21:29:25.737" v="1111" actId="1076"/>
          <ac:picMkLst>
            <pc:docMk/>
            <pc:sldMk cId="1891721984" sldId="258"/>
            <ac:picMk id="5" creationId="{A6CC9623-27F7-4645-D042-BF566FD1E89E}"/>
          </ac:picMkLst>
        </pc:picChg>
        <pc:picChg chg="add del mod">
          <ac:chgData name="Jeffrey, Justin (DPH)" userId="688d1829-e65b-474d-900a-b54ace26d5c6" providerId="ADAL" clId="{3A6BF216-52E7-42AA-8C66-2AC1299956DF}" dt="2023-03-07T21:29:20.017" v="1108" actId="478"/>
          <ac:picMkLst>
            <pc:docMk/>
            <pc:sldMk cId="1891721984" sldId="258"/>
            <ac:picMk id="6" creationId="{18D930CE-3F84-2CA3-66E1-E7DDE7E701C3}"/>
          </ac:picMkLst>
        </pc:picChg>
        <pc:picChg chg="del mod">
          <ac:chgData name="Jeffrey, Justin (DPH)" userId="688d1829-e65b-474d-900a-b54ace26d5c6" providerId="ADAL" clId="{3A6BF216-52E7-42AA-8C66-2AC1299956DF}" dt="2023-02-07T20:38:57.901" v="626" actId="478"/>
          <ac:picMkLst>
            <pc:docMk/>
            <pc:sldMk cId="1891721984" sldId="258"/>
            <ac:picMk id="7" creationId="{4F11B0CE-6C47-4261-8A25-B32D623A8DFC}"/>
          </ac:picMkLst>
        </pc:picChg>
        <pc:picChg chg="add del mod ord">
          <ac:chgData name="Jeffrey, Justin (DPH)" userId="688d1829-e65b-474d-900a-b54ace26d5c6" providerId="ADAL" clId="{3A6BF216-52E7-42AA-8C66-2AC1299956DF}" dt="2023-02-21T17:26:36.525" v="982" actId="478"/>
          <ac:picMkLst>
            <pc:docMk/>
            <pc:sldMk cId="1891721984" sldId="258"/>
            <ac:picMk id="8" creationId="{236A9C28-52A3-31A7-1E6A-D2A75FA2840C}"/>
          </ac:picMkLst>
        </pc:picChg>
        <pc:picChg chg="add mod">
          <ac:chgData name="Jeffrey, Justin (DPH)" userId="688d1829-e65b-474d-900a-b54ace26d5c6" providerId="ADAL" clId="{3A6BF216-52E7-42AA-8C66-2AC1299956DF}" dt="2023-02-21T17:27:14.354" v="988" actId="1076"/>
          <ac:picMkLst>
            <pc:docMk/>
            <pc:sldMk cId="1891721984" sldId="258"/>
            <ac:picMk id="9" creationId="{47A69757-5ADF-036D-5961-BD4D994844CB}"/>
          </ac:picMkLst>
        </pc:picChg>
        <pc:picChg chg="add mod">
          <ac:chgData name="Jeffrey, Justin (DPH)" userId="688d1829-e65b-474d-900a-b54ace26d5c6" providerId="ADAL" clId="{3A6BF216-52E7-42AA-8C66-2AC1299956DF}" dt="2023-02-21T17:28:20.843" v="992" actId="1076"/>
          <ac:picMkLst>
            <pc:docMk/>
            <pc:sldMk cId="1891721984" sldId="258"/>
            <ac:picMk id="11" creationId="{F065188D-34B9-25B5-79D1-C0F554622CD3}"/>
          </ac:picMkLst>
        </pc:picChg>
        <pc:cxnChg chg="del">
          <ac:chgData name="Jeffrey, Justin (DPH)" userId="688d1829-e65b-474d-900a-b54ace26d5c6" providerId="ADAL" clId="{3A6BF216-52E7-42AA-8C66-2AC1299956DF}" dt="2023-02-07T20:39:02.919" v="627" actId="26606"/>
          <ac:cxnSpMkLst>
            <pc:docMk/>
            <pc:sldMk cId="1891721984" sldId="258"/>
            <ac:cxnSpMk id="14" creationId="{7E7C77BC-7138-40B1-A15B-20F57A494629}"/>
          </ac:cxnSpMkLst>
        </pc:cxnChg>
        <pc:cxnChg chg="del">
          <ac:chgData name="Jeffrey, Justin (DPH)" userId="688d1829-e65b-474d-900a-b54ace26d5c6" providerId="ADAL" clId="{3A6BF216-52E7-42AA-8C66-2AC1299956DF}" dt="2023-02-07T20:39:02.919" v="627" actId="26606"/>
          <ac:cxnSpMkLst>
            <pc:docMk/>
            <pc:sldMk cId="1891721984" sldId="258"/>
            <ac:cxnSpMk id="16" creationId="{DB146403-F3D6-484B-B2ED-97F9565D0370}"/>
          </ac:cxnSpMkLst>
        </pc:cxnChg>
        <pc:cxnChg chg="add">
          <ac:chgData name="Jeffrey, Justin (DPH)" userId="688d1829-e65b-474d-900a-b54ace26d5c6" providerId="ADAL" clId="{3A6BF216-52E7-42AA-8C66-2AC1299956DF}" dt="2023-02-07T20:39:02.919" v="627" actId="26606"/>
          <ac:cxnSpMkLst>
            <pc:docMk/>
            <pc:sldMk cId="1891721984" sldId="258"/>
            <ac:cxnSpMk id="23" creationId="{E126E481-B945-4179-BD79-05E96E9B29E1}"/>
          </ac:cxnSpMkLst>
        </pc:cxnChg>
      </pc:sldChg>
      <pc:sldChg chg="addSp delSp modSp mod">
        <pc:chgData name="Jeffrey, Justin (DPH)" userId="688d1829-e65b-474d-900a-b54ace26d5c6" providerId="ADAL" clId="{3A6BF216-52E7-42AA-8C66-2AC1299956DF}" dt="2023-02-07T20:41:32.199" v="636" actId="1076"/>
        <pc:sldMkLst>
          <pc:docMk/>
          <pc:sldMk cId="2359066044" sldId="260"/>
        </pc:sldMkLst>
        <pc:spChg chg="add del mod">
          <ac:chgData name="Jeffrey, Justin (DPH)" userId="688d1829-e65b-474d-900a-b54ace26d5c6" providerId="ADAL" clId="{3A6BF216-52E7-42AA-8C66-2AC1299956DF}" dt="2023-02-07T20:41:30.328" v="635" actId="22"/>
          <ac:spMkLst>
            <pc:docMk/>
            <pc:sldMk cId="2359066044" sldId="260"/>
            <ac:spMk id="4" creationId="{294D0CE5-AC34-1F05-DAA0-4FA33184E406}"/>
          </ac:spMkLst>
        </pc:spChg>
        <pc:picChg chg="del">
          <ac:chgData name="Jeffrey, Justin (DPH)" userId="688d1829-e65b-474d-900a-b54ace26d5c6" providerId="ADAL" clId="{3A6BF216-52E7-42AA-8C66-2AC1299956DF}" dt="2023-02-07T20:41:09.248" v="634" actId="478"/>
          <ac:picMkLst>
            <pc:docMk/>
            <pc:sldMk cId="2359066044" sldId="260"/>
            <ac:picMk id="5" creationId="{7163657F-FECE-473E-B50E-2A92CF8531FE}"/>
          </ac:picMkLst>
        </pc:picChg>
        <pc:picChg chg="add mod ord">
          <ac:chgData name="Jeffrey, Justin (DPH)" userId="688d1829-e65b-474d-900a-b54ace26d5c6" providerId="ADAL" clId="{3A6BF216-52E7-42AA-8C66-2AC1299956DF}" dt="2023-02-07T20:41:32.199" v="636" actId="1076"/>
          <ac:picMkLst>
            <pc:docMk/>
            <pc:sldMk cId="2359066044" sldId="260"/>
            <ac:picMk id="7" creationId="{E5F88298-9CCD-EA1E-CA39-E4AA95351B8B}"/>
          </ac:picMkLst>
        </pc:picChg>
      </pc:sldChg>
      <pc:sldChg chg="addSp delSp modSp mod">
        <pc:chgData name="Jeffrey, Justin (DPH)" userId="688d1829-e65b-474d-900a-b54ace26d5c6" providerId="ADAL" clId="{3A6BF216-52E7-42AA-8C66-2AC1299956DF}" dt="2023-03-07T21:56:22.569" v="1142" actId="20577"/>
        <pc:sldMkLst>
          <pc:docMk/>
          <pc:sldMk cId="1279583129" sldId="261"/>
        </pc:sldMkLst>
        <pc:spChg chg="mod">
          <ac:chgData name="Jeffrey, Justin (DPH)" userId="688d1829-e65b-474d-900a-b54ace26d5c6" providerId="ADAL" clId="{3A6BF216-52E7-42AA-8C66-2AC1299956DF}" dt="2023-03-07T21:56:22.569" v="1142" actId="20577"/>
          <ac:spMkLst>
            <pc:docMk/>
            <pc:sldMk cId="1279583129" sldId="261"/>
            <ac:spMk id="2" creationId="{B083F29E-7D38-4C76-AD57-6A5BA9E28C51}"/>
          </ac:spMkLst>
        </pc:spChg>
        <pc:spChg chg="add mod">
          <ac:chgData name="Jeffrey, Justin (DPH)" userId="688d1829-e65b-474d-900a-b54ace26d5c6" providerId="ADAL" clId="{3A6BF216-52E7-42AA-8C66-2AC1299956DF}" dt="2023-03-07T21:56:05.806" v="1138" actId="478"/>
          <ac:spMkLst>
            <pc:docMk/>
            <pc:sldMk cId="1279583129" sldId="261"/>
            <ac:spMk id="4" creationId="{B942DD3E-CC43-6449-2FB8-4DD7BDCB3E2E}"/>
          </ac:spMkLst>
        </pc:spChg>
        <pc:graphicFrameChg chg="del mod">
          <ac:chgData name="Jeffrey, Justin (DPH)" userId="688d1829-e65b-474d-900a-b54ace26d5c6" providerId="ADAL" clId="{3A6BF216-52E7-42AA-8C66-2AC1299956DF}" dt="2023-03-07T21:56:05.806" v="1138" actId="478"/>
          <ac:graphicFrameMkLst>
            <pc:docMk/>
            <pc:sldMk cId="1279583129" sldId="261"/>
            <ac:graphicFrameMk id="5" creationId="{FB3683A9-9467-F187-C822-C80346B54231}"/>
          </ac:graphicFrameMkLst>
        </pc:graphicFrameChg>
        <pc:picChg chg="add mod">
          <ac:chgData name="Jeffrey, Justin (DPH)" userId="688d1829-e65b-474d-900a-b54ace26d5c6" providerId="ADAL" clId="{3A6BF216-52E7-42AA-8C66-2AC1299956DF}" dt="2023-03-07T21:56:10.604" v="1141" actId="1076"/>
          <ac:picMkLst>
            <pc:docMk/>
            <pc:sldMk cId="1279583129" sldId="261"/>
            <ac:picMk id="8" creationId="{C6DF0F84-7267-2643-87C6-A43321D5F3C4}"/>
          </ac:picMkLst>
        </pc:picChg>
      </pc:sldChg>
      <pc:sldChg chg="del">
        <pc:chgData name="Jeffrey, Justin (DPH)" userId="688d1829-e65b-474d-900a-b54ace26d5c6" providerId="ADAL" clId="{3A6BF216-52E7-42AA-8C66-2AC1299956DF}" dt="2023-03-07T22:06:28.708" v="1143" actId="2696"/>
        <pc:sldMkLst>
          <pc:docMk/>
          <pc:sldMk cId="2519107274" sldId="262"/>
        </pc:sldMkLst>
      </pc:sldChg>
      <pc:sldChg chg="del">
        <pc:chgData name="Jeffrey, Justin (DPH)" userId="688d1829-e65b-474d-900a-b54ace26d5c6" providerId="ADAL" clId="{3A6BF216-52E7-42AA-8C66-2AC1299956DF}" dt="2023-03-07T22:06:28.708" v="1143" actId="2696"/>
        <pc:sldMkLst>
          <pc:docMk/>
          <pc:sldMk cId="3589914138" sldId="263"/>
        </pc:sldMkLst>
      </pc:sldChg>
      <pc:sldChg chg="modSp del">
        <pc:chgData name="Jeffrey, Justin (DPH)" userId="688d1829-e65b-474d-900a-b54ace26d5c6" providerId="ADAL" clId="{3A6BF216-52E7-42AA-8C66-2AC1299956DF}" dt="2023-03-07T22:06:28.708" v="1143" actId="2696"/>
        <pc:sldMkLst>
          <pc:docMk/>
          <pc:sldMk cId="3878331848" sldId="264"/>
        </pc:sldMkLst>
        <pc:graphicFrameChg chg="mod">
          <ac:chgData name="Jeffrey, Justin (DPH)" userId="688d1829-e65b-474d-900a-b54ace26d5c6" providerId="ADAL" clId="{3A6BF216-52E7-42AA-8C66-2AC1299956DF}" dt="2023-02-07T20:43:36.495" v="642"/>
          <ac:graphicFrameMkLst>
            <pc:docMk/>
            <pc:sldMk cId="3878331848" sldId="264"/>
            <ac:graphicFrameMk id="5" creationId="{613058D8-6D5D-BF1A-42FF-0139EBB7E3A2}"/>
          </ac:graphicFrameMkLst>
        </pc:graphicFrameChg>
      </pc:sldChg>
      <pc:sldChg chg="del">
        <pc:chgData name="Jeffrey, Justin (DPH)" userId="688d1829-e65b-474d-900a-b54ace26d5c6" providerId="ADAL" clId="{3A6BF216-52E7-42AA-8C66-2AC1299956DF}" dt="2023-03-07T22:06:28.708" v="1143" actId="2696"/>
        <pc:sldMkLst>
          <pc:docMk/>
          <pc:sldMk cId="4021265658" sldId="265"/>
        </pc:sldMkLst>
      </pc:sldChg>
      <pc:sldChg chg="del">
        <pc:chgData name="Jeffrey, Justin (DPH)" userId="688d1829-e65b-474d-900a-b54ace26d5c6" providerId="ADAL" clId="{3A6BF216-52E7-42AA-8C66-2AC1299956DF}" dt="2023-02-07T21:20:21.580" v="959" actId="2696"/>
        <pc:sldMkLst>
          <pc:docMk/>
          <pc:sldMk cId="2161906123" sldId="268"/>
        </pc:sldMkLst>
      </pc:sldChg>
      <pc:sldChg chg="del">
        <pc:chgData name="Jeffrey, Justin (DPH)" userId="688d1829-e65b-474d-900a-b54ace26d5c6" providerId="ADAL" clId="{3A6BF216-52E7-42AA-8C66-2AC1299956DF}" dt="2023-03-07T21:31:01.362" v="1112" actId="2696"/>
        <pc:sldMkLst>
          <pc:docMk/>
          <pc:sldMk cId="2876707866" sldId="269"/>
        </pc:sldMkLst>
      </pc:sldChg>
      <pc:sldChg chg="del">
        <pc:chgData name="Jeffrey, Justin (DPH)" userId="688d1829-e65b-474d-900a-b54ace26d5c6" providerId="ADAL" clId="{3A6BF216-52E7-42AA-8C66-2AC1299956DF}" dt="2023-02-07T20:55:12.084" v="824" actId="2696"/>
        <pc:sldMkLst>
          <pc:docMk/>
          <pc:sldMk cId="1587931263" sldId="270"/>
        </pc:sldMkLst>
      </pc:sldChg>
      <pc:sldChg chg="del">
        <pc:chgData name="Jeffrey, Justin (DPH)" userId="688d1829-e65b-474d-900a-b54ace26d5c6" providerId="ADAL" clId="{3A6BF216-52E7-42AA-8C66-2AC1299956DF}" dt="2023-02-07T20:55:21.393" v="825" actId="2696"/>
        <pc:sldMkLst>
          <pc:docMk/>
          <pc:sldMk cId="2786008328" sldId="271"/>
        </pc:sldMkLst>
      </pc:sldChg>
      <pc:sldChg chg="del">
        <pc:chgData name="Jeffrey, Justin (DPH)" userId="688d1829-e65b-474d-900a-b54ace26d5c6" providerId="ADAL" clId="{3A6BF216-52E7-42AA-8C66-2AC1299956DF}" dt="2023-02-07T20:55:24.087" v="826" actId="2696"/>
        <pc:sldMkLst>
          <pc:docMk/>
          <pc:sldMk cId="4229293321" sldId="272"/>
        </pc:sldMkLst>
      </pc:sldChg>
      <pc:sldChg chg="addSp modSp del mod setBg">
        <pc:chgData name="Jeffrey, Justin (DPH)" userId="688d1829-e65b-474d-900a-b54ace26d5c6" providerId="ADAL" clId="{3A6BF216-52E7-42AA-8C66-2AC1299956DF}" dt="2023-03-07T21:31:01.362" v="1112" actId="2696"/>
        <pc:sldMkLst>
          <pc:docMk/>
          <pc:sldMk cId="3023599738" sldId="273"/>
        </pc:sldMkLst>
        <pc:spChg chg="mod">
          <ac:chgData name="Jeffrey, Justin (DPH)" userId="688d1829-e65b-474d-900a-b54ace26d5c6" providerId="ADAL" clId="{3A6BF216-52E7-42AA-8C66-2AC1299956DF}" dt="2023-01-11T22:18:55.105" v="5" actId="26606"/>
          <ac:spMkLst>
            <pc:docMk/>
            <pc:sldMk cId="3023599738" sldId="273"/>
            <ac:spMk id="2" creationId="{0E2C3330-6D70-44E7-A919-8918C88E3855}"/>
          </ac:spMkLst>
        </pc:spChg>
        <pc:spChg chg="mod">
          <ac:chgData name="Jeffrey, Justin (DPH)" userId="688d1829-e65b-474d-900a-b54ace26d5c6" providerId="ADAL" clId="{3A6BF216-52E7-42AA-8C66-2AC1299956DF}" dt="2023-01-11T22:18:55.105" v="5" actId="26606"/>
          <ac:spMkLst>
            <pc:docMk/>
            <pc:sldMk cId="3023599738" sldId="273"/>
            <ac:spMk id="3" creationId="{C9CB4486-FA4D-4205-92D2-8EF11C1EFD8F}"/>
          </ac:spMkLst>
        </pc:spChg>
        <pc:spChg chg="add">
          <ac:chgData name="Jeffrey, Justin (DPH)" userId="688d1829-e65b-474d-900a-b54ace26d5c6" providerId="ADAL" clId="{3A6BF216-52E7-42AA-8C66-2AC1299956DF}" dt="2023-01-11T22:18:55.105" v="5" actId="26606"/>
          <ac:spMkLst>
            <pc:docMk/>
            <pc:sldMk cId="3023599738" sldId="273"/>
            <ac:spMk id="8" creationId="{907EF6B7-1338-4443-8C46-6A318D952DFD}"/>
          </ac:spMkLst>
        </pc:spChg>
        <pc:spChg chg="add">
          <ac:chgData name="Jeffrey, Justin (DPH)" userId="688d1829-e65b-474d-900a-b54ace26d5c6" providerId="ADAL" clId="{3A6BF216-52E7-42AA-8C66-2AC1299956DF}" dt="2023-01-11T22:18:55.105" v="5" actId="26606"/>
          <ac:spMkLst>
            <pc:docMk/>
            <pc:sldMk cId="3023599738" sldId="273"/>
            <ac:spMk id="10" creationId="{DAAE4CDD-124C-4DCF-9584-B6033B545DD5}"/>
          </ac:spMkLst>
        </pc:spChg>
        <pc:spChg chg="add">
          <ac:chgData name="Jeffrey, Justin (DPH)" userId="688d1829-e65b-474d-900a-b54ace26d5c6" providerId="ADAL" clId="{3A6BF216-52E7-42AA-8C66-2AC1299956DF}" dt="2023-01-11T22:18:55.105" v="5" actId="26606"/>
          <ac:spMkLst>
            <pc:docMk/>
            <pc:sldMk cId="3023599738" sldId="273"/>
            <ac:spMk id="12" creationId="{081E4A58-353D-44AE-B2FC-2A74E2E400F7}"/>
          </ac:spMkLst>
        </pc:spChg>
      </pc:sldChg>
      <pc:sldChg chg="addSp delSp modSp new del mod setBg">
        <pc:chgData name="Jeffrey, Justin (DPH)" userId="688d1829-e65b-474d-900a-b54ace26d5c6" providerId="ADAL" clId="{3A6BF216-52E7-42AA-8C66-2AC1299956DF}" dt="2023-03-07T21:31:01.362" v="1112" actId="2696"/>
        <pc:sldMkLst>
          <pc:docMk/>
          <pc:sldMk cId="2409533222" sldId="274"/>
        </pc:sldMkLst>
        <pc:spChg chg="mod">
          <ac:chgData name="Jeffrey, Justin (DPH)" userId="688d1829-e65b-474d-900a-b54ace26d5c6" providerId="ADAL" clId="{3A6BF216-52E7-42AA-8C66-2AC1299956DF}" dt="2023-01-11T22:20:37.344" v="14" actId="26606"/>
          <ac:spMkLst>
            <pc:docMk/>
            <pc:sldMk cId="2409533222" sldId="274"/>
            <ac:spMk id="2" creationId="{4C9C90E9-459E-4492-B192-1434FB1CFC30}"/>
          </ac:spMkLst>
        </pc:spChg>
        <pc:spChg chg="del mod">
          <ac:chgData name="Jeffrey, Justin (DPH)" userId="688d1829-e65b-474d-900a-b54ace26d5c6" providerId="ADAL" clId="{3A6BF216-52E7-42AA-8C66-2AC1299956DF}" dt="2023-01-11T22:20:37.344" v="14" actId="26606"/>
          <ac:spMkLst>
            <pc:docMk/>
            <pc:sldMk cId="2409533222" sldId="274"/>
            <ac:spMk id="3" creationId="{C1A08490-8C02-436E-8DED-D4B319B6ED2A}"/>
          </ac:spMkLst>
        </pc:spChg>
        <pc:spChg chg="add">
          <ac:chgData name="Jeffrey, Justin (DPH)" userId="688d1829-e65b-474d-900a-b54ace26d5c6" providerId="ADAL" clId="{3A6BF216-52E7-42AA-8C66-2AC1299956DF}" dt="2023-01-11T22:20:37.344" v="14" actId="26606"/>
          <ac:spMkLst>
            <pc:docMk/>
            <pc:sldMk cId="2409533222" sldId="274"/>
            <ac:spMk id="9" creationId="{B819A166-7571-4003-A6B8-B62034C3ED30}"/>
          </ac:spMkLst>
        </pc:spChg>
        <pc:graphicFrameChg chg="add">
          <ac:chgData name="Jeffrey, Justin (DPH)" userId="688d1829-e65b-474d-900a-b54ace26d5c6" providerId="ADAL" clId="{3A6BF216-52E7-42AA-8C66-2AC1299956DF}" dt="2023-01-11T22:20:37.344" v="14" actId="26606"/>
          <ac:graphicFrameMkLst>
            <pc:docMk/>
            <pc:sldMk cId="2409533222" sldId="274"/>
            <ac:graphicFrameMk id="5" creationId="{A0A9BE10-099F-541E-EA06-197718ED5773}"/>
          </ac:graphicFrameMkLst>
        </pc:graphicFrameChg>
      </pc:sldChg>
      <pc:sldChg chg="addSp delSp modSp new del mod setBg">
        <pc:chgData name="Jeffrey, Justin (DPH)" userId="688d1829-e65b-474d-900a-b54ace26d5c6" providerId="ADAL" clId="{3A6BF216-52E7-42AA-8C66-2AC1299956DF}" dt="2023-03-07T21:31:01.362" v="1112" actId="2696"/>
        <pc:sldMkLst>
          <pc:docMk/>
          <pc:sldMk cId="3721417641" sldId="275"/>
        </pc:sldMkLst>
        <pc:spChg chg="add del">
          <ac:chgData name="Jeffrey, Justin (DPH)" userId="688d1829-e65b-474d-900a-b54ace26d5c6" providerId="ADAL" clId="{3A6BF216-52E7-42AA-8C66-2AC1299956DF}" dt="2023-01-11T22:21:16.253" v="23" actId="26606"/>
          <ac:spMkLst>
            <pc:docMk/>
            <pc:sldMk cId="3721417641" sldId="275"/>
            <ac:spMk id="2" creationId="{A3F58F09-707D-4403-AB2E-2DA584F8EB6E}"/>
          </ac:spMkLst>
        </pc:spChg>
        <pc:spChg chg="del">
          <ac:chgData name="Jeffrey, Justin (DPH)" userId="688d1829-e65b-474d-900a-b54ace26d5c6" providerId="ADAL" clId="{3A6BF216-52E7-42AA-8C66-2AC1299956DF}" dt="2023-01-11T22:21:03.141" v="16" actId="22"/>
          <ac:spMkLst>
            <pc:docMk/>
            <pc:sldMk cId="3721417641" sldId="275"/>
            <ac:spMk id="3" creationId="{85610BDF-CCC5-42FF-9EAF-B182D5CB408F}"/>
          </ac:spMkLst>
        </pc:spChg>
        <pc:spChg chg="add mod">
          <ac:chgData name="Jeffrey, Justin (DPH)" userId="688d1829-e65b-474d-900a-b54ace26d5c6" providerId="ADAL" clId="{3A6BF216-52E7-42AA-8C66-2AC1299956DF}" dt="2023-01-11T22:23:27.075" v="32" actId="26606"/>
          <ac:spMkLst>
            <pc:docMk/>
            <pc:sldMk cId="3721417641" sldId="275"/>
            <ac:spMk id="9" creationId="{BCBD5A16-EE93-7A44-F07B-55B0C72CF882}"/>
          </ac:spMkLst>
        </pc:spChg>
        <pc:spChg chg="add del">
          <ac:chgData name="Jeffrey, Justin (DPH)" userId="688d1829-e65b-474d-900a-b54ace26d5c6" providerId="ADAL" clId="{3A6BF216-52E7-42AA-8C66-2AC1299956DF}" dt="2023-01-11T22:21:14.656" v="18" actId="26606"/>
          <ac:spMkLst>
            <pc:docMk/>
            <pc:sldMk cId="3721417641" sldId="275"/>
            <ac:spMk id="10" creationId="{AB8C311F-7253-4AED-9701-7FC0708C41C7}"/>
          </ac:spMkLst>
        </pc:spChg>
        <pc:spChg chg="add del">
          <ac:chgData name="Jeffrey, Justin (DPH)" userId="688d1829-e65b-474d-900a-b54ace26d5c6" providerId="ADAL" clId="{3A6BF216-52E7-42AA-8C66-2AC1299956DF}" dt="2023-01-11T22:21:14.656" v="18" actId="26606"/>
          <ac:spMkLst>
            <pc:docMk/>
            <pc:sldMk cId="3721417641" sldId="275"/>
            <ac:spMk id="12" creationId="{E2384209-CB15-4CDF-9D31-C44FD9A3F20D}"/>
          </ac:spMkLst>
        </pc:spChg>
        <pc:spChg chg="add del">
          <ac:chgData name="Jeffrey, Justin (DPH)" userId="688d1829-e65b-474d-900a-b54ace26d5c6" providerId="ADAL" clId="{3A6BF216-52E7-42AA-8C66-2AC1299956DF}" dt="2023-01-11T22:21:14.656" v="18" actId="26606"/>
          <ac:spMkLst>
            <pc:docMk/>
            <pc:sldMk cId="3721417641" sldId="275"/>
            <ac:spMk id="14" creationId="{2633B3B5-CC90-43F0-8714-D31D1F3F0209}"/>
          </ac:spMkLst>
        </pc:spChg>
        <pc:spChg chg="add del">
          <ac:chgData name="Jeffrey, Justin (DPH)" userId="688d1829-e65b-474d-900a-b54ace26d5c6" providerId="ADAL" clId="{3A6BF216-52E7-42AA-8C66-2AC1299956DF}" dt="2023-01-11T22:21:14.656" v="18" actId="26606"/>
          <ac:spMkLst>
            <pc:docMk/>
            <pc:sldMk cId="3721417641" sldId="275"/>
            <ac:spMk id="16" creationId="{A8D57A06-A426-446D-B02C-A2DC6B62E45E}"/>
          </ac:spMkLst>
        </pc:spChg>
        <pc:spChg chg="add del">
          <ac:chgData name="Jeffrey, Justin (DPH)" userId="688d1829-e65b-474d-900a-b54ace26d5c6" providerId="ADAL" clId="{3A6BF216-52E7-42AA-8C66-2AC1299956DF}" dt="2023-01-11T22:21:15.646" v="20" actId="26606"/>
          <ac:spMkLst>
            <pc:docMk/>
            <pc:sldMk cId="3721417641" sldId="275"/>
            <ac:spMk id="18" creationId="{42A4FC2C-047E-45A5-965D-8E1E3BF09BC6}"/>
          </ac:spMkLst>
        </pc:spChg>
        <pc:spChg chg="add del">
          <ac:chgData name="Jeffrey, Justin (DPH)" userId="688d1829-e65b-474d-900a-b54ace26d5c6" providerId="ADAL" clId="{3A6BF216-52E7-42AA-8C66-2AC1299956DF}" dt="2023-01-11T22:21:16.237" v="22" actId="26606"/>
          <ac:spMkLst>
            <pc:docMk/>
            <pc:sldMk cId="3721417641" sldId="275"/>
            <ac:spMk id="20" creationId="{AB8C311F-7253-4AED-9701-7FC0708C41C7}"/>
          </ac:spMkLst>
        </pc:spChg>
        <pc:spChg chg="add del">
          <ac:chgData name="Jeffrey, Justin (DPH)" userId="688d1829-e65b-474d-900a-b54ace26d5c6" providerId="ADAL" clId="{3A6BF216-52E7-42AA-8C66-2AC1299956DF}" dt="2023-01-11T22:21:16.237" v="22" actId="26606"/>
          <ac:spMkLst>
            <pc:docMk/>
            <pc:sldMk cId="3721417641" sldId="275"/>
            <ac:spMk id="21" creationId="{E2384209-CB15-4CDF-9D31-C44FD9A3F20D}"/>
          </ac:spMkLst>
        </pc:spChg>
        <pc:spChg chg="add del">
          <ac:chgData name="Jeffrey, Justin (DPH)" userId="688d1829-e65b-474d-900a-b54ace26d5c6" providerId="ADAL" clId="{3A6BF216-52E7-42AA-8C66-2AC1299956DF}" dt="2023-01-11T22:21:16.237" v="22" actId="26606"/>
          <ac:spMkLst>
            <pc:docMk/>
            <pc:sldMk cId="3721417641" sldId="275"/>
            <ac:spMk id="22" creationId="{2633B3B5-CC90-43F0-8714-D31D1F3F0209}"/>
          </ac:spMkLst>
        </pc:spChg>
        <pc:spChg chg="add del">
          <ac:chgData name="Jeffrey, Justin (DPH)" userId="688d1829-e65b-474d-900a-b54ace26d5c6" providerId="ADAL" clId="{3A6BF216-52E7-42AA-8C66-2AC1299956DF}" dt="2023-01-11T22:21:16.237" v="22" actId="26606"/>
          <ac:spMkLst>
            <pc:docMk/>
            <pc:sldMk cId="3721417641" sldId="275"/>
            <ac:spMk id="23" creationId="{A8D57A06-A426-446D-B02C-A2DC6B62E45E}"/>
          </ac:spMkLst>
        </pc:spChg>
        <pc:spChg chg="add del">
          <ac:chgData name="Jeffrey, Justin (DPH)" userId="688d1829-e65b-474d-900a-b54ace26d5c6" providerId="ADAL" clId="{3A6BF216-52E7-42AA-8C66-2AC1299956DF}" dt="2023-01-11T22:23:27.075" v="32" actId="26606"/>
          <ac:spMkLst>
            <pc:docMk/>
            <pc:sldMk cId="3721417641" sldId="275"/>
            <ac:spMk id="36" creationId="{828D1E49-2A21-4A83-A0E0-FB1597B4B2ED}"/>
          </ac:spMkLst>
        </pc:spChg>
        <pc:spChg chg="add del">
          <ac:chgData name="Jeffrey, Justin (DPH)" userId="688d1829-e65b-474d-900a-b54ace26d5c6" providerId="ADAL" clId="{3A6BF216-52E7-42AA-8C66-2AC1299956DF}" dt="2023-01-11T22:23:27.075" v="32" actId="26606"/>
          <ac:spMkLst>
            <pc:docMk/>
            <pc:sldMk cId="3721417641" sldId="275"/>
            <ac:spMk id="37" creationId="{E972DE0D-2E53-4159-ABD3-C601524262C2}"/>
          </ac:spMkLst>
        </pc:spChg>
        <pc:spChg chg="add mod">
          <ac:chgData name="Jeffrey, Justin (DPH)" userId="688d1829-e65b-474d-900a-b54ace26d5c6" providerId="ADAL" clId="{3A6BF216-52E7-42AA-8C66-2AC1299956DF}" dt="2023-01-11T22:23:27.075" v="32" actId="26606"/>
          <ac:spMkLst>
            <pc:docMk/>
            <pc:sldMk cId="3721417641" sldId="275"/>
            <ac:spMk id="45" creationId="{A3F58F09-707D-4403-AB2E-2DA584F8EB6E}"/>
          </ac:spMkLst>
        </pc:spChg>
        <pc:spChg chg="add">
          <ac:chgData name="Jeffrey, Justin (DPH)" userId="688d1829-e65b-474d-900a-b54ace26d5c6" providerId="ADAL" clId="{3A6BF216-52E7-42AA-8C66-2AC1299956DF}" dt="2023-01-11T22:23:27.075" v="32" actId="26606"/>
          <ac:spMkLst>
            <pc:docMk/>
            <pc:sldMk cId="3721417641" sldId="275"/>
            <ac:spMk id="50" creationId="{5E39A796-BE83-48B1-B33F-35C4A32AAB57}"/>
          </ac:spMkLst>
        </pc:spChg>
        <pc:spChg chg="add">
          <ac:chgData name="Jeffrey, Justin (DPH)" userId="688d1829-e65b-474d-900a-b54ace26d5c6" providerId="ADAL" clId="{3A6BF216-52E7-42AA-8C66-2AC1299956DF}" dt="2023-01-11T22:23:27.075" v="32" actId="26606"/>
          <ac:spMkLst>
            <pc:docMk/>
            <pc:sldMk cId="3721417641" sldId="275"/>
            <ac:spMk id="52" creationId="{72F84B47-E267-4194-8194-831DB7B5547F}"/>
          </ac:spMkLst>
        </pc:spChg>
        <pc:grpChg chg="add del">
          <ac:chgData name="Jeffrey, Justin (DPH)" userId="688d1829-e65b-474d-900a-b54ace26d5c6" providerId="ADAL" clId="{3A6BF216-52E7-42AA-8C66-2AC1299956DF}" dt="2023-01-11T22:23:27.075" v="32" actId="26606"/>
          <ac:grpSpMkLst>
            <pc:docMk/>
            <pc:sldMk cId="3721417641" sldId="275"/>
            <ac:grpSpMk id="38" creationId="{088B852E-5494-418B-A833-75CF016A9E20}"/>
          </ac:grpSpMkLst>
        </pc:grpChg>
        <pc:picChg chg="add mod ord">
          <ac:chgData name="Jeffrey, Justin (DPH)" userId="688d1829-e65b-474d-900a-b54ace26d5c6" providerId="ADAL" clId="{3A6BF216-52E7-42AA-8C66-2AC1299956DF}" dt="2023-01-11T22:23:27.075" v="32" actId="26606"/>
          <ac:picMkLst>
            <pc:docMk/>
            <pc:sldMk cId="3721417641" sldId="275"/>
            <ac:picMk id="5" creationId="{2462B466-B34C-4760-BDF2-029AE4852FDD}"/>
          </ac:picMkLst>
        </pc:picChg>
      </pc:sldChg>
      <pc:sldChg chg="addSp modSp new del mod setBg">
        <pc:chgData name="Jeffrey, Justin (DPH)" userId="688d1829-e65b-474d-900a-b54ace26d5c6" providerId="ADAL" clId="{3A6BF216-52E7-42AA-8C66-2AC1299956DF}" dt="2023-03-07T21:31:01.362" v="1112" actId="2696"/>
        <pc:sldMkLst>
          <pc:docMk/>
          <pc:sldMk cId="2355027820" sldId="276"/>
        </pc:sldMkLst>
        <pc:spChg chg="mod">
          <ac:chgData name="Jeffrey, Justin (DPH)" userId="688d1829-e65b-474d-900a-b54ace26d5c6" providerId="ADAL" clId="{3A6BF216-52E7-42AA-8C66-2AC1299956DF}" dt="2023-01-11T22:27:50.636" v="78" actId="26606"/>
          <ac:spMkLst>
            <pc:docMk/>
            <pc:sldMk cId="2355027820" sldId="276"/>
            <ac:spMk id="2" creationId="{22FAE1C4-A980-4268-A57A-301031DF386E}"/>
          </ac:spMkLst>
        </pc:spChg>
        <pc:spChg chg="mod">
          <ac:chgData name="Jeffrey, Justin (DPH)" userId="688d1829-e65b-474d-900a-b54ace26d5c6" providerId="ADAL" clId="{3A6BF216-52E7-42AA-8C66-2AC1299956DF}" dt="2023-01-11T22:27:50.636" v="78" actId="26606"/>
          <ac:spMkLst>
            <pc:docMk/>
            <pc:sldMk cId="2355027820" sldId="276"/>
            <ac:spMk id="3" creationId="{848A827A-2F57-4ED5-B59F-EEF4F090DCB8}"/>
          </ac:spMkLst>
        </pc:spChg>
        <pc:spChg chg="add">
          <ac:chgData name="Jeffrey, Justin (DPH)" userId="688d1829-e65b-474d-900a-b54ace26d5c6" providerId="ADAL" clId="{3A6BF216-52E7-42AA-8C66-2AC1299956DF}" dt="2023-01-11T22:27:50.636" v="78" actId="26606"/>
          <ac:spMkLst>
            <pc:docMk/>
            <pc:sldMk cId="2355027820" sldId="276"/>
            <ac:spMk id="8" creationId="{907EF6B7-1338-4443-8C46-6A318D952DFD}"/>
          </ac:spMkLst>
        </pc:spChg>
        <pc:spChg chg="add">
          <ac:chgData name="Jeffrey, Justin (DPH)" userId="688d1829-e65b-474d-900a-b54ace26d5c6" providerId="ADAL" clId="{3A6BF216-52E7-42AA-8C66-2AC1299956DF}" dt="2023-01-11T22:27:50.636" v="78" actId="26606"/>
          <ac:spMkLst>
            <pc:docMk/>
            <pc:sldMk cId="2355027820" sldId="276"/>
            <ac:spMk id="10" creationId="{DAAE4CDD-124C-4DCF-9584-B6033B545DD5}"/>
          </ac:spMkLst>
        </pc:spChg>
        <pc:spChg chg="add">
          <ac:chgData name="Jeffrey, Justin (DPH)" userId="688d1829-e65b-474d-900a-b54ace26d5c6" providerId="ADAL" clId="{3A6BF216-52E7-42AA-8C66-2AC1299956DF}" dt="2023-01-11T22:27:50.636" v="78" actId="26606"/>
          <ac:spMkLst>
            <pc:docMk/>
            <pc:sldMk cId="2355027820" sldId="276"/>
            <ac:spMk id="12" creationId="{081E4A58-353D-44AE-B2FC-2A74E2E400F7}"/>
          </ac:spMkLst>
        </pc:spChg>
      </pc:sldChg>
      <pc:sldChg chg="addSp delSp modSp new del mod setBg">
        <pc:chgData name="Jeffrey, Justin (DPH)" userId="688d1829-e65b-474d-900a-b54ace26d5c6" providerId="ADAL" clId="{3A6BF216-52E7-42AA-8C66-2AC1299956DF}" dt="2023-03-07T21:31:01.362" v="1112" actId="2696"/>
        <pc:sldMkLst>
          <pc:docMk/>
          <pc:sldMk cId="3113642838" sldId="277"/>
        </pc:sldMkLst>
        <pc:spChg chg="mod">
          <ac:chgData name="Jeffrey, Justin (DPH)" userId="688d1829-e65b-474d-900a-b54ace26d5c6" providerId="ADAL" clId="{3A6BF216-52E7-42AA-8C66-2AC1299956DF}" dt="2023-01-11T22:31:34.510" v="91" actId="113"/>
          <ac:spMkLst>
            <pc:docMk/>
            <pc:sldMk cId="3113642838" sldId="277"/>
            <ac:spMk id="2" creationId="{4A14BFC0-0739-4679-9390-0592BDF52BFA}"/>
          </ac:spMkLst>
        </pc:spChg>
        <pc:spChg chg="del mod">
          <ac:chgData name="Jeffrey, Justin (DPH)" userId="688d1829-e65b-474d-900a-b54ace26d5c6" providerId="ADAL" clId="{3A6BF216-52E7-42AA-8C66-2AC1299956DF}" dt="2023-01-11T22:31:10.059" v="86" actId="26606"/>
          <ac:spMkLst>
            <pc:docMk/>
            <pc:sldMk cId="3113642838" sldId="277"/>
            <ac:spMk id="3" creationId="{530D1CFF-1A94-4958-AB9E-55DF925D387F}"/>
          </ac:spMkLst>
        </pc:spChg>
        <pc:graphicFrameChg chg="add">
          <ac:chgData name="Jeffrey, Justin (DPH)" userId="688d1829-e65b-474d-900a-b54ace26d5c6" providerId="ADAL" clId="{3A6BF216-52E7-42AA-8C66-2AC1299956DF}" dt="2023-01-11T22:31:10.059" v="86" actId="26606"/>
          <ac:graphicFrameMkLst>
            <pc:docMk/>
            <pc:sldMk cId="3113642838" sldId="277"/>
            <ac:graphicFrameMk id="5" creationId="{8640C8F0-93A4-7015-5AE9-410C051B2321}"/>
          </ac:graphicFrameMkLst>
        </pc:graphicFrameChg>
      </pc:sldChg>
      <pc:sldChg chg="addSp delSp modSp new del mod modClrScheme chgLayout">
        <pc:chgData name="Jeffrey, Justin (DPH)" userId="688d1829-e65b-474d-900a-b54ace26d5c6" providerId="ADAL" clId="{3A6BF216-52E7-42AA-8C66-2AC1299956DF}" dt="2023-02-07T20:55:39.461" v="827" actId="2696"/>
        <pc:sldMkLst>
          <pc:docMk/>
          <pc:sldMk cId="2950340314" sldId="278"/>
        </pc:sldMkLst>
        <pc:spChg chg="del">
          <ac:chgData name="Jeffrey, Justin (DPH)" userId="688d1829-e65b-474d-900a-b54ace26d5c6" providerId="ADAL" clId="{3A6BF216-52E7-42AA-8C66-2AC1299956DF}" dt="2023-01-11T22:32:31.857" v="93"/>
          <ac:spMkLst>
            <pc:docMk/>
            <pc:sldMk cId="2950340314" sldId="278"/>
            <ac:spMk id="2" creationId="{E507461C-D9D8-47BD-A17D-D90B74DEF2D9}"/>
          </ac:spMkLst>
        </pc:spChg>
        <pc:spChg chg="mod ord">
          <ac:chgData name="Jeffrey, Justin (DPH)" userId="688d1829-e65b-474d-900a-b54ace26d5c6" providerId="ADAL" clId="{3A6BF216-52E7-42AA-8C66-2AC1299956DF}" dt="2023-01-11T22:56:29.828" v="560" actId="27636"/>
          <ac:spMkLst>
            <pc:docMk/>
            <pc:sldMk cId="2950340314" sldId="278"/>
            <ac:spMk id="3" creationId="{E2D3C3C6-99BA-4C8F-9B99-AA171324A8C8}"/>
          </ac:spMkLst>
        </pc:spChg>
        <pc:spChg chg="add mod ord">
          <ac:chgData name="Jeffrey, Justin (DPH)" userId="688d1829-e65b-474d-900a-b54ace26d5c6" providerId="ADAL" clId="{3A6BF216-52E7-42AA-8C66-2AC1299956DF}" dt="2023-01-11T22:33:53.026" v="95" actId="700"/>
          <ac:spMkLst>
            <pc:docMk/>
            <pc:sldMk cId="2950340314" sldId="278"/>
            <ac:spMk id="4" creationId="{5F673977-44AB-40BD-97CB-39BB5EDF0211}"/>
          </ac:spMkLst>
        </pc:spChg>
        <pc:spChg chg="add mod ord">
          <ac:chgData name="Jeffrey, Justin (DPH)" userId="688d1829-e65b-474d-900a-b54ace26d5c6" providerId="ADAL" clId="{3A6BF216-52E7-42AA-8C66-2AC1299956DF}" dt="2023-01-11T22:34:35.576" v="145" actId="20577"/>
          <ac:spMkLst>
            <pc:docMk/>
            <pc:sldMk cId="2950340314" sldId="278"/>
            <ac:spMk id="5" creationId="{00CF9E0D-FE43-418C-8D8D-10555FF1DB29}"/>
          </ac:spMkLst>
        </pc:spChg>
        <pc:spChg chg="add mod ord">
          <ac:chgData name="Jeffrey, Justin (DPH)" userId="688d1829-e65b-474d-900a-b54ace26d5c6" providerId="ADAL" clId="{3A6BF216-52E7-42AA-8C66-2AC1299956DF}" dt="2023-01-11T22:34:22.022" v="135" actId="20577"/>
          <ac:spMkLst>
            <pc:docMk/>
            <pc:sldMk cId="2950340314" sldId="278"/>
            <ac:spMk id="6" creationId="{B34B2562-5E2C-4C02-BCA9-2F7F03F90E43}"/>
          </ac:spMkLst>
        </pc:spChg>
        <pc:spChg chg="add mod ord">
          <ac:chgData name="Jeffrey, Justin (DPH)" userId="688d1829-e65b-474d-900a-b54ace26d5c6" providerId="ADAL" clId="{3A6BF216-52E7-42AA-8C66-2AC1299956DF}" dt="2023-01-11T22:56:29.831" v="561" actId="27636"/>
          <ac:spMkLst>
            <pc:docMk/>
            <pc:sldMk cId="2950340314" sldId="278"/>
            <ac:spMk id="7" creationId="{CD550CE9-06DE-4658-9209-147850AF43ED}"/>
          </ac:spMkLst>
        </pc:spChg>
      </pc:sldChg>
      <pc:sldChg chg="new del">
        <pc:chgData name="Jeffrey, Justin (DPH)" userId="688d1829-e65b-474d-900a-b54ace26d5c6" providerId="ADAL" clId="{3A6BF216-52E7-42AA-8C66-2AC1299956DF}" dt="2023-01-11T22:35:52.930" v="152" actId="2696"/>
        <pc:sldMkLst>
          <pc:docMk/>
          <pc:sldMk cId="640089280" sldId="279"/>
        </pc:sldMkLst>
      </pc:sldChg>
      <pc:sldChg chg="addSp delSp modSp new del mod setBg">
        <pc:chgData name="Jeffrey, Justin (DPH)" userId="688d1829-e65b-474d-900a-b54ace26d5c6" providerId="ADAL" clId="{3A6BF216-52E7-42AA-8C66-2AC1299956DF}" dt="2023-02-07T20:55:41.951" v="828" actId="2696"/>
        <pc:sldMkLst>
          <pc:docMk/>
          <pc:sldMk cId="3870022032" sldId="280"/>
        </pc:sldMkLst>
        <pc:spChg chg="mod">
          <ac:chgData name="Jeffrey, Justin (DPH)" userId="688d1829-e65b-474d-900a-b54ace26d5c6" providerId="ADAL" clId="{3A6BF216-52E7-42AA-8C66-2AC1299956DF}" dt="2023-01-11T22:36:58.583" v="193" actId="26606"/>
          <ac:spMkLst>
            <pc:docMk/>
            <pc:sldMk cId="3870022032" sldId="280"/>
            <ac:spMk id="2" creationId="{19D43EDD-152C-4809-9957-DC0556A7738E}"/>
          </ac:spMkLst>
        </pc:spChg>
        <pc:spChg chg="mod">
          <ac:chgData name="Jeffrey, Justin (DPH)" userId="688d1829-e65b-474d-900a-b54ace26d5c6" providerId="ADAL" clId="{3A6BF216-52E7-42AA-8C66-2AC1299956DF}" dt="2023-01-11T22:36:58.583" v="193" actId="26606"/>
          <ac:spMkLst>
            <pc:docMk/>
            <pc:sldMk cId="3870022032" sldId="280"/>
            <ac:spMk id="3" creationId="{93F9D411-F8E8-4854-96C1-C825FCB27AE7}"/>
          </ac:spMkLst>
        </pc:spChg>
        <pc:spChg chg="add del">
          <ac:chgData name="Jeffrey, Justin (DPH)" userId="688d1829-e65b-474d-900a-b54ace26d5c6" providerId="ADAL" clId="{3A6BF216-52E7-42AA-8C66-2AC1299956DF}" dt="2023-01-11T22:36:58.583" v="193" actId="26606"/>
          <ac:spMkLst>
            <pc:docMk/>
            <pc:sldMk cId="3870022032" sldId="280"/>
            <ac:spMk id="8" creationId="{FB5B0058-AF13-4859-B429-4EDDE2A26F7F}"/>
          </ac:spMkLst>
        </pc:spChg>
        <pc:spChg chg="add del">
          <ac:chgData name="Jeffrey, Justin (DPH)" userId="688d1829-e65b-474d-900a-b54ace26d5c6" providerId="ADAL" clId="{3A6BF216-52E7-42AA-8C66-2AC1299956DF}" dt="2023-01-11T22:36:58.583" v="193" actId="26606"/>
          <ac:spMkLst>
            <pc:docMk/>
            <pc:sldMk cId="3870022032" sldId="280"/>
            <ac:spMk id="10" creationId="{81BD432D-FAB3-4B5D-BF27-4DA7C75B3238}"/>
          </ac:spMkLst>
        </pc:spChg>
        <pc:spChg chg="add">
          <ac:chgData name="Jeffrey, Justin (DPH)" userId="688d1829-e65b-474d-900a-b54ace26d5c6" providerId="ADAL" clId="{3A6BF216-52E7-42AA-8C66-2AC1299956DF}" dt="2023-01-11T22:36:58.583" v="193" actId="26606"/>
          <ac:spMkLst>
            <pc:docMk/>
            <pc:sldMk cId="3870022032" sldId="280"/>
            <ac:spMk id="19" creationId="{4D24BFD5-D814-402B-B6C4-EEF6AE14B0F2}"/>
          </ac:spMkLst>
        </pc:spChg>
        <pc:spChg chg="add">
          <ac:chgData name="Jeffrey, Justin (DPH)" userId="688d1829-e65b-474d-900a-b54ace26d5c6" providerId="ADAL" clId="{3A6BF216-52E7-42AA-8C66-2AC1299956DF}" dt="2023-01-11T22:36:58.583" v="193" actId="26606"/>
          <ac:spMkLst>
            <pc:docMk/>
            <pc:sldMk cId="3870022032" sldId="280"/>
            <ac:spMk id="21" creationId="{36FED7E8-9A97-475F-9FA4-113410D4433B}"/>
          </ac:spMkLst>
        </pc:spChg>
        <pc:spChg chg="add">
          <ac:chgData name="Jeffrey, Justin (DPH)" userId="688d1829-e65b-474d-900a-b54ace26d5c6" providerId="ADAL" clId="{3A6BF216-52E7-42AA-8C66-2AC1299956DF}" dt="2023-01-11T22:36:58.583" v="193" actId="26606"/>
          <ac:spMkLst>
            <pc:docMk/>
            <pc:sldMk cId="3870022032" sldId="280"/>
            <ac:spMk id="23" creationId="{2A39B854-4B6C-4F7F-A602-6F97770CED70}"/>
          </ac:spMkLst>
        </pc:spChg>
        <pc:cxnChg chg="add del">
          <ac:chgData name="Jeffrey, Justin (DPH)" userId="688d1829-e65b-474d-900a-b54ace26d5c6" providerId="ADAL" clId="{3A6BF216-52E7-42AA-8C66-2AC1299956DF}" dt="2023-01-11T22:36:58.583" v="193" actId="26606"/>
          <ac:cxnSpMkLst>
            <pc:docMk/>
            <pc:sldMk cId="3870022032" sldId="280"/>
            <ac:cxnSpMk id="12" creationId="{E6D6B450-4278-45B8-88C7-C061710E3C7E}"/>
          </ac:cxnSpMkLst>
        </pc:cxnChg>
        <pc:cxnChg chg="add del">
          <ac:chgData name="Jeffrey, Justin (DPH)" userId="688d1829-e65b-474d-900a-b54ace26d5c6" providerId="ADAL" clId="{3A6BF216-52E7-42AA-8C66-2AC1299956DF}" dt="2023-01-11T22:36:58.583" v="193" actId="26606"/>
          <ac:cxnSpMkLst>
            <pc:docMk/>
            <pc:sldMk cId="3870022032" sldId="280"/>
            <ac:cxnSpMk id="14" creationId="{74234A4C-A256-4139-A5F4-27078F0D6796}"/>
          </ac:cxnSpMkLst>
        </pc:cxnChg>
      </pc:sldChg>
      <pc:sldChg chg="addSp delSp modSp new del mod setBg">
        <pc:chgData name="Jeffrey, Justin (DPH)" userId="688d1829-e65b-474d-900a-b54ace26d5c6" providerId="ADAL" clId="{3A6BF216-52E7-42AA-8C66-2AC1299956DF}" dt="2023-03-07T21:31:01.362" v="1112" actId="2696"/>
        <pc:sldMkLst>
          <pc:docMk/>
          <pc:sldMk cId="639004942" sldId="281"/>
        </pc:sldMkLst>
        <pc:spChg chg="mod">
          <ac:chgData name="Jeffrey, Justin (DPH)" userId="688d1829-e65b-474d-900a-b54ace26d5c6" providerId="ADAL" clId="{3A6BF216-52E7-42AA-8C66-2AC1299956DF}" dt="2023-01-11T22:49:37.042" v="496" actId="26606"/>
          <ac:spMkLst>
            <pc:docMk/>
            <pc:sldMk cId="639004942" sldId="281"/>
            <ac:spMk id="2" creationId="{3FA4AF2A-F481-48C0-B293-1F29A1C91026}"/>
          </ac:spMkLst>
        </pc:spChg>
        <pc:spChg chg="del mod">
          <ac:chgData name="Jeffrey, Justin (DPH)" userId="688d1829-e65b-474d-900a-b54ace26d5c6" providerId="ADAL" clId="{3A6BF216-52E7-42AA-8C66-2AC1299956DF}" dt="2023-01-11T22:49:37.042" v="496" actId="26606"/>
          <ac:spMkLst>
            <pc:docMk/>
            <pc:sldMk cId="639004942" sldId="281"/>
            <ac:spMk id="3" creationId="{743FA966-1BCC-4C4F-9C2D-C4E1A86FFB23}"/>
          </ac:spMkLst>
        </pc:spChg>
        <pc:spChg chg="add">
          <ac:chgData name="Jeffrey, Justin (DPH)" userId="688d1829-e65b-474d-900a-b54ace26d5c6" providerId="ADAL" clId="{3A6BF216-52E7-42AA-8C66-2AC1299956DF}" dt="2023-01-11T22:49:37.042" v="496" actId="26606"/>
          <ac:spMkLst>
            <pc:docMk/>
            <pc:sldMk cId="639004942" sldId="281"/>
            <ac:spMk id="9" creationId="{B819A166-7571-4003-A6B8-B62034C3ED30}"/>
          </ac:spMkLst>
        </pc:spChg>
        <pc:graphicFrameChg chg="add">
          <ac:chgData name="Jeffrey, Justin (DPH)" userId="688d1829-e65b-474d-900a-b54ace26d5c6" providerId="ADAL" clId="{3A6BF216-52E7-42AA-8C66-2AC1299956DF}" dt="2023-01-11T22:49:37.042" v="496" actId="26606"/>
          <ac:graphicFrameMkLst>
            <pc:docMk/>
            <pc:sldMk cId="639004942" sldId="281"/>
            <ac:graphicFrameMk id="5" creationId="{D9246930-BC5A-5B9D-B41D-4E26C1B18988}"/>
          </ac:graphicFrameMkLst>
        </pc:graphicFrameChg>
      </pc:sldChg>
      <pc:sldChg chg="addSp delSp modSp new del mod setBg">
        <pc:chgData name="Jeffrey, Justin (DPH)" userId="688d1829-e65b-474d-900a-b54ace26d5c6" providerId="ADAL" clId="{3A6BF216-52E7-42AA-8C66-2AC1299956DF}" dt="2023-02-07T20:55:48.764" v="829" actId="2696"/>
        <pc:sldMkLst>
          <pc:docMk/>
          <pc:sldMk cId="474112631" sldId="282"/>
        </pc:sldMkLst>
        <pc:spChg chg="mod">
          <ac:chgData name="Jeffrey, Justin (DPH)" userId="688d1829-e65b-474d-900a-b54ace26d5c6" providerId="ADAL" clId="{3A6BF216-52E7-42AA-8C66-2AC1299956DF}" dt="2023-01-11T22:51:12.805" v="507" actId="26606"/>
          <ac:spMkLst>
            <pc:docMk/>
            <pc:sldMk cId="474112631" sldId="282"/>
            <ac:spMk id="2" creationId="{87CFE82C-63CB-4345-846E-0F0B513C80F4}"/>
          </ac:spMkLst>
        </pc:spChg>
        <pc:spChg chg="del mod">
          <ac:chgData name="Jeffrey, Justin (DPH)" userId="688d1829-e65b-474d-900a-b54ace26d5c6" providerId="ADAL" clId="{3A6BF216-52E7-42AA-8C66-2AC1299956DF}" dt="2023-01-11T22:50:36.040" v="501" actId="26606"/>
          <ac:spMkLst>
            <pc:docMk/>
            <pc:sldMk cId="474112631" sldId="282"/>
            <ac:spMk id="3" creationId="{B6040F40-9CCE-4826-838D-AB579F011BB5}"/>
          </ac:spMkLst>
        </pc:spChg>
        <pc:spChg chg="add del">
          <ac:chgData name="Jeffrey, Justin (DPH)" userId="688d1829-e65b-474d-900a-b54ace26d5c6" providerId="ADAL" clId="{3A6BF216-52E7-42AA-8C66-2AC1299956DF}" dt="2023-01-11T22:51:12.805" v="507" actId="26606"/>
          <ac:spMkLst>
            <pc:docMk/>
            <pc:sldMk cId="474112631" sldId="282"/>
            <ac:spMk id="9" creationId="{B819A166-7571-4003-A6B8-B62034C3ED30}"/>
          </ac:spMkLst>
        </pc:spChg>
        <pc:spChg chg="add">
          <ac:chgData name="Jeffrey, Justin (DPH)" userId="688d1829-e65b-474d-900a-b54ace26d5c6" providerId="ADAL" clId="{3A6BF216-52E7-42AA-8C66-2AC1299956DF}" dt="2023-01-11T22:51:12.805" v="507" actId="26606"/>
          <ac:spMkLst>
            <pc:docMk/>
            <pc:sldMk cId="474112631" sldId="282"/>
            <ac:spMk id="14" creationId="{DCC231C8-C761-4B31-9B1C-C6D19248C6B3}"/>
          </ac:spMkLst>
        </pc:spChg>
        <pc:graphicFrameChg chg="add mod modGraphic">
          <ac:chgData name="Jeffrey, Justin (DPH)" userId="688d1829-e65b-474d-900a-b54ace26d5c6" providerId="ADAL" clId="{3A6BF216-52E7-42AA-8C66-2AC1299956DF}" dt="2023-01-11T22:51:12.805" v="507" actId="26606"/>
          <ac:graphicFrameMkLst>
            <pc:docMk/>
            <pc:sldMk cId="474112631" sldId="282"/>
            <ac:graphicFrameMk id="5" creationId="{5B5472E6-8A0A-8F95-0174-B36C480BDAAC}"/>
          </ac:graphicFrameMkLst>
        </pc:graphicFrameChg>
        <pc:picChg chg="add mod">
          <ac:chgData name="Jeffrey, Justin (DPH)" userId="688d1829-e65b-474d-900a-b54ace26d5c6" providerId="ADAL" clId="{3A6BF216-52E7-42AA-8C66-2AC1299956DF}" dt="2023-01-11T22:51:45.951" v="510" actId="1076"/>
          <ac:picMkLst>
            <pc:docMk/>
            <pc:sldMk cId="474112631" sldId="282"/>
            <ac:picMk id="6" creationId="{96525FE3-1173-469F-82DB-7D27A355CB4A}"/>
          </ac:picMkLst>
        </pc:picChg>
      </pc:sldChg>
      <pc:sldChg chg="addSp delSp modSp new del mod modClrScheme chgLayout">
        <pc:chgData name="Jeffrey, Justin (DPH)" userId="688d1829-e65b-474d-900a-b54ace26d5c6" providerId="ADAL" clId="{3A6BF216-52E7-42AA-8C66-2AC1299956DF}" dt="2023-02-07T20:55:52.395" v="830" actId="2696"/>
        <pc:sldMkLst>
          <pc:docMk/>
          <pc:sldMk cId="3303641714" sldId="283"/>
        </pc:sldMkLst>
        <pc:spChg chg="del mod ord">
          <ac:chgData name="Jeffrey, Justin (DPH)" userId="688d1829-e65b-474d-900a-b54ace26d5c6" providerId="ADAL" clId="{3A6BF216-52E7-42AA-8C66-2AC1299956DF}" dt="2023-01-11T22:52:30.474" v="517" actId="700"/>
          <ac:spMkLst>
            <pc:docMk/>
            <pc:sldMk cId="3303641714" sldId="283"/>
            <ac:spMk id="2" creationId="{28B357B1-FFA7-4C2E-AC58-90E704006566}"/>
          </ac:spMkLst>
        </pc:spChg>
        <pc:spChg chg="add del mod ord">
          <ac:chgData name="Jeffrey, Justin (DPH)" userId="688d1829-e65b-474d-900a-b54ace26d5c6" providerId="ADAL" clId="{3A6BF216-52E7-42AA-8C66-2AC1299956DF}" dt="2023-01-11T22:52:30.474" v="517" actId="700"/>
          <ac:spMkLst>
            <pc:docMk/>
            <pc:sldMk cId="3303641714" sldId="283"/>
            <ac:spMk id="3" creationId="{36D683BD-9235-4A64-8E0F-E77397C19CA5}"/>
          </ac:spMkLst>
        </pc:spChg>
        <pc:spChg chg="add del">
          <ac:chgData name="Jeffrey, Justin (DPH)" userId="688d1829-e65b-474d-900a-b54ace26d5c6" providerId="ADAL" clId="{3A6BF216-52E7-42AA-8C66-2AC1299956DF}" dt="2023-01-11T22:52:25.036" v="515"/>
          <ac:spMkLst>
            <pc:docMk/>
            <pc:sldMk cId="3303641714" sldId="283"/>
            <ac:spMk id="5" creationId="{9786FA19-6A50-4D64-B965-951CD08FBECB}"/>
          </ac:spMkLst>
        </pc:spChg>
        <pc:spChg chg="add mod ord">
          <ac:chgData name="Jeffrey, Justin (DPH)" userId="688d1829-e65b-474d-900a-b54ace26d5c6" providerId="ADAL" clId="{3A6BF216-52E7-42AA-8C66-2AC1299956DF}" dt="2023-01-11T22:55:00.289" v="555" actId="255"/>
          <ac:spMkLst>
            <pc:docMk/>
            <pc:sldMk cId="3303641714" sldId="283"/>
            <ac:spMk id="6" creationId="{17296229-3DCC-4C5D-929D-4B6B7756A000}"/>
          </ac:spMkLst>
        </pc:spChg>
        <pc:spChg chg="add mod ord">
          <ac:chgData name="Jeffrey, Justin (DPH)" userId="688d1829-e65b-474d-900a-b54ace26d5c6" providerId="ADAL" clId="{3A6BF216-52E7-42AA-8C66-2AC1299956DF}" dt="2023-01-11T22:54:39.984" v="551" actId="1076"/>
          <ac:spMkLst>
            <pc:docMk/>
            <pc:sldMk cId="3303641714" sldId="283"/>
            <ac:spMk id="7" creationId="{9E8BC0B8-3698-4E78-A0C2-FD6FA83D16CB}"/>
          </ac:spMkLst>
        </pc:spChg>
        <pc:spChg chg="add del mod ord">
          <ac:chgData name="Jeffrey, Justin (DPH)" userId="688d1829-e65b-474d-900a-b54ace26d5c6" providerId="ADAL" clId="{3A6BF216-52E7-42AA-8C66-2AC1299956DF}" dt="2023-01-11T22:53:26.244" v="538" actId="22"/>
          <ac:spMkLst>
            <pc:docMk/>
            <pc:sldMk cId="3303641714" sldId="283"/>
            <ac:spMk id="8" creationId="{26803913-28B7-4119-81E5-DF3D8F0D3E6B}"/>
          </ac:spMkLst>
        </pc:spChg>
        <pc:spChg chg="add mod ord">
          <ac:chgData name="Jeffrey, Justin (DPH)" userId="688d1829-e65b-474d-900a-b54ace26d5c6" providerId="ADAL" clId="{3A6BF216-52E7-42AA-8C66-2AC1299956DF}" dt="2023-01-11T22:54:44.320" v="552" actId="1076"/>
          <ac:spMkLst>
            <pc:docMk/>
            <pc:sldMk cId="3303641714" sldId="283"/>
            <ac:spMk id="9" creationId="{24CC1633-1EC8-4F95-BAAC-1BFC0DC4AD39}"/>
          </ac:spMkLst>
        </pc:spChg>
        <pc:spChg chg="add del mod ord">
          <ac:chgData name="Jeffrey, Justin (DPH)" userId="688d1829-e65b-474d-900a-b54ace26d5c6" providerId="ADAL" clId="{3A6BF216-52E7-42AA-8C66-2AC1299956DF}" dt="2023-01-11T22:53:48.320" v="539" actId="22"/>
          <ac:spMkLst>
            <pc:docMk/>
            <pc:sldMk cId="3303641714" sldId="283"/>
            <ac:spMk id="10" creationId="{1DDEB4B8-6822-467C-96EA-C7E2ACE87A6C}"/>
          </ac:spMkLst>
        </pc:spChg>
        <pc:graphicFrameChg chg="add del mod">
          <ac:chgData name="Jeffrey, Justin (DPH)" userId="688d1829-e65b-474d-900a-b54ace26d5c6" providerId="ADAL" clId="{3A6BF216-52E7-42AA-8C66-2AC1299956DF}" dt="2023-01-11T22:52:25.036" v="515"/>
          <ac:graphicFrameMkLst>
            <pc:docMk/>
            <pc:sldMk cId="3303641714" sldId="283"/>
            <ac:graphicFrameMk id="4" creationId="{B0DB786F-7FCC-437E-A6B0-8E44C3BAE7B3}"/>
          </ac:graphicFrameMkLst>
        </pc:graphicFrameChg>
        <pc:picChg chg="add mod ord">
          <ac:chgData name="Jeffrey, Justin (DPH)" userId="688d1829-e65b-474d-900a-b54ace26d5c6" providerId="ADAL" clId="{3A6BF216-52E7-42AA-8C66-2AC1299956DF}" dt="2023-01-11T22:54:36.128" v="550" actId="1076"/>
          <ac:picMkLst>
            <pc:docMk/>
            <pc:sldMk cId="3303641714" sldId="283"/>
            <ac:picMk id="12" creationId="{FB31DF0E-8F68-4482-AEBE-A7F7D0ABE975}"/>
          </ac:picMkLst>
        </pc:picChg>
        <pc:picChg chg="add mod ord">
          <ac:chgData name="Jeffrey, Justin (DPH)" userId="688d1829-e65b-474d-900a-b54ace26d5c6" providerId="ADAL" clId="{3A6BF216-52E7-42AA-8C66-2AC1299956DF}" dt="2023-01-11T22:54:34.056" v="549" actId="1076"/>
          <ac:picMkLst>
            <pc:docMk/>
            <pc:sldMk cId="3303641714" sldId="283"/>
            <ac:picMk id="14" creationId="{47F61C1D-B5E4-4744-AB49-9C69CCE647D0}"/>
          </ac:picMkLst>
        </pc:picChg>
      </pc:sldChg>
      <pc:sldChg chg="del">
        <pc:chgData name="Jeffrey, Justin (DPH)" userId="688d1829-e65b-474d-900a-b54ace26d5c6" providerId="ADAL" clId="{3A6BF216-52E7-42AA-8C66-2AC1299956DF}" dt="2023-02-07T21:27:55.166" v="961" actId="2696"/>
        <pc:sldMkLst>
          <pc:docMk/>
          <pc:sldMk cId="1764407303" sldId="284"/>
        </pc:sldMkLst>
      </pc:sldChg>
      <pc:sldChg chg="addSp modSp new del mod setBg">
        <pc:chgData name="Jeffrey, Justin (DPH)" userId="688d1829-e65b-474d-900a-b54ace26d5c6" providerId="ADAL" clId="{3A6BF216-52E7-42AA-8C66-2AC1299956DF}" dt="2023-03-07T21:31:01.362" v="1112" actId="2696"/>
        <pc:sldMkLst>
          <pc:docMk/>
          <pc:sldMk cId="3615747457" sldId="285"/>
        </pc:sldMkLst>
        <pc:spChg chg="mod">
          <ac:chgData name="Jeffrey, Justin (DPH)" userId="688d1829-e65b-474d-900a-b54ace26d5c6" providerId="ADAL" clId="{3A6BF216-52E7-42AA-8C66-2AC1299956DF}" dt="2023-01-11T23:11:37.188" v="581" actId="26606"/>
          <ac:spMkLst>
            <pc:docMk/>
            <pc:sldMk cId="3615747457" sldId="285"/>
            <ac:spMk id="2" creationId="{333FCBB8-4F64-4CA2-8EB5-44C67C4E0785}"/>
          </ac:spMkLst>
        </pc:spChg>
        <pc:spChg chg="mod">
          <ac:chgData name="Jeffrey, Justin (DPH)" userId="688d1829-e65b-474d-900a-b54ace26d5c6" providerId="ADAL" clId="{3A6BF216-52E7-42AA-8C66-2AC1299956DF}" dt="2023-01-11T23:11:37.188" v="581" actId="26606"/>
          <ac:spMkLst>
            <pc:docMk/>
            <pc:sldMk cId="3615747457" sldId="285"/>
            <ac:spMk id="3" creationId="{5DA8289E-4AA2-4C5F-931A-E4F658AA3E9E}"/>
          </ac:spMkLst>
        </pc:spChg>
        <pc:spChg chg="add">
          <ac:chgData name="Jeffrey, Justin (DPH)" userId="688d1829-e65b-474d-900a-b54ace26d5c6" providerId="ADAL" clId="{3A6BF216-52E7-42AA-8C66-2AC1299956DF}" dt="2023-01-11T23:11:37.188" v="581" actId="26606"/>
          <ac:spMkLst>
            <pc:docMk/>
            <pc:sldMk cId="3615747457" sldId="285"/>
            <ac:spMk id="8" creationId="{B26EE4FD-480F-42A5-9FEB-DA630457CFB7}"/>
          </ac:spMkLst>
        </pc:spChg>
        <pc:spChg chg="add">
          <ac:chgData name="Jeffrey, Justin (DPH)" userId="688d1829-e65b-474d-900a-b54ace26d5c6" providerId="ADAL" clId="{3A6BF216-52E7-42AA-8C66-2AC1299956DF}" dt="2023-01-11T23:11:37.188" v="581" actId="26606"/>
          <ac:spMkLst>
            <pc:docMk/>
            <pc:sldMk cId="3615747457" sldId="285"/>
            <ac:spMk id="10" creationId="{A187062F-BE14-42FC-B06A-607DB23849C3}"/>
          </ac:spMkLst>
        </pc:spChg>
        <pc:spChg chg="add">
          <ac:chgData name="Jeffrey, Justin (DPH)" userId="688d1829-e65b-474d-900a-b54ace26d5c6" providerId="ADAL" clId="{3A6BF216-52E7-42AA-8C66-2AC1299956DF}" dt="2023-01-11T23:11:37.188" v="581" actId="26606"/>
          <ac:spMkLst>
            <pc:docMk/>
            <pc:sldMk cId="3615747457" sldId="285"/>
            <ac:spMk id="12" creationId="{731FE21B-2A45-4BF5-8B03-E12341988774}"/>
          </ac:spMkLst>
        </pc:spChg>
        <pc:spChg chg="add">
          <ac:chgData name="Jeffrey, Justin (DPH)" userId="688d1829-e65b-474d-900a-b54ace26d5c6" providerId="ADAL" clId="{3A6BF216-52E7-42AA-8C66-2AC1299956DF}" dt="2023-01-11T23:11:37.188" v="581" actId="26606"/>
          <ac:spMkLst>
            <pc:docMk/>
            <pc:sldMk cId="3615747457" sldId="285"/>
            <ac:spMk id="14" creationId="{2DC5A94D-79ED-48F5-9DC5-96CBB507CEC8}"/>
          </ac:spMkLst>
        </pc:spChg>
        <pc:spChg chg="add">
          <ac:chgData name="Jeffrey, Justin (DPH)" userId="688d1829-e65b-474d-900a-b54ace26d5c6" providerId="ADAL" clId="{3A6BF216-52E7-42AA-8C66-2AC1299956DF}" dt="2023-01-11T23:11:37.188" v="581" actId="26606"/>
          <ac:spMkLst>
            <pc:docMk/>
            <pc:sldMk cId="3615747457" sldId="285"/>
            <ac:spMk id="16" creationId="{93A3D4BE-AF25-4F9A-9C29-1145CCE24A28}"/>
          </ac:spMkLst>
        </pc:spChg>
      </pc:sldChg>
      <pc:sldChg chg="addSp modSp new del mod ord setBg">
        <pc:chgData name="Jeffrey, Justin (DPH)" userId="688d1829-e65b-474d-900a-b54ace26d5c6" providerId="ADAL" clId="{3A6BF216-52E7-42AA-8C66-2AC1299956DF}" dt="2023-02-07T21:20:47.455" v="960" actId="2696"/>
        <pc:sldMkLst>
          <pc:docMk/>
          <pc:sldMk cId="956150143" sldId="286"/>
        </pc:sldMkLst>
        <pc:spChg chg="mod">
          <ac:chgData name="Jeffrey, Justin (DPH)" userId="688d1829-e65b-474d-900a-b54ace26d5c6" providerId="ADAL" clId="{3A6BF216-52E7-42AA-8C66-2AC1299956DF}" dt="2023-01-11T23:12:23.979" v="593" actId="26606"/>
          <ac:spMkLst>
            <pc:docMk/>
            <pc:sldMk cId="956150143" sldId="286"/>
            <ac:spMk id="2" creationId="{8F0D002A-1438-4740-9201-26E0DCF4E274}"/>
          </ac:spMkLst>
        </pc:spChg>
        <pc:spChg chg="mod">
          <ac:chgData name="Jeffrey, Justin (DPH)" userId="688d1829-e65b-474d-900a-b54ace26d5c6" providerId="ADAL" clId="{3A6BF216-52E7-42AA-8C66-2AC1299956DF}" dt="2023-01-11T23:12:23.979" v="593" actId="26606"/>
          <ac:spMkLst>
            <pc:docMk/>
            <pc:sldMk cId="956150143" sldId="286"/>
            <ac:spMk id="3" creationId="{5848A412-0098-4380-991B-FD2FD9797515}"/>
          </ac:spMkLst>
        </pc:spChg>
        <pc:spChg chg="add">
          <ac:chgData name="Jeffrey, Justin (DPH)" userId="688d1829-e65b-474d-900a-b54ace26d5c6" providerId="ADAL" clId="{3A6BF216-52E7-42AA-8C66-2AC1299956DF}" dt="2023-01-11T23:12:23.979" v="593" actId="26606"/>
          <ac:spMkLst>
            <pc:docMk/>
            <pc:sldMk cId="956150143" sldId="286"/>
            <ac:spMk id="8" creationId="{B26EE4FD-480F-42A5-9FEB-DA630457CFB7}"/>
          </ac:spMkLst>
        </pc:spChg>
        <pc:spChg chg="add">
          <ac:chgData name="Jeffrey, Justin (DPH)" userId="688d1829-e65b-474d-900a-b54ace26d5c6" providerId="ADAL" clId="{3A6BF216-52E7-42AA-8C66-2AC1299956DF}" dt="2023-01-11T23:12:23.979" v="593" actId="26606"/>
          <ac:spMkLst>
            <pc:docMk/>
            <pc:sldMk cId="956150143" sldId="286"/>
            <ac:spMk id="10" creationId="{A187062F-BE14-42FC-B06A-607DB23849C3}"/>
          </ac:spMkLst>
        </pc:spChg>
        <pc:spChg chg="add">
          <ac:chgData name="Jeffrey, Justin (DPH)" userId="688d1829-e65b-474d-900a-b54ace26d5c6" providerId="ADAL" clId="{3A6BF216-52E7-42AA-8C66-2AC1299956DF}" dt="2023-01-11T23:12:23.979" v="593" actId="26606"/>
          <ac:spMkLst>
            <pc:docMk/>
            <pc:sldMk cId="956150143" sldId="286"/>
            <ac:spMk id="12" creationId="{731FE21B-2A45-4BF5-8B03-E12341988774}"/>
          </ac:spMkLst>
        </pc:spChg>
        <pc:spChg chg="add">
          <ac:chgData name="Jeffrey, Justin (DPH)" userId="688d1829-e65b-474d-900a-b54ace26d5c6" providerId="ADAL" clId="{3A6BF216-52E7-42AA-8C66-2AC1299956DF}" dt="2023-01-11T23:12:23.979" v="593" actId="26606"/>
          <ac:spMkLst>
            <pc:docMk/>
            <pc:sldMk cId="956150143" sldId="286"/>
            <ac:spMk id="14" creationId="{2DC5A94D-79ED-48F5-9DC5-96CBB507CEC8}"/>
          </ac:spMkLst>
        </pc:spChg>
        <pc:spChg chg="add">
          <ac:chgData name="Jeffrey, Justin (DPH)" userId="688d1829-e65b-474d-900a-b54ace26d5c6" providerId="ADAL" clId="{3A6BF216-52E7-42AA-8C66-2AC1299956DF}" dt="2023-01-11T23:12:23.979" v="593" actId="26606"/>
          <ac:spMkLst>
            <pc:docMk/>
            <pc:sldMk cId="956150143" sldId="286"/>
            <ac:spMk id="16" creationId="{93A3D4BE-AF25-4F9A-9C29-1145CCE24A28}"/>
          </ac:spMkLst>
        </pc:spChg>
      </pc:sldChg>
      <pc:sldChg chg="addSp delSp modSp new mod ord setBg">
        <pc:chgData name="Jeffrey, Justin (DPH)" userId="688d1829-e65b-474d-900a-b54ace26d5c6" providerId="ADAL" clId="{3A6BF216-52E7-42AA-8C66-2AC1299956DF}" dt="2023-03-07T21:28:48.685" v="1107" actId="1076"/>
        <pc:sldMkLst>
          <pc:docMk/>
          <pc:sldMk cId="278168797" sldId="287"/>
        </pc:sldMkLst>
        <pc:spChg chg="mod">
          <ac:chgData name="Jeffrey, Justin (DPH)" userId="688d1829-e65b-474d-900a-b54ace26d5c6" providerId="ADAL" clId="{3A6BF216-52E7-42AA-8C66-2AC1299956DF}" dt="2023-02-07T20:36:35.515" v="621" actId="26606"/>
          <ac:spMkLst>
            <pc:docMk/>
            <pc:sldMk cId="278168797" sldId="287"/>
            <ac:spMk id="2" creationId="{D461D11E-C670-4E0F-C520-C3C5F03562D3}"/>
          </ac:spMkLst>
        </pc:spChg>
        <pc:spChg chg="del">
          <ac:chgData name="Jeffrey, Justin (DPH)" userId="688d1829-e65b-474d-900a-b54ace26d5c6" providerId="ADAL" clId="{3A6BF216-52E7-42AA-8C66-2AC1299956DF}" dt="2023-02-07T20:36:09.760" v="611" actId="22"/>
          <ac:spMkLst>
            <pc:docMk/>
            <pc:sldMk cId="278168797" sldId="287"/>
            <ac:spMk id="3" creationId="{E14E52C2-6233-16F6-DC73-C6AC90D145DD}"/>
          </ac:spMkLst>
        </pc:spChg>
        <pc:spChg chg="add mod">
          <ac:chgData name="Jeffrey, Justin (DPH)" userId="688d1829-e65b-474d-900a-b54ace26d5c6" providerId="ADAL" clId="{3A6BF216-52E7-42AA-8C66-2AC1299956DF}" dt="2023-02-21T17:24:50.121" v="979" actId="1076"/>
          <ac:spMkLst>
            <pc:docMk/>
            <pc:sldMk cId="278168797" sldId="287"/>
            <ac:spMk id="4" creationId="{975856A6-8B21-EBCA-3825-71EE93AA4F11}"/>
          </ac:spMkLst>
        </pc:spChg>
        <pc:spChg chg="add">
          <ac:chgData name="Jeffrey, Justin (DPH)" userId="688d1829-e65b-474d-900a-b54ace26d5c6" providerId="ADAL" clId="{3A6BF216-52E7-42AA-8C66-2AC1299956DF}" dt="2023-02-07T20:36:35.515" v="621" actId="26606"/>
          <ac:spMkLst>
            <pc:docMk/>
            <pc:sldMk cId="278168797" sldId="287"/>
            <ac:spMk id="12" creationId="{823AC064-BC96-4F32-8AE1-B2FD38754823}"/>
          </ac:spMkLst>
        </pc:spChg>
        <pc:picChg chg="add del mod ord">
          <ac:chgData name="Jeffrey, Justin (DPH)" userId="688d1829-e65b-474d-900a-b54ace26d5c6" providerId="ADAL" clId="{3A6BF216-52E7-42AA-8C66-2AC1299956DF}" dt="2023-02-21T17:23:55.393" v="972" actId="478"/>
          <ac:picMkLst>
            <pc:docMk/>
            <pc:sldMk cId="278168797" sldId="287"/>
            <ac:picMk id="5" creationId="{A6E3A8E7-51B3-7D6F-AD7C-69523545F364}"/>
          </ac:picMkLst>
        </pc:picChg>
        <pc:picChg chg="add mod">
          <ac:chgData name="Jeffrey, Justin (DPH)" userId="688d1829-e65b-474d-900a-b54ace26d5c6" providerId="ADAL" clId="{3A6BF216-52E7-42AA-8C66-2AC1299956DF}" dt="2023-03-07T21:26:43.820" v="1101" actId="1076"/>
          <ac:picMkLst>
            <pc:docMk/>
            <pc:sldMk cId="278168797" sldId="287"/>
            <ac:picMk id="5" creationId="{C95E35CF-0B3F-3D54-D53A-B00DE2FB60A4}"/>
          </ac:picMkLst>
        </pc:picChg>
        <pc:picChg chg="add del mod">
          <ac:chgData name="Jeffrey, Justin (DPH)" userId="688d1829-e65b-474d-900a-b54ace26d5c6" providerId="ADAL" clId="{3A6BF216-52E7-42AA-8C66-2AC1299956DF}" dt="2023-02-21T17:24:36.554" v="976" actId="478"/>
          <ac:picMkLst>
            <pc:docMk/>
            <pc:sldMk cId="278168797" sldId="287"/>
            <ac:picMk id="7" creationId="{3FF0236F-CBB2-6EA5-012B-419B53D61DC7}"/>
          </ac:picMkLst>
        </pc:picChg>
        <pc:picChg chg="add mod">
          <ac:chgData name="Jeffrey, Justin (DPH)" userId="688d1829-e65b-474d-900a-b54ace26d5c6" providerId="ADAL" clId="{3A6BF216-52E7-42AA-8C66-2AC1299956DF}" dt="2023-03-07T21:28:48.685" v="1107" actId="1076"/>
          <ac:picMkLst>
            <pc:docMk/>
            <pc:sldMk cId="278168797" sldId="287"/>
            <ac:picMk id="7" creationId="{CDCC864F-6911-3BAD-3D62-D377DCF305A8}"/>
          </ac:picMkLst>
        </pc:picChg>
        <pc:picChg chg="add del mod">
          <ac:chgData name="Jeffrey, Justin (DPH)" userId="688d1829-e65b-474d-900a-b54ace26d5c6" providerId="ADAL" clId="{3A6BF216-52E7-42AA-8C66-2AC1299956DF}" dt="2023-03-07T21:26:37.230" v="1098" actId="478"/>
          <ac:picMkLst>
            <pc:docMk/>
            <pc:sldMk cId="278168797" sldId="287"/>
            <ac:picMk id="8" creationId="{804BB13D-6C68-E7B5-039E-674CF3BFB9BF}"/>
          </ac:picMkLst>
        </pc:picChg>
        <pc:picChg chg="add del mod">
          <ac:chgData name="Jeffrey, Justin (DPH)" userId="688d1829-e65b-474d-900a-b54ace26d5c6" providerId="ADAL" clId="{3A6BF216-52E7-42AA-8C66-2AC1299956DF}" dt="2023-03-07T21:26:58.395" v="1102" actId="478"/>
          <ac:picMkLst>
            <pc:docMk/>
            <pc:sldMk cId="278168797" sldId="287"/>
            <ac:picMk id="10" creationId="{8056662C-C88C-D2C6-2895-2AC68275EB66}"/>
          </ac:picMkLst>
        </pc:picChg>
        <pc:cxnChg chg="add">
          <ac:chgData name="Jeffrey, Justin (DPH)" userId="688d1829-e65b-474d-900a-b54ace26d5c6" providerId="ADAL" clId="{3A6BF216-52E7-42AA-8C66-2AC1299956DF}" dt="2023-02-07T20:36:35.515" v="621" actId="26606"/>
          <ac:cxnSpMkLst>
            <pc:docMk/>
            <pc:sldMk cId="278168797" sldId="287"/>
            <ac:cxnSpMk id="14" creationId="{7E7C77BC-7138-40B1-A15B-20F57A494629}"/>
          </ac:cxnSpMkLst>
        </pc:cxnChg>
        <pc:cxnChg chg="add">
          <ac:chgData name="Jeffrey, Justin (DPH)" userId="688d1829-e65b-474d-900a-b54ace26d5c6" providerId="ADAL" clId="{3A6BF216-52E7-42AA-8C66-2AC1299956DF}" dt="2023-02-07T20:36:35.515" v="621" actId="26606"/>
          <ac:cxnSpMkLst>
            <pc:docMk/>
            <pc:sldMk cId="278168797" sldId="287"/>
            <ac:cxnSpMk id="16" creationId="{DB146403-F3D6-484B-B2ED-97F9565D0370}"/>
          </ac:cxnSpMkLst>
        </pc:cxnChg>
      </pc:sldChg>
      <pc:sldChg chg="addSp delSp modSp new mod setBg">
        <pc:chgData name="Jeffrey, Justin (DPH)" userId="688d1829-e65b-474d-900a-b54ace26d5c6" providerId="ADAL" clId="{3A6BF216-52E7-42AA-8C66-2AC1299956DF}" dt="2023-02-07T20:47:39.631" v="695" actId="26606"/>
        <pc:sldMkLst>
          <pc:docMk/>
          <pc:sldMk cId="2690631540" sldId="288"/>
        </pc:sldMkLst>
        <pc:spChg chg="mod">
          <ac:chgData name="Jeffrey, Justin (DPH)" userId="688d1829-e65b-474d-900a-b54ace26d5c6" providerId="ADAL" clId="{3A6BF216-52E7-42AA-8C66-2AC1299956DF}" dt="2023-02-07T20:47:39.631" v="695" actId="26606"/>
          <ac:spMkLst>
            <pc:docMk/>
            <pc:sldMk cId="2690631540" sldId="288"/>
            <ac:spMk id="2" creationId="{DC113B6D-1FE1-873A-27FA-C9985B4D59F9}"/>
          </ac:spMkLst>
        </pc:spChg>
        <pc:spChg chg="del mod">
          <ac:chgData name="Jeffrey, Justin (DPH)" userId="688d1829-e65b-474d-900a-b54ace26d5c6" providerId="ADAL" clId="{3A6BF216-52E7-42AA-8C66-2AC1299956DF}" dt="2023-02-07T20:47:39.631" v="695" actId="26606"/>
          <ac:spMkLst>
            <pc:docMk/>
            <pc:sldMk cId="2690631540" sldId="288"/>
            <ac:spMk id="3" creationId="{65BB91E8-A77B-C25D-36AC-04F02A6BB4B6}"/>
          </ac:spMkLst>
        </pc:spChg>
        <pc:spChg chg="add del">
          <ac:chgData name="Jeffrey, Justin (DPH)" userId="688d1829-e65b-474d-900a-b54ace26d5c6" providerId="ADAL" clId="{3A6BF216-52E7-42AA-8C66-2AC1299956DF}" dt="2023-02-07T20:47:39.608" v="694" actId="26606"/>
          <ac:spMkLst>
            <pc:docMk/>
            <pc:sldMk cId="2690631540" sldId="288"/>
            <ac:spMk id="8" creationId="{907EF6B7-1338-4443-8C46-6A318D952DFD}"/>
          </ac:spMkLst>
        </pc:spChg>
        <pc:spChg chg="add">
          <ac:chgData name="Jeffrey, Justin (DPH)" userId="688d1829-e65b-474d-900a-b54ace26d5c6" providerId="ADAL" clId="{3A6BF216-52E7-42AA-8C66-2AC1299956DF}" dt="2023-02-07T20:47:39.631" v="695" actId="26606"/>
          <ac:spMkLst>
            <pc:docMk/>
            <pc:sldMk cId="2690631540" sldId="288"/>
            <ac:spMk id="9" creationId="{B819A166-7571-4003-A6B8-B62034C3ED30}"/>
          </ac:spMkLst>
        </pc:spChg>
        <pc:spChg chg="add del">
          <ac:chgData name="Jeffrey, Justin (DPH)" userId="688d1829-e65b-474d-900a-b54ace26d5c6" providerId="ADAL" clId="{3A6BF216-52E7-42AA-8C66-2AC1299956DF}" dt="2023-02-07T20:47:39.608" v="694" actId="26606"/>
          <ac:spMkLst>
            <pc:docMk/>
            <pc:sldMk cId="2690631540" sldId="288"/>
            <ac:spMk id="10" creationId="{DAAE4CDD-124C-4DCF-9584-B6033B545DD5}"/>
          </ac:spMkLst>
        </pc:spChg>
        <pc:spChg chg="add del">
          <ac:chgData name="Jeffrey, Justin (DPH)" userId="688d1829-e65b-474d-900a-b54ace26d5c6" providerId="ADAL" clId="{3A6BF216-52E7-42AA-8C66-2AC1299956DF}" dt="2023-02-07T20:47:39.608" v="694" actId="26606"/>
          <ac:spMkLst>
            <pc:docMk/>
            <pc:sldMk cId="2690631540" sldId="288"/>
            <ac:spMk id="12" creationId="{081E4A58-353D-44AE-B2FC-2A74E2E400F7}"/>
          </ac:spMkLst>
        </pc:spChg>
        <pc:graphicFrameChg chg="add">
          <ac:chgData name="Jeffrey, Justin (DPH)" userId="688d1829-e65b-474d-900a-b54ace26d5c6" providerId="ADAL" clId="{3A6BF216-52E7-42AA-8C66-2AC1299956DF}" dt="2023-02-07T20:47:39.631" v="695" actId="26606"/>
          <ac:graphicFrameMkLst>
            <pc:docMk/>
            <pc:sldMk cId="2690631540" sldId="288"/>
            <ac:graphicFrameMk id="5" creationId="{B8F14D05-C7D3-F521-957E-A47CC2C4915A}"/>
          </ac:graphicFrameMkLst>
        </pc:graphicFrameChg>
      </pc:sldChg>
      <pc:sldChg chg="addSp delSp modSp new del mod setBg">
        <pc:chgData name="Jeffrey, Justin (DPH)" userId="688d1829-e65b-474d-900a-b54ace26d5c6" providerId="ADAL" clId="{3A6BF216-52E7-42AA-8C66-2AC1299956DF}" dt="2023-03-07T21:47:31.804" v="1113" actId="2696"/>
        <pc:sldMkLst>
          <pc:docMk/>
          <pc:sldMk cId="1704289055" sldId="289"/>
        </pc:sldMkLst>
        <pc:spChg chg="mod">
          <ac:chgData name="Jeffrey, Justin (DPH)" userId="688d1829-e65b-474d-900a-b54ace26d5c6" providerId="ADAL" clId="{3A6BF216-52E7-42AA-8C66-2AC1299956DF}" dt="2023-02-07T20:54:42.241" v="823" actId="26606"/>
          <ac:spMkLst>
            <pc:docMk/>
            <pc:sldMk cId="1704289055" sldId="289"/>
            <ac:spMk id="2" creationId="{8494D662-A039-8EA0-46A8-91CFB2C7975F}"/>
          </ac:spMkLst>
        </pc:spChg>
        <pc:spChg chg="del mod">
          <ac:chgData name="Jeffrey, Justin (DPH)" userId="688d1829-e65b-474d-900a-b54ace26d5c6" providerId="ADAL" clId="{3A6BF216-52E7-42AA-8C66-2AC1299956DF}" dt="2023-02-07T20:54:42.241" v="823" actId="26606"/>
          <ac:spMkLst>
            <pc:docMk/>
            <pc:sldMk cId="1704289055" sldId="289"/>
            <ac:spMk id="3" creationId="{BDD7F1E1-74F7-4378-CEB1-DCED4600CC18}"/>
          </ac:spMkLst>
        </pc:spChg>
        <pc:spChg chg="add">
          <ac:chgData name="Jeffrey, Justin (DPH)" userId="688d1829-e65b-474d-900a-b54ace26d5c6" providerId="ADAL" clId="{3A6BF216-52E7-42AA-8C66-2AC1299956DF}" dt="2023-02-07T20:54:42.241" v="823" actId="26606"/>
          <ac:spMkLst>
            <pc:docMk/>
            <pc:sldMk cId="1704289055" sldId="289"/>
            <ac:spMk id="9" creationId="{2F3856E9-4239-4EE7-A372-FDCF4882FDF6}"/>
          </ac:spMkLst>
        </pc:spChg>
        <pc:spChg chg="add">
          <ac:chgData name="Jeffrey, Justin (DPH)" userId="688d1829-e65b-474d-900a-b54ace26d5c6" providerId="ADAL" clId="{3A6BF216-52E7-42AA-8C66-2AC1299956DF}" dt="2023-02-07T20:54:42.241" v="823" actId="26606"/>
          <ac:spMkLst>
            <pc:docMk/>
            <pc:sldMk cId="1704289055" sldId="289"/>
            <ac:spMk id="11" creationId="{CCC9CDCF-90F8-42B0-BD0A-794C52688098}"/>
          </ac:spMkLst>
        </pc:spChg>
        <pc:grpChg chg="add">
          <ac:chgData name="Jeffrey, Justin (DPH)" userId="688d1829-e65b-474d-900a-b54ace26d5c6" providerId="ADAL" clId="{3A6BF216-52E7-42AA-8C66-2AC1299956DF}" dt="2023-02-07T20:54:42.241" v="823" actId="26606"/>
          <ac:grpSpMkLst>
            <pc:docMk/>
            <pc:sldMk cId="1704289055" sldId="289"/>
            <ac:grpSpMk id="13" creationId="{C07D05FE-3FB8-4314-A050-9AB40814D714}"/>
          </ac:grpSpMkLst>
        </pc:grpChg>
        <pc:graphicFrameChg chg="add">
          <ac:chgData name="Jeffrey, Justin (DPH)" userId="688d1829-e65b-474d-900a-b54ace26d5c6" providerId="ADAL" clId="{3A6BF216-52E7-42AA-8C66-2AC1299956DF}" dt="2023-02-07T20:54:42.241" v="823" actId="26606"/>
          <ac:graphicFrameMkLst>
            <pc:docMk/>
            <pc:sldMk cId="1704289055" sldId="289"/>
            <ac:graphicFrameMk id="5" creationId="{17E9592B-F7EA-B2C9-C766-F56C5C7715AA}"/>
          </ac:graphicFrameMkLst>
        </pc:graphicFrameChg>
      </pc:sldChg>
      <pc:sldChg chg="addSp modSp new del mod setBg">
        <pc:chgData name="Jeffrey, Justin (DPH)" userId="688d1829-e65b-474d-900a-b54ace26d5c6" providerId="ADAL" clId="{3A6BF216-52E7-42AA-8C66-2AC1299956DF}" dt="2023-03-07T21:31:01.362" v="1112" actId="2696"/>
        <pc:sldMkLst>
          <pc:docMk/>
          <pc:sldMk cId="1387100483" sldId="290"/>
        </pc:sldMkLst>
        <pc:spChg chg="mod">
          <ac:chgData name="Jeffrey, Justin (DPH)" userId="688d1829-e65b-474d-900a-b54ace26d5c6" providerId="ADAL" clId="{3A6BF216-52E7-42AA-8C66-2AC1299956DF}" dt="2023-02-07T20:58:42.560" v="870" actId="26606"/>
          <ac:spMkLst>
            <pc:docMk/>
            <pc:sldMk cId="1387100483" sldId="290"/>
            <ac:spMk id="2" creationId="{6447B0A9-212C-B5D7-BF75-4F8EF2CDC59F}"/>
          </ac:spMkLst>
        </pc:spChg>
        <pc:spChg chg="mod">
          <ac:chgData name="Jeffrey, Justin (DPH)" userId="688d1829-e65b-474d-900a-b54ace26d5c6" providerId="ADAL" clId="{3A6BF216-52E7-42AA-8C66-2AC1299956DF}" dt="2023-02-07T20:58:42.560" v="870" actId="26606"/>
          <ac:spMkLst>
            <pc:docMk/>
            <pc:sldMk cId="1387100483" sldId="290"/>
            <ac:spMk id="3" creationId="{AF18C3DE-1145-F98A-75ED-E7BE54105353}"/>
          </ac:spMkLst>
        </pc:spChg>
        <pc:spChg chg="add">
          <ac:chgData name="Jeffrey, Justin (DPH)" userId="688d1829-e65b-474d-900a-b54ace26d5c6" providerId="ADAL" clId="{3A6BF216-52E7-42AA-8C66-2AC1299956DF}" dt="2023-02-07T20:58:42.560" v="870" actId="26606"/>
          <ac:spMkLst>
            <pc:docMk/>
            <pc:sldMk cId="1387100483" sldId="290"/>
            <ac:spMk id="9" creationId="{1825AC39-5F85-4CAA-8A81-A1287086B2B6}"/>
          </ac:spMkLst>
        </pc:spChg>
        <pc:spChg chg="add">
          <ac:chgData name="Jeffrey, Justin (DPH)" userId="688d1829-e65b-474d-900a-b54ace26d5c6" providerId="ADAL" clId="{3A6BF216-52E7-42AA-8C66-2AC1299956DF}" dt="2023-02-07T20:58:42.560" v="870" actId="26606"/>
          <ac:spMkLst>
            <pc:docMk/>
            <pc:sldMk cId="1387100483" sldId="290"/>
            <ac:spMk id="11" creationId="{95DA4D23-37FC-4B90-8188-F0377C5FF44B}"/>
          </ac:spMkLst>
        </pc:spChg>
        <pc:spChg chg="add">
          <ac:chgData name="Jeffrey, Justin (DPH)" userId="688d1829-e65b-474d-900a-b54ace26d5c6" providerId="ADAL" clId="{3A6BF216-52E7-42AA-8C66-2AC1299956DF}" dt="2023-02-07T20:58:42.560" v="870" actId="26606"/>
          <ac:spMkLst>
            <pc:docMk/>
            <pc:sldMk cId="1387100483" sldId="290"/>
            <ac:spMk id="13" creationId="{A7A4B465-FBCC-4CD4-89A1-82992A7B47FF}"/>
          </ac:spMkLst>
        </pc:spChg>
        <pc:spChg chg="add">
          <ac:chgData name="Jeffrey, Justin (DPH)" userId="688d1829-e65b-474d-900a-b54ace26d5c6" providerId="ADAL" clId="{3A6BF216-52E7-42AA-8C66-2AC1299956DF}" dt="2023-02-07T20:58:42.560" v="870" actId="26606"/>
          <ac:spMkLst>
            <pc:docMk/>
            <pc:sldMk cId="1387100483" sldId="290"/>
            <ac:spMk id="15" creationId="{909E572F-9CDC-4214-9D42-FF0017649590}"/>
          </ac:spMkLst>
        </pc:spChg>
        <pc:graphicFrameChg chg="add mod modGraphic">
          <ac:chgData name="Jeffrey, Justin (DPH)" userId="688d1829-e65b-474d-900a-b54ace26d5c6" providerId="ADAL" clId="{3A6BF216-52E7-42AA-8C66-2AC1299956DF}" dt="2023-02-07T20:58:42.560" v="870" actId="26606"/>
          <ac:graphicFrameMkLst>
            <pc:docMk/>
            <pc:sldMk cId="1387100483" sldId="290"/>
            <ac:graphicFrameMk id="4" creationId="{5C7A4DD7-4CFA-4152-E1DD-2E9118108C18}"/>
          </ac:graphicFrameMkLst>
        </pc:graphicFrameChg>
      </pc:sldChg>
      <pc:sldChg chg="addSp delSp modSp new del mod setBg">
        <pc:chgData name="Jeffrey, Justin (DPH)" userId="688d1829-e65b-474d-900a-b54ace26d5c6" providerId="ADAL" clId="{3A6BF216-52E7-42AA-8C66-2AC1299956DF}" dt="2023-03-07T21:31:01.362" v="1112" actId="2696"/>
        <pc:sldMkLst>
          <pc:docMk/>
          <pc:sldMk cId="1171982406" sldId="291"/>
        </pc:sldMkLst>
        <pc:spChg chg="mod">
          <ac:chgData name="Jeffrey, Justin (DPH)" userId="688d1829-e65b-474d-900a-b54ace26d5c6" providerId="ADAL" clId="{3A6BF216-52E7-42AA-8C66-2AC1299956DF}" dt="2023-02-07T20:59:56.628" v="880" actId="26606"/>
          <ac:spMkLst>
            <pc:docMk/>
            <pc:sldMk cId="1171982406" sldId="291"/>
            <ac:spMk id="2" creationId="{95CBD7EE-E82E-6192-0A40-46077B0F8BC5}"/>
          </ac:spMkLst>
        </pc:spChg>
        <pc:spChg chg="mod">
          <ac:chgData name="Jeffrey, Justin (DPH)" userId="688d1829-e65b-474d-900a-b54ace26d5c6" providerId="ADAL" clId="{3A6BF216-52E7-42AA-8C66-2AC1299956DF}" dt="2023-02-07T20:59:56.628" v="880" actId="26606"/>
          <ac:spMkLst>
            <pc:docMk/>
            <pc:sldMk cId="1171982406" sldId="291"/>
            <ac:spMk id="3" creationId="{212669A1-8500-D21D-24E9-568B7C766E09}"/>
          </ac:spMkLst>
        </pc:spChg>
        <pc:spChg chg="add del">
          <ac:chgData name="Jeffrey, Justin (DPH)" userId="688d1829-e65b-474d-900a-b54ace26d5c6" providerId="ADAL" clId="{3A6BF216-52E7-42AA-8C66-2AC1299956DF}" dt="2023-02-07T20:59:56.628" v="880" actId="26606"/>
          <ac:spMkLst>
            <pc:docMk/>
            <pc:sldMk cId="1171982406" sldId="291"/>
            <ac:spMk id="8" creationId="{4A70F4F6-8761-4016-931A-4535464E4C26}"/>
          </ac:spMkLst>
        </pc:spChg>
        <pc:spChg chg="add del">
          <ac:chgData name="Jeffrey, Justin (DPH)" userId="688d1829-e65b-474d-900a-b54ace26d5c6" providerId="ADAL" clId="{3A6BF216-52E7-42AA-8C66-2AC1299956DF}" dt="2023-02-07T20:59:56.628" v="880" actId="26606"/>
          <ac:spMkLst>
            <pc:docMk/>
            <pc:sldMk cId="1171982406" sldId="291"/>
            <ac:spMk id="10" creationId="{A5271697-90F1-4A23-8EF2-0179F2EAFACB}"/>
          </ac:spMkLst>
        </pc:spChg>
        <pc:spChg chg="add del">
          <ac:chgData name="Jeffrey, Justin (DPH)" userId="688d1829-e65b-474d-900a-b54ace26d5c6" providerId="ADAL" clId="{3A6BF216-52E7-42AA-8C66-2AC1299956DF}" dt="2023-02-07T20:59:56.628" v="880" actId="26606"/>
          <ac:spMkLst>
            <pc:docMk/>
            <pc:sldMk cId="1171982406" sldId="291"/>
            <ac:spMk id="34" creationId="{D9F5512A-48E1-4C07-B75E-3CCC517B6804}"/>
          </ac:spMkLst>
        </pc:spChg>
        <pc:spChg chg="add">
          <ac:chgData name="Jeffrey, Justin (DPH)" userId="688d1829-e65b-474d-900a-b54ace26d5c6" providerId="ADAL" clId="{3A6BF216-52E7-42AA-8C66-2AC1299956DF}" dt="2023-02-07T20:59:56.628" v="880" actId="26606"/>
          <ac:spMkLst>
            <pc:docMk/>
            <pc:sldMk cId="1171982406" sldId="291"/>
            <ac:spMk id="39" creationId="{4D24BFD5-D814-402B-B6C4-EEF6AE14B0F2}"/>
          </ac:spMkLst>
        </pc:spChg>
        <pc:spChg chg="add">
          <ac:chgData name="Jeffrey, Justin (DPH)" userId="688d1829-e65b-474d-900a-b54ace26d5c6" providerId="ADAL" clId="{3A6BF216-52E7-42AA-8C66-2AC1299956DF}" dt="2023-02-07T20:59:56.628" v="880" actId="26606"/>
          <ac:spMkLst>
            <pc:docMk/>
            <pc:sldMk cId="1171982406" sldId="291"/>
            <ac:spMk id="41" creationId="{36FED7E8-9A97-475F-9FA4-113410D4433B}"/>
          </ac:spMkLst>
        </pc:spChg>
        <pc:spChg chg="add">
          <ac:chgData name="Jeffrey, Justin (DPH)" userId="688d1829-e65b-474d-900a-b54ace26d5c6" providerId="ADAL" clId="{3A6BF216-52E7-42AA-8C66-2AC1299956DF}" dt="2023-02-07T20:59:56.628" v="880" actId="26606"/>
          <ac:spMkLst>
            <pc:docMk/>
            <pc:sldMk cId="1171982406" sldId="291"/>
            <ac:spMk id="43" creationId="{2A39B854-4B6C-4F7F-A602-6F97770CED70}"/>
          </ac:spMkLst>
        </pc:spChg>
        <pc:grpChg chg="add del">
          <ac:chgData name="Jeffrey, Justin (DPH)" userId="688d1829-e65b-474d-900a-b54ace26d5c6" providerId="ADAL" clId="{3A6BF216-52E7-42AA-8C66-2AC1299956DF}" dt="2023-02-07T20:59:56.628" v="880" actId="26606"/>
          <ac:grpSpMkLst>
            <pc:docMk/>
            <pc:sldMk cId="1171982406" sldId="291"/>
            <ac:grpSpMk id="12" creationId="{B4C49FD3-CD95-4BA4-8BD3-B4A4C6844FCC}"/>
          </ac:grpSpMkLst>
        </pc:grpChg>
      </pc:sldChg>
      <pc:sldChg chg="new del">
        <pc:chgData name="Jeffrey, Justin (DPH)" userId="688d1829-e65b-474d-900a-b54ace26d5c6" providerId="ADAL" clId="{3A6BF216-52E7-42AA-8C66-2AC1299956DF}" dt="2023-02-07T21:00:09.171" v="882" actId="2696"/>
        <pc:sldMkLst>
          <pc:docMk/>
          <pc:sldMk cId="3196447445" sldId="292"/>
        </pc:sldMkLst>
      </pc:sldChg>
      <pc:sldChg chg="addSp modSp new del mod">
        <pc:chgData name="Jeffrey, Justin (DPH)" userId="688d1829-e65b-474d-900a-b54ace26d5c6" providerId="ADAL" clId="{3A6BF216-52E7-42AA-8C66-2AC1299956DF}" dt="2023-03-07T21:31:01.362" v="1112" actId="2696"/>
        <pc:sldMkLst>
          <pc:docMk/>
          <pc:sldMk cId="4187345982" sldId="292"/>
        </pc:sldMkLst>
        <pc:picChg chg="add mod">
          <ac:chgData name="Jeffrey, Justin (DPH)" userId="688d1829-e65b-474d-900a-b54ace26d5c6" providerId="ADAL" clId="{3A6BF216-52E7-42AA-8C66-2AC1299956DF}" dt="2023-02-07T21:00:38.751" v="886" actId="14100"/>
          <ac:picMkLst>
            <pc:docMk/>
            <pc:sldMk cId="4187345982" sldId="292"/>
            <ac:picMk id="4" creationId="{485135A7-4036-A24A-8935-A289D2A06EB5}"/>
          </ac:picMkLst>
        </pc:picChg>
      </pc:sldChg>
      <pc:sldChg chg="addSp delSp modSp new del mod setBg">
        <pc:chgData name="Jeffrey, Justin (DPH)" userId="688d1829-e65b-474d-900a-b54ace26d5c6" providerId="ADAL" clId="{3A6BF216-52E7-42AA-8C66-2AC1299956DF}" dt="2023-03-07T21:31:01.362" v="1112" actId="2696"/>
        <pc:sldMkLst>
          <pc:docMk/>
          <pc:sldMk cId="2283185172" sldId="293"/>
        </pc:sldMkLst>
        <pc:spChg chg="mod">
          <ac:chgData name="Jeffrey, Justin (DPH)" userId="688d1829-e65b-474d-900a-b54ace26d5c6" providerId="ADAL" clId="{3A6BF216-52E7-42AA-8C66-2AC1299956DF}" dt="2023-02-07T21:01:29.796" v="895" actId="26606"/>
          <ac:spMkLst>
            <pc:docMk/>
            <pc:sldMk cId="2283185172" sldId="293"/>
            <ac:spMk id="2" creationId="{98589946-F826-9A58-CF92-4DF2912DA126}"/>
          </ac:spMkLst>
        </pc:spChg>
        <pc:spChg chg="mod ord">
          <ac:chgData name="Jeffrey, Justin (DPH)" userId="688d1829-e65b-474d-900a-b54ace26d5c6" providerId="ADAL" clId="{3A6BF216-52E7-42AA-8C66-2AC1299956DF}" dt="2023-02-07T21:01:29.796" v="895" actId="26606"/>
          <ac:spMkLst>
            <pc:docMk/>
            <pc:sldMk cId="2283185172" sldId="293"/>
            <ac:spMk id="3" creationId="{28E62CAD-84ED-3B09-ABB3-64D5C0CF87F1}"/>
          </ac:spMkLst>
        </pc:spChg>
        <pc:spChg chg="add del">
          <ac:chgData name="Jeffrey, Justin (DPH)" userId="688d1829-e65b-474d-900a-b54ace26d5c6" providerId="ADAL" clId="{3A6BF216-52E7-42AA-8C66-2AC1299956DF}" dt="2023-02-07T21:01:29.785" v="894" actId="26606"/>
          <ac:spMkLst>
            <pc:docMk/>
            <pc:sldMk cId="2283185172" sldId="293"/>
            <ac:spMk id="9" creationId="{5E39A796-BE83-48B1-B33F-35C4A32AAB57}"/>
          </ac:spMkLst>
        </pc:spChg>
        <pc:spChg chg="add del">
          <ac:chgData name="Jeffrey, Justin (DPH)" userId="688d1829-e65b-474d-900a-b54ace26d5c6" providerId="ADAL" clId="{3A6BF216-52E7-42AA-8C66-2AC1299956DF}" dt="2023-02-07T21:01:29.785" v="894" actId="26606"/>
          <ac:spMkLst>
            <pc:docMk/>
            <pc:sldMk cId="2283185172" sldId="293"/>
            <ac:spMk id="11" creationId="{72F84B47-E267-4194-8194-831DB7B5547F}"/>
          </ac:spMkLst>
        </pc:spChg>
        <pc:spChg chg="add">
          <ac:chgData name="Jeffrey, Justin (DPH)" userId="688d1829-e65b-474d-900a-b54ace26d5c6" providerId="ADAL" clId="{3A6BF216-52E7-42AA-8C66-2AC1299956DF}" dt="2023-02-07T21:01:29.796" v="895" actId="26606"/>
          <ac:spMkLst>
            <pc:docMk/>
            <pc:sldMk cId="2283185172" sldId="293"/>
            <ac:spMk id="13" creationId="{FF9B822F-893E-44C8-963C-64F50ACECBB2}"/>
          </ac:spMkLst>
        </pc:spChg>
        <pc:spChg chg="add">
          <ac:chgData name="Jeffrey, Justin (DPH)" userId="688d1829-e65b-474d-900a-b54ace26d5c6" providerId="ADAL" clId="{3A6BF216-52E7-42AA-8C66-2AC1299956DF}" dt="2023-02-07T21:01:29.796" v="895" actId="26606"/>
          <ac:spMkLst>
            <pc:docMk/>
            <pc:sldMk cId="2283185172" sldId="293"/>
            <ac:spMk id="14" creationId="{EBF87945-A001-489F-9D9B-7D9435F0B9CA}"/>
          </ac:spMkLst>
        </pc:spChg>
        <pc:picChg chg="add mod">
          <ac:chgData name="Jeffrey, Justin (DPH)" userId="688d1829-e65b-474d-900a-b54ace26d5c6" providerId="ADAL" clId="{3A6BF216-52E7-42AA-8C66-2AC1299956DF}" dt="2023-02-07T21:01:29.796" v="895" actId="26606"/>
          <ac:picMkLst>
            <pc:docMk/>
            <pc:sldMk cId="2283185172" sldId="293"/>
            <ac:picMk id="4" creationId="{9CD91A96-BD6A-B300-3D6B-BE1CC628F373}"/>
          </ac:picMkLst>
        </pc:picChg>
      </pc:sldChg>
      <pc:sldChg chg="addSp modSp new del mod setBg">
        <pc:chgData name="Jeffrey, Justin (DPH)" userId="688d1829-e65b-474d-900a-b54ace26d5c6" providerId="ADAL" clId="{3A6BF216-52E7-42AA-8C66-2AC1299956DF}" dt="2023-03-07T21:31:01.362" v="1112" actId="2696"/>
        <pc:sldMkLst>
          <pc:docMk/>
          <pc:sldMk cId="1585103387" sldId="294"/>
        </pc:sldMkLst>
        <pc:spChg chg="mod">
          <ac:chgData name="Jeffrey, Justin (DPH)" userId="688d1829-e65b-474d-900a-b54ace26d5c6" providerId="ADAL" clId="{3A6BF216-52E7-42AA-8C66-2AC1299956DF}" dt="2023-02-07T21:02:21.212" v="903" actId="26606"/>
          <ac:spMkLst>
            <pc:docMk/>
            <pc:sldMk cId="1585103387" sldId="294"/>
            <ac:spMk id="2" creationId="{3936432F-CA22-24E8-F7DB-DA6DDB984482}"/>
          </ac:spMkLst>
        </pc:spChg>
        <pc:spChg chg="mod">
          <ac:chgData name="Jeffrey, Justin (DPH)" userId="688d1829-e65b-474d-900a-b54ace26d5c6" providerId="ADAL" clId="{3A6BF216-52E7-42AA-8C66-2AC1299956DF}" dt="2023-02-07T21:02:21.212" v="903" actId="26606"/>
          <ac:spMkLst>
            <pc:docMk/>
            <pc:sldMk cId="1585103387" sldId="294"/>
            <ac:spMk id="3" creationId="{1478B69D-D575-FF47-84BE-1477B25666A8}"/>
          </ac:spMkLst>
        </pc:spChg>
        <pc:spChg chg="add">
          <ac:chgData name="Jeffrey, Justin (DPH)" userId="688d1829-e65b-474d-900a-b54ace26d5c6" providerId="ADAL" clId="{3A6BF216-52E7-42AA-8C66-2AC1299956DF}" dt="2023-02-07T21:02:21.212" v="903" actId="26606"/>
          <ac:spMkLst>
            <pc:docMk/>
            <pc:sldMk cId="1585103387" sldId="294"/>
            <ac:spMk id="10" creationId="{AAAE94E3-A7DB-4868-B1E3-E49703488BBC}"/>
          </ac:spMkLst>
        </pc:spChg>
        <pc:spChg chg="add">
          <ac:chgData name="Jeffrey, Justin (DPH)" userId="688d1829-e65b-474d-900a-b54ace26d5c6" providerId="ADAL" clId="{3A6BF216-52E7-42AA-8C66-2AC1299956DF}" dt="2023-02-07T21:02:21.212" v="903" actId="26606"/>
          <ac:spMkLst>
            <pc:docMk/>
            <pc:sldMk cId="1585103387" sldId="294"/>
            <ac:spMk id="16" creationId="{3873B707-463F-40B0-8227-E8CC6C67EB25}"/>
          </ac:spMkLst>
        </pc:spChg>
        <pc:spChg chg="add">
          <ac:chgData name="Jeffrey, Justin (DPH)" userId="688d1829-e65b-474d-900a-b54ace26d5c6" providerId="ADAL" clId="{3A6BF216-52E7-42AA-8C66-2AC1299956DF}" dt="2023-02-07T21:02:21.212" v="903" actId="26606"/>
          <ac:spMkLst>
            <pc:docMk/>
            <pc:sldMk cId="1585103387" sldId="294"/>
            <ac:spMk id="18" creationId="{C13237C8-E62C-4F0D-A318-BD6FB6C2D138}"/>
          </ac:spMkLst>
        </pc:spChg>
        <pc:spChg chg="add">
          <ac:chgData name="Jeffrey, Justin (DPH)" userId="688d1829-e65b-474d-900a-b54ace26d5c6" providerId="ADAL" clId="{3A6BF216-52E7-42AA-8C66-2AC1299956DF}" dt="2023-02-07T21:02:21.212" v="903" actId="26606"/>
          <ac:spMkLst>
            <pc:docMk/>
            <pc:sldMk cId="1585103387" sldId="294"/>
            <ac:spMk id="20" creationId="{19C9EAEA-39D0-4B0E-A0EB-51E7B26740B1}"/>
          </ac:spMkLst>
        </pc:spChg>
        <pc:spChg chg="add">
          <ac:chgData name="Jeffrey, Justin (DPH)" userId="688d1829-e65b-474d-900a-b54ace26d5c6" providerId="ADAL" clId="{3A6BF216-52E7-42AA-8C66-2AC1299956DF}" dt="2023-02-07T21:02:21.212" v="903" actId="26606"/>
          <ac:spMkLst>
            <pc:docMk/>
            <pc:sldMk cId="1585103387" sldId="294"/>
            <ac:spMk id="22" creationId="{8CB5D2D7-DF65-4E86-BFBA-FFB9B5ACEB64}"/>
          </ac:spMkLst>
        </pc:spChg>
        <pc:grpChg chg="add">
          <ac:chgData name="Jeffrey, Justin (DPH)" userId="688d1829-e65b-474d-900a-b54ace26d5c6" providerId="ADAL" clId="{3A6BF216-52E7-42AA-8C66-2AC1299956DF}" dt="2023-02-07T21:02:21.212" v="903" actId="26606"/>
          <ac:grpSpMkLst>
            <pc:docMk/>
            <pc:sldMk cId="1585103387" sldId="294"/>
            <ac:grpSpMk id="12" creationId="{1DE889C7-FAD6-4397-98E2-05D503484459}"/>
          </ac:grpSpMkLst>
        </pc:grpChg>
        <pc:picChg chg="add mod ord">
          <ac:chgData name="Jeffrey, Justin (DPH)" userId="688d1829-e65b-474d-900a-b54ace26d5c6" providerId="ADAL" clId="{3A6BF216-52E7-42AA-8C66-2AC1299956DF}" dt="2023-02-07T21:02:21.212" v="903" actId="26606"/>
          <ac:picMkLst>
            <pc:docMk/>
            <pc:sldMk cId="1585103387" sldId="294"/>
            <ac:picMk id="4" creationId="{3DCA18F8-B886-39F7-A57B-BD099136DD32}"/>
          </ac:picMkLst>
        </pc:picChg>
        <pc:picChg chg="add mod">
          <ac:chgData name="Jeffrey, Justin (DPH)" userId="688d1829-e65b-474d-900a-b54ace26d5c6" providerId="ADAL" clId="{3A6BF216-52E7-42AA-8C66-2AC1299956DF}" dt="2023-02-07T21:02:21.212" v="903" actId="26606"/>
          <ac:picMkLst>
            <pc:docMk/>
            <pc:sldMk cId="1585103387" sldId="294"/>
            <ac:picMk id="5" creationId="{2A62F0AA-3D56-40AE-129E-D6BEF465372D}"/>
          </ac:picMkLst>
        </pc:picChg>
      </pc:sldChg>
      <pc:sldChg chg="addSp modSp new del mod setBg">
        <pc:chgData name="Jeffrey, Justin (DPH)" userId="688d1829-e65b-474d-900a-b54ace26d5c6" providerId="ADAL" clId="{3A6BF216-52E7-42AA-8C66-2AC1299956DF}" dt="2023-03-07T21:31:01.362" v="1112" actId="2696"/>
        <pc:sldMkLst>
          <pc:docMk/>
          <pc:sldMk cId="1618633794" sldId="295"/>
        </pc:sldMkLst>
        <pc:spChg chg="mod">
          <ac:chgData name="Jeffrey, Justin (DPH)" userId="688d1829-e65b-474d-900a-b54ace26d5c6" providerId="ADAL" clId="{3A6BF216-52E7-42AA-8C66-2AC1299956DF}" dt="2023-02-07T21:04:27.358" v="909" actId="26606"/>
          <ac:spMkLst>
            <pc:docMk/>
            <pc:sldMk cId="1618633794" sldId="295"/>
            <ac:spMk id="2" creationId="{1EDDC743-F76D-28CA-0E96-5CDBB343E00D}"/>
          </ac:spMkLst>
        </pc:spChg>
        <pc:spChg chg="mod ord">
          <ac:chgData name="Jeffrey, Justin (DPH)" userId="688d1829-e65b-474d-900a-b54ace26d5c6" providerId="ADAL" clId="{3A6BF216-52E7-42AA-8C66-2AC1299956DF}" dt="2023-02-07T21:04:27.358" v="909" actId="26606"/>
          <ac:spMkLst>
            <pc:docMk/>
            <pc:sldMk cId="1618633794" sldId="295"/>
            <ac:spMk id="3" creationId="{14864DE9-EA15-0254-0C9B-2E25D6D84995}"/>
          </ac:spMkLst>
        </pc:spChg>
        <pc:spChg chg="add">
          <ac:chgData name="Jeffrey, Justin (DPH)" userId="688d1829-e65b-474d-900a-b54ace26d5c6" providerId="ADAL" clId="{3A6BF216-52E7-42AA-8C66-2AC1299956DF}" dt="2023-02-07T21:04:27.358" v="909" actId="26606"/>
          <ac:spMkLst>
            <pc:docMk/>
            <pc:sldMk cId="1618633794" sldId="295"/>
            <ac:spMk id="9" creationId="{85016AEC-0320-4ED0-8ECB-FE11DDDFE17A}"/>
          </ac:spMkLst>
        </pc:spChg>
        <pc:spChg chg="add">
          <ac:chgData name="Jeffrey, Justin (DPH)" userId="688d1829-e65b-474d-900a-b54ace26d5c6" providerId="ADAL" clId="{3A6BF216-52E7-42AA-8C66-2AC1299956DF}" dt="2023-02-07T21:04:27.358" v="909" actId="26606"/>
          <ac:spMkLst>
            <pc:docMk/>
            <pc:sldMk cId="1618633794" sldId="295"/>
            <ac:spMk id="11" creationId="{C70C3B59-DE2C-4611-8148-812575C5CA48}"/>
          </ac:spMkLst>
        </pc:spChg>
        <pc:picChg chg="add mod">
          <ac:chgData name="Jeffrey, Justin (DPH)" userId="688d1829-e65b-474d-900a-b54ace26d5c6" providerId="ADAL" clId="{3A6BF216-52E7-42AA-8C66-2AC1299956DF}" dt="2023-02-07T21:04:27.358" v="909" actId="26606"/>
          <ac:picMkLst>
            <pc:docMk/>
            <pc:sldMk cId="1618633794" sldId="295"/>
            <ac:picMk id="4" creationId="{2C960551-B728-C307-EAB8-B35F001CEF26}"/>
          </ac:picMkLst>
        </pc:picChg>
      </pc:sldChg>
      <pc:sldChg chg="addSp delSp modSp new del mod setBg">
        <pc:chgData name="Jeffrey, Justin (DPH)" userId="688d1829-e65b-474d-900a-b54ace26d5c6" providerId="ADAL" clId="{3A6BF216-52E7-42AA-8C66-2AC1299956DF}" dt="2023-03-07T21:31:01.362" v="1112" actId="2696"/>
        <pc:sldMkLst>
          <pc:docMk/>
          <pc:sldMk cId="1261517081" sldId="296"/>
        </pc:sldMkLst>
        <pc:spChg chg="mod">
          <ac:chgData name="Jeffrey, Justin (DPH)" userId="688d1829-e65b-474d-900a-b54ace26d5c6" providerId="ADAL" clId="{3A6BF216-52E7-42AA-8C66-2AC1299956DF}" dt="2023-02-07T21:10:26.848" v="913" actId="26606"/>
          <ac:spMkLst>
            <pc:docMk/>
            <pc:sldMk cId="1261517081" sldId="296"/>
            <ac:spMk id="2" creationId="{506B6DBD-06AB-991D-5402-B6775B3D774E}"/>
          </ac:spMkLst>
        </pc:spChg>
        <pc:spChg chg="del mod">
          <ac:chgData name="Jeffrey, Justin (DPH)" userId="688d1829-e65b-474d-900a-b54ace26d5c6" providerId="ADAL" clId="{3A6BF216-52E7-42AA-8C66-2AC1299956DF}" dt="2023-02-07T21:10:26.848" v="913" actId="26606"/>
          <ac:spMkLst>
            <pc:docMk/>
            <pc:sldMk cId="1261517081" sldId="296"/>
            <ac:spMk id="3" creationId="{5FF1E5A1-61EB-00F8-0BA9-BA2554389D98}"/>
          </ac:spMkLst>
        </pc:spChg>
        <pc:spChg chg="add">
          <ac:chgData name="Jeffrey, Justin (DPH)" userId="688d1829-e65b-474d-900a-b54ace26d5c6" providerId="ADAL" clId="{3A6BF216-52E7-42AA-8C66-2AC1299956DF}" dt="2023-02-07T21:10:26.848" v="913" actId="26606"/>
          <ac:spMkLst>
            <pc:docMk/>
            <pc:sldMk cId="1261517081" sldId="296"/>
            <ac:spMk id="9" creationId="{B819A166-7571-4003-A6B8-B62034C3ED30}"/>
          </ac:spMkLst>
        </pc:spChg>
        <pc:graphicFrameChg chg="add">
          <ac:chgData name="Jeffrey, Justin (DPH)" userId="688d1829-e65b-474d-900a-b54ace26d5c6" providerId="ADAL" clId="{3A6BF216-52E7-42AA-8C66-2AC1299956DF}" dt="2023-02-07T21:10:26.848" v="913" actId="26606"/>
          <ac:graphicFrameMkLst>
            <pc:docMk/>
            <pc:sldMk cId="1261517081" sldId="296"/>
            <ac:graphicFrameMk id="5" creationId="{964A662B-832D-63A5-B082-E3E4193B3ACB}"/>
          </ac:graphicFrameMkLst>
        </pc:graphicFrameChg>
      </pc:sldChg>
      <pc:sldChg chg="addSp delSp modSp new del mod setBg">
        <pc:chgData name="Jeffrey, Justin (DPH)" userId="688d1829-e65b-474d-900a-b54ace26d5c6" providerId="ADAL" clId="{3A6BF216-52E7-42AA-8C66-2AC1299956DF}" dt="2023-03-07T21:31:01.362" v="1112" actId="2696"/>
        <pc:sldMkLst>
          <pc:docMk/>
          <pc:sldMk cId="1850334842" sldId="297"/>
        </pc:sldMkLst>
        <pc:spChg chg="del mod">
          <ac:chgData name="Jeffrey, Justin (DPH)" userId="688d1829-e65b-474d-900a-b54ace26d5c6" providerId="ADAL" clId="{3A6BF216-52E7-42AA-8C66-2AC1299956DF}" dt="2023-02-07T21:18:38.647" v="928" actId="26606"/>
          <ac:spMkLst>
            <pc:docMk/>
            <pc:sldMk cId="1850334842" sldId="297"/>
            <ac:spMk id="2" creationId="{4FD4C0BE-BBCC-70D6-F127-CA0E72E53BE3}"/>
          </ac:spMkLst>
        </pc:spChg>
        <pc:spChg chg="del mod">
          <ac:chgData name="Jeffrey, Justin (DPH)" userId="688d1829-e65b-474d-900a-b54ace26d5c6" providerId="ADAL" clId="{3A6BF216-52E7-42AA-8C66-2AC1299956DF}" dt="2023-02-07T21:18:38.647" v="928" actId="26606"/>
          <ac:spMkLst>
            <pc:docMk/>
            <pc:sldMk cId="1850334842" sldId="297"/>
            <ac:spMk id="3" creationId="{56C83CAF-8685-1C1F-9798-976D1964C5DF}"/>
          </ac:spMkLst>
        </pc:spChg>
        <pc:spChg chg="add">
          <ac:chgData name="Jeffrey, Justin (DPH)" userId="688d1829-e65b-474d-900a-b54ace26d5c6" providerId="ADAL" clId="{3A6BF216-52E7-42AA-8C66-2AC1299956DF}" dt="2023-02-07T21:18:38.647" v="928" actId="26606"/>
          <ac:spMkLst>
            <pc:docMk/>
            <pc:sldMk cId="1850334842" sldId="297"/>
            <ac:spMk id="9" creationId="{42A4FC2C-047E-45A5-965D-8E1E3BF09BC6}"/>
          </ac:spMkLst>
        </pc:spChg>
        <pc:picChg chg="add mod">
          <ac:chgData name="Jeffrey, Justin (DPH)" userId="688d1829-e65b-474d-900a-b54ace26d5c6" providerId="ADAL" clId="{3A6BF216-52E7-42AA-8C66-2AC1299956DF}" dt="2023-02-07T21:18:38.647" v="928" actId="26606"/>
          <ac:picMkLst>
            <pc:docMk/>
            <pc:sldMk cId="1850334842" sldId="297"/>
            <ac:picMk id="4" creationId="{8C038373-D022-D996-F2F2-7CB0457CBF39}"/>
          </ac:picMkLst>
        </pc:picChg>
      </pc:sldChg>
      <pc:sldChg chg="addSp delSp modSp new del mod setBg">
        <pc:chgData name="Jeffrey, Justin (DPH)" userId="688d1829-e65b-474d-900a-b54ace26d5c6" providerId="ADAL" clId="{3A6BF216-52E7-42AA-8C66-2AC1299956DF}" dt="2023-03-07T21:31:01.362" v="1112" actId="2696"/>
        <pc:sldMkLst>
          <pc:docMk/>
          <pc:sldMk cId="2142363412" sldId="298"/>
        </pc:sldMkLst>
        <pc:spChg chg="mod">
          <ac:chgData name="Jeffrey, Justin (DPH)" userId="688d1829-e65b-474d-900a-b54ace26d5c6" providerId="ADAL" clId="{3A6BF216-52E7-42AA-8C66-2AC1299956DF}" dt="2023-02-07T21:19:58.008" v="958" actId="26606"/>
          <ac:spMkLst>
            <pc:docMk/>
            <pc:sldMk cId="2142363412" sldId="298"/>
            <ac:spMk id="2" creationId="{0C98C052-6079-BB45-5087-0B171EE8BBE8}"/>
          </ac:spMkLst>
        </pc:spChg>
        <pc:spChg chg="del">
          <ac:chgData name="Jeffrey, Justin (DPH)" userId="688d1829-e65b-474d-900a-b54ace26d5c6" providerId="ADAL" clId="{3A6BF216-52E7-42AA-8C66-2AC1299956DF}" dt="2023-02-07T21:19:22.232" v="930"/>
          <ac:spMkLst>
            <pc:docMk/>
            <pc:sldMk cId="2142363412" sldId="298"/>
            <ac:spMk id="3" creationId="{C6D9B509-9BEA-B3C8-B85C-67D3FA8EEB6E}"/>
          </ac:spMkLst>
        </pc:spChg>
        <pc:spChg chg="add mod ord">
          <ac:chgData name="Jeffrey, Justin (DPH)" userId="688d1829-e65b-474d-900a-b54ace26d5c6" providerId="ADAL" clId="{3A6BF216-52E7-42AA-8C66-2AC1299956DF}" dt="2023-02-07T21:19:58.008" v="958" actId="26606"/>
          <ac:spMkLst>
            <pc:docMk/>
            <pc:sldMk cId="2142363412" sldId="298"/>
            <ac:spMk id="7" creationId="{B632A2BF-51C3-4F0C-AA03-9E070E3B4A23}"/>
          </ac:spMkLst>
        </pc:spChg>
        <pc:spChg chg="add del">
          <ac:chgData name="Jeffrey, Justin (DPH)" userId="688d1829-e65b-474d-900a-b54ace26d5c6" providerId="ADAL" clId="{3A6BF216-52E7-42AA-8C66-2AC1299956DF}" dt="2023-02-07T21:19:57.989" v="957" actId="26606"/>
          <ac:spMkLst>
            <pc:docMk/>
            <pc:sldMk cId="2142363412" sldId="298"/>
            <ac:spMk id="12" creationId="{C4E4288A-DFC8-40A2-90E5-70E851A933AD}"/>
          </ac:spMkLst>
        </pc:spChg>
        <pc:spChg chg="add del">
          <ac:chgData name="Jeffrey, Justin (DPH)" userId="688d1829-e65b-474d-900a-b54ace26d5c6" providerId="ADAL" clId="{3A6BF216-52E7-42AA-8C66-2AC1299956DF}" dt="2023-02-07T21:19:57.989" v="957" actId="26606"/>
          <ac:spMkLst>
            <pc:docMk/>
            <pc:sldMk cId="2142363412" sldId="298"/>
            <ac:spMk id="18" creationId="{BD2BFF02-DF78-4F07-B176-52514E13127D}"/>
          </ac:spMkLst>
        </pc:spChg>
        <pc:spChg chg="add del">
          <ac:chgData name="Jeffrey, Justin (DPH)" userId="688d1829-e65b-474d-900a-b54ace26d5c6" providerId="ADAL" clId="{3A6BF216-52E7-42AA-8C66-2AC1299956DF}" dt="2023-02-07T21:19:57.989" v="957" actId="26606"/>
          <ac:spMkLst>
            <pc:docMk/>
            <pc:sldMk cId="2142363412" sldId="298"/>
            <ac:spMk id="20" creationId="{0DB06EAB-7D8C-403A-86C5-B5FD79A13650}"/>
          </ac:spMkLst>
        </pc:spChg>
        <pc:spChg chg="add">
          <ac:chgData name="Jeffrey, Justin (DPH)" userId="688d1829-e65b-474d-900a-b54ace26d5c6" providerId="ADAL" clId="{3A6BF216-52E7-42AA-8C66-2AC1299956DF}" dt="2023-02-07T21:19:58.008" v="958" actId="26606"/>
          <ac:spMkLst>
            <pc:docMk/>
            <pc:sldMk cId="2142363412" sldId="298"/>
            <ac:spMk id="22" creationId="{61293230-B0F6-45B1-96D1-13D18E242995}"/>
          </ac:spMkLst>
        </pc:spChg>
        <pc:spChg chg="add">
          <ac:chgData name="Jeffrey, Justin (DPH)" userId="688d1829-e65b-474d-900a-b54ace26d5c6" providerId="ADAL" clId="{3A6BF216-52E7-42AA-8C66-2AC1299956DF}" dt="2023-02-07T21:19:58.008" v="958" actId="26606"/>
          <ac:spMkLst>
            <pc:docMk/>
            <pc:sldMk cId="2142363412" sldId="298"/>
            <ac:spMk id="23" creationId="{0A1E0707-4985-454B-ACE0-4855BB55875E}"/>
          </ac:spMkLst>
        </pc:spChg>
        <pc:grpChg chg="add del">
          <ac:chgData name="Jeffrey, Justin (DPH)" userId="688d1829-e65b-474d-900a-b54ace26d5c6" providerId="ADAL" clId="{3A6BF216-52E7-42AA-8C66-2AC1299956DF}" dt="2023-02-07T21:19:57.989" v="957" actId="26606"/>
          <ac:grpSpMkLst>
            <pc:docMk/>
            <pc:sldMk cId="2142363412" sldId="298"/>
            <ac:grpSpMk id="14" creationId="{B63C2D82-D4FA-4A37-BB01-1E7B21E4FF20}"/>
          </ac:grpSpMkLst>
        </pc:grpChg>
        <pc:picChg chg="add mod ord">
          <ac:chgData name="Jeffrey, Justin (DPH)" userId="688d1829-e65b-474d-900a-b54ace26d5c6" providerId="ADAL" clId="{3A6BF216-52E7-42AA-8C66-2AC1299956DF}" dt="2023-02-07T21:19:58.008" v="958" actId="26606"/>
          <ac:picMkLst>
            <pc:docMk/>
            <pc:sldMk cId="2142363412" sldId="298"/>
            <ac:picMk id="4" creationId="{E023EF08-9795-B930-95AF-7E5031A2AE1F}"/>
          </ac:picMkLst>
        </pc:picChg>
        <pc:picChg chg="add mod">
          <ac:chgData name="Jeffrey, Justin (DPH)" userId="688d1829-e65b-474d-900a-b54ace26d5c6" providerId="ADAL" clId="{3A6BF216-52E7-42AA-8C66-2AC1299956DF}" dt="2023-02-07T21:19:58.008" v="958" actId="26606"/>
          <ac:picMkLst>
            <pc:docMk/>
            <pc:sldMk cId="2142363412" sldId="298"/>
            <ac:picMk id="5" creationId="{BD7BAC94-7651-4D09-0E93-3225111F8DEF}"/>
          </ac:picMkLst>
        </pc:picChg>
      </pc:sldChg>
      <pc:sldChg chg="addSp modSp new del mod setBg">
        <pc:chgData name="Jeffrey, Justin (DPH)" userId="688d1829-e65b-474d-900a-b54ace26d5c6" providerId="ADAL" clId="{3A6BF216-52E7-42AA-8C66-2AC1299956DF}" dt="2023-03-07T21:31:01.362" v="1112" actId="2696"/>
        <pc:sldMkLst>
          <pc:docMk/>
          <pc:sldMk cId="1714608961" sldId="299"/>
        </pc:sldMkLst>
        <pc:spChg chg="mod">
          <ac:chgData name="Jeffrey, Justin (DPH)" userId="688d1829-e65b-474d-900a-b54ace26d5c6" providerId="ADAL" clId="{3A6BF216-52E7-42AA-8C66-2AC1299956DF}" dt="2023-02-21T17:43:46.360" v="999" actId="26606"/>
          <ac:spMkLst>
            <pc:docMk/>
            <pc:sldMk cId="1714608961" sldId="299"/>
            <ac:spMk id="2" creationId="{E68FA70D-DAD0-2483-5EEB-0E0615B6EE2B}"/>
          </ac:spMkLst>
        </pc:spChg>
        <pc:spChg chg="mod">
          <ac:chgData name="Jeffrey, Justin (DPH)" userId="688d1829-e65b-474d-900a-b54ace26d5c6" providerId="ADAL" clId="{3A6BF216-52E7-42AA-8C66-2AC1299956DF}" dt="2023-02-21T17:43:46.360" v="999" actId="26606"/>
          <ac:spMkLst>
            <pc:docMk/>
            <pc:sldMk cId="1714608961" sldId="299"/>
            <ac:spMk id="3" creationId="{5ADA9123-1D5C-B862-86E8-FD4A42E81ADA}"/>
          </ac:spMkLst>
        </pc:spChg>
        <pc:spChg chg="add">
          <ac:chgData name="Jeffrey, Justin (DPH)" userId="688d1829-e65b-474d-900a-b54ace26d5c6" providerId="ADAL" clId="{3A6BF216-52E7-42AA-8C66-2AC1299956DF}" dt="2023-02-21T17:43:46.360" v="999" actId="26606"/>
          <ac:spMkLst>
            <pc:docMk/>
            <pc:sldMk cId="1714608961" sldId="299"/>
            <ac:spMk id="8" creationId="{76EFD3D9-44F0-4267-BCC1-1613E79D8274}"/>
          </ac:spMkLst>
        </pc:spChg>
        <pc:spChg chg="add">
          <ac:chgData name="Jeffrey, Justin (DPH)" userId="688d1829-e65b-474d-900a-b54ace26d5c6" providerId="ADAL" clId="{3A6BF216-52E7-42AA-8C66-2AC1299956DF}" dt="2023-02-21T17:43:46.360" v="999" actId="26606"/>
          <ac:spMkLst>
            <pc:docMk/>
            <pc:sldMk cId="1714608961" sldId="299"/>
            <ac:spMk id="10" creationId="{A779A851-95D6-41AF-937A-B0E4B7F6FA8D}"/>
          </ac:spMkLst>
        </pc:spChg>
        <pc:spChg chg="add">
          <ac:chgData name="Jeffrey, Justin (DPH)" userId="688d1829-e65b-474d-900a-b54ace26d5c6" providerId="ADAL" clId="{3A6BF216-52E7-42AA-8C66-2AC1299956DF}" dt="2023-02-21T17:43:46.360" v="999" actId="26606"/>
          <ac:spMkLst>
            <pc:docMk/>
            <pc:sldMk cId="1714608961" sldId="299"/>
            <ac:spMk id="12" creationId="{953FB2E7-B6CB-429C-81EB-D9516D6D5C8D}"/>
          </ac:spMkLst>
        </pc:spChg>
        <pc:spChg chg="add">
          <ac:chgData name="Jeffrey, Justin (DPH)" userId="688d1829-e65b-474d-900a-b54ace26d5c6" providerId="ADAL" clId="{3A6BF216-52E7-42AA-8C66-2AC1299956DF}" dt="2023-02-21T17:43:46.360" v="999" actId="26606"/>
          <ac:spMkLst>
            <pc:docMk/>
            <pc:sldMk cId="1714608961" sldId="299"/>
            <ac:spMk id="14" creationId="{2EC40DB1-B719-4A13-9A4D-0966B4B27866}"/>
          </ac:spMkLst>
        </pc:spChg>
        <pc:spChg chg="add">
          <ac:chgData name="Jeffrey, Justin (DPH)" userId="688d1829-e65b-474d-900a-b54ace26d5c6" providerId="ADAL" clId="{3A6BF216-52E7-42AA-8C66-2AC1299956DF}" dt="2023-02-21T17:43:46.360" v="999" actId="26606"/>
          <ac:spMkLst>
            <pc:docMk/>
            <pc:sldMk cId="1714608961" sldId="299"/>
            <ac:spMk id="16" creationId="{82211336-CFF3-412D-868A-6679C1004C45}"/>
          </ac:spMkLst>
        </pc:spChg>
      </pc:sldChg>
      <pc:sldChg chg="addSp delSp modSp new del mod">
        <pc:chgData name="Jeffrey, Justin (DPH)" userId="688d1829-e65b-474d-900a-b54ace26d5c6" providerId="ADAL" clId="{3A6BF216-52E7-42AA-8C66-2AC1299956DF}" dt="2023-03-07T21:31:01.362" v="1112" actId="2696"/>
        <pc:sldMkLst>
          <pc:docMk/>
          <pc:sldMk cId="885267561" sldId="300"/>
        </pc:sldMkLst>
        <pc:spChg chg="mod">
          <ac:chgData name="Jeffrey, Justin (DPH)" userId="688d1829-e65b-474d-900a-b54ace26d5c6" providerId="ADAL" clId="{3A6BF216-52E7-42AA-8C66-2AC1299956DF}" dt="2023-02-21T17:44:07.692" v="1001"/>
          <ac:spMkLst>
            <pc:docMk/>
            <pc:sldMk cId="885267561" sldId="300"/>
            <ac:spMk id="2" creationId="{8F8C0DE2-3FE0-A529-5F22-AD6491089C56}"/>
          </ac:spMkLst>
        </pc:spChg>
        <pc:spChg chg="del">
          <ac:chgData name="Jeffrey, Justin (DPH)" userId="688d1829-e65b-474d-900a-b54ace26d5c6" providerId="ADAL" clId="{3A6BF216-52E7-42AA-8C66-2AC1299956DF}" dt="2023-02-21T17:45:28.354" v="1002" actId="22"/>
          <ac:spMkLst>
            <pc:docMk/>
            <pc:sldMk cId="885267561" sldId="300"/>
            <ac:spMk id="3" creationId="{4888A443-7D8A-537A-D8E2-99ED194FCF8A}"/>
          </ac:spMkLst>
        </pc:spChg>
        <pc:picChg chg="add mod ord">
          <ac:chgData name="Jeffrey, Justin (DPH)" userId="688d1829-e65b-474d-900a-b54ace26d5c6" providerId="ADAL" clId="{3A6BF216-52E7-42AA-8C66-2AC1299956DF}" dt="2023-02-21T17:45:32.279" v="1004" actId="1076"/>
          <ac:picMkLst>
            <pc:docMk/>
            <pc:sldMk cId="885267561" sldId="300"/>
            <ac:picMk id="5" creationId="{3858D76C-CA6D-0929-26F5-8241DB03AF4D}"/>
          </ac:picMkLst>
        </pc:picChg>
      </pc:sldChg>
      <pc:sldChg chg="addSp modSp new del mod setBg">
        <pc:chgData name="Jeffrey, Justin (DPH)" userId="688d1829-e65b-474d-900a-b54ace26d5c6" providerId="ADAL" clId="{3A6BF216-52E7-42AA-8C66-2AC1299956DF}" dt="2023-03-07T21:31:01.362" v="1112" actId="2696"/>
        <pc:sldMkLst>
          <pc:docMk/>
          <pc:sldMk cId="939875016" sldId="301"/>
        </pc:sldMkLst>
        <pc:spChg chg="mod">
          <ac:chgData name="Jeffrey, Justin (DPH)" userId="688d1829-e65b-474d-900a-b54ace26d5c6" providerId="ADAL" clId="{3A6BF216-52E7-42AA-8C66-2AC1299956DF}" dt="2023-02-21T17:47:42.063" v="1021" actId="26606"/>
          <ac:spMkLst>
            <pc:docMk/>
            <pc:sldMk cId="939875016" sldId="301"/>
            <ac:spMk id="2" creationId="{430AA840-24EC-23FF-36B1-4D4833CCA933}"/>
          </ac:spMkLst>
        </pc:spChg>
        <pc:spChg chg="mod">
          <ac:chgData name="Jeffrey, Justin (DPH)" userId="688d1829-e65b-474d-900a-b54ace26d5c6" providerId="ADAL" clId="{3A6BF216-52E7-42AA-8C66-2AC1299956DF}" dt="2023-02-21T17:47:49.813" v="1022" actId="113"/>
          <ac:spMkLst>
            <pc:docMk/>
            <pc:sldMk cId="939875016" sldId="301"/>
            <ac:spMk id="3" creationId="{290FF7A6-C701-D169-2D65-CB917E9480CC}"/>
          </ac:spMkLst>
        </pc:spChg>
        <pc:spChg chg="add">
          <ac:chgData name="Jeffrey, Justin (DPH)" userId="688d1829-e65b-474d-900a-b54ace26d5c6" providerId="ADAL" clId="{3A6BF216-52E7-42AA-8C66-2AC1299956DF}" dt="2023-02-21T17:47:42.063" v="1021" actId="26606"/>
          <ac:spMkLst>
            <pc:docMk/>
            <pc:sldMk cId="939875016" sldId="301"/>
            <ac:spMk id="8" creationId="{100EDD19-6802-4EC3-95CE-CFFAB042CFD6}"/>
          </ac:spMkLst>
        </pc:spChg>
        <pc:spChg chg="add">
          <ac:chgData name="Jeffrey, Justin (DPH)" userId="688d1829-e65b-474d-900a-b54ace26d5c6" providerId="ADAL" clId="{3A6BF216-52E7-42AA-8C66-2AC1299956DF}" dt="2023-02-21T17:47:42.063" v="1021" actId="26606"/>
          <ac:spMkLst>
            <pc:docMk/>
            <pc:sldMk cId="939875016" sldId="301"/>
            <ac:spMk id="10" creationId="{DB17E863-922E-4C26-BD64-E8FD41D28661}"/>
          </ac:spMkLst>
        </pc:spChg>
      </pc:sldChg>
      <pc:sldChg chg="addSp delSp modSp new mod ord setBg setClrOvrMap">
        <pc:chgData name="Jeffrey, Justin (DPH)" userId="688d1829-e65b-474d-900a-b54ace26d5c6" providerId="ADAL" clId="{3A6BF216-52E7-42AA-8C66-2AC1299956DF}" dt="2023-03-07T19:19:46.907" v="1034" actId="26606"/>
        <pc:sldMkLst>
          <pc:docMk/>
          <pc:sldMk cId="4237909891" sldId="302"/>
        </pc:sldMkLst>
        <pc:spChg chg="mod">
          <ac:chgData name="Jeffrey, Justin (DPH)" userId="688d1829-e65b-474d-900a-b54ace26d5c6" providerId="ADAL" clId="{3A6BF216-52E7-42AA-8C66-2AC1299956DF}" dt="2023-03-07T19:19:46.907" v="1034" actId="26606"/>
          <ac:spMkLst>
            <pc:docMk/>
            <pc:sldMk cId="4237909891" sldId="302"/>
            <ac:spMk id="2" creationId="{41FCD89D-1755-74F3-505A-E9B944A81917}"/>
          </ac:spMkLst>
        </pc:spChg>
        <pc:spChg chg="del">
          <ac:chgData name="Jeffrey, Justin (DPH)" userId="688d1829-e65b-474d-900a-b54ace26d5c6" providerId="ADAL" clId="{3A6BF216-52E7-42AA-8C66-2AC1299956DF}" dt="2023-03-07T19:19:46.907" v="1034" actId="26606"/>
          <ac:spMkLst>
            <pc:docMk/>
            <pc:sldMk cId="4237909891" sldId="302"/>
            <ac:spMk id="3" creationId="{387D0EEA-A747-40EC-9473-7F873DD8DB2A}"/>
          </ac:spMkLst>
        </pc:spChg>
        <pc:spChg chg="add">
          <ac:chgData name="Jeffrey, Justin (DPH)" userId="688d1829-e65b-474d-900a-b54ace26d5c6" providerId="ADAL" clId="{3A6BF216-52E7-42AA-8C66-2AC1299956DF}" dt="2023-03-07T19:19:46.907" v="1034" actId="26606"/>
          <ac:spMkLst>
            <pc:docMk/>
            <pc:sldMk cId="4237909891" sldId="302"/>
            <ac:spMk id="8" creationId="{66B332A4-D438-4773-A77F-5ED49A448D9D}"/>
          </ac:spMkLst>
        </pc:spChg>
        <pc:spChg chg="add">
          <ac:chgData name="Jeffrey, Justin (DPH)" userId="688d1829-e65b-474d-900a-b54ace26d5c6" providerId="ADAL" clId="{3A6BF216-52E7-42AA-8C66-2AC1299956DF}" dt="2023-03-07T19:19:46.907" v="1034" actId="26606"/>
          <ac:spMkLst>
            <pc:docMk/>
            <pc:sldMk cId="4237909891" sldId="302"/>
            <ac:spMk id="10" creationId="{DF9AD32D-FF05-44F4-BD4D-9CEE89B71EB9}"/>
          </ac:spMkLst>
        </pc:spChg>
      </pc:sldChg>
      <pc:sldChg chg="addSp delSp modSp new mod setBg">
        <pc:chgData name="Jeffrey, Justin (DPH)" userId="688d1829-e65b-474d-900a-b54ace26d5c6" providerId="ADAL" clId="{3A6BF216-52E7-42AA-8C66-2AC1299956DF}" dt="2023-03-07T19:20:23.765" v="1038" actId="26606"/>
        <pc:sldMkLst>
          <pc:docMk/>
          <pc:sldMk cId="2015320370" sldId="303"/>
        </pc:sldMkLst>
        <pc:spChg chg="mod">
          <ac:chgData name="Jeffrey, Justin (DPH)" userId="688d1829-e65b-474d-900a-b54ace26d5c6" providerId="ADAL" clId="{3A6BF216-52E7-42AA-8C66-2AC1299956DF}" dt="2023-03-07T19:20:23.765" v="1038" actId="26606"/>
          <ac:spMkLst>
            <pc:docMk/>
            <pc:sldMk cId="2015320370" sldId="303"/>
            <ac:spMk id="2" creationId="{16448297-D1C8-40F6-8266-980D5F3F376B}"/>
          </ac:spMkLst>
        </pc:spChg>
        <pc:spChg chg="del mod">
          <ac:chgData name="Jeffrey, Justin (DPH)" userId="688d1829-e65b-474d-900a-b54ace26d5c6" providerId="ADAL" clId="{3A6BF216-52E7-42AA-8C66-2AC1299956DF}" dt="2023-03-07T19:20:23.765" v="1038" actId="26606"/>
          <ac:spMkLst>
            <pc:docMk/>
            <pc:sldMk cId="2015320370" sldId="303"/>
            <ac:spMk id="3" creationId="{72228B70-4A1D-29FA-258E-BAB7D1C201A0}"/>
          </ac:spMkLst>
        </pc:spChg>
        <pc:spChg chg="add">
          <ac:chgData name="Jeffrey, Justin (DPH)" userId="688d1829-e65b-474d-900a-b54ace26d5c6" providerId="ADAL" clId="{3A6BF216-52E7-42AA-8C66-2AC1299956DF}" dt="2023-03-07T19:20:23.765" v="1038" actId="26606"/>
          <ac:spMkLst>
            <pc:docMk/>
            <pc:sldMk cId="2015320370" sldId="303"/>
            <ac:spMk id="9" creationId="{B819A166-7571-4003-A6B8-B62034C3ED30}"/>
          </ac:spMkLst>
        </pc:spChg>
        <pc:graphicFrameChg chg="add">
          <ac:chgData name="Jeffrey, Justin (DPH)" userId="688d1829-e65b-474d-900a-b54ace26d5c6" providerId="ADAL" clId="{3A6BF216-52E7-42AA-8C66-2AC1299956DF}" dt="2023-03-07T19:20:23.765" v="1038" actId="26606"/>
          <ac:graphicFrameMkLst>
            <pc:docMk/>
            <pc:sldMk cId="2015320370" sldId="303"/>
            <ac:graphicFrameMk id="5" creationId="{C9AA1A47-B128-008B-C477-161ADB756E40}"/>
          </ac:graphicFrameMkLst>
        </pc:graphicFrameChg>
      </pc:sldChg>
      <pc:sldChg chg="addSp delSp modSp new mod setBg">
        <pc:chgData name="Jeffrey, Justin (DPH)" userId="688d1829-e65b-474d-900a-b54ace26d5c6" providerId="ADAL" clId="{3A6BF216-52E7-42AA-8C66-2AC1299956DF}" dt="2023-03-07T19:22:17.246" v="1054" actId="26606"/>
        <pc:sldMkLst>
          <pc:docMk/>
          <pc:sldMk cId="3517345117" sldId="304"/>
        </pc:sldMkLst>
        <pc:spChg chg="mod">
          <ac:chgData name="Jeffrey, Justin (DPH)" userId="688d1829-e65b-474d-900a-b54ace26d5c6" providerId="ADAL" clId="{3A6BF216-52E7-42AA-8C66-2AC1299956DF}" dt="2023-03-07T19:22:17.246" v="1054" actId="26606"/>
          <ac:spMkLst>
            <pc:docMk/>
            <pc:sldMk cId="3517345117" sldId="304"/>
            <ac:spMk id="2" creationId="{7A2FC86F-8747-1A98-91F5-9BABD60C95A9}"/>
          </ac:spMkLst>
        </pc:spChg>
        <pc:spChg chg="del mod">
          <ac:chgData name="Jeffrey, Justin (DPH)" userId="688d1829-e65b-474d-900a-b54ace26d5c6" providerId="ADAL" clId="{3A6BF216-52E7-42AA-8C66-2AC1299956DF}" dt="2023-03-07T19:22:17.246" v="1054" actId="26606"/>
          <ac:spMkLst>
            <pc:docMk/>
            <pc:sldMk cId="3517345117" sldId="304"/>
            <ac:spMk id="3" creationId="{783B496E-62CF-E66D-0091-07F2582E910A}"/>
          </ac:spMkLst>
        </pc:spChg>
        <pc:spChg chg="add">
          <ac:chgData name="Jeffrey, Justin (DPH)" userId="688d1829-e65b-474d-900a-b54ace26d5c6" providerId="ADAL" clId="{3A6BF216-52E7-42AA-8C66-2AC1299956DF}" dt="2023-03-07T19:22:17.246" v="1054" actId="26606"/>
          <ac:spMkLst>
            <pc:docMk/>
            <pc:sldMk cId="3517345117" sldId="304"/>
            <ac:spMk id="9" creationId="{B819A166-7571-4003-A6B8-B62034C3ED30}"/>
          </ac:spMkLst>
        </pc:spChg>
        <pc:graphicFrameChg chg="add">
          <ac:chgData name="Jeffrey, Justin (DPH)" userId="688d1829-e65b-474d-900a-b54ace26d5c6" providerId="ADAL" clId="{3A6BF216-52E7-42AA-8C66-2AC1299956DF}" dt="2023-03-07T19:22:17.246" v="1054" actId="26606"/>
          <ac:graphicFrameMkLst>
            <pc:docMk/>
            <pc:sldMk cId="3517345117" sldId="304"/>
            <ac:graphicFrameMk id="5" creationId="{C5A62494-81FE-5C56-CD86-ECBC04B1CF63}"/>
          </ac:graphicFrameMkLst>
        </pc:graphicFrameChg>
      </pc:sldChg>
      <pc:sldChg chg="addSp delSp modSp new mod setBg">
        <pc:chgData name="Jeffrey, Justin (DPH)" userId="688d1829-e65b-474d-900a-b54ace26d5c6" providerId="ADAL" clId="{3A6BF216-52E7-42AA-8C66-2AC1299956DF}" dt="2023-03-07T19:23:04.151" v="1058" actId="26606"/>
        <pc:sldMkLst>
          <pc:docMk/>
          <pc:sldMk cId="2191763140" sldId="305"/>
        </pc:sldMkLst>
        <pc:spChg chg="mod">
          <ac:chgData name="Jeffrey, Justin (DPH)" userId="688d1829-e65b-474d-900a-b54ace26d5c6" providerId="ADAL" clId="{3A6BF216-52E7-42AA-8C66-2AC1299956DF}" dt="2023-03-07T19:23:04.151" v="1058" actId="26606"/>
          <ac:spMkLst>
            <pc:docMk/>
            <pc:sldMk cId="2191763140" sldId="305"/>
            <ac:spMk id="2" creationId="{64EE9BF1-A84C-447E-8378-3085B045AA93}"/>
          </ac:spMkLst>
        </pc:spChg>
        <pc:spChg chg="del mod">
          <ac:chgData name="Jeffrey, Justin (DPH)" userId="688d1829-e65b-474d-900a-b54ace26d5c6" providerId="ADAL" clId="{3A6BF216-52E7-42AA-8C66-2AC1299956DF}" dt="2023-03-07T19:23:04.151" v="1058" actId="26606"/>
          <ac:spMkLst>
            <pc:docMk/>
            <pc:sldMk cId="2191763140" sldId="305"/>
            <ac:spMk id="3" creationId="{4DA9B913-1B13-7DD6-5E83-A82F1632619A}"/>
          </ac:spMkLst>
        </pc:spChg>
        <pc:spChg chg="add">
          <ac:chgData name="Jeffrey, Justin (DPH)" userId="688d1829-e65b-474d-900a-b54ace26d5c6" providerId="ADAL" clId="{3A6BF216-52E7-42AA-8C66-2AC1299956DF}" dt="2023-03-07T19:23:04.151" v="1058" actId="26606"/>
          <ac:spMkLst>
            <pc:docMk/>
            <pc:sldMk cId="2191763140" sldId="305"/>
            <ac:spMk id="9" creationId="{B819A166-7571-4003-A6B8-B62034C3ED30}"/>
          </ac:spMkLst>
        </pc:spChg>
        <pc:graphicFrameChg chg="add">
          <ac:chgData name="Jeffrey, Justin (DPH)" userId="688d1829-e65b-474d-900a-b54ace26d5c6" providerId="ADAL" clId="{3A6BF216-52E7-42AA-8C66-2AC1299956DF}" dt="2023-03-07T19:23:04.151" v="1058" actId="26606"/>
          <ac:graphicFrameMkLst>
            <pc:docMk/>
            <pc:sldMk cId="2191763140" sldId="305"/>
            <ac:graphicFrameMk id="5" creationId="{7372A3BB-709F-E341-3D54-CC661F6877BF}"/>
          </ac:graphicFrameMkLst>
        </pc:graphicFrameChg>
      </pc:sldChg>
      <pc:sldChg chg="addSp delSp modSp new mod setBg">
        <pc:chgData name="Jeffrey, Justin (DPH)" userId="688d1829-e65b-474d-900a-b54ace26d5c6" providerId="ADAL" clId="{3A6BF216-52E7-42AA-8C66-2AC1299956DF}" dt="2023-03-07T19:24:08.285" v="1062" actId="26606"/>
        <pc:sldMkLst>
          <pc:docMk/>
          <pc:sldMk cId="1884731932" sldId="306"/>
        </pc:sldMkLst>
        <pc:spChg chg="mod">
          <ac:chgData name="Jeffrey, Justin (DPH)" userId="688d1829-e65b-474d-900a-b54ace26d5c6" providerId="ADAL" clId="{3A6BF216-52E7-42AA-8C66-2AC1299956DF}" dt="2023-03-07T19:24:08.285" v="1062" actId="26606"/>
          <ac:spMkLst>
            <pc:docMk/>
            <pc:sldMk cId="1884731932" sldId="306"/>
            <ac:spMk id="2" creationId="{BC2F9979-EC3B-9B70-84F8-1014376B9DE1}"/>
          </ac:spMkLst>
        </pc:spChg>
        <pc:spChg chg="del mod">
          <ac:chgData name="Jeffrey, Justin (DPH)" userId="688d1829-e65b-474d-900a-b54ace26d5c6" providerId="ADAL" clId="{3A6BF216-52E7-42AA-8C66-2AC1299956DF}" dt="2023-03-07T19:24:08.285" v="1062" actId="26606"/>
          <ac:spMkLst>
            <pc:docMk/>
            <pc:sldMk cId="1884731932" sldId="306"/>
            <ac:spMk id="3" creationId="{CCB56972-D714-A4B4-EEA1-1B1E5F827B21}"/>
          </ac:spMkLst>
        </pc:spChg>
        <pc:spChg chg="add">
          <ac:chgData name="Jeffrey, Justin (DPH)" userId="688d1829-e65b-474d-900a-b54ace26d5c6" providerId="ADAL" clId="{3A6BF216-52E7-42AA-8C66-2AC1299956DF}" dt="2023-03-07T19:24:08.285" v="1062" actId="26606"/>
          <ac:spMkLst>
            <pc:docMk/>
            <pc:sldMk cId="1884731932" sldId="306"/>
            <ac:spMk id="9" creationId="{B819A166-7571-4003-A6B8-B62034C3ED30}"/>
          </ac:spMkLst>
        </pc:spChg>
        <pc:graphicFrameChg chg="add">
          <ac:chgData name="Jeffrey, Justin (DPH)" userId="688d1829-e65b-474d-900a-b54ace26d5c6" providerId="ADAL" clId="{3A6BF216-52E7-42AA-8C66-2AC1299956DF}" dt="2023-03-07T19:24:08.285" v="1062" actId="26606"/>
          <ac:graphicFrameMkLst>
            <pc:docMk/>
            <pc:sldMk cId="1884731932" sldId="306"/>
            <ac:graphicFrameMk id="5" creationId="{9F0EE6C9-7434-FED3-1DC5-780E150F751B}"/>
          </ac:graphicFrameMkLst>
        </pc:graphicFrameChg>
      </pc:sldChg>
      <pc:sldChg chg="addSp modSp new mod setBg">
        <pc:chgData name="Jeffrey, Justin (DPH)" userId="688d1829-e65b-474d-900a-b54ace26d5c6" providerId="ADAL" clId="{3A6BF216-52E7-42AA-8C66-2AC1299956DF}" dt="2023-03-07T19:24:51.741" v="1066" actId="26606"/>
        <pc:sldMkLst>
          <pc:docMk/>
          <pc:sldMk cId="4209380963" sldId="307"/>
        </pc:sldMkLst>
        <pc:spChg chg="mod">
          <ac:chgData name="Jeffrey, Justin (DPH)" userId="688d1829-e65b-474d-900a-b54ace26d5c6" providerId="ADAL" clId="{3A6BF216-52E7-42AA-8C66-2AC1299956DF}" dt="2023-03-07T19:24:51.741" v="1066" actId="26606"/>
          <ac:spMkLst>
            <pc:docMk/>
            <pc:sldMk cId="4209380963" sldId="307"/>
            <ac:spMk id="2" creationId="{03FB6253-F851-7E37-A917-1A1F2A64346C}"/>
          </ac:spMkLst>
        </pc:spChg>
        <pc:spChg chg="mod">
          <ac:chgData name="Jeffrey, Justin (DPH)" userId="688d1829-e65b-474d-900a-b54ace26d5c6" providerId="ADAL" clId="{3A6BF216-52E7-42AA-8C66-2AC1299956DF}" dt="2023-03-07T19:24:51.741" v="1066" actId="26606"/>
          <ac:spMkLst>
            <pc:docMk/>
            <pc:sldMk cId="4209380963" sldId="307"/>
            <ac:spMk id="3" creationId="{A35790E0-2E89-C983-CB37-F9A292788557}"/>
          </ac:spMkLst>
        </pc:spChg>
        <pc:spChg chg="add">
          <ac:chgData name="Jeffrey, Justin (DPH)" userId="688d1829-e65b-474d-900a-b54ace26d5c6" providerId="ADAL" clId="{3A6BF216-52E7-42AA-8C66-2AC1299956DF}" dt="2023-03-07T19:24:51.741" v="1066" actId="26606"/>
          <ac:spMkLst>
            <pc:docMk/>
            <pc:sldMk cId="4209380963" sldId="307"/>
            <ac:spMk id="8" creationId="{907EF6B7-1338-4443-8C46-6A318D952DFD}"/>
          </ac:spMkLst>
        </pc:spChg>
        <pc:spChg chg="add">
          <ac:chgData name="Jeffrey, Justin (DPH)" userId="688d1829-e65b-474d-900a-b54ace26d5c6" providerId="ADAL" clId="{3A6BF216-52E7-42AA-8C66-2AC1299956DF}" dt="2023-03-07T19:24:51.741" v="1066" actId="26606"/>
          <ac:spMkLst>
            <pc:docMk/>
            <pc:sldMk cId="4209380963" sldId="307"/>
            <ac:spMk id="10" creationId="{DAAE4CDD-124C-4DCF-9584-B6033B545DD5}"/>
          </ac:spMkLst>
        </pc:spChg>
        <pc:spChg chg="add">
          <ac:chgData name="Jeffrey, Justin (DPH)" userId="688d1829-e65b-474d-900a-b54ace26d5c6" providerId="ADAL" clId="{3A6BF216-52E7-42AA-8C66-2AC1299956DF}" dt="2023-03-07T19:24:51.741" v="1066" actId="26606"/>
          <ac:spMkLst>
            <pc:docMk/>
            <pc:sldMk cId="4209380963" sldId="307"/>
            <ac:spMk id="12" creationId="{081E4A58-353D-44AE-B2FC-2A74E2E400F7}"/>
          </ac:spMkLst>
        </pc:spChg>
      </pc:sldChg>
      <pc:sldChg chg="addSp modSp new mod setBg">
        <pc:chgData name="Jeffrey, Justin (DPH)" userId="688d1829-e65b-474d-900a-b54ace26d5c6" providerId="ADAL" clId="{3A6BF216-52E7-42AA-8C66-2AC1299956DF}" dt="2023-03-07T19:25:23.813" v="1070" actId="26606"/>
        <pc:sldMkLst>
          <pc:docMk/>
          <pc:sldMk cId="1308959794" sldId="308"/>
        </pc:sldMkLst>
        <pc:spChg chg="mod">
          <ac:chgData name="Jeffrey, Justin (DPH)" userId="688d1829-e65b-474d-900a-b54ace26d5c6" providerId="ADAL" clId="{3A6BF216-52E7-42AA-8C66-2AC1299956DF}" dt="2023-03-07T19:25:23.813" v="1070" actId="26606"/>
          <ac:spMkLst>
            <pc:docMk/>
            <pc:sldMk cId="1308959794" sldId="308"/>
            <ac:spMk id="2" creationId="{3BB51601-BB3C-AF84-5C2B-8747F22ABB1B}"/>
          </ac:spMkLst>
        </pc:spChg>
        <pc:spChg chg="mod">
          <ac:chgData name="Jeffrey, Justin (DPH)" userId="688d1829-e65b-474d-900a-b54ace26d5c6" providerId="ADAL" clId="{3A6BF216-52E7-42AA-8C66-2AC1299956DF}" dt="2023-03-07T19:25:23.813" v="1070" actId="26606"/>
          <ac:spMkLst>
            <pc:docMk/>
            <pc:sldMk cId="1308959794" sldId="308"/>
            <ac:spMk id="3" creationId="{97DDC6A8-F4A4-338D-A359-9A772972994A}"/>
          </ac:spMkLst>
        </pc:spChg>
        <pc:spChg chg="add">
          <ac:chgData name="Jeffrey, Justin (DPH)" userId="688d1829-e65b-474d-900a-b54ace26d5c6" providerId="ADAL" clId="{3A6BF216-52E7-42AA-8C66-2AC1299956DF}" dt="2023-03-07T19:25:23.813" v="1070" actId="26606"/>
          <ac:spMkLst>
            <pc:docMk/>
            <pc:sldMk cId="1308959794" sldId="308"/>
            <ac:spMk id="8" creationId="{907EF6B7-1338-4443-8C46-6A318D952DFD}"/>
          </ac:spMkLst>
        </pc:spChg>
        <pc:spChg chg="add">
          <ac:chgData name="Jeffrey, Justin (DPH)" userId="688d1829-e65b-474d-900a-b54ace26d5c6" providerId="ADAL" clId="{3A6BF216-52E7-42AA-8C66-2AC1299956DF}" dt="2023-03-07T19:25:23.813" v="1070" actId="26606"/>
          <ac:spMkLst>
            <pc:docMk/>
            <pc:sldMk cId="1308959794" sldId="308"/>
            <ac:spMk id="10" creationId="{DAAE4CDD-124C-4DCF-9584-B6033B545DD5}"/>
          </ac:spMkLst>
        </pc:spChg>
        <pc:spChg chg="add">
          <ac:chgData name="Jeffrey, Justin (DPH)" userId="688d1829-e65b-474d-900a-b54ace26d5c6" providerId="ADAL" clId="{3A6BF216-52E7-42AA-8C66-2AC1299956DF}" dt="2023-03-07T19:25:23.813" v="1070" actId="26606"/>
          <ac:spMkLst>
            <pc:docMk/>
            <pc:sldMk cId="1308959794" sldId="308"/>
            <ac:spMk id="12" creationId="{081E4A58-353D-44AE-B2FC-2A74E2E400F7}"/>
          </ac:spMkLst>
        </pc:spChg>
      </pc:sldChg>
      <pc:sldChg chg="addSp modSp new mod setBg">
        <pc:chgData name="Jeffrey, Justin (DPH)" userId="688d1829-e65b-474d-900a-b54ace26d5c6" providerId="ADAL" clId="{3A6BF216-52E7-42AA-8C66-2AC1299956DF}" dt="2023-03-07T21:05:21.150" v="1075" actId="26606"/>
        <pc:sldMkLst>
          <pc:docMk/>
          <pc:sldMk cId="750133853" sldId="309"/>
        </pc:sldMkLst>
        <pc:spChg chg="mod">
          <ac:chgData name="Jeffrey, Justin (DPH)" userId="688d1829-e65b-474d-900a-b54ace26d5c6" providerId="ADAL" clId="{3A6BF216-52E7-42AA-8C66-2AC1299956DF}" dt="2023-03-07T21:05:21.150" v="1075" actId="26606"/>
          <ac:spMkLst>
            <pc:docMk/>
            <pc:sldMk cId="750133853" sldId="309"/>
            <ac:spMk id="2" creationId="{31199B4B-693C-ADA8-1E82-9067BB5C718C}"/>
          </ac:spMkLst>
        </pc:spChg>
        <pc:spChg chg="mod">
          <ac:chgData name="Jeffrey, Justin (DPH)" userId="688d1829-e65b-474d-900a-b54ace26d5c6" providerId="ADAL" clId="{3A6BF216-52E7-42AA-8C66-2AC1299956DF}" dt="2023-03-07T21:05:21.150" v="1075" actId="26606"/>
          <ac:spMkLst>
            <pc:docMk/>
            <pc:sldMk cId="750133853" sldId="309"/>
            <ac:spMk id="3" creationId="{4E839C4F-5B1E-BD5B-78EC-2354831E3D81}"/>
          </ac:spMkLst>
        </pc:spChg>
        <pc:spChg chg="add">
          <ac:chgData name="Jeffrey, Justin (DPH)" userId="688d1829-e65b-474d-900a-b54ace26d5c6" providerId="ADAL" clId="{3A6BF216-52E7-42AA-8C66-2AC1299956DF}" dt="2023-03-07T21:05:21.150" v="1075" actId="26606"/>
          <ac:spMkLst>
            <pc:docMk/>
            <pc:sldMk cId="750133853" sldId="309"/>
            <ac:spMk id="8" creationId="{907EF6B7-1338-4443-8C46-6A318D952DFD}"/>
          </ac:spMkLst>
        </pc:spChg>
        <pc:spChg chg="add">
          <ac:chgData name="Jeffrey, Justin (DPH)" userId="688d1829-e65b-474d-900a-b54ace26d5c6" providerId="ADAL" clId="{3A6BF216-52E7-42AA-8C66-2AC1299956DF}" dt="2023-03-07T21:05:21.150" v="1075" actId="26606"/>
          <ac:spMkLst>
            <pc:docMk/>
            <pc:sldMk cId="750133853" sldId="309"/>
            <ac:spMk id="10" creationId="{DAAE4CDD-124C-4DCF-9584-B6033B545DD5}"/>
          </ac:spMkLst>
        </pc:spChg>
        <pc:spChg chg="add">
          <ac:chgData name="Jeffrey, Justin (DPH)" userId="688d1829-e65b-474d-900a-b54ace26d5c6" providerId="ADAL" clId="{3A6BF216-52E7-42AA-8C66-2AC1299956DF}" dt="2023-03-07T21:05:21.150" v="1075" actId="26606"/>
          <ac:spMkLst>
            <pc:docMk/>
            <pc:sldMk cId="750133853" sldId="309"/>
            <ac:spMk id="12" creationId="{081E4A58-353D-44AE-B2FC-2A74E2E400F7}"/>
          </ac:spMkLst>
        </pc:spChg>
      </pc:sldChg>
      <pc:sldChg chg="addSp delSp modSp new mod setBg">
        <pc:chgData name="Jeffrey, Justin (DPH)" userId="688d1829-e65b-474d-900a-b54ace26d5c6" providerId="ADAL" clId="{3A6BF216-52E7-42AA-8C66-2AC1299956DF}" dt="2023-03-07T21:10:50.064" v="1090" actId="26606"/>
        <pc:sldMkLst>
          <pc:docMk/>
          <pc:sldMk cId="45796187" sldId="310"/>
        </pc:sldMkLst>
        <pc:spChg chg="mod">
          <ac:chgData name="Jeffrey, Justin (DPH)" userId="688d1829-e65b-474d-900a-b54ace26d5c6" providerId="ADAL" clId="{3A6BF216-52E7-42AA-8C66-2AC1299956DF}" dt="2023-03-07T21:10:50.064" v="1090" actId="26606"/>
          <ac:spMkLst>
            <pc:docMk/>
            <pc:sldMk cId="45796187" sldId="310"/>
            <ac:spMk id="2" creationId="{BEF7F94E-B5A8-DB0E-D7B8-4F4924607E4B}"/>
          </ac:spMkLst>
        </pc:spChg>
        <pc:spChg chg="mod">
          <ac:chgData name="Jeffrey, Justin (DPH)" userId="688d1829-e65b-474d-900a-b54ace26d5c6" providerId="ADAL" clId="{3A6BF216-52E7-42AA-8C66-2AC1299956DF}" dt="2023-03-07T21:10:50.064" v="1090" actId="26606"/>
          <ac:spMkLst>
            <pc:docMk/>
            <pc:sldMk cId="45796187" sldId="310"/>
            <ac:spMk id="3" creationId="{A7649A80-8E51-0A34-DBEF-0EE9FC1447F0}"/>
          </ac:spMkLst>
        </pc:spChg>
        <pc:spChg chg="add del">
          <ac:chgData name="Jeffrey, Justin (DPH)" userId="688d1829-e65b-474d-900a-b54ace26d5c6" providerId="ADAL" clId="{3A6BF216-52E7-42AA-8C66-2AC1299956DF}" dt="2023-03-07T21:10:50.049" v="1089" actId="26606"/>
          <ac:spMkLst>
            <pc:docMk/>
            <pc:sldMk cId="45796187" sldId="310"/>
            <ac:spMk id="8" creationId="{1BB867FF-FC45-48F7-8104-F89BE54909F1}"/>
          </ac:spMkLst>
        </pc:spChg>
        <pc:spChg chg="add del">
          <ac:chgData name="Jeffrey, Justin (DPH)" userId="688d1829-e65b-474d-900a-b54ace26d5c6" providerId="ADAL" clId="{3A6BF216-52E7-42AA-8C66-2AC1299956DF}" dt="2023-03-07T21:10:50.049" v="1089" actId="26606"/>
          <ac:spMkLst>
            <pc:docMk/>
            <pc:sldMk cId="45796187" sldId="310"/>
            <ac:spMk id="10" creationId="{8BB56887-D0D5-4F0C-9E19-7247EB83C8B7}"/>
          </ac:spMkLst>
        </pc:spChg>
        <pc:spChg chg="add del">
          <ac:chgData name="Jeffrey, Justin (DPH)" userId="688d1829-e65b-474d-900a-b54ace26d5c6" providerId="ADAL" clId="{3A6BF216-52E7-42AA-8C66-2AC1299956DF}" dt="2023-03-07T21:10:50.049" v="1089" actId="26606"/>
          <ac:spMkLst>
            <pc:docMk/>
            <pc:sldMk cId="45796187" sldId="310"/>
            <ac:spMk id="12" creationId="{081E4A58-353D-44AE-B2FC-2A74E2E400F7}"/>
          </ac:spMkLst>
        </pc:spChg>
        <pc:spChg chg="add">
          <ac:chgData name="Jeffrey, Justin (DPH)" userId="688d1829-e65b-474d-900a-b54ace26d5c6" providerId="ADAL" clId="{3A6BF216-52E7-42AA-8C66-2AC1299956DF}" dt="2023-03-07T21:10:50.064" v="1090" actId="26606"/>
          <ac:spMkLst>
            <pc:docMk/>
            <pc:sldMk cId="45796187" sldId="310"/>
            <ac:spMk id="14" creationId="{907EF6B7-1338-4443-8C46-6A318D952DFD}"/>
          </ac:spMkLst>
        </pc:spChg>
        <pc:spChg chg="add">
          <ac:chgData name="Jeffrey, Justin (DPH)" userId="688d1829-e65b-474d-900a-b54ace26d5c6" providerId="ADAL" clId="{3A6BF216-52E7-42AA-8C66-2AC1299956DF}" dt="2023-03-07T21:10:50.064" v="1090" actId="26606"/>
          <ac:spMkLst>
            <pc:docMk/>
            <pc:sldMk cId="45796187" sldId="310"/>
            <ac:spMk id="15" creationId="{DAAE4CDD-124C-4DCF-9584-B6033B545DD5}"/>
          </ac:spMkLst>
        </pc:spChg>
        <pc:spChg chg="add">
          <ac:chgData name="Jeffrey, Justin (DPH)" userId="688d1829-e65b-474d-900a-b54ace26d5c6" providerId="ADAL" clId="{3A6BF216-52E7-42AA-8C66-2AC1299956DF}" dt="2023-03-07T21:10:50.064" v="1090" actId="26606"/>
          <ac:spMkLst>
            <pc:docMk/>
            <pc:sldMk cId="45796187" sldId="310"/>
            <ac:spMk id="16" creationId="{081E4A58-353D-44AE-B2FC-2A74E2E400F7}"/>
          </ac:spMkLst>
        </pc:spChg>
      </pc:sldChg>
      <pc:sldChg chg="addSp delSp modSp new mod setBg">
        <pc:chgData name="Jeffrey, Justin (DPH)" userId="688d1829-e65b-474d-900a-b54ace26d5c6" providerId="ADAL" clId="{3A6BF216-52E7-42AA-8C66-2AC1299956DF}" dt="2023-03-07T21:48:12.112" v="1121" actId="26606"/>
        <pc:sldMkLst>
          <pc:docMk/>
          <pc:sldMk cId="1629748030" sldId="311"/>
        </pc:sldMkLst>
        <pc:spChg chg="mod">
          <ac:chgData name="Jeffrey, Justin (DPH)" userId="688d1829-e65b-474d-900a-b54ace26d5c6" providerId="ADAL" clId="{3A6BF216-52E7-42AA-8C66-2AC1299956DF}" dt="2023-03-07T21:48:12.112" v="1121" actId="26606"/>
          <ac:spMkLst>
            <pc:docMk/>
            <pc:sldMk cId="1629748030" sldId="311"/>
            <ac:spMk id="2" creationId="{E4337D58-C68F-ECB0-94EE-3678CD0DD524}"/>
          </ac:spMkLst>
        </pc:spChg>
        <pc:spChg chg="del">
          <ac:chgData name="Jeffrey, Justin (DPH)" userId="688d1829-e65b-474d-900a-b54ace26d5c6" providerId="ADAL" clId="{3A6BF216-52E7-42AA-8C66-2AC1299956DF}" dt="2023-03-07T21:48:01.940" v="1115" actId="22"/>
          <ac:spMkLst>
            <pc:docMk/>
            <pc:sldMk cId="1629748030" sldId="311"/>
            <ac:spMk id="3" creationId="{A36894AB-984D-E402-DB7D-20ED4507A009}"/>
          </ac:spMkLst>
        </pc:spChg>
        <pc:spChg chg="add">
          <ac:chgData name="Jeffrey, Justin (DPH)" userId="688d1829-e65b-474d-900a-b54ace26d5c6" providerId="ADAL" clId="{3A6BF216-52E7-42AA-8C66-2AC1299956DF}" dt="2023-03-07T21:48:12.112" v="1121" actId="26606"/>
          <ac:spMkLst>
            <pc:docMk/>
            <pc:sldMk cId="1629748030" sldId="311"/>
            <ac:spMk id="10" creationId="{D4771268-CB57-404A-9271-370EB28F6090}"/>
          </ac:spMkLst>
        </pc:spChg>
        <pc:picChg chg="add mod ord">
          <ac:chgData name="Jeffrey, Justin (DPH)" userId="688d1829-e65b-474d-900a-b54ace26d5c6" providerId="ADAL" clId="{3A6BF216-52E7-42AA-8C66-2AC1299956DF}" dt="2023-03-07T21:48:12.112" v="1121" actId="26606"/>
          <ac:picMkLst>
            <pc:docMk/>
            <pc:sldMk cId="1629748030" sldId="311"/>
            <ac:picMk id="5" creationId="{8A1C083A-8126-3168-EAE0-EF6D65735775}"/>
          </ac:picMkLst>
        </pc:picChg>
      </pc:sldChg>
      <pc:sldChg chg="addSp delSp modSp new mod setBg">
        <pc:chgData name="Jeffrey, Justin (DPH)" userId="688d1829-e65b-474d-900a-b54ace26d5c6" providerId="ADAL" clId="{3A6BF216-52E7-42AA-8C66-2AC1299956DF}" dt="2023-03-07T21:49:33.380" v="1130" actId="26606"/>
        <pc:sldMkLst>
          <pc:docMk/>
          <pc:sldMk cId="2662233713" sldId="312"/>
        </pc:sldMkLst>
        <pc:spChg chg="mod">
          <ac:chgData name="Jeffrey, Justin (DPH)" userId="688d1829-e65b-474d-900a-b54ace26d5c6" providerId="ADAL" clId="{3A6BF216-52E7-42AA-8C66-2AC1299956DF}" dt="2023-03-07T21:49:33.380" v="1130" actId="26606"/>
          <ac:spMkLst>
            <pc:docMk/>
            <pc:sldMk cId="2662233713" sldId="312"/>
            <ac:spMk id="2" creationId="{4B8FB5EB-2A1E-861E-0001-5D291A7E8541}"/>
          </ac:spMkLst>
        </pc:spChg>
        <pc:spChg chg="mod">
          <ac:chgData name="Jeffrey, Justin (DPH)" userId="688d1829-e65b-474d-900a-b54ace26d5c6" providerId="ADAL" clId="{3A6BF216-52E7-42AA-8C66-2AC1299956DF}" dt="2023-03-07T21:49:33.380" v="1130" actId="26606"/>
          <ac:spMkLst>
            <pc:docMk/>
            <pc:sldMk cId="2662233713" sldId="312"/>
            <ac:spMk id="3" creationId="{2BF040AC-566B-D89A-4F64-24311FF4C96C}"/>
          </ac:spMkLst>
        </pc:spChg>
        <pc:spChg chg="add del">
          <ac:chgData name="Jeffrey, Justin (DPH)" userId="688d1829-e65b-474d-900a-b54ace26d5c6" providerId="ADAL" clId="{3A6BF216-52E7-42AA-8C66-2AC1299956DF}" dt="2023-03-07T21:49:33.380" v="1130" actId="26606"/>
          <ac:spMkLst>
            <pc:docMk/>
            <pc:sldMk cId="2662233713" sldId="312"/>
            <ac:spMk id="8" creationId="{100EDD19-6802-4EC3-95CE-CFFAB042CFD6}"/>
          </ac:spMkLst>
        </pc:spChg>
        <pc:spChg chg="add del">
          <ac:chgData name="Jeffrey, Justin (DPH)" userId="688d1829-e65b-474d-900a-b54ace26d5c6" providerId="ADAL" clId="{3A6BF216-52E7-42AA-8C66-2AC1299956DF}" dt="2023-03-07T21:49:33.380" v="1130" actId="26606"/>
          <ac:spMkLst>
            <pc:docMk/>
            <pc:sldMk cId="2662233713" sldId="312"/>
            <ac:spMk id="10" creationId="{DB17E863-922E-4C26-BD64-E8FD41D28661}"/>
          </ac:spMkLst>
        </pc:spChg>
        <pc:spChg chg="add">
          <ac:chgData name="Jeffrey, Justin (DPH)" userId="688d1829-e65b-474d-900a-b54ace26d5c6" providerId="ADAL" clId="{3A6BF216-52E7-42AA-8C66-2AC1299956DF}" dt="2023-03-07T21:49:33.380" v="1130" actId="26606"/>
          <ac:spMkLst>
            <pc:docMk/>
            <pc:sldMk cId="2662233713" sldId="312"/>
            <ac:spMk id="15" creationId="{907EF6B7-1338-4443-8C46-6A318D952DFD}"/>
          </ac:spMkLst>
        </pc:spChg>
        <pc:spChg chg="add">
          <ac:chgData name="Jeffrey, Justin (DPH)" userId="688d1829-e65b-474d-900a-b54ace26d5c6" providerId="ADAL" clId="{3A6BF216-52E7-42AA-8C66-2AC1299956DF}" dt="2023-03-07T21:49:33.380" v="1130" actId="26606"/>
          <ac:spMkLst>
            <pc:docMk/>
            <pc:sldMk cId="2662233713" sldId="312"/>
            <ac:spMk id="17" creationId="{DAAE4CDD-124C-4DCF-9584-B6033B545DD5}"/>
          </ac:spMkLst>
        </pc:spChg>
        <pc:spChg chg="add">
          <ac:chgData name="Jeffrey, Justin (DPH)" userId="688d1829-e65b-474d-900a-b54ace26d5c6" providerId="ADAL" clId="{3A6BF216-52E7-42AA-8C66-2AC1299956DF}" dt="2023-03-07T21:49:33.380" v="1130" actId="26606"/>
          <ac:spMkLst>
            <pc:docMk/>
            <pc:sldMk cId="2662233713" sldId="312"/>
            <ac:spMk id="19" creationId="{081E4A58-353D-44AE-B2FC-2A74E2E400F7}"/>
          </ac:spMkLst>
        </pc:spChg>
      </pc:sldChg>
      <pc:sldChg chg="addSp delSp modSp new mod setBg">
        <pc:chgData name="Jeffrey, Justin (DPH)" userId="688d1829-e65b-474d-900a-b54ace26d5c6" providerId="ADAL" clId="{3A6BF216-52E7-42AA-8C66-2AC1299956DF}" dt="2023-03-07T21:50:34.660" v="1135" actId="26606"/>
        <pc:sldMkLst>
          <pc:docMk/>
          <pc:sldMk cId="2220377389" sldId="313"/>
        </pc:sldMkLst>
        <pc:spChg chg="mod">
          <ac:chgData name="Jeffrey, Justin (DPH)" userId="688d1829-e65b-474d-900a-b54ace26d5c6" providerId="ADAL" clId="{3A6BF216-52E7-42AA-8C66-2AC1299956DF}" dt="2023-03-07T21:50:34.660" v="1135" actId="26606"/>
          <ac:spMkLst>
            <pc:docMk/>
            <pc:sldMk cId="2220377389" sldId="313"/>
            <ac:spMk id="2" creationId="{8070D734-BE37-D48A-F297-C5A42642B5D9}"/>
          </ac:spMkLst>
        </pc:spChg>
        <pc:spChg chg="del mod">
          <ac:chgData name="Jeffrey, Justin (DPH)" userId="688d1829-e65b-474d-900a-b54ace26d5c6" providerId="ADAL" clId="{3A6BF216-52E7-42AA-8C66-2AC1299956DF}" dt="2023-03-07T21:50:34.660" v="1135" actId="26606"/>
          <ac:spMkLst>
            <pc:docMk/>
            <pc:sldMk cId="2220377389" sldId="313"/>
            <ac:spMk id="3" creationId="{3BA879F4-C1C5-D792-B077-AB5D5EFAC0B5}"/>
          </ac:spMkLst>
        </pc:spChg>
        <pc:spChg chg="add">
          <ac:chgData name="Jeffrey, Justin (DPH)" userId="688d1829-e65b-474d-900a-b54ace26d5c6" providerId="ADAL" clId="{3A6BF216-52E7-42AA-8C66-2AC1299956DF}" dt="2023-03-07T21:50:34.660" v="1135" actId="26606"/>
          <ac:spMkLst>
            <pc:docMk/>
            <pc:sldMk cId="2220377389" sldId="313"/>
            <ac:spMk id="9" creationId="{B819A166-7571-4003-A6B8-B62034C3ED30}"/>
          </ac:spMkLst>
        </pc:spChg>
        <pc:graphicFrameChg chg="add">
          <ac:chgData name="Jeffrey, Justin (DPH)" userId="688d1829-e65b-474d-900a-b54ace26d5c6" providerId="ADAL" clId="{3A6BF216-52E7-42AA-8C66-2AC1299956DF}" dt="2023-03-07T21:50:34.660" v="1135" actId="26606"/>
          <ac:graphicFrameMkLst>
            <pc:docMk/>
            <pc:sldMk cId="2220377389" sldId="313"/>
            <ac:graphicFrameMk id="5" creationId="{BC49D310-D37B-35A4-778F-E2877A030C05}"/>
          </ac:graphicFrameMkLst>
        </pc:graphicFrameChg>
      </pc:sldChg>
      <pc:sldChg chg="addSp delSp modSp new mod setBg">
        <pc:chgData name="Jeffrey, Justin (DPH)" userId="688d1829-e65b-474d-900a-b54ace26d5c6" providerId="ADAL" clId="{3A6BF216-52E7-42AA-8C66-2AC1299956DF}" dt="2023-03-07T22:06:45.347" v="1148" actId="26606"/>
        <pc:sldMkLst>
          <pc:docMk/>
          <pc:sldMk cId="3668457393" sldId="314"/>
        </pc:sldMkLst>
        <pc:spChg chg="del">
          <ac:chgData name="Jeffrey, Justin (DPH)" userId="688d1829-e65b-474d-900a-b54ace26d5c6" providerId="ADAL" clId="{3A6BF216-52E7-42AA-8C66-2AC1299956DF}" dt="2023-03-07T22:06:45.347" v="1148" actId="26606"/>
          <ac:spMkLst>
            <pc:docMk/>
            <pc:sldMk cId="3668457393" sldId="314"/>
            <ac:spMk id="2" creationId="{797046FE-5601-CB54-E868-FCA2495A80A8}"/>
          </ac:spMkLst>
        </pc:spChg>
        <pc:spChg chg="del">
          <ac:chgData name="Jeffrey, Justin (DPH)" userId="688d1829-e65b-474d-900a-b54ace26d5c6" providerId="ADAL" clId="{3A6BF216-52E7-42AA-8C66-2AC1299956DF}" dt="2023-03-07T22:06:37.579" v="1145" actId="22"/>
          <ac:spMkLst>
            <pc:docMk/>
            <pc:sldMk cId="3668457393" sldId="314"/>
            <ac:spMk id="3" creationId="{A1F1D3FA-4FA8-4383-4F52-FCAA2809D65B}"/>
          </ac:spMkLst>
        </pc:spChg>
        <pc:spChg chg="add">
          <ac:chgData name="Jeffrey, Justin (DPH)" userId="688d1829-e65b-474d-900a-b54ace26d5c6" providerId="ADAL" clId="{3A6BF216-52E7-42AA-8C66-2AC1299956DF}" dt="2023-03-07T22:06:45.347" v="1148" actId="26606"/>
          <ac:spMkLst>
            <pc:docMk/>
            <pc:sldMk cId="3668457393" sldId="314"/>
            <ac:spMk id="10" creationId="{42A4FC2C-047E-45A5-965D-8E1E3BF09BC6}"/>
          </ac:spMkLst>
        </pc:spChg>
        <pc:picChg chg="add mod ord">
          <ac:chgData name="Jeffrey, Justin (DPH)" userId="688d1829-e65b-474d-900a-b54ace26d5c6" providerId="ADAL" clId="{3A6BF216-52E7-42AA-8C66-2AC1299956DF}" dt="2023-03-07T22:06:45.347" v="1148" actId="26606"/>
          <ac:picMkLst>
            <pc:docMk/>
            <pc:sldMk cId="3668457393" sldId="314"/>
            <ac:picMk id="5" creationId="{CC06CD5A-7F0B-BD4C-442C-D3B4DCC30BF9}"/>
          </ac:picMkLst>
        </pc:picChg>
      </pc:sldChg>
      <pc:sldChg chg="addSp delSp modSp new mod setBg">
        <pc:chgData name="Jeffrey, Justin (DPH)" userId="688d1829-e65b-474d-900a-b54ace26d5c6" providerId="ADAL" clId="{3A6BF216-52E7-42AA-8C66-2AC1299956DF}" dt="2023-03-07T22:07:21.221" v="1151" actId="26606"/>
        <pc:sldMkLst>
          <pc:docMk/>
          <pc:sldMk cId="1561234874" sldId="315"/>
        </pc:sldMkLst>
        <pc:spChg chg="del">
          <ac:chgData name="Jeffrey, Justin (DPH)" userId="688d1829-e65b-474d-900a-b54ace26d5c6" providerId="ADAL" clId="{3A6BF216-52E7-42AA-8C66-2AC1299956DF}" dt="2023-03-07T22:07:21.221" v="1151" actId="26606"/>
          <ac:spMkLst>
            <pc:docMk/>
            <pc:sldMk cId="1561234874" sldId="315"/>
            <ac:spMk id="2" creationId="{99864D9C-A882-1D2B-1CC1-F3DB7D4310F6}"/>
          </ac:spMkLst>
        </pc:spChg>
        <pc:spChg chg="del">
          <ac:chgData name="Jeffrey, Justin (DPH)" userId="688d1829-e65b-474d-900a-b54ace26d5c6" providerId="ADAL" clId="{3A6BF216-52E7-42AA-8C66-2AC1299956DF}" dt="2023-03-07T22:07:19.050" v="1150" actId="22"/>
          <ac:spMkLst>
            <pc:docMk/>
            <pc:sldMk cId="1561234874" sldId="315"/>
            <ac:spMk id="3" creationId="{C3E21D27-3E77-E304-0884-4A8C9DB33436}"/>
          </ac:spMkLst>
        </pc:spChg>
        <pc:spChg chg="add">
          <ac:chgData name="Jeffrey, Justin (DPH)" userId="688d1829-e65b-474d-900a-b54ace26d5c6" providerId="ADAL" clId="{3A6BF216-52E7-42AA-8C66-2AC1299956DF}" dt="2023-03-07T22:07:21.221" v="1151" actId="26606"/>
          <ac:spMkLst>
            <pc:docMk/>
            <pc:sldMk cId="1561234874" sldId="315"/>
            <ac:spMk id="10" creationId="{42A4FC2C-047E-45A5-965D-8E1E3BF09BC6}"/>
          </ac:spMkLst>
        </pc:spChg>
        <pc:picChg chg="add mod ord">
          <ac:chgData name="Jeffrey, Justin (DPH)" userId="688d1829-e65b-474d-900a-b54ace26d5c6" providerId="ADAL" clId="{3A6BF216-52E7-42AA-8C66-2AC1299956DF}" dt="2023-03-07T22:07:21.221" v="1151" actId="26606"/>
          <ac:picMkLst>
            <pc:docMk/>
            <pc:sldMk cId="1561234874" sldId="315"/>
            <ac:picMk id="5" creationId="{E75F7E4B-0234-EEE6-54D5-6EA424F86345}"/>
          </ac:picMkLst>
        </pc:picChg>
      </pc:sldChg>
      <pc:sldChg chg="addSp delSp modSp new mod setBg">
        <pc:chgData name="Jeffrey, Justin (DPH)" userId="688d1829-e65b-474d-900a-b54ace26d5c6" providerId="ADAL" clId="{3A6BF216-52E7-42AA-8C66-2AC1299956DF}" dt="2023-03-07T22:08:09.452" v="1154" actId="26606"/>
        <pc:sldMkLst>
          <pc:docMk/>
          <pc:sldMk cId="1743842794" sldId="316"/>
        </pc:sldMkLst>
        <pc:spChg chg="del">
          <ac:chgData name="Jeffrey, Justin (DPH)" userId="688d1829-e65b-474d-900a-b54ace26d5c6" providerId="ADAL" clId="{3A6BF216-52E7-42AA-8C66-2AC1299956DF}" dt="2023-03-07T22:08:09.452" v="1154" actId="26606"/>
          <ac:spMkLst>
            <pc:docMk/>
            <pc:sldMk cId="1743842794" sldId="316"/>
            <ac:spMk id="2" creationId="{BBD204FB-EA21-DA8E-EBC6-EEEA2D351C37}"/>
          </ac:spMkLst>
        </pc:spChg>
        <pc:spChg chg="del">
          <ac:chgData name="Jeffrey, Justin (DPH)" userId="688d1829-e65b-474d-900a-b54ace26d5c6" providerId="ADAL" clId="{3A6BF216-52E7-42AA-8C66-2AC1299956DF}" dt="2023-03-07T22:08:07.158" v="1153" actId="22"/>
          <ac:spMkLst>
            <pc:docMk/>
            <pc:sldMk cId="1743842794" sldId="316"/>
            <ac:spMk id="3" creationId="{D09CFFE6-EDB0-AE6F-0961-14E2C80B40BA}"/>
          </ac:spMkLst>
        </pc:spChg>
        <pc:spChg chg="add">
          <ac:chgData name="Jeffrey, Justin (DPH)" userId="688d1829-e65b-474d-900a-b54ace26d5c6" providerId="ADAL" clId="{3A6BF216-52E7-42AA-8C66-2AC1299956DF}" dt="2023-03-07T22:08:09.452" v="1154" actId="26606"/>
          <ac:spMkLst>
            <pc:docMk/>
            <pc:sldMk cId="1743842794" sldId="316"/>
            <ac:spMk id="10" creationId="{42A4FC2C-047E-45A5-965D-8E1E3BF09BC6}"/>
          </ac:spMkLst>
        </pc:spChg>
        <pc:picChg chg="add mod ord">
          <ac:chgData name="Jeffrey, Justin (DPH)" userId="688d1829-e65b-474d-900a-b54ace26d5c6" providerId="ADAL" clId="{3A6BF216-52E7-42AA-8C66-2AC1299956DF}" dt="2023-03-07T22:08:09.452" v="1154" actId="26606"/>
          <ac:picMkLst>
            <pc:docMk/>
            <pc:sldMk cId="1743842794" sldId="316"/>
            <ac:picMk id="5" creationId="{AF9ECC36-DA21-67E5-3A48-80CC804C6B69}"/>
          </ac:picMkLst>
        </pc:picChg>
      </pc:sldChg>
      <pc:sldChg chg="addSp new mod">
        <pc:chgData name="Jeffrey, Justin (DPH)" userId="688d1829-e65b-474d-900a-b54ace26d5c6" providerId="ADAL" clId="{3A6BF216-52E7-42AA-8C66-2AC1299956DF}" dt="2023-03-07T22:09:00.358" v="1156" actId="22"/>
        <pc:sldMkLst>
          <pc:docMk/>
          <pc:sldMk cId="4287837150" sldId="317"/>
        </pc:sldMkLst>
        <pc:picChg chg="add">
          <ac:chgData name="Jeffrey, Justin (DPH)" userId="688d1829-e65b-474d-900a-b54ace26d5c6" providerId="ADAL" clId="{3A6BF216-52E7-42AA-8C66-2AC1299956DF}" dt="2023-03-07T22:09:00.358" v="1156" actId="22"/>
          <ac:picMkLst>
            <pc:docMk/>
            <pc:sldMk cId="4287837150" sldId="317"/>
            <ac:picMk id="5" creationId="{C313E0E1-BA23-73B5-6198-4525F93A6009}"/>
          </ac:picMkLst>
        </pc:picChg>
      </pc:sldChg>
      <pc:sldChg chg="addSp delSp modSp new mod setBg">
        <pc:chgData name="Jeffrey, Justin (DPH)" userId="688d1829-e65b-474d-900a-b54ace26d5c6" providerId="ADAL" clId="{3A6BF216-52E7-42AA-8C66-2AC1299956DF}" dt="2023-03-07T22:10:54.156" v="1160" actId="27614"/>
        <pc:sldMkLst>
          <pc:docMk/>
          <pc:sldMk cId="277968013" sldId="318"/>
        </pc:sldMkLst>
        <pc:spChg chg="del">
          <ac:chgData name="Jeffrey, Justin (DPH)" userId="688d1829-e65b-474d-900a-b54ace26d5c6" providerId="ADAL" clId="{3A6BF216-52E7-42AA-8C66-2AC1299956DF}" dt="2023-03-07T22:10:50.288" v="1159" actId="26606"/>
          <ac:spMkLst>
            <pc:docMk/>
            <pc:sldMk cId="277968013" sldId="318"/>
            <ac:spMk id="2" creationId="{87123D33-BAAC-2D58-BEDD-8FDC8D000238}"/>
          </ac:spMkLst>
        </pc:spChg>
        <pc:spChg chg="del">
          <ac:chgData name="Jeffrey, Justin (DPH)" userId="688d1829-e65b-474d-900a-b54ace26d5c6" providerId="ADAL" clId="{3A6BF216-52E7-42AA-8C66-2AC1299956DF}" dt="2023-03-07T22:10:48.099" v="1158" actId="22"/>
          <ac:spMkLst>
            <pc:docMk/>
            <pc:sldMk cId="277968013" sldId="318"/>
            <ac:spMk id="3" creationId="{D2A8AF60-DACE-48D9-46B1-FE8A6F3F6197}"/>
          </ac:spMkLst>
        </pc:spChg>
        <pc:spChg chg="add">
          <ac:chgData name="Jeffrey, Justin (DPH)" userId="688d1829-e65b-474d-900a-b54ace26d5c6" providerId="ADAL" clId="{3A6BF216-52E7-42AA-8C66-2AC1299956DF}" dt="2023-03-07T22:10:50.288" v="1159" actId="26606"/>
          <ac:spMkLst>
            <pc:docMk/>
            <pc:sldMk cId="277968013" sldId="318"/>
            <ac:spMk id="10" creationId="{22F15A2D-2324-487D-A02A-BF46C5C580EB}"/>
          </ac:spMkLst>
        </pc:spChg>
        <pc:spChg chg="add">
          <ac:chgData name="Jeffrey, Justin (DPH)" userId="688d1829-e65b-474d-900a-b54ace26d5c6" providerId="ADAL" clId="{3A6BF216-52E7-42AA-8C66-2AC1299956DF}" dt="2023-03-07T22:10:50.288" v="1159" actId="26606"/>
          <ac:spMkLst>
            <pc:docMk/>
            <pc:sldMk cId="277968013" sldId="318"/>
            <ac:spMk id="12" creationId="{17A7F34E-D418-47E2-9F86-2C45BBC31210}"/>
          </ac:spMkLst>
        </pc:spChg>
        <pc:spChg chg="add">
          <ac:chgData name="Jeffrey, Justin (DPH)" userId="688d1829-e65b-474d-900a-b54ace26d5c6" providerId="ADAL" clId="{3A6BF216-52E7-42AA-8C66-2AC1299956DF}" dt="2023-03-07T22:10:50.288" v="1159" actId="26606"/>
          <ac:spMkLst>
            <pc:docMk/>
            <pc:sldMk cId="277968013" sldId="318"/>
            <ac:spMk id="14" creationId="{2AEAFA59-923A-4F54-8B49-44C970BCC323}"/>
          </ac:spMkLst>
        </pc:spChg>
        <pc:picChg chg="add mod ord">
          <ac:chgData name="Jeffrey, Justin (DPH)" userId="688d1829-e65b-474d-900a-b54ace26d5c6" providerId="ADAL" clId="{3A6BF216-52E7-42AA-8C66-2AC1299956DF}" dt="2023-03-07T22:10:54.156" v="1160" actId="27614"/>
          <ac:picMkLst>
            <pc:docMk/>
            <pc:sldMk cId="277968013" sldId="318"/>
            <ac:picMk id="5" creationId="{620619C4-3A0E-D006-CDFA-A9D5D0C66E1B}"/>
          </ac:picMkLst>
        </pc:picChg>
      </pc:sldChg>
      <pc:sldChg chg="addSp delSp modSp new mod setBg">
        <pc:chgData name="Jeffrey, Justin (DPH)" userId="688d1829-e65b-474d-900a-b54ace26d5c6" providerId="ADAL" clId="{3A6BF216-52E7-42AA-8C66-2AC1299956DF}" dt="2023-03-07T22:12:04.248" v="1163" actId="26606"/>
        <pc:sldMkLst>
          <pc:docMk/>
          <pc:sldMk cId="3728882954" sldId="319"/>
        </pc:sldMkLst>
        <pc:spChg chg="del">
          <ac:chgData name="Jeffrey, Justin (DPH)" userId="688d1829-e65b-474d-900a-b54ace26d5c6" providerId="ADAL" clId="{3A6BF216-52E7-42AA-8C66-2AC1299956DF}" dt="2023-03-07T22:12:04.248" v="1163" actId="26606"/>
          <ac:spMkLst>
            <pc:docMk/>
            <pc:sldMk cId="3728882954" sldId="319"/>
            <ac:spMk id="2" creationId="{2A74B798-E403-FED8-44DE-802929E0EE92}"/>
          </ac:spMkLst>
        </pc:spChg>
        <pc:spChg chg="del">
          <ac:chgData name="Jeffrey, Justin (DPH)" userId="688d1829-e65b-474d-900a-b54ace26d5c6" providerId="ADAL" clId="{3A6BF216-52E7-42AA-8C66-2AC1299956DF}" dt="2023-03-07T22:12:01.527" v="1162" actId="22"/>
          <ac:spMkLst>
            <pc:docMk/>
            <pc:sldMk cId="3728882954" sldId="319"/>
            <ac:spMk id="3" creationId="{F5CCB286-3C41-435F-FBEC-D9328385B396}"/>
          </ac:spMkLst>
        </pc:spChg>
        <pc:spChg chg="add">
          <ac:chgData name="Jeffrey, Justin (DPH)" userId="688d1829-e65b-474d-900a-b54ace26d5c6" providerId="ADAL" clId="{3A6BF216-52E7-42AA-8C66-2AC1299956DF}" dt="2023-03-07T22:12:04.248" v="1163" actId="26606"/>
          <ac:spMkLst>
            <pc:docMk/>
            <pc:sldMk cId="3728882954" sldId="319"/>
            <ac:spMk id="10" creationId="{42A4FC2C-047E-45A5-965D-8E1E3BF09BC6}"/>
          </ac:spMkLst>
        </pc:spChg>
        <pc:picChg chg="add mod ord">
          <ac:chgData name="Jeffrey, Justin (DPH)" userId="688d1829-e65b-474d-900a-b54ace26d5c6" providerId="ADAL" clId="{3A6BF216-52E7-42AA-8C66-2AC1299956DF}" dt="2023-03-07T22:12:04.248" v="1163" actId="26606"/>
          <ac:picMkLst>
            <pc:docMk/>
            <pc:sldMk cId="3728882954" sldId="319"/>
            <ac:picMk id="5" creationId="{8765F477-8C65-DF09-CF52-3749B3AA137C}"/>
          </ac:picMkLst>
        </pc:picChg>
      </pc:sldChg>
      <pc:sldChg chg="addSp modSp new mod setBg">
        <pc:chgData name="Jeffrey, Justin (DPH)" userId="688d1829-e65b-474d-900a-b54ace26d5c6" providerId="ADAL" clId="{3A6BF216-52E7-42AA-8C66-2AC1299956DF}" dt="2023-03-08T01:53:04.743" v="1223" actId="26606"/>
        <pc:sldMkLst>
          <pc:docMk/>
          <pc:sldMk cId="1116099335" sldId="320"/>
        </pc:sldMkLst>
        <pc:spChg chg="mod">
          <ac:chgData name="Jeffrey, Justin (DPH)" userId="688d1829-e65b-474d-900a-b54ace26d5c6" providerId="ADAL" clId="{3A6BF216-52E7-42AA-8C66-2AC1299956DF}" dt="2023-03-08T01:53:04.743" v="1223" actId="26606"/>
          <ac:spMkLst>
            <pc:docMk/>
            <pc:sldMk cId="1116099335" sldId="320"/>
            <ac:spMk id="2" creationId="{023D9ECC-3090-50FE-7A93-562694BD5446}"/>
          </ac:spMkLst>
        </pc:spChg>
        <pc:spChg chg="mod">
          <ac:chgData name="Jeffrey, Justin (DPH)" userId="688d1829-e65b-474d-900a-b54ace26d5c6" providerId="ADAL" clId="{3A6BF216-52E7-42AA-8C66-2AC1299956DF}" dt="2023-03-08T01:53:04.743" v="1223" actId="26606"/>
          <ac:spMkLst>
            <pc:docMk/>
            <pc:sldMk cId="1116099335" sldId="320"/>
            <ac:spMk id="3" creationId="{AFF04FDA-6E2B-5109-D347-B53A3486FEDC}"/>
          </ac:spMkLst>
        </pc:spChg>
        <pc:spChg chg="add">
          <ac:chgData name="Jeffrey, Justin (DPH)" userId="688d1829-e65b-474d-900a-b54ace26d5c6" providerId="ADAL" clId="{3A6BF216-52E7-42AA-8C66-2AC1299956DF}" dt="2023-03-08T01:53:04.743" v="1223" actId="26606"/>
          <ac:spMkLst>
            <pc:docMk/>
            <pc:sldMk cId="1116099335" sldId="320"/>
            <ac:spMk id="8" creationId="{907EF6B7-1338-4443-8C46-6A318D952DFD}"/>
          </ac:spMkLst>
        </pc:spChg>
        <pc:spChg chg="add">
          <ac:chgData name="Jeffrey, Justin (DPH)" userId="688d1829-e65b-474d-900a-b54ace26d5c6" providerId="ADAL" clId="{3A6BF216-52E7-42AA-8C66-2AC1299956DF}" dt="2023-03-08T01:53:04.743" v="1223" actId="26606"/>
          <ac:spMkLst>
            <pc:docMk/>
            <pc:sldMk cId="1116099335" sldId="320"/>
            <ac:spMk id="10" creationId="{DAAE4CDD-124C-4DCF-9584-B6033B545DD5}"/>
          </ac:spMkLst>
        </pc:spChg>
        <pc:spChg chg="add">
          <ac:chgData name="Jeffrey, Justin (DPH)" userId="688d1829-e65b-474d-900a-b54ace26d5c6" providerId="ADAL" clId="{3A6BF216-52E7-42AA-8C66-2AC1299956DF}" dt="2023-03-08T01:53:04.743" v="1223" actId="26606"/>
          <ac:spMkLst>
            <pc:docMk/>
            <pc:sldMk cId="1116099335" sldId="320"/>
            <ac:spMk id="12" creationId="{081E4A58-353D-44AE-B2FC-2A74E2E400F7}"/>
          </ac:spMkLst>
        </pc:spChg>
      </pc:sldChg>
    </pc:docChg>
  </pc:docChgLst>
  <pc:docChgLst>
    <pc:chgData name="Hernandez Rodriguez, Ginna" userId="7b86a55b-5465-4654-abf8-637584b5c9c5" providerId="ADAL" clId="{5C851E11-64CB-4D3F-85B0-805AA5EBBAD1}"/>
    <pc:docChg chg="modSld">
      <pc:chgData name="Hernandez Rodriguez, Ginna" userId="7b86a55b-5465-4654-abf8-637584b5c9c5" providerId="ADAL" clId="{5C851E11-64CB-4D3F-85B0-805AA5EBBAD1}" dt="2023-03-07T23:41:11.858" v="7" actId="20577"/>
      <pc:docMkLst>
        <pc:docMk/>
      </pc:docMkLst>
      <pc:sldChg chg="mod modShow">
        <pc:chgData name="Hernandez Rodriguez, Ginna" userId="7b86a55b-5465-4654-abf8-637584b5c9c5" providerId="ADAL" clId="{5C851E11-64CB-4D3F-85B0-805AA5EBBAD1}" dt="2023-03-07T22:48:59.865" v="1" actId="729"/>
        <pc:sldMkLst>
          <pc:docMk/>
          <pc:sldMk cId="3615480401" sldId="259"/>
        </pc:sldMkLst>
      </pc:sldChg>
      <pc:sldChg chg="modSp">
        <pc:chgData name="Hernandez Rodriguez, Ginna" userId="7b86a55b-5465-4654-abf8-637584b5c9c5" providerId="ADAL" clId="{5C851E11-64CB-4D3F-85B0-805AA5EBBAD1}" dt="2023-03-07T23:41:11.858" v="7" actId="20577"/>
        <pc:sldMkLst>
          <pc:docMk/>
          <pc:sldMk cId="3517345117" sldId="304"/>
        </pc:sldMkLst>
        <pc:graphicFrameChg chg="mod">
          <ac:chgData name="Hernandez Rodriguez, Ginna" userId="7b86a55b-5465-4654-abf8-637584b5c9c5" providerId="ADAL" clId="{5C851E11-64CB-4D3F-85B0-805AA5EBBAD1}" dt="2023-03-07T23:41:11.858" v="7" actId="20577"/>
          <ac:graphicFrameMkLst>
            <pc:docMk/>
            <pc:sldMk cId="3517345117" sldId="304"/>
            <ac:graphicFrameMk id="5" creationId="{C5A62494-81FE-5C56-CD86-ECBC04B1CF63}"/>
          </ac:graphicFrameMkLst>
        </pc:graphicFrameChg>
      </pc:sldChg>
      <pc:sldChg chg="modSp mod">
        <pc:chgData name="Hernandez Rodriguez, Ginna" userId="7b86a55b-5465-4654-abf8-637584b5c9c5" providerId="ADAL" clId="{5C851E11-64CB-4D3F-85B0-805AA5EBBAD1}" dt="2023-03-07T22:36:44.066" v="0" actId="1076"/>
        <pc:sldMkLst>
          <pc:docMk/>
          <pc:sldMk cId="2662233713" sldId="312"/>
        </pc:sldMkLst>
        <pc:spChg chg="mod">
          <ac:chgData name="Hernandez Rodriguez, Ginna" userId="7b86a55b-5465-4654-abf8-637584b5c9c5" providerId="ADAL" clId="{5C851E11-64CB-4D3F-85B0-805AA5EBBAD1}" dt="2023-03-07T22:36:44.066" v="0" actId="1076"/>
          <ac:spMkLst>
            <pc:docMk/>
            <pc:sldMk cId="2662233713" sldId="312"/>
            <ac:spMk id="2" creationId="{4B8FB5EB-2A1E-861E-0001-5D291A7E8541}"/>
          </ac:spMkLst>
        </pc:spChg>
      </pc:sldChg>
    </pc:docChg>
  </pc:docChgLst>
  <pc:docChgLst>
    <pc:chgData name="Hernandez Rodriguez, Ginna" userId="7b86a55b-5465-4654-abf8-637584b5c9c5" providerId="ADAL" clId="{A63EED41-C234-4BAE-BE90-BABF604A5903}"/>
    <pc:docChg chg="custSel modSld">
      <pc:chgData name="Hernandez Rodriguez, Ginna" userId="7b86a55b-5465-4654-abf8-637584b5c9c5" providerId="ADAL" clId="{A63EED41-C234-4BAE-BE90-BABF604A5903}" dt="2023-02-08T22:42:19.250" v="1" actId="27636"/>
      <pc:docMkLst>
        <pc:docMk/>
      </pc:docMkLst>
      <pc:sldChg chg="modSp mod">
        <pc:chgData name="Hernandez Rodriguez, Ginna" userId="7b86a55b-5465-4654-abf8-637584b5c9c5" providerId="ADAL" clId="{A63EED41-C234-4BAE-BE90-BABF604A5903}" dt="2023-02-08T22:42:19.250" v="1" actId="27636"/>
        <pc:sldMkLst>
          <pc:docMk/>
          <pc:sldMk cId="1171982406" sldId="291"/>
        </pc:sldMkLst>
        <pc:spChg chg="mod">
          <ac:chgData name="Hernandez Rodriguez, Ginna" userId="7b86a55b-5465-4654-abf8-637584b5c9c5" providerId="ADAL" clId="{A63EED41-C234-4BAE-BE90-BABF604A5903}" dt="2023-02-08T22:42:19.250" v="1" actId="27636"/>
          <ac:spMkLst>
            <pc:docMk/>
            <pc:sldMk cId="1171982406" sldId="291"/>
            <ac:spMk id="2" creationId="{95CBD7EE-E82E-6192-0A40-46077B0F8BC5}"/>
          </ac:spMkLst>
        </pc:spChg>
      </pc:sldChg>
    </pc:docChg>
  </pc:docChgLst>
  <pc:docChgLst>
    <pc:chgData name="Ginna Hernandez Rodriguez" userId="7b86a55b-5465-4654-abf8-637584b5c9c5" providerId="ADAL" clId="{A63EED41-C234-4BAE-BE90-BABF604A5903}"/>
    <pc:docChg chg="modSld">
      <pc:chgData name="Ginna Hernandez Rodriguez" userId="7b86a55b-5465-4654-abf8-637584b5c9c5" providerId="ADAL" clId="{A63EED41-C234-4BAE-BE90-BABF604A5903}" dt="2023-02-08T00:41:21.479" v="1" actId="20577"/>
      <pc:docMkLst>
        <pc:docMk/>
      </pc:docMkLst>
      <pc:sldChg chg="modSp">
        <pc:chgData name="Ginna Hernandez Rodriguez" userId="7b86a55b-5465-4654-abf8-637584b5c9c5" providerId="ADAL" clId="{A63EED41-C234-4BAE-BE90-BABF604A5903}" dt="2023-02-08T00:41:21.479" v="1" actId="20577"/>
        <pc:sldMkLst>
          <pc:docMk/>
          <pc:sldMk cId="2690631540" sldId="288"/>
        </pc:sldMkLst>
        <pc:graphicFrameChg chg="mod">
          <ac:chgData name="Ginna Hernandez Rodriguez" userId="7b86a55b-5465-4654-abf8-637584b5c9c5" providerId="ADAL" clId="{A63EED41-C234-4BAE-BE90-BABF604A5903}" dt="2023-02-08T00:41:21.479" v="1" actId="20577"/>
          <ac:graphicFrameMkLst>
            <pc:docMk/>
            <pc:sldMk cId="2690631540" sldId="288"/>
            <ac:graphicFrameMk id="5" creationId="{B8F14D05-C7D3-F521-957E-A47CC2C4915A}"/>
          </ac:graphicFrameMkLst>
        </pc:graphicFrameChg>
      </pc:sldChg>
    </pc:docChg>
  </pc:docChgLst>
  <pc:docChgLst>
    <pc:chgData name="Jeffrey, Justin (DPH)" userId="688d1829-e65b-474d-900a-b54ace26d5c6" providerId="ADAL" clId="{99C8A4AD-29E2-4057-A403-90A4C300E20B}"/>
    <pc:docChg chg="undo redo custSel addSld delSld modSld sldOrd addSection delSection modSection">
      <pc:chgData name="Jeffrey, Justin (DPH)" userId="688d1829-e65b-474d-900a-b54ace26d5c6" providerId="ADAL" clId="{99C8A4AD-29E2-4057-A403-90A4C300E20B}" dt="2023-06-28T02:50:27.615" v="2650" actId="20577"/>
      <pc:docMkLst>
        <pc:docMk/>
      </pc:docMkLst>
      <pc:sldChg chg="addSp delSp modSp mod delDesignElem">
        <pc:chgData name="Jeffrey, Justin (DPH)" userId="688d1829-e65b-474d-900a-b54ace26d5c6" providerId="ADAL" clId="{99C8A4AD-29E2-4057-A403-90A4C300E20B}" dt="2023-05-30T17:08:01.979" v="749" actId="20577"/>
        <pc:sldMkLst>
          <pc:docMk/>
          <pc:sldMk cId="1539537608" sldId="256"/>
        </pc:sldMkLst>
        <pc:spChg chg="mod">
          <ac:chgData name="Jeffrey, Justin (DPH)" userId="688d1829-e65b-474d-900a-b54ace26d5c6" providerId="ADAL" clId="{99C8A4AD-29E2-4057-A403-90A4C300E20B}" dt="2023-03-30T17:18:10.711" v="313"/>
          <ac:spMkLst>
            <pc:docMk/>
            <pc:sldMk cId="1539537608" sldId="256"/>
            <ac:spMk id="2" creationId="{2B73DF35-FFA1-4030-BA72-A7FE74F843B2}"/>
          </ac:spMkLst>
        </pc:spChg>
        <pc:spChg chg="mod">
          <ac:chgData name="Jeffrey, Justin (DPH)" userId="688d1829-e65b-474d-900a-b54ace26d5c6" providerId="ADAL" clId="{99C8A4AD-29E2-4057-A403-90A4C300E20B}" dt="2023-05-30T17:08:01.979" v="749" actId="20577"/>
          <ac:spMkLst>
            <pc:docMk/>
            <pc:sldMk cId="1539537608" sldId="256"/>
            <ac:spMk id="3" creationId="{C05C7039-2C4B-4A1E-9C73-186D0373EC5A}"/>
          </ac:spMkLst>
        </pc:spChg>
        <pc:spChg chg="add del">
          <ac:chgData name="Jeffrey, Justin (DPH)" userId="688d1829-e65b-474d-900a-b54ace26d5c6" providerId="ADAL" clId="{99C8A4AD-29E2-4057-A403-90A4C300E20B}" dt="2023-03-30T17:18:31.519" v="389"/>
          <ac:spMkLst>
            <pc:docMk/>
            <pc:sldMk cId="1539537608" sldId="256"/>
            <ac:spMk id="10" creationId="{5B32A67F-3598-4A13-8552-DA884FFCCE57}"/>
          </ac:spMkLst>
        </pc:spChg>
        <pc:spChg chg="add del">
          <ac:chgData name="Jeffrey, Justin (DPH)" userId="688d1829-e65b-474d-900a-b54ace26d5c6" providerId="ADAL" clId="{99C8A4AD-29E2-4057-A403-90A4C300E20B}" dt="2023-03-30T17:18:31.519" v="389"/>
          <ac:spMkLst>
            <pc:docMk/>
            <pc:sldMk cId="1539537608" sldId="256"/>
            <ac:spMk id="12" creationId="{BCC55ACC-A2F6-403C-A3A4-D59B3734D45F}"/>
          </ac:spMkLst>
        </pc:spChg>
        <pc:spChg chg="add del">
          <ac:chgData name="Jeffrey, Justin (DPH)" userId="688d1829-e65b-474d-900a-b54ace26d5c6" providerId="ADAL" clId="{99C8A4AD-29E2-4057-A403-90A4C300E20B}" dt="2023-03-30T17:18:31.519" v="389"/>
          <ac:spMkLst>
            <pc:docMk/>
            <pc:sldMk cId="1539537608" sldId="256"/>
            <ac:spMk id="14" creationId="{598EBA13-C937-430B-9523-439FE21096E6}"/>
          </ac:spMkLst>
        </pc:spChg>
      </pc:sldChg>
      <pc:sldChg chg="addSp delSp del delDesignElem">
        <pc:chgData name="Jeffrey, Justin (DPH)" userId="688d1829-e65b-474d-900a-b54ace26d5c6" providerId="ADAL" clId="{99C8A4AD-29E2-4057-A403-90A4C300E20B}" dt="2023-03-30T17:24:39.153" v="408" actId="2696"/>
        <pc:sldMkLst>
          <pc:docMk/>
          <pc:sldMk cId="2325531075" sldId="257"/>
        </pc:sldMkLst>
        <pc:spChg chg="add del">
          <ac:chgData name="Jeffrey, Justin (DPH)" userId="688d1829-e65b-474d-900a-b54ace26d5c6" providerId="ADAL" clId="{99C8A4AD-29E2-4057-A403-90A4C300E20B}" dt="2023-03-30T17:18:31.519" v="389"/>
          <ac:spMkLst>
            <pc:docMk/>
            <pc:sldMk cId="2325531075" sldId="257"/>
            <ac:spMk id="12" creationId="{5E39A796-BE83-48B1-B33F-35C4A32AAB57}"/>
          </ac:spMkLst>
        </pc:spChg>
        <pc:spChg chg="add del">
          <ac:chgData name="Jeffrey, Justin (DPH)" userId="688d1829-e65b-474d-900a-b54ace26d5c6" providerId="ADAL" clId="{99C8A4AD-29E2-4057-A403-90A4C300E20B}" dt="2023-03-30T17:18:31.519" v="389"/>
          <ac:spMkLst>
            <pc:docMk/>
            <pc:sldMk cId="2325531075" sldId="257"/>
            <ac:spMk id="14" creationId="{72F84B47-E267-4194-8194-831DB7B5547F}"/>
          </ac:spMkLst>
        </pc:spChg>
      </pc:sldChg>
      <pc:sldChg chg="addSp delSp modSp del mod delDesignElem">
        <pc:chgData name="Jeffrey, Justin (DPH)" userId="688d1829-e65b-474d-900a-b54ace26d5c6" providerId="ADAL" clId="{99C8A4AD-29E2-4057-A403-90A4C300E20B}" dt="2023-03-30T18:56:25.844" v="658" actId="2696"/>
        <pc:sldMkLst>
          <pc:docMk/>
          <pc:sldMk cId="1891721984" sldId="258"/>
        </pc:sldMkLst>
        <pc:spChg chg="mod">
          <ac:chgData name="Jeffrey, Justin (DPH)" userId="688d1829-e65b-474d-900a-b54ace26d5c6" providerId="ADAL" clId="{99C8A4AD-29E2-4057-A403-90A4C300E20B}" dt="2023-03-30T17:18:24.655" v="359"/>
          <ac:spMkLst>
            <pc:docMk/>
            <pc:sldMk cId="1891721984" sldId="258"/>
            <ac:spMk id="2" creationId="{0A0F306E-0821-4316-9D03-524B668CD785}"/>
          </ac:spMkLst>
        </pc:spChg>
        <pc:spChg chg="mod">
          <ac:chgData name="Jeffrey, Justin (DPH)" userId="688d1829-e65b-474d-900a-b54ace26d5c6" providerId="ADAL" clId="{99C8A4AD-29E2-4057-A403-90A4C300E20B}" dt="2023-03-30T17:18:31.519" v="389"/>
          <ac:spMkLst>
            <pc:docMk/>
            <pc:sldMk cId="1891721984" sldId="258"/>
            <ac:spMk id="4" creationId="{D12D7372-1D7A-44CC-7BEE-792C6E6175E2}"/>
          </ac:spMkLst>
        </pc:spChg>
        <pc:spChg chg="add del">
          <ac:chgData name="Jeffrey, Justin (DPH)" userId="688d1829-e65b-474d-900a-b54ace26d5c6" providerId="ADAL" clId="{99C8A4AD-29E2-4057-A403-90A4C300E20B}" dt="2023-03-30T17:18:31.519" v="389"/>
          <ac:spMkLst>
            <pc:docMk/>
            <pc:sldMk cId="1891721984" sldId="258"/>
            <ac:spMk id="21" creationId="{86295E7F-EA66-480B-B001-C8BE7CD61903}"/>
          </ac:spMkLst>
        </pc:spChg>
        <pc:cxnChg chg="add del">
          <ac:chgData name="Jeffrey, Justin (DPH)" userId="688d1829-e65b-474d-900a-b54ace26d5c6" providerId="ADAL" clId="{99C8A4AD-29E2-4057-A403-90A4C300E20B}" dt="2023-03-30T17:18:31.519" v="389"/>
          <ac:cxnSpMkLst>
            <pc:docMk/>
            <pc:sldMk cId="1891721984" sldId="258"/>
            <ac:cxnSpMk id="23" creationId="{E126E481-B945-4179-BD79-05E96E9B29E1}"/>
          </ac:cxnSpMkLst>
        </pc:cxnChg>
      </pc:sldChg>
      <pc:sldChg chg="addSp delSp modSp del mod delDesignElem">
        <pc:chgData name="Jeffrey, Justin (DPH)" userId="688d1829-e65b-474d-900a-b54ace26d5c6" providerId="ADAL" clId="{99C8A4AD-29E2-4057-A403-90A4C300E20B}" dt="2023-03-30T18:56:30.672" v="659" actId="2696"/>
        <pc:sldMkLst>
          <pc:docMk/>
          <pc:sldMk cId="3615480401" sldId="259"/>
        </pc:sldMkLst>
        <pc:spChg chg="mod">
          <ac:chgData name="Jeffrey, Justin (DPH)" userId="688d1829-e65b-474d-900a-b54ace26d5c6" providerId="ADAL" clId="{99C8A4AD-29E2-4057-A403-90A4C300E20B}" dt="2023-03-30T17:18:24.655" v="359"/>
          <ac:spMkLst>
            <pc:docMk/>
            <pc:sldMk cId="3615480401" sldId="259"/>
            <ac:spMk id="3" creationId="{39D1E037-471B-4157-A626-47339A5D4210}"/>
          </ac:spMkLst>
        </pc:spChg>
        <pc:spChg chg="add del">
          <ac:chgData name="Jeffrey, Justin (DPH)" userId="688d1829-e65b-474d-900a-b54ace26d5c6" providerId="ADAL" clId="{99C8A4AD-29E2-4057-A403-90A4C300E20B}" dt="2023-03-30T17:18:31.519" v="389"/>
          <ac:spMkLst>
            <pc:docMk/>
            <pc:sldMk cId="3615480401" sldId="259"/>
            <ac:spMk id="8" creationId="{4D24BFD5-D814-402B-B6C4-EEF6AE14B0F2}"/>
          </ac:spMkLst>
        </pc:spChg>
        <pc:spChg chg="add del">
          <ac:chgData name="Jeffrey, Justin (DPH)" userId="688d1829-e65b-474d-900a-b54ace26d5c6" providerId="ADAL" clId="{99C8A4AD-29E2-4057-A403-90A4C300E20B}" dt="2023-03-30T17:18:31.519" v="389"/>
          <ac:spMkLst>
            <pc:docMk/>
            <pc:sldMk cId="3615480401" sldId="259"/>
            <ac:spMk id="10" creationId="{36FED7E8-9A97-475F-9FA4-113410D4433B}"/>
          </ac:spMkLst>
        </pc:spChg>
        <pc:spChg chg="add del">
          <ac:chgData name="Jeffrey, Justin (DPH)" userId="688d1829-e65b-474d-900a-b54ace26d5c6" providerId="ADAL" clId="{99C8A4AD-29E2-4057-A403-90A4C300E20B}" dt="2023-03-30T17:18:31.519" v="389"/>
          <ac:spMkLst>
            <pc:docMk/>
            <pc:sldMk cId="3615480401" sldId="259"/>
            <ac:spMk id="12" creationId="{2A39B854-4B6C-4F7F-A602-6F97770CED70}"/>
          </ac:spMkLst>
        </pc:spChg>
      </pc:sldChg>
      <pc:sldChg chg="addSp delSp modSp del mod delDesignElem">
        <pc:chgData name="Jeffrey, Justin (DPH)" userId="688d1829-e65b-474d-900a-b54ace26d5c6" providerId="ADAL" clId="{99C8A4AD-29E2-4057-A403-90A4C300E20B}" dt="2023-03-30T18:56:34.801" v="660" actId="2696"/>
        <pc:sldMkLst>
          <pc:docMk/>
          <pc:sldMk cId="2359066044" sldId="260"/>
        </pc:sldMkLst>
        <pc:spChg chg="mod">
          <ac:chgData name="Jeffrey, Justin (DPH)" userId="688d1829-e65b-474d-900a-b54ace26d5c6" providerId="ADAL" clId="{99C8A4AD-29E2-4057-A403-90A4C300E20B}" dt="2023-03-30T17:18:24.655" v="359"/>
          <ac:spMkLst>
            <pc:docMk/>
            <pc:sldMk cId="2359066044" sldId="260"/>
            <ac:spMk id="2" creationId="{B7C0D2A3-C110-4B83-8841-6BBFCD2E36D9}"/>
          </ac:spMkLst>
        </pc:spChg>
        <pc:spChg chg="add del">
          <ac:chgData name="Jeffrey, Justin (DPH)" userId="688d1829-e65b-474d-900a-b54ace26d5c6" providerId="ADAL" clId="{99C8A4AD-29E2-4057-A403-90A4C300E20B}" dt="2023-03-30T17:18:31.519" v="389"/>
          <ac:spMkLst>
            <pc:docMk/>
            <pc:sldMk cId="2359066044" sldId="260"/>
            <ac:spMk id="10" creationId="{E45B1D5C-0827-4AF0-8186-11FC5A8B8B92}"/>
          </ac:spMkLst>
        </pc:spChg>
        <pc:spChg chg="add del">
          <ac:chgData name="Jeffrey, Justin (DPH)" userId="688d1829-e65b-474d-900a-b54ace26d5c6" providerId="ADAL" clId="{99C8A4AD-29E2-4057-A403-90A4C300E20B}" dt="2023-03-30T17:18:31.519" v="389"/>
          <ac:spMkLst>
            <pc:docMk/>
            <pc:sldMk cId="2359066044" sldId="260"/>
            <ac:spMk id="12" creationId="{99413ED5-9ED4-4772-BCE4-2BCAE6B12E35}"/>
          </ac:spMkLst>
        </pc:spChg>
        <pc:spChg chg="add del">
          <ac:chgData name="Jeffrey, Justin (DPH)" userId="688d1829-e65b-474d-900a-b54ace26d5c6" providerId="ADAL" clId="{99C8A4AD-29E2-4057-A403-90A4C300E20B}" dt="2023-03-30T17:18:31.519" v="389"/>
          <ac:spMkLst>
            <pc:docMk/>
            <pc:sldMk cId="2359066044" sldId="260"/>
            <ac:spMk id="14" creationId="{04357C93-F0CB-4A1C-8F77-4E9063789819}"/>
          </ac:spMkLst>
        </pc:spChg>
        <pc:spChg chg="add del">
          <ac:chgData name="Jeffrey, Justin (DPH)" userId="688d1829-e65b-474d-900a-b54ace26d5c6" providerId="ADAL" clId="{99C8A4AD-29E2-4057-A403-90A4C300E20B}" dt="2023-03-30T17:18:31.519" v="389"/>
          <ac:spMkLst>
            <pc:docMk/>
            <pc:sldMk cId="2359066044" sldId="260"/>
            <ac:spMk id="16" creationId="{90F533E9-6690-41A8-A372-4C6C622D028D}"/>
          </ac:spMkLst>
        </pc:spChg>
      </pc:sldChg>
      <pc:sldChg chg="addSp delSp modSp mod setClrOvrMap delDesignElem">
        <pc:chgData name="Jeffrey, Justin (DPH)" userId="688d1829-e65b-474d-900a-b54ace26d5c6" providerId="ADAL" clId="{99C8A4AD-29E2-4057-A403-90A4C300E20B}" dt="2023-03-30T18:58:41.722" v="674" actId="26606"/>
        <pc:sldMkLst>
          <pc:docMk/>
          <pc:sldMk cId="1279583129" sldId="261"/>
        </pc:sldMkLst>
        <pc:spChg chg="mod">
          <ac:chgData name="Jeffrey, Justin (DPH)" userId="688d1829-e65b-474d-900a-b54ace26d5c6" providerId="ADAL" clId="{99C8A4AD-29E2-4057-A403-90A4C300E20B}" dt="2023-03-30T18:58:41.722" v="674" actId="26606"/>
          <ac:spMkLst>
            <pc:docMk/>
            <pc:sldMk cId="1279583129" sldId="261"/>
            <ac:spMk id="2" creationId="{B083F29E-7D38-4C76-AD57-6A5BA9E28C51}"/>
          </ac:spMkLst>
        </pc:spChg>
        <pc:spChg chg="del mod">
          <ac:chgData name="Jeffrey, Justin (DPH)" userId="688d1829-e65b-474d-900a-b54ace26d5c6" providerId="ADAL" clId="{99C8A4AD-29E2-4057-A403-90A4C300E20B}" dt="2023-03-30T18:58:41.722" v="674" actId="26606"/>
          <ac:spMkLst>
            <pc:docMk/>
            <pc:sldMk cId="1279583129" sldId="261"/>
            <ac:spMk id="4" creationId="{B942DD3E-CC43-6449-2FB8-4DD7BDCB3E2E}"/>
          </ac:spMkLst>
        </pc:spChg>
        <pc:spChg chg="add del">
          <ac:chgData name="Jeffrey, Justin (DPH)" userId="688d1829-e65b-474d-900a-b54ace26d5c6" providerId="ADAL" clId="{99C8A4AD-29E2-4057-A403-90A4C300E20B}" dt="2023-03-30T18:58:41.722" v="674" actId="26606"/>
          <ac:spMkLst>
            <pc:docMk/>
            <pc:sldMk cId="1279583129" sldId="261"/>
            <ac:spMk id="10" creationId="{9228552E-C8B1-4A80-8448-0787CE0FC704}"/>
          </ac:spMkLst>
        </pc:spChg>
        <pc:spChg chg="add">
          <ac:chgData name="Jeffrey, Justin (DPH)" userId="688d1829-e65b-474d-900a-b54ace26d5c6" providerId="ADAL" clId="{99C8A4AD-29E2-4057-A403-90A4C300E20B}" dt="2023-03-30T18:58:41.722" v="674" actId="26606"/>
          <ac:spMkLst>
            <pc:docMk/>
            <pc:sldMk cId="1279583129" sldId="261"/>
            <ac:spMk id="15" creationId="{D4771268-CB57-404A-9271-370EB28F6090}"/>
          </ac:spMkLst>
        </pc:spChg>
        <pc:picChg chg="del">
          <ac:chgData name="Jeffrey, Justin (DPH)" userId="688d1829-e65b-474d-900a-b54ace26d5c6" providerId="ADAL" clId="{99C8A4AD-29E2-4057-A403-90A4C300E20B}" dt="2023-03-30T18:58:38.837" v="673" actId="478"/>
          <ac:picMkLst>
            <pc:docMk/>
            <pc:sldMk cId="1279583129" sldId="261"/>
            <ac:picMk id="6" creationId="{6B89C46A-352C-B166-3EE9-9A51ACB7D91F}"/>
          </ac:picMkLst>
        </pc:picChg>
        <pc:picChg chg="mod">
          <ac:chgData name="Jeffrey, Justin (DPH)" userId="688d1829-e65b-474d-900a-b54ace26d5c6" providerId="ADAL" clId="{99C8A4AD-29E2-4057-A403-90A4C300E20B}" dt="2023-03-30T18:58:41.722" v="674" actId="26606"/>
          <ac:picMkLst>
            <pc:docMk/>
            <pc:sldMk cId="1279583129" sldId="261"/>
            <ac:picMk id="8" creationId="{C6DF0F84-7267-2643-87C6-A43321D5F3C4}"/>
          </ac:picMkLst>
        </pc:picChg>
      </pc:sldChg>
      <pc:sldChg chg="addSp delSp del delDesignElem">
        <pc:chgData name="Jeffrey, Justin (DPH)" userId="688d1829-e65b-474d-900a-b54ace26d5c6" providerId="ADAL" clId="{99C8A4AD-29E2-4057-A403-90A4C300E20B}" dt="2023-03-30T18:57:18.672" v="661" actId="2696"/>
        <pc:sldMkLst>
          <pc:docMk/>
          <pc:sldMk cId="3634471336" sldId="266"/>
        </pc:sldMkLst>
        <pc:spChg chg="add del">
          <ac:chgData name="Jeffrey, Justin (DPH)" userId="688d1829-e65b-474d-900a-b54ace26d5c6" providerId="ADAL" clId="{99C8A4AD-29E2-4057-A403-90A4C300E20B}" dt="2023-03-30T17:18:31.519" v="389"/>
          <ac:spMkLst>
            <pc:docMk/>
            <pc:sldMk cId="3634471336" sldId="266"/>
            <ac:spMk id="8" creationId="{907EF6B7-1338-4443-8C46-6A318D952DFD}"/>
          </ac:spMkLst>
        </pc:spChg>
        <pc:spChg chg="add del">
          <ac:chgData name="Jeffrey, Justin (DPH)" userId="688d1829-e65b-474d-900a-b54ace26d5c6" providerId="ADAL" clId="{99C8A4AD-29E2-4057-A403-90A4C300E20B}" dt="2023-03-30T17:18:31.519" v="389"/>
          <ac:spMkLst>
            <pc:docMk/>
            <pc:sldMk cId="3634471336" sldId="266"/>
            <ac:spMk id="10" creationId="{DAAE4CDD-124C-4DCF-9584-B6033B545DD5}"/>
          </ac:spMkLst>
        </pc:spChg>
        <pc:spChg chg="add del">
          <ac:chgData name="Jeffrey, Justin (DPH)" userId="688d1829-e65b-474d-900a-b54ace26d5c6" providerId="ADAL" clId="{99C8A4AD-29E2-4057-A403-90A4C300E20B}" dt="2023-03-30T17:18:31.519" v="389"/>
          <ac:spMkLst>
            <pc:docMk/>
            <pc:sldMk cId="3634471336" sldId="266"/>
            <ac:spMk id="12" creationId="{081E4A58-353D-44AE-B2FC-2A74E2E400F7}"/>
          </ac:spMkLst>
        </pc:spChg>
      </pc:sldChg>
      <pc:sldChg chg="addSp delSp del delDesignElem">
        <pc:chgData name="Jeffrey, Justin (DPH)" userId="688d1829-e65b-474d-900a-b54ace26d5c6" providerId="ADAL" clId="{99C8A4AD-29E2-4057-A403-90A4C300E20B}" dt="2023-03-30T18:56:23.077" v="657" actId="2696"/>
        <pc:sldMkLst>
          <pc:docMk/>
          <pc:sldMk cId="278168797" sldId="287"/>
        </pc:sldMkLst>
        <pc:spChg chg="add del">
          <ac:chgData name="Jeffrey, Justin (DPH)" userId="688d1829-e65b-474d-900a-b54ace26d5c6" providerId="ADAL" clId="{99C8A4AD-29E2-4057-A403-90A4C300E20B}" dt="2023-03-30T17:18:31.519" v="389"/>
          <ac:spMkLst>
            <pc:docMk/>
            <pc:sldMk cId="278168797" sldId="287"/>
            <ac:spMk id="12" creationId="{823AC064-BC96-4F32-8AE1-B2FD38754823}"/>
          </ac:spMkLst>
        </pc:spChg>
        <pc:cxnChg chg="add del">
          <ac:chgData name="Jeffrey, Justin (DPH)" userId="688d1829-e65b-474d-900a-b54ace26d5c6" providerId="ADAL" clId="{99C8A4AD-29E2-4057-A403-90A4C300E20B}" dt="2023-03-30T17:18:31.519" v="389"/>
          <ac:cxnSpMkLst>
            <pc:docMk/>
            <pc:sldMk cId="278168797" sldId="287"/>
            <ac:cxnSpMk id="14" creationId="{7E7C77BC-7138-40B1-A15B-20F57A494629}"/>
          </ac:cxnSpMkLst>
        </pc:cxnChg>
        <pc:cxnChg chg="add del">
          <ac:chgData name="Jeffrey, Justin (DPH)" userId="688d1829-e65b-474d-900a-b54ace26d5c6" providerId="ADAL" clId="{99C8A4AD-29E2-4057-A403-90A4C300E20B}" dt="2023-03-30T17:18:31.519" v="389"/>
          <ac:cxnSpMkLst>
            <pc:docMk/>
            <pc:sldMk cId="278168797" sldId="287"/>
            <ac:cxnSpMk id="16" creationId="{DB146403-F3D6-484B-B2ED-97F9565D0370}"/>
          </ac:cxnSpMkLst>
        </pc:cxnChg>
      </pc:sldChg>
      <pc:sldChg chg="addSp delSp modSp mod ord delDesignElem">
        <pc:chgData name="Jeffrey, Justin (DPH)" userId="688d1829-e65b-474d-900a-b54ace26d5c6" providerId="ADAL" clId="{99C8A4AD-29E2-4057-A403-90A4C300E20B}" dt="2023-05-31T15:49:33.258" v="2302"/>
        <pc:sldMkLst>
          <pc:docMk/>
          <pc:sldMk cId="2690631540" sldId="288"/>
        </pc:sldMkLst>
        <pc:spChg chg="mod">
          <ac:chgData name="Jeffrey, Justin (DPH)" userId="688d1829-e65b-474d-900a-b54ace26d5c6" providerId="ADAL" clId="{99C8A4AD-29E2-4057-A403-90A4C300E20B}" dt="2023-03-30T17:18:10.711" v="313"/>
          <ac:spMkLst>
            <pc:docMk/>
            <pc:sldMk cId="2690631540" sldId="288"/>
            <ac:spMk id="2" creationId="{DC113B6D-1FE1-873A-27FA-C9985B4D59F9}"/>
          </ac:spMkLst>
        </pc:spChg>
        <pc:spChg chg="add del">
          <ac:chgData name="Jeffrey, Justin (DPH)" userId="688d1829-e65b-474d-900a-b54ace26d5c6" providerId="ADAL" clId="{99C8A4AD-29E2-4057-A403-90A4C300E20B}" dt="2023-03-30T17:18:31.519" v="389"/>
          <ac:spMkLst>
            <pc:docMk/>
            <pc:sldMk cId="2690631540" sldId="288"/>
            <ac:spMk id="9" creationId="{B819A166-7571-4003-A6B8-B62034C3ED30}"/>
          </ac:spMkLst>
        </pc:spChg>
      </pc:sldChg>
      <pc:sldChg chg="add del">
        <pc:chgData name="Jeffrey, Justin (DPH)" userId="688d1829-e65b-474d-900a-b54ace26d5c6" providerId="ADAL" clId="{99C8A4AD-29E2-4057-A403-90A4C300E20B}" dt="2023-03-30T17:14:51.581" v="235" actId="2696"/>
        <pc:sldMkLst>
          <pc:docMk/>
          <pc:sldMk cId="4237909891" sldId="302"/>
        </pc:sldMkLst>
      </pc:sldChg>
      <pc:sldChg chg="del">
        <pc:chgData name="Jeffrey, Justin (DPH)" userId="688d1829-e65b-474d-900a-b54ace26d5c6" providerId="ADAL" clId="{99C8A4AD-29E2-4057-A403-90A4C300E20B}" dt="2023-03-30T17:12:14.277" v="188" actId="2696"/>
        <pc:sldMkLst>
          <pc:docMk/>
          <pc:sldMk cId="2015320370" sldId="303"/>
        </pc:sldMkLst>
      </pc:sldChg>
      <pc:sldChg chg="del">
        <pc:chgData name="Jeffrey, Justin (DPH)" userId="688d1829-e65b-474d-900a-b54ace26d5c6" providerId="ADAL" clId="{99C8A4AD-29E2-4057-A403-90A4C300E20B}" dt="2023-03-30T17:12:19.190" v="189" actId="2696"/>
        <pc:sldMkLst>
          <pc:docMk/>
          <pc:sldMk cId="3517345117" sldId="304"/>
        </pc:sldMkLst>
      </pc:sldChg>
      <pc:sldChg chg="del">
        <pc:chgData name="Jeffrey, Justin (DPH)" userId="688d1829-e65b-474d-900a-b54ace26d5c6" providerId="ADAL" clId="{99C8A4AD-29E2-4057-A403-90A4C300E20B}" dt="2023-03-30T17:12:25.377" v="190" actId="2696"/>
        <pc:sldMkLst>
          <pc:docMk/>
          <pc:sldMk cId="2191763140" sldId="305"/>
        </pc:sldMkLst>
      </pc:sldChg>
      <pc:sldChg chg="del">
        <pc:chgData name="Jeffrey, Justin (DPH)" userId="688d1829-e65b-474d-900a-b54ace26d5c6" providerId="ADAL" clId="{99C8A4AD-29E2-4057-A403-90A4C300E20B}" dt="2023-03-30T17:12:36.514" v="191" actId="2696"/>
        <pc:sldMkLst>
          <pc:docMk/>
          <pc:sldMk cId="1884731932" sldId="306"/>
        </pc:sldMkLst>
      </pc:sldChg>
      <pc:sldChg chg="addSp delSp modSp del mod delDesignElem">
        <pc:chgData name="Jeffrey, Justin (DPH)" userId="688d1829-e65b-474d-900a-b54ace26d5c6" providerId="ADAL" clId="{99C8A4AD-29E2-4057-A403-90A4C300E20B}" dt="2023-03-30T17:21:38.060" v="402" actId="2696"/>
        <pc:sldMkLst>
          <pc:docMk/>
          <pc:sldMk cId="4209380963" sldId="307"/>
        </pc:sldMkLst>
        <pc:spChg chg="mod">
          <ac:chgData name="Jeffrey, Justin (DPH)" userId="688d1829-e65b-474d-900a-b54ace26d5c6" providerId="ADAL" clId="{99C8A4AD-29E2-4057-A403-90A4C300E20B}" dt="2023-03-30T17:19:40.905" v="392" actId="26606"/>
          <ac:spMkLst>
            <pc:docMk/>
            <pc:sldMk cId="4209380963" sldId="307"/>
            <ac:spMk id="2" creationId="{03FB6253-F851-7E37-A917-1A1F2A64346C}"/>
          </ac:spMkLst>
        </pc:spChg>
        <pc:spChg chg="mod">
          <ac:chgData name="Jeffrey, Justin (DPH)" userId="688d1829-e65b-474d-900a-b54ace26d5c6" providerId="ADAL" clId="{99C8A4AD-29E2-4057-A403-90A4C300E20B}" dt="2023-03-30T17:19:40.905" v="392" actId="26606"/>
          <ac:spMkLst>
            <pc:docMk/>
            <pc:sldMk cId="4209380963" sldId="307"/>
            <ac:spMk id="3" creationId="{A35790E0-2E89-C983-CB37-F9A292788557}"/>
          </ac:spMkLst>
        </pc:spChg>
        <pc:spChg chg="add del">
          <ac:chgData name="Jeffrey, Justin (DPH)" userId="688d1829-e65b-474d-900a-b54ace26d5c6" providerId="ADAL" clId="{99C8A4AD-29E2-4057-A403-90A4C300E20B}" dt="2023-03-30T17:19:40.905" v="392" actId="26606"/>
          <ac:spMkLst>
            <pc:docMk/>
            <pc:sldMk cId="4209380963" sldId="307"/>
            <ac:spMk id="8" creationId="{907EF6B7-1338-4443-8C46-6A318D952DFD}"/>
          </ac:spMkLst>
        </pc:spChg>
        <pc:spChg chg="add del">
          <ac:chgData name="Jeffrey, Justin (DPH)" userId="688d1829-e65b-474d-900a-b54ace26d5c6" providerId="ADAL" clId="{99C8A4AD-29E2-4057-A403-90A4C300E20B}" dt="2023-03-30T17:19:40.905" v="392" actId="26606"/>
          <ac:spMkLst>
            <pc:docMk/>
            <pc:sldMk cId="4209380963" sldId="307"/>
            <ac:spMk id="10" creationId="{DAAE4CDD-124C-4DCF-9584-B6033B545DD5}"/>
          </ac:spMkLst>
        </pc:spChg>
        <pc:spChg chg="add del">
          <ac:chgData name="Jeffrey, Justin (DPH)" userId="688d1829-e65b-474d-900a-b54ace26d5c6" providerId="ADAL" clId="{99C8A4AD-29E2-4057-A403-90A4C300E20B}" dt="2023-03-30T17:19:40.905" v="392" actId="26606"/>
          <ac:spMkLst>
            <pc:docMk/>
            <pc:sldMk cId="4209380963" sldId="307"/>
            <ac:spMk id="12" creationId="{081E4A58-353D-44AE-B2FC-2A74E2E400F7}"/>
          </ac:spMkLst>
        </pc:spChg>
        <pc:spChg chg="add">
          <ac:chgData name="Jeffrey, Justin (DPH)" userId="688d1829-e65b-474d-900a-b54ace26d5c6" providerId="ADAL" clId="{99C8A4AD-29E2-4057-A403-90A4C300E20B}" dt="2023-03-30T17:19:40.905" v="392" actId="26606"/>
          <ac:spMkLst>
            <pc:docMk/>
            <pc:sldMk cId="4209380963" sldId="307"/>
            <ac:spMk id="17" creationId="{081EA652-8C6A-4E69-BEB9-170809474553}"/>
          </ac:spMkLst>
        </pc:spChg>
        <pc:spChg chg="add">
          <ac:chgData name="Jeffrey, Justin (DPH)" userId="688d1829-e65b-474d-900a-b54ace26d5c6" providerId="ADAL" clId="{99C8A4AD-29E2-4057-A403-90A4C300E20B}" dt="2023-03-30T17:19:40.905" v="392" actId="26606"/>
          <ac:spMkLst>
            <pc:docMk/>
            <pc:sldMk cId="4209380963" sldId="307"/>
            <ac:spMk id="19" creationId="{5298780A-33B9-4EA2-8F67-DE68AD62841B}"/>
          </ac:spMkLst>
        </pc:spChg>
        <pc:spChg chg="add">
          <ac:chgData name="Jeffrey, Justin (DPH)" userId="688d1829-e65b-474d-900a-b54ace26d5c6" providerId="ADAL" clId="{99C8A4AD-29E2-4057-A403-90A4C300E20B}" dt="2023-03-30T17:19:40.905" v="392" actId="26606"/>
          <ac:spMkLst>
            <pc:docMk/>
            <pc:sldMk cId="4209380963" sldId="307"/>
            <ac:spMk id="21" creationId="{7F488E8B-4E1E-4402-8935-D4E6C02615C7}"/>
          </ac:spMkLst>
        </pc:spChg>
        <pc:cxnChg chg="add">
          <ac:chgData name="Jeffrey, Justin (DPH)" userId="688d1829-e65b-474d-900a-b54ace26d5c6" providerId="ADAL" clId="{99C8A4AD-29E2-4057-A403-90A4C300E20B}" dt="2023-03-30T17:19:40.905" v="392" actId="26606"/>
          <ac:cxnSpMkLst>
            <pc:docMk/>
            <pc:sldMk cId="4209380963" sldId="307"/>
            <ac:cxnSpMk id="23" creationId="{23AAC9B5-8015-485C-ACF9-A750390E9A56}"/>
          </ac:cxnSpMkLst>
        </pc:cxnChg>
      </pc:sldChg>
      <pc:sldChg chg="addSp delSp modSp del mod delDesignElem">
        <pc:chgData name="Jeffrey, Justin (DPH)" userId="688d1829-e65b-474d-900a-b54ace26d5c6" providerId="ADAL" clId="{99C8A4AD-29E2-4057-A403-90A4C300E20B}" dt="2023-03-30T17:22:13.702" v="404" actId="2696"/>
        <pc:sldMkLst>
          <pc:docMk/>
          <pc:sldMk cId="1308959794" sldId="308"/>
        </pc:sldMkLst>
        <pc:spChg chg="mod">
          <ac:chgData name="Jeffrey, Justin (DPH)" userId="688d1829-e65b-474d-900a-b54ace26d5c6" providerId="ADAL" clId="{99C8A4AD-29E2-4057-A403-90A4C300E20B}" dt="2023-03-30T17:18:11.105" v="315"/>
          <ac:spMkLst>
            <pc:docMk/>
            <pc:sldMk cId="1308959794" sldId="308"/>
            <ac:spMk id="3" creationId="{97DDC6A8-F4A4-338D-A359-9A772972994A}"/>
          </ac:spMkLst>
        </pc:spChg>
        <pc:spChg chg="add del">
          <ac:chgData name="Jeffrey, Justin (DPH)" userId="688d1829-e65b-474d-900a-b54ace26d5c6" providerId="ADAL" clId="{99C8A4AD-29E2-4057-A403-90A4C300E20B}" dt="2023-03-30T17:18:31.519" v="389"/>
          <ac:spMkLst>
            <pc:docMk/>
            <pc:sldMk cId="1308959794" sldId="308"/>
            <ac:spMk id="8" creationId="{907EF6B7-1338-4443-8C46-6A318D952DFD}"/>
          </ac:spMkLst>
        </pc:spChg>
        <pc:spChg chg="add del">
          <ac:chgData name="Jeffrey, Justin (DPH)" userId="688d1829-e65b-474d-900a-b54ace26d5c6" providerId="ADAL" clId="{99C8A4AD-29E2-4057-A403-90A4C300E20B}" dt="2023-03-30T17:18:31.519" v="389"/>
          <ac:spMkLst>
            <pc:docMk/>
            <pc:sldMk cId="1308959794" sldId="308"/>
            <ac:spMk id="10" creationId="{DAAE4CDD-124C-4DCF-9584-B6033B545DD5}"/>
          </ac:spMkLst>
        </pc:spChg>
        <pc:spChg chg="add del">
          <ac:chgData name="Jeffrey, Justin (DPH)" userId="688d1829-e65b-474d-900a-b54ace26d5c6" providerId="ADAL" clId="{99C8A4AD-29E2-4057-A403-90A4C300E20B}" dt="2023-03-30T17:18:31.519" v="389"/>
          <ac:spMkLst>
            <pc:docMk/>
            <pc:sldMk cId="1308959794" sldId="308"/>
            <ac:spMk id="12" creationId="{081E4A58-353D-44AE-B2FC-2A74E2E400F7}"/>
          </ac:spMkLst>
        </pc:spChg>
      </pc:sldChg>
      <pc:sldChg chg="addSp delSp modSp del mod delDesignElem">
        <pc:chgData name="Jeffrey, Justin (DPH)" userId="688d1829-e65b-474d-900a-b54ace26d5c6" providerId="ADAL" clId="{99C8A4AD-29E2-4057-A403-90A4C300E20B}" dt="2023-05-30T17:08:42.738" v="750" actId="2696"/>
        <pc:sldMkLst>
          <pc:docMk/>
          <pc:sldMk cId="750133853" sldId="309"/>
        </pc:sldMkLst>
        <pc:spChg chg="mod">
          <ac:chgData name="Jeffrey, Justin (DPH)" userId="688d1829-e65b-474d-900a-b54ace26d5c6" providerId="ADAL" clId="{99C8A4AD-29E2-4057-A403-90A4C300E20B}" dt="2023-03-30T17:18:24.655" v="359"/>
          <ac:spMkLst>
            <pc:docMk/>
            <pc:sldMk cId="750133853" sldId="309"/>
            <ac:spMk id="2" creationId="{31199B4B-693C-ADA8-1E82-9067BB5C718C}"/>
          </ac:spMkLst>
        </pc:spChg>
        <pc:spChg chg="add del">
          <ac:chgData name="Jeffrey, Justin (DPH)" userId="688d1829-e65b-474d-900a-b54ace26d5c6" providerId="ADAL" clId="{99C8A4AD-29E2-4057-A403-90A4C300E20B}" dt="2023-03-30T17:18:31.519" v="389"/>
          <ac:spMkLst>
            <pc:docMk/>
            <pc:sldMk cId="750133853" sldId="309"/>
            <ac:spMk id="8" creationId="{907EF6B7-1338-4443-8C46-6A318D952DFD}"/>
          </ac:spMkLst>
        </pc:spChg>
        <pc:spChg chg="add del">
          <ac:chgData name="Jeffrey, Justin (DPH)" userId="688d1829-e65b-474d-900a-b54ace26d5c6" providerId="ADAL" clId="{99C8A4AD-29E2-4057-A403-90A4C300E20B}" dt="2023-03-30T17:18:31.519" v="389"/>
          <ac:spMkLst>
            <pc:docMk/>
            <pc:sldMk cId="750133853" sldId="309"/>
            <ac:spMk id="10" creationId="{DAAE4CDD-124C-4DCF-9584-B6033B545DD5}"/>
          </ac:spMkLst>
        </pc:spChg>
        <pc:spChg chg="add del">
          <ac:chgData name="Jeffrey, Justin (DPH)" userId="688d1829-e65b-474d-900a-b54ace26d5c6" providerId="ADAL" clId="{99C8A4AD-29E2-4057-A403-90A4C300E20B}" dt="2023-03-30T17:18:31.519" v="389"/>
          <ac:spMkLst>
            <pc:docMk/>
            <pc:sldMk cId="750133853" sldId="309"/>
            <ac:spMk id="12" creationId="{081E4A58-353D-44AE-B2FC-2A74E2E400F7}"/>
          </ac:spMkLst>
        </pc:spChg>
      </pc:sldChg>
      <pc:sldChg chg="addSp delSp modSp del mod delDesignElem">
        <pc:chgData name="Jeffrey, Justin (DPH)" userId="688d1829-e65b-474d-900a-b54ace26d5c6" providerId="ADAL" clId="{99C8A4AD-29E2-4057-A403-90A4C300E20B}" dt="2023-05-30T17:08:46.304" v="751" actId="2696"/>
        <pc:sldMkLst>
          <pc:docMk/>
          <pc:sldMk cId="45796187" sldId="310"/>
        </pc:sldMkLst>
        <pc:spChg chg="mod">
          <ac:chgData name="Jeffrey, Justin (DPH)" userId="688d1829-e65b-474d-900a-b54ace26d5c6" providerId="ADAL" clId="{99C8A4AD-29E2-4057-A403-90A4C300E20B}" dt="2023-03-30T17:18:24.655" v="359"/>
          <ac:spMkLst>
            <pc:docMk/>
            <pc:sldMk cId="45796187" sldId="310"/>
            <ac:spMk id="3" creationId="{A7649A80-8E51-0A34-DBEF-0EE9FC1447F0}"/>
          </ac:spMkLst>
        </pc:spChg>
        <pc:spChg chg="add del">
          <ac:chgData name="Jeffrey, Justin (DPH)" userId="688d1829-e65b-474d-900a-b54ace26d5c6" providerId="ADAL" clId="{99C8A4AD-29E2-4057-A403-90A4C300E20B}" dt="2023-03-30T17:18:31.519" v="389"/>
          <ac:spMkLst>
            <pc:docMk/>
            <pc:sldMk cId="45796187" sldId="310"/>
            <ac:spMk id="14" creationId="{907EF6B7-1338-4443-8C46-6A318D952DFD}"/>
          </ac:spMkLst>
        </pc:spChg>
        <pc:spChg chg="add del">
          <ac:chgData name="Jeffrey, Justin (DPH)" userId="688d1829-e65b-474d-900a-b54ace26d5c6" providerId="ADAL" clId="{99C8A4AD-29E2-4057-A403-90A4C300E20B}" dt="2023-03-30T17:18:31.519" v="389"/>
          <ac:spMkLst>
            <pc:docMk/>
            <pc:sldMk cId="45796187" sldId="310"/>
            <ac:spMk id="15" creationId="{DAAE4CDD-124C-4DCF-9584-B6033B545DD5}"/>
          </ac:spMkLst>
        </pc:spChg>
        <pc:spChg chg="add del">
          <ac:chgData name="Jeffrey, Justin (DPH)" userId="688d1829-e65b-474d-900a-b54ace26d5c6" providerId="ADAL" clId="{99C8A4AD-29E2-4057-A403-90A4C300E20B}" dt="2023-03-30T17:18:31.519" v="389"/>
          <ac:spMkLst>
            <pc:docMk/>
            <pc:sldMk cId="45796187" sldId="310"/>
            <ac:spMk id="16" creationId="{081E4A58-353D-44AE-B2FC-2A74E2E400F7}"/>
          </ac:spMkLst>
        </pc:spChg>
      </pc:sldChg>
      <pc:sldChg chg="addSp delSp delDesignElem">
        <pc:chgData name="Jeffrey, Justin (DPH)" userId="688d1829-e65b-474d-900a-b54ace26d5c6" providerId="ADAL" clId="{99C8A4AD-29E2-4057-A403-90A4C300E20B}" dt="2023-03-30T17:18:31.519" v="389"/>
        <pc:sldMkLst>
          <pc:docMk/>
          <pc:sldMk cId="1629748030" sldId="311"/>
        </pc:sldMkLst>
        <pc:spChg chg="add del">
          <ac:chgData name="Jeffrey, Justin (DPH)" userId="688d1829-e65b-474d-900a-b54ace26d5c6" providerId="ADAL" clId="{99C8A4AD-29E2-4057-A403-90A4C300E20B}" dt="2023-03-30T17:18:31.519" v="389"/>
          <ac:spMkLst>
            <pc:docMk/>
            <pc:sldMk cId="1629748030" sldId="311"/>
            <ac:spMk id="10" creationId="{D4771268-CB57-404A-9271-370EB28F6090}"/>
          </ac:spMkLst>
        </pc:spChg>
      </pc:sldChg>
      <pc:sldChg chg="addSp delSp modSp mod delDesignElem">
        <pc:chgData name="Jeffrey, Justin (DPH)" userId="688d1829-e65b-474d-900a-b54ace26d5c6" providerId="ADAL" clId="{99C8A4AD-29E2-4057-A403-90A4C300E20B}" dt="2023-03-30T17:18:31.519" v="389"/>
        <pc:sldMkLst>
          <pc:docMk/>
          <pc:sldMk cId="2662233713" sldId="312"/>
        </pc:sldMkLst>
        <pc:spChg chg="mod">
          <ac:chgData name="Jeffrey, Justin (DPH)" userId="688d1829-e65b-474d-900a-b54ace26d5c6" providerId="ADAL" clId="{99C8A4AD-29E2-4057-A403-90A4C300E20B}" dt="2023-03-30T17:18:24.655" v="359"/>
          <ac:spMkLst>
            <pc:docMk/>
            <pc:sldMk cId="2662233713" sldId="312"/>
            <ac:spMk id="2" creationId="{4B8FB5EB-2A1E-861E-0001-5D291A7E8541}"/>
          </ac:spMkLst>
        </pc:spChg>
        <pc:spChg chg="add del">
          <ac:chgData name="Jeffrey, Justin (DPH)" userId="688d1829-e65b-474d-900a-b54ace26d5c6" providerId="ADAL" clId="{99C8A4AD-29E2-4057-A403-90A4C300E20B}" dt="2023-03-30T17:18:31.519" v="389"/>
          <ac:spMkLst>
            <pc:docMk/>
            <pc:sldMk cId="2662233713" sldId="312"/>
            <ac:spMk id="15" creationId="{907EF6B7-1338-4443-8C46-6A318D952DFD}"/>
          </ac:spMkLst>
        </pc:spChg>
        <pc:spChg chg="add del">
          <ac:chgData name="Jeffrey, Justin (DPH)" userId="688d1829-e65b-474d-900a-b54ace26d5c6" providerId="ADAL" clId="{99C8A4AD-29E2-4057-A403-90A4C300E20B}" dt="2023-03-30T17:18:31.519" v="389"/>
          <ac:spMkLst>
            <pc:docMk/>
            <pc:sldMk cId="2662233713" sldId="312"/>
            <ac:spMk id="17" creationId="{DAAE4CDD-124C-4DCF-9584-B6033B545DD5}"/>
          </ac:spMkLst>
        </pc:spChg>
        <pc:spChg chg="add del">
          <ac:chgData name="Jeffrey, Justin (DPH)" userId="688d1829-e65b-474d-900a-b54ace26d5c6" providerId="ADAL" clId="{99C8A4AD-29E2-4057-A403-90A4C300E20B}" dt="2023-03-30T17:18:31.519" v="389"/>
          <ac:spMkLst>
            <pc:docMk/>
            <pc:sldMk cId="2662233713" sldId="312"/>
            <ac:spMk id="19" creationId="{081E4A58-353D-44AE-B2FC-2A74E2E400F7}"/>
          </ac:spMkLst>
        </pc:spChg>
      </pc:sldChg>
      <pc:sldChg chg="addSp delSp modSp mod delDesignElem">
        <pc:chgData name="Jeffrey, Justin (DPH)" userId="688d1829-e65b-474d-900a-b54ace26d5c6" providerId="ADAL" clId="{99C8A4AD-29E2-4057-A403-90A4C300E20B}" dt="2023-03-30T17:18:31.519" v="389"/>
        <pc:sldMkLst>
          <pc:docMk/>
          <pc:sldMk cId="2220377389" sldId="313"/>
        </pc:sldMkLst>
        <pc:spChg chg="mod">
          <ac:chgData name="Jeffrey, Justin (DPH)" userId="688d1829-e65b-474d-900a-b54ace26d5c6" providerId="ADAL" clId="{99C8A4AD-29E2-4057-A403-90A4C300E20B}" dt="2023-03-30T17:18:24.655" v="359"/>
          <ac:spMkLst>
            <pc:docMk/>
            <pc:sldMk cId="2220377389" sldId="313"/>
            <ac:spMk id="2" creationId="{8070D734-BE37-D48A-F297-C5A42642B5D9}"/>
          </ac:spMkLst>
        </pc:spChg>
        <pc:spChg chg="add del">
          <ac:chgData name="Jeffrey, Justin (DPH)" userId="688d1829-e65b-474d-900a-b54ace26d5c6" providerId="ADAL" clId="{99C8A4AD-29E2-4057-A403-90A4C300E20B}" dt="2023-03-30T17:18:31.519" v="389"/>
          <ac:spMkLst>
            <pc:docMk/>
            <pc:sldMk cId="2220377389" sldId="313"/>
            <ac:spMk id="9" creationId="{B819A166-7571-4003-A6B8-B62034C3ED30}"/>
          </ac:spMkLst>
        </pc:spChg>
      </pc:sldChg>
      <pc:sldChg chg="addSp delSp delDesignElem">
        <pc:chgData name="Jeffrey, Justin (DPH)" userId="688d1829-e65b-474d-900a-b54ace26d5c6" providerId="ADAL" clId="{99C8A4AD-29E2-4057-A403-90A4C300E20B}" dt="2023-03-30T17:18:31.519" v="389"/>
        <pc:sldMkLst>
          <pc:docMk/>
          <pc:sldMk cId="3668457393" sldId="314"/>
        </pc:sldMkLst>
        <pc:spChg chg="add del">
          <ac:chgData name="Jeffrey, Justin (DPH)" userId="688d1829-e65b-474d-900a-b54ace26d5c6" providerId="ADAL" clId="{99C8A4AD-29E2-4057-A403-90A4C300E20B}" dt="2023-03-30T17:18:31.519" v="389"/>
          <ac:spMkLst>
            <pc:docMk/>
            <pc:sldMk cId="3668457393" sldId="314"/>
            <ac:spMk id="10" creationId="{42A4FC2C-047E-45A5-965D-8E1E3BF09BC6}"/>
          </ac:spMkLst>
        </pc:spChg>
      </pc:sldChg>
      <pc:sldChg chg="addSp delSp delDesignElem">
        <pc:chgData name="Jeffrey, Justin (DPH)" userId="688d1829-e65b-474d-900a-b54ace26d5c6" providerId="ADAL" clId="{99C8A4AD-29E2-4057-A403-90A4C300E20B}" dt="2023-03-30T17:18:31.519" v="389"/>
        <pc:sldMkLst>
          <pc:docMk/>
          <pc:sldMk cId="1561234874" sldId="315"/>
        </pc:sldMkLst>
        <pc:spChg chg="add del">
          <ac:chgData name="Jeffrey, Justin (DPH)" userId="688d1829-e65b-474d-900a-b54ace26d5c6" providerId="ADAL" clId="{99C8A4AD-29E2-4057-A403-90A4C300E20B}" dt="2023-03-30T17:18:31.519" v="389"/>
          <ac:spMkLst>
            <pc:docMk/>
            <pc:sldMk cId="1561234874" sldId="315"/>
            <ac:spMk id="10" creationId="{42A4FC2C-047E-45A5-965D-8E1E3BF09BC6}"/>
          </ac:spMkLst>
        </pc:spChg>
      </pc:sldChg>
      <pc:sldChg chg="addSp delSp delDesignElem">
        <pc:chgData name="Jeffrey, Justin (DPH)" userId="688d1829-e65b-474d-900a-b54ace26d5c6" providerId="ADAL" clId="{99C8A4AD-29E2-4057-A403-90A4C300E20B}" dt="2023-03-30T17:18:31.519" v="389"/>
        <pc:sldMkLst>
          <pc:docMk/>
          <pc:sldMk cId="1743842794" sldId="316"/>
        </pc:sldMkLst>
        <pc:spChg chg="add del">
          <ac:chgData name="Jeffrey, Justin (DPH)" userId="688d1829-e65b-474d-900a-b54ace26d5c6" providerId="ADAL" clId="{99C8A4AD-29E2-4057-A403-90A4C300E20B}" dt="2023-03-30T17:18:31.519" v="389"/>
          <ac:spMkLst>
            <pc:docMk/>
            <pc:sldMk cId="1743842794" sldId="316"/>
            <ac:spMk id="10" creationId="{42A4FC2C-047E-45A5-965D-8E1E3BF09BC6}"/>
          </ac:spMkLst>
        </pc:spChg>
      </pc:sldChg>
      <pc:sldChg chg="modSp">
        <pc:chgData name="Jeffrey, Justin (DPH)" userId="688d1829-e65b-474d-900a-b54ace26d5c6" providerId="ADAL" clId="{99C8A4AD-29E2-4057-A403-90A4C300E20B}" dt="2023-03-30T17:18:31.519" v="389"/>
        <pc:sldMkLst>
          <pc:docMk/>
          <pc:sldMk cId="4287837150" sldId="317"/>
        </pc:sldMkLst>
        <pc:spChg chg="mod">
          <ac:chgData name="Jeffrey, Justin (DPH)" userId="688d1829-e65b-474d-900a-b54ace26d5c6" providerId="ADAL" clId="{99C8A4AD-29E2-4057-A403-90A4C300E20B}" dt="2023-03-30T17:18:31.519" v="389"/>
          <ac:spMkLst>
            <pc:docMk/>
            <pc:sldMk cId="4287837150" sldId="317"/>
            <ac:spMk id="2" creationId="{8FB3F24F-71F4-216A-27A8-1455E1F93F47}"/>
          </ac:spMkLst>
        </pc:spChg>
        <pc:spChg chg="mod">
          <ac:chgData name="Jeffrey, Justin (DPH)" userId="688d1829-e65b-474d-900a-b54ace26d5c6" providerId="ADAL" clId="{99C8A4AD-29E2-4057-A403-90A4C300E20B}" dt="2023-03-30T17:18:31.519" v="389"/>
          <ac:spMkLst>
            <pc:docMk/>
            <pc:sldMk cId="4287837150" sldId="317"/>
            <ac:spMk id="3" creationId="{11FDBFA6-C477-3C57-0467-2E6BB74784B7}"/>
          </ac:spMkLst>
        </pc:spChg>
      </pc:sldChg>
      <pc:sldChg chg="addSp delSp delDesignElem">
        <pc:chgData name="Jeffrey, Justin (DPH)" userId="688d1829-e65b-474d-900a-b54ace26d5c6" providerId="ADAL" clId="{99C8A4AD-29E2-4057-A403-90A4C300E20B}" dt="2023-03-30T17:18:31.519" v="389"/>
        <pc:sldMkLst>
          <pc:docMk/>
          <pc:sldMk cId="277968013" sldId="318"/>
        </pc:sldMkLst>
        <pc:spChg chg="add del">
          <ac:chgData name="Jeffrey, Justin (DPH)" userId="688d1829-e65b-474d-900a-b54ace26d5c6" providerId="ADAL" clId="{99C8A4AD-29E2-4057-A403-90A4C300E20B}" dt="2023-03-30T17:18:31.519" v="389"/>
          <ac:spMkLst>
            <pc:docMk/>
            <pc:sldMk cId="277968013" sldId="318"/>
            <ac:spMk id="10" creationId="{22F15A2D-2324-487D-A02A-BF46C5C580EB}"/>
          </ac:spMkLst>
        </pc:spChg>
        <pc:spChg chg="add del">
          <ac:chgData name="Jeffrey, Justin (DPH)" userId="688d1829-e65b-474d-900a-b54ace26d5c6" providerId="ADAL" clId="{99C8A4AD-29E2-4057-A403-90A4C300E20B}" dt="2023-03-30T17:18:31.519" v="389"/>
          <ac:spMkLst>
            <pc:docMk/>
            <pc:sldMk cId="277968013" sldId="318"/>
            <ac:spMk id="12" creationId="{17A7F34E-D418-47E2-9F86-2C45BBC31210}"/>
          </ac:spMkLst>
        </pc:spChg>
        <pc:spChg chg="add del">
          <ac:chgData name="Jeffrey, Justin (DPH)" userId="688d1829-e65b-474d-900a-b54ace26d5c6" providerId="ADAL" clId="{99C8A4AD-29E2-4057-A403-90A4C300E20B}" dt="2023-03-30T17:18:31.519" v="389"/>
          <ac:spMkLst>
            <pc:docMk/>
            <pc:sldMk cId="277968013" sldId="318"/>
            <ac:spMk id="14" creationId="{2AEAFA59-923A-4F54-8B49-44C970BCC323}"/>
          </ac:spMkLst>
        </pc:spChg>
      </pc:sldChg>
      <pc:sldChg chg="addSp delSp delDesignElem">
        <pc:chgData name="Jeffrey, Justin (DPH)" userId="688d1829-e65b-474d-900a-b54ace26d5c6" providerId="ADAL" clId="{99C8A4AD-29E2-4057-A403-90A4C300E20B}" dt="2023-03-30T17:18:31.519" v="389"/>
        <pc:sldMkLst>
          <pc:docMk/>
          <pc:sldMk cId="3728882954" sldId="319"/>
        </pc:sldMkLst>
        <pc:spChg chg="add del">
          <ac:chgData name="Jeffrey, Justin (DPH)" userId="688d1829-e65b-474d-900a-b54ace26d5c6" providerId="ADAL" clId="{99C8A4AD-29E2-4057-A403-90A4C300E20B}" dt="2023-03-30T17:18:31.519" v="389"/>
          <ac:spMkLst>
            <pc:docMk/>
            <pc:sldMk cId="3728882954" sldId="319"/>
            <ac:spMk id="10" creationId="{42A4FC2C-047E-45A5-965D-8E1E3BF09BC6}"/>
          </ac:spMkLst>
        </pc:spChg>
      </pc:sldChg>
      <pc:sldChg chg="addSp delSp modSp mod ord delDesignElem">
        <pc:chgData name="Jeffrey, Justin (DPH)" userId="688d1829-e65b-474d-900a-b54ace26d5c6" providerId="ADAL" clId="{99C8A4AD-29E2-4057-A403-90A4C300E20B}" dt="2023-06-28T02:50:27.615" v="2650" actId="20577"/>
        <pc:sldMkLst>
          <pc:docMk/>
          <pc:sldMk cId="1116099335" sldId="320"/>
        </pc:sldMkLst>
        <pc:spChg chg="mod">
          <ac:chgData name="Jeffrey, Justin (DPH)" userId="688d1829-e65b-474d-900a-b54ace26d5c6" providerId="ADAL" clId="{99C8A4AD-29E2-4057-A403-90A4C300E20B}" dt="2023-06-28T02:50:27.615" v="2650" actId="20577"/>
          <ac:spMkLst>
            <pc:docMk/>
            <pc:sldMk cId="1116099335" sldId="320"/>
            <ac:spMk id="3" creationId="{AFF04FDA-6E2B-5109-D347-B53A3486FEDC}"/>
          </ac:spMkLst>
        </pc:spChg>
        <pc:spChg chg="add del">
          <ac:chgData name="Jeffrey, Justin (DPH)" userId="688d1829-e65b-474d-900a-b54ace26d5c6" providerId="ADAL" clId="{99C8A4AD-29E2-4057-A403-90A4C300E20B}" dt="2023-03-30T17:18:31.519" v="389"/>
          <ac:spMkLst>
            <pc:docMk/>
            <pc:sldMk cId="1116099335" sldId="320"/>
            <ac:spMk id="8" creationId="{907EF6B7-1338-4443-8C46-6A318D952DFD}"/>
          </ac:spMkLst>
        </pc:spChg>
        <pc:spChg chg="add del">
          <ac:chgData name="Jeffrey, Justin (DPH)" userId="688d1829-e65b-474d-900a-b54ace26d5c6" providerId="ADAL" clId="{99C8A4AD-29E2-4057-A403-90A4C300E20B}" dt="2023-03-30T17:18:31.519" v="389"/>
          <ac:spMkLst>
            <pc:docMk/>
            <pc:sldMk cId="1116099335" sldId="320"/>
            <ac:spMk id="10" creationId="{DAAE4CDD-124C-4DCF-9584-B6033B545DD5}"/>
          </ac:spMkLst>
        </pc:spChg>
        <pc:spChg chg="add del">
          <ac:chgData name="Jeffrey, Justin (DPH)" userId="688d1829-e65b-474d-900a-b54ace26d5c6" providerId="ADAL" clId="{99C8A4AD-29E2-4057-A403-90A4C300E20B}" dt="2023-03-30T17:18:31.519" v="389"/>
          <ac:spMkLst>
            <pc:docMk/>
            <pc:sldMk cId="1116099335" sldId="320"/>
            <ac:spMk id="12" creationId="{081E4A58-353D-44AE-B2FC-2A74E2E400F7}"/>
          </ac:spMkLst>
        </pc:spChg>
      </pc:sldChg>
      <pc:sldChg chg="addSp delSp modSp new del mod setBg delDesignElem">
        <pc:chgData name="Jeffrey, Justin (DPH)" userId="688d1829-e65b-474d-900a-b54ace26d5c6" providerId="ADAL" clId="{99C8A4AD-29E2-4057-A403-90A4C300E20B}" dt="2023-06-28T02:36:20.358" v="2397" actId="2696"/>
        <pc:sldMkLst>
          <pc:docMk/>
          <pc:sldMk cId="2716881764" sldId="321"/>
        </pc:sldMkLst>
        <pc:spChg chg="mod">
          <ac:chgData name="Jeffrey, Justin (DPH)" userId="688d1829-e65b-474d-900a-b54ace26d5c6" providerId="ADAL" clId="{99C8A4AD-29E2-4057-A403-90A4C300E20B}" dt="2023-03-30T16:50:40.642" v="54" actId="26606"/>
          <ac:spMkLst>
            <pc:docMk/>
            <pc:sldMk cId="2716881764" sldId="321"/>
            <ac:spMk id="2" creationId="{F898805F-30CC-C01A-B42C-13D88823577B}"/>
          </ac:spMkLst>
        </pc:spChg>
        <pc:spChg chg="mod">
          <ac:chgData name="Jeffrey, Justin (DPH)" userId="688d1829-e65b-474d-900a-b54ace26d5c6" providerId="ADAL" clId="{99C8A4AD-29E2-4057-A403-90A4C300E20B}" dt="2023-05-30T17:10:06.114" v="758" actId="113"/>
          <ac:spMkLst>
            <pc:docMk/>
            <pc:sldMk cId="2716881764" sldId="321"/>
            <ac:spMk id="3" creationId="{CC206F84-4105-CB38-CAB6-75C4A1ADD936}"/>
          </ac:spMkLst>
        </pc:spChg>
        <pc:spChg chg="add del">
          <ac:chgData name="Jeffrey, Justin (DPH)" userId="688d1829-e65b-474d-900a-b54ace26d5c6" providerId="ADAL" clId="{99C8A4AD-29E2-4057-A403-90A4C300E20B}" dt="2023-03-30T17:18:31.519" v="389"/>
          <ac:spMkLst>
            <pc:docMk/>
            <pc:sldMk cId="2716881764" sldId="321"/>
            <ac:spMk id="8" creationId="{081EA652-8C6A-4E69-BEB9-170809474553}"/>
          </ac:spMkLst>
        </pc:spChg>
        <pc:spChg chg="add del">
          <ac:chgData name="Jeffrey, Justin (DPH)" userId="688d1829-e65b-474d-900a-b54ace26d5c6" providerId="ADAL" clId="{99C8A4AD-29E2-4057-A403-90A4C300E20B}" dt="2023-03-30T17:18:31.519" v="389"/>
          <ac:spMkLst>
            <pc:docMk/>
            <pc:sldMk cId="2716881764" sldId="321"/>
            <ac:spMk id="10" creationId="{5298780A-33B9-4EA2-8F67-DE68AD62841B}"/>
          </ac:spMkLst>
        </pc:spChg>
        <pc:spChg chg="add del">
          <ac:chgData name="Jeffrey, Justin (DPH)" userId="688d1829-e65b-474d-900a-b54ace26d5c6" providerId="ADAL" clId="{99C8A4AD-29E2-4057-A403-90A4C300E20B}" dt="2023-03-30T17:18:31.519" v="389"/>
          <ac:spMkLst>
            <pc:docMk/>
            <pc:sldMk cId="2716881764" sldId="321"/>
            <ac:spMk id="12" creationId="{7F488E8B-4E1E-4402-8935-D4E6C02615C7}"/>
          </ac:spMkLst>
        </pc:spChg>
        <pc:cxnChg chg="add del">
          <ac:chgData name="Jeffrey, Justin (DPH)" userId="688d1829-e65b-474d-900a-b54ace26d5c6" providerId="ADAL" clId="{99C8A4AD-29E2-4057-A403-90A4C300E20B}" dt="2023-03-30T17:18:31.519" v="389"/>
          <ac:cxnSpMkLst>
            <pc:docMk/>
            <pc:sldMk cId="2716881764" sldId="321"/>
            <ac:cxnSpMk id="14" creationId="{23AAC9B5-8015-485C-ACF9-A750390E9A56}"/>
          </ac:cxnSpMkLst>
        </pc:cxnChg>
      </pc:sldChg>
      <pc:sldChg chg="addSp delSp modSp new del mod setBg modAnim delDesignElem">
        <pc:chgData name="Jeffrey, Justin (DPH)" userId="688d1829-e65b-474d-900a-b54ace26d5c6" providerId="ADAL" clId="{99C8A4AD-29E2-4057-A403-90A4C300E20B}" dt="2023-05-30T17:10:13.549" v="759" actId="2696"/>
        <pc:sldMkLst>
          <pc:docMk/>
          <pc:sldMk cId="3747143624" sldId="322"/>
        </pc:sldMkLst>
        <pc:spChg chg="mod">
          <ac:chgData name="Jeffrey, Justin (DPH)" userId="688d1829-e65b-474d-900a-b54ace26d5c6" providerId="ADAL" clId="{99C8A4AD-29E2-4057-A403-90A4C300E20B}" dt="2023-03-30T17:18:31.519" v="389"/>
          <ac:spMkLst>
            <pc:docMk/>
            <pc:sldMk cId="3747143624" sldId="322"/>
            <ac:spMk id="2" creationId="{04BB342E-305B-4DC8-263E-483DDD694F3D}"/>
          </ac:spMkLst>
        </pc:spChg>
        <pc:spChg chg="mod">
          <ac:chgData name="Jeffrey, Justin (DPH)" userId="688d1829-e65b-474d-900a-b54ace26d5c6" providerId="ADAL" clId="{99C8A4AD-29E2-4057-A403-90A4C300E20B}" dt="2023-03-30T17:18:24.655" v="359"/>
          <ac:spMkLst>
            <pc:docMk/>
            <pc:sldMk cId="3747143624" sldId="322"/>
            <ac:spMk id="3" creationId="{BD02FCCA-9124-FEE5-D4AA-904C42366D64}"/>
          </ac:spMkLst>
        </pc:spChg>
        <pc:spChg chg="add del">
          <ac:chgData name="Jeffrey, Justin (DPH)" userId="688d1829-e65b-474d-900a-b54ace26d5c6" providerId="ADAL" clId="{99C8A4AD-29E2-4057-A403-90A4C300E20B}" dt="2023-03-30T16:52:33.179" v="71" actId="26606"/>
          <ac:spMkLst>
            <pc:docMk/>
            <pc:sldMk cId="3747143624" sldId="322"/>
            <ac:spMk id="8" creationId="{1BB867FF-FC45-48F7-8104-F89BE54909F1}"/>
          </ac:spMkLst>
        </pc:spChg>
        <pc:spChg chg="add del">
          <ac:chgData name="Jeffrey, Justin (DPH)" userId="688d1829-e65b-474d-900a-b54ace26d5c6" providerId="ADAL" clId="{99C8A4AD-29E2-4057-A403-90A4C300E20B}" dt="2023-03-30T16:52:33.179" v="71" actId="26606"/>
          <ac:spMkLst>
            <pc:docMk/>
            <pc:sldMk cId="3747143624" sldId="322"/>
            <ac:spMk id="10" creationId="{8BB56887-D0D5-4F0C-9E19-7247EB83C8B7}"/>
          </ac:spMkLst>
        </pc:spChg>
        <pc:spChg chg="add del">
          <ac:chgData name="Jeffrey, Justin (DPH)" userId="688d1829-e65b-474d-900a-b54ace26d5c6" providerId="ADAL" clId="{99C8A4AD-29E2-4057-A403-90A4C300E20B}" dt="2023-03-30T16:52:33.179" v="71" actId="26606"/>
          <ac:spMkLst>
            <pc:docMk/>
            <pc:sldMk cId="3747143624" sldId="322"/>
            <ac:spMk id="12" creationId="{081E4A58-353D-44AE-B2FC-2A74E2E400F7}"/>
          </ac:spMkLst>
        </pc:spChg>
        <pc:spChg chg="add del">
          <ac:chgData name="Jeffrey, Justin (DPH)" userId="688d1829-e65b-474d-900a-b54ace26d5c6" providerId="ADAL" clId="{99C8A4AD-29E2-4057-A403-90A4C300E20B}" dt="2023-03-30T17:18:31.519" v="389"/>
          <ac:spMkLst>
            <pc:docMk/>
            <pc:sldMk cId="3747143624" sldId="322"/>
            <ac:spMk id="14" creationId="{100EDD19-6802-4EC3-95CE-CFFAB042CFD6}"/>
          </ac:spMkLst>
        </pc:spChg>
        <pc:spChg chg="add del">
          <ac:chgData name="Jeffrey, Justin (DPH)" userId="688d1829-e65b-474d-900a-b54ace26d5c6" providerId="ADAL" clId="{99C8A4AD-29E2-4057-A403-90A4C300E20B}" dt="2023-03-30T17:18:31.519" v="389"/>
          <ac:spMkLst>
            <pc:docMk/>
            <pc:sldMk cId="3747143624" sldId="322"/>
            <ac:spMk id="15" creationId="{DB17E863-922E-4C26-BD64-E8FD41D28661}"/>
          </ac:spMkLst>
        </pc:spChg>
      </pc:sldChg>
      <pc:sldChg chg="addSp delSp modSp new mod setBg delDesignElem">
        <pc:chgData name="Jeffrey, Justin (DPH)" userId="688d1829-e65b-474d-900a-b54ace26d5c6" providerId="ADAL" clId="{99C8A4AD-29E2-4057-A403-90A4C300E20B}" dt="2023-05-30T17:12:47.088" v="1258" actId="33524"/>
        <pc:sldMkLst>
          <pc:docMk/>
          <pc:sldMk cId="3107003845" sldId="323"/>
        </pc:sldMkLst>
        <pc:spChg chg="mod">
          <ac:chgData name="Jeffrey, Justin (DPH)" userId="688d1829-e65b-474d-900a-b54ace26d5c6" providerId="ADAL" clId="{99C8A4AD-29E2-4057-A403-90A4C300E20B}" dt="2023-03-30T17:18:31.519" v="389"/>
          <ac:spMkLst>
            <pc:docMk/>
            <pc:sldMk cId="3107003845" sldId="323"/>
            <ac:spMk id="2" creationId="{C9720766-3AF8-1545-32DB-9406C4DEA7DB}"/>
          </ac:spMkLst>
        </pc:spChg>
        <pc:spChg chg="mod ord">
          <ac:chgData name="Jeffrey, Justin (DPH)" userId="688d1829-e65b-474d-900a-b54ace26d5c6" providerId="ADAL" clId="{99C8A4AD-29E2-4057-A403-90A4C300E20B}" dt="2023-05-30T17:12:47.088" v="1258" actId="33524"/>
          <ac:spMkLst>
            <pc:docMk/>
            <pc:sldMk cId="3107003845" sldId="323"/>
            <ac:spMk id="3" creationId="{A23C6864-46C7-2064-7537-AD90602AB558}"/>
          </ac:spMkLst>
        </pc:spChg>
        <pc:spChg chg="add del">
          <ac:chgData name="Jeffrey, Justin (DPH)" userId="688d1829-e65b-474d-900a-b54ace26d5c6" providerId="ADAL" clId="{99C8A4AD-29E2-4057-A403-90A4C300E20B}" dt="2023-03-30T17:18:31.519" v="389"/>
          <ac:spMkLst>
            <pc:docMk/>
            <pc:sldMk cId="3107003845" sldId="323"/>
            <ac:spMk id="8" creationId="{100EDD19-6802-4EC3-95CE-CFFAB042CFD6}"/>
          </ac:spMkLst>
        </pc:spChg>
        <pc:spChg chg="add del">
          <ac:chgData name="Jeffrey, Justin (DPH)" userId="688d1829-e65b-474d-900a-b54ace26d5c6" providerId="ADAL" clId="{99C8A4AD-29E2-4057-A403-90A4C300E20B}" dt="2023-03-30T17:18:31.519" v="389"/>
          <ac:spMkLst>
            <pc:docMk/>
            <pc:sldMk cId="3107003845" sldId="323"/>
            <ac:spMk id="10" creationId="{DB17E863-922E-4C26-BD64-E8FD41D28661}"/>
          </ac:spMkLst>
        </pc:spChg>
      </pc:sldChg>
      <pc:sldChg chg="addSp delSp modSp new mod setBg modAnim delDesignElem">
        <pc:chgData name="Jeffrey, Justin (DPH)" userId="688d1829-e65b-474d-900a-b54ace26d5c6" providerId="ADAL" clId="{99C8A4AD-29E2-4057-A403-90A4C300E20B}" dt="2023-03-30T17:18:31.519" v="389"/>
        <pc:sldMkLst>
          <pc:docMk/>
          <pc:sldMk cId="2154450506" sldId="324"/>
        </pc:sldMkLst>
        <pc:spChg chg="mod">
          <ac:chgData name="Jeffrey, Justin (DPH)" userId="688d1829-e65b-474d-900a-b54ace26d5c6" providerId="ADAL" clId="{99C8A4AD-29E2-4057-A403-90A4C300E20B}" dt="2023-03-30T17:18:31.519" v="389"/>
          <ac:spMkLst>
            <pc:docMk/>
            <pc:sldMk cId="2154450506" sldId="324"/>
            <ac:spMk id="2" creationId="{079BD01E-FB50-4B36-79A7-48B663146029}"/>
          </ac:spMkLst>
        </pc:spChg>
        <pc:spChg chg="mod">
          <ac:chgData name="Jeffrey, Justin (DPH)" userId="688d1829-e65b-474d-900a-b54ace26d5c6" providerId="ADAL" clId="{99C8A4AD-29E2-4057-A403-90A4C300E20B}" dt="2023-03-30T17:18:31.519" v="389"/>
          <ac:spMkLst>
            <pc:docMk/>
            <pc:sldMk cId="2154450506" sldId="324"/>
            <ac:spMk id="3" creationId="{B912A4AE-E481-426E-BDC5-FACA7D72125E}"/>
          </ac:spMkLst>
        </pc:spChg>
        <pc:spChg chg="add del">
          <ac:chgData name="Jeffrey, Justin (DPH)" userId="688d1829-e65b-474d-900a-b54ace26d5c6" providerId="ADAL" clId="{99C8A4AD-29E2-4057-A403-90A4C300E20B}" dt="2023-03-30T17:01:27.991" v="122" actId="26606"/>
          <ac:spMkLst>
            <pc:docMk/>
            <pc:sldMk cId="2154450506" sldId="324"/>
            <ac:spMk id="8" creationId="{100EDD19-6802-4EC3-95CE-CFFAB042CFD6}"/>
          </ac:spMkLst>
        </pc:spChg>
        <pc:spChg chg="add del">
          <ac:chgData name="Jeffrey, Justin (DPH)" userId="688d1829-e65b-474d-900a-b54ace26d5c6" providerId="ADAL" clId="{99C8A4AD-29E2-4057-A403-90A4C300E20B}" dt="2023-03-30T17:01:27.991" v="122" actId="26606"/>
          <ac:spMkLst>
            <pc:docMk/>
            <pc:sldMk cId="2154450506" sldId="324"/>
            <ac:spMk id="10" creationId="{DB17E863-922E-4C26-BD64-E8FD41D28661}"/>
          </ac:spMkLst>
        </pc:spChg>
        <pc:spChg chg="add del">
          <ac:chgData name="Jeffrey, Justin (DPH)" userId="688d1829-e65b-474d-900a-b54ace26d5c6" providerId="ADAL" clId="{99C8A4AD-29E2-4057-A403-90A4C300E20B}" dt="2023-03-30T17:18:31.519" v="389"/>
          <ac:spMkLst>
            <pc:docMk/>
            <pc:sldMk cId="2154450506" sldId="324"/>
            <ac:spMk id="15" creationId="{1BB867FF-FC45-48F7-8104-F89BE54909F1}"/>
          </ac:spMkLst>
        </pc:spChg>
        <pc:spChg chg="add del">
          <ac:chgData name="Jeffrey, Justin (DPH)" userId="688d1829-e65b-474d-900a-b54ace26d5c6" providerId="ADAL" clId="{99C8A4AD-29E2-4057-A403-90A4C300E20B}" dt="2023-03-30T17:18:31.519" v="389"/>
          <ac:spMkLst>
            <pc:docMk/>
            <pc:sldMk cId="2154450506" sldId="324"/>
            <ac:spMk id="17" creationId="{8BB56887-D0D5-4F0C-9E19-7247EB83C8B7}"/>
          </ac:spMkLst>
        </pc:spChg>
        <pc:spChg chg="add del">
          <ac:chgData name="Jeffrey, Justin (DPH)" userId="688d1829-e65b-474d-900a-b54ace26d5c6" providerId="ADAL" clId="{99C8A4AD-29E2-4057-A403-90A4C300E20B}" dt="2023-03-30T17:18:31.519" v="389"/>
          <ac:spMkLst>
            <pc:docMk/>
            <pc:sldMk cId="2154450506" sldId="324"/>
            <ac:spMk id="19" creationId="{081E4A58-353D-44AE-B2FC-2A74E2E400F7}"/>
          </ac:spMkLst>
        </pc:spChg>
      </pc:sldChg>
      <pc:sldChg chg="addSp delSp modSp new mod modTransition setBg modAnim delDesignElem">
        <pc:chgData name="Jeffrey, Justin (DPH)" userId="688d1829-e65b-474d-900a-b54ace26d5c6" providerId="ADAL" clId="{99C8A4AD-29E2-4057-A403-90A4C300E20B}" dt="2023-03-30T17:18:31.519" v="389"/>
        <pc:sldMkLst>
          <pc:docMk/>
          <pc:sldMk cId="148183777" sldId="325"/>
        </pc:sldMkLst>
        <pc:spChg chg="mod">
          <ac:chgData name="Jeffrey, Justin (DPH)" userId="688d1829-e65b-474d-900a-b54ace26d5c6" providerId="ADAL" clId="{99C8A4AD-29E2-4057-A403-90A4C300E20B}" dt="2023-03-30T17:18:31.519" v="389"/>
          <ac:spMkLst>
            <pc:docMk/>
            <pc:sldMk cId="148183777" sldId="325"/>
            <ac:spMk id="2" creationId="{3657A8AB-80CF-9297-2B3C-5B7AEAB5A13F}"/>
          </ac:spMkLst>
        </pc:spChg>
        <pc:spChg chg="mod ord">
          <ac:chgData name="Jeffrey, Justin (DPH)" userId="688d1829-e65b-474d-900a-b54ace26d5c6" providerId="ADAL" clId="{99C8A4AD-29E2-4057-A403-90A4C300E20B}" dt="2023-03-30T17:18:24.655" v="359"/>
          <ac:spMkLst>
            <pc:docMk/>
            <pc:sldMk cId="148183777" sldId="325"/>
            <ac:spMk id="3" creationId="{7BD6EE51-1329-86AC-91F6-DEF047C0EE13}"/>
          </ac:spMkLst>
        </pc:spChg>
        <pc:spChg chg="add del">
          <ac:chgData name="Jeffrey, Justin (DPH)" userId="688d1829-e65b-474d-900a-b54ace26d5c6" providerId="ADAL" clId="{99C8A4AD-29E2-4057-A403-90A4C300E20B}" dt="2023-03-30T17:09:01.811" v="169" actId="11529"/>
          <ac:spMkLst>
            <pc:docMk/>
            <pc:sldMk cId="148183777" sldId="325"/>
            <ac:spMk id="4" creationId="{556E7816-45E2-3B0A-D321-C2EEC5F0801C}"/>
          </ac:spMkLst>
        </pc:spChg>
        <pc:spChg chg="add del mod">
          <ac:chgData name="Jeffrey, Justin (DPH)" userId="688d1829-e65b-474d-900a-b54ace26d5c6" providerId="ADAL" clId="{99C8A4AD-29E2-4057-A403-90A4C300E20B}" dt="2023-03-30T17:11:34.071" v="184" actId="767"/>
          <ac:spMkLst>
            <pc:docMk/>
            <pc:sldMk cId="148183777" sldId="325"/>
            <ac:spMk id="5" creationId="{8162E889-298E-93CB-291D-0F76DE5A765D}"/>
          </ac:spMkLst>
        </pc:spChg>
        <pc:spChg chg="add del">
          <ac:chgData name="Jeffrey, Justin (DPH)" userId="688d1829-e65b-474d-900a-b54ace26d5c6" providerId="ADAL" clId="{99C8A4AD-29E2-4057-A403-90A4C300E20B}" dt="2023-03-30T17:18:31.519" v="389"/>
          <ac:spMkLst>
            <pc:docMk/>
            <pc:sldMk cId="148183777" sldId="325"/>
            <ac:spMk id="8" creationId="{100EDD19-6802-4EC3-95CE-CFFAB042CFD6}"/>
          </ac:spMkLst>
        </pc:spChg>
        <pc:spChg chg="add del">
          <ac:chgData name="Jeffrey, Justin (DPH)" userId="688d1829-e65b-474d-900a-b54ace26d5c6" providerId="ADAL" clId="{99C8A4AD-29E2-4057-A403-90A4C300E20B}" dt="2023-03-30T17:18:31.519" v="389"/>
          <ac:spMkLst>
            <pc:docMk/>
            <pc:sldMk cId="148183777" sldId="325"/>
            <ac:spMk id="10" creationId="{DB17E863-922E-4C26-BD64-E8FD41D28661}"/>
          </ac:spMkLst>
        </pc:spChg>
      </pc:sldChg>
      <pc:sldChg chg="addSp delSp modSp new mod modTransition setBg modAnim delDesignElem">
        <pc:chgData name="Jeffrey, Justin (DPH)" userId="688d1829-e65b-474d-900a-b54ace26d5c6" providerId="ADAL" clId="{99C8A4AD-29E2-4057-A403-90A4C300E20B}" dt="2023-03-30T17:18:31.519" v="389"/>
        <pc:sldMkLst>
          <pc:docMk/>
          <pc:sldMk cId="1013236823" sldId="326"/>
        </pc:sldMkLst>
        <pc:spChg chg="mod">
          <ac:chgData name="Jeffrey, Justin (DPH)" userId="688d1829-e65b-474d-900a-b54ace26d5c6" providerId="ADAL" clId="{99C8A4AD-29E2-4057-A403-90A4C300E20B}" dt="2023-03-30T17:18:31.519" v="389"/>
          <ac:spMkLst>
            <pc:docMk/>
            <pc:sldMk cId="1013236823" sldId="326"/>
            <ac:spMk id="2" creationId="{3B245DA2-5FA5-02A0-7F6D-F195AE13F2E0}"/>
          </ac:spMkLst>
        </pc:spChg>
        <pc:spChg chg="add del mod ord">
          <ac:chgData name="Jeffrey, Justin (DPH)" userId="688d1829-e65b-474d-900a-b54ace26d5c6" providerId="ADAL" clId="{99C8A4AD-29E2-4057-A403-90A4C300E20B}" dt="2023-03-30T17:18:11.105" v="315"/>
          <ac:spMkLst>
            <pc:docMk/>
            <pc:sldMk cId="1013236823" sldId="326"/>
            <ac:spMk id="3" creationId="{A6080C75-C1D1-E0A8-F22C-44235793AD71}"/>
          </ac:spMkLst>
        </pc:spChg>
        <pc:spChg chg="add del">
          <ac:chgData name="Jeffrey, Justin (DPH)" userId="688d1829-e65b-474d-900a-b54ace26d5c6" providerId="ADAL" clId="{99C8A4AD-29E2-4057-A403-90A4C300E20B}" dt="2023-03-30T17:18:31.519" v="389"/>
          <ac:spMkLst>
            <pc:docMk/>
            <pc:sldMk cId="1013236823" sldId="326"/>
            <ac:spMk id="8" creationId="{100EDD19-6802-4EC3-95CE-CFFAB042CFD6}"/>
          </ac:spMkLst>
        </pc:spChg>
        <pc:spChg chg="add del">
          <ac:chgData name="Jeffrey, Justin (DPH)" userId="688d1829-e65b-474d-900a-b54ace26d5c6" providerId="ADAL" clId="{99C8A4AD-29E2-4057-A403-90A4C300E20B}" dt="2023-03-30T17:18:31.519" v="389"/>
          <ac:spMkLst>
            <pc:docMk/>
            <pc:sldMk cId="1013236823" sldId="326"/>
            <ac:spMk id="10" creationId="{DB17E863-922E-4C26-BD64-E8FD41D28661}"/>
          </ac:spMkLst>
        </pc:spChg>
        <pc:spChg chg="add del">
          <ac:chgData name="Jeffrey, Justin (DPH)" userId="688d1829-e65b-474d-900a-b54ace26d5c6" providerId="ADAL" clId="{99C8A4AD-29E2-4057-A403-90A4C300E20B}" dt="2023-03-30T17:06:25.845" v="163" actId="26606"/>
          <ac:spMkLst>
            <pc:docMk/>
            <pc:sldMk cId="1013236823" sldId="326"/>
            <ac:spMk id="17" creationId="{B50AB553-2A96-4A92-96F2-93548E096954}"/>
          </ac:spMkLst>
        </pc:spChg>
        <pc:graphicFrameChg chg="add del">
          <ac:chgData name="Jeffrey, Justin (DPH)" userId="688d1829-e65b-474d-900a-b54ace26d5c6" providerId="ADAL" clId="{99C8A4AD-29E2-4057-A403-90A4C300E20B}" dt="2023-03-30T17:06:25.845" v="163" actId="26606"/>
          <ac:graphicFrameMkLst>
            <pc:docMk/>
            <pc:sldMk cId="1013236823" sldId="326"/>
            <ac:graphicFrameMk id="12" creationId="{115B4328-9F74-0D20-E885-325FA727E33F}"/>
          </ac:graphicFrameMkLst>
        </pc:graphicFrameChg>
        <pc:picChg chg="add del">
          <ac:chgData name="Jeffrey, Justin (DPH)" userId="688d1829-e65b-474d-900a-b54ace26d5c6" providerId="ADAL" clId="{99C8A4AD-29E2-4057-A403-90A4C300E20B}" dt="2023-03-30T17:06:25.845" v="163" actId="26606"/>
          <ac:picMkLst>
            <pc:docMk/>
            <pc:sldMk cId="1013236823" sldId="326"/>
            <ac:picMk id="13" creationId="{EA96CEA4-5B0A-6906-F2BE-A4E554BAEC55}"/>
          </ac:picMkLst>
        </pc:picChg>
      </pc:sldChg>
      <pc:sldChg chg="addSp delSp modSp new mod setBg modClrScheme modAnim chgLayout">
        <pc:chgData name="Jeffrey, Justin (DPH)" userId="688d1829-e65b-474d-900a-b54ace26d5c6" providerId="ADAL" clId="{99C8A4AD-29E2-4057-A403-90A4C300E20B}" dt="2023-03-30T17:21:54.820" v="403"/>
        <pc:sldMkLst>
          <pc:docMk/>
          <pc:sldMk cId="1927030918" sldId="327"/>
        </pc:sldMkLst>
        <pc:spChg chg="mod ord">
          <ac:chgData name="Jeffrey, Justin (DPH)" userId="688d1829-e65b-474d-900a-b54ace26d5c6" providerId="ADAL" clId="{99C8A4AD-29E2-4057-A403-90A4C300E20B}" dt="2023-03-30T17:21:23.542" v="401" actId="122"/>
          <ac:spMkLst>
            <pc:docMk/>
            <pc:sldMk cId="1927030918" sldId="327"/>
            <ac:spMk id="2" creationId="{3D27455C-DB40-A926-2C11-FB470F29D221}"/>
          </ac:spMkLst>
        </pc:spChg>
        <pc:spChg chg="del mod ord">
          <ac:chgData name="Jeffrey, Justin (DPH)" userId="688d1829-e65b-474d-900a-b54ace26d5c6" providerId="ADAL" clId="{99C8A4AD-29E2-4057-A403-90A4C300E20B}" dt="2023-03-30T17:20:02.617" v="393" actId="700"/>
          <ac:spMkLst>
            <pc:docMk/>
            <pc:sldMk cId="1927030918" sldId="327"/>
            <ac:spMk id="3" creationId="{959A5F4F-20BD-FED4-D41E-174562F88932}"/>
          </ac:spMkLst>
        </pc:spChg>
        <pc:spChg chg="add mod">
          <ac:chgData name="Jeffrey, Justin (DPH)" userId="688d1829-e65b-474d-900a-b54ace26d5c6" providerId="ADAL" clId="{99C8A4AD-29E2-4057-A403-90A4C300E20B}" dt="2023-03-30T17:16:02.023" v="252"/>
          <ac:spMkLst>
            <pc:docMk/>
            <pc:sldMk cId="1927030918" sldId="327"/>
            <ac:spMk id="4" creationId="{B1656B42-B540-46B6-A62D-9BA4D530977D}"/>
          </ac:spMkLst>
        </pc:spChg>
        <pc:spChg chg="add mod">
          <ac:chgData name="Jeffrey, Justin (DPH)" userId="688d1829-e65b-474d-900a-b54ace26d5c6" providerId="ADAL" clId="{99C8A4AD-29E2-4057-A403-90A4C300E20B}" dt="2023-03-30T17:16:11.362" v="253"/>
          <ac:spMkLst>
            <pc:docMk/>
            <pc:sldMk cId="1927030918" sldId="327"/>
            <ac:spMk id="5" creationId="{F76836F9-2715-EB75-F4DB-32AE385B8EE9}"/>
          </ac:spMkLst>
        </pc:spChg>
        <pc:spChg chg="add del mod ord">
          <ac:chgData name="Jeffrey, Justin (DPH)" userId="688d1829-e65b-474d-900a-b54ace26d5c6" providerId="ADAL" clId="{99C8A4AD-29E2-4057-A403-90A4C300E20B}" dt="2023-03-30T17:20:14.942" v="394" actId="700"/>
          <ac:spMkLst>
            <pc:docMk/>
            <pc:sldMk cId="1927030918" sldId="327"/>
            <ac:spMk id="6" creationId="{BD4F9850-D9C2-88E6-FA78-4542A63631AF}"/>
          </ac:spMkLst>
        </pc:spChg>
        <pc:spChg chg="add del mod ord">
          <ac:chgData name="Jeffrey, Justin (DPH)" userId="688d1829-e65b-474d-900a-b54ace26d5c6" providerId="ADAL" clId="{99C8A4AD-29E2-4057-A403-90A4C300E20B}" dt="2023-03-30T17:20:14.942" v="394" actId="700"/>
          <ac:spMkLst>
            <pc:docMk/>
            <pc:sldMk cId="1927030918" sldId="327"/>
            <ac:spMk id="7" creationId="{A7AA766B-E2AF-3083-07E0-DA7492B0C063}"/>
          </ac:spMkLst>
        </pc:spChg>
        <pc:spChg chg="add del mod ord">
          <ac:chgData name="Jeffrey, Justin (DPH)" userId="688d1829-e65b-474d-900a-b54ace26d5c6" providerId="ADAL" clId="{99C8A4AD-29E2-4057-A403-90A4C300E20B}" dt="2023-03-30T17:20:14.942" v="394" actId="700"/>
          <ac:spMkLst>
            <pc:docMk/>
            <pc:sldMk cId="1927030918" sldId="327"/>
            <ac:spMk id="8" creationId="{66E0A078-A937-1C1C-4BDE-3F6B1E891C49}"/>
          </ac:spMkLst>
        </pc:spChg>
        <pc:spChg chg="add del mod ord">
          <ac:chgData name="Jeffrey, Justin (DPH)" userId="688d1829-e65b-474d-900a-b54ace26d5c6" providerId="ADAL" clId="{99C8A4AD-29E2-4057-A403-90A4C300E20B}" dt="2023-03-30T17:20:14.942" v="394" actId="700"/>
          <ac:spMkLst>
            <pc:docMk/>
            <pc:sldMk cId="1927030918" sldId="327"/>
            <ac:spMk id="9" creationId="{4491E353-D97C-7316-CB8C-44631F597A4B}"/>
          </ac:spMkLst>
        </pc:spChg>
        <pc:spChg chg="add del mod ord">
          <ac:chgData name="Jeffrey, Justin (DPH)" userId="688d1829-e65b-474d-900a-b54ace26d5c6" providerId="ADAL" clId="{99C8A4AD-29E2-4057-A403-90A4C300E20B}" dt="2023-03-30T17:20:34.882" v="396" actId="700"/>
          <ac:spMkLst>
            <pc:docMk/>
            <pc:sldMk cId="1927030918" sldId="327"/>
            <ac:spMk id="10" creationId="{03174FD5-F96D-5405-2007-C7277D5513F4}"/>
          </ac:spMkLst>
        </pc:spChg>
        <pc:spChg chg="add del mod ord">
          <ac:chgData name="Jeffrey, Justin (DPH)" userId="688d1829-e65b-474d-900a-b54ace26d5c6" providerId="ADAL" clId="{99C8A4AD-29E2-4057-A403-90A4C300E20B}" dt="2023-03-30T17:20:34.882" v="396" actId="700"/>
          <ac:spMkLst>
            <pc:docMk/>
            <pc:sldMk cId="1927030918" sldId="327"/>
            <ac:spMk id="11" creationId="{16846138-AAFF-25F6-45BE-0502A7C225F4}"/>
          </ac:spMkLst>
        </pc:spChg>
        <pc:spChg chg="add del mod ord">
          <ac:chgData name="Jeffrey, Justin (DPH)" userId="688d1829-e65b-474d-900a-b54ace26d5c6" providerId="ADAL" clId="{99C8A4AD-29E2-4057-A403-90A4C300E20B}" dt="2023-03-30T17:20:41.775" v="397" actId="700"/>
          <ac:spMkLst>
            <pc:docMk/>
            <pc:sldMk cId="1927030918" sldId="327"/>
            <ac:spMk id="12" creationId="{52FCC33B-30AE-F62B-75C3-56EA16ED6F6F}"/>
          </ac:spMkLst>
        </pc:spChg>
        <pc:spChg chg="add del mod ord">
          <ac:chgData name="Jeffrey, Justin (DPH)" userId="688d1829-e65b-474d-900a-b54ace26d5c6" providerId="ADAL" clId="{99C8A4AD-29E2-4057-A403-90A4C300E20B}" dt="2023-03-30T17:20:47.419" v="398" actId="700"/>
          <ac:spMkLst>
            <pc:docMk/>
            <pc:sldMk cId="1927030918" sldId="327"/>
            <ac:spMk id="13" creationId="{3C844A41-CE0B-0F7F-D3C0-5CB1185EF4FE}"/>
          </ac:spMkLst>
        </pc:spChg>
      </pc:sldChg>
      <pc:sldChg chg="new del">
        <pc:chgData name="Jeffrey, Justin (DPH)" userId="688d1829-e65b-474d-900a-b54ace26d5c6" providerId="ADAL" clId="{99C8A4AD-29E2-4057-A403-90A4C300E20B}" dt="2023-03-30T17:13:09.230" v="194" actId="680"/>
        <pc:sldMkLst>
          <pc:docMk/>
          <pc:sldMk cId="2757953750" sldId="327"/>
        </pc:sldMkLst>
      </pc:sldChg>
      <pc:sldChg chg="addSp delSp modSp new del mod">
        <pc:chgData name="Jeffrey, Justin (DPH)" userId="688d1829-e65b-474d-900a-b54ace26d5c6" providerId="ADAL" clId="{99C8A4AD-29E2-4057-A403-90A4C300E20B}" dt="2023-03-30T17:14:49.441" v="233" actId="680"/>
        <pc:sldMkLst>
          <pc:docMk/>
          <pc:sldMk cId="3608615612" sldId="327"/>
        </pc:sldMkLst>
        <pc:spChg chg="add del mod">
          <ac:chgData name="Jeffrey, Justin (DPH)" userId="688d1829-e65b-474d-900a-b54ace26d5c6" providerId="ADAL" clId="{99C8A4AD-29E2-4057-A403-90A4C300E20B}" dt="2023-03-30T17:14:48.867" v="232" actId="11529"/>
          <ac:spMkLst>
            <pc:docMk/>
            <pc:sldMk cId="3608615612" sldId="327"/>
            <ac:spMk id="2" creationId="{82A51703-11B9-F939-5987-17BF63E5E758}"/>
          </ac:spMkLst>
        </pc:spChg>
        <pc:spChg chg="add del mod">
          <ac:chgData name="Jeffrey, Justin (DPH)" userId="688d1829-e65b-474d-900a-b54ace26d5c6" providerId="ADAL" clId="{99C8A4AD-29E2-4057-A403-90A4C300E20B}" dt="2023-03-30T17:14:46.839" v="227" actId="11529"/>
          <ac:spMkLst>
            <pc:docMk/>
            <pc:sldMk cId="3608615612" sldId="327"/>
            <ac:spMk id="3" creationId="{7B5A4BE3-9D2B-6434-35AD-22E02E43FDAB}"/>
          </ac:spMkLst>
        </pc:spChg>
        <pc:spChg chg="add del mod">
          <ac:chgData name="Jeffrey, Justin (DPH)" userId="688d1829-e65b-474d-900a-b54ace26d5c6" providerId="ADAL" clId="{99C8A4AD-29E2-4057-A403-90A4C300E20B}" dt="2023-03-30T17:14:45.496" v="223" actId="11529"/>
          <ac:spMkLst>
            <pc:docMk/>
            <pc:sldMk cId="3608615612" sldId="327"/>
            <ac:spMk id="4" creationId="{7EE9F332-C837-B27D-C023-9023BDC37BAA}"/>
          </ac:spMkLst>
        </pc:spChg>
      </pc:sldChg>
      <pc:sldChg chg="addSp delSp modSp new mod setBg">
        <pc:chgData name="Jeffrey, Justin (DPH)" userId="688d1829-e65b-474d-900a-b54ace26d5c6" providerId="ADAL" clId="{99C8A4AD-29E2-4057-A403-90A4C300E20B}" dt="2023-06-28T02:38:37.033" v="2401" actId="26606"/>
        <pc:sldMkLst>
          <pc:docMk/>
          <pc:sldMk cId="2060403455" sldId="328"/>
        </pc:sldMkLst>
        <pc:spChg chg="mod">
          <ac:chgData name="Jeffrey, Justin (DPH)" userId="688d1829-e65b-474d-900a-b54ace26d5c6" providerId="ADAL" clId="{99C8A4AD-29E2-4057-A403-90A4C300E20B}" dt="2023-06-28T02:38:37.033" v="2401" actId="26606"/>
          <ac:spMkLst>
            <pc:docMk/>
            <pc:sldMk cId="2060403455" sldId="328"/>
            <ac:spMk id="2" creationId="{11D35168-E06E-5680-2B7C-CB135DA12675}"/>
          </ac:spMkLst>
        </pc:spChg>
        <pc:spChg chg="del">
          <ac:chgData name="Jeffrey, Justin (DPH)" userId="688d1829-e65b-474d-900a-b54ace26d5c6" providerId="ADAL" clId="{99C8A4AD-29E2-4057-A403-90A4C300E20B}" dt="2023-03-30T17:24:14.836" v="407"/>
          <ac:spMkLst>
            <pc:docMk/>
            <pc:sldMk cId="2060403455" sldId="328"/>
            <ac:spMk id="3" creationId="{35F21E9A-B122-D266-5C71-62BD6A6EFDAF}"/>
          </ac:spMkLst>
        </pc:spChg>
        <pc:spChg chg="add del mod">
          <ac:chgData name="Jeffrey, Justin (DPH)" userId="688d1829-e65b-474d-900a-b54ace26d5c6" providerId="ADAL" clId="{99C8A4AD-29E2-4057-A403-90A4C300E20B}" dt="2023-06-28T02:38:37.033" v="2401" actId="26606"/>
          <ac:spMkLst>
            <pc:docMk/>
            <pc:sldMk cId="2060403455" sldId="328"/>
            <ac:spMk id="4" creationId="{29C92415-8C74-5E6A-92B8-D8853C689076}"/>
          </ac:spMkLst>
        </pc:spChg>
        <pc:spChg chg="add del mod">
          <ac:chgData name="Jeffrey, Justin (DPH)" userId="688d1829-e65b-474d-900a-b54ace26d5c6" providerId="ADAL" clId="{99C8A4AD-29E2-4057-A403-90A4C300E20B}" dt="2023-05-30T17:14:48.162" v="1266" actId="22"/>
          <ac:spMkLst>
            <pc:docMk/>
            <pc:sldMk cId="2060403455" sldId="328"/>
            <ac:spMk id="5" creationId="{DC9FA995-59BD-2853-D21B-688421D3DCEF}"/>
          </ac:spMkLst>
        </pc:spChg>
        <pc:spChg chg="add">
          <ac:chgData name="Jeffrey, Justin (DPH)" userId="688d1829-e65b-474d-900a-b54ace26d5c6" providerId="ADAL" clId="{99C8A4AD-29E2-4057-A403-90A4C300E20B}" dt="2023-06-28T02:38:37.033" v="2401" actId="26606"/>
          <ac:spMkLst>
            <pc:docMk/>
            <pc:sldMk cId="2060403455" sldId="328"/>
            <ac:spMk id="11" creationId="{D4771268-CB57-404A-9271-370EB28F6090}"/>
          </ac:spMkLst>
        </pc:spChg>
        <pc:picChg chg="add del mod">
          <ac:chgData name="Jeffrey, Justin (DPH)" userId="688d1829-e65b-474d-900a-b54ace26d5c6" providerId="ADAL" clId="{99C8A4AD-29E2-4057-A403-90A4C300E20B}" dt="2023-05-30T17:14:39.924" v="1265" actId="478"/>
          <ac:picMkLst>
            <pc:docMk/>
            <pc:sldMk cId="2060403455" sldId="328"/>
            <ac:picMk id="4" creationId="{4834241A-0BBA-9EFF-6CB6-0DA18645BD24}"/>
          </ac:picMkLst>
        </pc:picChg>
        <pc:picChg chg="add mod">
          <ac:chgData name="Jeffrey, Justin (DPH)" userId="688d1829-e65b-474d-900a-b54ace26d5c6" providerId="ADAL" clId="{99C8A4AD-29E2-4057-A403-90A4C300E20B}" dt="2023-06-28T02:38:37.033" v="2401" actId="26606"/>
          <ac:picMkLst>
            <pc:docMk/>
            <pc:sldMk cId="2060403455" sldId="328"/>
            <ac:picMk id="6" creationId="{DB5E67A7-94BB-9D69-3617-94BE2391F5E5}"/>
          </ac:picMkLst>
        </pc:picChg>
        <pc:picChg chg="add del mod ord">
          <ac:chgData name="Jeffrey, Justin (DPH)" userId="688d1829-e65b-474d-900a-b54ace26d5c6" providerId="ADAL" clId="{99C8A4AD-29E2-4057-A403-90A4C300E20B}" dt="2023-06-28T02:38:32.102" v="2398" actId="478"/>
          <ac:picMkLst>
            <pc:docMk/>
            <pc:sldMk cId="2060403455" sldId="328"/>
            <ac:picMk id="7" creationId="{7847167A-8866-C3F8-A155-A99A1C9D10CB}"/>
          </ac:picMkLst>
        </pc:picChg>
      </pc:sldChg>
      <pc:sldChg chg="addSp delSp modSp new mod setBg">
        <pc:chgData name="Jeffrey, Justin (DPH)" userId="688d1829-e65b-474d-900a-b54ace26d5c6" providerId="ADAL" clId="{99C8A4AD-29E2-4057-A403-90A4C300E20B}" dt="2023-06-28T02:38:56.337" v="2404" actId="26606"/>
        <pc:sldMkLst>
          <pc:docMk/>
          <pc:sldMk cId="156655031" sldId="329"/>
        </pc:sldMkLst>
        <pc:spChg chg="mod">
          <ac:chgData name="Jeffrey, Justin (DPH)" userId="688d1829-e65b-474d-900a-b54ace26d5c6" providerId="ADAL" clId="{99C8A4AD-29E2-4057-A403-90A4C300E20B}" dt="2023-06-28T02:38:56.337" v="2404" actId="26606"/>
          <ac:spMkLst>
            <pc:docMk/>
            <pc:sldMk cId="156655031" sldId="329"/>
            <ac:spMk id="2" creationId="{084BBD7C-F471-DAEB-0DB8-887C9E2C3A2C}"/>
          </ac:spMkLst>
        </pc:spChg>
        <pc:spChg chg="del">
          <ac:chgData name="Jeffrey, Justin (DPH)" userId="688d1829-e65b-474d-900a-b54ace26d5c6" providerId="ADAL" clId="{99C8A4AD-29E2-4057-A403-90A4C300E20B}" dt="2023-03-30T17:25:05.900" v="411"/>
          <ac:spMkLst>
            <pc:docMk/>
            <pc:sldMk cId="156655031" sldId="329"/>
            <ac:spMk id="3" creationId="{05E3B56A-BE77-04E5-E0C6-6EEFD43925D1}"/>
          </ac:spMkLst>
        </pc:spChg>
        <pc:spChg chg="add del mod">
          <ac:chgData name="Jeffrey, Justin (DPH)" userId="688d1829-e65b-474d-900a-b54ace26d5c6" providerId="ADAL" clId="{99C8A4AD-29E2-4057-A403-90A4C300E20B}" dt="2023-06-28T02:38:56.337" v="2404" actId="26606"/>
          <ac:spMkLst>
            <pc:docMk/>
            <pc:sldMk cId="156655031" sldId="329"/>
            <ac:spMk id="4" creationId="{FA6C618F-C5AF-3141-30A0-0E7A60E7A2D1}"/>
          </ac:spMkLst>
        </pc:spChg>
        <pc:spChg chg="add del mod">
          <ac:chgData name="Jeffrey, Justin (DPH)" userId="688d1829-e65b-474d-900a-b54ace26d5c6" providerId="ADAL" clId="{99C8A4AD-29E2-4057-A403-90A4C300E20B}" dt="2023-05-30T17:13:50.579" v="1260" actId="478"/>
          <ac:spMkLst>
            <pc:docMk/>
            <pc:sldMk cId="156655031" sldId="329"/>
            <ac:spMk id="5" creationId="{C89DAB01-71B1-90D2-E145-E08DF48307E3}"/>
          </ac:spMkLst>
        </pc:spChg>
        <pc:spChg chg="add del mod">
          <ac:chgData name="Jeffrey, Justin (DPH)" userId="688d1829-e65b-474d-900a-b54ace26d5c6" providerId="ADAL" clId="{99C8A4AD-29E2-4057-A403-90A4C300E20B}" dt="2023-05-30T17:14:02.379" v="1262" actId="22"/>
          <ac:spMkLst>
            <pc:docMk/>
            <pc:sldMk cId="156655031" sldId="329"/>
            <ac:spMk id="7" creationId="{C8BEBC41-7D11-EF92-8103-3DA4F1C58A9E}"/>
          </ac:spMkLst>
        </pc:spChg>
        <pc:spChg chg="add">
          <ac:chgData name="Jeffrey, Justin (DPH)" userId="688d1829-e65b-474d-900a-b54ace26d5c6" providerId="ADAL" clId="{99C8A4AD-29E2-4057-A403-90A4C300E20B}" dt="2023-06-28T02:38:56.337" v="2404" actId="26606"/>
          <ac:spMkLst>
            <pc:docMk/>
            <pc:sldMk cId="156655031" sldId="329"/>
            <ac:spMk id="11" creationId="{D4771268-CB57-404A-9271-370EB28F6090}"/>
          </ac:spMkLst>
        </pc:spChg>
        <pc:picChg chg="add del mod">
          <ac:chgData name="Jeffrey, Justin (DPH)" userId="688d1829-e65b-474d-900a-b54ace26d5c6" providerId="ADAL" clId="{99C8A4AD-29E2-4057-A403-90A4C300E20B}" dt="2023-05-30T17:14:00.630" v="1261" actId="478"/>
          <ac:picMkLst>
            <pc:docMk/>
            <pc:sldMk cId="156655031" sldId="329"/>
            <ac:picMk id="4" creationId="{F20BB754-B131-31BD-3993-768C36651F56}"/>
          </ac:picMkLst>
        </pc:picChg>
        <pc:picChg chg="add mod">
          <ac:chgData name="Jeffrey, Justin (DPH)" userId="688d1829-e65b-474d-900a-b54ace26d5c6" providerId="ADAL" clId="{99C8A4AD-29E2-4057-A403-90A4C300E20B}" dt="2023-06-28T02:38:56.337" v="2404" actId="26606"/>
          <ac:picMkLst>
            <pc:docMk/>
            <pc:sldMk cId="156655031" sldId="329"/>
            <ac:picMk id="6" creationId="{4C682616-0078-80CA-05AC-F3621FED7458}"/>
          </ac:picMkLst>
        </pc:picChg>
        <pc:picChg chg="add del mod ord">
          <ac:chgData name="Jeffrey, Justin (DPH)" userId="688d1829-e65b-474d-900a-b54ace26d5c6" providerId="ADAL" clId="{99C8A4AD-29E2-4057-A403-90A4C300E20B}" dt="2023-06-28T02:38:53.485" v="2402" actId="478"/>
          <ac:picMkLst>
            <pc:docMk/>
            <pc:sldMk cId="156655031" sldId="329"/>
            <ac:picMk id="9" creationId="{D2878282-49E9-8C4E-B596-63FD923ED229}"/>
          </ac:picMkLst>
        </pc:picChg>
      </pc:sldChg>
      <pc:sldChg chg="addSp delSp modSp new mod modAnim">
        <pc:chgData name="Jeffrey, Justin (DPH)" userId="688d1829-e65b-474d-900a-b54ace26d5c6" providerId="ADAL" clId="{99C8A4AD-29E2-4057-A403-90A4C300E20B}" dt="2023-03-30T17:30:44.061" v="454"/>
        <pc:sldMkLst>
          <pc:docMk/>
          <pc:sldMk cId="515020933" sldId="330"/>
        </pc:sldMkLst>
        <pc:spChg chg="mod">
          <ac:chgData name="Jeffrey, Justin (DPH)" userId="688d1829-e65b-474d-900a-b54ace26d5c6" providerId="ADAL" clId="{99C8A4AD-29E2-4057-A403-90A4C300E20B}" dt="2023-03-30T17:26:31.470" v="415"/>
          <ac:spMkLst>
            <pc:docMk/>
            <pc:sldMk cId="515020933" sldId="330"/>
            <ac:spMk id="2" creationId="{699B5EDC-E59A-1CD7-18D9-FC7304D1B4FB}"/>
          </ac:spMkLst>
        </pc:spChg>
        <pc:spChg chg="del">
          <ac:chgData name="Jeffrey, Justin (DPH)" userId="688d1829-e65b-474d-900a-b54ace26d5c6" providerId="ADAL" clId="{99C8A4AD-29E2-4057-A403-90A4C300E20B}" dt="2023-03-30T17:26:38.267" v="416"/>
          <ac:spMkLst>
            <pc:docMk/>
            <pc:sldMk cId="515020933" sldId="330"/>
            <ac:spMk id="3" creationId="{DDAA2982-5EC8-6944-BF3C-D05CA00C9118}"/>
          </ac:spMkLst>
        </pc:spChg>
        <pc:spChg chg="add mod">
          <ac:chgData name="Jeffrey, Justin (DPH)" userId="688d1829-e65b-474d-900a-b54ace26d5c6" providerId="ADAL" clId="{99C8A4AD-29E2-4057-A403-90A4C300E20B}" dt="2023-03-30T17:27:35.725" v="428" actId="1076"/>
          <ac:spMkLst>
            <pc:docMk/>
            <pc:sldMk cId="515020933" sldId="330"/>
            <ac:spMk id="6" creationId="{04A64612-D098-A040-90AC-AEF2EC90007B}"/>
          </ac:spMkLst>
        </pc:spChg>
        <pc:spChg chg="add mod">
          <ac:chgData name="Jeffrey, Justin (DPH)" userId="688d1829-e65b-474d-900a-b54ace26d5c6" providerId="ADAL" clId="{99C8A4AD-29E2-4057-A403-90A4C300E20B}" dt="2023-03-30T17:27:31.067" v="427" actId="1076"/>
          <ac:spMkLst>
            <pc:docMk/>
            <pc:sldMk cId="515020933" sldId="330"/>
            <ac:spMk id="7" creationId="{F31B9799-F0AD-35E8-B4EE-D9AC59E7094F}"/>
          </ac:spMkLst>
        </pc:spChg>
        <pc:spChg chg="add mod">
          <ac:chgData name="Jeffrey, Justin (DPH)" userId="688d1829-e65b-474d-900a-b54ace26d5c6" providerId="ADAL" clId="{99C8A4AD-29E2-4057-A403-90A4C300E20B}" dt="2023-03-30T17:29:09.767" v="442" actId="1076"/>
          <ac:spMkLst>
            <pc:docMk/>
            <pc:sldMk cId="515020933" sldId="330"/>
            <ac:spMk id="15" creationId="{DF57C4F1-C49B-5749-2BFD-245F5C523FFA}"/>
          </ac:spMkLst>
        </pc:spChg>
        <pc:spChg chg="add mod">
          <ac:chgData name="Jeffrey, Justin (DPH)" userId="688d1829-e65b-474d-900a-b54ace26d5c6" providerId="ADAL" clId="{99C8A4AD-29E2-4057-A403-90A4C300E20B}" dt="2023-03-30T17:29:17.598" v="444" actId="1076"/>
          <ac:spMkLst>
            <pc:docMk/>
            <pc:sldMk cId="515020933" sldId="330"/>
            <ac:spMk id="16" creationId="{5B13A3D4-78D5-4344-CE27-09E074E1320D}"/>
          </ac:spMkLst>
        </pc:spChg>
        <pc:picChg chg="add mod">
          <ac:chgData name="Jeffrey, Justin (DPH)" userId="688d1829-e65b-474d-900a-b54ace26d5c6" providerId="ADAL" clId="{99C8A4AD-29E2-4057-A403-90A4C300E20B}" dt="2023-03-30T17:29:30.548" v="446" actId="14100"/>
          <ac:picMkLst>
            <pc:docMk/>
            <pc:sldMk cId="515020933" sldId="330"/>
            <ac:picMk id="4" creationId="{1175677F-7BE8-250E-E96D-559D176E5BEF}"/>
          </ac:picMkLst>
        </pc:picChg>
        <pc:picChg chg="add mod">
          <ac:chgData name="Jeffrey, Justin (DPH)" userId="688d1829-e65b-474d-900a-b54ace26d5c6" providerId="ADAL" clId="{99C8A4AD-29E2-4057-A403-90A4C300E20B}" dt="2023-03-30T17:26:56.924" v="421" actId="1076"/>
          <ac:picMkLst>
            <pc:docMk/>
            <pc:sldMk cId="515020933" sldId="330"/>
            <ac:picMk id="5" creationId="{76D03116-079B-B52E-972F-854BE31111AC}"/>
          </ac:picMkLst>
        </pc:picChg>
        <pc:picChg chg="add mod">
          <ac:chgData name="Jeffrey, Justin (DPH)" userId="688d1829-e65b-474d-900a-b54ace26d5c6" providerId="ADAL" clId="{99C8A4AD-29E2-4057-A403-90A4C300E20B}" dt="2023-03-30T17:28:09.316" v="433" actId="1076"/>
          <ac:picMkLst>
            <pc:docMk/>
            <pc:sldMk cId="515020933" sldId="330"/>
            <ac:picMk id="11" creationId="{1EE7FB91-DA97-5827-9955-1333F3862744}"/>
          </ac:picMkLst>
        </pc:picChg>
        <pc:picChg chg="add mod">
          <ac:chgData name="Jeffrey, Justin (DPH)" userId="688d1829-e65b-474d-900a-b54ace26d5c6" providerId="ADAL" clId="{99C8A4AD-29E2-4057-A403-90A4C300E20B}" dt="2023-03-30T17:28:36.906" v="436" actId="1076"/>
          <ac:picMkLst>
            <pc:docMk/>
            <pc:sldMk cId="515020933" sldId="330"/>
            <ac:picMk id="12" creationId="{4C719F58-55ED-17C0-014E-7D07983C295C}"/>
          </ac:picMkLst>
        </pc:picChg>
        <pc:picChg chg="add del mod">
          <ac:chgData name="Jeffrey, Justin (DPH)" userId="688d1829-e65b-474d-900a-b54ace26d5c6" providerId="ADAL" clId="{99C8A4AD-29E2-4057-A403-90A4C300E20B}" dt="2023-03-30T17:28:46.179" v="438"/>
          <ac:picMkLst>
            <pc:docMk/>
            <pc:sldMk cId="515020933" sldId="330"/>
            <ac:picMk id="13" creationId="{27D71B1D-B7EA-4E37-E23B-CE865CC8C6F9}"/>
          </ac:picMkLst>
        </pc:picChg>
        <pc:picChg chg="add del mod">
          <ac:chgData name="Jeffrey, Justin (DPH)" userId="688d1829-e65b-474d-900a-b54ace26d5c6" providerId="ADAL" clId="{99C8A4AD-29E2-4057-A403-90A4C300E20B}" dt="2023-03-30T17:28:57.722" v="440"/>
          <ac:picMkLst>
            <pc:docMk/>
            <pc:sldMk cId="515020933" sldId="330"/>
            <ac:picMk id="14" creationId="{3B803E17-639D-A15D-2CFB-33C1BA1FCCDA}"/>
          </ac:picMkLst>
        </pc:picChg>
        <pc:cxnChg chg="add mod">
          <ac:chgData name="Jeffrey, Justin (DPH)" userId="688d1829-e65b-474d-900a-b54ace26d5c6" providerId="ADAL" clId="{99C8A4AD-29E2-4057-A403-90A4C300E20B}" dt="2023-03-30T17:28:13.401" v="434" actId="1076"/>
          <ac:cxnSpMkLst>
            <pc:docMk/>
            <pc:sldMk cId="515020933" sldId="330"/>
            <ac:cxnSpMk id="9" creationId="{5163CA7D-0FFE-B841-D37A-E1D2244DC103}"/>
          </ac:cxnSpMkLst>
        </pc:cxnChg>
      </pc:sldChg>
      <pc:sldChg chg="addSp delSp modSp new mod setBg modAnim">
        <pc:chgData name="Jeffrey, Justin (DPH)" userId="688d1829-e65b-474d-900a-b54ace26d5c6" providerId="ADAL" clId="{99C8A4AD-29E2-4057-A403-90A4C300E20B}" dt="2023-03-30T18:49:31.370" v="616"/>
        <pc:sldMkLst>
          <pc:docMk/>
          <pc:sldMk cId="486111107" sldId="331"/>
        </pc:sldMkLst>
        <pc:spChg chg="mod">
          <ac:chgData name="Jeffrey, Justin (DPH)" userId="688d1829-e65b-474d-900a-b54ace26d5c6" providerId="ADAL" clId="{99C8A4AD-29E2-4057-A403-90A4C300E20B}" dt="2023-03-30T18:47:56.918" v="610" actId="26606"/>
          <ac:spMkLst>
            <pc:docMk/>
            <pc:sldMk cId="486111107" sldId="331"/>
            <ac:spMk id="2" creationId="{477C1104-76E1-7428-D29B-20A613DD1AE4}"/>
          </ac:spMkLst>
        </pc:spChg>
        <pc:spChg chg="del mod">
          <ac:chgData name="Jeffrey, Justin (DPH)" userId="688d1829-e65b-474d-900a-b54ace26d5c6" providerId="ADAL" clId="{99C8A4AD-29E2-4057-A403-90A4C300E20B}" dt="2023-03-30T18:47:56.918" v="610" actId="26606"/>
          <ac:spMkLst>
            <pc:docMk/>
            <pc:sldMk cId="486111107" sldId="331"/>
            <ac:spMk id="3" creationId="{C77547DC-52BB-3A69-CF27-D106BEB46193}"/>
          </ac:spMkLst>
        </pc:spChg>
        <pc:spChg chg="add">
          <ac:chgData name="Jeffrey, Justin (DPH)" userId="688d1829-e65b-474d-900a-b54ace26d5c6" providerId="ADAL" clId="{99C8A4AD-29E2-4057-A403-90A4C300E20B}" dt="2023-03-30T18:47:56.918" v="610" actId="26606"/>
          <ac:spMkLst>
            <pc:docMk/>
            <pc:sldMk cId="486111107" sldId="331"/>
            <ac:spMk id="9" creationId="{BACC6370-2D7E-4714-9D71-7542949D7D5D}"/>
          </ac:spMkLst>
        </pc:spChg>
        <pc:spChg chg="add">
          <ac:chgData name="Jeffrey, Justin (DPH)" userId="688d1829-e65b-474d-900a-b54ace26d5c6" providerId="ADAL" clId="{99C8A4AD-29E2-4057-A403-90A4C300E20B}" dt="2023-03-30T18:47:56.918" v="610" actId="26606"/>
          <ac:spMkLst>
            <pc:docMk/>
            <pc:sldMk cId="486111107" sldId="331"/>
            <ac:spMk id="11" creationId="{F68B3F68-107C-434F-AA38-110D5EA91B85}"/>
          </ac:spMkLst>
        </pc:spChg>
        <pc:spChg chg="add">
          <ac:chgData name="Jeffrey, Justin (DPH)" userId="688d1829-e65b-474d-900a-b54ace26d5c6" providerId="ADAL" clId="{99C8A4AD-29E2-4057-A403-90A4C300E20B}" dt="2023-03-30T18:47:56.918" v="610" actId="26606"/>
          <ac:spMkLst>
            <pc:docMk/>
            <pc:sldMk cId="486111107" sldId="331"/>
            <ac:spMk id="13" creationId="{AAD0DBB9-1A4B-4391-81D4-CB19F9AB918A}"/>
          </ac:spMkLst>
        </pc:spChg>
        <pc:spChg chg="add">
          <ac:chgData name="Jeffrey, Justin (DPH)" userId="688d1829-e65b-474d-900a-b54ace26d5c6" providerId="ADAL" clId="{99C8A4AD-29E2-4057-A403-90A4C300E20B}" dt="2023-03-30T18:47:56.918" v="610" actId="26606"/>
          <ac:spMkLst>
            <pc:docMk/>
            <pc:sldMk cId="486111107" sldId="331"/>
            <ac:spMk id="15" creationId="{063BBA22-50EA-4C4D-BE05-F1CE4E63AA56}"/>
          </ac:spMkLst>
        </pc:spChg>
        <pc:graphicFrameChg chg="add">
          <ac:chgData name="Jeffrey, Justin (DPH)" userId="688d1829-e65b-474d-900a-b54ace26d5c6" providerId="ADAL" clId="{99C8A4AD-29E2-4057-A403-90A4C300E20B}" dt="2023-03-30T18:47:56.918" v="610" actId="26606"/>
          <ac:graphicFrameMkLst>
            <pc:docMk/>
            <pc:sldMk cId="486111107" sldId="331"/>
            <ac:graphicFrameMk id="5" creationId="{3029435E-894A-B2A0-34DB-1F7C44D47AE9}"/>
          </ac:graphicFrameMkLst>
        </pc:graphicFrameChg>
      </pc:sldChg>
      <pc:sldChg chg="modSp new del mod">
        <pc:chgData name="Jeffrey, Justin (DPH)" userId="688d1829-e65b-474d-900a-b54ace26d5c6" providerId="ADAL" clId="{99C8A4AD-29E2-4057-A403-90A4C300E20B}" dt="2023-03-30T18:40:49.234" v="462" actId="680"/>
        <pc:sldMkLst>
          <pc:docMk/>
          <pc:sldMk cId="1352002133" sldId="331"/>
        </pc:sldMkLst>
        <pc:spChg chg="mod">
          <ac:chgData name="Jeffrey, Justin (DPH)" userId="688d1829-e65b-474d-900a-b54ace26d5c6" providerId="ADAL" clId="{99C8A4AD-29E2-4057-A403-90A4C300E20B}" dt="2023-03-30T18:40:48.350" v="461"/>
          <ac:spMkLst>
            <pc:docMk/>
            <pc:sldMk cId="1352002133" sldId="331"/>
            <ac:spMk id="2" creationId="{09FB3CE1-AA79-623D-1D36-13FBFA8A3384}"/>
          </ac:spMkLst>
        </pc:spChg>
        <pc:spChg chg="mod">
          <ac:chgData name="Jeffrey, Justin (DPH)" userId="688d1829-e65b-474d-900a-b54ace26d5c6" providerId="ADAL" clId="{99C8A4AD-29E2-4057-A403-90A4C300E20B}" dt="2023-03-30T18:40:47.947" v="460"/>
          <ac:spMkLst>
            <pc:docMk/>
            <pc:sldMk cId="1352002133" sldId="331"/>
            <ac:spMk id="3" creationId="{E1C48BF0-5A49-5FB7-4C7A-B12A9229CAE0}"/>
          </ac:spMkLst>
        </pc:spChg>
      </pc:sldChg>
      <pc:sldChg chg="addSp modSp new del mod setBg">
        <pc:chgData name="Jeffrey, Justin (DPH)" userId="688d1829-e65b-474d-900a-b54ace26d5c6" providerId="ADAL" clId="{99C8A4AD-29E2-4057-A403-90A4C300E20B}" dt="2023-03-30T18:47:07.765" v="606" actId="2696"/>
        <pc:sldMkLst>
          <pc:docMk/>
          <pc:sldMk cId="3166965138" sldId="331"/>
        </pc:sldMkLst>
        <pc:spChg chg="mod">
          <ac:chgData name="Jeffrey, Justin (DPH)" userId="688d1829-e65b-474d-900a-b54ace26d5c6" providerId="ADAL" clId="{99C8A4AD-29E2-4057-A403-90A4C300E20B}" dt="2023-03-30T18:41:02.868" v="464"/>
          <ac:spMkLst>
            <pc:docMk/>
            <pc:sldMk cId="3166965138" sldId="331"/>
            <ac:spMk id="2" creationId="{2954645D-7CAA-8D4F-C893-91D32410AA90}"/>
          </ac:spMkLst>
        </pc:spChg>
        <pc:spChg chg="add mod">
          <ac:chgData name="Jeffrey, Justin (DPH)" userId="688d1829-e65b-474d-900a-b54ace26d5c6" providerId="ADAL" clId="{99C8A4AD-29E2-4057-A403-90A4C300E20B}" dt="2023-03-30T18:45:23.244" v="473" actId="1076"/>
          <ac:spMkLst>
            <pc:docMk/>
            <pc:sldMk cId="3166965138" sldId="331"/>
            <ac:spMk id="3" creationId="{B5B871A6-EE62-FD4A-1F27-BB2D15C9EFE8}"/>
          </ac:spMkLst>
        </pc:spChg>
        <pc:spChg chg="add mod">
          <ac:chgData name="Jeffrey, Justin (DPH)" userId="688d1829-e65b-474d-900a-b54ace26d5c6" providerId="ADAL" clId="{99C8A4AD-29E2-4057-A403-90A4C300E20B}" dt="2023-03-30T18:45:32.195" v="475" actId="1076"/>
          <ac:spMkLst>
            <pc:docMk/>
            <pc:sldMk cId="3166965138" sldId="331"/>
            <ac:spMk id="4" creationId="{4C0B4D4D-FD98-B53C-F727-1E9BD86C2EFB}"/>
          </ac:spMkLst>
        </pc:spChg>
      </pc:sldChg>
      <pc:sldChg chg="addSp delSp modSp new mod setBg">
        <pc:chgData name="Jeffrey, Justin (DPH)" userId="688d1829-e65b-474d-900a-b54ace26d5c6" providerId="ADAL" clId="{99C8A4AD-29E2-4057-A403-90A4C300E20B}" dt="2023-06-28T02:39:46.925" v="2408" actId="26606"/>
        <pc:sldMkLst>
          <pc:docMk/>
          <pc:sldMk cId="1289288038" sldId="332"/>
        </pc:sldMkLst>
        <pc:spChg chg="mod">
          <ac:chgData name="Jeffrey, Justin (DPH)" userId="688d1829-e65b-474d-900a-b54ace26d5c6" providerId="ADAL" clId="{99C8A4AD-29E2-4057-A403-90A4C300E20B}" dt="2023-06-28T02:39:46.925" v="2408" actId="26606"/>
          <ac:spMkLst>
            <pc:docMk/>
            <pc:sldMk cId="1289288038" sldId="332"/>
            <ac:spMk id="2" creationId="{17754228-9B46-76C8-E2D9-ACB9018B1348}"/>
          </ac:spMkLst>
        </pc:spChg>
        <pc:spChg chg="del">
          <ac:chgData name="Jeffrey, Justin (DPH)" userId="688d1829-e65b-474d-900a-b54ace26d5c6" providerId="ADAL" clId="{99C8A4AD-29E2-4057-A403-90A4C300E20B}" dt="2023-03-30T18:50:14.738" v="618"/>
          <ac:spMkLst>
            <pc:docMk/>
            <pc:sldMk cId="1289288038" sldId="332"/>
            <ac:spMk id="3" creationId="{68C54C9F-3369-6415-A7E9-E6E2A645EB46}"/>
          </ac:spMkLst>
        </pc:spChg>
        <pc:spChg chg="add del mod">
          <ac:chgData name="Jeffrey, Justin (DPH)" userId="688d1829-e65b-474d-900a-b54ace26d5c6" providerId="ADAL" clId="{99C8A4AD-29E2-4057-A403-90A4C300E20B}" dt="2023-06-28T02:39:46.925" v="2408" actId="26606"/>
          <ac:spMkLst>
            <pc:docMk/>
            <pc:sldMk cId="1289288038" sldId="332"/>
            <ac:spMk id="4" creationId="{63F68CE8-38A5-AD37-16AE-1AEEB652960C}"/>
          </ac:spMkLst>
        </pc:spChg>
        <pc:spChg chg="add del mod">
          <ac:chgData name="Jeffrey, Justin (DPH)" userId="688d1829-e65b-474d-900a-b54ace26d5c6" providerId="ADAL" clId="{99C8A4AD-29E2-4057-A403-90A4C300E20B}" dt="2023-05-30T17:16:30.173" v="1319" actId="22"/>
          <ac:spMkLst>
            <pc:docMk/>
            <pc:sldMk cId="1289288038" sldId="332"/>
            <ac:spMk id="5" creationId="{DB198446-5FB4-EC11-7311-FBE840FAEC90}"/>
          </ac:spMkLst>
        </pc:spChg>
        <pc:spChg chg="add">
          <ac:chgData name="Jeffrey, Justin (DPH)" userId="688d1829-e65b-474d-900a-b54ace26d5c6" providerId="ADAL" clId="{99C8A4AD-29E2-4057-A403-90A4C300E20B}" dt="2023-06-28T02:39:46.925" v="2408" actId="26606"/>
          <ac:spMkLst>
            <pc:docMk/>
            <pc:sldMk cId="1289288038" sldId="332"/>
            <ac:spMk id="11" creationId="{BCED4D40-4B67-4331-AC48-79B82B4A47D8}"/>
          </ac:spMkLst>
        </pc:spChg>
        <pc:spChg chg="add">
          <ac:chgData name="Jeffrey, Justin (DPH)" userId="688d1829-e65b-474d-900a-b54ace26d5c6" providerId="ADAL" clId="{99C8A4AD-29E2-4057-A403-90A4C300E20B}" dt="2023-06-28T02:39:46.925" v="2408" actId="26606"/>
          <ac:spMkLst>
            <pc:docMk/>
            <pc:sldMk cId="1289288038" sldId="332"/>
            <ac:spMk id="13" creationId="{670CEDEF-4F34-412E-84EE-329C1E936AF5}"/>
          </ac:spMkLst>
        </pc:spChg>
        <pc:picChg chg="add del mod">
          <ac:chgData name="Jeffrey, Justin (DPH)" userId="688d1829-e65b-474d-900a-b54ace26d5c6" providerId="ADAL" clId="{99C8A4AD-29E2-4057-A403-90A4C300E20B}" dt="2023-05-30T17:15:57.651" v="1269" actId="478"/>
          <ac:picMkLst>
            <pc:docMk/>
            <pc:sldMk cId="1289288038" sldId="332"/>
            <ac:picMk id="4" creationId="{AD4B8BE6-FA4C-9117-AA99-3BC82627DB08}"/>
          </ac:picMkLst>
        </pc:picChg>
        <pc:picChg chg="add mod">
          <ac:chgData name="Jeffrey, Justin (DPH)" userId="688d1829-e65b-474d-900a-b54ace26d5c6" providerId="ADAL" clId="{99C8A4AD-29E2-4057-A403-90A4C300E20B}" dt="2023-06-28T02:39:46.925" v="2408" actId="26606"/>
          <ac:picMkLst>
            <pc:docMk/>
            <pc:sldMk cId="1289288038" sldId="332"/>
            <ac:picMk id="6" creationId="{28075204-35CC-E828-A4FE-4B706330A036}"/>
          </ac:picMkLst>
        </pc:picChg>
        <pc:picChg chg="add del mod ord">
          <ac:chgData name="Jeffrey, Justin (DPH)" userId="688d1829-e65b-474d-900a-b54ace26d5c6" providerId="ADAL" clId="{99C8A4AD-29E2-4057-A403-90A4C300E20B}" dt="2023-06-28T02:39:39.194" v="2405" actId="478"/>
          <ac:picMkLst>
            <pc:docMk/>
            <pc:sldMk cId="1289288038" sldId="332"/>
            <ac:picMk id="7" creationId="{3766AAA5-5909-E028-25F1-17BE45CF6CE6}"/>
          </ac:picMkLst>
        </pc:picChg>
      </pc:sldChg>
      <pc:sldChg chg="addSp delSp modSp new mod">
        <pc:chgData name="Jeffrey, Justin (DPH)" userId="688d1829-e65b-474d-900a-b54ace26d5c6" providerId="ADAL" clId="{99C8A4AD-29E2-4057-A403-90A4C300E20B}" dt="2023-03-30T18:54:08.160" v="647" actId="1076"/>
        <pc:sldMkLst>
          <pc:docMk/>
          <pc:sldMk cId="4035300046" sldId="333"/>
        </pc:sldMkLst>
        <pc:spChg chg="mod">
          <ac:chgData name="Jeffrey, Justin (DPH)" userId="688d1829-e65b-474d-900a-b54ace26d5c6" providerId="ADAL" clId="{99C8A4AD-29E2-4057-A403-90A4C300E20B}" dt="2023-03-30T18:52:14.046" v="627"/>
          <ac:spMkLst>
            <pc:docMk/>
            <pc:sldMk cId="4035300046" sldId="333"/>
            <ac:spMk id="2" creationId="{E010BF4D-9FEC-322F-EA66-4A7B48DB337C}"/>
          </ac:spMkLst>
        </pc:spChg>
        <pc:spChg chg="add mod">
          <ac:chgData name="Jeffrey, Justin (DPH)" userId="688d1829-e65b-474d-900a-b54ace26d5c6" providerId="ADAL" clId="{99C8A4AD-29E2-4057-A403-90A4C300E20B}" dt="2023-03-30T18:52:35.060" v="631"/>
          <ac:spMkLst>
            <pc:docMk/>
            <pc:sldMk cId="4035300046" sldId="333"/>
            <ac:spMk id="5" creationId="{9FCD1CAC-8BCD-23BC-A4C0-9006F86A8FC7}"/>
          </ac:spMkLst>
        </pc:spChg>
        <pc:spChg chg="add mod">
          <ac:chgData name="Jeffrey, Justin (DPH)" userId="688d1829-e65b-474d-900a-b54ace26d5c6" providerId="ADAL" clId="{99C8A4AD-29E2-4057-A403-90A4C300E20B}" dt="2023-03-30T18:52:45.996" v="635" actId="1076"/>
          <ac:spMkLst>
            <pc:docMk/>
            <pc:sldMk cId="4035300046" sldId="333"/>
            <ac:spMk id="6" creationId="{3268C279-A606-54E1-CE5A-6FD31A06E91E}"/>
          </ac:spMkLst>
        </pc:spChg>
        <pc:spChg chg="add mod">
          <ac:chgData name="Jeffrey, Justin (DPH)" userId="688d1829-e65b-474d-900a-b54ace26d5c6" providerId="ADAL" clId="{99C8A4AD-29E2-4057-A403-90A4C300E20B}" dt="2023-03-30T18:52:41.974" v="634" actId="1076"/>
          <ac:spMkLst>
            <pc:docMk/>
            <pc:sldMk cId="4035300046" sldId="333"/>
            <ac:spMk id="7" creationId="{B63E0B99-C275-AABD-D2D6-48A9D9453458}"/>
          </ac:spMkLst>
        </pc:spChg>
        <pc:spChg chg="add del mod">
          <ac:chgData name="Jeffrey, Justin (DPH)" userId="688d1829-e65b-474d-900a-b54ace26d5c6" providerId="ADAL" clId="{99C8A4AD-29E2-4057-A403-90A4C300E20B}" dt="2023-03-30T18:52:55.891" v="637"/>
          <ac:spMkLst>
            <pc:docMk/>
            <pc:sldMk cId="4035300046" sldId="333"/>
            <ac:spMk id="8" creationId="{F3BA7264-6317-4D38-03CE-F70CBD4AD53E}"/>
          </ac:spMkLst>
        </pc:spChg>
        <pc:spChg chg="add mod">
          <ac:chgData name="Jeffrey, Justin (DPH)" userId="688d1829-e65b-474d-900a-b54ace26d5c6" providerId="ADAL" clId="{99C8A4AD-29E2-4057-A403-90A4C300E20B}" dt="2023-03-30T18:53:15.486" v="639" actId="1076"/>
          <ac:spMkLst>
            <pc:docMk/>
            <pc:sldMk cId="4035300046" sldId="333"/>
            <ac:spMk id="9" creationId="{281A58C6-CA84-B692-F10C-3ED70A96FE7A}"/>
          </ac:spMkLst>
        </pc:spChg>
        <pc:spChg chg="add del mod">
          <ac:chgData name="Jeffrey, Justin (DPH)" userId="688d1829-e65b-474d-900a-b54ace26d5c6" providerId="ADAL" clId="{99C8A4AD-29E2-4057-A403-90A4C300E20B}" dt="2023-03-30T18:53:25.656" v="641"/>
          <ac:spMkLst>
            <pc:docMk/>
            <pc:sldMk cId="4035300046" sldId="333"/>
            <ac:spMk id="10" creationId="{765FF5B9-0982-68B4-5667-386A86139A17}"/>
          </ac:spMkLst>
        </pc:spChg>
        <pc:spChg chg="add del mod">
          <ac:chgData name="Jeffrey, Justin (DPH)" userId="688d1829-e65b-474d-900a-b54ace26d5c6" providerId="ADAL" clId="{99C8A4AD-29E2-4057-A403-90A4C300E20B}" dt="2023-03-30T18:53:37.342" v="643"/>
          <ac:spMkLst>
            <pc:docMk/>
            <pc:sldMk cId="4035300046" sldId="333"/>
            <ac:spMk id="11" creationId="{F7A12BB6-30E9-E45A-761C-215FA1E0B116}"/>
          </ac:spMkLst>
        </pc:spChg>
        <pc:spChg chg="add mod">
          <ac:chgData name="Jeffrey, Justin (DPH)" userId="688d1829-e65b-474d-900a-b54ace26d5c6" providerId="ADAL" clId="{99C8A4AD-29E2-4057-A403-90A4C300E20B}" dt="2023-03-30T18:53:50.295" v="645" actId="1076"/>
          <ac:spMkLst>
            <pc:docMk/>
            <pc:sldMk cId="4035300046" sldId="333"/>
            <ac:spMk id="12" creationId="{4C432D2A-75EF-B0B0-6685-DFE00D173895}"/>
          </ac:spMkLst>
        </pc:spChg>
        <pc:spChg chg="add mod">
          <ac:chgData name="Jeffrey, Justin (DPH)" userId="688d1829-e65b-474d-900a-b54ace26d5c6" providerId="ADAL" clId="{99C8A4AD-29E2-4057-A403-90A4C300E20B}" dt="2023-03-30T18:54:08.160" v="647" actId="1076"/>
          <ac:spMkLst>
            <pc:docMk/>
            <pc:sldMk cId="4035300046" sldId="333"/>
            <ac:spMk id="13" creationId="{BDC74819-CE5C-3F81-1FDE-5D762737B115}"/>
          </ac:spMkLst>
        </pc:spChg>
        <pc:picChg chg="add mod">
          <ac:chgData name="Jeffrey, Justin (DPH)" userId="688d1829-e65b-474d-900a-b54ace26d5c6" providerId="ADAL" clId="{99C8A4AD-29E2-4057-A403-90A4C300E20B}" dt="2023-03-30T18:52:19.593" v="628"/>
          <ac:picMkLst>
            <pc:docMk/>
            <pc:sldMk cId="4035300046" sldId="333"/>
            <ac:picMk id="3" creationId="{84831722-3B35-629A-7003-05152E5EA71A}"/>
          </ac:picMkLst>
        </pc:picChg>
        <pc:picChg chg="add del mod">
          <ac:chgData name="Jeffrey, Justin (DPH)" userId="688d1829-e65b-474d-900a-b54ace26d5c6" providerId="ADAL" clId="{99C8A4AD-29E2-4057-A403-90A4C300E20B}" dt="2023-03-30T18:52:27.929" v="630"/>
          <ac:picMkLst>
            <pc:docMk/>
            <pc:sldMk cId="4035300046" sldId="333"/>
            <ac:picMk id="4" creationId="{73540757-6AF7-24D4-9D85-A3618890C01B}"/>
          </ac:picMkLst>
        </pc:picChg>
      </pc:sldChg>
      <pc:sldChg chg="addSp delSp modSp new mod">
        <pc:chgData name="Jeffrey, Justin (DPH)" userId="688d1829-e65b-474d-900a-b54ace26d5c6" providerId="ADAL" clId="{99C8A4AD-29E2-4057-A403-90A4C300E20B}" dt="2023-05-30T17:18:16.333" v="1395" actId="20577"/>
        <pc:sldMkLst>
          <pc:docMk/>
          <pc:sldMk cId="1782209295" sldId="334"/>
        </pc:sldMkLst>
        <pc:spChg chg="mod">
          <ac:chgData name="Jeffrey, Justin (DPH)" userId="688d1829-e65b-474d-900a-b54ace26d5c6" providerId="ADAL" clId="{99C8A4AD-29E2-4057-A403-90A4C300E20B}" dt="2023-05-30T17:18:16.333" v="1395" actId="20577"/>
          <ac:spMkLst>
            <pc:docMk/>
            <pc:sldMk cId="1782209295" sldId="334"/>
            <ac:spMk id="2" creationId="{94DB8307-D71D-6836-116C-C6FE5064FF0A}"/>
          </ac:spMkLst>
        </pc:spChg>
        <pc:spChg chg="add del mod">
          <ac:chgData name="Jeffrey, Justin (DPH)" userId="688d1829-e65b-474d-900a-b54ace26d5c6" providerId="ADAL" clId="{99C8A4AD-29E2-4057-A403-90A4C300E20B}" dt="2023-05-30T17:17:50.444" v="1330" actId="478"/>
          <ac:spMkLst>
            <pc:docMk/>
            <pc:sldMk cId="1782209295" sldId="334"/>
            <ac:spMk id="4" creationId="{E2D38A53-CAE7-2037-610F-6F137ED1D35A}"/>
          </ac:spMkLst>
        </pc:spChg>
        <pc:picChg chg="add del mod">
          <ac:chgData name="Jeffrey, Justin (DPH)" userId="688d1829-e65b-474d-900a-b54ace26d5c6" providerId="ADAL" clId="{99C8A4AD-29E2-4057-A403-90A4C300E20B}" dt="2023-05-30T17:17:26.960" v="1324" actId="478"/>
          <ac:picMkLst>
            <pc:docMk/>
            <pc:sldMk cId="1782209295" sldId="334"/>
            <ac:picMk id="3" creationId="{59CAFC1C-87F5-38FD-4656-E65248668E31}"/>
          </ac:picMkLst>
        </pc:picChg>
        <pc:picChg chg="add mod">
          <ac:chgData name="Jeffrey, Justin (DPH)" userId="688d1829-e65b-474d-900a-b54ace26d5c6" providerId="ADAL" clId="{99C8A4AD-29E2-4057-A403-90A4C300E20B}" dt="2023-05-30T17:17:54.866" v="1331" actId="1076"/>
          <ac:picMkLst>
            <pc:docMk/>
            <pc:sldMk cId="1782209295" sldId="334"/>
            <ac:picMk id="6" creationId="{23BCF6E2-58A1-F8D3-2A6B-1DF90B9D547E}"/>
          </ac:picMkLst>
        </pc:picChg>
      </pc:sldChg>
      <pc:sldChg chg="addSp delSp modSp new mod">
        <pc:chgData name="Jeffrey, Justin (DPH)" userId="688d1829-e65b-474d-900a-b54ace26d5c6" providerId="ADAL" clId="{99C8A4AD-29E2-4057-A403-90A4C300E20B}" dt="2023-06-28T02:42:29.646" v="2515" actId="1076"/>
        <pc:sldMkLst>
          <pc:docMk/>
          <pc:sldMk cId="2969334139" sldId="335"/>
        </pc:sldMkLst>
        <pc:spChg chg="mod">
          <ac:chgData name="Jeffrey, Justin (DPH)" userId="688d1829-e65b-474d-900a-b54ace26d5c6" providerId="ADAL" clId="{99C8A4AD-29E2-4057-A403-90A4C300E20B}" dt="2023-03-30T18:55:13.313" v="654"/>
          <ac:spMkLst>
            <pc:docMk/>
            <pc:sldMk cId="2969334139" sldId="335"/>
            <ac:spMk id="2" creationId="{C3FC08AE-A93B-902E-5538-BB91886B1D2C}"/>
          </ac:spMkLst>
        </pc:spChg>
        <pc:spChg chg="add mod">
          <ac:chgData name="Jeffrey, Justin (DPH)" userId="688d1829-e65b-474d-900a-b54ace26d5c6" providerId="ADAL" clId="{99C8A4AD-29E2-4057-A403-90A4C300E20B}" dt="2023-05-30T17:18:48.197" v="1400" actId="1076"/>
          <ac:spMkLst>
            <pc:docMk/>
            <pc:sldMk cId="2969334139" sldId="335"/>
            <ac:spMk id="4" creationId="{24C3D22F-BDE1-7212-E5AD-0FD6C64FB4A9}"/>
          </ac:spMkLst>
        </pc:spChg>
        <pc:picChg chg="add del mod">
          <ac:chgData name="Jeffrey, Justin (DPH)" userId="688d1829-e65b-474d-900a-b54ace26d5c6" providerId="ADAL" clId="{99C8A4AD-29E2-4057-A403-90A4C300E20B}" dt="2023-05-30T17:18:40.491" v="1397" actId="478"/>
          <ac:picMkLst>
            <pc:docMk/>
            <pc:sldMk cId="2969334139" sldId="335"/>
            <ac:picMk id="3" creationId="{61BA27E4-C4ED-9D0B-50F5-7B7E06BA1835}"/>
          </ac:picMkLst>
        </pc:picChg>
        <pc:picChg chg="add mod">
          <ac:chgData name="Jeffrey, Justin (DPH)" userId="688d1829-e65b-474d-900a-b54ace26d5c6" providerId="ADAL" clId="{99C8A4AD-29E2-4057-A403-90A4C300E20B}" dt="2023-06-28T02:42:29.646" v="2515" actId="1076"/>
          <ac:picMkLst>
            <pc:docMk/>
            <pc:sldMk cId="2969334139" sldId="335"/>
            <ac:picMk id="5" creationId="{B4BC2A30-2FFB-D553-EB00-1ED8F3F85FEB}"/>
          </ac:picMkLst>
        </pc:picChg>
        <pc:picChg chg="add del mod">
          <ac:chgData name="Jeffrey, Justin (DPH)" userId="688d1829-e65b-474d-900a-b54ace26d5c6" providerId="ADAL" clId="{99C8A4AD-29E2-4057-A403-90A4C300E20B}" dt="2023-06-28T02:42:24.188" v="2513" actId="478"/>
          <ac:picMkLst>
            <pc:docMk/>
            <pc:sldMk cId="2969334139" sldId="335"/>
            <ac:picMk id="6" creationId="{1D1B5DAB-18B5-31E4-9955-AF80AD95A641}"/>
          </ac:picMkLst>
        </pc:picChg>
      </pc:sldChg>
      <pc:sldChg chg="addSp modSp new mod">
        <pc:chgData name="Jeffrey, Justin (DPH)" userId="688d1829-e65b-474d-900a-b54ace26d5c6" providerId="ADAL" clId="{99C8A4AD-29E2-4057-A403-90A4C300E20B}" dt="2023-03-30T18:58:28.806" v="672" actId="1076"/>
        <pc:sldMkLst>
          <pc:docMk/>
          <pc:sldMk cId="427405388" sldId="336"/>
        </pc:sldMkLst>
        <pc:spChg chg="mod">
          <ac:chgData name="Jeffrey, Justin (DPH)" userId="688d1829-e65b-474d-900a-b54ace26d5c6" providerId="ADAL" clId="{99C8A4AD-29E2-4057-A403-90A4C300E20B}" dt="2023-03-30T18:57:55.978" v="666"/>
          <ac:spMkLst>
            <pc:docMk/>
            <pc:sldMk cId="427405388" sldId="336"/>
            <ac:spMk id="2" creationId="{12367137-4528-13F5-EA25-A34D6E4BF1FB}"/>
          </ac:spMkLst>
        </pc:spChg>
        <pc:spChg chg="add mod">
          <ac:chgData name="Jeffrey, Justin (DPH)" userId="688d1829-e65b-474d-900a-b54ace26d5c6" providerId="ADAL" clId="{99C8A4AD-29E2-4057-A403-90A4C300E20B}" dt="2023-03-30T18:58:28.806" v="672" actId="1076"/>
          <ac:spMkLst>
            <pc:docMk/>
            <pc:sldMk cId="427405388" sldId="336"/>
            <ac:spMk id="5" creationId="{5F310586-A4C6-8F32-B4E0-9479B8414949}"/>
          </ac:spMkLst>
        </pc:spChg>
        <pc:picChg chg="add mod">
          <ac:chgData name="Jeffrey, Justin (DPH)" userId="688d1829-e65b-474d-900a-b54ace26d5c6" providerId="ADAL" clId="{99C8A4AD-29E2-4057-A403-90A4C300E20B}" dt="2023-03-30T18:58:08.182" v="668" actId="1076"/>
          <ac:picMkLst>
            <pc:docMk/>
            <pc:sldMk cId="427405388" sldId="336"/>
            <ac:picMk id="3" creationId="{54992832-3D47-CBAB-1C84-A78CD39ECCB2}"/>
          </ac:picMkLst>
        </pc:picChg>
        <pc:picChg chg="add mod">
          <ac:chgData name="Jeffrey, Justin (DPH)" userId="688d1829-e65b-474d-900a-b54ace26d5c6" providerId="ADAL" clId="{99C8A4AD-29E2-4057-A403-90A4C300E20B}" dt="2023-03-30T18:58:15.713" v="670" actId="1076"/>
          <ac:picMkLst>
            <pc:docMk/>
            <pc:sldMk cId="427405388" sldId="336"/>
            <ac:picMk id="4" creationId="{88D1AEFF-1966-D256-39B0-BA6FD40E95EB}"/>
          </ac:picMkLst>
        </pc:picChg>
      </pc:sldChg>
      <pc:sldChg chg="addSp modSp new del mod ord setBg">
        <pc:chgData name="Jeffrey, Justin (DPH)" userId="688d1829-e65b-474d-900a-b54ace26d5c6" providerId="ADAL" clId="{99C8A4AD-29E2-4057-A403-90A4C300E20B}" dt="2023-06-01T16:00:58.083" v="2394" actId="2696"/>
        <pc:sldMkLst>
          <pc:docMk/>
          <pc:sldMk cId="228084762" sldId="337"/>
        </pc:sldMkLst>
        <pc:spChg chg="mod">
          <ac:chgData name="Jeffrey, Justin (DPH)" userId="688d1829-e65b-474d-900a-b54ace26d5c6" providerId="ADAL" clId="{99C8A4AD-29E2-4057-A403-90A4C300E20B}" dt="2023-03-30T19:36:14.789" v="702" actId="26606"/>
          <ac:spMkLst>
            <pc:docMk/>
            <pc:sldMk cId="228084762" sldId="337"/>
            <ac:spMk id="2" creationId="{686C7605-8C08-8883-4FA2-C5179FA9D08B}"/>
          </ac:spMkLst>
        </pc:spChg>
        <pc:spChg chg="mod">
          <ac:chgData name="Jeffrey, Justin (DPH)" userId="688d1829-e65b-474d-900a-b54ace26d5c6" providerId="ADAL" clId="{99C8A4AD-29E2-4057-A403-90A4C300E20B}" dt="2023-03-30T19:36:14.789" v="702" actId="26606"/>
          <ac:spMkLst>
            <pc:docMk/>
            <pc:sldMk cId="228084762" sldId="337"/>
            <ac:spMk id="3" creationId="{E3EEE08B-AC07-432A-5214-E6F10B4EA7A0}"/>
          </ac:spMkLst>
        </pc:spChg>
        <pc:spChg chg="add">
          <ac:chgData name="Jeffrey, Justin (DPH)" userId="688d1829-e65b-474d-900a-b54ace26d5c6" providerId="ADAL" clId="{99C8A4AD-29E2-4057-A403-90A4C300E20B}" dt="2023-03-30T19:36:14.789" v="702" actId="26606"/>
          <ac:spMkLst>
            <pc:docMk/>
            <pc:sldMk cId="228084762" sldId="337"/>
            <ac:spMk id="9" creationId="{201CC55D-ED54-4C5C-95E6-10947BD1103B}"/>
          </ac:spMkLst>
        </pc:spChg>
        <pc:spChg chg="add">
          <ac:chgData name="Jeffrey, Justin (DPH)" userId="688d1829-e65b-474d-900a-b54ace26d5c6" providerId="ADAL" clId="{99C8A4AD-29E2-4057-A403-90A4C300E20B}" dt="2023-03-30T19:36:14.789" v="702" actId="26606"/>
          <ac:spMkLst>
            <pc:docMk/>
            <pc:sldMk cId="228084762" sldId="337"/>
            <ac:spMk id="15" creationId="{3873B707-463F-40B0-8227-E8CC6C67EB25}"/>
          </ac:spMkLst>
        </pc:spChg>
        <pc:spChg chg="add">
          <ac:chgData name="Jeffrey, Justin (DPH)" userId="688d1829-e65b-474d-900a-b54ace26d5c6" providerId="ADAL" clId="{99C8A4AD-29E2-4057-A403-90A4C300E20B}" dt="2023-03-30T19:36:14.789" v="702" actId="26606"/>
          <ac:spMkLst>
            <pc:docMk/>
            <pc:sldMk cId="228084762" sldId="337"/>
            <ac:spMk id="17" creationId="{C13237C8-E62C-4F0D-A318-BD6FB6C2D138}"/>
          </ac:spMkLst>
        </pc:spChg>
        <pc:spChg chg="add">
          <ac:chgData name="Jeffrey, Justin (DPH)" userId="688d1829-e65b-474d-900a-b54ace26d5c6" providerId="ADAL" clId="{99C8A4AD-29E2-4057-A403-90A4C300E20B}" dt="2023-03-30T19:36:14.789" v="702" actId="26606"/>
          <ac:spMkLst>
            <pc:docMk/>
            <pc:sldMk cId="228084762" sldId="337"/>
            <ac:spMk id="19" creationId="{19C9EAEA-39D0-4B0E-A0EB-51E7B26740B1}"/>
          </ac:spMkLst>
        </pc:spChg>
        <pc:grpChg chg="add">
          <ac:chgData name="Jeffrey, Justin (DPH)" userId="688d1829-e65b-474d-900a-b54ace26d5c6" providerId="ADAL" clId="{99C8A4AD-29E2-4057-A403-90A4C300E20B}" dt="2023-03-30T19:36:14.789" v="702" actId="26606"/>
          <ac:grpSpMkLst>
            <pc:docMk/>
            <pc:sldMk cId="228084762" sldId="337"/>
            <ac:grpSpMk id="11" creationId="{1DE889C7-FAD6-4397-98E2-05D503484459}"/>
          </ac:grpSpMkLst>
        </pc:grpChg>
        <pc:picChg chg="add mod">
          <ac:chgData name="Jeffrey, Justin (DPH)" userId="688d1829-e65b-474d-900a-b54ace26d5c6" providerId="ADAL" clId="{99C8A4AD-29E2-4057-A403-90A4C300E20B}" dt="2023-03-30T19:36:14.789" v="702" actId="26606"/>
          <ac:picMkLst>
            <pc:docMk/>
            <pc:sldMk cId="228084762" sldId="337"/>
            <ac:picMk id="4" creationId="{B8858F93-69F2-A4DA-2B1A-2A5F75654D37}"/>
          </ac:picMkLst>
        </pc:picChg>
      </pc:sldChg>
      <pc:sldChg chg="del">
        <pc:chgData name="Jeffrey, Justin (DPH)" userId="688d1829-e65b-474d-900a-b54ace26d5c6" providerId="ADAL" clId="{99C8A4AD-29E2-4057-A403-90A4C300E20B}" dt="2023-05-30T17:23:40.624" v="1418" actId="2696"/>
        <pc:sldMkLst>
          <pc:docMk/>
          <pc:sldMk cId="3509719032" sldId="338"/>
        </pc:sldMkLst>
      </pc:sldChg>
      <pc:sldChg chg="del">
        <pc:chgData name="Jeffrey, Justin (DPH)" userId="688d1829-e65b-474d-900a-b54ace26d5c6" providerId="ADAL" clId="{99C8A4AD-29E2-4057-A403-90A4C300E20B}" dt="2023-05-30T17:23:44.047" v="1419" actId="2696"/>
        <pc:sldMkLst>
          <pc:docMk/>
          <pc:sldMk cId="1495857379" sldId="339"/>
        </pc:sldMkLst>
      </pc:sldChg>
      <pc:sldChg chg="del">
        <pc:chgData name="Jeffrey, Justin (DPH)" userId="688d1829-e65b-474d-900a-b54ace26d5c6" providerId="ADAL" clId="{99C8A4AD-29E2-4057-A403-90A4C300E20B}" dt="2023-05-30T17:23:46.974" v="1420" actId="2696"/>
        <pc:sldMkLst>
          <pc:docMk/>
          <pc:sldMk cId="2326877218" sldId="340"/>
        </pc:sldMkLst>
      </pc:sldChg>
      <pc:sldChg chg="ord">
        <pc:chgData name="Jeffrey, Justin (DPH)" userId="688d1829-e65b-474d-900a-b54ace26d5c6" providerId="ADAL" clId="{99C8A4AD-29E2-4057-A403-90A4C300E20B}" dt="2023-05-31T15:49:33.258" v="2302"/>
        <pc:sldMkLst>
          <pc:docMk/>
          <pc:sldMk cId="3021728491" sldId="341"/>
        </pc:sldMkLst>
      </pc:sldChg>
      <pc:sldChg chg="ord">
        <pc:chgData name="Jeffrey, Justin (DPH)" userId="688d1829-e65b-474d-900a-b54ace26d5c6" providerId="ADAL" clId="{99C8A4AD-29E2-4057-A403-90A4C300E20B}" dt="2023-05-31T15:49:33.258" v="2302"/>
        <pc:sldMkLst>
          <pc:docMk/>
          <pc:sldMk cId="2651977283" sldId="342"/>
        </pc:sldMkLst>
      </pc:sldChg>
      <pc:sldChg chg="addSp modSp new mod setBg">
        <pc:chgData name="Jeffrey, Justin (DPH)" userId="688d1829-e65b-474d-900a-b54ace26d5c6" providerId="ADAL" clId="{99C8A4AD-29E2-4057-A403-90A4C300E20B}" dt="2023-05-03T22:28:09.794" v="737" actId="26606"/>
        <pc:sldMkLst>
          <pc:docMk/>
          <pc:sldMk cId="794849170" sldId="343"/>
        </pc:sldMkLst>
        <pc:spChg chg="mod">
          <ac:chgData name="Jeffrey, Justin (DPH)" userId="688d1829-e65b-474d-900a-b54ace26d5c6" providerId="ADAL" clId="{99C8A4AD-29E2-4057-A403-90A4C300E20B}" dt="2023-05-03T22:28:09.794" v="737" actId="26606"/>
          <ac:spMkLst>
            <pc:docMk/>
            <pc:sldMk cId="794849170" sldId="343"/>
            <ac:spMk id="2" creationId="{20E60913-5392-6853-ACE4-7BAC0B810DCB}"/>
          </ac:spMkLst>
        </pc:spChg>
        <pc:spChg chg="mod">
          <ac:chgData name="Jeffrey, Justin (DPH)" userId="688d1829-e65b-474d-900a-b54ace26d5c6" providerId="ADAL" clId="{99C8A4AD-29E2-4057-A403-90A4C300E20B}" dt="2023-05-03T22:28:09.794" v="737" actId="26606"/>
          <ac:spMkLst>
            <pc:docMk/>
            <pc:sldMk cId="794849170" sldId="343"/>
            <ac:spMk id="3" creationId="{678A258A-1024-CFE6-3893-900307AD67A3}"/>
          </ac:spMkLst>
        </pc:spChg>
        <pc:spChg chg="add">
          <ac:chgData name="Jeffrey, Justin (DPH)" userId="688d1829-e65b-474d-900a-b54ace26d5c6" providerId="ADAL" clId="{99C8A4AD-29E2-4057-A403-90A4C300E20B}" dt="2023-05-03T22:28:09.794" v="737" actId="26606"/>
          <ac:spMkLst>
            <pc:docMk/>
            <pc:sldMk cId="794849170" sldId="343"/>
            <ac:spMk id="9" creationId="{2C61293E-6EBE-43EF-A52C-9BEBFD7679D4}"/>
          </ac:spMkLst>
        </pc:spChg>
        <pc:spChg chg="add">
          <ac:chgData name="Jeffrey, Justin (DPH)" userId="688d1829-e65b-474d-900a-b54ace26d5c6" providerId="ADAL" clId="{99C8A4AD-29E2-4057-A403-90A4C300E20B}" dt="2023-05-03T22:28:09.794" v="737" actId="26606"/>
          <ac:spMkLst>
            <pc:docMk/>
            <pc:sldMk cId="794849170" sldId="343"/>
            <ac:spMk id="11" creationId="{21540236-BFD5-4A9D-8840-4703E7F76825}"/>
          </ac:spMkLst>
        </pc:spChg>
        <pc:picChg chg="add">
          <ac:chgData name="Jeffrey, Justin (DPH)" userId="688d1829-e65b-474d-900a-b54ace26d5c6" providerId="ADAL" clId="{99C8A4AD-29E2-4057-A403-90A4C300E20B}" dt="2023-05-03T22:28:09.794" v="737" actId="26606"/>
          <ac:picMkLst>
            <pc:docMk/>
            <pc:sldMk cId="794849170" sldId="343"/>
            <ac:picMk id="5" creationId="{87EABAE2-6D57-6DE5-344D-362E69EC8F30}"/>
          </ac:picMkLst>
        </pc:picChg>
      </pc:sldChg>
      <pc:sldChg chg="addSp modSp new mod setBg">
        <pc:chgData name="Jeffrey, Justin (DPH)" userId="688d1829-e65b-474d-900a-b54ace26d5c6" providerId="ADAL" clId="{99C8A4AD-29E2-4057-A403-90A4C300E20B}" dt="2023-05-30T17:21:29.932" v="1417" actId="255"/>
        <pc:sldMkLst>
          <pc:docMk/>
          <pc:sldMk cId="2415119954" sldId="344"/>
        </pc:sldMkLst>
        <pc:spChg chg="mod">
          <ac:chgData name="Jeffrey, Justin (DPH)" userId="688d1829-e65b-474d-900a-b54ace26d5c6" providerId="ADAL" clId="{99C8A4AD-29E2-4057-A403-90A4C300E20B}" dt="2023-05-30T17:21:19.718" v="1416" actId="26606"/>
          <ac:spMkLst>
            <pc:docMk/>
            <pc:sldMk cId="2415119954" sldId="344"/>
            <ac:spMk id="2" creationId="{E02118D6-DC10-6BE2-4A47-E87CF63A0A4A}"/>
          </ac:spMkLst>
        </pc:spChg>
        <pc:spChg chg="mod">
          <ac:chgData name="Jeffrey, Justin (DPH)" userId="688d1829-e65b-474d-900a-b54ace26d5c6" providerId="ADAL" clId="{99C8A4AD-29E2-4057-A403-90A4C300E20B}" dt="2023-05-30T17:21:29.932" v="1417" actId="255"/>
          <ac:spMkLst>
            <pc:docMk/>
            <pc:sldMk cId="2415119954" sldId="344"/>
            <ac:spMk id="3" creationId="{FC87720E-9FA8-3F81-FE78-DABCE33523FD}"/>
          </ac:spMkLst>
        </pc:spChg>
        <pc:spChg chg="add">
          <ac:chgData name="Jeffrey, Justin (DPH)" userId="688d1829-e65b-474d-900a-b54ace26d5c6" providerId="ADAL" clId="{99C8A4AD-29E2-4057-A403-90A4C300E20B}" dt="2023-05-30T17:21:19.718" v="1416" actId="26606"/>
          <ac:spMkLst>
            <pc:docMk/>
            <pc:sldMk cId="2415119954" sldId="344"/>
            <ac:spMk id="8" creationId="{907EF6B7-1338-4443-8C46-6A318D952DFD}"/>
          </ac:spMkLst>
        </pc:spChg>
        <pc:spChg chg="add">
          <ac:chgData name="Jeffrey, Justin (DPH)" userId="688d1829-e65b-474d-900a-b54ace26d5c6" providerId="ADAL" clId="{99C8A4AD-29E2-4057-A403-90A4C300E20B}" dt="2023-05-30T17:21:19.718" v="1416" actId="26606"/>
          <ac:spMkLst>
            <pc:docMk/>
            <pc:sldMk cId="2415119954" sldId="344"/>
            <ac:spMk id="10" creationId="{DAAE4CDD-124C-4DCF-9584-B6033B545DD5}"/>
          </ac:spMkLst>
        </pc:spChg>
        <pc:spChg chg="add">
          <ac:chgData name="Jeffrey, Justin (DPH)" userId="688d1829-e65b-474d-900a-b54ace26d5c6" providerId="ADAL" clId="{99C8A4AD-29E2-4057-A403-90A4C300E20B}" dt="2023-05-30T17:21:19.718" v="1416" actId="26606"/>
          <ac:spMkLst>
            <pc:docMk/>
            <pc:sldMk cId="2415119954" sldId="344"/>
            <ac:spMk id="12" creationId="{081E4A58-353D-44AE-B2FC-2A74E2E400F7}"/>
          </ac:spMkLst>
        </pc:spChg>
      </pc:sldChg>
      <pc:sldChg chg="addSp modSp new del mod setBg">
        <pc:chgData name="Jeffrey, Justin (DPH)" userId="688d1829-e65b-474d-900a-b54ace26d5c6" providerId="ADAL" clId="{99C8A4AD-29E2-4057-A403-90A4C300E20B}" dt="2023-05-30T17:19:32.698" v="1401" actId="2696"/>
        <pc:sldMkLst>
          <pc:docMk/>
          <pc:sldMk cId="4236789275" sldId="344"/>
        </pc:sldMkLst>
        <pc:spChg chg="mod">
          <ac:chgData name="Jeffrey, Justin (DPH)" userId="688d1829-e65b-474d-900a-b54ace26d5c6" providerId="ADAL" clId="{99C8A4AD-29E2-4057-A403-90A4C300E20B}" dt="2023-05-03T22:28:30.133" v="746" actId="26606"/>
          <ac:spMkLst>
            <pc:docMk/>
            <pc:sldMk cId="4236789275" sldId="344"/>
            <ac:spMk id="2" creationId="{A439F48F-8318-F6C2-8C82-DCA9937A8AF2}"/>
          </ac:spMkLst>
        </pc:spChg>
        <pc:spChg chg="mod">
          <ac:chgData name="Jeffrey, Justin (DPH)" userId="688d1829-e65b-474d-900a-b54ace26d5c6" providerId="ADAL" clId="{99C8A4AD-29E2-4057-A403-90A4C300E20B}" dt="2023-05-03T22:28:38.933" v="748" actId="27636"/>
          <ac:spMkLst>
            <pc:docMk/>
            <pc:sldMk cId="4236789275" sldId="344"/>
            <ac:spMk id="3" creationId="{58C08806-AA50-5764-1012-190E3A0E0D2E}"/>
          </ac:spMkLst>
        </pc:spChg>
        <pc:spChg chg="add">
          <ac:chgData name="Jeffrey, Justin (DPH)" userId="688d1829-e65b-474d-900a-b54ace26d5c6" providerId="ADAL" clId="{99C8A4AD-29E2-4057-A403-90A4C300E20B}" dt="2023-05-03T22:28:30.133" v="746" actId="26606"/>
          <ac:spMkLst>
            <pc:docMk/>
            <pc:sldMk cId="4236789275" sldId="344"/>
            <ac:spMk id="8" creationId="{907EF6B7-1338-4443-8C46-6A318D952DFD}"/>
          </ac:spMkLst>
        </pc:spChg>
        <pc:spChg chg="add">
          <ac:chgData name="Jeffrey, Justin (DPH)" userId="688d1829-e65b-474d-900a-b54ace26d5c6" providerId="ADAL" clId="{99C8A4AD-29E2-4057-A403-90A4C300E20B}" dt="2023-05-03T22:28:30.133" v="746" actId="26606"/>
          <ac:spMkLst>
            <pc:docMk/>
            <pc:sldMk cId="4236789275" sldId="344"/>
            <ac:spMk id="10" creationId="{DAAE4CDD-124C-4DCF-9584-B6033B545DD5}"/>
          </ac:spMkLst>
        </pc:spChg>
        <pc:spChg chg="add">
          <ac:chgData name="Jeffrey, Justin (DPH)" userId="688d1829-e65b-474d-900a-b54ace26d5c6" providerId="ADAL" clId="{99C8A4AD-29E2-4057-A403-90A4C300E20B}" dt="2023-05-03T22:28:30.133" v="746" actId="26606"/>
          <ac:spMkLst>
            <pc:docMk/>
            <pc:sldMk cId="4236789275" sldId="344"/>
            <ac:spMk id="12" creationId="{081E4A58-353D-44AE-B2FC-2A74E2E400F7}"/>
          </ac:spMkLst>
        </pc:spChg>
      </pc:sldChg>
      <pc:sldChg chg="addSp modSp new mod ord setBg">
        <pc:chgData name="Jeffrey, Justin (DPH)" userId="688d1829-e65b-474d-900a-b54ace26d5c6" providerId="ADAL" clId="{99C8A4AD-29E2-4057-A403-90A4C300E20B}" dt="2023-05-31T15:49:33.258" v="2302"/>
        <pc:sldMkLst>
          <pc:docMk/>
          <pc:sldMk cId="4260856654" sldId="345"/>
        </pc:sldMkLst>
        <pc:spChg chg="mod">
          <ac:chgData name="Jeffrey, Justin (DPH)" userId="688d1829-e65b-474d-900a-b54ace26d5c6" providerId="ADAL" clId="{99C8A4AD-29E2-4057-A403-90A4C300E20B}" dt="2023-05-31T15:39:29.143" v="2183" actId="26606"/>
          <ac:spMkLst>
            <pc:docMk/>
            <pc:sldMk cId="4260856654" sldId="345"/>
            <ac:spMk id="2" creationId="{5C2323B6-0D35-A52B-3E8A-F53227A684AC}"/>
          </ac:spMkLst>
        </pc:spChg>
        <pc:spChg chg="mod">
          <ac:chgData name="Jeffrey, Justin (DPH)" userId="688d1829-e65b-474d-900a-b54ace26d5c6" providerId="ADAL" clId="{99C8A4AD-29E2-4057-A403-90A4C300E20B}" dt="2023-05-31T15:39:29.143" v="2183" actId="26606"/>
          <ac:spMkLst>
            <pc:docMk/>
            <pc:sldMk cId="4260856654" sldId="345"/>
            <ac:spMk id="3" creationId="{BBEAA96D-76BA-DA31-6C2C-DAB67E88CB54}"/>
          </ac:spMkLst>
        </pc:spChg>
        <pc:spChg chg="add">
          <ac:chgData name="Jeffrey, Justin (DPH)" userId="688d1829-e65b-474d-900a-b54ace26d5c6" providerId="ADAL" clId="{99C8A4AD-29E2-4057-A403-90A4C300E20B}" dt="2023-05-31T15:39:29.143" v="2183" actId="26606"/>
          <ac:spMkLst>
            <pc:docMk/>
            <pc:sldMk cId="4260856654" sldId="345"/>
            <ac:spMk id="8" creationId="{907EF6B7-1338-4443-8C46-6A318D952DFD}"/>
          </ac:spMkLst>
        </pc:spChg>
        <pc:spChg chg="add">
          <ac:chgData name="Jeffrey, Justin (DPH)" userId="688d1829-e65b-474d-900a-b54ace26d5c6" providerId="ADAL" clId="{99C8A4AD-29E2-4057-A403-90A4C300E20B}" dt="2023-05-31T15:39:29.143" v="2183" actId="26606"/>
          <ac:spMkLst>
            <pc:docMk/>
            <pc:sldMk cId="4260856654" sldId="345"/>
            <ac:spMk id="10" creationId="{DAAE4CDD-124C-4DCF-9584-B6033B545DD5}"/>
          </ac:spMkLst>
        </pc:spChg>
        <pc:spChg chg="add">
          <ac:chgData name="Jeffrey, Justin (DPH)" userId="688d1829-e65b-474d-900a-b54ace26d5c6" providerId="ADAL" clId="{99C8A4AD-29E2-4057-A403-90A4C300E20B}" dt="2023-05-31T15:39:29.143" v="2183" actId="26606"/>
          <ac:spMkLst>
            <pc:docMk/>
            <pc:sldMk cId="4260856654" sldId="345"/>
            <ac:spMk id="12" creationId="{081E4A58-353D-44AE-B2FC-2A74E2E400F7}"/>
          </ac:spMkLst>
        </pc:spChg>
      </pc:sldChg>
      <pc:sldChg chg="modSp new del mod">
        <pc:chgData name="Jeffrey, Justin (DPH)" userId="688d1829-e65b-474d-900a-b54ace26d5c6" providerId="ADAL" clId="{99C8A4AD-29E2-4057-A403-90A4C300E20B}" dt="2023-05-31T15:38:13.931" v="2177" actId="2696"/>
        <pc:sldMkLst>
          <pc:docMk/>
          <pc:sldMk cId="2789105264" sldId="346"/>
        </pc:sldMkLst>
        <pc:spChg chg="mod">
          <ac:chgData name="Jeffrey, Justin (DPH)" userId="688d1829-e65b-474d-900a-b54ace26d5c6" providerId="ADAL" clId="{99C8A4AD-29E2-4057-A403-90A4C300E20B}" dt="2023-05-30T17:31:20.245" v="1447" actId="20577"/>
          <ac:spMkLst>
            <pc:docMk/>
            <pc:sldMk cId="2789105264" sldId="346"/>
            <ac:spMk id="2" creationId="{6370592B-582A-255E-F22F-AF93609F2E73}"/>
          </ac:spMkLst>
        </pc:spChg>
      </pc:sldChg>
      <pc:sldChg chg="addSp modSp new mod ord setBg">
        <pc:chgData name="Jeffrey, Justin (DPH)" userId="688d1829-e65b-474d-900a-b54ace26d5c6" providerId="ADAL" clId="{99C8A4AD-29E2-4057-A403-90A4C300E20B}" dt="2023-05-31T15:49:33.258" v="2302"/>
        <pc:sldMkLst>
          <pc:docMk/>
          <pc:sldMk cId="3551612083" sldId="347"/>
        </pc:sldMkLst>
        <pc:spChg chg="mod">
          <ac:chgData name="Jeffrey, Justin (DPH)" userId="688d1829-e65b-474d-900a-b54ace26d5c6" providerId="ADAL" clId="{99C8A4AD-29E2-4057-A403-90A4C300E20B}" dt="2023-05-30T17:36:40.690" v="1467" actId="26606"/>
          <ac:spMkLst>
            <pc:docMk/>
            <pc:sldMk cId="3551612083" sldId="347"/>
            <ac:spMk id="2" creationId="{B52A572A-46EB-6238-F8BC-1DD15984FF87}"/>
          </ac:spMkLst>
        </pc:spChg>
        <pc:spChg chg="mod">
          <ac:chgData name="Jeffrey, Justin (DPH)" userId="688d1829-e65b-474d-900a-b54ace26d5c6" providerId="ADAL" clId="{99C8A4AD-29E2-4057-A403-90A4C300E20B}" dt="2023-05-30T17:36:40.690" v="1467" actId="26606"/>
          <ac:spMkLst>
            <pc:docMk/>
            <pc:sldMk cId="3551612083" sldId="347"/>
            <ac:spMk id="3" creationId="{87D7CEB4-F713-1CA6-2783-7B053A32FA93}"/>
          </ac:spMkLst>
        </pc:spChg>
        <pc:spChg chg="add">
          <ac:chgData name="Jeffrey, Justin (DPH)" userId="688d1829-e65b-474d-900a-b54ace26d5c6" providerId="ADAL" clId="{99C8A4AD-29E2-4057-A403-90A4C300E20B}" dt="2023-05-30T17:36:40.690" v="1467" actId="26606"/>
          <ac:spMkLst>
            <pc:docMk/>
            <pc:sldMk cId="3551612083" sldId="347"/>
            <ac:spMk id="8" creationId="{907EF6B7-1338-4443-8C46-6A318D952DFD}"/>
          </ac:spMkLst>
        </pc:spChg>
        <pc:spChg chg="add">
          <ac:chgData name="Jeffrey, Justin (DPH)" userId="688d1829-e65b-474d-900a-b54ace26d5c6" providerId="ADAL" clId="{99C8A4AD-29E2-4057-A403-90A4C300E20B}" dt="2023-05-30T17:36:40.690" v="1467" actId="26606"/>
          <ac:spMkLst>
            <pc:docMk/>
            <pc:sldMk cId="3551612083" sldId="347"/>
            <ac:spMk id="10" creationId="{DAAE4CDD-124C-4DCF-9584-B6033B545DD5}"/>
          </ac:spMkLst>
        </pc:spChg>
        <pc:spChg chg="add">
          <ac:chgData name="Jeffrey, Justin (DPH)" userId="688d1829-e65b-474d-900a-b54ace26d5c6" providerId="ADAL" clId="{99C8A4AD-29E2-4057-A403-90A4C300E20B}" dt="2023-05-30T17:36:40.690" v="1467" actId="26606"/>
          <ac:spMkLst>
            <pc:docMk/>
            <pc:sldMk cId="3551612083" sldId="347"/>
            <ac:spMk id="12" creationId="{081E4A58-353D-44AE-B2FC-2A74E2E400F7}"/>
          </ac:spMkLst>
        </pc:spChg>
      </pc:sldChg>
      <pc:sldChg chg="addSp delSp modSp new mod ord setBg">
        <pc:chgData name="Jeffrey, Justin (DPH)" userId="688d1829-e65b-474d-900a-b54ace26d5c6" providerId="ADAL" clId="{99C8A4AD-29E2-4057-A403-90A4C300E20B}" dt="2023-06-28T02:49:41.046" v="2626" actId="20577"/>
        <pc:sldMkLst>
          <pc:docMk/>
          <pc:sldMk cId="1902493572" sldId="348"/>
        </pc:sldMkLst>
        <pc:spChg chg="mod">
          <ac:chgData name="Jeffrey, Justin (DPH)" userId="688d1829-e65b-474d-900a-b54ace26d5c6" providerId="ADAL" clId="{99C8A4AD-29E2-4057-A403-90A4C300E20B}" dt="2023-06-28T02:49:27.257" v="2584" actId="26606"/>
          <ac:spMkLst>
            <pc:docMk/>
            <pc:sldMk cId="1902493572" sldId="348"/>
            <ac:spMk id="2" creationId="{73DB0629-339C-AB32-E4F3-4B986E26ADF4}"/>
          </ac:spMkLst>
        </pc:spChg>
        <pc:spChg chg="del">
          <ac:chgData name="Jeffrey, Justin (DPH)" userId="688d1829-e65b-474d-900a-b54ace26d5c6" providerId="ADAL" clId="{99C8A4AD-29E2-4057-A403-90A4C300E20B}" dt="2023-05-30T17:38:02.200" v="1472" actId="22"/>
          <ac:spMkLst>
            <pc:docMk/>
            <pc:sldMk cId="1902493572" sldId="348"/>
            <ac:spMk id="3" creationId="{D06AA2F5-3D31-1A7F-61B8-A56539CF1671}"/>
          </ac:spMkLst>
        </pc:spChg>
        <pc:spChg chg="add del">
          <ac:chgData name="Jeffrey, Justin (DPH)" userId="688d1829-e65b-474d-900a-b54ace26d5c6" providerId="ADAL" clId="{99C8A4AD-29E2-4057-A403-90A4C300E20B}" dt="2023-05-30T17:37:16.467" v="1470" actId="22"/>
          <ac:spMkLst>
            <pc:docMk/>
            <pc:sldMk cId="1902493572" sldId="348"/>
            <ac:spMk id="5" creationId="{CB4CFFE2-EA61-AB34-18B3-DFC7CAECA506}"/>
          </ac:spMkLst>
        </pc:spChg>
        <pc:spChg chg="add del mod">
          <ac:chgData name="Jeffrey, Justin (DPH)" userId="688d1829-e65b-474d-900a-b54ace26d5c6" providerId="ADAL" clId="{99C8A4AD-29E2-4057-A403-90A4C300E20B}" dt="2023-06-28T02:49:27.257" v="2584" actId="26606"/>
          <ac:spMkLst>
            <pc:docMk/>
            <pc:sldMk cId="1902493572" sldId="348"/>
            <ac:spMk id="9" creationId="{E50C9B59-E8AB-1A4A-43DE-47FC6F692A7A}"/>
          </ac:spMkLst>
        </pc:spChg>
        <pc:spChg chg="add del">
          <ac:chgData name="Jeffrey, Justin (DPH)" userId="688d1829-e65b-474d-900a-b54ace26d5c6" providerId="ADAL" clId="{99C8A4AD-29E2-4057-A403-90A4C300E20B}" dt="2023-06-28T02:49:27.257" v="2584" actId="26606"/>
          <ac:spMkLst>
            <pc:docMk/>
            <pc:sldMk cId="1902493572" sldId="348"/>
            <ac:spMk id="14" creationId="{907EF6B7-1338-4443-8C46-6A318D952DFD}"/>
          </ac:spMkLst>
        </pc:spChg>
        <pc:spChg chg="add del">
          <ac:chgData name="Jeffrey, Justin (DPH)" userId="688d1829-e65b-474d-900a-b54ace26d5c6" providerId="ADAL" clId="{99C8A4AD-29E2-4057-A403-90A4C300E20B}" dt="2023-06-28T02:49:27.257" v="2584" actId="26606"/>
          <ac:spMkLst>
            <pc:docMk/>
            <pc:sldMk cId="1902493572" sldId="348"/>
            <ac:spMk id="16" creationId="{DAAE4CDD-124C-4DCF-9584-B6033B545DD5}"/>
          </ac:spMkLst>
        </pc:spChg>
        <pc:spChg chg="add del">
          <ac:chgData name="Jeffrey, Justin (DPH)" userId="688d1829-e65b-474d-900a-b54ace26d5c6" providerId="ADAL" clId="{99C8A4AD-29E2-4057-A403-90A4C300E20B}" dt="2023-06-28T02:49:27.257" v="2584" actId="26606"/>
          <ac:spMkLst>
            <pc:docMk/>
            <pc:sldMk cId="1902493572" sldId="348"/>
            <ac:spMk id="18" creationId="{081E4A58-353D-44AE-B2FC-2A74E2E400F7}"/>
          </ac:spMkLst>
        </pc:spChg>
        <pc:spChg chg="add">
          <ac:chgData name="Jeffrey, Justin (DPH)" userId="688d1829-e65b-474d-900a-b54ace26d5c6" providerId="ADAL" clId="{99C8A4AD-29E2-4057-A403-90A4C300E20B}" dt="2023-06-28T02:49:27.257" v="2584" actId="26606"/>
          <ac:spMkLst>
            <pc:docMk/>
            <pc:sldMk cId="1902493572" sldId="348"/>
            <ac:spMk id="23" creationId="{100EDD19-6802-4EC3-95CE-CFFAB042CFD6}"/>
          </ac:spMkLst>
        </pc:spChg>
        <pc:spChg chg="add del">
          <ac:chgData name="Jeffrey, Justin (DPH)" userId="688d1829-e65b-474d-900a-b54ace26d5c6" providerId="ADAL" clId="{99C8A4AD-29E2-4057-A403-90A4C300E20B}" dt="2023-06-28T02:49:27.245" v="2583" actId="26606"/>
          <ac:spMkLst>
            <pc:docMk/>
            <pc:sldMk cId="1902493572" sldId="348"/>
            <ac:spMk id="24" creationId="{9DBC8166-481C-4473-95F5-9A5B9073B7F1}"/>
          </ac:spMkLst>
        </pc:spChg>
        <pc:spChg chg="add">
          <ac:chgData name="Jeffrey, Justin (DPH)" userId="688d1829-e65b-474d-900a-b54ace26d5c6" providerId="ADAL" clId="{99C8A4AD-29E2-4057-A403-90A4C300E20B}" dt="2023-06-28T02:49:27.257" v="2584" actId="26606"/>
          <ac:spMkLst>
            <pc:docMk/>
            <pc:sldMk cId="1902493572" sldId="348"/>
            <ac:spMk id="25" creationId="{DB17E863-922E-4C26-BD64-E8FD41D28661}"/>
          </ac:spMkLst>
        </pc:spChg>
        <pc:spChg chg="add del">
          <ac:chgData name="Jeffrey, Justin (DPH)" userId="688d1829-e65b-474d-900a-b54ace26d5c6" providerId="ADAL" clId="{99C8A4AD-29E2-4057-A403-90A4C300E20B}" dt="2023-06-28T02:49:27.245" v="2583" actId="26606"/>
          <ac:spMkLst>
            <pc:docMk/>
            <pc:sldMk cId="1902493572" sldId="348"/>
            <ac:spMk id="26" creationId="{A5A5CE6E-90AF-4D43-A014-1F9EC83EB93D}"/>
          </ac:spMkLst>
        </pc:spChg>
        <pc:spChg chg="add mod">
          <ac:chgData name="Jeffrey, Justin (DPH)" userId="688d1829-e65b-474d-900a-b54ace26d5c6" providerId="ADAL" clId="{99C8A4AD-29E2-4057-A403-90A4C300E20B}" dt="2023-06-28T02:49:41.046" v="2626" actId="20577"/>
          <ac:spMkLst>
            <pc:docMk/>
            <pc:sldMk cId="1902493572" sldId="348"/>
            <ac:spMk id="28" creationId="{E50C9B59-E8AB-1A4A-43DE-47FC6F692A7A}"/>
          </ac:spMkLst>
        </pc:spChg>
        <pc:graphicFrameChg chg="add del">
          <ac:chgData name="Jeffrey, Justin (DPH)" userId="688d1829-e65b-474d-900a-b54ace26d5c6" providerId="ADAL" clId="{99C8A4AD-29E2-4057-A403-90A4C300E20B}" dt="2023-06-28T02:49:27.245" v="2583" actId="26606"/>
          <ac:graphicFrameMkLst>
            <pc:docMk/>
            <pc:sldMk cId="1902493572" sldId="348"/>
            <ac:graphicFrameMk id="20" creationId="{576B2B7D-674A-4AE2-85D0-EF69AC28B198}"/>
          </ac:graphicFrameMkLst>
        </pc:graphicFrameChg>
        <pc:picChg chg="add del mod ord">
          <ac:chgData name="Jeffrey, Justin (DPH)" userId="688d1829-e65b-474d-900a-b54ace26d5c6" providerId="ADAL" clId="{99C8A4AD-29E2-4057-A403-90A4C300E20B}" dt="2023-05-30T17:38:36.491" v="1473" actId="478"/>
          <ac:picMkLst>
            <pc:docMk/>
            <pc:sldMk cId="1902493572" sldId="348"/>
            <ac:picMk id="7" creationId="{00BF51B6-67F8-41C7-BFB2-19202B2A0BAB}"/>
          </ac:picMkLst>
        </pc:picChg>
      </pc:sldChg>
      <pc:sldChg chg="addSp delSp modSp new mod ord setBg">
        <pc:chgData name="Jeffrey, Justin (DPH)" userId="688d1829-e65b-474d-900a-b54ace26d5c6" providerId="ADAL" clId="{99C8A4AD-29E2-4057-A403-90A4C300E20B}" dt="2023-05-31T15:49:33.258" v="2302"/>
        <pc:sldMkLst>
          <pc:docMk/>
          <pc:sldMk cId="2389307043" sldId="349"/>
        </pc:sldMkLst>
        <pc:spChg chg="mod">
          <ac:chgData name="Jeffrey, Justin (DPH)" userId="688d1829-e65b-474d-900a-b54ace26d5c6" providerId="ADAL" clId="{99C8A4AD-29E2-4057-A403-90A4C300E20B}" dt="2023-05-30T17:42:50.232" v="1864" actId="26606"/>
          <ac:spMkLst>
            <pc:docMk/>
            <pc:sldMk cId="2389307043" sldId="349"/>
            <ac:spMk id="2" creationId="{0633F9B2-CAF3-2916-8DBA-875A3E9F5305}"/>
          </ac:spMkLst>
        </pc:spChg>
        <pc:spChg chg="mod">
          <ac:chgData name="Jeffrey, Justin (DPH)" userId="688d1829-e65b-474d-900a-b54ace26d5c6" providerId="ADAL" clId="{99C8A4AD-29E2-4057-A403-90A4C300E20B}" dt="2023-05-30T17:42:50.232" v="1864" actId="26606"/>
          <ac:spMkLst>
            <pc:docMk/>
            <pc:sldMk cId="2389307043" sldId="349"/>
            <ac:spMk id="3" creationId="{5681C1A4-FA07-1134-1F8A-29EC181D4609}"/>
          </ac:spMkLst>
        </pc:spChg>
        <pc:spChg chg="add del">
          <ac:chgData name="Jeffrey, Justin (DPH)" userId="688d1829-e65b-474d-900a-b54ace26d5c6" providerId="ADAL" clId="{99C8A4AD-29E2-4057-A403-90A4C300E20B}" dt="2023-05-30T17:42:50.220" v="1863" actId="26606"/>
          <ac:spMkLst>
            <pc:docMk/>
            <pc:sldMk cId="2389307043" sldId="349"/>
            <ac:spMk id="8" creationId="{18873D23-2DCF-4B31-A009-95721C06E8E1}"/>
          </ac:spMkLst>
        </pc:spChg>
        <pc:spChg chg="add del">
          <ac:chgData name="Jeffrey, Justin (DPH)" userId="688d1829-e65b-474d-900a-b54ace26d5c6" providerId="ADAL" clId="{99C8A4AD-29E2-4057-A403-90A4C300E20B}" dt="2023-05-30T17:42:50.220" v="1863" actId="26606"/>
          <ac:spMkLst>
            <pc:docMk/>
            <pc:sldMk cId="2389307043" sldId="349"/>
            <ac:spMk id="10" creationId="{C13EF075-D4EF-4929-ADBC-91B27DA19955}"/>
          </ac:spMkLst>
        </pc:spChg>
        <pc:spChg chg="add">
          <ac:chgData name="Jeffrey, Justin (DPH)" userId="688d1829-e65b-474d-900a-b54ace26d5c6" providerId="ADAL" clId="{99C8A4AD-29E2-4057-A403-90A4C300E20B}" dt="2023-05-30T17:42:50.232" v="1864" actId="26606"/>
          <ac:spMkLst>
            <pc:docMk/>
            <pc:sldMk cId="2389307043" sldId="349"/>
            <ac:spMk id="18" creationId="{907EF6B7-1338-4443-8C46-6A318D952DFD}"/>
          </ac:spMkLst>
        </pc:spChg>
        <pc:spChg chg="add">
          <ac:chgData name="Jeffrey, Justin (DPH)" userId="688d1829-e65b-474d-900a-b54ace26d5c6" providerId="ADAL" clId="{99C8A4AD-29E2-4057-A403-90A4C300E20B}" dt="2023-05-30T17:42:50.232" v="1864" actId="26606"/>
          <ac:spMkLst>
            <pc:docMk/>
            <pc:sldMk cId="2389307043" sldId="349"/>
            <ac:spMk id="19" creationId="{DAAE4CDD-124C-4DCF-9584-B6033B545DD5}"/>
          </ac:spMkLst>
        </pc:spChg>
        <pc:spChg chg="add">
          <ac:chgData name="Jeffrey, Justin (DPH)" userId="688d1829-e65b-474d-900a-b54ace26d5c6" providerId="ADAL" clId="{99C8A4AD-29E2-4057-A403-90A4C300E20B}" dt="2023-05-30T17:42:50.232" v="1864" actId="26606"/>
          <ac:spMkLst>
            <pc:docMk/>
            <pc:sldMk cId="2389307043" sldId="349"/>
            <ac:spMk id="20" creationId="{081E4A58-353D-44AE-B2FC-2A74E2E400F7}"/>
          </ac:spMkLst>
        </pc:spChg>
        <pc:grpChg chg="add del">
          <ac:chgData name="Jeffrey, Justin (DPH)" userId="688d1829-e65b-474d-900a-b54ace26d5c6" providerId="ADAL" clId="{99C8A4AD-29E2-4057-A403-90A4C300E20B}" dt="2023-05-30T17:42:50.220" v="1863" actId="26606"/>
          <ac:grpSpMkLst>
            <pc:docMk/>
            <pc:sldMk cId="2389307043" sldId="349"/>
            <ac:grpSpMk id="12" creationId="{DAA26DFA-AAB2-4973-9C17-16D587C7B198}"/>
          </ac:grpSpMkLst>
        </pc:grpChg>
      </pc:sldChg>
      <pc:sldChg chg="addSp delSp modSp new del mod ord setBg">
        <pc:chgData name="Jeffrey, Justin (DPH)" userId="688d1829-e65b-474d-900a-b54ace26d5c6" providerId="ADAL" clId="{99C8A4AD-29E2-4057-A403-90A4C300E20B}" dt="2023-06-28T02:49:54.886" v="2627" actId="2696"/>
        <pc:sldMkLst>
          <pc:docMk/>
          <pc:sldMk cId="3498655345" sldId="350"/>
        </pc:sldMkLst>
        <pc:spChg chg="mod">
          <ac:chgData name="Jeffrey, Justin (DPH)" userId="688d1829-e65b-474d-900a-b54ace26d5c6" providerId="ADAL" clId="{99C8A4AD-29E2-4057-A403-90A4C300E20B}" dt="2023-05-30T17:45:01.351" v="2131" actId="26606"/>
          <ac:spMkLst>
            <pc:docMk/>
            <pc:sldMk cId="3498655345" sldId="350"/>
            <ac:spMk id="2" creationId="{969FBEE5-32AB-A7FB-3CEB-34A4D70B4F54}"/>
          </ac:spMkLst>
        </pc:spChg>
        <pc:spChg chg="add del mod">
          <ac:chgData name="Jeffrey, Justin (DPH)" userId="688d1829-e65b-474d-900a-b54ace26d5c6" providerId="ADAL" clId="{99C8A4AD-29E2-4057-A403-90A4C300E20B}" dt="2023-05-30T17:45:01.351" v="2131" actId="26606"/>
          <ac:spMkLst>
            <pc:docMk/>
            <pc:sldMk cId="3498655345" sldId="350"/>
            <ac:spMk id="3" creationId="{D19FF779-BD63-875B-72E7-B15750C24423}"/>
          </ac:spMkLst>
        </pc:spChg>
        <pc:spChg chg="add">
          <ac:chgData name="Jeffrey, Justin (DPH)" userId="688d1829-e65b-474d-900a-b54ace26d5c6" providerId="ADAL" clId="{99C8A4AD-29E2-4057-A403-90A4C300E20B}" dt="2023-05-30T17:45:01.351" v="2131" actId="26606"/>
          <ac:spMkLst>
            <pc:docMk/>
            <pc:sldMk cId="3498655345" sldId="350"/>
            <ac:spMk id="8" creationId="{907EF6B7-1338-4443-8C46-6A318D952DFD}"/>
          </ac:spMkLst>
        </pc:spChg>
        <pc:spChg chg="add del">
          <ac:chgData name="Jeffrey, Justin (DPH)" userId="688d1829-e65b-474d-900a-b54ace26d5c6" providerId="ADAL" clId="{99C8A4AD-29E2-4057-A403-90A4C300E20B}" dt="2023-05-30T17:45:01.342" v="2130" actId="26606"/>
          <ac:spMkLst>
            <pc:docMk/>
            <pc:sldMk cId="3498655345" sldId="350"/>
            <ac:spMk id="9" creationId="{7517A47C-B2E5-4B79-8061-D74B1311AF6E}"/>
          </ac:spMkLst>
        </pc:spChg>
        <pc:spChg chg="add">
          <ac:chgData name="Jeffrey, Justin (DPH)" userId="688d1829-e65b-474d-900a-b54ace26d5c6" providerId="ADAL" clId="{99C8A4AD-29E2-4057-A403-90A4C300E20B}" dt="2023-05-30T17:45:01.351" v="2131" actId="26606"/>
          <ac:spMkLst>
            <pc:docMk/>
            <pc:sldMk cId="3498655345" sldId="350"/>
            <ac:spMk id="10" creationId="{DAAE4CDD-124C-4DCF-9584-B6033B545DD5}"/>
          </ac:spMkLst>
        </pc:spChg>
        <pc:spChg chg="add del">
          <ac:chgData name="Jeffrey, Justin (DPH)" userId="688d1829-e65b-474d-900a-b54ace26d5c6" providerId="ADAL" clId="{99C8A4AD-29E2-4057-A403-90A4C300E20B}" dt="2023-05-30T17:45:01.342" v="2130" actId="26606"/>
          <ac:spMkLst>
            <pc:docMk/>
            <pc:sldMk cId="3498655345" sldId="350"/>
            <ac:spMk id="11" creationId="{C505E780-2083-4CB5-A42A-5E0E2908ECC3}"/>
          </ac:spMkLst>
        </pc:spChg>
        <pc:spChg chg="add">
          <ac:chgData name="Jeffrey, Justin (DPH)" userId="688d1829-e65b-474d-900a-b54ace26d5c6" providerId="ADAL" clId="{99C8A4AD-29E2-4057-A403-90A4C300E20B}" dt="2023-05-30T17:45:01.351" v="2131" actId="26606"/>
          <ac:spMkLst>
            <pc:docMk/>
            <pc:sldMk cId="3498655345" sldId="350"/>
            <ac:spMk id="12" creationId="{081E4A58-353D-44AE-B2FC-2A74E2E400F7}"/>
          </ac:spMkLst>
        </pc:spChg>
        <pc:spChg chg="add del">
          <ac:chgData name="Jeffrey, Justin (DPH)" userId="688d1829-e65b-474d-900a-b54ace26d5c6" providerId="ADAL" clId="{99C8A4AD-29E2-4057-A403-90A4C300E20B}" dt="2023-05-30T17:45:01.342" v="2130" actId="26606"/>
          <ac:spMkLst>
            <pc:docMk/>
            <pc:sldMk cId="3498655345" sldId="350"/>
            <ac:spMk id="13" creationId="{D2C0AE1C-0118-41AE-8A10-7CDCBF10E96F}"/>
          </ac:spMkLst>
        </pc:spChg>
        <pc:spChg chg="add del">
          <ac:chgData name="Jeffrey, Justin (DPH)" userId="688d1829-e65b-474d-900a-b54ace26d5c6" providerId="ADAL" clId="{99C8A4AD-29E2-4057-A403-90A4C300E20B}" dt="2023-05-30T17:45:01.342" v="2130" actId="26606"/>
          <ac:spMkLst>
            <pc:docMk/>
            <pc:sldMk cId="3498655345" sldId="350"/>
            <ac:spMk id="15" creationId="{463EEC44-1BA3-44ED-81FC-A644B04B2A44}"/>
          </ac:spMkLst>
        </pc:spChg>
        <pc:spChg chg="add">
          <ac:chgData name="Jeffrey, Justin (DPH)" userId="688d1829-e65b-474d-900a-b54ace26d5c6" providerId="ADAL" clId="{99C8A4AD-29E2-4057-A403-90A4C300E20B}" dt="2023-05-30T17:45:01.351" v="2131" actId="26606"/>
          <ac:spMkLst>
            <pc:docMk/>
            <pc:sldMk cId="3498655345" sldId="350"/>
            <ac:spMk id="17" creationId="{D19FF779-BD63-875B-72E7-B15750C24423}"/>
          </ac:spMkLst>
        </pc:spChg>
        <pc:graphicFrameChg chg="add del">
          <ac:chgData name="Jeffrey, Justin (DPH)" userId="688d1829-e65b-474d-900a-b54ace26d5c6" providerId="ADAL" clId="{99C8A4AD-29E2-4057-A403-90A4C300E20B}" dt="2023-05-30T17:45:01.342" v="2130" actId="26606"/>
          <ac:graphicFrameMkLst>
            <pc:docMk/>
            <pc:sldMk cId="3498655345" sldId="350"/>
            <ac:graphicFrameMk id="5" creationId="{D0C65B17-94DE-811C-7B5F-D7942E7CC994}"/>
          </ac:graphicFrameMkLst>
        </pc:graphicFrameChg>
      </pc:sldChg>
      <pc:sldChg chg="addSp modSp new mod ord setBg">
        <pc:chgData name="Jeffrey, Justin (DPH)" userId="688d1829-e65b-474d-900a-b54ace26d5c6" providerId="ADAL" clId="{99C8A4AD-29E2-4057-A403-90A4C300E20B}" dt="2023-05-31T15:49:33.258" v="2302"/>
        <pc:sldMkLst>
          <pc:docMk/>
          <pc:sldMk cId="1165140365" sldId="351"/>
        </pc:sldMkLst>
        <pc:spChg chg="mod">
          <ac:chgData name="Jeffrey, Justin (DPH)" userId="688d1829-e65b-474d-900a-b54ace26d5c6" providerId="ADAL" clId="{99C8A4AD-29E2-4057-A403-90A4C300E20B}" dt="2023-05-30T17:46:09.966" v="2145" actId="26606"/>
          <ac:spMkLst>
            <pc:docMk/>
            <pc:sldMk cId="1165140365" sldId="351"/>
            <ac:spMk id="2" creationId="{9D4B686C-15EB-69AA-918D-514B7E005DD3}"/>
          </ac:spMkLst>
        </pc:spChg>
        <pc:spChg chg="mod">
          <ac:chgData name="Jeffrey, Justin (DPH)" userId="688d1829-e65b-474d-900a-b54ace26d5c6" providerId="ADAL" clId="{99C8A4AD-29E2-4057-A403-90A4C300E20B}" dt="2023-05-30T17:46:23.642" v="2149" actId="27636"/>
          <ac:spMkLst>
            <pc:docMk/>
            <pc:sldMk cId="1165140365" sldId="351"/>
            <ac:spMk id="3" creationId="{2A1B8982-1009-1C4D-EEF3-31F8CFA0EB74}"/>
          </ac:spMkLst>
        </pc:spChg>
        <pc:spChg chg="add">
          <ac:chgData name="Jeffrey, Justin (DPH)" userId="688d1829-e65b-474d-900a-b54ace26d5c6" providerId="ADAL" clId="{99C8A4AD-29E2-4057-A403-90A4C300E20B}" dt="2023-05-30T17:46:09.966" v="2145" actId="26606"/>
          <ac:spMkLst>
            <pc:docMk/>
            <pc:sldMk cId="1165140365" sldId="351"/>
            <ac:spMk id="8" creationId="{907EF6B7-1338-4443-8C46-6A318D952DFD}"/>
          </ac:spMkLst>
        </pc:spChg>
        <pc:spChg chg="add">
          <ac:chgData name="Jeffrey, Justin (DPH)" userId="688d1829-e65b-474d-900a-b54ace26d5c6" providerId="ADAL" clId="{99C8A4AD-29E2-4057-A403-90A4C300E20B}" dt="2023-05-30T17:46:09.966" v="2145" actId="26606"/>
          <ac:spMkLst>
            <pc:docMk/>
            <pc:sldMk cId="1165140365" sldId="351"/>
            <ac:spMk id="10" creationId="{DAAE4CDD-124C-4DCF-9584-B6033B545DD5}"/>
          </ac:spMkLst>
        </pc:spChg>
        <pc:spChg chg="add">
          <ac:chgData name="Jeffrey, Justin (DPH)" userId="688d1829-e65b-474d-900a-b54ace26d5c6" providerId="ADAL" clId="{99C8A4AD-29E2-4057-A403-90A4C300E20B}" dt="2023-05-30T17:46:09.966" v="2145" actId="26606"/>
          <ac:spMkLst>
            <pc:docMk/>
            <pc:sldMk cId="1165140365" sldId="351"/>
            <ac:spMk id="12" creationId="{081E4A58-353D-44AE-B2FC-2A74E2E400F7}"/>
          </ac:spMkLst>
        </pc:spChg>
      </pc:sldChg>
      <pc:sldChg chg="addSp delSp modSp new mod ord setBg">
        <pc:chgData name="Jeffrey, Justin (DPH)" userId="688d1829-e65b-474d-900a-b54ace26d5c6" providerId="ADAL" clId="{99C8A4AD-29E2-4057-A403-90A4C300E20B}" dt="2023-05-31T15:49:33.258" v="2302"/>
        <pc:sldMkLst>
          <pc:docMk/>
          <pc:sldMk cId="1392511034" sldId="352"/>
        </pc:sldMkLst>
        <pc:spChg chg="mod">
          <ac:chgData name="Jeffrey, Justin (DPH)" userId="688d1829-e65b-474d-900a-b54ace26d5c6" providerId="ADAL" clId="{99C8A4AD-29E2-4057-A403-90A4C300E20B}" dt="2023-05-31T15:42:02.373" v="2268" actId="26606"/>
          <ac:spMkLst>
            <pc:docMk/>
            <pc:sldMk cId="1392511034" sldId="352"/>
            <ac:spMk id="2" creationId="{40157A92-6A5C-2639-3FF3-D657DE6152A8}"/>
          </ac:spMkLst>
        </pc:spChg>
        <pc:spChg chg="mod">
          <ac:chgData name="Jeffrey, Justin (DPH)" userId="688d1829-e65b-474d-900a-b54ace26d5c6" providerId="ADAL" clId="{99C8A4AD-29E2-4057-A403-90A4C300E20B}" dt="2023-05-31T15:42:02.373" v="2268" actId="26606"/>
          <ac:spMkLst>
            <pc:docMk/>
            <pc:sldMk cId="1392511034" sldId="352"/>
            <ac:spMk id="3" creationId="{1B1F8560-7A71-8544-02F7-516C96E36906}"/>
          </ac:spMkLst>
        </pc:spChg>
        <pc:spChg chg="add del mod">
          <ac:chgData name="Jeffrey, Justin (DPH)" userId="688d1829-e65b-474d-900a-b54ace26d5c6" providerId="ADAL" clId="{99C8A4AD-29E2-4057-A403-90A4C300E20B}" dt="2023-05-31T15:40:16.578" v="2190"/>
          <ac:spMkLst>
            <pc:docMk/>
            <pc:sldMk cId="1392511034" sldId="352"/>
            <ac:spMk id="4" creationId="{05FA5550-69D6-92AC-FBF1-B310D80F1C4F}"/>
          </ac:spMkLst>
        </pc:spChg>
        <pc:spChg chg="add">
          <ac:chgData name="Jeffrey, Justin (DPH)" userId="688d1829-e65b-474d-900a-b54ace26d5c6" providerId="ADAL" clId="{99C8A4AD-29E2-4057-A403-90A4C300E20B}" dt="2023-05-31T15:42:02.373" v="2268" actId="26606"/>
          <ac:spMkLst>
            <pc:docMk/>
            <pc:sldMk cId="1392511034" sldId="352"/>
            <ac:spMk id="8" creationId="{907EF6B7-1338-4443-8C46-6A318D952DFD}"/>
          </ac:spMkLst>
        </pc:spChg>
        <pc:spChg chg="add">
          <ac:chgData name="Jeffrey, Justin (DPH)" userId="688d1829-e65b-474d-900a-b54ace26d5c6" providerId="ADAL" clId="{99C8A4AD-29E2-4057-A403-90A4C300E20B}" dt="2023-05-31T15:42:02.373" v="2268" actId="26606"/>
          <ac:spMkLst>
            <pc:docMk/>
            <pc:sldMk cId="1392511034" sldId="352"/>
            <ac:spMk id="10" creationId="{DAAE4CDD-124C-4DCF-9584-B6033B545DD5}"/>
          </ac:spMkLst>
        </pc:spChg>
        <pc:spChg chg="add">
          <ac:chgData name="Jeffrey, Justin (DPH)" userId="688d1829-e65b-474d-900a-b54ace26d5c6" providerId="ADAL" clId="{99C8A4AD-29E2-4057-A403-90A4C300E20B}" dt="2023-05-31T15:42:02.373" v="2268" actId="26606"/>
          <ac:spMkLst>
            <pc:docMk/>
            <pc:sldMk cId="1392511034" sldId="352"/>
            <ac:spMk id="12" creationId="{081E4A58-353D-44AE-B2FC-2A74E2E400F7}"/>
          </ac:spMkLst>
        </pc:spChg>
        <pc:picChg chg="add del mod">
          <ac:chgData name="Jeffrey, Justin (DPH)" userId="688d1829-e65b-474d-900a-b54ace26d5c6" providerId="ADAL" clId="{99C8A4AD-29E2-4057-A403-90A4C300E20B}" dt="2023-05-31T15:40:16.578" v="2190"/>
          <ac:picMkLst>
            <pc:docMk/>
            <pc:sldMk cId="1392511034" sldId="352"/>
            <ac:picMk id="1025" creationId="{B3EF11D9-E9FA-FE64-5212-6CB6F7EA7A14}"/>
          </ac:picMkLst>
        </pc:picChg>
        <pc:picChg chg="add del mod">
          <ac:chgData name="Jeffrey, Justin (DPH)" userId="688d1829-e65b-474d-900a-b54ace26d5c6" providerId="ADAL" clId="{99C8A4AD-29E2-4057-A403-90A4C300E20B}" dt="2023-05-31T15:40:16.578" v="2190"/>
          <ac:picMkLst>
            <pc:docMk/>
            <pc:sldMk cId="1392511034" sldId="352"/>
            <ac:picMk id="1026" creationId="{82704122-4A99-2618-945A-C43D2F69C00F}"/>
          </ac:picMkLst>
        </pc:picChg>
      </pc:sldChg>
      <pc:sldChg chg="addSp delSp modSp new mod ord setBg">
        <pc:chgData name="Jeffrey, Justin (DPH)" userId="688d1829-e65b-474d-900a-b54ace26d5c6" providerId="ADAL" clId="{99C8A4AD-29E2-4057-A403-90A4C300E20B}" dt="2023-05-31T15:49:33.258" v="2302"/>
        <pc:sldMkLst>
          <pc:docMk/>
          <pc:sldMk cId="2524271454" sldId="353"/>
        </pc:sldMkLst>
        <pc:spChg chg="mod">
          <ac:chgData name="Jeffrey, Justin (DPH)" userId="688d1829-e65b-474d-900a-b54ace26d5c6" providerId="ADAL" clId="{99C8A4AD-29E2-4057-A403-90A4C300E20B}" dt="2023-05-31T15:42:35.100" v="2272" actId="26606"/>
          <ac:spMkLst>
            <pc:docMk/>
            <pc:sldMk cId="2524271454" sldId="353"/>
            <ac:spMk id="2" creationId="{78A06E08-F078-ADDD-D34F-04DE38F02CC8}"/>
          </ac:spMkLst>
        </pc:spChg>
        <pc:spChg chg="del">
          <ac:chgData name="Jeffrey, Justin (DPH)" userId="688d1829-e65b-474d-900a-b54ace26d5c6" providerId="ADAL" clId="{99C8A4AD-29E2-4057-A403-90A4C300E20B}" dt="2023-05-31T15:42:26.168" v="2271"/>
          <ac:spMkLst>
            <pc:docMk/>
            <pc:sldMk cId="2524271454" sldId="353"/>
            <ac:spMk id="3" creationId="{0BCC538E-442A-A7C8-8406-E0309A7E936D}"/>
          </ac:spMkLst>
        </pc:spChg>
        <pc:spChg chg="add">
          <ac:chgData name="Jeffrey, Justin (DPH)" userId="688d1829-e65b-474d-900a-b54ace26d5c6" providerId="ADAL" clId="{99C8A4AD-29E2-4057-A403-90A4C300E20B}" dt="2023-05-31T15:42:35.100" v="2272" actId="26606"/>
          <ac:spMkLst>
            <pc:docMk/>
            <pc:sldMk cId="2524271454" sldId="353"/>
            <ac:spMk id="9" creationId="{7301F447-EEF7-48F5-AF73-7566EE7F64AD}"/>
          </ac:spMkLst>
        </pc:spChg>
        <pc:spChg chg="add">
          <ac:chgData name="Jeffrey, Justin (DPH)" userId="688d1829-e65b-474d-900a-b54ace26d5c6" providerId="ADAL" clId="{99C8A4AD-29E2-4057-A403-90A4C300E20B}" dt="2023-05-31T15:42:35.100" v="2272" actId="26606"/>
          <ac:spMkLst>
            <pc:docMk/>
            <pc:sldMk cId="2524271454" sldId="353"/>
            <ac:spMk id="11" creationId="{F7117410-A2A4-4085-9ADC-46744551DBDE}"/>
          </ac:spMkLst>
        </pc:spChg>
        <pc:spChg chg="add">
          <ac:chgData name="Jeffrey, Justin (DPH)" userId="688d1829-e65b-474d-900a-b54ace26d5c6" providerId="ADAL" clId="{99C8A4AD-29E2-4057-A403-90A4C300E20B}" dt="2023-05-31T15:42:35.100" v="2272" actId="26606"/>
          <ac:spMkLst>
            <pc:docMk/>
            <pc:sldMk cId="2524271454" sldId="353"/>
            <ac:spMk id="13" creationId="{99F74EB5-E547-4FB4-95F5-BCC788F3C4A0}"/>
          </ac:spMkLst>
        </pc:spChg>
        <pc:graphicFrameChg chg="add mod">
          <ac:chgData name="Jeffrey, Justin (DPH)" userId="688d1829-e65b-474d-900a-b54ace26d5c6" providerId="ADAL" clId="{99C8A4AD-29E2-4057-A403-90A4C300E20B}" dt="2023-05-31T15:42:35.100" v="2272" actId="26606"/>
          <ac:graphicFrameMkLst>
            <pc:docMk/>
            <pc:sldMk cId="2524271454" sldId="353"/>
            <ac:graphicFrameMk id="4" creationId="{10FEA39E-323B-4E53-9E74-B845494E78C2}"/>
          </ac:graphicFrameMkLst>
        </pc:graphicFrameChg>
      </pc:sldChg>
      <pc:sldChg chg="addSp delSp modSp new mod ord setBg">
        <pc:chgData name="Jeffrey, Justin (DPH)" userId="688d1829-e65b-474d-900a-b54ace26d5c6" providerId="ADAL" clId="{99C8A4AD-29E2-4057-A403-90A4C300E20B}" dt="2023-05-31T15:49:33.258" v="2302"/>
        <pc:sldMkLst>
          <pc:docMk/>
          <pc:sldMk cId="4005119144" sldId="354"/>
        </pc:sldMkLst>
        <pc:spChg chg="mod">
          <ac:chgData name="Jeffrey, Justin (DPH)" userId="688d1829-e65b-474d-900a-b54ace26d5c6" providerId="ADAL" clId="{99C8A4AD-29E2-4057-A403-90A4C300E20B}" dt="2023-05-31T15:43:12.906" v="2276" actId="26606"/>
          <ac:spMkLst>
            <pc:docMk/>
            <pc:sldMk cId="4005119144" sldId="354"/>
            <ac:spMk id="2" creationId="{39044C9A-E049-605D-AE29-836317291160}"/>
          </ac:spMkLst>
        </pc:spChg>
        <pc:spChg chg="del">
          <ac:chgData name="Jeffrey, Justin (DPH)" userId="688d1829-e65b-474d-900a-b54ace26d5c6" providerId="ADAL" clId="{99C8A4AD-29E2-4057-A403-90A4C300E20B}" dt="2023-05-31T15:43:02.117" v="2275"/>
          <ac:spMkLst>
            <pc:docMk/>
            <pc:sldMk cId="4005119144" sldId="354"/>
            <ac:spMk id="3" creationId="{FDC14A3F-BAF7-2430-D47A-7B5885281335}"/>
          </ac:spMkLst>
        </pc:spChg>
        <pc:spChg chg="add">
          <ac:chgData name="Jeffrey, Justin (DPH)" userId="688d1829-e65b-474d-900a-b54ace26d5c6" providerId="ADAL" clId="{99C8A4AD-29E2-4057-A403-90A4C300E20B}" dt="2023-05-31T15:43:12.906" v="2276" actId="26606"/>
          <ac:spMkLst>
            <pc:docMk/>
            <pc:sldMk cId="4005119144" sldId="354"/>
            <ac:spMk id="9" creationId="{7301F447-EEF7-48F5-AF73-7566EE7F64AD}"/>
          </ac:spMkLst>
        </pc:spChg>
        <pc:spChg chg="add">
          <ac:chgData name="Jeffrey, Justin (DPH)" userId="688d1829-e65b-474d-900a-b54ace26d5c6" providerId="ADAL" clId="{99C8A4AD-29E2-4057-A403-90A4C300E20B}" dt="2023-05-31T15:43:12.906" v="2276" actId="26606"/>
          <ac:spMkLst>
            <pc:docMk/>
            <pc:sldMk cId="4005119144" sldId="354"/>
            <ac:spMk id="11" creationId="{F7117410-A2A4-4085-9ADC-46744551DBDE}"/>
          </ac:spMkLst>
        </pc:spChg>
        <pc:spChg chg="add">
          <ac:chgData name="Jeffrey, Justin (DPH)" userId="688d1829-e65b-474d-900a-b54ace26d5c6" providerId="ADAL" clId="{99C8A4AD-29E2-4057-A403-90A4C300E20B}" dt="2023-05-31T15:43:12.906" v="2276" actId="26606"/>
          <ac:spMkLst>
            <pc:docMk/>
            <pc:sldMk cId="4005119144" sldId="354"/>
            <ac:spMk id="13" creationId="{99F74EB5-E547-4FB4-95F5-BCC788F3C4A0}"/>
          </ac:spMkLst>
        </pc:spChg>
        <pc:graphicFrameChg chg="add mod">
          <ac:chgData name="Jeffrey, Justin (DPH)" userId="688d1829-e65b-474d-900a-b54ace26d5c6" providerId="ADAL" clId="{99C8A4AD-29E2-4057-A403-90A4C300E20B}" dt="2023-05-31T15:43:12.906" v="2276" actId="26606"/>
          <ac:graphicFrameMkLst>
            <pc:docMk/>
            <pc:sldMk cId="4005119144" sldId="354"/>
            <ac:graphicFrameMk id="4" creationId="{2C396EB0-F68E-4BF1-B468-5B421B1CA5BA}"/>
          </ac:graphicFrameMkLst>
        </pc:graphicFrameChg>
      </pc:sldChg>
      <pc:sldChg chg="addSp modSp new mod ord setBg">
        <pc:chgData name="Jeffrey, Justin (DPH)" userId="688d1829-e65b-474d-900a-b54ace26d5c6" providerId="ADAL" clId="{99C8A4AD-29E2-4057-A403-90A4C300E20B}" dt="2023-05-31T15:49:33.258" v="2302"/>
        <pc:sldMkLst>
          <pc:docMk/>
          <pc:sldMk cId="1203731612" sldId="355"/>
        </pc:sldMkLst>
        <pc:spChg chg="mod">
          <ac:chgData name="Jeffrey, Justin (DPH)" userId="688d1829-e65b-474d-900a-b54ace26d5c6" providerId="ADAL" clId="{99C8A4AD-29E2-4057-A403-90A4C300E20B}" dt="2023-05-31T15:47:58.775" v="2294" actId="26606"/>
          <ac:spMkLst>
            <pc:docMk/>
            <pc:sldMk cId="1203731612" sldId="355"/>
            <ac:spMk id="2" creationId="{667BEA5D-8AFC-ED6E-91F2-AA4004331298}"/>
          </ac:spMkLst>
        </pc:spChg>
        <pc:spChg chg="mod">
          <ac:chgData name="Jeffrey, Justin (DPH)" userId="688d1829-e65b-474d-900a-b54ace26d5c6" providerId="ADAL" clId="{99C8A4AD-29E2-4057-A403-90A4C300E20B}" dt="2023-05-31T15:47:58.775" v="2294" actId="26606"/>
          <ac:spMkLst>
            <pc:docMk/>
            <pc:sldMk cId="1203731612" sldId="355"/>
            <ac:spMk id="3" creationId="{1D307DDA-D8B0-6755-5774-B7011CC683BC}"/>
          </ac:spMkLst>
        </pc:spChg>
        <pc:spChg chg="add">
          <ac:chgData name="Jeffrey, Justin (DPH)" userId="688d1829-e65b-474d-900a-b54ace26d5c6" providerId="ADAL" clId="{99C8A4AD-29E2-4057-A403-90A4C300E20B}" dt="2023-05-31T15:47:58.775" v="2294" actId="26606"/>
          <ac:spMkLst>
            <pc:docMk/>
            <pc:sldMk cId="1203731612" sldId="355"/>
            <ac:spMk id="10" creationId="{04812C46-200A-4DEB-A05E-3ED6C68C2387}"/>
          </ac:spMkLst>
        </pc:spChg>
        <pc:spChg chg="add">
          <ac:chgData name="Jeffrey, Justin (DPH)" userId="688d1829-e65b-474d-900a-b54ace26d5c6" providerId="ADAL" clId="{99C8A4AD-29E2-4057-A403-90A4C300E20B}" dt="2023-05-31T15:47:58.775" v="2294" actId="26606"/>
          <ac:spMkLst>
            <pc:docMk/>
            <pc:sldMk cId="1203731612" sldId="355"/>
            <ac:spMk id="12" creationId="{D1EA859B-E555-4109-94F3-6700E046E008}"/>
          </ac:spMkLst>
        </pc:spChg>
        <pc:picChg chg="add mod ord">
          <ac:chgData name="Jeffrey, Justin (DPH)" userId="688d1829-e65b-474d-900a-b54ace26d5c6" providerId="ADAL" clId="{99C8A4AD-29E2-4057-A403-90A4C300E20B}" dt="2023-05-31T15:49:02.345" v="2296" actId="27614"/>
          <ac:picMkLst>
            <pc:docMk/>
            <pc:sldMk cId="1203731612" sldId="355"/>
            <ac:picMk id="5" creationId="{2CC68F49-A967-E730-BCB7-F5FACA8493F7}"/>
          </ac:picMkLst>
        </pc:picChg>
      </pc:sldChg>
      <pc:sldChg chg="addSp delSp modSp new mod ord setBg setClrOvrMap">
        <pc:chgData name="Jeffrey, Justin (DPH)" userId="688d1829-e65b-474d-900a-b54ace26d5c6" providerId="ADAL" clId="{99C8A4AD-29E2-4057-A403-90A4C300E20B}" dt="2023-05-31T15:52:26.384" v="2350" actId="26606"/>
        <pc:sldMkLst>
          <pc:docMk/>
          <pc:sldMk cId="926038385" sldId="356"/>
        </pc:sldMkLst>
        <pc:spChg chg="mod">
          <ac:chgData name="Jeffrey, Justin (DPH)" userId="688d1829-e65b-474d-900a-b54ace26d5c6" providerId="ADAL" clId="{99C8A4AD-29E2-4057-A403-90A4C300E20B}" dt="2023-05-31T15:52:26.384" v="2350" actId="26606"/>
          <ac:spMkLst>
            <pc:docMk/>
            <pc:sldMk cId="926038385" sldId="356"/>
            <ac:spMk id="2" creationId="{7D7F27CE-8346-96E1-B6F6-D4F9D31C5342}"/>
          </ac:spMkLst>
        </pc:spChg>
        <pc:spChg chg="mod ord">
          <ac:chgData name="Jeffrey, Justin (DPH)" userId="688d1829-e65b-474d-900a-b54ace26d5c6" providerId="ADAL" clId="{99C8A4AD-29E2-4057-A403-90A4C300E20B}" dt="2023-05-31T15:52:26.384" v="2350" actId="26606"/>
          <ac:spMkLst>
            <pc:docMk/>
            <pc:sldMk cId="926038385" sldId="356"/>
            <ac:spMk id="3" creationId="{D38A6F39-F7FD-938E-F1BC-AFA7F2AACE64}"/>
          </ac:spMkLst>
        </pc:spChg>
        <pc:spChg chg="add del">
          <ac:chgData name="Jeffrey, Justin (DPH)" userId="688d1829-e65b-474d-900a-b54ace26d5c6" providerId="ADAL" clId="{99C8A4AD-29E2-4057-A403-90A4C300E20B}" dt="2023-05-31T15:52:18.116" v="2345" actId="26606"/>
          <ac:spMkLst>
            <pc:docMk/>
            <pc:sldMk cId="926038385" sldId="356"/>
            <ac:spMk id="2055" creationId="{9AA72BD9-2C5A-4EDC-931F-5AA08EACA0F3}"/>
          </ac:spMkLst>
        </pc:spChg>
        <pc:spChg chg="add del">
          <ac:chgData name="Jeffrey, Justin (DPH)" userId="688d1829-e65b-474d-900a-b54ace26d5c6" providerId="ADAL" clId="{99C8A4AD-29E2-4057-A403-90A4C300E20B}" dt="2023-05-31T15:52:18.116" v="2345" actId="26606"/>
          <ac:spMkLst>
            <pc:docMk/>
            <pc:sldMk cId="926038385" sldId="356"/>
            <ac:spMk id="2057" creationId="{DD3981AC-7B61-4947-BCF3-F7AA7FA385B9}"/>
          </ac:spMkLst>
        </pc:spChg>
        <pc:spChg chg="add del">
          <ac:chgData name="Jeffrey, Justin (DPH)" userId="688d1829-e65b-474d-900a-b54ace26d5c6" providerId="ADAL" clId="{99C8A4AD-29E2-4057-A403-90A4C300E20B}" dt="2023-05-31T15:52:18.116" v="2345" actId="26606"/>
          <ac:spMkLst>
            <pc:docMk/>
            <pc:sldMk cId="926038385" sldId="356"/>
            <ac:spMk id="2059" creationId="{55D4142C-5077-457F-A6AD-3FECFDB39685}"/>
          </ac:spMkLst>
        </pc:spChg>
        <pc:spChg chg="add del">
          <ac:chgData name="Jeffrey, Justin (DPH)" userId="688d1829-e65b-474d-900a-b54ace26d5c6" providerId="ADAL" clId="{99C8A4AD-29E2-4057-A403-90A4C300E20B}" dt="2023-05-31T15:52:18.116" v="2345" actId="26606"/>
          <ac:spMkLst>
            <pc:docMk/>
            <pc:sldMk cId="926038385" sldId="356"/>
            <ac:spMk id="2061" creationId="{7A5F0580-5EE9-419F-96EE-B6529EF6E7D0}"/>
          </ac:spMkLst>
        </pc:spChg>
        <pc:spChg chg="add del">
          <ac:chgData name="Jeffrey, Justin (DPH)" userId="688d1829-e65b-474d-900a-b54ace26d5c6" providerId="ADAL" clId="{99C8A4AD-29E2-4057-A403-90A4C300E20B}" dt="2023-05-31T15:52:23.151" v="2347" actId="26606"/>
          <ac:spMkLst>
            <pc:docMk/>
            <pc:sldMk cId="926038385" sldId="356"/>
            <ac:spMk id="2063" creationId="{2EB492CD-616E-47F8-933B-5E2D952A0593}"/>
          </ac:spMkLst>
        </pc:spChg>
        <pc:spChg chg="add del">
          <ac:chgData name="Jeffrey, Justin (DPH)" userId="688d1829-e65b-474d-900a-b54ace26d5c6" providerId="ADAL" clId="{99C8A4AD-29E2-4057-A403-90A4C300E20B}" dt="2023-05-31T15:52:23.151" v="2347" actId="26606"/>
          <ac:spMkLst>
            <pc:docMk/>
            <pc:sldMk cId="926038385" sldId="356"/>
            <ac:spMk id="2064" creationId="{59383CF9-23B5-4335-9B21-1791C4CF1C75}"/>
          </ac:spMkLst>
        </pc:spChg>
        <pc:spChg chg="add del">
          <ac:chgData name="Jeffrey, Justin (DPH)" userId="688d1829-e65b-474d-900a-b54ace26d5c6" providerId="ADAL" clId="{99C8A4AD-29E2-4057-A403-90A4C300E20B}" dt="2023-05-31T15:52:23.151" v="2347" actId="26606"/>
          <ac:spMkLst>
            <pc:docMk/>
            <pc:sldMk cId="926038385" sldId="356"/>
            <ac:spMk id="2065" creationId="{0007FE00-9498-4706-B255-6437B0252C02}"/>
          </ac:spMkLst>
        </pc:spChg>
        <pc:spChg chg="add del">
          <ac:chgData name="Jeffrey, Justin (DPH)" userId="688d1829-e65b-474d-900a-b54ace26d5c6" providerId="ADAL" clId="{99C8A4AD-29E2-4057-A403-90A4C300E20B}" dt="2023-05-31T15:52:26.372" v="2349" actId="26606"/>
          <ac:spMkLst>
            <pc:docMk/>
            <pc:sldMk cId="926038385" sldId="356"/>
            <ac:spMk id="2067" creationId="{DBC6133C-0615-4CE4-9132-37E609A9BDFA}"/>
          </ac:spMkLst>
        </pc:spChg>
        <pc:spChg chg="add del">
          <ac:chgData name="Jeffrey, Justin (DPH)" userId="688d1829-e65b-474d-900a-b54ace26d5c6" providerId="ADAL" clId="{99C8A4AD-29E2-4057-A403-90A4C300E20B}" dt="2023-05-31T15:52:26.372" v="2349" actId="26606"/>
          <ac:spMkLst>
            <pc:docMk/>
            <pc:sldMk cId="926038385" sldId="356"/>
            <ac:spMk id="2068" creationId="{169CC832-2974-4E8D-90ED-3E2941BA7336}"/>
          </ac:spMkLst>
        </pc:spChg>
        <pc:spChg chg="add del">
          <ac:chgData name="Jeffrey, Justin (DPH)" userId="688d1829-e65b-474d-900a-b54ace26d5c6" providerId="ADAL" clId="{99C8A4AD-29E2-4057-A403-90A4C300E20B}" dt="2023-05-31T15:52:26.372" v="2349" actId="26606"/>
          <ac:spMkLst>
            <pc:docMk/>
            <pc:sldMk cId="926038385" sldId="356"/>
            <ac:spMk id="2069" creationId="{55222F96-971A-4F90-B841-6BAB416C7AC1}"/>
          </ac:spMkLst>
        </pc:spChg>
        <pc:spChg chg="add del">
          <ac:chgData name="Jeffrey, Justin (DPH)" userId="688d1829-e65b-474d-900a-b54ace26d5c6" providerId="ADAL" clId="{99C8A4AD-29E2-4057-A403-90A4C300E20B}" dt="2023-05-31T15:52:26.372" v="2349" actId="26606"/>
          <ac:spMkLst>
            <pc:docMk/>
            <pc:sldMk cId="926038385" sldId="356"/>
            <ac:spMk id="2070" creationId="{08980754-6F4B-43C9-B9BE-127B6BED6586}"/>
          </ac:spMkLst>
        </pc:spChg>
        <pc:spChg chg="add del">
          <ac:chgData name="Jeffrey, Justin (DPH)" userId="688d1829-e65b-474d-900a-b54ace26d5c6" providerId="ADAL" clId="{99C8A4AD-29E2-4057-A403-90A4C300E20B}" dt="2023-05-31T15:52:26.372" v="2349" actId="26606"/>
          <ac:spMkLst>
            <pc:docMk/>
            <pc:sldMk cId="926038385" sldId="356"/>
            <ac:spMk id="2071" creationId="{2C1BBA94-3F40-40AA-8BB9-E69E25E537C1}"/>
          </ac:spMkLst>
        </pc:spChg>
        <pc:spChg chg="add">
          <ac:chgData name="Jeffrey, Justin (DPH)" userId="688d1829-e65b-474d-900a-b54ace26d5c6" providerId="ADAL" clId="{99C8A4AD-29E2-4057-A403-90A4C300E20B}" dt="2023-05-31T15:52:26.384" v="2350" actId="26606"/>
          <ac:spMkLst>
            <pc:docMk/>
            <pc:sldMk cId="926038385" sldId="356"/>
            <ac:spMk id="2073" creationId="{12609869-9E80-471B-A487-A53288E0E791}"/>
          </ac:spMkLst>
        </pc:spChg>
        <pc:spChg chg="add">
          <ac:chgData name="Jeffrey, Justin (DPH)" userId="688d1829-e65b-474d-900a-b54ace26d5c6" providerId="ADAL" clId="{99C8A4AD-29E2-4057-A403-90A4C300E20B}" dt="2023-05-31T15:52:26.384" v="2350" actId="26606"/>
          <ac:spMkLst>
            <pc:docMk/>
            <pc:sldMk cId="926038385" sldId="356"/>
            <ac:spMk id="2074" creationId="{7004738A-9D34-43E8-97D2-CA0EED4F8BE0}"/>
          </ac:spMkLst>
        </pc:spChg>
        <pc:spChg chg="add">
          <ac:chgData name="Jeffrey, Justin (DPH)" userId="688d1829-e65b-474d-900a-b54ace26d5c6" providerId="ADAL" clId="{99C8A4AD-29E2-4057-A403-90A4C300E20B}" dt="2023-05-31T15:52:26.384" v="2350" actId="26606"/>
          <ac:spMkLst>
            <pc:docMk/>
            <pc:sldMk cId="926038385" sldId="356"/>
            <ac:spMk id="2075" creationId="{B8B8D07F-F13E-443E-BA68-2D26672D76B9}"/>
          </ac:spMkLst>
        </pc:spChg>
        <pc:spChg chg="add">
          <ac:chgData name="Jeffrey, Justin (DPH)" userId="688d1829-e65b-474d-900a-b54ace26d5c6" providerId="ADAL" clId="{99C8A4AD-29E2-4057-A403-90A4C300E20B}" dt="2023-05-31T15:52:26.384" v="2350" actId="26606"/>
          <ac:spMkLst>
            <pc:docMk/>
            <pc:sldMk cId="926038385" sldId="356"/>
            <ac:spMk id="2076" creationId="{2813A4FA-24A5-41ED-A534-3807D1B2F344}"/>
          </ac:spMkLst>
        </pc:spChg>
        <pc:spChg chg="add">
          <ac:chgData name="Jeffrey, Justin (DPH)" userId="688d1829-e65b-474d-900a-b54ace26d5c6" providerId="ADAL" clId="{99C8A4AD-29E2-4057-A403-90A4C300E20B}" dt="2023-05-31T15:52:26.384" v="2350" actId="26606"/>
          <ac:spMkLst>
            <pc:docMk/>
            <pc:sldMk cId="926038385" sldId="356"/>
            <ac:spMk id="2077" creationId="{C3944F27-CA70-4E84-A51A-E6BF89558979}"/>
          </ac:spMkLst>
        </pc:spChg>
        <pc:picChg chg="add mod ord">
          <ac:chgData name="Jeffrey, Justin (DPH)" userId="688d1829-e65b-474d-900a-b54ace26d5c6" providerId="ADAL" clId="{99C8A4AD-29E2-4057-A403-90A4C300E20B}" dt="2023-05-31T15:52:26.384" v="2350" actId="26606"/>
          <ac:picMkLst>
            <pc:docMk/>
            <pc:sldMk cId="926038385" sldId="356"/>
            <ac:picMk id="2050" creationId="{02EB191F-6694-F1FB-6018-4B02FA8721AE}"/>
          </ac:picMkLst>
        </pc:picChg>
      </pc:sldChg>
      <pc:sldChg chg="addSp delSp modSp new mod ord setBg">
        <pc:chgData name="Jeffrey, Justin (DPH)" userId="688d1829-e65b-474d-900a-b54ace26d5c6" providerId="ADAL" clId="{99C8A4AD-29E2-4057-A403-90A4C300E20B}" dt="2023-06-28T02:48:44.719" v="2557" actId="20577"/>
        <pc:sldMkLst>
          <pc:docMk/>
          <pc:sldMk cId="3017950098" sldId="357"/>
        </pc:sldMkLst>
        <pc:spChg chg="mod">
          <ac:chgData name="Jeffrey, Justin (DPH)" userId="688d1829-e65b-474d-900a-b54ace26d5c6" providerId="ADAL" clId="{99C8A4AD-29E2-4057-A403-90A4C300E20B}" dt="2023-05-31T16:00:50.447" v="2393" actId="26606"/>
          <ac:spMkLst>
            <pc:docMk/>
            <pc:sldMk cId="3017950098" sldId="357"/>
            <ac:spMk id="2" creationId="{E8A7F4A9-B248-8E2D-558B-E93971B6B7B5}"/>
          </ac:spMkLst>
        </pc:spChg>
        <pc:spChg chg="mod">
          <ac:chgData name="Jeffrey, Justin (DPH)" userId="688d1829-e65b-474d-900a-b54ace26d5c6" providerId="ADAL" clId="{99C8A4AD-29E2-4057-A403-90A4C300E20B}" dt="2023-06-28T02:48:44.719" v="2557" actId="20577"/>
          <ac:spMkLst>
            <pc:docMk/>
            <pc:sldMk cId="3017950098" sldId="357"/>
            <ac:spMk id="3" creationId="{90B7AE58-42D2-C7A0-63E0-2EAD7FA6C996}"/>
          </ac:spMkLst>
        </pc:spChg>
        <pc:spChg chg="add del">
          <ac:chgData name="Jeffrey, Justin (DPH)" userId="688d1829-e65b-474d-900a-b54ace26d5c6" providerId="ADAL" clId="{99C8A4AD-29E2-4057-A403-90A4C300E20B}" dt="2023-05-31T16:00:42.611" v="2388" actId="26606"/>
          <ac:spMkLst>
            <pc:docMk/>
            <pc:sldMk cId="3017950098" sldId="357"/>
            <ac:spMk id="12" creationId="{99F1FFA9-D672-408C-9220-ADEEC6ABDD09}"/>
          </ac:spMkLst>
        </pc:spChg>
        <pc:spChg chg="add del">
          <ac:chgData name="Jeffrey, Justin (DPH)" userId="688d1829-e65b-474d-900a-b54ace26d5c6" providerId="ADAL" clId="{99C8A4AD-29E2-4057-A403-90A4C300E20B}" dt="2023-05-31T16:00:44.405" v="2390" actId="26606"/>
          <ac:spMkLst>
            <pc:docMk/>
            <pc:sldMk cId="3017950098" sldId="357"/>
            <ac:spMk id="14" creationId="{A7B99495-F43F-4D80-A44F-2CB4764EB90B}"/>
          </ac:spMkLst>
        </pc:spChg>
        <pc:spChg chg="add del">
          <ac:chgData name="Jeffrey, Justin (DPH)" userId="688d1829-e65b-474d-900a-b54ace26d5c6" providerId="ADAL" clId="{99C8A4AD-29E2-4057-A403-90A4C300E20B}" dt="2023-05-31T16:00:44.405" v="2390" actId="26606"/>
          <ac:spMkLst>
            <pc:docMk/>
            <pc:sldMk cId="3017950098" sldId="357"/>
            <ac:spMk id="15" creationId="{D2B783EE-0239-4717-BBEA-8C9EAC61C824}"/>
          </ac:spMkLst>
        </pc:spChg>
        <pc:spChg chg="add del">
          <ac:chgData name="Jeffrey, Justin (DPH)" userId="688d1829-e65b-474d-900a-b54ace26d5c6" providerId="ADAL" clId="{99C8A4AD-29E2-4057-A403-90A4C300E20B}" dt="2023-05-31T16:00:44.405" v="2390" actId="26606"/>
          <ac:spMkLst>
            <pc:docMk/>
            <pc:sldMk cId="3017950098" sldId="357"/>
            <ac:spMk id="16" creationId="{70BEB1E7-2F88-40BC-B73D-42E5B6F80BFC}"/>
          </ac:spMkLst>
        </pc:spChg>
        <pc:spChg chg="add del">
          <ac:chgData name="Jeffrey, Justin (DPH)" userId="688d1829-e65b-474d-900a-b54ace26d5c6" providerId="ADAL" clId="{99C8A4AD-29E2-4057-A403-90A4C300E20B}" dt="2023-05-31T16:00:50.416" v="2392" actId="26606"/>
          <ac:spMkLst>
            <pc:docMk/>
            <pc:sldMk cId="3017950098" sldId="357"/>
            <ac:spMk id="18" creationId="{35C956CA-A8FB-4F91-A258-FBE459CD99FC}"/>
          </ac:spMkLst>
        </pc:spChg>
        <pc:spChg chg="add del">
          <ac:chgData name="Jeffrey, Justin (DPH)" userId="688d1829-e65b-474d-900a-b54ace26d5c6" providerId="ADAL" clId="{99C8A4AD-29E2-4057-A403-90A4C300E20B}" dt="2023-05-31T16:00:50.416" v="2392" actId="26606"/>
          <ac:spMkLst>
            <pc:docMk/>
            <pc:sldMk cId="3017950098" sldId="357"/>
            <ac:spMk id="19" creationId="{70A48D59-8581-41F7-B529-F4617FE07A9A}"/>
          </ac:spMkLst>
        </pc:spChg>
        <pc:spChg chg="add">
          <ac:chgData name="Jeffrey, Justin (DPH)" userId="688d1829-e65b-474d-900a-b54ace26d5c6" providerId="ADAL" clId="{99C8A4AD-29E2-4057-A403-90A4C300E20B}" dt="2023-05-31T16:00:50.447" v="2393" actId="26606"/>
          <ac:spMkLst>
            <pc:docMk/>
            <pc:sldMk cId="3017950098" sldId="357"/>
            <ac:spMk id="22" creationId="{B95B9BA8-1D69-4796-85F5-B6D0BD52354B}"/>
          </ac:spMkLst>
        </pc:spChg>
        <pc:grpChg chg="add">
          <ac:chgData name="Jeffrey, Justin (DPH)" userId="688d1829-e65b-474d-900a-b54ace26d5c6" providerId="ADAL" clId="{99C8A4AD-29E2-4057-A403-90A4C300E20B}" dt="2023-05-31T16:00:50.447" v="2393" actId="26606"/>
          <ac:grpSpMkLst>
            <pc:docMk/>
            <pc:sldMk cId="3017950098" sldId="357"/>
            <ac:grpSpMk id="23" creationId="{364A290D-B7BC-40B4-AB97-0C801BCCE267}"/>
          </ac:grpSpMkLst>
        </pc:grpChg>
        <pc:picChg chg="add mod ord">
          <ac:chgData name="Jeffrey, Justin (DPH)" userId="688d1829-e65b-474d-900a-b54ace26d5c6" providerId="ADAL" clId="{99C8A4AD-29E2-4057-A403-90A4C300E20B}" dt="2023-05-31T16:00:50.447" v="2393" actId="26606"/>
          <ac:picMkLst>
            <pc:docMk/>
            <pc:sldMk cId="3017950098" sldId="357"/>
            <ac:picMk id="5" creationId="{A53499CE-2BA8-6AC7-6DAA-7B1702D2D51D}"/>
          </ac:picMkLst>
        </pc:picChg>
        <pc:picChg chg="add mod ord">
          <ac:chgData name="Jeffrey, Justin (DPH)" userId="688d1829-e65b-474d-900a-b54ace26d5c6" providerId="ADAL" clId="{99C8A4AD-29E2-4057-A403-90A4C300E20B}" dt="2023-05-31T16:00:50.447" v="2393" actId="26606"/>
          <ac:picMkLst>
            <pc:docMk/>
            <pc:sldMk cId="3017950098" sldId="357"/>
            <ac:picMk id="7" creationId="{B778E2B2-462D-8255-D8A9-D12F50A3E2B0}"/>
          </ac:picMkLst>
        </pc:picChg>
        <pc:cxnChg chg="add del">
          <ac:chgData name="Jeffrey, Justin (DPH)" userId="688d1829-e65b-474d-900a-b54ace26d5c6" providerId="ADAL" clId="{99C8A4AD-29E2-4057-A403-90A4C300E20B}" dt="2023-05-31T16:00:50.416" v="2392" actId="26606"/>
          <ac:cxnSpMkLst>
            <pc:docMk/>
            <pc:sldMk cId="3017950098" sldId="357"/>
            <ac:cxnSpMk id="20" creationId="{967F2066-0253-4771-A5F6-68111E1FE832}"/>
          </ac:cxnSpMkLst>
        </pc:cxnChg>
      </pc:sldChg>
      <pc:sldChg chg="addSp modSp new mod setBg">
        <pc:chgData name="Jeffrey, Justin (DPH)" userId="688d1829-e65b-474d-900a-b54ace26d5c6" providerId="ADAL" clId="{99C8A4AD-29E2-4057-A403-90A4C300E20B}" dt="2023-06-28T02:40:53.128" v="2465" actId="26606"/>
        <pc:sldMkLst>
          <pc:docMk/>
          <pc:sldMk cId="918450051" sldId="358"/>
        </pc:sldMkLst>
        <pc:spChg chg="mod">
          <ac:chgData name="Jeffrey, Justin (DPH)" userId="688d1829-e65b-474d-900a-b54ace26d5c6" providerId="ADAL" clId="{99C8A4AD-29E2-4057-A403-90A4C300E20B}" dt="2023-06-28T02:40:53.128" v="2465" actId="26606"/>
          <ac:spMkLst>
            <pc:docMk/>
            <pc:sldMk cId="918450051" sldId="358"/>
            <ac:spMk id="2" creationId="{3A3000C2-9BBA-C25D-D058-4F58A961DEF0}"/>
          </ac:spMkLst>
        </pc:spChg>
        <pc:spChg chg="add">
          <ac:chgData name="Jeffrey, Justin (DPH)" userId="688d1829-e65b-474d-900a-b54ace26d5c6" providerId="ADAL" clId="{99C8A4AD-29E2-4057-A403-90A4C300E20B}" dt="2023-06-28T02:40:53.128" v="2465" actId="26606"/>
          <ac:spMkLst>
            <pc:docMk/>
            <pc:sldMk cId="918450051" sldId="358"/>
            <ac:spMk id="9" creationId="{A4AC5506-6312-4701-8D3C-40187889A947}"/>
          </ac:spMkLst>
        </pc:spChg>
        <pc:picChg chg="add mod">
          <ac:chgData name="Jeffrey, Justin (DPH)" userId="688d1829-e65b-474d-900a-b54ace26d5c6" providerId="ADAL" clId="{99C8A4AD-29E2-4057-A403-90A4C300E20B}" dt="2023-06-28T02:40:53.128" v="2465" actId="26606"/>
          <ac:picMkLst>
            <pc:docMk/>
            <pc:sldMk cId="918450051" sldId="358"/>
            <ac:picMk id="4" creationId="{16FEB4ED-B0E4-FDE0-8888-FE1E8E4E73A4}"/>
          </ac:picMkLst>
        </pc:picChg>
      </pc:sldChg>
      <pc:sldChg chg="addSp modSp new mod setBg">
        <pc:chgData name="Jeffrey, Justin (DPH)" userId="688d1829-e65b-474d-900a-b54ace26d5c6" providerId="ADAL" clId="{99C8A4AD-29E2-4057-A403-90A4C300E20B}" dt="2023-06-28T02:41:42.461" v="2512" actId="26606"/>
        <pc:sldMkLst>
          <pc:docMk/>
          <pc:sldMk cId="3702893070" sldId="359"/>
        </pc:sldMkLst>
        <pc:spChg chg="mod">
          <ac:chgData name="Jeffrey, Justin (DPH)" userId="688d1829-e65b-474d-900a-b54ace26d5c6" providerId="ADAL" clId="{99C8A4AD-29E2-4057-A403-90A4C300E20B}" dt="2023-06-28T02:41:42.461" v="2512" actId="26606"/>
          <ac:spMkLst>
            <pc:docMk/>
            <pc:sldMk cId="3702893070" sldId="359"/>
            <ac:spMk id="2" creationId="{B7605F9F-1A0E-F0B3-85CC-7EFF90BA19A9}"/>
          </ac:spMkLst>
        </pc:spChg>
        <pc:spChg chg="add">
          <ac:chgData name="Jeffrey, Justin (DPH)" userId="688d1829-e65b-474d-900a-b54ace26d5c6" providerId="ADAL" clId="{99C8A4AD-29E2-4057-A403-90A4C300E20B}" dt="2023-06-28T02:41:42.461" v="2512" actId="26606"/>
          <ac:spMkLst>
            <pc:docMk/>
            <pc:sldMk cId="3702893070" sldId="359"/>
            <ac:spMk id="9" creationId="{A4AC5506-6312-4701-8D3C-40187889A947}"/>
          </ac:spMkLst>
        </pc:spChg>
        <pc:picChg chg="add mod">
          <ac:chgData name="Jeffrey, Justin (DPH)" userId="688d1829-e65b-474d-900a-b54ace26d5c6" providerId="ADAL" clId="{99C8A4AD-29E2-4057-A403-90A4C300E20B}" dt="2023-06-28T02:41:42.461" v="2512" actId="26606"/>
          <ac:picMkLst>
            <pc:docMk/>
            <pc:sldMk cId="3702893070" sldId="359"/>
            <ac:picMk id="4" creationId="{5DDCAAD7-6FC6-655B-34A6-86BE9D202A42}"/>
          </ac:picMkLst>
        </pc:picChg>
      </pc:sldChg>
      <pc:sldChg chg="addSp delSp modSp new mod setBg">
        <pc:chgData name="Jeffrey, Justin (DPH)" userId="688d1829-e65b-474d-900a-b54ace26d5c6" providerId="ADAL" clId="{99C8A4AD-29E2-4057-A403-90A4C300E20B}" dt="2023-06-28T02:44:54.148" v="2520" actId="26606"/>
        <pc:sldMkLst>
          <pc:docMk/>
          <pc:sldMk cId="3160835176" sldId="360"/>
        </pc:sldMkLst>
        <pc:spChg chg="mod">
          <ac:chgData name="Jeffrey, Justin (DPH)" userId="688d1829-e65b-474d-900a-b54ace26d5c6" providerId="ADAL" clId="{99C8A4AD-29E2-4057-A403-90A4C300E20B}" dt="2023-06-28T02:44:54.148" v="2520" actId="26606"/>
          <ac:spMkLst>
            <pc:docMk/>
            <pc:sldMk cId="3160835176" sldId="360"/>
            <ac:spMk id="2" creationId="{AF88E8B0-94A3-3FCB-A76B-6D51A6AC2A7D}"/>
          </ac:spMkLst>
        </pc:spChg>
        <pc:spChg chg="del">
          <ac:chgData name="Jeffrey, Justin (DPH)" userId="688d1829-e65b-474d-900a-b54ace26d5c6" providerId="ADAL" clId="{99C8A4AD-29E2-4057-A403-90A4C300E20B}" dt="2023-06-28T02:44:49.201" v="2519" actId="22"/>
          <ac:spMkLst>
            <pc:docMk/>
            <pc:sldMk cId="3160835176" sldId="360"/>
            <ac:spMk id="3" creationId="{52F76025-2749-378F-D62C-2C08CF35E6A3}"/>
          </ac:spMkLst>
        </pc:spChg>
        <pc:spChg chg="add">
          <ac:chgData name="Jeffrey, Justin (DPH)" userId="688d1829-e65b-474d-900a-b54ace26d5c6" providerId="ADAL" clId="{99C8A4AD-29E2-4057-A403-90A4C300E20B}" dt="2023-06-28T02:44:54.148" v="2520" actId="26606"/>
          <ac:spMkLst>
            <pc:docMk/>
            <pc:sldMk cId="3160835176" sldId="360"/>
            <ac:spMk id="10" creationId="{D4771268-CB57-404A-9271-370EB28F6090}"/>
          </ac:spMkLst>
        </pc:spChg>
        <pc:picChg chg="add mod ord">
          <ac:chgData name="Jeffrey, Justin (DPH)" userId="688d1829-e65b-474d-900a-b54ace26d5c6" providerId="ADAL" clId="{99C8A4AD-29E2-4057-A403-90A4C300E20B}" dt="2023-06-28T02:44:54.148" v="2520" actId="26606"/>
          <ac:picMkLst>
            <pc:docMk/>
            <pc:sldMk cId="3160835176" sldId="360"/>
            <ac:picMk id="5" creationId="{85B06BFB-A280-61D6-32D7-724DD68E409F}"/>
          </ac:picMkLst>
        </pc:picChg>
      </pc:sldChg>
      <pc:sldChg chg="addSp modSp new mod setBg">
        <pc:chgData name="Jeffrey, Justin (DPH)" userId="688d1829-e65b-474d-900a-b54ace26d5c6" providerId="ADAL" clId="{99C8A4AD-29E2-4057-A403-90A4C300E20B}" dt="2023-06-28T02:45:45.260" v="2534" actId="26606"/>
        <pc:sldMkLst>
          <pc:docMk/>
          <pc:sldMk cId="1336876284" sldId="361"/>
        </pc:sldMkLst>
        <pc:spChg chg="mod">
          <ac:chgData name="Jeffrey, Justin (DPH)" userId="688d1829-e65b-474d-900a-b54ace26d5c6" providerId="ADAL" clId="{99C8A4AD-29E2-4057-A403-90A4C300E20B}" dt="2023-06-28T02:45:45.260" v="2534" actId="26606"/>
          <ac:spMkLst>
            <pc:docMk/>
            <pc:sldMk cId="1336876284" sldId="361"/>
            <ac:spMk id="2" creationId="{3B835152-C82E-11E5-0198-C4853B50F82A}"/>
          </ac:spMkLst>
        </pc:spChg>
        <pc:spChg chg="mod">
          <ac:chgData name="Jeffrey, Justin (DPH)" userId="688d1829-e65b-474d-900a-b54ace26d5c6" providerId="ADAL" clId="{99C8A4AD-29E2-4057-A403-90A4C300E20B}" dt="2023-06-28T02:45:45.260" v="2534" actId="26606"/>
          <ac:spMkLst>
            <pc:docMk/>
            <pc:sldMk cId="1336876284" sldId="361"/>
            <ac:spMk id="3" creationId="{B311FB26-03BF-FCEA-D2C1-BF4709C3C9DD}"/>
          </ac:spMkLst>
        </pc:spChg>
        <pc:spChg chg="add">
          <ac:chgData name="Jeffrey, Justin (DPH)" userId="688d1829-e65b-474d-900a-b54ace26d5c6" providerId="ADAL" clId="{99C8A4AD-29E2-4057-A403-90A4C300E20B}" dt="2023-06-28T02:45:45.260" v="2534" actId="26606"/>
          <ac:spMkLst>
            <pc:docMk/>
            <pc:sldMk cId="1336876284" sldId="361"/>
            <ac:spMk id="8" creationId="{100EDD19-6802-4EC3-95CE-CFFAB042CFD6}"/>
          </ac:spMkLst>
        </pc:spChg>
        <pc:spChg chg="add">
          <ac:chgData name="Jeffrey, Justin (DPH)" userId="688d1829-e65b-474d-900a-b54ace26d5c6" providerId="ADAL" clId="{99C8A4AD-29E2-4057-A403-90A4C300E20B}" dt="2023-06-28T02:45:45.260" v="2534" actId="26606"/>
          <ac:spMkLst>
            <pc:docMk/>
            <pc:sldMk cId="1336876284" sldId="361"/>
            <ac:spMk id="10" creationId="{DB17E863-922E-4C26-BD64-E8FD41D28661}"/>
          </ac:spMkLst>
        </pc:spChg>
      </pc:sldChg>
      <pc:sldChg chg="addSp modSp new mod setBg">
        <pc:chgData name="Jeffrey, Justin (DPH)" userId="688d1829-e65b-474d-900a-b54ace26d5c6" providerId="ADAL" clId="{99C8A4AD-29E2-4057-A403-90A4C300E20B}" dt="2023-06-28T02:47:47.270" v="2556" actId="26606"/>
        <pc:sldMkLst>
          <pc:docMk/>
          <pc:sldMk cId="3343511586" sldId="362"/>
        </pc:sldMkLst>
        <pc:spChg chg="mod">
          <ac:chgData name="Jeffrey, Justin (DPH)" userId="688d1829-e65b-474d-900a-b54ace26d5c6" providerId="ADAL" clId="{99C8A4AD-29E2-4057-A403-90A4C300E20B}" dt="2023-06-28T02:47:47.270" v="2556" actId="26606"/>
          <ac:spMkLst>
            <pc:docMk/>
            <pc:sldMk cId="3343511586" sldId="362"/>
            <ac:spMk id="2" creationId="{7DDB2314-A1CA-BF86-15E3-23A5A5237273}"/>
          </ac:spMkLst>
        </pc:spChg>
        <pc:spChg chg="mod">
          <ac:chgData name="Jeffrey, Justin (DPH)" userId="688d1829-e65b-474d-900a-b54ace26d5c6" providerId="ADAL" clId="{99C8A4AD-29E2-4057-A403-90A4C300E20B}" dt="2023-06-28T02:47:47.270" v="2556" actId="26606"/>
          <ac:spMkLst>
            <pc:docMk/>
            <pc:sldMk cId="3343511586" sldId="362"/>
            <ac:spMk id="3" creationId="{CF212E57-76F5-19CB-DD9E-0645C0604227}"/>
          </ac:spMkLst>
        </pc:spChg>
        <pc:spChg chg="add">
          <ac:chgData name="Jeffrey, Justin (DPH)" userId="688d1829-e65b-474d-900a-b54ace26d5c6" providerId="ADAL" clId="{99C8A4AD-29E2-4057-A403-90A4C300E20B}" dt="2023-06-28T02:47:47.270" v="2556" actId="26606"/>
          <ac:spMkLst>
            <pc:docMk/>
            <pc:sldMk cId="3343511586" sldId="362"/>
            <ac:spMk id="8" creationId="{18873D23-2DCF-4B31-A009-95721C06E8E1}"/>
          </ac:spMkLst>
        </pc:spChg>
        <pc:spChg chg="add">
          <ac:chgData name="Jeffrey, Justin (DPH)" userId="688d1829-e65b-474d-900a-b54ace26d5c6" providerId="ADAL" clId="{99C8A4AD-29E2-4057-A403-90A4C300E20B}" dt="2023-06-28T02:47:47.270" v="2556" actId="26606"/>
          <ac:spMkLst>
            <pc:docMk/>
            <pc:sldMk cId="3343511586" sldId="362"/>
            <ac:spMk id="10" creationId="{C13EF075-D4EF-4929-ADBC-91B27DA19955}"/>
          </ac:spMkLst>
        </pc:spChg>
        <pc:grpChg chg="add">
          <ac:chgData name="Jeffrey, Justin (DPH)" userId="688d1829-e65b-474d-900a-b54ace26d5c6" providerId="ADAL" clId="{99C8A4AD-29E2-4057-A403-90A4C300E20B}" dt="2023-06-28T02:47:47.270" v="2556" actId="26606"/>
          <ac:grpSpMkLst>
            <pc:docMk/>
            <pc:sldMk cId="3343511586" sldId="362"/>
            <ac:grpSpMk id="12" creationId="{DAA26DFA-AAB2-4973-9C17-16D587C7B198}"/>
          </ac:grpSpMkLst>
        </pc:grpChg>
      </pc:sldChg>
    </pc:docChg>
  </pc:docChgLst>
  <pc:docChgLst>
    <pc:chgData name="Hernandez Rodriguez, Ginna" userId="S::ghernandezrodriguez@kingcounty.gov::7b86a55b-5465-4654-abf8-637584b5c9c5" providerId="AD" clId="Web-{46857D7C-17E8-8A96-71DB-B9AA9C97E1B3}"/>
    <pc:docChg chg="addSld delSld modSld sldOrd">
      <pc:chgData name="Hernandez Rodriguez, Ginna" userId="S::ghernandezrodriguez@kingcounty.gov::7b86a55b-5465-4654-abf8-637584b5c9c5" providerId="AD" clId="Web-{46857D7C-17E8-8A96-71DB-B9AA9C97E1B3}" dt="2023-01-11T23:09:08.419" v="45"/>
      <pc:docMkLst>
        <pc:docMk/>
      </pc:docMkLst>
      <pc:sldChg chg="modSp">
        <pc:chgData name="Hernandez Rodriguez, Ginna" userId="S::ghernandezrodriguez@kingcounty.gov::7b86a55b-5465-4654-abf8-637584b5c9c5" providerId="AD" clId="Web-{46857D7C-17E8-8A96-71DB-B9AA9C97E1B3}" dt="2023-01-11T23:06:09.399" v="14" actId="20577"/>
        <pc:sldMkLst>
          <pc:docMk/>
          <pc:sldMk cId="3634471336" sldId="266"/>
        </pc:sldMkLst>
        <pc:spChg chg="mod">
          <ac:chgData name="Hernandez Rodriguez, Ginna" userId="S::ghernandezrodriguez@kingcounty.gov::7b86a55b-5465-4654-abf8-637584b5c9c5" providerId="AD" clId="Web-{46857D7C-17E8-8A96-71DB-B9AA9C97E1B3}" dt="2023-01-11T23:06:09.399" v="14" actId="20577"/>
          <ac:spMkLst>
            <pc:docMk/>
            <pc:sldMk cId="3634471336" sldId="266"/>
            <ac:spMk id="3" creationId="{4798620E-2F7B-4BE5-89A8-1DB7E8F406D4}"/>
          </ac:spMkLst>
        </pc:spChg>
      </pc:sldChg>
      <pc:sldChg chg="addSp delSp modSp del mod modClrScheme delDesignElem chgLayout">
        <pc:chgData name="Hernandez Rodriguez, Ginna" userId="S::ghernandezrodriguez@kingcounty.gov::7b86a55b-5465-4654-abf8-637584b5c9c5" providerId="AD" clId="Web-{46857D7C-17E8-8A96-71DB-B9AA9C97E1B3}" dt="2023-01-11T23:08:18.855" v="41"/>
        <pc:sldMkLst>
          <pc:docMk/>
          <pc:sldMk cId="350881198" sldId="267"/>
        </pc:sldMkLst>
        <pc:spChg chg="mod ord">
          <ac:chgData name="Hernandez Rodriguez, Ginna" userId="S::ghernandezrodriguez@kingcounty.gov::7b86a55b-5465-4654-abf8-637584b5c9c5" providerId="AD" clId="Web-{46857D7C-17E8-8A96-71DB-B9AA9C97E1B3}" dt="2023-01-11T23:08:09.527" v="40"/>
          <ac:spMkLst>
            <pc:docMk/>
            <pc:sldMk cId="350881198" sldId="267"/>
            <ac:spMk id="2" creationId="{A4A9FD69-5ADE-47FD-9A79-A1DC6858BAEA}"/>
          </ac:spMkLst>
        </pc:spChg>
        <pc:spChg chg="mod ord">
          <ac:chgData name="Hernandez Rodriguez, Ginna" userId="S::ghernandezrodriguez@kingcounty.gov::7b86a55b-5465-4654-abf8-637584b5c9c5" providerId="AD" clId="Web-{46857D7C-17E8-8A96-71DB-B9AA9C97E1B3}" dt="2023-01-11T23:08:09.527" v="40"/>
          <ac:spMkLst>
            <pc:docMk/>
            <pc:sldMk cId="350881198" sldId="267"/>
            <ac:spMk id="3" creationId="{48CD0827-7105-4503-A1D0-21F664A5EACB}"/>
          </ac:spMkLst>
        </pc:spChg>
        <pc:spChg chg="add del">
          <ac:chgData name="Hernandez Rodriguez, Ginna" userId="S::ghernandezrodriguez@kingcounty.gov::7b86a55b-5465-4654-abf8-637584b5c9c5" providerId="AD" clId="Web-{46857D7C-17E8-8A96-71DB-B9AA9C97E1B3}" dt="2023-01-11T23:08:09.527" v="40"/>
          <ac:spMkLst>
            <pc:docMk/>
            <pc:sldMk cId="350881198" sldId="267"/>
            <ac:spMk id="8" creationId="{907EF6B7-1338-4443-8C46-6A318D952DFD}"/>
          </ac:spMkLst>
        </pc:spChg>
        <pc:spChg chg="add del">
          <ac:chgData name="Hernandez Rodriguez, Ginna" userId="S::ghernandezrodriguez@kingcounty.gov::7b86a55b-5465-4654-abf8-637584b5c9c5" providerId="AD" clId="Web-{46857D7C-17E8-8A96-71DB-B9AA9C97E1B3}" dt="2023-01-11T23:08:09.527" v="40"/>
          <ac:spMkLst>
            <pc:docMk/>
            <pc:sldMk cId="350881198" sldId="267"/>
            <ac:spMk id="10" creationId="{DAAE4CDD-124C-4DCF-9584-B6033B545DD5}"/>
          </ac:spMkLst>
        </pc:spChg>
        <pc:spChg chg="add del">
          <ac:chgData name="Hernandez Rodriguez, Ginna" userId="S::ghernandezrodriguez@kingcounty.gov::7b86a55b-5465-4654-abf8-637584b5c9c5" providerId="AD" clId="Web-{46857D7C-17E8-8A96-71DB-B9AA9C97E1B3}" dt="2023-01-11T23:08:09.527" v="40"/>
          <ac:spMkLst>
            <pc:docMk/>
            <pc:sldMk cId="350881198" sldId="267"/>
            <ac:spMk id="12" creationId="{081E4A58-353D-44AE-B2FC-2A74E2E400F7}"/>
          </ac:spMkLst>
        </pc:spChg>
      </pc:sldChg>
      <pc:sldChg chg="addSp delSp modSp add del mod replId modClrScheme delDesignElem chgLayout">
        <pc:chgData name="Hernandez Rodriguez, Ginna" userId="S::ghernandezrodriguez@kingcounty.gov::7b86a55b-5465-4654-abf8-637584b5c9c5" providerId="AD" clId="Web-{46857D7C-17E8-8A96-71DB-B9AA9C97E1B3}" dt="2023-01-11T23:07:26.760" v="37"/>
        <pc:sldMkLst>
          <pc:docMk/>
          <pc:sldMk cId="1662381117" sldId="284"/>
        </pc:sldMkLst>
        <pc:spChg chg="mod ord">
          <ac:chgData name="Hernandez Rodriguez, Ginna" userId="S::ghernandezrodriguez@kingcounty.gov::7b86a55b-5465-4654-abf8-637584b5c9c5" providerId="AD" clId="Web-{46857D7C-17E8-8A96-71DB-B9AA9C97E1B3}" dt="2023-01-11T23:07:07.181" v="36" actId="20577"/>
          <ac:spMkLst>
            <pc:docMk/>
            <pc:sldMk cId="1662381117" sldId="284"/>
            <ac:spMk id="2" creationId="{248CE4A8-1C26-459E-94B2-05E2DEEBB5D0}"/>
          </ac:spMkLst>
        </pc:spChg>
        <pc:spChg chg="mod ord">
          <ac:chgData name="Hernandez Rodriguez, Ginna" userId="S::ghernandezrodriguez@kingcounty.gov::7b86a55b-5465-4654-abf8-637584b5c9c5" providerId="AD" clId="Web-{46857D7C-17E8-8A96-71DB-B9AA9C97E1B3}" dt="2023-01-11T23:07:02.744" v="25" actId="20577"/>
          <ac:spMkLst>
            <pc:docMk/>
            <pc:sldMk cId="1662381117" sldId="284"/>
            <ac:spMk id="3" creationId="{4798620E-2F7B-4BE5-89A8-1DB7E8F406D4}"/>
          </ac:spMkLst>
        </pc:spChg>
        <pc:spChg chg="add">
          <ac:chgData name="Hernandez Rodriguez, Ginna" userId="S::ghernandezrodriguez@kingcounty.gov::7b86a55b-5465-4654-abf8-637584b5c9c5" providerId="AD" clId="Web-{46857D7C-17E8-8A96-71DB-B9AA9C97E1B3}" dt="2023-01-11T23:06:51.478" v="23"/>
          <ac:spMkLst>
            <pc:docMk/>
            <pc:sldMk cId="1662381117" sldId="284"/>
            <ac:spMk id="5" creationId="{CDA1A2E9-63FE-408D-A803-8E306ECAB4B3}"/>
          </ac:spMkLst>
        </pc:spChg>
        <pc:spChg chg="add">
          <ac:chgData name="Hernandez Rodriguez, Ginna" userId="S::ghernandezrodriguez@kingcounty.gov::7b86a55b-5465-4654-abf8-637584b5c9c5" providerId="AD" clId="Web-{46857D7C-17E8-8A96-71DB-B9AA9C97E1B3}" dt="2023-01-11T23:06:51.478" v="23"/>
          <ac:spMkLst>
            <pc:docMk/>
            <pc:sldMk cId="1662381117" sldId="284"/>
            <ac:spMk id="6" creationId="{DAE8F46F-D590-45CD-AF41-A04DC11D1BB4}"/>
          </ac:spMkLst>
        </pc:spChg>
        <pc:spChg chg="add">
          <ac:chgData name="Hernandez Rodriguez, Ginna" userId="S::ghernandezrodriguez@kingcounty.gov::7b86a55b-5465-4654-abf8-637584b5c9c5" providerId="AD" clId="Web-{46857D7C-17E8-8A96-71DB-B9AA9C97E1B3}" dt="2023-01-11T23:06:51.478" v="23"/>
          <ac:spMkLst>
            <pc:docMk/>
            <pc:sldMk cId="1662381117" sldId="284"/>
            <ac:spMk id="7" creationId="{FBE9F90C-C163-435B-9A68-D15C92D1CF2B}"/>
          </ac:spMkLst>
        </pc:spChg>
        <pc:spChg chg="del">
          <ac:chgData name="Hernandez Rodriguez, Ginna" userId="S::ghernandezrodriguez@kingcounty.gov::7b86a55b-5465-4654-abf8-637584b5c9c5" providerId="AD" clId="Web-{46857D7C-17E8-8A96-71DB-B9AA9C97E1B3}" dt="2023-01-11T23:06:47.415" v="22"/>
          <ac:spMkLst>
            <pc:docMk/>
            <pc:sldMk cId="1662381117" sldId="284"/>
            <ac:spMk id="8" creationId="{907EF6B7-1338-4443-8C46-6A318D952DFD}"/>
          </ac:spMkLst>
        </pc:spChg>
        <pc:spChg chg="del">
          <ac:chgData name="Hernandez Rodriguez, Ginna" userId="S::ghernandezrodriguez@kingcounty.gov::7b86a55b-5465-4654-abf8-637584b5c9c5" providerId="AD" clId="Web-{46857D7C-17E8-8A96-71DB-B9AA9C97E1B3}" dt="2023-01-11T23:06:47.415" v="22"/>
          <ac:spMkLst>
            <pc:docMk/>
            <pc:sldMk cId="1662381117" sldId="284"/>
            <ac:spMk id="10" creationId="{DAAE4CDD-124C-4DCF-9584-B6033B545DD5}"/>
          </ac:spMkLst>
        </pc:spChg>
        <pc:spChg chg="del">
          <ac:chgData name="Hernandez Rodriguez, Ginna" userId="S::ghernandezrodriguez@kingcounty.gov::7b86a55b-5465-4654-abf8-637584b5c9c5" providerId="AD" clId="Web-{46857D7C-17E8-8A96-71DB-B9AA9C97E1B3}" dt="2023-01-11T23:06:47.415" v="22"/>
          <ac:spMkLst>
            <pc:docMk/>
            <pc:sldMk cId="1662381117" sldId="284"/>
            <ac:spMk id="12" creationId="{081E4A58-353D-44AE-B2FC-2A74E2E400F7}"/>
          </ac:spMkLst>
        </pc:spChg>
        <pc:spChg chg="add">
          <ac:chgData name="Hernandez Rodriguez, Ginna" userId="S::ghernandezrodriguez@kingcounty.gov::7b86a55b-5465-4654-abf8-637584b5c9c5" providerId="AD" clId="Web-{46857D7C-17E8-8A96-71DB-B9AA9C97E1B3}" dt="2023-01-11T23:06:51.478" v="23"/>
          <ac:spMkLst>
            <pc:docMk/>
            <pc:sldMk cId="1662381117" sldId="284"/>
            <ac:spMk id="14" creationId="{1A882A9F-F4E9-4E23-8F0B-20B5DF42EAA9}"/>
          </ac:spMkLst>
        </pc:spChg>
      </pc:sldChg>
      <pc:sldChg chg="add replId">
        <pc:chgData name="Hernandez Rodriguez, Ginna" userId="S::ghernandezrodriguez@kingcounty.gov::7b86a55b-5465-4654-abf8-637584b5c9c5" providerId="AD" clId="Web-{46857D7C-17E8-8A96-71DB-B9AA9C97E1B3}" dt="2023-01-11T23:07:51.917" v="38"/>
        <pc:sldMkLst>
          <pc:docMk/>
          <pc:sldMk cId="1764407303" sldId="284"/>
        </pc:sldMkLst>
      </pc:sldChg>
      <pc:sldChg chg="modSp new del mod ord modClrScheme chgLayout">
        <pc:chgData name="Hernandez Rodriguez, Ginna" userId="S::ghernandezrodriguez@kingcounty.gov::7b86a55b-5465-4654-abf8-637584b5c9c5" providerId="AD" clId="Web-{46857D7C-17E8-8A96-71DB-B9AA9C97E1B3}" dt="2023-01-11T23:06:37.259" v="20"/>
        <pc:sldMkLst>
          <pc:docMk/>
          <pc:sldMk cId="3905365346" sldId="284"/>
        </pc:sldMkLst>
        <pc:spChg chg="mod ord">
          <ac:chgData name="Hernandez Rodriguez, Ginna" userId="S::ghernandezrodriguez@kingcounty.gov::7b86a55b-5465-4654-abf8-637584b5c9c5" providerId="AD" clId="Web-{46857D7C-17E8-8A96-71DB-B9AA9C97E1B3}" dt="2023-01-11T23:06:30.509" v="19"/>
          <ac:spMkLst>
            <pc:docMk/>
            <pc:sldMk cId="3905365346" sldId="284"/>
            <ac:spMk id="2" creationId="{5097AA01-9C1F-BBE2-CA79-A78824E0C889}"/>
          </ac:spMkLst>
        </pc:spChg>
        <pc:spChg chg="mod ord">
          <ac:chgData name="Hernandez Rodriguez, Ginna" userId="S::ghernandezrodriguez@kingcounty.gov::7b86a55b-5465-4654-abf8-637584b5c9c5" providerId="AD" clId="Web-{46857D7C-17E8-8A96-71DB-B9AA9C97E1B3}" dt="2023-01-11T23:06:30.509" v="19"/>
          <ac:spMkLst>
            <pc:docMk/>
            <pc:sldMk cId="3905365346" sldId="284"/>
            <ac:spMk id="3" creationId="{C092B1BC-A244-687D-1C1E-65718EAC4DC8}"/>
          </ac:spMkLst>
        </pc:spChg>
      </pc:sldChg>
      <pc:sldChg chg="new del">
        <pc:chgData name="Hernandez Rodriguez, Ginna" userId="S::ghernandezrodriguez@kingcounty.gov::7b86a55b-5465-4654-abf8-637584b5c9c5" providerId="AD" clId="Web-{46857D7C-17E8-8A96-71DB-B9AA9C97E1B3}" dt="2023-01-11T23:06:24.571" v="18"/>
        <pc:sldMkLst>
          <pc:docMk/>
          <pc:sldMk cId="8175050" sldId="285"/>
        </pc:sldMkLst>
      </pc:sldChg>
      <pc:sldChg chg="new del">
        <pc:chgData name="Hernandez Rodriguez, Ginna" userId="S::ghernandezrodriguez@kingcounty.gov::7b86a55b-5465-4654-abf8-637584b5c9c5" providerId="AD" clId="Web-{46857D7C-17E8-8A96-71DB-B9AA9C97E1B3}" dt="2023-01-11T23:08:33.840" v="44"/>
        <pc:sldMkLst>
          <pc:docMk/>
          <pc:sldMk cId="1780988408" sldId="285"/>
        </pc:sldMkLst>
      </pc:sldChg>
      <pc:sldChg chg="new del">
        <pc:chgData name="Hernandez Rodriguez, Ginna" userId="S::ghernandezrodriguez@kingcounty.gov::7b86a55b-5465-4654-abf8-637584b5c9c5" providerId="AD" clId="Web-{46857D7C-17E8-8A96-71DB-B9AA9C97E1B3}" dt="2023-01-11T23:09:08.419" v="45"/>
        <pc:sldMkLst>
          <pc:docMk/>
          <pc:sldMk cId="2644650493" sldId="28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kc1-my.sharepoint.com/personal/zachary_porras-foye_kingcounty_gov/Documents/AllOD's2023_ZPF.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c1-my.sharepoint.com/personal/zachary_porras-foye_kingcounty_gov/Documents/AllOD's2023_ZPF.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Fatal Overdoses (all drugs) by year 2016-present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2454111840671077E-2"/>
          <c:y val="0.14785709029361985"/>
          <c:w val="0.95952161913523459"/>
          <c:h val="0.79010207057451154"/>
        </c:manualLayout>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dLbl>
              <c:idx val="0"/>
              <c:layout>
                <c:manualLayout>
                  <c:x val="0"/>
                  <c:y val="5.68582431868912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35-41F0-956F-E01BB4A9803B}"/>
                </c:ext>
              </c:extLst>
            </c:dLbl>
            <c:dLbl>
              <c:idx val="6"/>
              <c:layout>
                <c:manualLayout>
                  <c:x val="-2.2148394241419123E-3"/>
                  <c:y val="6.99504501189687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35-41F0-956F-E01BB4A9803B}"/>
                </c:ext>
              </c:extLst>
            </c:dLbl>
            <c:dLbl>
              <c:idx val="7"/>
              <c:tx>
                <c:rich>
                  <a:bodyPr/>
                  <a:lstStyle/>
                  <a:p>
                    <a:fld id="{3D851E09-B096-4794-B79A-DF506DB7293A}"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D35-41F0-956F-E01BB4A9803B}"/>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'Monthly-Yearly OD totals'!$B$1:$I$1</c:f>
              <c:numCache>
                <c:formatCode>General</c:formatCode>
                <c:ptCount val="8"/>
                <c:pt idx="0">
                  <c:v>2016</c:v>
                </c:pt>
                <c:pt idx="1">
                  <c:v>2017</c:v>
                </c:pt>
                <c:pt idx="2">
                  <c:v>2018</c:v>
                </c:pt>
                <c:pt idx="3">
                  <c:v>2019</c:v>
                </c:pt>
                <c:pt idx="4">
                  <c:v>2020</c:v>
                </c:pt>
                <c:pt idx="5">
                  <c:v>2021</c:v>
                </c:pt>
                <c:pt idx="6">
                  <c:v>2022</c:v>
                </c:pt>
                <c:pt idx="7">
                  <c:v>2023</c:v>
                </c:pt>
              </c:numCache>
            </c:numRef>
          </c:cat>
          <c:val>
            <c:numRef>
              <c:f>'Monthly-Yearly OD totals'!$B$14:$I$14</c:f>
              <c:numCache>
                <c:formatCode>General</c:formatCode>
                <c:ptCount val="8"/>
                <c:pt idx="0">
                  <c:v>360</c:v>
                </c:pt>
                <c:pt idx="1">
                  <c:v>399</c:v>
                </c:pt>
                <c:pt idx="2">
                  <c:v>437</c:v>
                </c:pt>
                <c:pt idx="3">
                  <c:v>453</c:v>
                </c:pt>
                <c:pt idx="4">
                  <c:v>530</c:v>
                </c:pt>
                <c:pt idx="5">
                  <c:v>732</c:v>
                </c:pt>
                <c:pt idx="6">
                  <c:v>1015</c:v>
                </c:pt>
                <c:pt idx="7">
                  <c:v>507</c:v>
                </c:pt>
              </c:numCache>
            </c:numRef>
          </c:val>
          <c:extLst>
            <c:ext xmlns:c16="http://schemas.microsoft.com/office/drawing/2014/chart" uri="{C3380CC4-5D6E-409C-BE32-E72D297353CC}">
              <c16:uniqueId val="{00000003-3D35-41F0-956F-E01BB4A9803B}"/>
            </c:ext>
          </c:extLst>
        </c:ser>
        <c:dLbls>
          <c:dLblPos val="inEnd"/>
          <c:showLegendKey val="0"/>
          <c:showVal val="1"/>
          <c:showCatName val="0"/>
          <c:showSerName val="0"/>
          <c:showPercent val="0"/>
          <c:showBubbleSize val="0"/>
        </c:dLbls>
        <c:gapWidth val="65"/>
        <c:axId val="749579328"/>
        <c:axId val="749575392"/>
      </c:barChart>
      <c:catAx>
        <c:axId val="7495793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49575392"/>
        <c:crosses val="autoZero"/>
        <c:auto val="1"/>
        <c:lblAlgn val="ctr"/>
        <c:lblOffset val="100"/>
        <c:noMultiLvlLbl val="0"/>
      </c:catAx>
      <c:valAx>
        <c:axId val="7495753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4957932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Fatal Fentanyl Overdoses by year 2016-present</a:t>
            </a:r>
          </a:p>
        </c:rich>
      </c:tx>
      <c:layout>
        <c:manualLayout>
          <c:xMode val="edge"/>
          <c:yMode val="edge"/>
          <c:x val="0.14100208404182032"/>
          <c:y val="1.739130434782608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0239190432382703E-2"/>
          <c:y val="0.1416265358134581"/>
          <c:w val="0.95952161913523459"/>
          <c:h val="0.79010207057451154"/>
        </c:manualLayout>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5"/>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E9FF-4CDB-87A8-53ED286662CA}"/>
              </c:ext>
            </c:extLst>
          </c:dPt>
          <c:dLbls>
            <c:dLbl>
              <c:idx val="0"/>
              <c:layout>
                <c:manualLayout>
                  <c:x val="0"/>
                  <c:y val="4.44242839210316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FF-4CDB-87A8-53ED286662CA}"/>
                </c:ext>
              </c:extLst>
            </c:dLbl>
            <c:dLbl>
              <c:idx val="1"/>
              <c:layout>
                <c:manualLayout>
                  <c:x val="0"/>
                  <c:y val="4.88419491041880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FF-4CDB-87A8-53ED286662C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'FENT ONLY OD Charts'!$B$1:$I$1</c:f>
              <c:numCache>
                <c:formatCode>General</c:formatCode>
                <c:ptCount val="8"/>
                <c:pt idx="0">
                  <c:v>2016</c:v>
                </c:pt>
                <c:pt idx="1">
                  <c:v>2017</c:v>
                </c:pt>
                <c:pt idx="2">
                  <c:v>2018</c:v>
                </c:pt>
                <c:pt idx="3">
                  <c:v>2019</c:v>
                </c:pt>
                <c:pt idx="4">
                  <c:v>2020</c:v>
                </c:pt>
                <c:pt idx="5">
                  <c:v>2021</c:v>
                </c:pt>
                <c:pt idx="6">
                  <c:v>2022</c:v>
                </c:pt>
                <c:pt idx="7">
                  <c:v>2023</c:v>
                </c:pt>
              </c:numCache>
            </c:numRef>
          </c:cat>
          <c:val>
            <c:numRef>
              <c:f>'FENT ONLY OD Charts'!$B$14:$I$14</c:f>
              <c:numCache>
                <c:formatCode>General</c:formatCode>
                <c:ptCount val="8"/>
                <c:pt idx="0">
                  <c:v>22</c:v>
                </c:pt>
                <c:pt idx="1">
                  <c:v>33</c:v>
                </c:pt>
                <c:pt idx="2">
                  <c:v>66</c:v>
                </c:pt>
                <c:pt idx="3">
                  <c:v>112</c:v>
                </c:pt>
                <c:pt idx="4">
                  <c:v>172</c:v>
                </c:pt>
                <c:pt idx="5">
                  <c:v>389</c:v>
                </c:pt>
                <c:pt idx="6">
                  <c:v>709</c:v>
                </c:pt>
                <c:pt idx="7">
                  <c:v>413</c:v>
                </c:pt>
              </c:numCache>
            </c:numRef>
          </c:val>
          <c:extLst>
            <c:ext xmlns:c16="http://schemas.microsoft.com/office/drawing/2014/chart" uri="{C3380CC4-5D6E-409C-BE32-E72D297353CC}">
              <c16:uniqueId val="{00000004-E9FF-4CDB-87A8-53ED286662CA}"/>
            </c:ext>
          </c:extLst>
        </c:ser>
        <c:dLbls>
          <c:dLblPos val="inEnd"/>
          <c:showLegendKey val="0"/>
          <c:showVal val="1"/>
          <c:showCatName val="0"/>
          <c:showSerName val="0"/>
          <c:showPercent val="0"/>
          <c:showBubbleSize val="0"/>
        </c:dLbls>
        <c:gapWidth val="65"/>
        <c:axId val="749579328"/>
        <c:axId val="749575392"/>
      </c:barChart>
      <c:catAx>
        <c:axId val="7495793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49575392"/>
        <c:crosses val="autoZero"/>
        <c:auto val="1"/>
        <c:lblAlgn val="ctr"/>
        <c:lblOffset val="100"/>
        <c:noMultiLvlLbl val="0"/>
      </c:catAx>
      <c:valAx>
        <c:axId val="7495753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4957932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1" Type="http://schemas.openxmlformats.org/officeDocument/2006/relationships/hyperlink" Target="https://www.ama-assn.org/delivering-care/public-health/what-doctors-wish-patients-knew-about-wearing-n95-mask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1" Type="http://schemas.openxmlformats.org/officeDocument/2006/relationships/hyperlink" Target="https://www.ama-assn.org/delivering-care/public-health/what-doctors-wish-patients-knew-about-wearing-n95-masks"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43D070-8B0D-4B2B-84DC-476A275A8AF8}"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864A87E-DE02-42F7-9E40-953E060DB7B4}">
      <dgm:prSet/>
      <dgm:spPr/>
      <dgm:t>
        <a:bodyPr/>
        <a:lstStyle/>
        <a:p>
          <a:pPr>
            <a:defRPr cap="all"/>
          </a:pPr>
          <a:r>
            <a:rPr lang="en-US"/>
            <a:t>Public Health receives data from people who seek out testing.</a:t>
          </a:r>
        </a:p>
      </dgm:t>
    </dgm:pt>
    <dgm:pt modelId="{185A426A-5993-4481-BC3D-B2DE4147D8DF}" type="parTrans" cxnId="{A468ED29-EF7A-48F1-8DC9-DB95D4466281}">
      <dgm:prSet/>
      <dgm:spPr/>
      <dgm:t>
        <a:bodyPr/>
        <a:lstStyle/>
        <a:p>
          <a:endParaRPr lang="en-US"/>
        </a:p>
      </dgm:t>
    </dgm:pt>
    <dgm:pt modelId="{CE36BADE-606B-4F9C-B0FF-C4C91DDD31DD}" type="sibTrans" cxnId="{A468ED29-EF7A-48F1-8DC9-DB95D4466281}">
      <dgm:prSet/>
      <dgm:spPr/>
      <dgm:t>
        <a:bodyPr/>
        <a:lstStyle/>
        <a:p>
          <a:endParaRPr lang="en-US"/>
        </a:p>
      </dgm:t>
    </dgm:pt>
    <dgm:pt modelId="{0366AB19-AAFF-4F86-931A-92CA87897EE2}">
      <dgm:prSet/>
      <dgm:spPr/>
      <dgm:t>
        <a:bodyPr/>
        <a:lstStyle/>
        <a:p>
          <a:pPr>
            <a:defRPr cap="all"/>
          </a:pPr>
          <a:r>
            <a:rPr lang="en-US"/>
            <a:t>Case counts become less reliable.</a:t>
          </a:r>
        </a:p>
      </dgm:t>
    </dgm:pt>
    <dgm:pt modelId="{FE87BA38-EC11-4635-8AEF-576EC0BA1F9A}" type="parTrans" cxnId="{E9895EE9-591F-450C-9505-8213EE1C2A2F}">
      <dgm:prSet/>
      <dgm:spPr/>
      <dgm:t>
        <a:bodyPr/>
        <a:lstStyle/>
        <a:p>
          <a:endParaRPr lang="en-US"/>
        </a:p>
      </dgm:t>
    </dgm:pt>
    <dgm:pt modelId="{8BECAE61-2F8F-46E2-B0CB-BD6D4474C031}" type="sibTrans" cxnId="{E9895EE9-591F-450C-9505-8213EE1C2A2F}">
      <dgm:prSet/>
      <dgm:spPr/>
      <dgm:t>
        <a:bodyPr/>
        <a:lstStyle/>
        <a:p>
          <a:endParaRPr lang="en-US"/>
        </a:p>
      </dgm:t>
    </dgm:pt>
    <dgm:pt modelId="{2F6DD296-665D-4F09-97BB-32B51543B4AD}">
      <dgm:prSet/>
      <dgm:spPr/>
      <dgm:t>
        <a:bodyPr/>
        <a:lstStyle/>
        <a:p>
          <a:pPr>
            <a:defRPr cap="all"/>
          </a:pPr>
          <a:r>
            <a:rPr lang="en-US"/>
            <a:t>We turn to hospitalizations and death data for disease burden</a:t>
          </a:r>
        </a:p>
      </dgm:t>
    </dgm:pt>
    <dgm:pt modelId="{3F37C6E5-2AFE-49FA-A9AF-4C017860B60A}" type="parTrans" cxnId="{DA63FB94-EEAC-44F8-BB54-9CCECB702C81}">
      <dgm:prSet/>
      <dgm:spPr/>
      <dgm:t>
        <a:bodyPr/>
        <a:lstStyle/>
        <a:p>
          <a:endParaRPr lang="en-US"/>
        </a:p>
      </dgm:t>
    </dgm:pt>
    <dgm:pt modelId="{0C9FD8F3-27F2-46F1-A55E-2B011ABBD492}" type="sibTrans" cxnId="{DA63FB94-EEAC-44F8-BB54-9CCECB702C81}">
      <dgm:prSet/>
      <dgm:spPr/>
      <dgm:t>
        <a:bodyPr/>
        <a:lstStyle/>
        <a:p>
          <a:endParaRPr lang="en-US"/>
        </a:p>
      </dgm:t>
    </dgm:pt>
    <dgm:pt modelId="{8D8E4C2D-5137-4453-AB91-15F44C65B654}" type="pres">
      <dgm:prSet presAssocID="{B343D070-8B0D-4B2B-84DC-476A275A8AF8}" presName="root" presStyleCnt="0">
        <dgm:presLayoutVars>
          <dgm:dir/>
          <dgm:resizeHandles val="exact"/>
        </dgm:presLayoutVars>
      </dgm:prSet>
      <dgm:spPr/>
    </dgm:pt>
    <dgm:pt modelId="{395EF74B-3672-4844-BA95-DE3A0CAE5918}" type="pres">
      <dgm:prSet presAssocID="{A864A87E-DE02-42F7-9E40-953E060DB7B4}" presName="compNode" presStyleCnt="0"/>
      <dgm:spPr/>
    </dgm:pt>
    <dgm:pt modelId="{9107C2F7-DDEF-4DC6-9D0E-01164C278008}" type="pres">
      <dgm:prSet presAssocID="{A864A87E-DE02-42F7-9E40-953E060DB7B4}" presName="iconBgRect" presStyleLbl="bgShp" presStyleIdx="0" presStyleCnt="3"/>
      <dgm:spPr/>
    </dgm:pt>
    <dgm:pt modelId="{FEE69BD8-1245-455A-9D63-DDAD97D6004F}" type="pres">
      <dgm:prSet presAssocID="{A864A87E-DE02-42F7-9E40-953E060DB7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3CC0B6E-D6E0-4636-88C3-5F8B1F7A2787}" type="pres">
      <dgm:prSet presAssocID="{A864A87E-DE02-42F7-9E40-953E060DB7B4}" presName="spaceRect" presStyleCnt="0"/>
      <dgm:spPr/>
    </dgm:pt>
    <dgm:pt modelId="{0FECFF70-6E7A-491E-BB43-27458ED870B3}" type="pres">
      <dgm:prSet presAssocID="{A864A87E-DE02-42F7-9E40-953E060DB7B4}" presName="textRect" presStyleLbl="revTx" presStyleIdx="0" presStyleCnt="3">
        <dgm:presLayoutVars>
          <dgm:chMax val="1"/>
          <dgm:chPref val="1"/>
        </dgm:presLayoutVars>
      </dgm:prSet>
      <dgm:spPr/>
    </dgm:pt>
    <dgm:pt modelId="{D9D93BC5-1399-4E4F-84CD-6D86321AE85E}" type="pres">
      <dgm:prSet presAssocID="{CE36BADE-606B-4F9C-B0FF-C4C91DDD31DD}" presName="sibTrans" presStyleCnt="0"/>
      <dgm:spPr/>
    </dgm:pt>
    <dgm:pt modelId="{47453DBE-2DF6-4A25-9EDF-B191498AAEB3}" type="pres">
      <dgm:prSet presAssocID="{0366AB19-AAFF-4F86-931A-92CA87897EE2}" presName="compNode" presStyleCnt="0"/>
      <dgm:spPr/>
    </dgm:pt>
    <dgm:pt modelId="{ECC8116B-D3C2-4DED-A406-3C5EE83A43F6}" type="pres">
      <dgm:prSet presAssocID="{0366AB19-AAFF-4F86-931A-92CA87897EE2}" presName="iconBgRect" presStyleLbl="bgShp" presStyleIdx="1" presStyleCnt="3"/>
      <dgm:spPr/>
    </dgm:pt>
    <dgm:pt modelId="{5C0D5BFC-FF84-44BD-944A-4B7C6F0E7DE3}" type="pres">
      <dgm:prSet presAssocID="{0366AB19-AAFF-4F86-931A-92CA87897EE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293F1242-A712-4B44-99AE-4D4D75C0AF44}" type="pres">
      <dgm:prSet presAssocID="{0366AB19-AAFF-4F86-931A-92CA87897EE2}" presName="spaceRect" presStyleCnt="0"/>
      <dgm:spPr/>
    </dgm:pt>
    <dgm:pt modelId="{AEE4A321-FB0F-4AAE-B9BD-C16C4ED754DF}" type="pres">
      <dgm:prSet presAssocID="{0366AB19-AAFF-4F86-931A-92CA87897EE2}" presName="textRect" presStyleLbl="revTx" presStyleIdx="1" presStyleCnt="3">
        <dgm:presLayoutVars>
          <dgm:chMax val="1"/>
          <dgm:chPref val="1"/>
        </dgm:presLayoutVars>
      </dgm:prSet>
      <dgm:spPr/>
    </dgm:pt>
    <dgm:pt modelId="{527745FE-2578-4D41-A192-8375A605E914}" type="pres">
      <dgm:prSet presAssocID="{8BECAE61-2F8F-46E2-B0CB-BD6D4474C031}" presName="sibTrans" presStyleCnt="0"/>
      <dgm:spPr/>
    </dgm:pt>
    <dgm:pt modelId="{5558A88A-87F3-4A3B-BCA3-338F27D3FA71}" type="pres">
      <dgm:prSet presAssocID="{2F6DD296-665D-4F09-97BB-32B51543B4AD}" presName="compNode" presStyleCnt="0"/>
      <dgm:spPr/>
    </dgm:pt>
    <dgm:pt modelId="{7EF762E9-DBC1-4F20-B3A6-DD641EEA2647}" type="pres">
      <dgm:prSet presAssocID="{2F6DD296-665D-4F09-97BB-32B51543B4AD}" presName="iconBgRect" presStyleLbl="bgShp" presStyleIdx="2" presStyleCnt="3"/>
      <dgm:spPr/>
    </dgm:pt>
    <dgm:pt modelId="{11D10F5E-BBE0-409D-B275-EC9ABE312AB4}" type="pres">
      <dgm:prSet presAssocID="{2F6DD296-665D-4F09-97BB-32B51543B4A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83F8AA7B-0AB0-40EC-89F9-DDEC3CD1BCE0}" type="pres">
      <dgm:prSet presAssocID="{2F6DD296-665D-4F09-97BB-32B51543B4AD}" presName="spaceRect" presStyleCnt="0"/>
      <dgm:spPr/>
    </dgm:pt>
    <dgm:pt modelId="{E462A03F-9BC4-4146-88E2-1ADA137962E4}" type="pres">
      <dgm:prSet presAssocID="{2F6DD296-665D-4F09-97BB-32B51543B4AD}" presName="textRect" presStyleLbl="revTx" presStyleIdx="2" presStyleCnt="3">
        <dgm:presLayoutVars>
          <dgm:chMax val="1"/>
          <dgm:chPref val="1"/>
        </dgm:presLayoutVars>
      </dgm:prSet>
      <dgm:spPr/>
    </dgm:pt>
  </dgm:ptLst>
  <dgm:cxnLst>
    <dgm:cxn modelId="{82D2FA00-8E73-46AE-85A4-F75E7A26555D}" type="presOf" srcId="{2F6DD296-665D-4F09-97BB-32B51543B4AD}" destId="{E462A03F-9BC4-4146-88E2-1ADA137962E4}" srcOrd="0" destOrd="0" presId="urn:microsoft.com/office/officeart/2018/5/layout/IconCircleLabelList"/>
    <dgm:cxn modelId="{A468ED29-EF7A-48F1-8DC9-DB95D4466281}" srcId="{B343D070-8B0D-4B2B-84DC-476A275A8AF8}" destId="{A864A87E-DE02-42F7-9E40-953E060DB7B4}" srcOrd="0" destOrd="0" parTransId="{185A426A-5993-4481-BC3D-B2DE4147D8DF}" sibTransId="{CE36BADE-606B-4F9C-B0FF-C4C91DDD31DD}"/>
    <dgm:cxn modelId="{34D9FE4F-3175-4B03-8A78-E9CE36E798E0}" type="presOf" srcId="{0366AB19-AAFF-4F86-931A-92CA87897EE2}" destId="{AEE4A321-FB0F-4AAE-B9BD-C16C4ED754DF}" srcOrd="0" destOrd="0" presId="urn:microsoft.com/office/officeart/2018/5/layout/IconCircleLabelList"/>
    <dgm:cxn modelId="{DA63FB94-EEAC-44F8-BB54-9CCECB702C81}" srcId="{B343D070-8B0D-4B2B-84DC-476A275A8AF8}" destId="{2F6DD296-665D-4F09-97BB-32B51543B4AD}" srcOrd="2" destOrd="0" parTransId="{3F37C6E5-2AFE-49FA-A9AF-4C017860B60A}" sibTransId="{0C9FD8F3-27F2-46F1-A55E-2B011ABBD492}"/>
    <dgm:cxn modelId="{3B441BC3-252A-4A45-A133-E89986F6B3FD}" type="presOf" srcId="{B343D070-8B0D-4B2B-84DC-476A275A8AF8}" destId="{8D8E4C2D-5137-4453-AB91-15F44C65B654}" srcOrd="0" destOrd="0" presId="urn:microsoft.com/office/officeart/2018/5/layout/IconCircleLabelList"/>
    <dgm:cxn modelId="{E9895EE9-591F-450C-9505-8213EE1C2A2F}" srcId="{B343D070-8B0D-4B2B-84DC-476A275A8AF8}" destId="{0366AB19-AAFF-4F86-931A-92CA87897EE2}" srcOrd="1" destOrd="0" parTransId="{FE87BA38-EC11-4635-8AEF-576EC0BA1F9A}" sibTransId="{8BECAE61-2F8F-46E2-B0CB-BD6D4474C031}"/>
    <dgm:cxn modelId="{EF9E25F2-B27A-46CA-8FCC-A7787EE0B31F}" type="presOf" srcId="{A864A87E-DE02-42F7-9E40-953E060DB7B4}" destId="{0FECFF70-6E7A-491E-BB43-27458ED870B3}" srcOrd="0" destOrd="0" presId="urn:microsoft.com/office/officeart/2018/5/layout/IconCircleLabelList"/>
    <dgm:cxn modelId="{65A5D47A-04C1-42B7-B978-5EE106369E6C}" type="presParOf" srcId="{8D8E4C2D-5137-4453-AB91-15F44C65B654}" destId="{395EF74B-3672-4844-BA95-DE3A0CAE5918}" srcOrd="0" destOrd="0" presId="urn:microsoft.com/office/officeart/2018/5/layout/IconCircleLabelList"/>
    <dgm:cxn modelId="{E02CFD9F-52AA-430D-9697-97D761DA0CF8}" type="presParOf" srcId="{395EF74B-3672-4844-BA95-DE3A0CAE5918}" destId="{9107C2F7-DDEF-4DC6-9D0E-01164C278008}" srcOrd="0" destOrd="0" presId="urn:microsoft.com/office/officeart/2018/5/layout/IconCircleLabelList"/>
    <dgm:cxn modelId="{DCF11578-470B-4098-BC1B-B7227D4038DB}" type="presParOf" srcId="{395EF74B-3672-4844-BA95-DE3A0CAE5918}" destId="{FEE69BD8-1245-455A-9D63-DDAD97D6004F}" srcOrd="1" destOrd="0" presId="urn:microsoft.com/office/officeart/2018/5/layout/IconCircleLabelList"/>
    <dgm:cxn modelId="{3808A9F6-8BA8-4132-96F8-62A4951FA71B}" type="presParOf" srcId="{395EF74B-3672-4844-BA95-DE3A0CAE5918}" destId="{33CC0B6E-D6E0-4636-88C3-5F8B1F7A2787}" srcOrd="2" destOrd="0" presId="urn:microsoft.com/office/officeart/2018/5/layout/IconCircleLabelList"/>
    <dgm:cxn modelId="{DC300253-3F51-4D19-B5C8-1DD9BA91C2F3}" type="presParOf" srcId="{395EF74B-3672-4844-BA95-DE3A0CAE5918}" destId="{0FECFF70-6E7A-491E-BB43-27458ED870B3}" srcOrd="3" destOrd="0" presId="urn:microsoft.com/office/officeart/2018/5/layout/IconCircleLabelList"/>
    <dgm:cxn modelId="{065E23D0-8E1C-4404-92E2-0A017E2EF506}" type="presParOf" srcId="{8D8E4C2D-5137-4453-AB91-15F44C65B654}" destId="{D9D93BC5-1399-4E4F-84CD-6D86321AE85E}" srcOrd="1" destOrd="0" presId="urn:microsoft.com/office/officeart/2018/5/layout/IconCircleLabelList"/>
    <dgm:cxn modelId="{864448C4-D0FB-49AB-AF75-81F7A118E9E8}" type="presParOf" srcId="{8D8E4C2D-5137-4453-AB91-15F44C65B654}" destId="{47453DBE-2DF6-4A25-9EDF-B191498AAEB3}" srcOrd="2" destOrd="0" presId="urn:microsoft.com/office/officeart/2018/5/layout/IconCircleLabelList"/>
    <dgm:cxn modelId="{7F49206B-A498-40CF-B0FB-704817716405}" type="presParOf" srcId="{47453DBE-2DF6-4A25-9EDF-B191498AAEB3}" destId="{ECC8116B-D3C2-4DED-A406-3C5EE83A43F6}" srcOrd="0" destOrd="0" presId="urn:microsoft.com/office/officeart/2018/5/layout/IconCircleLabelList"/>
    <dgm:cxn modelId="{3C6C5E12-B2F5-48DD-BE75-B722FE32A80D}" type="presParOf" srcId="{47453DBE-2DF6-4A25-9EDF-B191498AAEB3}" destId="{5C0D5BFC-FF84-44BD-944A-4B7C6F0E7DE3}" srcOrd="1" destOrd="0" presId="urn:microsoft.com/office/officeart/2018/5/layout/IconCircleLabelList"/>
    <dgm:cxn modelId="{8AE20E87-8989-471D-9B08-E8C0879BA7C4}" type="presParOf" srcId="{47453DBE-2DF6-4A25-9EDF-B191498AAEB3}" destId="{293F1242-A712-4B44-99AE-4D4D75C0AF44}" srcOrd="2" destOrd="0" presId="urn:microsoft.com/office/officeart/2018/5/layout/IconCircleLabelList"/>
    <dgm:cxn modelId="{8DA3EAB0-6DFA-4B6C-A462-C34275C456ED}" type="presParOf" srcId="{47453DBE-2DF6-4A25-9EDF-B191498AAEB3}" destId="{AEE4A321-FB0F-4AAE-B9BD-C16C4ED754DF}" srcOrd="3" destOrd="0" presId="urn:microsoft.com/office/officeart/2018/5/layout/IconCircleLabelList"/>
    <dgm:cxn modelId="{17796A48-39EC-4C80-A7FE-3DA3830EC98D}" type="presParOf" srcId="{8D8E4C2D-5137-4453-AB91-15F44C65B654}" destId="{527745FE-2578-4D41-A192-8375A605E914}" srcOrd="3" destOrd="0" presId="urn:microsoft.com/office/officeart/2018/5/layout/IconCircleLabelList"/>
    <dgm:cxn modelId="{DDE8419F-8726-4397-A4A6-5B6E51DB97C6}" type="presParOf" srcId="{8D8E4C2D-5137-4453-AB91-15F44C65B654}" destId="{5558A88A-87F3-4A3B-BCA3-338F27D3FA71}" srcOrd="4" destOrd="0" presId="urn:microsoft.com/office/officeart/2018/5/layout/IconCircleLabelList"/>
    <dgm:cxn modelId="{EFD09ACF-7F19-4C2C-95B1-8EBF37A58B7F}" type="presParOf" srcId="{5558A88A-87F3-4A3B-BCA3-338F27D3FA71}" destId="{7EF762E9-DBC1-4F20-B3A6-DD641EEA2647}" srcOrd="0" destOrd="0" presId="urn:microsoft.com/office/officeart/2018/5/layout/IconCircleLabelList"/>
    <dgm:cxn modelId="{13FCF735-608B-42C9-84CF-99A100C622EA}" type="presParOf" srcId="{5558A88A-87F3-4A3B-BCA3-338F27D3FA71}" destId="{11D10F5E-BBE0-409D-B275-EC9ABE312AB4}" srcOrd="1" destOrd="0" presId="urn:microsoft.com/office/officeart/2018/5/layout/IconCircleLabelList"/>
    <dgm:cxn modelId="{B5A882E6-2930-4E97-8ADC-CF473F8F970A}" type="presParOf" srcId="{5558A88A-87F3-4A3B-BCA3-338F27D3FA71}" destId="{83F8AA7B-0AB0-40EC-89F9-DDEC3CD1BCE0}" srcOrd="2" destOrd="0" presId="urn:microsoft.com/office/officeart/2018/5/layout/IconCircleLabelList"/>
    <dgm:cxn modelId="{DBC0A9DF-2158-4713-BB4F-6958591EF1CD}" type="presParOf" srcId="{5558A88A-87F3-4A3B-BCA3-338F27D3FA71}" destId="{E462A03F-9BC4-4146-88E2-1ADA137962E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9ACF94-3B1D-4703-9666-2E94338839F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C6A01FA-B053-43FF-9CE4-92CBBE850C5B}">
      <dgm:prSet/>
      <dgm:spPr/>
      <dgm:t>
        <a:bodyPr/>
        <a:lstStyle/>
        <a:p>
          <a:r>
            <a:rPr lang="en-US"/>
            <a:t>T</a:t>
          </a:r>
          <a:r>
            <a:rPr lang="en-US" b="0" i="0"/>
            <a:t>he best way to protect yourself from XBB.1.5 subvariant of Omicron is to get vaccinated and stay up to date on COVID-19 vaccines.</a:t>
          </a:r>
          <a:endParaRPr lang="en-US"/>
        </a:p>
      </dgm:t>
    </dgm:pt>
    <dgm:pt modelId="{D3DDD2CC-9116-41EB-8C16-A6AC85BA2DBC}" type="parTrans" cxnId="{B9004CB8-8163-4DC7-9B59-A6C76E4DB2C4}">
      <dgm:prSet/>
      <dgm:spPr/>
      <dgm:t>
        <a:bodyPr/>
        <a:lstStyle/>
        <a:p>
          <a:endParaRPr lang="en-US"/>
        </a:p>
      </dgm:t>
    </dgm:pt>
    <dgm:pt modelId="{9E93B701-EFEB-4ADF-ACBA-BF792CE52A45}" type="sibTrans" cxnId="{B9004CB8-8163-4DC7-9B59-A6C76E4DB2C4}">
      <dgm:prSet/>
      <dgm:spPr/>
      <dgm:t>
        <a:bodyPr/>
        <a:lstStyle/>
        <a:p>
          <a:endParaRPr lang="en-US"/>
        </a:p>
      </dgm:t>
    </dgm:pt>
    <dgm:pt modelId="{D1EF0880-F1BC-43FF-BABF-0CA89D1BD361}">
      <dgm:prSet/>
      <dgm:spPr/>
      <dgm:t>
        <a:bodyPr/>
        <a:lstStyle/>
        <a:p>
          <a:r>
            <a:rPr lang="en-US"/>
            <a:t>I</a:t>
          </a:r>
          <a:r>
            <a:rPr lang="en-US" b="0" i="0"/>
            <a:t>mportant to assess your risk level and keep that top of mind. If you will be around others in an indoor setting, consider wearing a mask. But not just any mask will do. It is important to </a:t>
          </a:r>
          <a:r>
            <a:rPr lang="en-US" b="0" i="0" u="sng">
              <a:hlinkClick xmlns:r="http://schemas.openxmlformats.org/officeDocument/2006/relationships" r:id="rId1"/>
            </a:rPr>
            <a:t>wear an N95 or KN95 mask</a:t>
          </a:r>
          <a:r>
            <a:rPr lang="en-US" b="0" i="0"/>
            <a:t> for the best protection.</a:t>
          </a:r>
          <a:endParaRPr lang="en-US"/>
        </a:p>
      </dgm:t>
    </dgm:pt>
    <dgm:pt modelId="{3C5FA899-244A-4E1F-A4CA-3791135E35D8}" type="parTrans" cxnId="{AB1B4758-75FD-4499-88D7-B8A91A44FE15}">
      <dgm:prSet/>
      <dgm:spPr/>
      <dgm:t>
        <a:bodyPr/>
        <a:lstStyle/>
        <a:p>
          <a:endParaRPr lang="en-US"/>
        </a:p>
      </dgm:t>
    </dgm:pt>
    <dgm:pt modelId="{40DCDC31-218A-4873-AB80-993A6E1DCB2C}" type="sibTrans" cxnId="{AB1B4758-75FD-4499-88D7-B8A91A44FE15}">
      <dgm:prSet/>
      <dgm:spPr/>
      <dgm:t>
        <a:bodyPr/>
        <a:lstStyle/>
        <a:p>
          <a:endParaRPr lang="en-US"/>
        </a:p>
      </dgm:t>
    </dgm:pt>
    <dgm:pt modelId="{2373955B-EBE3-4DA8-8DA6-FFC27363423C}">
      <dgm:prSet/>
      <dgm:spPr/>
      <dgm:t>
        <a:bodyPr/>
        <a:lstStyle/>
        <a:p>
          <a:r>
            <a:rPr lang="en-US" b="0" i="0"/>
            <a:t>Avoid poorly ventilated spaces and maintain physical distancing from others. And if you feel sick, stay home and get tested to determine the best course of action.</a:t>
          </a:r>
          <a:endParaRPr lang="en-US"/>
        </a:p>
      </dgm:t>
    </dgm:pt>
    <dgm:pt modelId="{05A3823D-0F31-4152-98CA-430C71C14077}" type="parTrans" cxnId="{AC62A1CA-6D8C-4860-B178-FACB6352BD23}">
      <dgm:prSet/>
      <dgm:spPr/>
      <dgm:t>
        <a:bodyPr/>
        <a:lstStyle/>
        <a:p>
          <a:endParaRPr lang="en-US"/>
        </a:p>
      </dgm:t>
    </dgm:pt>
    <dgm:pt modelId="{4B743DC0-740F-4077-8791-9AB276B88906}" type="sibTrans" cxnId="{AC62A1CA-6D8C-4860-B178-FACB6352BD23}">
      <dgm:prSet/>
      <dgm:spPr/>
      <dgm:t>
        <a:bodyPr/>
        <a:lstStyle/>
        <a:p>
          <a:endParaRPr lang="en-US"/>
        </a:p>
      </dgm:t>
    </dgm:pt>
    <dgm:pt modelId="{6C398289-30D1-429B-BB46-E9A013E6C9CB}" type="pres">
      <dgm:prSet presAssocID="{799ACF94-3B1D-4703-9666-2E94338839F0}" presName="linear" presStyleCnt="0">
        <dgm:presLayoutVars>
          <dgm:animLvl val="lvl"/>
          <dgm:resizeHandles val="exact"/>
        </dgm:presLayoutVars>
      </dgm:prSet>
      <dgm:spPr/>
    </dgm:pt>
    <dgm:pt modelId="{85E7DE70-BCA0-455B-B349-547629265FD8}" type="pres">
      <dgm:prSet presAssocID="{5C6A01FA-B053-43FF-9CE4-92CBBE850C5B}" presName="parentText" presStyleLbl="node1" presStyleIdx="0" presStyleCnt="3">
        <dgm:presLayoutVars>
          <dgm:chMax val="0"/>
          <dgm:bulletEnabled val="1"/>
        </dgm:presLayoutVars>
      </dgm:prSet>
      <dgm:spPr/>
    </dgm:pt>
    <dgm:pt modelId="{15D8948E-38EE-44C3-B47B-67EC7517DAC5}" type="pres">
      <dgm:prSet presAssocID="{9E93B701-EFEB-4ADF-ACBA-BF792CE52A45}" presName="spacer" presStyleCnt="0"/>
      <dgm:spPr/>
    </dgm:pt>
    <dgm:pt modelId="{CA41B748-5F41-484E-A008-E22E1C49DB2E}" type="pres">
      <dgm:prSet presAssocID="{D1EF0880-F1BC-43FF-BABF-0CA89D1BD361}" presName="parentText" presStyleLbl="node1" presStyleIdx="1" presStyleCnt="3">
        <dgm:presLayoutVars>
          <dgm:chMax val="0"/>
          <dgm:bulletEnabled val="1"/>
        </dgm:presLayoutVars>
      </dgm:prSet>
      <dgm:spPr/>
    </dgm:pt>
    <dgm:pt modelId="{1B150577-153D-4CC4-A2AD-42C5ACE544C5}" type="pres">
      <dgm:prSet presAssocID="{40DCDC31-218A-4873-AB80-993A6E1DCB2C}" presName="spacer" presStyleCnt="0"/>
      <dgm:spPr/>
    </dgm:pt>
    <dgm:pt modelId="{3119B4B9-221D-47E7-B433-8AE42C4888CB}" type="pres">
      <dgm:prSet presAssocID="{2373955B-EBE3-4DA8-8DA6-FFC27363423C}" presName="parentText" presStyleLbl="node1" presStyleIdx="2" presStyleCnt="3">
        <dgm:presLayoutVars>
          <dgm:chMax val="0"/>
          <dgm:bulletEnabled val="1"/>
        </dgm:presLayoutVars>
      </dgm:prSet>
      <dgm:spPr/>
    </dgm:pt>
  </dgm:ptLst>
  <dgm:cxnLst>
    <dgm:cxn modelId="{EE8A3A1C-0CB2-4C1D-983F-C9E1F8DD78D9}" type="presOf" srcId="{5C6A01FA-B053-43FF-9CE4-92CBBE850C5B}" destId="{85E7DE70-BCA0-455B-B349-547629265FD8}" srcOrd="0" destOrd="0" presId="urn:microsoft.com/office/officeart/2005/8/layout/vList2"/>
    <dgm:cxn modelId="{359C7F38-8D74-4206-AF96-6CBFDCD4E690}" type="presOf" srcId="{799ACF94-3B1D-4703-9666-2E94338839F0}" destId="{6C398289-30D1-429B-BB46-E9A013E6C9CB}" srcOrd="0" destOrd="0" presId="urn:microsoft.com/office/officeart/2005/8/layout/vList2"/>
    <dgm:cxn modelId="{AB1B4758-75FD-4499-88D7-B8A91A44FE15}" srcId="{799ACF94-3B1D-4703-9666-2E94338839F0}" destId="{D1EF0880-F1BC-43FF-BABF-0CA89D1BD361}" srcOrd="1" destOrd="0" parTransId="{3C5FA899-244A-4E1F-A4CA-3791135E35D8}" sibTransId="{40DCDC31-218A-4873-AB80-993A6E1DCB2C}"/>
    <dgm:cxn modelId="{B9004CB8-8163-4DC7-9B59-A6C76E4DB2C4}" srcId="{799ACF94-3B1D-4703-9666-2E94338839F0}" destId="{5C6A01FA-B053-43FF-9CE4-92CBBE850C5B}" srcOrd="0" destOrd="0" parTransId="{D3DDD2CC-9116-41EB-8C16-A6AC85BA2DBC}" sibTransId="{9E93B701-EFEB-4ADF-ACBA-BF792CE52A45}"/>
    <dgm:cxn modelId="{AC62A1CA-6D8C-4860-B178-FACB6352BD23}" srcId="{799ACF94-3B1D-4703-9666-2E94338839F0}" destId="{2373955B-EBE3-4DA8-8DA6-FFC27363423C}" srcOrd="2" destOrd="0" parTransId="{05A3823D-0F31-4152-98CA-430C71C14077}" sibTransId="{4B743DC0-740F-4077-8791-9AB276B88906}"/>
    <dgm:cxn modelId="{3B65CCCF-5841-45ED-9954-4961FEC592A7}" type="presOf" srcId="{D1EF0880-F1BC-43FF-BABF-0CA89D1BD361}" destId="{CA41B748-5F41-484E-A008-E22E1C49DB2E}" srcOrd="0" destOrd="0" presId="urn:microsoft.com/office/officeart/2005/8/layout/vList2"/>
    <dgm:cxn modelId="{F206BFD8-EBF0-4427-99B0-71F4215D1245}" type="presOf" srcId="{2373955B-EBE3-4DA8-8DA6-FFC27363423C}" destId="{3119B4B9-221D-47E7-B433-8AE42C4888CB}" srcOrd="0" destOrd="0" presId="urn:microsoft.com/office/officeart/2005/8/layout/vList2"/>
    <dgm:cxn modelId="{EA24B300-8EF3-434E-B264-6A3BDBD80B85}" type="presParOf" srcId="{6C398289-30D1-429B-BB46-E9A013E6C9CB}" destId="{85E7DE70-BCA0-455B-B349-547629265FD8}" srcOrd="0" destOrd="0" presId="urn:microsoft.com/office/officeart/2005/8/layout/vList2"/>
    <dgm:cxn modelId="{828CD539-2241-4A10-80E4-923AABE39AC1}" type="presParOf" srcId="{6C398289-30D1-429B-BB46-E9A013E6C9CB}" destId="{15D8948E-38EE-44C3-B47B-67EC7517DAC5}" srcOrd="1" destOrd="0" presId="urn:microsoft.com/office/officeart/2005/8/layout/vList2"/>
    <dgm:cxn modelId="{8C7E5679-0379-4A75-BCEB-B0D126BF6069}" type="presParOf" srcId="{6C398289-30D1-429B-BB46-E9A013E6C9CB}" destId="{CA41B748-5F41-484E-A008-E22E1C49DB2E}" srcOrd="2" destOrd="0" presId="urn:microsoft.com/office/officeart/2005/8/layout/vList2"/>
    <dgm:cxn modelId="{8598ABD5-DA7A-4D26-87D0-15A70CC42758}" type="presParOf" srcId="{6C398289-30D1-429B-BB46-E9A013E6C9CB}" destId="{1B150577-153D-4CC4-A2AD-42C5ACE544C5}" srcOrd="3" destOrd="0" presId="urn:microsoft.com/office/officeart/2005/8/layout/vList2"/>
    <dgm:cxn modelId="{CE21859F-78FE-49E5-B65E-F6E2FE5C1F30}" type="presParOf" srcId="{6C398289-30D1-429B-BB46-E9A013E6C9CB}" destId="{3119B4B9-221D-47E7-B433-8AE42C4888C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7C2F7-DDEF-4DC6-9D0E-01164C278008}">
      <dsp:nvSpPr>
        <dsp:cNvPr id="0" name=""/>
        <dsp:cNvSpPr/>
      </dsp:nvSpPr>
      <dsp:spPr>
        <a:xfrm>
          <a:off x="718664"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E69BD8-1245-455A-9D63-DDAD97D6004F}">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ECFF70-6E7A-491E-BB43-27458ED870B3}">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Public Health receives data from people who seek out testing.</a:t>
          </a:r>
        </a:p>
      </dsp:txBody>
      <dsp:txXfrm>
        <a:off x="93445" y="3018902"/>
        <a:ext cx="3206250" cy="720000"/>
      </dsp:txXfrm>
    </dsp:sp>
    <dsp:sp modelId="{ECC8116B-D3C2-4DED-A406-3C5EE83A43F6}">
      <dsp:nvSpPr>
        <dsp:cNvPr id="0" name=""/>
        <dsp:cNvSpPr/>
      </dsp:nvSpPr>
      <dsp:spPr>
        <a:xfrm>
          <a:off x="4486008"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D5BFC-FF84-44BD-944A-4B7C6F0E7DE3}">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E4A321-FB0F-4AAE-B9BD-C16C4ED754DF}">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Case counts become less reliable.</a:t>
          </a:r>
        </a:p>
      </dsp:txBody>
      <dsp:txXfrm>
        <a:off x="3860789" y="3018902"/>
        <a:ext cx="3206250" cy="720000"/>
      </dsp:txXfrm>
    </dsp:sp>
    <dsp:sp modelId="{7EF762E9-DBC1-4F20-B3A6-DD641EEA2647}">
      <dsp:nvSpPr>
        <dsp:cNvPr id="0" name=""/>
        <dsp:cNvSpPr/>
      </dsp:nvSpPr>
      <dsp:spPr>
        <a:xfrm>
          <a:off x="8253352"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10F5E-BBE0-409D-B275-EC9ABE312AB4}">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62A03F-9BC4-4146-88E2-1ADA137962E4}">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We turn to hospitalizations and death data for disease burden</a:t>
          </a:r>
        </a:p>
      </dsp:txBody>
      <dsp:txXfrm>
        <a:off x="7628133" y="3018902"/>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7DE70-BCA0-455B-B349-547629265FD8}">
      <dsp:nvSpPr>
        <dsp:cNvPr id="0" name=""/>
        <dsp:cNvSpPr/>
      </dsp:nvSpPr>
      <dsp:spPr>
        <a:xfrm>
          <a:off x="0" y="117087"/>
          <a:ext cx="6263640" cy="17184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a:t>
          </a:r>
          <a:r>
            <a:rPr lang="en-US" sz="2000" b="0" i="0" kern="1200"/>
            <a:t>he best way to protect yourself from XBB.1.5 subvariant of Omicron is to get vaccinated and stay up to date on COVID-19 vaccines.</a:t>
          </a:r>
          <a:endParaRPr lang="en-US" sz="2000" kern="1200"/>
        </a:p>
      </dsp:txBody>
      <dsp:txXfrm>
        <a:off x="83887" y="200974"/>
        <a:ext cx="6095866" cy="1550663"/>
      </dsp:txXfrm>
    </dsp:sp>
    <dsp:sp modelId="{CA41B748-5F41-484E-A008-E22E1C49DB2E}">
      <dsp:nvSpPr>
        <dsp:cNvPr id="0" name=""/>
        <dsp:cNvSpPr/>
      </dsp:nvSpPr>
      <dsp:spPr>
        <a:xfrm>
          <a:off x="0" y="1893125"/>
          <a:ext cx="6263640" cy="171843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a:t>
          </a:r>
          <a:r>
            <a:rPr lang="en-US" sz="2000" b="0" i="0" kern="1200"/>
            <a:t>mportant to assess your risk level and keep that top of mind. If you will be around others in an indoor setting, consider wearing a mask. But not just any mask will do. It is important to </a:t>
          </a:r>
          <a:r>
            <a:rPr lang="en-US" sz="2000" b="0" i="0" u="sng" kern="1200">
              <a:hlinkClick xmlns:r="http://schemas.openxmlformats.org/officeDocument/2006/relationships" r:id="rId1"/>
            </a:rPr>
            <a:t>wear an N95 or KN95 mask</a:t>
          </a:r>
          <a:r>
            <a:rPr lang="en-US" sz="2000" b="0" i="0" kern="1200"/>
            <a:t> for the best protection.</a:t>
          </a:r>
          <a:endParaRPr lang="en-US" sz="2000" kern="1200"/>
        </a:p>
      </dsp:txBody>
      <dsp:txXfrm>
        <a:off x="83887" y="1977012"/>
        <a:ext cx="6095866" cy="1550663"/>
      </dsp:txXfrm>
    </dsp:sp>
    <dsp:sp modelId="{3119B4B9-221D-47E7-B433-8AE42C4888CB}">
      <dsp:nvSpPr>
        <dsp:cNvPr id="0" name=""/>
        <dsp:cNvSpPr/>
      </dsp:nvSpPr>
      <dsp:spPr>
        <a:xfrm>
          <a:off x="0" y="3669162"/>
          <a:ext cx="6263640" cy="171843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Avoid poorly ventilated spaces and maintain physical distancing from others. And if you feel sick, stay home and get tested to determine the best course of action.</a:t>
          </a:r>
          <a:endParaRPr lang="en-US" sz="2000" kern="1200"/>
        </a:p>
      </dsp:txBody>
      <dsp:txXfrm>
        <a:off x="83887" y="3753049"/>
        <a:ext cx="6095866" cy="155066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23AD5-EB8E-4F10-8E07-81F83EC35328}"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72C04-00FD-45A0-AADE-FD9E775BAA79}" type="slidenum">
              <a:rPr lang="en-US" smtClean="0"/>
              <a:t>‹#›</a:t>
            </a:fld>
            <a:endParaRPr lang="en-US"/>
          </a:p>
        </p:txBody>
      </p:sp>
    </p:spTree>
    <p:extLst>
      <p:ext uri="{BB962C8B-B14F-4D97-AF65-F5344CB8AC3E}">
        <p14:creationId xmlns:p14="http://schemas.microsoft.com/office/powerpoint/2010/main" val="325031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4886-969A-4AE8-B316-6B6A093C66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EAA6BA-2C37-4F80-9B5F-7D3C572FF4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9F233B-A78B-4058-AB36-D0A9280C92C1}"/>
              </a:ext>
            </a:extLst>
          </p:cNvPr>
          <p:cNvSpPr>
            <a:spLocks noGrp="1"/>
          </p:cNvSpPr>
          <p:nvPr>
            <p:ph type="dt" sz="half" idx="10"/>
          </p:nvPr>
        </p:nvSpPr>
        <p:spPr/>
        <p:txBody>
          <a:bodyPr/>
          <a:lstStyle/>
          <a:p>
            <a:fld id="{77BCAA24-C706-464A-BE80-B463F1497677}" type="datetimeFigureOut">
              <a:rPr lang="en-US" smtClean="0"/>
              <a:t>6/27/2023</a:t>
            </a:fld>
            <a:endParaRPr lang="en-US"/>
          </a:p>
        </p:txBody>
      </p:sp>
      <p:sp>
        <p:nvSpPr>
          <p:cNvPr id="5" name="Footer Placeholder 4">
            <a:extLst>
              <a:ext uri="{FF2B5EF4-FFF2-40B4-BE49-F238E27FC236}">
                <a16:creationId xmlns:a16="http://schemas.microsoft.com/office/drawing/2014/main" id="{616B3F59-4D8C-4FF4-87CD-368BD91A6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1381E-DBFD-44B2-8574-47F9D89A2341}"/>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545734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273C-5FE1-4D3A-8726-9775314144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F0581F-0CBD-4DB8-ADDD-48BCB917D4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AE120-CC90-4BD0-A616-769B73B93A08}"/>
              </a:ext>
            </a:extLst>
          </p:cNvPr>
          <p:cNvSpPr>
            <a:spLocks noGrp="1"/>
          </p:cNvSpPr>
          <p:nvPr>
            <p:ph type="dt" sz="half" idx="10"/>
          </p:nvPr>
        </p:nvSpPr>
        <p:spPr/>
        <p:txBody>
          <a:bodyPr/>
          <a:lstStyle/>
          <a:p>
            <a:fld id="{77BCAA24-C706-464A-BE80-B463F1497677}" type="datetimeFigureOut">
              <a:rPr lang="en-US" smtClean="0"/>
              <a:t>6/27/2023</a:t>
            </a:fld>
            <a:endParaRPr lang="en-US"/>
          </a:p>
        </p:txBody>
      </p:sp>
      <p:sp>
        <p:nvSpPr>
          <p:cNvPr id="5" name="Footer Placeholder 4">
            <a:extLst>
              <a:ext uri="{FF2B5EF4-FFF2-40B4-BE49-F238E27FC236}">
                <a16:creationId xmlns:a16="http://schemas.microsoft.com/office/drawing/2014/main" id="{F1EDF340-009B-4770-A3CF-F18135F80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9A22D-F747-4B52-BA08-19949A68327B}"/>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379064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445A90-0589-41DC-BC33-F8069DCB05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8CADA-C51A-4C0B-A7E6-E54E640A66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9AC18-92E2-4664-A5C4-795818C7A05C}"/>
              </a:ext>
            </a:extLst>
          </p:cNvPr>
          <p:cNvSpPr>
            <a:spLocks noGrp="1"/>
          </p:cNvSpPr>
          <p:nvPr>
            <p:ph type="dt" sz="half" idx="10"/>
          </p:nvPr>
        </p:nvSpPr>
        <p:spPr/>
        <p:txBody>
          <a:bodyPr/>
          <a:lstStyle/>
          <a:p>
            <a:fld id="{77BCAA24-C706-464A-BE80-B463F1497677}" type="datetimeFigureOut">
              <a:rPr lang="en-US" smtClean="0"/>
              <a:t>6/27/2023</a:t>
            </a:fld>
            <a:endParaRPr lang="en-US"/>
          </a:p>
        </p:txBody>
      </p:sp>
      <p:sp>
        <p:nvSpPr>
          <p:cNvPr id="5" name="Footer Placeholder 4">
            <a:extLst>
              <a:ext uri="{FF2B5EF4-FFF2-40B4-BE49-F238E27FC236}">
                <a16:creationId xmlns:a16="http://schemas.microsoft.com/office/drawing/2014/main" id="{7F164AE6-93C5-4588-A03C-52C55BDF7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D5D7A-C125-4E08-AB7E-EF98AE2193A6}"/>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143615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9F93-8D43-4CD1-906F-D3210C4B1A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330EB9-8D9F-478E-984B-7893CF5AC7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D26AE-7418-451C-97B0-5B0B7890A09B}"/>
              </a:ext>
            </a:extLst>
          </p:cNvPr>
          <p:cNvSpPr>
            <a:spLocks noGrp="1"/>
          </p:cNvSpPr>
          <p:nvPr>
            <p:ph type="dt" sz="half" idx="10"/>
          </p:nvPr>
        </p:nvSpPr>
        <p:spPr/>
        <p:txBody>
          <a:bodyPr/>
          <a:lstStyle/>
          <a:p>
            <a:fld id="{77BCAA24-C706-464A-BE80-B463F1497677}" type="datetimeFigureOut">
              <a:rPr lang="en-US" smtClean="0"/>
              <a:t>6/27/2023</a:t>
            </a:fld>
            <a:endParaRPr lang="en-US"/>
          </a:p>
        </p:txBody>
      </p:sp>
      <p:sp>
        <p:nvSpPr>
          <p:cNvPr id="5" name="Footer Placeholder 4">
            <a:extLst>
              <a:ext uri="{FF2B5EF4-FFF2-40B4-BE49-F238E27FC236}">
                <a16:creationId xmlns:a16="http://schemas.microsoft.com/office/drawing/2014/main" id="{65C707A6-E974-48DA-A87D-54916F474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F6748-DD43-4E68-BED9-3B2D3639837F}"/>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213881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A15CB-A4F2-42A3-B911-50DA5DFC92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F270D-7619-4A22-9122-85473AF71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2CCC3A-C074-405B-B376-FA36D2C876C4}"/>
              </a:ext>
            </a:extLst>
          </p:cNvPr>
          <p:cNvSpPr>
            <a:spLocks noGrp="1"/>
          </p:cNvSpPr>
          <p:nvPr>
            <p:ph type="dt" sz="half" idx="10"/>
          </p:nvPr>
        </p:nvSpPr>
        <p:spPr/>
        <p:txBody>
          <a:bodyPr/>
          <a:lstStyle/>
          <a:p>
            <a:fld id="{77BCAA24-C706-464A-BE80-B463F1497677}" type="datetimeFigureOut">
              <a:rPr lang="en-US" smtClean="0"/>
              <a:t>6/27/2023</a:t>
            </a:fld>
            <a:endParaRPr lang="en-US"/>
          </a:p>
        </p:txBody>
      </p:sp>
      <p:sp>
        <p:nvSpPr>
          <p:cNvPr id="5" name="Footer Placeholder 4">
            <a:extLst>
              <a:ext uri="{FF2B5EF4-FFF2-40B4-BE49-F238E27FC236}">
                <a16:creationId xmlns:a16="http://schemas.microsoft.com/office/drawing/2014/main" id="{4BB40994-6E67-4E91-A1AA-C0F62A03C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61FE1-13AD-4CAD-B305-2A61335575FE}"/>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214381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0DBD-2C3A-4FB6-B01A-4B01C561A9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78CF9C-68E5-48E3-8B7A-ECB9F6A85D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936F24-D080-4339-8D88-4A8692BEC8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023534-94DF-41E2-AEBB-403E44D99164}"/>
              </a:ext>
            </a:extLst>
          </p:cNvPr>
          <p:cNvSpPr>
            <a:spLocks noGrp="1"/>
          </p:cNvSpPr>
          <p:nvPr>
            <p:ph type="dt" sz="half" idx="10"/>
          </p:nvPr>
        </p:nvSpPr>
        <p:spPr/>
        <p:txBody>
          <a:bodyPr/>
          <a:lstStyle/>
          <a:p>
            <a:fld id="{77BCAA24-C706-464A-BE80-B463F1497677}" type="datetimeFigureOut">
              <a:rPr lang="en-US" smtClean="0"/>
              <a:t>6/27/2023</a:t>
            </a:fld>
            <a:endParaRPr lang="en-US"/>
          </a:p>
        </p:txBody>
      </p:sp>
      <p:sp>
        <p:nvSpPr>
          <p:cNvPr id="6" name="Footer Placeholder 5">
            <a:extLst>
              <a:ext uri="{FF2B5EF4-FFF2-40B4-BE49-F238E27FC236}">
                <a16:creationId xmlns:a16="http://schemas.microsoft.com/office/drawing/2014/main" id="{706386B9-A4B0-4831-B371-1DD7773D6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498238-ECD6-4065-91CA-764E215E1948}"/>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148830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AC4A-4C45-4FEA-A86C-6880A7929C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EC17C7-6A60-415F-9A4F-F2B1C80D66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5D62B8-833A-49DD-AA6B-3ABDC44AC2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59B03F-232B-4623-8C68-CE4023AB63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9BC04A-0AB4-48FE-85CC-66F4465C62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3A6F8A-0FED-4061-A31A-FAA6BB9BD399}"/>
              </a:ext>
            </a:extLst>
          </p:cNvPr>
          <p:cNvSpPr>
            <a:spLocks noGrp="1"/>
          </p:cNvSpPr>
          <p:nvPr>
            <p:ph type="dt" sz="half" idx="10"/>
          </p:nvPr>
        </p:nvSpPr>
        <p:spPr/>
        <p:txBody>
          <a:bodyPr/>
          <a:lstStyle/>
          <a:p>
            <a:fld id="{77BCAA24-C706-464A-BE80-B463F1497677}" type="datetimeFigureOut">
              <a:rPr lang="en-US" smtClean="0"/>
              <a:t>6/27/2023</a:t>
            </a:fld>
            <a:endParaRPr lang="en-US"/>
          </a:p>
        </p:txBody>
      </p:sp>
      <p:sp>
        <p:nvSpPr>
          <p:cNvPr id="8" name="Footer Placeholder 7">
            <a:extLst>
              <a:ext uri="{FF2B5EF4-FFF2-40B4-BE49-F238E27FC236}">
                <a16:creationId xmlns:a16="http://schemas.microsoft.com/office/drawing/2014/main" id="{B8B86D83-4CBF-4D9A-9D33-6432F37A60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44E48E-9743-46D8-954A-1521EACEB80B}"/>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19958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B873-40C6-413B-A1D1-DC5526A5F0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F93B4D-D0C4-4FD8-8263-7E701AFEA3B1}"/>
              </a:ext>
            </a:extLst>
          </p:cNvPr>
          <p:cNvSpPr>
            <a:spLocks noGrp="1"/>
          </p:cNvSpPr>
          <p:nvPr>
            <p:ph type="dt" sz="half" idx="10"/>
          </p:nvPr>
        </p:nvSpPr>
        <p:spPr/>
        <p:txBody>
          <a:bodyPr/>
          <a:lstStyle/>
          <a:p>
            <a:fld id="{77BCAA24-C706-464A-BE80-B463F1497677}" type="datetimeFigureOut">
              <a:rPr lang="en-US" smtClean="0"/>
              <a:t>6/27/2023</a:t>
            </a:fld>
            <a:endParaRPr lang="en-US"/>
          </a:p>
        </p:txBody>
      </p:sp>
      <p:sp>
        <p:nvSpPr>
          <p:cNvPr id="4" name="Footer Placeholder 3">
            <a:extLst>
              <a:ext uri="{FF2B5EF4-FFF2-40B4-BE49-F238E27FC236}">
                <a16:creationId xmlns:a16="http://schemas.microsoft.com/office/drawing/2014/main" id="{E181159C-6419-44E7-A4AD-867B3FBD7F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62DDF-739D-4FD4-9ABA-0B7845EC9294}"/>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228139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AC1F7-7192-4B46-BAD1-410B42003E96}"/>
              </a:ext>
            </a:extLst>
          </p:cNvPr>
          <p:cNvSpPr>
            <a:spLocks noGrp="1"/>
          </p:cNvSpPr>
          <p:nvPr>
            <p:ph type="dt" sz="half" idx="10"/>
          </p:nvPr>
        </p:nvSpPr>
        <p:spPr/>
        <p:txBody>
          <a:bodyPr/>
          <a:lstStyle/>
          <a:p>
            <a:fld id="{77BCAA24-C706-464A-BE80-B463F1497677}" type="datetimeFigureOut">
              <a:rPr lang="en-US" smtClean="0"/>
              <a:t>6/27/2023</a:t>
            </a:fld>
            <a:endParaRPr lang="en-US"/>
          </a:p>
        </p:txBody>
      </p:sp>
      <p:sp>
        <p:nvSpPr>
          <p:cNvPr id="3" name="Footer Placeholder 2">
            <a:extLst>
              <a:ext uri="{FF2B5EF4-FFF2-40B4-BE49-F238E27FC236}">
                <a16:creationId xmlns:a16="http://schemas.microsoft.com/office/drawing/2014/main" id="{30FEA308-00BC-488F-B69E-7FDC0B753F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579378-A489-4499-8E62-2758F3A5FAD6}"/>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411327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D3101-6749-4D20-91FE-71EBC45D1D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B5B6D8-87C3-4BFF-9429-1CC923A4E1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73D593-D25E-4E3B-B8FD-512A87DA3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7A8AF-5CD8-4AA0-9737-04568B453E01}"/>
              </a:ext>
            </a:extLst>
          </p:cNvPr>
          <p:cNvSpPr>
            <a:spLocks noGrp="1"/>
          </p:cNvSpPr>
          <p:nvPr>
            <p:ph type="dt" sz="half" idx="10"/>
          </p:nvPr>
        </p:nvSpPr>
        <p:spPr/>
        <p:txBody>
          <a:bodyPr/>
          <a:lstStyle/>
          <a:p>
            <a:fld id="{77BCAA24-C706-464A-BE80-B463F1497677}" type="datetimeFigureOut">
              <a:rPr lang="en-US" smtClean="0"/>
              <a:t>6/27/2023</a:t>
            </a:fld>
            <a:endParaRPr lang="en-US"/>
          </a:p>
        </p:txBody>
      </p:sp>
      <p:sp>
        <p:nvSpPr>
          <p:cNvPr id="6" name="Footer Placeholder 5">
            <a:extLst>
              <a:ext uri="{FF2B5EF4-FFF2-40B4-BE49-F238E27FC236}">
                <a16:creationId xmlns:a16="http://schemas.microsoft.com/office/drawing/2014/main" id="{2C1801B4-F4ED-4751-974F-A8E260D41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BA7A1-2620-4A7E-9F6F-169E46F83A9A}"/>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2061577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84C5-23B2-4248-ABAD-805E1EFE3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2A4002-95A0-4BD3-833A-52D82F3BAF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68CF07-84C0-41FE-B80C-EC9B7CA7A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7BE3C-D7CF-4A45-A783-7696F6A43639}"/>
              </a:ext>
            </a:extLst>
          </p:cNvPr>
          <p:cNvSpPr>
            <a:spLocks noGrp="1"/>
          </p:cNvSpPr>
          <p:nvPr>
            <p:ph type="dt" sz="half" idx="10"/>
          </p:nvPr>
        </p:nvSpPr>
        <p:spPr/>
        <p:txBody>
          <a:bodyPr/>
          <a:lstStyle/>
          <a:p>
            <a:fld id="{77BCAA24-C706-464A-BE80-B463F1497677}" type="datetimeFigureOut">
              <a:rPr lang="en-US" smtClean="0"/>
              <a:t>6/27/2023</a:t>
            </a:fld>
            <a:endParaRPr lang="en-US"/>
          </a:p>
        </p:txBody>
      </p:sp>
      <p:sp>
        <p:nvSpPr>
          <p:cNvPr id="6" name="Footer Placeholder 5">
            <a:extLst>
              <a:ext uri="{FF2B5EF4-FFF2-40B4-BE49-F238E27FC236}">
                <a16:creationId xmlns:a16="http://schemas.microsoft.com/office/drawing/2014/main" id="{51C6B2EB-288D-42C9-834E-D2648959D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527C4-D2E5-483C-B177-6EB67469297E}"/>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110068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07736-05EF-4486-B7DE-8519B7C5C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88BEB9-2624-4BAD-96A4-AA5074D639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40362-5368-4A5D-A2A7-68A8722EC0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CAA24-C706-464A-BE80-B463F1497677}" type="datetimeFigureOut">
              <a:rPr lang="en-US" smtClean="0"/>
              <a:t>6/27/2023</a:t>
            </a:fld>
            <a:endParaRPr lang="en-US"/>
          </a:p>
        </p:txBody>
      </p:sp>
      <p:sp>
        <p:nvSpPr>
          <p:cNvPr id="5" name="Footer Placeholder 4">
            <a:extLst>
              <a:ext uri="{FF2B5EF4-FFF2-40B4-BE49-F238E27FC236}">
                <a16:creationId xmlns:a16="http://schemas.microsoft.com/office/drawing/2014/main" id="{1A896BF2-B733-4D40-84A2-2DD7AE9E4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22B7E5-6648-4811-ACDD-E08065C68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ED236-F3BF-4AB5-ABF7-19F9AAAE00DA}" type="slidenum">
              <a:rPr lang="en-US" smtClean="0"/>
              <a:t>‹#›</a:t>
            </a:fld>
            <a:endParaRPr lang="en-US"/>
          </a:p>
        </p:txBody>
      </p:sp>
    </p:spTree>
    <p:extLst>
      <p:ext uri="{BB962C8B-B14F-4D97-AF65-F5344CB8AC3E}">
        <p14:creationId xmlns:p14="http://schemas.microsoft.com/office/powerpoint/2010/main" val="600890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phpartnerships@kingcounty.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asmoke.blogspot.com/" TargetMode="External"/><Relationship Id="rId2" Type="http://schemas.openxmlformats.org/officeDocument/2006/relationships/hyperlink" Target="https://pscleanair.org/" TargetMode="External"/><Relationship Id="rId1" Type="http://schemas.openxmlformats.org/officeDocument/2006/relationships/slideLayout" Target="../slideLayouts/slideLayout2.xml"/><Relationship Id="rId4" Type="http://schemas.openxmlformats.org/officeDocument/2006/relationships/hyperlink" Target="https://youtu.be/1FoM6xooSwc"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komonews.com/news/local/western-washington-heat-wave-where-can-i-cool-down-cooling-centers-king-pierce-thurston-snohomish-counties-homelessness-authority-homeless-hot-weather-extreme-heat-advisor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kingcounty.gov/depts/health/overdose-prevention.aspx"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hyperlink" Target="https://publichealthinsider.com/2019/08/21/bupe-pathways-program-reduces-illicit-opioid-use-and-improves-quality-of-life/" TargetMode="External"/><Relationship Id="rId4" Type="http://schemas.openxmlformats.org/officeDocument/2006/relationships/hyperlink" Target="https://stopoverdose.org/find-naloxone-near-me-washington-stat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www.peerseattle.org/" TargetMode="External"/><Relationship Id="rId3" Type="http://schemas.openxmlformats.org/officeDocument/2006/relationships/hyperlink" Target="https://www.thetrevorproject.org/" TargetMode="External"/><Relationship Id="rId7" Type="http://schemas.openxmlformats.org/officeDocument/2006/relationships/hyperlink" Target="https://www.lamberthouse.org/resources" TargetMode="External"/><Relationship Id="rId12" Type="http://schemas.openxmlformats.org/officeDocument/2006/relationships/hyperlink" Target="https://www.refugerestrooms.org/about" TargetMode="External"/><Relationship Id="rId2" Type="http://schemas.openxmlformats.org/officeDocument/2006/relationships/hyperlink" Target="https://translifeline.org/" TargetMode="External"/><Relationship Id="rId1" Type="http://schemas.openxmlformats.org/officeDocument/2006/relationships/slideLayout" Target="../slideLayouts/slideLayout2.xml"/><Relationship Id="rId6" Type="http://schemas.openxmlformats.org/officeDocument/2006/relationships/hyperlink" Target="https://www.gaycity.org/" TargetMode="External"/><Relationship Id="rId11" Type="http://schemas.openxmlformats.org/officeDocument/2006/relationships/hyperlink" Target="https://www.lifelong.org/" TargetMode="External"/><Relationship Id="rId5" Type="http://schemas.openxmlformats.org/officeDocument/2006/relationships/hyperlink" Target="https://www.youtheastsideservices.org/services/community-based/bglad/" TargetMode="External"/><Relationship Id="rId10" Type="http://schemas.openxmlformats.org/officeDocument/2006/relationships/hyperlink" Target="https://www.genderjusticeleague.org/" TargetMode="External"/><Relationship Id="rId4" Type="http://schemas.openxmlformats.org/officeDocument/2006/relationships/hyperlink" Target="https://www.apichaya.org/" TargetMode="External"/><Relationship Id="rId9" Type="http://schemas.openxmlformats.org/officeDocument/2006/relationships/hyperlink" Target="https://www.seattlechildrens.org/clinics/gender-clinic/"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kingcounty.gov/depts/health/child-teen-health/women-infants-children.aspx" TargetMode="External"/><Relationship Id="rId3" Type="http://schemas.openxmlformats.org/officeDocument/2006/relationships/hyperlink" Target="https://kingcounty.gov/depts/health/locations/health-insurance/access-and-outreach/community-health-access-program.aspx" TargetMode="External"/><Relationship Id="rId7" Type="http://schemas.openxmlformats.org/officeDocument/2006/relationships/hyperlink" Target="mailto:SNAP.ProduceMatch@doh.wa.gov" TargetMode="External"/><Relationship Id="rId2" Type="http://schemas.openxmlformats.org/officeDocument/2006/relationships/hyperlink" Target="https://kingcounty.gov/depts/health/locations/health-insurance/access-and-outreach/basic-food-program.aspx" TargetMode="External"/><Relationship Id="rId1" Type="http://schemas.openxmlformats.org/officeDocument/2006/relationships/slideLayout" Target="../slideLayouts/slideLayout2.xml"/><Relationship Id="rId6" Type="http://schemas.openxmlformats.org/officeDocument/2006/relationships/hyperlink" Target="https://doh.wa.gov/you-and-your-family/nutrition-and-physical-activity/healthy-eating/snap-match-programs/snap-produce-match" TargetMode="External"/><Relationship Id="rId5" Type="http://schemas.openxmlformats.org/officeDocument/2006/relationships/hyperlink" Target="mailto:SNAP.MarketMatch@doh.wa.gov" TargetMode="External"/><Relationship Id="rId10" Type="http://schemas.openxmlformats.org/officeDocument/2006/relationships/hyperlink" Target="http://www.communitylivingconnections.org/" TargetMode="External"/><Relationship Id="rId4" Type="http://schemas.openxmlformats.org/officeDocument/2006/relationships/hyperlink" Target="https://doh.wa.gov/you-and-your-family/nutrition-and-physical-activity/healthy-eating/snap-match-programs/snap-market-match" TargetMode="External"/><Relationship Id="rId9" Type="http://schemas.openxmlformats.org/officeDocument/2006/relationships/hyperlink" Target="http://agingkingcounty.org/what-we-do/healthy-aging/#sfmnp"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public.tableau.com/app/profile/city.of.seattle.human.services/viz/Covid-19Seattle-AreaEmergencyFoodResources/InfoPage" TargetMode="External"/><Relationship Id="rId2" Type="http://schemas.openxmlformats.org/officeDocument/2006/relationships/hyperlink" Target="https://www.seattlefreshbucks.org/how-it-work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kingcounty.gov/chap" TargetMode="External"/><Relationship Id="rId2" Type="http://schemas.openxmlformats.org/officeDocument/2006/relationships/hyperlink" Target="https://gcc02.safelinks.protection.outlook.com/?url=https%3A%2F%2Fwww.wahealthplanfinder.org%2F&amp;data=05%7C01%7Cn-jjeffrey%40kingcounty.gov%7Cba74649b4e834ffeca5308db2a27b8fe%7Cbae5059a76f049d7999672dfe95d69c7%7C0%7C0%7C638150122319586006%7CUnknown%7CTWFpbGZsb3d8eyJWIjoiMC4wLjAwMDAiLCJQIjoiV2luMzIiLCJBTiI6Ik1haWwiLCJXVCI6Mn0%3D%7C3000%7C%7C%7C&amp;sdata=Mae7%2F3OTRi%2BfJ3QXDkYG621d2A8viFOpxOfqP5ia61I%3D&amp;reserved=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da.gov/media/155051/download" TargetMode="External"/><Relationship Id="rId2" Type="http://schemas.openxmlformats.org/officeDocument/2006/relationships/hyperlink" Target="https://aspr.hhs.gov/COVID-19/Treatments/Pages/Possible-Treatment-Options-for-COVID19.aspx"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73DF35-FFA1-4030-BA72-A7FE74F843B2}"/>
              </a:ext>
            </a:extLst>
          </p:cNvPr>
          <p:cNvSpPr>
            <a:spLocks noGrp="1"/>
          </p:cNvSpPr>
          <p:nvPr>
            <p:ph type="ctrTitle"/>
          </p:nvPr>
        </p:nvSpPr>
        <p:spPr>
          <a:xfrm>
            <a:off x="804673" y="3320859"/>
            <a:ext cx="4573475" cy="2076333"/>
          </a:xfrm>
        </p:spPr>
        <p:txBody>
          <a:bodyPr anchor="t">
            <a:normAutofit/>
          </a:bodyPr>
          <a:lstStyle/>
          <a:p>
            <a:pPr algn="l"/>
            <a:r>
              <a:rPr lang="en-US" sz="4800">
                <a:solidFill>
                  <a:schemeClr val="bg1"/>
                </a:solidFill>
              </a:rPr>
              <a:t>Community Partners’ Call</a:t>
            </a:r>
          </a:p>
        </p:txBody>
      </p:sp>
      <p:sp>
        <p:nvSpPr>
          <p:cNvPr id="3" name="Subtitle 2">
            <a:extLst>
              <a:ext uri="{FF2B5EF4-FFF2-40B4-BE49-F238E27FC236}">
                <a16:creationId xmlns:a16="http://schemas.microsoft.com/office/drawing/2014/main" id="{C05C7039-2C4B-4A1E-9C73-186D0373EC5A}"/>
              </a:ext>
            </a:extLst>
          </p:cNvPr>
          <p:cNvSpPr>
            <a:spLocks noGrp="1"/>
          </p:cNvSpPr>
          <p:nvPr>
            <p:ph type="subTitle" idx="1"/>
          </p:nvPr>
        </p:nvSpPr>
        <p:spPr>
          <a:xfrm>
            <a:off x="804673" y="2348680"/>
            <a:ext cx="4662678" cy="972180"/>
          </a:xfrm>
        </p:spPr>
        <p:txBody>
          <a:bodyPr anchor="b">
            <a:normAutofit/>
          </a:bodyPr>
          <a:lstStyle/>
          <a:p>
            <a:pPr algn="l"/>
            <a:r>
              <a:rPr lang="en-US" sz="2000" dirty="0">
                <a:solidFill>
                  <a:schemeClr val="bg1"/>
                </a:solidFill>
              </a:rPr>
              <a:t>5.31.2023</a:t>
            </a: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all center">
            <a:extLst>
              <a:ext uri="{FF2B5EF4-FFF2-40B4-BE49-F238E27FC236}">
                <a16:creationId xmlns:a16="http://schemas.microsoft.com/office/drawing/2014/main" id="{90FB5327-704F-F271-15A8-75210B4A3A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4" y="1845770"/>
            <a:ext cx="4333875" cy="4333875"/>
          </a:xfrm>
          <a:prstGeom prst="rect">
            <a:avLst/>
          </a:prstGeom>
        </p:spPr>
      </p:pic>
      <p:pic>
        <p:nvPicPr>
          <p:cNvPr id="5" name="Picture 4">
            <a:extLst>
              <a:ext uri="{FF2B5EF4-FFF2-40B4-BE49-F238E27FC236}">
                <a16:creationId xmlns:a16="http://schemas.microsoft.com/office/drawing/2014/main" id="{155305BA-1F83-4A32-970E-9DBC4EFFD04C}"/>
              </a:ext>
            </a:extLst>
          </p:cNvPr>
          <p:cNvPicPr>
            <a:picLocks noChangeAspect="1"/>
          </p:cNvPicPr>
          <p:nvPr/>
        </p:nvPicPr>
        <p:blipFill>
          <a:blip r:embed="rId4"/>
          <a:stretch>
            <a:fillRect/>
          </a:stretch>
        </p:blipFill>
        <p:spPr>
          <a:xfrm>
            <a:off x="8032655" y="5909668"/>
            <a:ext cx="2689412" cy="568171"/>
          </a:xfrm>
          <a:prstGeom prst="rect">
            <a:avLst/>
          </a:prstGeom>
        </p:spPr>
      </p:pic>
    </p:spTree>
    <p:extLst>
      <p:ext uri="{BB962C8B-B14F-4D97-AF65-F5344CB8AC3E}">
        <p14:creationId xmlns:p14="http://schemas.microsoft.com/office/powerpoint/2010/main" val="153953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7C1104-76E1-7428-D29B-20A613DD1AE4}"/>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rPr>
              <a:t>Keep in mind…</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3029435E-894A-B2A0-34DB-1F7C44D47AE9}"/>
              </a:ext>
            </a:extLst>
          </p:cNvPr>
          <p:cNvGraphicFramePr>
            <a:graphicFrameLocks noGrp="1"/>
          </p:cNvGraphicFramePr>
          <p:nvPr>
            <p:ph idx="1"/>
            <p:extLst>
              <p:ext uri="{D42A27DB-BD31-4B8C-83A1-F6EECF244321}">
                <p14:modId xmlns:p14="http://schemas.microsoft.com/office/powerpoint/2010/main" val="410380859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1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754228-9B46-76C8-E2D9-ACB9018B1348}"/>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2600" b="1" kern="1200">
                <a:solidFill>
                  <a:schemeClr val="tx1"/>
                </a:solidFill>
                <a:latin typeface="+mj-lt"/>
                <a:ea typeface="+mj-ea"/>
                <a:cs typeface="+mj-cs"/>
              </a:rPr>
              <a:t>COVID-19 hospitalizations occur disproportionately in older age groups. (Average 7 day rate in the last 28 day period.</a:t>
            </a:r>
            <a:br>
              <a:rPr lang="en-US" sz="2600" b="1" kern="1200">
                <a:solidFill>
                  <a:schemeClr val="tx1"/>
                </a:solidFill>
                <a:latin typeface="+mj-lt"/>
                <a:ea typeface="+mj-ea"/>
                <a:cs typeface="+mj-cs"/>
              </a:rPr>
            </a:br>
            <a:endParaRPr lang="en-US" sz="2600" kern="120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28075204-35CC-E828-A4FE-4B706330A036}"/>
              </a:ext>
            </a:extLst>
          </p:cNvPr>
          <p:cNvPicPr>
            <a:picLocks noGrp="1" noChangeAspect="1"/>
          </p:cNvPicPr>
          <p:nvPr>
            <p:ph idx="1"/>
          </p:nvPr>
        </p:nvPicPr>
        <p:blipFill>
          <a:blip r:embed="rId2"/>
          <a:stretch>
            <a:fillRect/>
          </a:stretch>
        </p:blipFill>
        <p:spPr>
          <a:xfrm>
            <a:off x="320040" y="2867550"/>
            <a:ext cx="11548872" cy="3118196"/>
          </a:xfrm>
          <a:prstGeom prst="rect">
            <a:avLst/>
          </a:prstGeom>
        </p:spPr>
      </p:pic>
    </p:spTree>
    <p:extLst>
      <p:ext uri="{BB962C8B-B14F-4D97-AF65-F5344CB8AC3E}">
        <p14:creationId xmlns:p14="http://schemas.microsoft.com/office/powerpoint/2010/main" val="1289288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BF4D-9FEC-322F-EA66-4A7B48DB337C}"/>
              </a:ext>
            </a:extLst>
          </p:cNvPr>
          <p:cNvSpPr>
            <a:spLocks noGrp="1"/>
          </p:cNvSpPr>
          <p:nvPr>
            <p:ph type="title"/>
          </p:nvPr>
        </p:nvSpPr>
        <p:spPr/>
        <p:txBody>
          <a:bodyPr/>
          <a:lstStyle/>
          <a:p>
            <a:r>
              <a:rPr lang="en-US"/>
              <a:t>COVID-19 vaccinations remain a key part of public health intervention.</a:t>
            </a:r>
          </a:p>
        </p:txBody>
      </p:sp>
      <p:pic>
        <p:nvPicPr>
          <p:cNvPr id="3" name="Picture 2" descr="A picture containing text&#10;&#10;Description automatically generated">
            <a:extLst>
              <a:ext uri="{FF2B5EF4-FFF2-40B4-BE49-F238E27FC236}">
                <a16:creationId xmlns:a16="http://schemas.microsoft.com/office/drawing/2014/main" id="{84831722-3B35-629A-7003-05152E5EA71A}"/>
              </a:ext>
            </a:extLst>
          </p:cNvPr>
          <p:cNvPicPr>
            <a:picLocks noChangeAspect="1"/>
          </p:cNvPicPr>
          <p:nvPr/>
        </p:nvPicPr>
        <p:blipFill>
          <a:blip r:embed="rId2"/>
          <a:stretch>
            <a:fillRect/>
          </a:stretch>
        </p:blipFill>
        <p:spPr>
          <a:xfrm>
            <a:off x="838200" y="2681245"/>
            <a:ext cx="4413694" cy="3348852"/>
          </a:xfrm>
          <a:prstGeom prst="rect">
            <a:avLst/>
          </a:prstGeom>
        </p:spPr>
      </p:pic>
      <p:sp>
        <p:nvSpPr>
          <p:cNvPr id="5" name="Down Arrow 2">
            <a:extLst>
              <a:ext uri="{FF2B5EF4-FFF2-40B4-BE49-F238E27FC236}">
                <a16:creationId xmlns:a16="http://schemas.microsoft.com/office/drawing/2014/main" id="{9FCD1CAC-8BCD-23BC-A4C0-9006F86A8FC7}"/>
              </a:ext>
            </a:extLst>
          </p:cNvPr>
          <p:cNvSpPr/>
          <p:nvPr/>
        </p:nvSpPr>
        <p:spPr>
          <a:xfrm>
            <a:off x="5881816" y="2125362"/>
            <a:ext cx="864973" cy="13036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 ,l</a:t>
            </a:r>
          </a:p>
        </p:txBody>
      </p:sp>
      <p:sp>
        <p:nvSpPr>
          <p:cNvPr id="6" name="Down Arrow 2">
            <a:extLst>
              <a:ext uri="{FF2B5EF4-FFF2-40B4-BE49-F238E27FC236}">
                <a16:creationId xmlns:a16="http://schemas.microsoft.com/office/drawing/2014/main" id="{3268C279-A606-54E1-CE5A-6FD31A06E91E}"/>
              </a:ext>
            </a:extLst>
          </p:cNvPr>
          <p:cNvSpPr/>
          <p:nvPr/>
        </p:nvSpPr>
        <p:spPr>
          <a:xfrm>
            <a:off x="5881815" y="5189237"/>
            <a:ext cx="864973" cy="13036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 ,l</a:t>
            </a:r>
          </a:p>
        </p:txBody>
      </p:sp>
      <p:sp>
        <p:nvSpPr>
          <p:cNvPr id="7" name="Down Arrow 2">
            <a:extLst>
              <a:ext uri="{FF2B5EF4-FFF2-40B4-BE49-F238E27FC236}">
                <a16:creationId xmlns:a16="http://schemas.microsoft.com/office/drawing/2014/main" id="{B63E0B99-C275-AABD-D2D6-48A9D9453458}"/>
              </a:ext>
            </a:extLst>
          </p:cNvPr>
          <p:cNvSpPr/>
          <p:nvPr/>
        </p:nvSpPr>
        <p:spPr>
          <a:xfrm>
            <a:off x="5881815" y="3581400"/>
            <a:ext cx="864973" cy="13036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 ,l</a:t>
            </a:r>
          </a:p>
        </p:txBody>
      </p:sp>
      <p:sp>
        <p:nvSpPr>
          <p:cNvPr id="9" name="TextBox 8">
            <a:extLst>
              <a:ext uri="{FF2B5EF4-FFF2-40B4-BE49-F238E27FC236}">
                <a16:creationId xmlns:a16="http://schemas.microsoft.com/office/drawing/2014/main" id="{281A58C6-CA84-B692-F10C-3ED70A96FE7A}"/>
              </a:ext>
            </a:extLst>
          </p:cNvPr>
          <p:cNvSpPr txBox="1"/>
          <p:nvPr/>
        </p:nvSpPr>
        <p:spPr>
          <a:xfrm>
            <a:off x="7066339" y="2211885"/>
            <a:ext cx="4819136" cy="938719"/>
          </a:xfrm>
          <a:prstGeom prst="rect">
            <a:avLst/>
          </a:prstGeom>
          <a:noFill/>
        </p:spPr>
        <p:txBody>
          <a:bodyPr wrap="square" rtlCol="0">
            <a:spAutoFit/>
          </a:bodyPr>
          <a:lstStyle/>
          <a:p>
            <a:pPr algn="ctr"/>
            <a:r>
              <a:rPr lang="en-US" sz="5500" b="1"/>
              <a:t>Hospitalizations</a:t>
            </a:r>
          </a:p>
        </p:txBody>
      </p:sp>
      <p:sp>
        <p:nvSpPr>
          <p:cNvPr id="12" name="TextBox 11">
            <a:extLst>
              <a:ext uri="{FF2B5EF4-FFF2-40B4-BE49-F238E27FC236}">
                <a16:creationId xmlns:a16="http://schemas.microsoft.com/office/drawing/2014/main" id="{4C432D2A-75EF-B0B0-6685-DFE00D173895}"/>
              </a:ext>
            </a:extLst>
          </p:cNvPr>
          <p:cNvSpPr txBox="1"/>
          <p:nvPr/>
        </p:nvSpPr>
        <p:spPr>
          <a:xfrm>
            <a:off x="6746788" y="3763859"/>
            <a:ext cx="4819136" cy="938719"/>
          </a:xfrm>
          <a:prstGeom prst="rect">
            <a:avLst/>
          </a:prstGeom>
          <a:noFill/>
        </p:spPr>
        <p:txBody>
          <a:bodyPr wrap="square" rtlCol="0">
            <a:spAutoFit/>
          </a:bodyPr>
          <a:lstStyle/>
          <a:p>
            <a:pPr algn="ctr"/>
            <a:r>
              <a:rPr lang="en-US" sz="5500" b="1"/>
              <a:t>Deaths</a:t>
            </a:r>
          </a:p>
        </p:txBody>
      </p:sp>
      <p:sp>
        <p:nvSpPr>
          <p:cNvPr id="13" name="TextBox 12">
            <a:extLst>
              <a:ext uri="{FF2B5EF4-FFF2-40B4-BE49-F238E27FC236}">
                <a16:creationId xmlns:a16="http://schemas.microsoft.com/office/drawing/2014/main" id="{BDC74819-CE5C-3F81-1FDE-5D762737B115}"/>
              </a:ext>
            </a:extLst>
          </p:cNvPr>
          <p:cNvSpPr txBox="1"/>
          <p:nvPr/>
        </p:nvSpPr>
        <p:spPr>
          <a:xfrm>
            <a:off x="6940108" y="5371696"/>
            <a:ext cx="4819136" cy="938719"/>
          </a:xfrm>
          <a:prstGeom prst="rect">
            <a:avLst/>
          </a:prstGeom>
          <a:noFill/>
        </p:spPr>
        <p:txBody>
          <a:bodyPr wrap="square" rtlCol="0">
            <a:spAutoFit/>
          </a:bodyPr>
          <a:lstStyle/>
          <a:p>
            <a:pPr algn="ctr"/>
            <a:r>
              <a:rPr lang="en-US" sz="5500" b="1"/>
              <a:t>?Long COVID</a:t>
            </a:r>
          </a:p>
        </p:txBody>
      </p:sp>
    </p:spTree>
    <p:extLst>
      <p:ext uri="{BB962C8B-B14F-4D97-AF65-F5344CB8AC3E}">
        <p14:creationId xmlns:p14="http://schemas.microsoft.com/office/powerpoint/2010/main" val="4035300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8307-D71D-6836-116C-C6FE5064FF0A}"/>
              </a:ext>
            </a:extLst>
          </p:cNvPr>
          <p:cNvSpPr>
            <a:spLocks noGrp="1"/>
          </p:cNvSpPr>
          <p:nvPr>
            <p:ph type="title"/>
          </p:nvPr>
        </p:nvSpPr>
        <p:spPr/>
        <p:txBody>
          <a:bodyPr>
            <a:normAutofit fontScale="90000"/>
          </a:bodyPr>
          <a:lstStyle/>
          <a:p>
            <a:r>
              <a:rPr lang="en-US" b="1" dirty="0"/>
              <a:t>We have had great success with primary vaccines. (over the past month we have increased our vaccine rate by .1%</a:t>
            </a:r>
            <a:endParaRPr lang="en-US" dirty="0"/>
          </a:p>
        </p:txBody>
      </p:sp>
      <p:pic>
        <p:nvPicPr>
          <p:cNvPr id="6" name="Picture 5">
            <a:extLst>
              <a:ext uri="{FF2B5EF4-FFF2-40B4-BE49-F238E27FC236}">
                <a16:creationId xmlns:a16="http://schemas.microsoft.com/office/drawing/2014/main" id="{23BCF6E2-58A1-F8D3-2A6B-1DF90B9D547E}"/>
              </a:ext>
            </a:extLst>
          </p:cNvPr>
          <p:cNvPicPr>
            <a:picLocks noChangeAspect="1"/>
          </p:cNvPicPr>
          <p:nvPr/>
        </p:nvPicPr>
        <p:blipFill>
          <a:blip r:embed="rId2"/>
          <a:stretch>
            <a:fillRect/>
          </a:stretch>
        </p:blipFill>
        <p:spPr>
          <a:xfrm>
            <a:off x="2262595" y="1850695"/>
            <a:ext cx="7954485" cy="4925112"/>
          </a:xfrm>
          <a:prstGeom prst="rect">
            <a:avLst/>
          </a:prstGeom>
        </p:spPr>
      </p:pic>
    </p:spTree>
    <p:extLst>
      <p:ext uri="{BB962C8B-B14F-4D97-AF65-F5344CB8AC3E}">
        <p14:creationId xmlns:p14="http://schemas.microsoft.com/office/powerpoint/2010/main" val="178220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000C2-9BBA-C25D-D058-4F58A961DEF0}"/>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rPr>
              <a:t>90 Day Hospitalization Vaccinated/Not Vaccinated</a:t>
            </a:r>
          </a:p>
        </p:txBody>
      </p:sp>
      <p:pic>
        <p:nvPicPr>
          <p:cNvPr id="4" name="Picture 3">
            <a:extLst>
              <a:ext uri="{FF2B5EF4-FFF2-40B4-BE49-F238E27FC236}">
                <a16:creationId xmlns:a16="http://schemas.microsoft.com/office/drawing/2014/main" id="{16FEB4ED-B0E4-FDE0-8888-FE1E8E4E73A4}"/>
              </a:ext>
            </a:extLst>
          </p:cNvPr>
          <p:cNvPicPr>
            <a:picLocks noChangeAspect="1"/>
          </p:cNvPicPr>
          <p:nvPr/>
        </p:nvPicPr>
        <p:blipFill>
          <a:blip r:embed="rId2"/>
          <a:stretch>
            <a:fillRect/>
          </a:stretch>
        </p:blipFill>
        <p:spPr>
          <a:xfrm>
            <a:off x="2190045" y="1675227"/>
            <a:ext cx="7811910" cy="4394199"/>
          </a:xfrm>
          <a:prstGeom prst="rect">
            <a:avLst/>
          </a:prstGeom>
        </p:spPr>
      </p:pic>
    </p:spTree>
    <p:extLst>
      <p:ext uri="{BB962C8B-B14F-4D97-AF65-F5344CB8AC3E}">
        <p14:creationId xmlns:p14="http://schemas.microsoft.com/office/powerpoint/2010/main" val="918450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605F9F-1A0E-F0B3-85CC-7EFF90BA19A9}"/>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rPr>
              <a:t>Breaking the Numbers Down even further</a:t>
            </a:r>
          </a:p>
        </p:txBody>
      </p:sp>
      <p:pic>
        <p:nvPicPr>
          <p:cNvPr id="4" name="Picture 3">
            <a:extLst>
              <a:ext uri="{FF2B5EF4-FFF2-40B4-BE49-F238E27FC236}">
                <a16:creationId xmlns:a16="http://schemas.microsoft.com/office/drawing/2014/main" id="{5DDCAAD7-6FC6-655B-34A6-86BE9D202A42}"/>
              </a:ext>
            </a:extLst>
          </p:cNvPr>
          <p:cNvPicPr>
            <a:picLocks noChangeAspect="1"/>
          </p:cNvPicPr>
          <p:nvPr/>
        </p:nvPicPr>
        <p:blipFill>
          <a:blip r:embed="rId2"/>
          <a:stretch>
            <a:fillRect/>
          </a:stretch>
        </p:blipFill>
        <p:spPr>
          <a:xfrm>
            <a:off x="643467" y="2059359"/>
            <a:ext cx="10905066" cy="3625934"/>
          </a:xfrm>
          <a:prstGeom prst="rect">
            <a:avLst/>
          </a:prstGeom>
        </p:spPr>
      </p:pic>
    </p:spTree>
    <p:extLst>
      <p:ext uri="{BB962C8B-B14F-4D97-AF65-F5344CB8AC3E}">
        <p14:creationId xmlns:p14="http://schemas.microsoft.com/office/powerpoint/2010/main" val="3702893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08AE-A93B-902E-5538-BB91886B1D2C}"/>
              </a:ext>
            </a:extLst>
          </p:cNvPr>
          <p:cNvSpPr>
            <a:spLocks noGrp="1"/>
          </p:cNvSpPr>
          <p:nvPr>
            <p:ph type="title"/>
          </p:nvPr>
        </p:nvSpPr>
        <p:spPr/>
        <p:txBody>
          <a:bodyPr/>
          <a:lstStyle/>
          <a:p>
            <a:r>
              <a:rPr lang="en-US" b="1"/>
              <a:t>But we have a lot more work to do to bring people up to date.</a:t>
            </a:r>
            <a:endParaRPr lang="en-US"/>
          </a:p>
        </p:txBody>
      </p:sp>
      <p:sp>
        <p:nvSpPr>
          <p:cNvPr id="4" name="TextBox 3">
            <a:extLst>
              <a:ext uri="{FF2B5EF4-FFF2-40B4-BE49-F238E27FC236}">
                <a16:creationId xmlns:a16="http://schemas.microsoft.com/office/drawing/2014/main" id="{24C3D22F-BDE1-7212-E5AD-0FD6C64FB4A9}"/>
              </a:ext>
            </a:extLst>
          </p:cNvPr>
          <p:cNvSpPr txBox="1"/>
          <p:nvPr/>
        </p:nvSpPr>
        <p:spPr>
          <a:xfrm>
            <a:off x="6178193" y="1686698"/>
            <a:ext cx="4056363" cy="1742302"/>
          </a:xfrm>
          <a:prstGeom prst="rect">
            <a:avLst/>
          </a:prstGeom>
          <a:noFill/>
          <a:ln w="50800">
            <a:solidFill>
              <a:srgbClr val="FF0000"/>
            </a:solidFill>
          </a:ln>
        </p:spPr>
        <p:txBody>
          <a:bodyPr wrap="square" rtlCol="0">
            <a:spAutoFit/>
          </a:bodyPr>
          <a:lstStyle/>
          <a:p>
            <a:endParaRPr lang="en-US"/>
          </a:p>
        </p:txBody>
      </p:sp>
      <p:pic>
        <p:nvPicPr>
          <p:cNvPr id="5" name="Picture 4">
            <a:extLst>
              <a:ext uri="{FF2B5EF4-FFF2-40B4-BE49-F238E27FC236}">
                <a16:creationId xmlns:a16="http://schemas.microsoft.com/office/drawing/2014/main" id="{B4BC2A30-2FFB-D553-EB00-1ED8F3F85FEB}"/>
              </a:ext>
            </a:extLst>
          </p:cNvPr>
          <p:cNvPicPr>
            <a:picLocks noChangeAspect="1"/>
          </p:cNvPicPr>
          <p:nvPr/>
        </p:nvPicPr>
        <p:blipFill>
          <a:blip r:embed="rId2"/>
          <a:stretch>
            <a:fillRect/>
          </a:stretch>
        </p:blipFill>
        <p:spPr>
          <a:xfrm>
            <a:off x="2162845" y="1789400"/>
            <a:ext cx="8030696" cy="4820323"/>
          </a:xfrm>
          <a:prstGeom prst="rect">
            <a:avLst/>
          </a:prstGeom>
        </p:spPr>
      </p:pic>
    </p:spTree>
    <p:extLst>
      <p:ext uri="{BB962C8B-B14F-4D97-AF65-F5344CB8AC3E}">
        <p14:creationId xmlns:p14="http://schemas.microsoft.com/office/powerpoint/2010/main" val="2969334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7137-4528-13F5-EA25-A34D6E4BF1FB}"/>
              </a:ext>
            </a:extLst>
          </p:cNvPr>
          <p:cNvSpPr>
            <a:spLocks noGrp="1"/>
          </p:cNvSpPr>
          <p:nvPr>
            <p:ph type="title"/>
          </p:nvPr>
        </p:nvSpPr>
        <p:spPr/>
        <p:txBody>
          <a:bodyPr/>
          <a:lstStyle/>
          <a:p>
            <a:r>
              <a:rPr lang="en-US" sz="4400"/>
              <a:t>Vaccine preventable infections – COVID-19</a:t>
            </a:r>
            <a:br>
              <a:rPr lang="en-US" sz="4400"/>
            </a:br>
            <a:endParaRPr lang="en-US"/>
          </a:p>
        </p:txBody>
      </p:sp>
      <p:pic>
        <p:nvPicPr>
          <p:cNvPr id="3" name="Picture 2">
            <a:extLst>
              <a:ext uri="{FF2B5EF4-FFF2-40B4-BE49-F238E27FC236}">
                <a16:creationId xmlns:a16="http://schemas.microsoft.com/office/drawing/2014/main" id="{54992832-3D47-CBAB-1C84-A78CD39ECCB2}"/>
              </a:ext>
            </a:extLst>
          </p:cNvPr>
          <p:cNvPicPr>
            <a:picLocks noChangeAspect="1"/>
          </p:cNvPicPr>
          <p:nvPr/>
        </p:nvPicPr>
        <p:blipFill rotWithShape="1">
          <a:blip r:embed="rId2"/>
          <a:srcRect/>
          <a:stretch/>
        </p:blipFill>
        <p:spPr>
          <a:xfrm>
            <a:off x="491165" y="1690688"/>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4" name="Picture 3" descr="A picture containing text&#10;&#10;Description automatically generated">
            <a:extLst>
              <a:ext uri="{FF2B5EF4-FFF2-40B4-BE49-F238E27FC236}">
                <a16:creationId xmlns:a16="http://schemas.microsoft.com/office/drawing/2014/main" id="{88D1AEFF-1966-D256-39B0-BA6FD40E95EB}"/>
              </a:ext>
            </a:extLst>
          </p:cNvPr>
          <p:cNvPicPr>
            <a:picLocks noChangeAspect="1"/>
          </p:cNvPicPr>
          <p:nvPr/>
        </p:nvPicPr>
        <p:blipFill>
          <a:blip r:embed="rId3"/>
          <a:stretch>
            <a:fillRect/>
          </a:stretch>
        </p:blipFill>
        <p:spPr>
          <a:xfrm>
            <a:off x="708870" y="4661141"/>
            <a:ext cx="2414175" cy="1831734"/>
          </a:xfrm>
          <a:prstGeom prst="rect">
            <a:avLst/>
          </a:prstGeom>
        </p:spPr>
      </p:pic>
      <p:sp>
        <p:nvSpPr>
          <p:cNvPr id="5" name="TextBox 4">
            <a:extLst>
              <a:ext uri="{FF2B5EF4-FFF2-40B4-BE49-F238E27FC236}">
                <a16:creationId xmlns:a16="http://schemas.microsoft.com/office/drawing/2014/main" id="{5F310586-A4C6-8F32-B4E0-9479B8414949}"/>
              </a:ext>
            </a:extLst>
          </p:cNvPr>
          <p:cNvSpPr txBox="1"/>
          <p:nvPr/>
        </p:nvSpPr>
        <p:spPr>
          <a:xfrm>
            <a:off x="4167931" y="1834058"/>
            <a:ext cx="7315199" cy="3785652"/>
          </a:xfrm>
          <a:prstGeom prst="rect">
            <a:avLst/>
          </a:prstGeom>
          <a:noFill/>
        </p:spPr>
        <p:txBody>
          <a:bodyPr wrap="square" rtlCol="0">
            <a:spAutoFit/>
          </a:bodyPr>
          <a:lstStyle/>
          <a:p>
            <a:pPr marL="285750" indent="-285750">
              <a:buFont typeface="Arial" panose="020B0604020202020204" pitchFamily="34" charset="0"/>
              <a:buChar char="•"/>
            </a:pPr>
            <a:r>
              <a:rPr lang="en-US" sz="3000"/>
              <a:t>Annual boosters made available in the fall </a:t>
            </a:r>
          </a:p>
          <a:p>
            <a:pPr marL="285750" indent="-285750">
              <a:buFont typeface="Arial" panose="020B0604020202020204" pitchFamily="34" charset="0"/>
              <a:buChar char="•"/>
            </a:pPr>
            <a:endParaRPr lang="en-US" sz="3000"/>
          </a:p>
          <a:p>
            <a:pPr marL="285750" indent="-285750">
              <a:buFont typeface="Arial" panose="020B0604020202020204" pitchFamily="34" charset="0"/>
              <a:buChar char="•"/>
            </a:pPr>
            <a:r>
              <a:rPr lang="en-US" sz="3000"/>
              <a:t>Allows for updates based on the circulating variants</a:t>
            </a:r>
          </a:p>
          <a:p>
            <a:pPr marL="285750" indent="-285750">
              <a:buFont typeface="Arial" panose="020B0604020202020204" pitchFamily="34" charset="0"/>
              <a:buChar char="•"/>
            </a:pPr>
            <a:endParaRPr lang="en-US" sz="3000"/>
          </a:p>
          <a:p>
            <a:pPr marL="285750" indent="-285750">
              <a:buFont typeface="Arial" panose="020B0604020202020204" pitchFamily="34" charset="0"/>
              <a:buChar char="•"/>
            </a:pPr>
            <a:r>
              <a:rPr lang="en-US" sz="3000"/>
              <a:t>Booster will provide the extra immunity protection especially for those at highest risk for severe disease</a:t>
            </a:r>
          </a:p>
        </p:txBody>
      </p:sp>
    </p:spTree>
    <p:extLst>
      <p:ext uri="{BB962C8B-B14F-4D97-AF65-F5344CB8AC3E}">
        <p14:creationId xmlns:p14="http://schemas.microsoft.com/office/powerpoint/2010/main" val="427405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83F29E-7D38-4C76-AD57-6A5BA9E28C5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Bivalent (Omicron)</a:t>
            </a:r>
            <a:br>
              <a:rPr lang="en-US" sz="3600" kern="1200">
                <a:solidFill>
                  <a:srgbClr val="FFFFFF"/>
                </a:solidFill>
                <a:latin typeface="+mj-lt"/>
                <a:ea typeface="+mj-ea"/>
                <a:cs typeface="+mj-cs"/>
              </a:rPr>
            </a:br>
            <a:r>
              <a:rPr lang="en-US" sz="3600" kern="1200">
                <a:solidFill>
                  <a:srgbClr val="FFFFFF"/>
                </a:solidFill>
                <a:latin typeface="+mj-lt"/>
                <a:ea typeface="+mj-ea"/>
                <a:cs typeface="+mj-cs"/>
              </a:rPr>
              <a:t> Booster</a:t>
            </a:r>
          </a:p>
        </p:txBody>
      </p:sp>
      <p:pic>
        <p:nvPicPr>
          <p:cNvPr id="8" name="Content Placeholder 7">
            <a:extLst>
              <a:ext uri="{FF2B5EF4-FFF2-40B4-BE49-F238E27FC236}">
                <a16:creationId xmlns:a16="http://schemas.microsoft.com/office/drawing/2014/main" id="{C6DF0F84-7267-2643-87C6-A43321D5F3C4}"/>
              </a:ext>
            </a:extLst>
          </p:cNvPr>
          <p:cNvPicPr>
            <a:picLocks noGrp="1" noChangeAspect="1"/>
          </p:cNvPicPr>
          <p:nvPr>
            <p:ph idx="1"/>
          </p:nvPr>
        </p:nvPicPr>
        <p:blipFill>
          <a:blip r:embed="rId2"/>
          <a:stretch>
            <a:fillRect/>
          </a:stretch>
        </p:blipFill>
        <p:spPr>
          <a:xfrm>
            <a:off x="5404179" y="643466"/>
            <a:ext cx="5526973" cy="5568739"/>
          </a:xfrm>
          <a:prstGeom prst="rect">
            <a:avLst/>
          </a:prstGeom>
        </p:spPr>
      </p:pic>
    </p:spTree>
    <p:extLst>
      <p:ext uri="{BB962C8B-B14F-4D97-AF65-F5344CB8AC3E}">
        <p14:creationId xmlns:p14="http://schemas.microsoft.com/office/powerpoint/2010/main" val="1279583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CC06CD5A-7F0B-BD4C-442C-D3B4DCC30BF9}"/>
              </a:ext>
            </a:extLst>
          </p:cNvPr>
          <p:cNvPicPr>
            <a:picLocks noGrp="1" noChangeAspect="1"/>
          </p:cNvPicPr>
          <p:nvPr>
            <p:ph idx="1"/>
          </p:nvPr>
        </p:nvPicPr>
        <p:blipFill rotWithShape="1">
          <a:blip r:embed="rId2"/>
          <a:srcRect b="461"/>
          <a:stretch/>
        </p:blipFill>
        <p:spPr>
          <a:xfrm>
            <a:off x="20" y="1282"/>
            <a:ext cx="12191980" cy="6856718"/>
          </a:xfrm>
          <a:prstGeom prst="rect">
            <a:avLst/>
          </a:prstGeom>
        </p:spPr>
      </p:pic>
    </p:spTree>
    <p:extLst>
      <p:ext uri="{BB962C8B-B14F-4D97-AF65-F5344CB8AC3E}">
        <p14:creationId xmlns:p14="http://schemas.microsoft.com/office/powerpoint/2010/main" val="3668457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3C6864-46C7-2064-7537-AD90602AB558}"/>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pPr>
            <a:endParaRPr lang="en-US" sz="2200" dirty="0">
              <a:effectLst/>
              <a:latin typeface="Calibri" panose="020F0502020204030204" pitchFamily="34" charset="0"/>
              <a:ea typeface="Calibri" panose="020F0502020204030204" pitchFamily="34" charset="0"/>
            </a:endParaRP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COVID at home test kits are available at all Pharmacy's for a cost. Ranging from 10-25 dollars a box. </a:t>
            </a: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Doctors' offices and Pharmacy's</a:t>
            </a:r>
            <a:r>
              <a:rPr lang="en-US" sz="2200" dirty="0">
                <a:latin typeface="Calibri" panose="020F0502020204030204" pitchFamily="34" charset="0"/>
                <a:ea typeface="Calibri" panose="020F0502020204030204" pitchFamily="34" charset="0"/>
              </a:rPr>
              <a:t>.</a:t>
            </a: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Check with your </a:t>
            </a:r>
            <a:r>
              <a:rPr lang="en-US" sz="2200" dirty="0">
                <a:latin typeface="Calibri" panose="020F0502020204030204" pitchFamily="34" charset="0"/>
                <a:ea typeface="Calibri" panose="020F0502020204030204" pitchFamily="34" charset="0"/>
              </a:rPr>
              <a:t>heath insurance to see the out-of-pocket costs.</a:t>
            </a: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Many health plans offer free and low-cost access to test kits</a:t>
            </a:r>
          </a:p>
          <a:p>
            <a:pPr marL="0" marR="0" fontAlgn="base">
              <a:spcBef>
                <a:spcPts val="0"/>
              </a:spcBef>
              <a:spcAft>
                <a:spcPts val="0"/>
              </a:spcAft>
            </a:pPr>
            <a:endParaRPr lang="en-US" sz="2200" dirty="0">
              <a:latin typeface="Calibri" panose="020F0502020204030204" pitchFamily="34" charset="0"/>
              <a:ea typeface="Calibri" panose="020F0502020204030204" pitchFamily="34" charset="0"/>
            </a:endParaRP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If you are a</a:t>
            </a:r>
            <a:r>
              <a:rPr lang="en-US" sz="2200" dirty="0">
                <a:latin typeface="Calibri" panose="020F0502020204030204" pitchFamily="34" charset="0"/>
                <a:ea typeface="Calibri" panose="020F0502020204030204" pitchFamily="34" charset="0"/>
              </a:rPr>
              <a:t>n organization and need at home test kits; Public Health has access to  test kits still until the end of summer.</a:t>
            </a: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Please email </a:t>
            </a:r>
            <a:r>
              <a:rPr lang="en-US" sz="2200" dirty="0">
                <a:effectLst/>
                <a:latin typeface="Calibri" panose="020F0502020204030204" pitchFamily="34" charset="0"/>
                <a:ea typeface="Calibri" panose="020F0502020204030204" pitchFamily="34" charset="0"/>
                <a:hlinkClick r:id="rId2"/>
              </a:rPr>
              <a:t>phpartnerships@kingcounty.gov</a:t>
            </a:r>
            <a:endParaRPr lang="en-US" sz="2200" dirty="0">
              <a:effectLst/>
              <a:latin typeface="Calibri" panose="020F0502020204030204" pitchFamily="34" charset="0"/>
              <a:ea typeface="Calibri" panose="020F0502020204030204" pitchFamily="34" charset="0"/>
            </a:endParaRPr>
          </a:p>
          <a:p>
            <a:pPr marL="0" marR="0" fontAlgn="base">
              <a:spcBef>
                <a:spcPts val="0"/>
              </a:spcBef>
              <a:spcAft>
                <a:spcPts val="0"/>
              </a:spcAft>
            </a:pPr>
            <a:endParaRPr lang="en-US" sz="2200" dirty="0">
              <a:effectLst/>
              <a:latin typeface="Times New Roman" panose="02020603050405020304" pitchFamily="18" charset="0"/>
              <a:ea typeface="Calibri" panose="020F0502020204030204" pitchFamily="34" charset="0"/>
            </a:endParaRPr>
          </a:p>
          <a:p>
            <a:endParaRPr lang="en-US" sz="2200" dirty="0"/>
          </a:p>
        </p:txBody>
      </p:sp>
      <p:sp>
        <p:nvSpPr>
          <p:cNvPr id="2" name="Title 1">
            <a:extLst>
              <a:ext uri="{FF2B5EF4-FFF2-40B4-BE49-F238E27FC236}">
                <a16:creationId xmlns:a16="http://schemas.microsoft.com/office/drawing/2014/main" id="{C9720766-3AF8-1545-32DB-9406C4DEA7DB}"/>
              </a:ext>
            </a:extLst>
          </p:cNvPr>
          <p:cNvSpPr>
            <a:spLocks noGrp="1"/>
          </p:cNvSpPr>
          <p:nvPr>
            <p:ph type="title"/>
          </p:nvPr>
        </p:nvSpPr>
        <p:spPr>
          <a:xfrm>
            <a:off x="838200" y="365125"/>
            <a:ext cx="10515600" cy="1325563"/>
          </a:xfrm>
        </p:spPr>
        <p:txBody>
          <a:bodyPr>
            <a:normAutofit/>
          </a:bodyPr>
          <a:lstStyle/>
          <a:p>
            <a:r>
              <a:rPr lang="en-US" sz="5400"/>
              <a:t>Where to get COVID-19 tests?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003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E75F7E4B-0234-EEE6-54D5-6EA424F86345}"/>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561234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AF9ECC36-DA21-67E5-3A48-80CC804C6B69}"/>
              </a:ext>
            </a:extLst>
          </p:cNvPr>
          <p:cNvPicPr>
            <a:picLocks noGrp="1" noChangeAspect="1"/>
          </p:cNvPicPr>
          <p:nvPr>
            <p:ph idx="1"/>
          </p:nvPr>
        </p:nvPicPr>
        <p:blipFill rotWithShape="1">
          <a:blip r:embed="rId2"/>
          <a:srcRect b="900"/>
          <a:stretch/>
        </p:blipFill>
        <p:spPr>
          <a:xfrm>
            <a:off x="20" y="1282"/>
            <a:ext cx="12191980" cy="6856718"/>
          </a:xfrm>
          <a:prstGeom prst="rect">
            <a:avLst/>
          </a:prstGeom>
        </p:spPr>
      </p:pic>
    </p:spTree>
    <p:extLst>
      <p:ext uri="{BB962C8B-B14F-4D97-AF65-F5344CB8AC3E}">
        <p14:creationId xmlns:p14="http://schemas.microsoft.com/office/powerpoint/2010/main" val="1743842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60913-5392-6853-ACE4-7BAC0B810DCB}"/>
              </a:ext>
            </a:extLst>
          </p:cNvPr>
          <p:cNvSpPr>
            <a:spLocks noGrp="1"/>
          </p:cNvSpPr>
          <p:nvPr>
            <p:ph type="title"/>
          </p:nvPr>
        </p:nvSpPr>
        <p:spPr>
          <a:xfrm>
            <a:off x="5297762" y="329184"/>
            <a:ext cx="6251110" cy="1783080"/>
          </a:xfrm>
        </p:spPr>
        <p:txBody>
          <a:bodyPr anchor="b">
            <a:normAutofit/>
          </a:bodyPr>
          <a:lstStyle/>
          <a:p>
            <a:r>
              <a:rPr lang="en-US" sz="5400"/>
              <a:t>New Updated Bivalent Booster</a:t>
            </a:r>
          </a:p>
        </p:txBody>
      </p:sp>
      <p:pic>
        <p:nvPicPr>
          <p:cNvPr id="5" name="Picture 4" descr="Hands holding each other's wrists and interlinked to form a circle">
            <a:extLst>
              <a:ext uri="{FF2B5EF4-FFF2-40B4-BE49-F238E27FC236}">
                <a16:creationId xmlns:a16="http://schemas.microsoft.com/office/drawing/2014/main" id="{87EABAE2-6D57-6DE5-344D-362E69EC8F30}"/>
              </a:ext>
            </a:extLst>
          </p:cNvPr>
          <p:cNvPicPr>
            <a:picLocks noChangeAspect="1"/>
          </p:cNvPicPr>
          <p:nvPr/>
        </p:nvPicPr>
        <p:blipFill rotWithShape="1">
          <a:blip r:embed="rId2"/>
          <a:srcRect l="29152" r="2551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8A258A-1024-CFE6-3893-900307AD67A3}"/>
              </a:ext>
            </a:extLst>
          </p:cNvPr>
          <p:cNvSpPr>
            <a:spLocks noGrp="1"/>
          </p:cNvSpPr>
          <p:nvPr>
            <p:ph idx="1"/>
          </p:nvPr>
        </p:nvSpPr>
        <p:spPr>
          <a:xfrm>
            <a:off x="5297762" y="2706624"/>
            <a:ext cx="6251110" cy="3483864"/>
          </a:xfrm>
        </p:spPr>
        <p:txBody>
          <a:bodyPr>
            <a:normAutofit/>
          </a:bodyPr>
          <a:lstStyle/>
          <a:p>
            <a:pPr marL="0" marR="0">
              <a:spcBef>
                <a:spcPts val="0"/>
              </a:spcBef>
              <a:spcAft>
                <a:spcPts val="600"/>
              </a:spcAft>
            </a:pPr>
            <a:r>
              <a:rPr lang="en-US" sz="1400" b="1" dirty="0">
                <a:effectLst/>
                <a:latin typeface="Calibri" panose="020F0502020204030204" pitchFamily="34" charset="0"/>
                <a:ea typeface="Calibri" panose="020F0502020204030204" pitchFamily="34" charset="0"/>
              </a:rPr>
              <a:t>Who is now eligible to receive the second bivalent booster?</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rPr>
              <a:t>People ages 65 and over. </a:t>
            </a:r>
            <a:endParaRPr lang="en-US" sz="14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People over 65 are among those most susceptible to severe outcomes from Covid-19. </a:t>
            </a:r>
            <a:endParaRPr lang="en-US" sz="14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400" b="1" dirty="0">
                <a:effectLst/>
                <a:latin typeface="Calibri" panose="020F0502020204030204" pitchFamily="34" charset="0"/>
                <a:ea typeface="Times New Roman" panose="02020603050405020304" pitchFamily="18" charset="0"/>
              </a:rPr>
              <a:t>These individuals are newly able to receive their second bivalent booster if it’s been at least 4 months since their first bivalent shot.</a:t>
            </a:r>
            <a:endParaRPr lang="en-US" sz="1400" dirty="0">
              <a:effectLst/>
              <a:latin typeface="Calibri" panose="020F0502020204030204" pitchFamily="34" charset="0"/>
              <a:ea typeface="Calibri" panose="020F0502020204030204" pitchFamily="34" charset="0"/>
            </a:endParaRPr>
          </a:p>
          <a:p>
            <a:pPr marL="914400" marR="0">
              <a:spcBef>
                <a:spcPts val="0"/>
              </a:spcBef>
              <a:spcAft>
                <a:spcPts val="600"/>
              </a:spcAft>
            </a:pPr>
            <a:r>
              <a:rPr lang="en-US" sz="1400" dirty="0">
                <a:effectLst/>
                <a:latin typeface="Calibri" panose="020F0502020204030204" pitchFamily="34" charset="0"/>
                <a:ea typeface="Calibri" panose="020F0502020204030204" pitchFamily="34" charset="0"/>
              </a:rPr>
              <a:t> </a:t>
            </a:r>
          </a:p>
          <a:p>
            <a:pPr marL="342900" marR="0" lvl="0" indent="-342900">
              <a:spcBef>
                <a:spcPts val="0"/>
              </a:spcBef>
              <a:spcAft>
                <a:spcPts val="60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rPr>
              <a:t>People who are immunocompromised. </a:t>
            </a:r>
            <a:endParaRPr lang="en-US" sz="14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400" b="1" dirty="0">
                <a:effectLst/>
                <a:latin typeface="Calibri" panose="020F0502020204030204" pitchFamily="34" charset="0"/>
                <a:ea typeface="Times New Roman" panose="02020603050405020304" pitchFamily="18" charset="0"/>
              </a:rPr>
              <a:t>The new guidance from the CDC is that anyone 6 and older with moderate or severe immunocompromise can receive a second bivalent booster if it’s been at least two months since their first. </a:t>
            </a:r>
            <a:endParaRPr lang="en-US" sz="14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Depending on their specific medical circumstances, they may be able to receive the bivalent booster as frequently as every two months. They can talk with their provider about this and see if it’s right for them.</a:t>
            </a:r>
            <a:endParaRPr lang="en-US" sz="1400" dirty="0">
              <a:effectLst/>
              <a:latin typeface="Calibri" panose="020F0502020204030204" pitchFamily="34" charset="0"/>
              <a:ea typeface="Calibri" panose="020F0502020204030204" pitchFamily="34" charset="0"/>
            </a:endParaRPr>
          </a:p>
          <a:p>
            <a:pPr marL="0" marR="0" indent="0">
              <a:spcBef>
                <a:spcPts val="0"/>
              </a:spcBef>
              <a:spcAft>
                <a:spcPts val="600"/>
              </a:spcAft>
              <a:buNone/>
            </a:pPr>
            <a:endParaRPr lang="en-US" sz="1400" dirty="0">
              <a:effectLst/>
              <a:latin typeface="Calibri" panose="020F0502020204030204" pitchFamily="34" charset="0"/>
              <a:ea typeface="Calibri" panose="020F0502020204030204" pitchFamily="34" charset="0"/>
            </a:endParaRPr>
          </a:p>
          <a:p>
            <a:endParaRPr lang="en-US" sz="1400" dirty="0"/>
          </a:p>
        </p:txBody>
      </p:sp>
    </p:spTree>
    <p:extLst>
      <p:ext uri="{BB962C8B-B14F-4D97-AF65-F5344CB8AC3E}">
        <p14:creationId xmlns:p14="http://schemas.microsoft.com/office/powerpoint/2010/main" val="794849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2118D6-DC10-6BE2-4A47-E87CF63A0A4A}"/>
              </a:ext>
            </a:extLst>
          </p:cNvPr>
          <p:cNvSpPr>
            <a:spLocks noGrp="1"/>
          </p:cNvSpPr>
          <p:nvPr>
            <p:ph type="title"/>
          </p:nvPr>
        </p:nvSpPr>
        <p:spPr>
          <a:xfrm>
            <a:off x="686834" y="1153572"/>
            <a:ext cx="3200400" cy="4461163"/>
          </a:xfrm>
        </p:spPr>
        <p:txBody>
          <a:bodyPr>
            <a:normAutofit/>
          </a:bodyPr>
          <a:lstStyle/>
          <a:p>
            <a:r>
              <a:rPr lang="en-US">
                <a:solidFill>
                  <a:srgbClr val="FFFFFF"/>
                </a:solidFill>
              </a:rPr>
              <a:t>Continued.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C87720E-9FA8-3F81-FE78-DABCE33523FD}"/>
              </a:ext>
            </a:extLst>
          </p:cNvPr>
          <p:cNvSpPr>
            <a:spLocks noGrp="1"/>
          </p:cNvSpPr>
          <p:nvPr>
            <p:ph idx="1"/>
          </p:nvPr>
        </p:nvSpPr>
        <p:spPr>
          <a:xfrm>
            <a:off x="4447308" y="591344"/>
            <a:ext cx="6906491" cy="5585619"/>
          </a:xfrm>
        </p:spPr>
        <p:txBody>
          <a:bodyPr anchor="ctr">
            <a:noAutofit/>
          </a:bodyPr>
          <a:lstStyle/>
          <a:p>
            <a:endParaRPr lang="en-US" sz="1800" b="0" i="0" u="none" strike="noStrike" baseline="0" dirty="0">
              <a:latin typeface="Lucida Sans" panose="020B0602030504020204" pitchFamily="34" charset="0"/>
            </a:endParaRPr>
          </a:p>
          <a:p>
            <a:r>
              <a:rPr lang="en-US" sz="1800" b="0" i="0" u="none" strike="noStrike" baseline="0" dirty="0">
                <a:latin typeface="Lucida Sans" panose="020B0602030504020204" pitchFamily="34" charset="0"/>
              </a:rPr>
              <a:t> CDC’s new recommendations allow an additional updated (bivalent) vaccine dose for adults ages 65 years and older and additional doses for people who are immunocompromised. This allows more flexibility for healthcare providers to administer additional doses to immunocompromised patients as needed. </a:t>
            </a:r>
          </a:p>
          <a:p>
            <a:r>
              <a:rPr lang="en-US" sz="1800" b="0" i="0" u="none" strike="noStrike" baseline="0" dirty="0">
                <a:latin typeface="Lucida Sans" panose="020B0602030504020204" pitchFamily="34" charset="0"/>
              </a:rPr>
              <a:t>Monovalent (original) mRNA COVID-19 vaccines will no longer be recommended for use in the United States. </a:t>
            </a:r>
          </a:p>
          <a:p>
            <a:r>
              <a:rPr lang="en-US" sz="1800" b="0" i="0" u="none" strike="noStrike" baseline="0" dirty="0">
                <a:latin typeface="Lucida Sans" panose="020B0602030504020204" pitchFamily="34" charset="0"/>
              </a:rPr>
              <a:t>CDC recommends that everyone ages 6 years and older receive an updated (bivalent) mRNA COVID-19 vaccine, regardless of whether they previously completed their (monovalent) primary series. </a:t>
            </a:r>
          </a:p>
          <a:p>
            <a:r>
              <a:rPr lang="en-US" sz="1800" b="0" i="0" u="none" strike="noStrike" baseline="0" dirty="0">
                <a:latin typeface="Lucida Sans" panose="020B0602030504020204" pitchFamily="34" charset="0"/>
              </a:rPr>
              <a:t>Individuals ages 6 years and older who have already received an updated mRNA vaccine do not need to take any action unless they are 65 years or older or immunocompromised. </a:t>
            </a:r>
          </a:p>
          <a:p>
            <a:r>
              <a:rPr lang="en-US" sz="1800" b="0" i="0" u="none" strike="noStrike" baseline="0" dirty="0">
                <a:latin typeface="Lucida Sans" panose="020B0602030504020204" pitchFamily="34" charset="0"/>
              </a:rPr>
              <a:t>For young children, multiple doses continue to be recommended and will vary by age, vaccine, and which vaccines were previously received. </a:t>
            </a:r>
            <a:endParaRPr lang="en-US" sz="1800" dirty="0"/>
          </a:p>
        </p:txBody>
      </p:sp>
    </p:spTree>
    <p:extLst>
      <p:ext uri="{BB962C8B-B14F-4D97-AF65-F5344CB8AC3E}">
        <p14:creationId xmlns:p14="http://schemas.microsoft.com/office/powerpoint/2010/main" val="2415119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8765F477-8C65-DF09-CF52-3749B3AA137C}"/>
              </a:ext>
            </a:extLst>
          </p:cNvPr>
          <p:cNvPicPr>
            <a:picLocks noGrp="1" noChangeAspect="1"/>
          </p:cNvPicPr>
          <p:nvPr>
            <p:ph idx="1"/>
          </p:nvPr>
        </p:nvPicPr>
        <p:blipFill rotWithShape="1">
          <a:blip r:embed="rId2"/>
          <a:srcRect r="3982"/>
          <a:stretch/>
        </p:blipFill>
        <p:spPr>
          <a:xfrm>
            <a:off x="20" y="1282"/>
            <a:ext cx="12191980" cy="6856718"/>
          </a:xfrm>
          <a:prstGeom prst="rect">
            <a:avLst/>
          </a:prstGeom>
        </p:spPr>
      </p:pic>
    </p:spTree>
    <p:extLst>
      <p:ext uri="{BB962C8B-B14F-4D97-AF65-F5344CB8AC3E}">
        <p14:creationId xmlns:p14="http://schemas.microsoft.com/office/powerpoint/2010/main" val="3728882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F24F-71F4-216A-27A8-1455E1F93F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FDBFA6-C477-3C57-0467-2E6BB74784B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313E0E1-BA23-73B5-6198-4525F93A6009}"/>
              </a:ext>
            </a:extLst>
          </p:cNvPr>
          <p:cNvPicPr>
            <a:picLocks noChangeAspect="1"/>
          </p:cNvPicPr>
          <p:nvPr/>
        </p:nvPicPr>
        <p:blipFill>
          <a:blip r:embed="rId2"/>
          <a:stretch>
            <a:fillRect/>
          </a:stretch>
        </p:blipFill>
        <p:spPr>
          <a:xfrm>
            <a:off x="7353" y="0"/>
            <a:ext cx="12177293" cy="6858000"/>
          </a:xfrm>
          <a:prstGeom prst="rect">
            <a:avLst/>
          </a:prstGeom>
        </p:spPr>
      </p:pic>
    </p:spTree>
    <p:extLst>
      <p:ext uri="{BB962C8B-B14F-4D97-AF65-F5344CB8AC3E}">
        <p14:creationId xmlns:p14="http://schemas.microsoft.com/office/powerpoint/2010/main" val="4287837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620619C4-3A0E-D006-CDFA-A9D5D0C66E1B}"/>
              </a:ext>
            </a:extLst>
          </p:cNvPr>
          <p:cNvPicPr>
            <a:picLocks noGrp="1" noChangeAspect="1"/>
          </p:cNvPicPr>
          <p:nvPr>
            <p:ph idx="1"/>
          </p:nvPr>
        </p:nvPicPr>
        <p:blipFill>
          <a:blip r:embed="rId2"/>
          <a:stretch>
            <a:fillRect/>
          </a:stretch>
        </p:blipFill>
        <p:spPr>
          <a:xfrm>
            <a:off x="1278850" y="918546"/>
            <a:ext cx="7113335" cy="4979334"/>
          </a:xfrm>
          <a:prstGeom prst="rect">
            <a:avLst/>
          </a:prstGeom>
        </p:spPr>
      </p:pic>
    </p:spTree>
    <p:extLst>
      <p:ext uri="{BB962C8B-B14F-4D97-AF65-F5344CB8AC3E}">
        <p14:creationId xmlns:p14="http://schemas.microsoft.com/office/powerpoint/2010/main" val="277968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13B6D-1FE1-873A-27FA-C9985B4D59F9}"/>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Staying protected against new Variants </a:t>
            </a:r>
          </a:p>
        </p:txBody>
      </p:sp>
      <p:graphicFrame>
        <p:nvGraphicFramePr>
          <p:cNvPr id="5" name="Content Placeholder 2">
            <a:extLst>
              <a:ext uri="{FF2B5EF4-FFF2-40B4-BE49-F238E27FC236}">
                <a16:creationId xmlns:a16="http://schemas.microsoft.com/office/drawing/2014/main" id="{B8F14D05-C7D3-F521-957E-A47CC2C4915A}"/>
              </a:ext>
            </a:extLst>
          </p:cNvPr>
          <p:cNvGraphicFramePr>
            <a:graphicFrameLocks noGrp="1"/>
          </p:cNvGraphicFramePr>
          <p:nvPr>
            <p:ph idx="1"/>
            <p:extLst>
              <p:ext uri="{D42A27DB-BD31-4B8C-83A1-F6EECF244321}">
                <p14:modId xmlns:p14="http://schemas.microsoft.com/office/powerpoint/2010/main" val="119899149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631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3" name="Rectangle 205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7F27CE-8346-96E1-B6F6-D4F9D31C5342}"/>
              </a:ext>
            </a:extLst>
          </p:cNvPr>
          <p:cNvSpPr>
            <a:spLocks noGrp="1"/>
          </p:cNvSpPr>
          <p:nvPr>
            <p:ph type="title"/>
          </p:nvPr>
        </p:nvSpPr>
        <p:spPr>
          <a:xfrm>
            <a:off x="1136397" y="502020"/>
            <a:ext cx="5323715" cy="1642970"/>
          </a:xfrm>
        </p:spPr>
        <p:txBody>
          <a:bodyPr anchor="b">
            <a:normAutofit/>
          </a:bodyPr>
          <a:lstStyle/>
          <a:p>
            <a:r>
              <a:rPr lang="en-US" sz="4000"/>
              <a:t>Part 2</a:t>
            </a:r>
          </a:p>
        </p:txBody>
      </p:sp>
      <p:sp>
        <p:nvSpPr>
          <p:cNvPr id="3" name="Content Placeholder 2">
            <a:extLst>
              <a:ext uri="{FF2B5EF4-FFF2-40B4-BE49-F238E27FC236}">
                <a16:creationId xmlns:a16="http://schemas.microsoft.com/office/drawing/2014/main" id="{D38A6F39-F7FD-938E-F1BC-AFA7F2AACE64}"/>
              </a:ext>
            </a:extLst>
          </p:cNvPr>
          <p:cNvSpPr>
            <a:spLocks noGrp="1"/>
          </p:cNvSpPr>
          <p:nvPr>
            <p:ph idx="1"/>
          </p:nvPr>
        </p:nvSpPr>
        <p:spPr>
          <a:xfrm>
            <a:off x="1144923" y="2405894"/>
            <a:ext cx="5315189" cy="3535083"/>
          </a:xfrm>
        </p:spPr>
        <p:txBody>
          <a:bodyPr anchor="t">
            <a:normAutofit/>
          </a:bodyPr>
          <a:lstStyle/>
          <a:p>
            <a:r>
              <a:rPr lang="en-US" sz="2000"/>
              <a:t>Public Health updates</a:t>
            </a:r>
          </a:p>
          <a:p>
            <a:endParaRPr lang="en-US" sz="2000"/>
          </a:p>
        </p:txBody>
      </p:sp>
      <p:sp>
        <p:nvSpPr>
          <p:cNvPr id="2074" name="Rectangle 205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Rectangle 205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6" name="Rectangle 206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7" name="Rectangle 206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Public Health – Seattle &amp; King County urges everyone to practice better social distancing - The ...">
            <a:extLst>
              <a:ext uri="{FF2B5EF4-FFF2-40B4-BE49-F238E27FC236}">
                <a16:creationId xmlns:a16="http://schemas.microsoft.com/office/drawing/2014/main" id="{02EB191F-6694-F1FB-6018-4B02FA8721A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402314"/>
            <a:ext cx="4170530" cy="2085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038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88E8B0-94A3-3FCB-A76B-6D51A6AC2A7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b="0" i="0" kern="1200" cap="all">
                <a:solidFill>
                  <a:srgbClr val="FFFFFF"/>
                </a:solidFill>
                <a:effectLst/>
                <a:latin typeface="+mj-lt"/>
                <a:ea typeface="+mj-ea"/>
                <a:cs typeface="+mj-cs"/>
              </a:rPr>
              <a:t>HOW TO PREPARE FOR AN EARLY AND LONG 2023 WILDFIRE SEASON IN KING COUNTY</a:t>
            </a:r>
            <a:br>
              <a:rPr lang="en-US" sz="2500" b="0" i="0" kern="1200" cap="all">
                <a:solidFill>
                  <a:srgbClr val="FFFFFF"/>
                </a:solidFill>
                <a:effectLst/>
                <a:latin typeface="+mj-lt"/>
                <a:ea typeface="+mj-ea"/>
                <a:cs typeface="+mj-cs"/>
              </a:rPr>
            </a:br>
            <a:endParaRPr lang="en-US" sz="2500" kern="120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85B06BFB-A280-61D6-32D7-724DD68E409F}"/>
              </a:ext>
            </a:extLst>
          </p:cNvPr>
          <p:cNvPicPr>
            <a:picLocks noGrp="1" noChangeAspect="1"/>
          </p:cNvPicPr>
          <p:nvPr>
            <p:ph idx="1"/>
          </p:nvPr>
        </p:nvPicPr>
        <p:blipFill>
          <a:blip r:embed="rId2"/>
          <a:stretch>
            <a:fillRect/>
          </a:stretch>
        </p:blipFill>
        <p:spPr>
          <a:xfrm>
            <a:off x="4777316" y="1359722"/>
            <a:ext cx="6780700" cy="4136226"/>
          </a:xfrm>
          <a:prstGeom prst="rect">
            <a:avLst/>
          </a:prstGeom>
        </p:spPr>
      </p:pic>
    </p:spTree>
    <p:extLst>
      <p:ext uri="{BB962C8B-B14F-4D97-AF65-F5344CB8AC3E}">
        <p14:creationId xmlns:p14="http://schemas.microsoft.com/office/powerpoint/2010/main" val="316083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9BD01E-FB50-4B36-79A7-48B663146029}"/>
              </a:ext>
            </a:extLst>
          </p:cNvPr>
          <p:cNvSpPr>
            <a:spLocks noGrp="1"/>
          </p:cNvSpPr>
          <p:nvPr>
            <p:ph type="title"/>
          </p:nvPr>
        </p:nvSpPr>
        <p:spPr>
          <a:xfrm>
            <a:off x="838200" y="365125"/>
            <a:ext cx="10515600" cy="1325563"/>
          </a:xfrm>
        </p:spPr>
        <p:txBody>
          <a:bodyPr>
            <a:normAutofit/>
          </a:bodyPr>
          <a:lstStyle/>
          <a:p>
            <a:r>
              <a:rPr lang="en-US" b="1">
                <a:effectLst/>
                <a:latin typeface="Calibri" panose="020F0502020204030204" pitchFamily="34" charset="0"/>
                <a:ea typeface="Calibri" panose="020F0502020204030204" pitchFamily="34" charset="0"/>
              </a:rPr>
              <a:t>Potential costs for COVID-19 vaccine and antiviral treatments</a:t>
            </a:r>
            <a:endParaRPr lang="en-US"/>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12A4AE-E481-426E-BDC5-FACA7D72125E}"/>
              </a:ext>
            </a:extLst>
          </p:cNvPr>
          <p:cNvSpPr>
            <a:spLocks noGrp="1"/>
          </p:cNvSpPr>
          <p:nvPr>
            <p:ph idx="1"/>
          </p:nvPr>
        </p:nvSpPr>
        <p:spPr>
          <a:xfrm>
            <a:off x="838200" y="1825625"/>
            <a:ext cx="10515600" cy="4351338"/>
          </a:xfrm>
        </p:spPr>
        <p:txBody>
          <a:bodyPr>
            <a:normAutofit/>
          </a:bodyPr>
          <a:lstStyle/>
          <a:p>
            <a:pPr marL="0" marR="0" indent="0" fontAlgn="base">
              <a:spcBef>
                <a:spcPts val="0"/>
              </a:spcBef>
              <a:spcAft>
                <a:spcPts val="0"/>
              </a:spcAft>
              <a:buNone/>
            </a:pPr>
            <a:br>
              <a:rPr lang="en-US" sz="2600">
                <a:effectLst/>
                <a:latin typeface="Calibri" panose="020F0502020204030204" pitchFamily="34" charset="0"/>
                <a:ea typeface="Calibri" panose="020F0502020204030204" pitchFamily="34" charset="0"/>
              </a:rPr>
            </a:br>
            <a:r>
              <a:rPr lang="en-US" sz="2600">
                <a:effectLst/>
                <a:latin typeface="Calibri" panose="020F0502020204030204" pitchFamily="34" charset="0"/>
                <a:ea typeface="Calibri" panose="020F0502020204030204" pitchFamily="34" charset="0"/>
              </a:rPr>
              <a:t>COVID-19 vaccines and antiviral treatment are currently free to the public. They will remain free, even for people who don’t have insurance, as long as the federal government’s large supply of vaccine and medication lasts. Vaccines purchased by the federal government are predicted to last through the summer and COVID-19 treatments will remain available, depending on the product, through the end of the year.</a:t>
            </a:r>
          </a:p>
          <a:p>
            <a:pPr marL="0" marR="0" indent="0" fontAlgn="base">
              <a:spcBef>
                <a:spcPts val="0"/>
              </a:spcBef>
              <a:spcAft>
                <a:spcPts val="0"/>
              </a:spcAft>
              <a:buNone/>
            </a:pPr>
            <a:endParaRPr lang="en-US" sz="2600">
              <a:effectLst/>
              <a:latin typeface="Calibri" panose="020F0502020204030204" pitchFamily="34" charset="0"/>
              <a:ea typeface="Calibri" panose="020F0502020204030204" pitchFamily="34" charset="0"/>
            </a:endParaRPr>
          </a:p>
          <a:p>
            <a:pPr marL="0" indent="0">
              <a:buNone/>
            </a:pPr>
            <a:r>
              <a:rPr lang="en-US" sz="2600">
                <a:effectLst/>
                <a:latin typeface="Calibri" panose="020F0502020204030204" pitchFamily="34" charset="0"/>
                <a:ea typeface="Calibri" panose="020F0502020204030204" pitchFamily="34" charset="0"/>
              </a:rPr>
              <a:t>After these free federal supplies run out, COVID-19 vaccines and treatments will shift to the private market. </a:t>
            </a:r>
          </a:p>
          <a:p>
            <a:endParaRPr lang="en-US" sz="2600"/>
          </a:p>
        </p:txBody>
      </p:sp>
    </p:spTree>
    <p:extLst>
      <p:ext uri="{BB962C8B-B14F-4D97-AF65-F5344CB8AC3E}">
        <p14:creationId xmlns:p14="http://schemas.microsoft.com/office/powerpoint/2010/main" val="215445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835152-C82E-11E5-0198-C4853B50F82A}"/>
              </a:ext>
            </a:extLst>
          </p:cNvPr>
          <p:cNvSpPr>
            <a:spLocks noGrp="1"/>
          </p:cNvSpPr>
          <p:nvPr>
            <p:ph type="title"/>
          </p:nvPr>
        </p:nvSpPr>
        <p:spPr>
          <a:xfrm>
            <a:off x="838200" y="365125"/>
            <a:ext cx="10515600" cy="1325563"/>
          </a:xfrm>
        </p:spPr>
        <p:txBody>
          <a:bodyPr>
            <a:normAutofit/>
          </a:bodyPr>
          <a:lstStyle/>
          <a:p>
            <a:r>
              <a:rPr lang="en-US" sz="5400"/>
              <a:t>Continued: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11FB26-03BF-FCEA-D2C1-BF4709C3C9DD}"/>
              </a:ext>
            </a:extLst>
          </p:cNvPr>
          <p:cNvSpPr>
            <a:spLocks noGrp="1"/>
          </p:cNvSpPr>
          <p:nvPr>
            <p:ph idx="1"/>
          </p:nvPr>
        </p:nvSpPr>
        <p:spPr>
          <a:xfrm>
            <a:off x="838200" y="1929384"/>
            <a:ext cx="10515600" cy="4251960"/>
          </a:xfrm>
        </p:spPr>
        <p:txBody>
          <a:bodyPr>
            <a:normAutofit/>
          </a:bodyPr>
          <a:lstStyle/>
          <a:p>
            <a:pPr>
              <a:buFont typeface="+mj-lt"/>
              <a:buAutoNum type="arabicPeriod"/>
            </a:pPr>
            <a:r>
              <a:rPr lang="en-US" sz="2200" b="0" i="0" dirty="0">
                <a:effectLst/>
                <a:latin typeface="Noto Sans" panose="020B0502040504020204" pitchFamily="34" charset="0"/>
              </a:rPr>
              <a:t>Stay safe indoors and avoid outdoor exercise when the air quality index (AQI) is above 150. Check local AQI at </a:t>
            </a:r>
            <a:r>
              <a:rPr lang="en-US" sz="2200" b="0" i="0" u="none" strike="noStrike" dirty="0">
                <a:effectLst/>
                <a:latin typeface="Noto Sans" panose="020B0502040504020204" pitchFamily="34" charset="0"/>
                <a:hlinkClick r:id="rId2"/>
              </a:rPr>
              <a:t>PSCleanAir.org</a:t>
            </a:r>
            <a:r>
              <a:rPr lang="en-US" sz="2200" b="0" i="0" dirty="0">
                <a:effectLst/>
                <a:latin typeface="Noto Sans" panose="020B0502040504020204" pitchFamily="34" charset="0"/>
              </a:rPr>
              <a:t>, and 5-day smoke forecasts at </a:t>
            </a:r>
            <a:r>
              <a:rPr lang="en-US" sz="2200" b="0" i="0" u="none" strike="noStrike" dirty="0">
                <a:effectLst/>
                <a:latin typeface="Noto Sans" panose="020B0502040504020204" pitchFamily="34" charset="0"/>
                <a:hlinkClick r:id="rId3"/>
              </a:rPr>
              <a:t>WAsmoke.blogspot.com</a:t>
            </a:r>
            <a:r>
              <a:rPr lang="en-US" sz="2200" b="0" i="0" dirty="0">
                <a:effectLst/>
                <a:latin typeface="Noto Sans" panose="020B0502040504020204" pitchFamily="34" charset="0"/>
              </a:rPr>
              <a:t>.</a:t>
            </a:r>
          </a:p>
          <a:p>
            <a:pPr>
              <a:buFont typeface="+mj-lt"/>
              <a:buAutoNum type="arabicPeriod"/>
            </a:pPr>
            <a:r>
              <a:rPr lang="en-US" sz="2200" b="0" i="0" dirty="0">
                <a:effectLst/>
                <a:latin typeface="Noto Sans" panose="020B0502040504020204" pitchFamily="34" charset="0"/>
              </a:rPr>
              <a:t>People with asthma, heart and lung conditions, or diabetes should move indoors when AQI is above 100, and keep inhalers and medications on hand. Children, adults ages 65 and over, and pregnant people are also at higher risk from smoke.</a:t>
            </a:r>
          </a:p>
          <a:p>
            <a:pPr>
              <a:buFont typeface="+mj-lt"/>
              <a:buAutoNum type="arabicPeriod"/>
            </a:pPr>
            <a:r>
              <a:rPr lang="en-US" sz="2200" b="0" i="0" dirty="0">
                <a:effectLst/>
                <a:latin typeface="Noto Sans" panose="020B0502040504020204" pitchFamily="34" charset="0"/>
              </a:rPr>
              <a:t>Close windows and doors on smoky days. Create a clean air room using a HEPA or </a:t>
            </a:r>
            <a:r>
              <a:rPr lang="en-US" sz="2200" b="0" i="0" u="none" strike="noStrike" dirty="0">
                <a:effectLst/>
                <a:latin typeface="Noto Sans" panose="020B0502040504020204" pitchFamily="34" charset="0"/>
                <a:hlinkClick r:id="rId4"/>
              </a:rPr>
              <a:t>DIY box fan filter</a:t>
            </a:r>
            <a:r>
              <a:rPr lang="en-US" sz="2200" b="0" i="0" dirty="0">
                <a:effectLst/>
                <a:latin typeface="Noto Sans" panose="020B0502040504020204" pitchFamily="34" charset="0"/>
              </a:rPr>
              <a:t>. Run AC if you can, or move to a mall, library, cooling shelter, or other air-conditioned building if it becomes too hot.</a:t>
            </a:r>
          </a:p>
          <a:p>
            <a:endParaRPr lang="en-US" sz="2200" dirty="0"/>
          </a:p>
        </p:txBody>
      </p:sp>
    </p:spTree>
    <p:extLst>
      <p:ext uri="{BB962C8B-B14F-4D97-AF65-F5344CB8AC3E}">
        <p14:creationId xmlns:p14="http://schemas.microsoft.com/office/powerpoint/2010/main" val="1336876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DDB2314-A1CA-BF86-15E3-23A5A5237273}"/>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Cooling Center Link</a:t>
            </a:r>
          </a:p>
        </p:txBody>
      </p:sp>
      <p:sp>
        <p:nvSpPr>
          <p:cNvPr id="3" name="Content Placeholder 2">
            <a:extLst>
              <a:ext uri="{FF2B5EF4-FFF2-40B4-BE49-F238E27FC236}">
                <a16:creationId xmlns:a16="http://schemas.microsoft.com/office/drawing/2014/main" id="{CF212E57-76F5-19CB-DD9E-0645C0604227}"/>
              </a:ext>
            </a:extLst>
          </p:cNvPr>
          <p:cNvSpPr>
            <a:spLocks noGrp="1"/>
          </p:cNvSpPr>
          <p:nvPr>
            <p:ph idx="1"/>
          </p:nvPr>
        </p:nvSpPr>
        <p:spPr>
          <a:xfrm>
            <a:off x="6172200" y="804672"/>
            <a:ext cx="5221224" cy="5230368"/>
          </a:xfrm>
        </p:spPr>
        <p:txBody>
          <a:bodyPr anchor="ctr">
            <a:normAutofit/>
          </a:bodyPr>
          <a:lstStyle/>
          <a:p>
            <a:r>
              <a:rPr lang="en-US" sz="1800" dirty="0">
                <a:solidFill>
                  <a:schemeClr val="tx2"/>
                </a:solidFill>
                <a:hlinkClick r:id="rId2"/>
              </a:rPr>
              <a:t>List: Here's where you can cool down in western Washington this weekend as it heats up | KOMO (komonews.com)</a:t>
            </a:r>
            <a:endParaRPr lang="en-US" sz="1800" dirty="0">
              <a:solidFill>
                <a:schemeClr val="tx2"/>
              </a:solidFill>
            </a:endParaRPr>
          </a:p>
        </p:txBody>
      </p:sp>
    </p:spTree>
    <p:extLst>
      <p:ext uri="{BB962C8B-B14F-4D97-AF65-F5344CB8AC3E}">
        <p14:creationId xmlns:p14="http://schemas.microsoft.com/office/powerpoint/2010/main" val="3343511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2323B6-0D35-A52B-3E8A-F53227A684AC}"/>
              </a:ext>
            </a:extLst>
          </p:cNvPr>
          <p:cNvSpPr>
            <a:spLocks noGrp="1"/>
          </p:cNvSpPr>
          <p:nvPr>
            <p:ph type="title"/>
          </p:nvPr>
        </p:nvSpPr>
        <p:spPr>
          <a:xfrm>
            <a:off x="686834" y="1153572"/>
            <a:ext cx="3200400" cy="4461163"/>
          </a:xfrm>
        </p:spPr>
        <p:txBody>
          <a:bodyPr>
            <a:normAutofit/>
          </a:bodyPr>
          <a:lstStyle/>
          <a:p>
            <a:r>
              <a:rPr lang="en-US">
                <a:solidFill>
                  <a:srgbClr val="FFFFFF"/>
                </a:solidFill>
              </a:rPr>
              <a:t>Fentanyl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BEAA96D-76BA-DA31-6C2C-DAB67E88CB54}"/>
              </a:ext>
            </a:extLst>
          </p:cNvPr>
          <p:cNvSpPr>
            <a:spLocks noGrp="1"/>
          </p:cNvSpPr>
          <p:nvPr>
            <p:ph idx="1"/>
          </p:nvPr>
        </p:nvSpPr>
        <p:spPr>
          <a:xfrm>
            <a:off x="4447308" y="591344"/>
            <a:ext cx="6906491" cy="5585619"/>
          </a:xfrm>
        </p:spPr>
        <p:txBody>
          <a:bodyPr anchor="ctr">
            <a:normAutofit/>
          </a:bodyPr>
          <a:lstStyle/>
          <a:p>
            <a:r>
              <a:rPr lang="en-US" sz="2600" dirty="0">
                <a:effectLst/>
                <a:latin typeface="Calibri" panose="020F0502020204030204" pitchFamily="34" charset="0"/>
                <a:ea typeface="Calibri" panose="020F0502020204030204" pitchFamily="34" charset="0"/>
                <a:cs typeface="Times New Roman" panose="02020603050405020304" pitchFamily="18" charset="0"/>
              </a:rPr>
              <a:t>What is Fentanyl? </a:t>
            </a:r>
          </a:p>
          <a:p>
            <a:r>
              <a:rPr lang="en-US" sz="2600" dirty="0">
                <a:effectLst/>
                <a:latin typeface="Calibri" panose="020F0502020204030204" pitchFamily="34" charset="0"/>
                <a:ea typeface="Calibri" panose="020F0502020204030204" pitchFamily="34" charset="0"/>
                <a:cs typeface="Times New Roman" panose="02020603050405020304" pitchFamily="18" charset="0"/>
              </a:rPr>
              <a:t>Fentanyl is a potent synthetic opioid drug approved by the Food and Drug Administration for use as an analgesic (pain relief) and anesthetic. It is approximately 100 times more potent than morphine and 50 times more potent than heroin as an analgesic.</a:t>
            </a:r>
          </a:p>
          <a:p>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Drug related death investigations account for approximately 35% of the King County Medical Examiner’s Office death investigation case load. </a:t>
            </a:r>
          </a:p>
          <a:p>
            <a:pPr marL="0" marR="0">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507 deaths have been certified as fatal drug overdoses in King County, WA.</a:t>
            </a:r>
          </a:p>
          <a:p>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dirty="0"/>
          </a:p>
        </p:txBody>
      </p:sp>
    </p:spTree>
    <p:extLst>
      <p:ext uri="{BB962C8B-B14F-4D97-AF65-F5344CB8AC3E}">
        <p14:creationId xmlns:p14="http://schemas.microsoft.com/office/powerpoint/2010/main" val="4260856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57A92-6A5C-2639-3FF3-D657DE6152A8}"/>
              </a:ext>
            </a:extLst>
          </p:cNvPr>
          <p:cNvSpPr>
            <a:spLocks noGrp="1"/>
          </p:cNvSpPr>
          <p:nvPr>
            <p:ph type="title"/>
          </p:nvPr>
        </p:nvSpPr>
        <p:spPr>
          <a:xfrm>
            <a:off x="686834" y="1153572"/>
            <a:ext cx="3200400" cy="4461163"/>
          </a:xfrm>
        </p:spPr>
        <p:txBody>
          <a:bodyPr>
            <a:normAutofit/>
          </a:bodyPr>
          <a:lstStyle/>
          <a:p>
            <a:r>
              <a:rPr lang="en-US">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How are we seeing fentanyl? </a:t>
            </a:r>
            <a:br>
              <a:rPr lang="en-US">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B1F8560-7A71-8544-02F7-516C96E36906}"/>
              </a:ext>
            </a:extLst>
          </p:cNvPr>
          <p:cNvSpPr>
            <a:spLocks noGrp="1"/>
          </p:cNvSpPr>
          <p:nvPr>
            <p:ph idx="1"/>
          </p:nvPr>
        </p:nvSpPr>
        <p:spPr>
          <a:xfrm>
            <a:off x="4447308" y="591344"/>
            <a:ext cx="6906491" cy="5585619"/>
          </a:xfrm>
        </p:spPr>
        <p:txBody>
          <a:bodyPr anchor="ctr">
            <a:normAutofit/>
          </a:bodyPr>
          <a:lstStyle/>
          <a:p>
            <a:r>
              <a:rPr lang="en-US" sz="1700" dirty="0">
                <a:effectLst/>
                <a:latin typeface="Calibri" panose="020F0502020204030204" pitchFamily="34" charset="0"/>
                <a:ea typeface="Calibri" panose="020F0502020204030204" pitchFamily="34" charset="0"/>
                <a:cs typeface="Times New Roman" panose="02020603050405020304" pitchFamily="18" charset="0"/>
              </a:rPr>
              <a:t>We have seen fentanyl primarily in two forms:</a:t>
            </a:r>
          </a:p>
          <a:p>
            <a:pPr marL="0" indent="0">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700" dirty="0">
                <a:effectLst/>
                <a:latin typeface="Calibri" panose="020F0502020204030204" pitchFamily="34" charset="0"/>
                <a:ea typeface="Calibri" panose="020F0502020204030204" pitchFamily="34" charset="0"/>
                <a:cs typeface="Times New Roman" panose="02020603050405020304" pitchFamily="18" charset="0"/>
              </a:rPr>
              <a:t>Pill – generally a 100 milligram pill that contains 1-3% fentanyl, the remainder contains acetaminophen.</a:t>
            </a:r>
          </a:p>
          <a:p>
            <a:r>
              <a:rPr lang="en-US" sz="1700" dirty="0">
                <a:effectLst/>
                <a:latin typeface="Calibri" panose="020F0502020204030204" pitchFamily="34" charset="0"/>
                <a:ea typeface="Calibri" panose="020F0502020204030204" pitchFamily="34" charset="0"/>
                <a:cs typeface="Times New Roman" panose="02020603050405020304" pitchFamily="18" charset="0"/>
              </a:rPr>
              <a:t>Powder/Rock – fentanyl percentages vary 8.5% to 37.8%</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latin typeface="Calibri" panose="020F0502020204030204" pitchFamily="34" charset="0"/>
              <a:ea typeface="Calibri" panose="020F0502020204030204" pitchFamily="34" charset="0"/>
              <a:cs typeface="Times New Roman" panose="02020603050405020304" pitchFamily="18" charset="0"/>
            </a:endParaRPr>
          </a:p>
          <a:p>
            <a:r>
              <a:rPr lang="en-US" sz="1700" dirty="0">
                <a:effectLst/>
                <a:latin typeface="Calibri" panose="020F0502020204030204" pitchFamily="34" charset="0"/>
                <a:ea typeface="Calibri" panose="020F0502020204030204" pitchFamily="34" charset="0"/>
                <a:cs typeface="Times New Roman" panose="02020603050405020304" pitchFamily="18" charset="0"/>
              </a:rPr>
              <a:t>The preferred method of use we continue to see if ‘smoking’, it accounts for 49% of known use for the fatal population</a:t>
            </a:r>
          </a:p>
          <a:p>
            <a:pPr lvl="1"/>
            <a:r>
              <a:rPr lang="en-US" sz="1700" dirty="0">
                <a:latin typeface="Calibri" panose="020F0502020204030204" pitchFamily="34" charset="0"/>
                <a:ea typeface="Calibri" panose="020F0502020204030204" pitchFamily="34" charset="0"/>
                <a:cs typeface="Times New Roman" panose="02020603050405020304" pitchFamily="18" charset="0"/>
              </a:rPr>
              <a:t>We also see smoked and snorted fatal methods.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1392511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06E08-F078-ADDD-D34F-04DE38F02CC8}"/>
              </a:ext>
            </a:extLst>
          </p:cNvPr>
          <p:cNvSpPr>
            <a:spLocks noGrp="1"/>
          </p:cNvSpPr>
          <p:nvPr>
            <p:ph type="title"/>
          </p:nvPr>
        </p:nvSpPr>
        <p:spPr>
          <a:xfrm>
            <a:off x="841248" y="334644"/>
            <a:ext cx="10509504" cy="1076914"/>
          </a:xfrm>
        </p:spPr>
        <p:txBody>
          <a:bodyPr anchor="ctr">
            <a:normAutofit/>
          </a:bodyPr>
          <a:lstStyle/>
          <a:p>
            <a:r>
              <a:rPr lang="en-US" sz="4000" dirty="0">
                <a:effectLst/>
                <a:latin typeface="Calibri" panose="020F0502020204030204" pitchFamily="34" charset="0"/>
                <a:ea typeface="Calibri" panose="020F0502020204030204" pitchFamily="34" charset="0"/>
                <a:cs typeface="Times New Roman" panose="02020603050405020304" pitchFamily="18" charset="0"/>
              </a:rPr>
              <a:t>Numbers by the year: </a:t>
            </a:r>
            <a:endParaRPr lang="en-US" sz="4000" dirty="0"/>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10FEA39E-323B-4E53-9E74-B845494E78C2}"/>
              </a:ext>
            </a:extLst>
          </p:cNvPr>
          <p:cNvGraphicFramePr>
            <a:graphicFrameLocks noGrp="1"/>
          </p:cNvGraphicFramePr>
          <p:nvPr>
            <p:ph idx="1"/>
            <p:extLst>
              <p:ext uri="{D42A27DB-BD31-4B8C-83A1-F6EECF244321}">
                <p14:modId xmlns:p14="http://schemas.microsoft.com/office/powerpoint/2010/main" val="1717066110"/>
              </p:ext>
            </p:extLst>
          </p:nvPr>
        </p:nvGraphicFramePr>
        <p:xfrm>
          <a:off x="838200" y="1737360"/>
          <a:ext cx="10506456" cy="4535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4271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044C9A-E049-605D-AE29-836317291160}"/>
              </a:ext>
            </a:extLst>
          </p:cNvPr>
          <p:cNvSpPr>
            <a:spLocks noGrp="1"/>
          </p:cNvSpPr>
          <p:nvPr>
            <p:ph type="title"/>
          </p:nvPr>
        </p:nvSpPr>
        <p:spPr>
          <a:xfrm>
            <a:off x="841248" y="334644"/>
            <a:ext cx="10509504" cy="1076914"/>
          </a:xfrm>
        </p:spPr>
        <p:txBody>
          <a:bodyPr anchor="ctr">
            <a:normAutofit/>
          </a:bodyPr>
          <a:lstStyle/>
          <a:p>
            <a:r>
              <a:rPr lang="en-US" sz="4000">
                <a:effectLst/>
                <a:latin typeface="Calibri" panose="020F0502020204030204" pitchFamily="34" charset="0"/>
                <a:ea typeface="Calibri" panose="020F0502020204030204" pitchFamily="34" charset="0"/>
                <a:cs typeface="Times New Roman" panose="02020603050405020304" pitchFamily="18" charset="0"/>
              </a:rPr>
              <a:t>Numbers by the year: </a:t>
            </a:r>
            <a:endParaRPr lang="en-US" sz="4000"/>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2C396EB0-F68E-4BF1-B468-5B421B1CA5BA}"/>
              </a:ext>
            </a:extLst>
          </p:cNvPr>
          <p:cNvGraphicFramePr>
            <a:graphicFrameLocks noGrp="1"/>
          </p:cNvGraphicFramePr>
          <p:nvPr>
            <p:ph idx="1"/>
            <p:extLst>
              <p:ext uri="{D42A27DB-BD31-4B8C-83A1-F6EECF244321}">
                <p14:modId xmlns:p14="http://schemas.microsoft.com/office/powerpoint/2010/main" val="2616534310"/>
              </p:ext>
            </p:extLst>
          </p:nvPr>
        </p:nvGraphicFramePr>
        <p:xfrm>
          <a:off x="838200" y="1737360"/>
          <a:ext cx="10506456" cy="4535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5119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2CC68F49-A967-E730-BCB7-F5FACA8493F7}"/>
              </a:ext>
            </a:extLst>
          </p:cNvPr>
          <p:cNvPicPr>
            <a:picLocks noChangeAspect="1"/>
          </p:cNvPicPr>
          <p:nvPr/>
        </p:nvPicPr>
        <p:blipFill rotWithShape="1">
          <a:blip r:embed="rId2"/>
          <a:srcRect t="6372"/>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7BEA5D-8AFC-ED6E-91F2-AA4004331298}"/>
              </a:ext>
            </a:extLst>
          </p:cNvPr>
          <p:cNvSpPr>
            <a:spLocks noGrp="1"/>
          </p:cNvSpPr>
          <p:nvPr>
            <p:ph type="title"/>
          </p:nvPr>
        </p:nvSpPr>
        <p:spPr>
          <a:xfrm>
            <a:off x="7531610" y="365125"/>
            <a:ext cx="3822189" cy="1899912"/>
          </a:xfrm>
        </p:spPr>
        <p:txBody>
          <a:bodyPr>
            <a:normAutofit/>
          </a:bodyPr>
          <a:lstStyle/>
          <a:p>
            <a:r>
              <a:rPr lang="en-US" sz="4000"/>
              <a:t>Resources</a:t>
            </a:r>
          </a:p>
        </p:txBody>
      </p:sp>
      <p:sp>
        <p:nvSpPr>
          <p:cNvPr id="3" name="Content Placeholder 2">
            <a:extLst>
              <a:ext uri="{FF2B5EF4-FFF2-40B4-BE49-F238E27FC236}">
                <a16:creationId xmlns:a16="http://schemas.microsoft.com/office/drawing/2014/main" id="{1D307DDA-D8B0-6755-5774-B7011CC683BC}"/>
              </a:ext>
            </a:extLst>
          </p:cNvPr>
          <p:cNvSpPr>
            <a:spLocks noGrp="1"/>
          </p:cNvSpPr>
          <p:nvPr>
            <p:ph idx="1"/>
          </p:nvPr>
        </p:nvSpPr>
        <p:spPr>
          <a:xfrm>
            <a:off x="7531610" y="2434201"/>
            <a:ext cx="3822189" cy="3742762"/>
          </a:xfrm>
        </p:spPr>
        <p:txBody>
          <a:bodyPr>
            <a:normAutofit/>
          </a:bodyPr>
          <a:lstStyle/>
          <a:p>
            <a:r>
              <a:rPr lang="en-US" sz="2000">
                <a:hlinkClick r:id="rId3"/>
              </a:rPr>
              <a:t>Overdose prevention and response - King County</a:t>
            </a:r>
            <a:endParaRPr lang="en-US" sz="2000"/>
          </a:p>
          <a:p>
            <a:r>
              <a:rPr lang="en-US" sz="2000">
                <a:hlinkClick r:id="rId4"/>
              </a:rPr>
              <a:t>Find Naloxone Near You | Stopoverdose.org</a:t>
            </a:r>
            <a:endParaRPr lang="en-US" sz="2000"/>
          </a:p>
          <a:p>
            <a:r>
              <a:rPr lang="en-US" sz="2000">
                <a:hlinkClick r:id="rId5"/>
              </a:rPr>
              <a:t>‘Bupe Pathways’ program reduces illicit opioid use and improves quality of life – PUBLIC HEALTH INSIDER</a:t>
            </a:r>
            <a:endParaRPr lang="en-US" sz="2000"/>
          </a:p>
          <a:p>
            <a:endParaRPr lang="en-US" sz="2000"/>
          </a:p>
        </p:txBody>
      </p:sp>
    </p:spTree>
    <p:extLst>
      <p:ext uri="{BB962C8B-B14F-4D97-AF65-F5344CB8AC3E}">
        <p14:creationId xmlns:p14="http://schemas.microsoft.com/office/powerpoint/2010/main" val="1203731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2A572A-46EB-6238-F8BC-1DD15984FF87}"/>
              </a:ext>
            </a:extLst>
          </p:cNvPr>
          <p:cNvSpPr>
            <a:spLocks noGrp="1"/>
          </p:cNvSpPr>
          <p:nvPr>
            <p:ph type="title"/>
          </p:nvPr>
        </p:nvSpPr>
        <p:spPr>
          <a:xfrm>
            <a:off x="686834" y="1153572"/>
            <a:ext cx="3200400" cy="4461163"/>
          </a:xfrm>
        </p:spPr>
        <p:txBody>
          <a:bodyPr>
            <a:normAutofit/>
          </a:bodyPr>
          <a:lstStyle/>
          <a:p>
            <a:r>
              <a:rPr lang="en-US">
                <a:solidFill>
                  <a:srgbClr val="FFFFFF"/>
                </a:solidFill>
              </a:rPr>
              <a:t>Juneteenth</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7D7CEB4-F713-1CA6-2783-7B053A32FA93}"/>
              </a:ext>
            </a:extLst>
          </p:cNvPr>
          <p:cNvSpPr>
            <a:spLocks noGrp="1"/>
          </p:cNvSpPr>
          <p:nvPr>
            <p:ph idx="1"/>
          </p:nvPr>
        </p:nvSpPr>
        <p:spPr>
          <a:xfrm>
            <a:off x="4447308" y="591344"/>
            <a:ext cx="6906491" cy="5585619"/>
          </a:xfrm>
        </p:spPr>
        <p:txBody>
          <a:bodyPr anchor="ctr">
            <a:normAutofit/>
          </a:bodyPr>
          <a:lstStyle/>
          <a:p>
            <a:r>
              <a:rPr lang="en-US" b="0" i="0" dirty="0">
                <a:effectLst/>
                <a:latin typeface="Söhne"/>
              </a:rPr>
              <a:t>Honoring Juneteenth is an important way to commemorate the emancipation of enslaved African Americans and celebrate their freedom. Juneteenth, also known as Freedom Day or Emancipation Day, is observed on June 19th each year in the United States.</a:t>
            </a:r>
          </a:p>
          <a:p>
            <a:r>
              <a:rPr lang="en-US" b="0" i="0" dirty="0">
                <a:effectLst/>
                <a:latin typeface="Söhne"/>
              </a:rPr>
              <a:t>Juneteenth is not only a day of celebration but also a reminder of the ongoing fight for racial equality and social justice. By honoring Juneteenth, you contribute to the larger conversation and collective efforts towards a more inclusive and equitable society.</a:t>
            </a:r>
            <a:endParaRPr lang="en-US" dirty="0"/>
          </a:p>
        </p:txBody>
      </p:sp>
    </p:spTree>
    <p:extLst>
      <p:ext uri="{BB962C8B-B14F-4D97-AF65-F5344CB8AC3E}">
        <p14:creationId xmlns:p14="http://schemas.microsoft.com/office/powerpoint/2010/main" val="3551612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A7F4A9-B248-8E2D-558B-E93971B6B7B5}"/>
              </a:ext>
            </a:extLst>
          </p:cNvPr>
          <p:cNvSpPr>
            <a:spLocks noGrp="1"/>
          </p:cNvSpPr>
          <p:nvPr>
            <p:ph type="title"/>
          </p:nvPr>
        </p:nvSpPr>
        <p:spPr>
          <a:xfrm>
            <a:off x="838201" y="1641752"/>
            <a:ext cx="4394200" cy="1323439"/>
          </a:xfrm>
        </p:spPr>
        <p:txBody>
          <a:bodyPr anchor="t">
            <a:normAutofit/>
          </a:bodyPr>
          <a:lstStyle/>
          <a:p>
            <a:r>
              <a:rPr lang="en-US" sz="4000">
                <a:solidFill>
                  <a:schemeClr val="bg1"/>
                </a:solidFill>
              </a:rPr>
              <a:t>Part 3</a:t>
            </a:r>
          </a:p>
        </p:txBody>
      </p:sp>
      <p:sp>
        <p:nvSpPr>
          <p:cNvPr id="3" name="Content Placeholder 2">
            <a:extLst>
              <a:ext uri="{FF2B5EF4-FFF2-40B4-BE49-F238E27FC236}">
                <a16:creationId xmlns:a16="http://schemas.microsoft.com/office/drawing/2014/main" id="{90B7AE58-42D2-C7A0-63E0-2EAD7FA6C996}"/>
              </a:ext>
            </a:extLst>
          </p:cNvPr>
          <p:cNvSpPr>
            <a:spLocks noGrp="1"/>
          </p:cNvSpPr>
          <p:nvPr>
            <p:ph idx="1"/>
          </p:nvPr>
        </p:nvSpPr>
        <p:spPr>
          <a:xfrm>
            <a:off x="838201" y="3146400"/>
            <a:ext cx="4394200" cy="2454300"/>
          </a:xfrm>
        </p:spPr>
        <p:txBody>
          <a:bodyPr>
            <a:normAutofit/>
          </a:bodyPr>
          <a:lstStyle/>
          <a:p>
            <a:endParaRPr lang="en-US" sz="2400" dirty="0">
              <a:solidFill>
                <a:schemeClr val="bg1">
                  <a:alpha val="80000"/>
                </a:schemeClr>
              </a:solidFill>
            </a:endParaRPr>
          </a:p>
          <a:p>
            <a:endParaRPr lang="en-US" sz="2400" dirty="0">
              <a:solidFill>
                <a:schemeClr val="bg1">
                  <a:alpha val="80000"/>
                </a:schemeClr>
              </a:solidFill>
            </a:endParaRPr>
          </a:p>
          <a:p>
            <a:endParaRPr lang="en-US" sz="2400" dirty="0">
              <a:solidFill>
                <a:schemeClr val="bg1">
                  <a:alpha val="80000"/>
                </a:schemeClr>
              </a:solidFill>
            </a:endParaRPr>
          </a:p>
        </p:txBody>
      </p:sp>
      <p:pic>
        <p:nvPicPr>
          <p:cNvPr id="7" name="Picture 6">
            <a:extLst>
              <a:ext uri="{FF2B5EF4-FFF2-40B4-BE49-F238E27FC236}">
                <a16:creationId xmlns:a16="http://schemas.microsoft.com/office/drawing/2014/main" id="{B778E2B2-462D-8255-D8A9-D12F50A3E2B0}"/>
              </a:ext>
            </a:extLst>
          </p:cNvPr>
          <p:cNvPicPr>
            <a:picLocks noChangeAspect="1"/>
          </p:cNvPicPr>
          <p:nvPr/>
        </p:nvPicPr>
        <p:blipFill rotWithShape="1">
          <a:blip r:embed="rId2"/>
          <a:srcRect t="3434" r="1" b="4054"/>
          <a:stretch/>
        </p:blipFill>
        <p:spPr>
          <a:xfrm>
            <a:off x="5814060" y="2"/>
            <a:ext cx="6377940" cy="3333749"/>
          </a:xfrm>
          <a:custGeom>
            <a:avLst/>
            <a:gdLst/>
            <a:ahLst/>
            <a:cxnLst/>
            <a:rect l="l" t="t" r="r" b="b"/>
            <a:pathLst>
              <a:path w="6377940" h="3333749">
                <a:moveTo>
                  <a:pt x="0" y="0"/>
                </a:moveTo>
                <a:lnTo>
                  <a:pt x="6377940" y="0"/>
                </a:lnTo>
                <a:lnTo>
                  <a:pt x="6377940" y="3333749"/>
                </a:lnTo>
                <a:lnTo>
                  <a:pt x="174585" y="3333749"/>
                </a:lnTo>
                <a:lnTo>
                  <a:pt x="0" y="2202180"/>
                </a:lnTo>
                <a:close/>
              </a:path>
            </a:pathLst>
          </a:custGeom>
        </p:spPr>
      </p:pic>
      <p:pic>
        <p:nvPicPr>
          <p:cNvPr id="5" name="Picture 4">
            <a:extLst>
              <a:ext uri="{FF2B5EF4-FFF2-40B4-BE49-F238E27FC236}">
                <a16:creationId xmlns:a16="http://schemas.microsoft.com/office/drawing/2014/main" id="{A53499CE-2BA8-6AC7-6DAA-7B1702D2D51D}"/>
              </a:ext>
            </a:extLst>
          </p:cNvPr>
          <p:cNvPicPr>
            <a:picLocks noChangeAspect="1"/>
          </p:cNvPicPr>
          <p:nvPr/>
        </p:nvPicPr>
        <p:blipFill rotWithShape="1">
          <a:blip r:embed="rId3"/>
          <a:srcRect t="4937" r="-2" b="20659"/>
          <a:stretch/>
        </p:blipFill>
        <p:spPr>
          <a:xfrm>
            <a:off x="5814060" y="3524252"/>
            <a:ext cx="6377940" cy="3333748"/>
          </a:xfrm>
          <a:custGeom>
            <a:avLst/>
            <a:gdLst/>
            <a:ahLst/>
            <a:cxnLst/>
            <a:rect l="l" t="t" r="r" b="b"/>
            <a:pathLst>
              <a:path w="6377940" h="3333748">
                <a:moveTo>
                  <a:pt x="203977" y="0"/>
                </a:moveTo>
                <a:lnTo>
                  <a:pt x="6377940" y="0"/>
                </a:lnTo>
                <a:lnTo>
                  <a:pt x="6377940" y="3333748"/>
                </a:lnTo>
                <a:lnTo>
                  <a:pt x="0" y="3333748"/>
                </a:lnTo>
                <a:lnTo>
                  <a:pt x="525780" y="1931668"/>
                </a:lnTo>
                <a:lnTo>
                  <a:pt x="205740" y="11428"/>
                </a:lnTo>
                <a:close/>
              </a:path>
            </a:pathLst>
          </a:custGeom>
        </p:spPr>
      </p:pic>
      <p:grpSp>
        <p:nvGrpSpPr>
          <p:cNvPr id="23" name="Group 13">
            <a:extLst>
              <a:ext uri="{FF2B5EF4-FFF2-40B4-BE49-F238E27FC236}">
                <a16:creationId xmlns:a16="http://schemas.microsoft.com/office/drawing/2014/main" id="{364A290D-B7BC-40B4-AB97-0C801BCC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8" y="544"/>
            <a:ext cx="874716" cy="6857455"/>
            <a:chOff x="5632358" y="544"/>
            <a:chExt cx="874716" cy="6857455"/>
          </a:xfrm>
        </p:grpSpPr>
        <p:sp>
          <p:nvSpPr>
            <p:cNvPr id="24" name="Freeform: Shape 14">
              <a:extLst>
                <a:ext uri="{FF2B5EF4-FFF2-40B4-BE49-F238E27FC236}">
                  <a16:creationId xmlns:a16="http://schemas.microsoft.com/office/drawing/2014/main" id="{3C60D1EB-842B-4027-9728-E57314926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dir="108000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5">
              <a:extLst>
                <a:ext uri="{FF2B5EF4-FFF2-40B4-BE49-F238E27FC236}">
                  <a16:creationId xmlns:a16="http://schemas.microsoft.com/office/drawing/2014/main" id="{44E103E5-C039-4EA4-843B-AD566B5C96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017950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DB0629-339C-AB32-E4F3-4B986E26ADF4}"/>
              </a:ext>
            </a:extLst>
          </p:cNvPr>
          <p:cNvSpPr>
            <a:spLocks noGrp="1"/>
          </p:cNvSpPr>
          <p:nvPr>
            <p:ph type="title"/>
          </p:nvPr>
        </p:nvSpPr>
        <p:spPr>
          <a:xfrm>
            <a:off x="838200" y="365125"/>
            <a:ext cx="10515600" cy="1325563"/>
          </a:xfrm>
        </p:spPr>
        <p:txBody>
          <a:bodyPr>
            <a:normAutofit/>
          </a:bodyPr>
          <a:lstStyle/>
          <a:p>
            <a:r>
              <a:rPr lang="en-US" sz="5400" b="0" i="0" dirty="0">
                <a:effectLst/>
                <a:latin typeface="Söhne"/>
              </a:rPr>
              <a:t>Celebrating Juneteenth</a:t>
            </a:r>
            <a:endParaRPr lang="en-US" sz="5400" dirty="0"/>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8">
            <a:extLst>
              <a:ext uri="{FF2B5EF4-FFF2-40B4-BE49-F238E27FC236}">
                <a16:creationId xmlns:a16="http://schemas.microsoft.com/office/drawing/2014/main" id="{E50C9B59-E8AB-1A4A-43DE-47FC6F692A7A}"/>
              </a:ext>
            </a:extLst>
          </p:cNvPr>
          <p:cNvSpPr>
            <a:spLocks noGrp="1"/>
          </p:cNvSpPr>
          <p:nvPr>
            <p:ph idx="1"/>
          </p:nvPr>
        </p:nvSpPr>
        <p:spPr>
          <a:xfrm>
            <a:off x="838200" y="1929384"/>
            <a:ext cx="10515600" cy="4251960"/>
          </a:xfrm>
        </p:spPr>
        <p:txBody>
          <a:bodyPr>
            <a:normAutofit/>
          </a:bodyPr>
          <a:lstStyle/>
          <a:p>
            <a:r>
              <a:rPr lang="en-US" sz="2000" b="0" i="0" dirty="0">
                <a:effectLst/>
                <a:latin typeface="Noto Sans" panose="020B0502040504020204" pitchFamily="34" charset="0"/>
              </a:rPr>
              <a:t>King County </a:t>
            </a:r>
            <a:r>
              <a:rPr lang="en-US" sz="2000" dirty="0">
                <a:latin typeface="Noto Sans" panose="020B0502040504020204" pitchFamily="34" charset="0"/>
              </a:rPr>
              <a:t>honored and continues to honor</a:t>
            </a:r>
            <a:r>
              <a:rPr lang="en-US" sz="2000" b="0" i="0" dirty="0">
                <a:effectLst/>
                <a:latin typeface="Noto Sans" panose="020B0502040504020204" pitchFamily="34" charset="0"/>
              </a:rPr>
              <a:t> Juneteenth as an opportunity to shine a light on the power of our Black community’s health, strength, resiliency and beauty.</a:t>
            </a:r>
          </a:p>
          <a:p>
            <a:r>
              <a:rPr lang="en-US" sz="2000" b="0" i="0" dirty="0">
                <a:effectLst/>
                <a:latin typeface="Noto Sans" panose="020B0502040504020204" pitchFamily="34" charset="0"/>
              </a:rPr>
              <a:t>In historical terms, Juneteenth is significant since it represents the delayed justice for Black Americans in our region and country – a justice that we are still striving for in terms of health, education, the economy and more.</a:t>
            </a:r>
          </a:p>
          <a:p>
            <a:r>
              <a:rPr lang="en-US" sz="2000" b="0" i="0" dirty="0">
                <a:effectLst/>
                <a:latin typeface="Noto Sans" panose="020B0502040504020204" pitchFamily="34" charset="0"/>
              </a:rPr>
              <a:t>President Abraham Lincoln signed the Emancipation Proclamation on January 1, 1863, declaring enslaved Black people in Confederate-controlled areas were free.</a:t>
            </a:r>
          </a:p>
          <a:p>
            <a:r>
              <a:rPr lang="en-US" sz="2000" b="0" i="0" dirty="0">
                <a:effectLst/>
                <a:latin typeface="Noto Sans" panose="020B0502040504020204" pitchFamily="34" charset="0"/>
              </a:rPr>
              <a:t>However, it wasn’t until “Juneteenth” – June 19, 1865, two and a half years later – that Major General Gordon Granger and around 10,000 Union soldiers, including the combined New York 26th and 31st Regimes of the U.S. Colored Troops, arrived in Galveston Bay, Texas to announce and enforce General Order #3, that the war was over and slavery had ended.</a:t>
            </a:r>
          </a:p>
        </p:txBody>
      </p:sp>
    </p:spTree>
    <p:extLst>
      <p:ext uri="{BB962C8B-B14F-4D97-AF65-F5344CB8AC3E}">
        <p14:creationId xmlns:p14="http://schemas.microsoft.com/office/powerpoint/2010/main" val="1902493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7A8AB-80CF-9297-2B3C-5B7AEAB5A13F}"/>
              </a:ext>
            </a:extLst>
          </p:cNvPr>
          <p:cNvSpPr>
            <a:spLocks noGrp="1"/>
          </p:cNvSpPr>
          <p:nvPr>
            <p:ph type="title"/>
          </p:nvPr>
        </p:nvSpPr>
        <p:spPr>
          <a:xfrm>
            <a:off x="838200" y="365125"/>
            <a:ext cx="10515600" cy="1325563"/>
          </a:xfrm>
        </p:spPr>
        <p:txBody>
          <a:bodyPr>
            <a:normAutofit fontScale="90000"/>
          </a:bodyPr>
          <a:lstStyle/>
          <a:p>
            <a:r>
              <a:rPr lang="en-US" sz="5400" b="1">
                <a:effectLst/>
                <a:latin typeface="Calibri" panose="020F0502020204030204" pitchFamily="34" charset="0"/>
                <a:ea typeface="Calibri" panose="020F0502020204030204" pitchFamily="34" charset="0"/>
              </a:rPr>
              <a:t>Potential costs for COVID-19 vaccine and antiviral treatments</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D6EE51-1329-86AC-91F6-DEF047C0EE13}"/>
              </a:ext>
            </a:extLst>
          </p:cNvPr>
          <p:cNvSpPr>
            <a:spLocks noGrp="1"/>
          </p:cNvSpPr>
          <p:nvPr>
            <p:ph idx="1"/>
          </p:nvPr>
        </p:nvSpPr>
        <p:spPr>
          <a:xfrm>
            <a:off x="838200" y="1929384"/>
            <a:ext cx="10515600" cy="4251960"/>
          </a:xfrm>
        </p:spPr>
        <p:txBody>
          <a:bodyPr>
            <a:normAutofit/>
          </a:bodyPr>
          <a:lstStyle/>
          <a:p>
            <a:pPr marL="0" marR="0" indent="0" fontAlgn="base">
              <a:spcBef>
                <a:spcPts val="0"/>
              </a:spcBef>
              <a:spcAft>
                <a:spcPts val="0"/>
              </a:spcAft>
              <a:buNone/>
            </a:pPr>
            <a:r>
              <a:rPr lang="en-US" sz="2200">
                <a:effectLst/>
                <a:latin typeface="Calibri" panose="020F0502020204030204" pitchFamily="34" charset="0"/>
                <a:ea typeface="Calibri" panose="020F0502020204030204" pitchFamily="34" charset="0"/>
              </a:rPr>
              <a:t>Getting a COVID-19 vaccine will likely be similar to getting the annual flu shot and other routine vaccines. COVID-19 shots and boosters will continue to be free for children under 18 years (through the Washington Childhood Vaccine Program and Children’s Health Insurance Program). In addition, most commercial insurance, Medicare, and Medicaid programs will cover the vaccines for their members. </a:t>
            </a:r>
          </a:p>
          <a:p>
            <a:pPr marL="0" marR="0" indent="0" fontAlgn="base">
              <a:spcBef>
                <a:spcPts val="0"/>
              </a:spcBef>
              <a:spcAft>
                <a:spcPts val="0"/>
              </a:spcAft>
              <a:buNone/>
            </a:pPr>
            <a:r>
              <a:rPr lang="en-US" sz="2200">
                <a:effectLst/>
                <a:latin typeface="Calibri" panose="020F0502020204030204" pitchFamily="34" charset="0"/>
                <a:ea typeface="Calibri" panose="020F0502020204030204" pitchFamily="34" charset="0"/>
              </a:rPr>
              <a:t> </a:t>
            </a:r>
          </a:p>
          <a:p>
            <a:pPr marL="0" marR="0" indent="0" fontAlgn="base">
              <a:spcBef>
                <a:spcPts val="0"/>
              </a:spcBef>
              <a:spcAft>
                <a:spcPts val="0"/>
              </a:spcAft>
              <a:buNone/>
            </a:pPr>
            <a:r>
              <a:rPr lang="en-US" sz="2200">
                <a:effectLst/>
                <a:latin typeface="Calibri" panose="020F0502020204030204" pitchFamily="34" charset="0"/>
                <a:ea typeface="Calibri" panose="020F0502020204030204" pitchFamily="34" charset="0"/>
              </a:rPr>
              <a:t>Starting later this year, people will likely have out-of-pocket costs for COVID-19 treatment, depending on the type of insurance they have. This would be similar to the costs people have for other drugs through traditional coverage.</a:t>
            </a:r>
          </a:p>
          <a:p>
            <a:pPr marL="0" marR="0" indent="0">
              <a:spcBef>
                <a:spcPts val="0"/>
              </a:spcBef>
              <a:spcAft>
                <a:spcPts val="0"/>
              </a:spcAft>
              <a:buNone/>
            </a:pPr>
            <a:r>
              <a:rPr lang="en-US" sz="220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a:effectLst/>
                <a:latin typeface="Calibri" panose="020F0502020204030204" pitchFamily="34" charset="0"/>
                <a:ea typeface="Calibri" panose="020F0502020204030204" pitchFamily="34" charset="0"/>
              </a:rPr>
              <a:t>The federal government is working with vaccine and treatment manufacturers to ensure that Patient Assistance Programs that provide free access to these products are easy to use and broadly accessible.</a:t>
            </a:r>
          </a:p>
          <a:p>
            <a:endParaRPr lang="en-US" sz="2200"/>
          </a:p>
        </p:txBody>
      </p:sp>
    </p:spTree>
    <p:extLst>
      <p:ext uri="{BB962C8B-B14F-4D97-AF65-F5344CB8AC3E}">
        <p14:creationId xmlns:p14="http://schemas.microsoft.com/office/powerpoint/2010/main" val="14818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33F9B2-CAF3-2916-8DBA-875A3E9F5305}"/>
              </a:ext>
            </a:extLst>
          </p:cNvPr>
          <p:cNvSpPr>
            <a:spLocks noGrp="1"/>
          </p:cNvSpPr>
          <p:nvPr>
            <p:ph type="title"/>
          </p:nvPr>
        </p:nvSpPr>
        <p:spPr>
          <a:xfrm>
            <a:off x="686834" y="1153572"/>
            <a:ext cx="3200400" cy="4461163"/>
          </a:xfrm>
        </p:spPr>
        <p:txBody>
          <a:bodyPr>
            <a:normAutofit/>
          </a:bodyPr>
          <a:lstStyle/>
          <a:p>
            <a:r>
              <a:rPr lang="en-US">
                <a:solidFill>
                  <a:srgbClr val="FFFFFF"/>
                </a:solidFill>
              </a:rPr>
              <a:t>Pride Month</a:t>
            </a:r>
          </a:p>
        </p:txBody>
      </p:sp>
      <p:sp>
        <p:nvSpPr>
          <p:cNvPr id="20"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681C1A4-FA07-1134-1F8A-29EC181D4609}"/>
              </a:ext>
            </a:extLst>
          </p:cNvPr>
          <p:cNvSpPr>
            <a:spLocks noGrp="1"/>
          </p:cNvSpPr>
          <p:nvPr>
            <p:ph idx="1"/>
          </p:nvPr>
        </p:nvSpPr>
        <p:spPr>
          <a:xfrm>
            <a:off x="4447308" y="591344"/>
            <a:ext cx="6906491" cy="5585619"/>
          </a:xfrm>
        </p:spPr>
        <p:txBody>
          <a:bodyPr anchor="ctr">
            <a:normAutofit/>
          </a:bodyPr>
          <a:lstStyle/>
          <a:p>
            <a:r>
              <a:rPr lang="en-US" b="0" i="0" dirty="0">
                <a:effectLst/>
                <a:latin typeface="Söhne"/>
              </a:rPr>
              <a:t>Recognizing and supporting Pride Month is a wonderful way to show solidarity with the LGBTQ+ community and celebrate their identities, experiences, and contributions. Pride Month is observed in June each year and serves as a time to commemorate the Stonewall Riots, which took place in June 1969 and marked a pivotal moment in the fight for LGBTQ+ rights.</a:t>
            </a:r>
            <a:endParaRPr lang="en-US" b="1" dirty="0"/>
          </a:p>
        </p:txBody>
      </p:sp>
    </p:spTree>
    <p:extLst>
      <p:ext uri="{BB962C8B-B14F-4D97-AF65-F5344CB8AC3E}">
        <p14:creationId xmlns:p14="http://schemas.microsoft.com/office/powerpoint/2010/main" val="2389307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4B686C-15EB-69AA-918D-514B7E005DD3}"/>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Resources: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A1B8982-1009-1C4D-EEF3-31F8CFA0EB74}"/>
              </a:ext>
            </a:extLst>
          </p:cNvPr>
          <p:cNvSpPr>
            <a:spLocks noGrp="1"/>
          </p:cNvSpPr>
          <p:nvPr>
            <p:ph idx="1"/>
          </p:nvPr>
        </p:nvSpPr>
        <p:spPr>
          <a:xfrm>
            <a:off x="4447308" y="591344"/>
            <a:ext cx="7573456" cy="6266656"/>
          </a:xfrm>
        </p:spPr>
        <p:txBody>
          <a:bodyPr anchor="ctr">
            <a:normAutofit lnSpcReduction="10000"/>
          </a:bodyPr>
          <a:lstStyle/>
          <a:p>
            <a:pPr marL="342900" marR="0" lvl="0" indent="-342900">
              <a:spcBef>
                <a:spcPts val="0"/>
              </a:spcBef>
              <a:spcAft>
                <a:spcPts val="0"/>
              </a:spcAft>
              <a:buFont typeface="+mj-lt"/>
              <a:buAutoNum type="arabicPeriod"/>
            </a:pPr>
            <a:r>
              <a:rPr lang="en-US" sz="2000" u="sng" dirty="0">
                <a:effectLst/>
                <a:latin typeface="Calibri" panose="020F0502020204030204" pitchFamily="34" charset="0"/>
                <a:ea typeface="Times New Roman" panose="02020603050405020304" pitchFamily="18" charset="0"/>
                <a:hlinkClick r:id="rId2"/>
              </a:rPr>
              <a:t>Trans Lifeline – Peer support services, hotline, and resources for transgender people.</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000" u="sng" dirty="0">
                <a:effectLst/>
                <a:latin typeface="Calibri" panose="020F0502020204030204" pitchFamily="34" charset="0"/>
                <a:ea typeface="Times New Roman" panose="02020603050405020304" pitchFamily="18" charset="0"/>
                <a:hlinkClick r:id="rId3"/>
              </a:rPr>
              <a:t>The Trevor Project | For Young LGBTQ Lives</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000" u="sng" dirty="0">
                <a:effectLst/>
                <a:latin typeface="Calibri" panose="020F0502020204030204" pitchFamily="34" charset="0"/>
                <a:ea typeface="Times New Roman" panose="02020603050405020304" pitchFamily="18" charset="0"/>
                <a:hlinkClick r:id="rId4"/>
              </a:rPr>
              <a:t>API Chaya</a:t>
            </a:r>
            <a:r>
              <a:rPr lang="en-US" sz="2000" dirty="0">
                <a:effectLst/>
                <a:latin typeface="Calibri" panose="020F0502020204030204" pitchFamily="34" charset="0"/>
                <a:ea typeface="Times New Roman" panose="02020603050405020304" pitchFamily="18" charset="0"/>
              </a:rPr>
              <a:t> - Free, confidential, and culturally relevant hotline available to offer referrals, information, safety planning, and support for all languages. Focuses on supporting those impacted by domestic violence, sexual assault, and human trafficking within the South Asian, Asian, Pacific Islander, and LGBTIQ communities.1-877-922-4292</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000" u="sng" dirty="0">
                <a:effectLst/>
                <a:latin typeface="Calibri" panose="020F0502020204030204" pitchFamily="34" charset="0"/>
                <a:ea typeface="Times New Roman" panose="02020603050405020304" pitchFamily="18" charset="0"/>
                <a:hlinkClick r:id="rId5"/>
              </a:rPr>
              <a:t>BGLAD | Supporting LGBTQ+ at Youth Eastside Services</a:t>
            </a:r>
            <a:r>
              <a:rPr lang="en-US" sz="2000" dirty="0">
                <a:effectLst/>
                <a:latin typeface="Calibri" panose="020F0502020204030204" pitchFamily="34" charset="0"/>
                <a:ea typeface="Times New Roman" panose="02020603050405020304" pitchFamily="18" charset="0"/>
              </a:rPr>
              <a:t> – Support for LGBTQ+ Youth </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000" u="sng" dirty="0">
                <a:effectLst/>
                <a:latin typeface="Calibri" panose="020F0502020204030204" pitchFamily="34" charset="0"/>
                <a:ea typeface="Times New Roman" panose="02020603050405020304" pitchFamily="18" charset="0"/>
                <a:hlinkClick r:id="rId6"/>
              </a:rPr>
              <a:t>Welcome Home - Gay City: Seattle's LGBTQ Center</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000" u="sng" dirty="0">
                <a:effectLst/>
                <a:latin typeface="Calibri" panose="020F0502020204030204" pitchFamily="34" charset="0"/>
                <a:ea typeface="Times New Roman" panose="02020603050405020304" pitchFamily="18" charset="0"/>
                <a:hlinkClick r:id="rId7"/>
              </a:rPr>
              <a:t>LGBTQ Youth Resources — Lambert House</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000" u="sng" dirty="0">
                <a:effectLst/>
                <a:latin typeface="Calibri" panose="020F0502020204030204" pitchFamily="34" charset="0"/>
                <a:ea typeface="Times New Roman" panose="02020603050405020304" pitchFamily="18" charset="0"/>
                <a:hlinkClick r:id="rId8"/>
              </a:rPr>
              <a:t>Peer Seattle | LGBTQ Peer Support | Seattle</a:t>
            </a:r>
            <a:r>
              <a:rPr lang="en-US" sz="2000" dirty="0">
                <a:effectLst/>
                <a:latin typeface="Calibri" panose="020F0502020204030204" pitchFamily="34" charset="0"/>
                <a:ea typeface="Times New Roman" panose="02020603050405020304" pitchFamily="18" charset="0"/>
              </a:rPr>
              <a:t> – Anonymous HIV screening</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000" u="sng" dirty="0">
                <a:effectLst/>
                <a:latin typeface="Calibri" panose="020F0502020204030204" pitchFamily="34" charset="0"/>
                <a:ea typeface="Times New Roman" panose="02020603050405020304" pitchFamily="18" charset="0"/>
                <a:hlinkClick r:id="rId9"/>
              </a:rPr>
              <a:t>Gender Clinic - Seattle Children’s (seattlechildrens.org)</a:t>
            </a:r>
            <a:r>
              <a:rPr lang="en-US" sz="2000" dirty="0">
                <a:effectLst/>
                <a:latin typeface="Calibri" panose="020F0502020204030204" pitchFamily="34" charset="0"/>
                <a:ea typeface="Times New Roman" panose="02020603050405020304" pitchFamily="18" charset="0"/>
              </a:rPr>
              <a:t> - Cares for children, adolescents, and youth whose gender identity is different from their sex at birth and do not identify with traditional definitions of male or female</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000" u="sng" dirty="0">
                <a:effectLst/>
                <a:latin typeface="Calibri" panose="020F0502020204030204" pitchFamily="34" charset="0"/>
                <a:ea typeface="Times New Roman" panose="02020603050405020304" pitchFamily="18" charset="0"/>
                <a:hlinkClick r:id="rId10"/>
              </a:rPr>
              <a:t>Home - Gender Justice League</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000" u="sng" dirty="0">
                <a:effectLst/>
                <a:latin typeface="Calibri" panose="020F0502020204030204" pitchFamily="34" charset="0"/>
                <a:ea typeface="Times New Roman" panose="02020603050405020304" pitchFamily="18" charset="0"/>
                <a:hlinkClick r:id="rId11"/>
              </a:rPr>
              <a:t>Lifelong</a:t>
            </a:r>
            <a:r>
              <a:rPr lang="en-US" sz="2000" dirty="0">
                <a:effectLst/>
                <a:latin typeface="Calibri" panose="020F0502020204030204" pitchFamily="34" charset="0"/>
                <a:ea typeface="Times New Roman" panose="02020603050405020304" pitchFamily="18" charset="0"/>
              </a:rPr>
              <a:t> – Local non profit</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000" u="sng" dirty="0">
                <a:effectLst/>
                <a:latin typeface="Calibri" panose="020F0502020204030204" pitchFamily="34" charset="0"/>
                <a:ea typeface="Times New Roman" panose="02020603050405020304" pitchFamily="18" charset="0"/>
                <a:hlinkClick r:id="rId12"/>
              </a:rPr>
              <a:t>REFUGE Restrooms</a:t>
            </a:r>
            <a:r>
              <a:rPr lang="en-US" sz="2000" dirty="0">
                <a:effectLst/>
                <a:latin typeface="Calibri" panose="020F0502020204030204" pitchFamily="34" charset="0"/>
                <a:ea typeface="Times New Roman" panose="02020603050405020304" pitchFamily="18" charset="0"/>
              </a:rPr>
              <a:t> - Refuge Restrooms is a web application that seeks to provide safe restroom access for transgender, intersex, and gender nonconforming individuals</a:t>
            </a:r>
            <a:endParaRPr lang="en-US" sz="2000" dirty="0">
              <a:effectLst/>
              <a:latin typeface="Calibri" panose="020F0502020204030204" pitchFamily="34" charset="0"/>
              <a:ea typeface="Calibri" panose="020F0502020204030204" pitchFamily="34" charset="0"/>
            </a:endParaRPr>
          </a:p>
          <a:p>
            <a:endParaRPr lang="en-US" sz="1500" dirty="0"/>
          </a:p>
        </p:txBody>
      </p:sp>
    </p:spTree>
    <p:extLst>
      <p:ext uri="{BB962C8B-B14F-4D97-AF65-F5344CB8AC3E}">
        <p14:creationId xmlns:p14="http://schemas.microsoft.com/office/powerpoint/2010/main" val="1165140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1D017B-9B3F-6ADD-963F-BE334AE99C8A}"/>
              </a:ext>
            </a:extLst>
          </p:cNvPr>
          <p:cNvSpPr>
            <a:spLocks noGrp="1"/>
          </p:cNvSpPr>
          <p:nvPr>
            <p:ph type="title"/>
          </p:nvPr>
        </p:nvSpPr>
        <p:spPr>
          <a:xfrm>
            <a:off x="1171074" y="1396686"/>
            <a:ext cx="3240506" cy="4064628"/>
          </a:xfrm>
        </p:spPr>
        <p:txBody>
          <a:bodyPr>
            <a:normAutofit/>
          </a:bodyPr>
          <a:lstStyle/>
          <a:p>
            <a:r>
              <a:rPr lang="en-US" sz="3100" b="0" i="0" cap="all">
                <a:solidFill>
                  <a:srgbClr val="FFFFFF"/>
                </a:solidFill>
                <a:effectLst/>
                <a:latin typeface="Montserrat" panose="00000500000000000000" pitchFamily="2" charset="0"/>
              </a:rPr>
              <a:t>FOOD INSECURITY IN KING COUNTY REMAINS HIGH: HOW TO HELP AND GET FOOD ASSISTANCE</a:t>
            </a:r>
            <a:br>
              <a:rPr lang="en-US" sz="3100" b="0" i="0" cap="all">
                <a:solidFill>
                  <a:srgbClr val="FFFFFF"/>
                </a:solidFill>
                <a:effectLst/>
                <a:latin typeface="Montserrat" panose="00000500000000000000" pitchFamily="2" charset="0"/>
              </a:rPr>
            </a:br>
            <a:endParaRPr lang="en-US" sz="3100">
              <a:solidFill>
                <a:srgbClr val="FFFFFF"/>
              </a:solidFill>
            </a:endParaRPr>
          </a:p>
        </p:txBody>
      </p:sp>
      <p:sp>
        <p:nvSpPr>
          <p:cNvPr id="17"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3C510B-685F-3CBC-79EE-4174332E6647}"/>
              </a:ext>
            </a:extLst>
          </p:cNvPr>
          <p:cNvSpPr>
            <a:spLocks noGrp="1"/>
          </p:cNvSpPr>
          <p:nvPr>
            <p:ph idx="1"/>
          </p:nvPr>
        </p:nvSpPr>
        <p:spPr>
          <a:xfrm>
            <a:off x="5370153" y="678094"/>
            <a:ext cx="6743078" cy="6030931"/>
          </a:xfrm>
        </p:spPr>
        <p:txBody>
          <a:bodyPr>
            <a:normAutofit fontScale="85000" lnSpcReduction="20000"/>
          </a:bodyPr>
          <a:lstStyle/>
          <a:p>
            <a:pPr>
              <a:buFont typeface="Arial" panose="020B0604020202020204" pitchFamily="34" charset="0"/>
              <a:buChar char="•"/>
            </a:pPr>
            <a:r>
              <a:rPr lang="en-US" sz="2000" b="1" i="0" dirty="0">
                <a:effectLst/>
                <a:latin typeface="Noto Sans" panose="020B0502040504020204" pitchFamily="34" charset="0"/>
              </a:rPr>
              <a:t>Basic Food/SNAP: </a:t>
            </a:r>
            <a:r>
              <a:rPr lang="en-US" sz="2000" b="0" i="0" dirty="0">
                <a:effectLst/>
                <a:latin typeface="Noto Sans" panose="020B0502040504020204" pitchFamily="34" charset="0"/>
              </a:rPr>
              <a:t>King County’s Access and Outreach Team can help you apply and answer questions about </a:t>
            </a:r>
            <a:r>
              <a:rPr lang="en-US" sz="2000" b="0" i="0" u="none" strike="noStrike" dirty="0">
                <a:effectLst/>
                <a:latin typeface="Noto Sans" panose="020B0502040504020204" pitchFamily="34" charset="0"/>
                <a:hlinkClick r:id="rId2"/>
              </a:rPr>
              <a:t>Washington State’s Basic Food program</a:t>
            </a:r>
            <a:r>
              <a:rPr lang="en-US" sz="2000" b="0" i="0" dirty="0">
                <a:effectLst/>
                <a:latin typeface="Noto Sans" panose="020B0502040504020204" pitchFamily="34" charset="0"/>
              </a:rPr>
              <a:t>. Call the </a:t>
            </a:r>
            <a:r>
              <a:rPr lang="en-US" sz="2000" b="0" i="0" u="none" strike="noStrike" dirty="0">
                <a:effectLst/>
                <a:latin typeface="Noto Sans" panose="020B0502040504020204" pitchFamily="34" charset="0"/>
                <a:hlinkClick r:id="rId3"/>
              </a:rPr>
              <a:t>Community Health Access Program (CHAP):</a:t>
            </a:r>
            <a:r>
              <a:rPr lang="en-US" sz="2000" b="0" i="0" dirty="0">
                <a:effectLst/>
                <a:latin typeface="Noto Sans" panose="020B0502040504020204" pitchFamily="34" charset="0"/>
              </a:rPr>
              <a:t> at 1-800-756-5437. </a:t>
            </a:r>
          </a:p>
          <a:p>
            <a:pPr>
              <a:buFont typeface="Arial" panose="020B0604020202020204" pitchFamily="34" charset="0"/>
              <a:buChar char="•"/>
            </a:pPr>
            <a:r>
              <a:rPr lang="en-US" sz="2000" b="1" i="0" dirty="0">
                <a:effectLst/>
                <a:latin typeface="Noto Sans" panose="020B0502040504020204" pitchFamily="34" charset="0"/>
              </a:rPr>
              <a:t>SNAP Market Match and SNAP Produce Match</a:t>
            </a:r>
            <a:r>
              <a:rPr lang="en-US" sz="2000" b="0" i="0" dirty="0">
                <a:effectLst/>
                <a:latin typeface="Noto Sans" panose="020B0502040504020204" pitchFamily="34" charset="0"/>
              </a:rPr>
              <a:t>: You can stretch Basic Food benefits by purchasing fresh vegetables and fruit at participating farmers markets. Visit </a:t>
            </a:r>
            <a:r>
              <a:rPr lang="en-US" sz="2000" b="0" i="0" u="none" strike="noStrike" dirty="0">
                <a:effectLst/>
                <a:latin typeface="Noto Sans" panose="020B0502040504020204" pitchFamily="34" charset="0"/>
                <a:hlinkClick r:id="rId4"/>
              </a:rPr>
              <a:t>SNAP Market Match</a:t>
            </a:r>
            <a:r>
              <a:rPr lang="en-US" sz="2000" b="0" i="0" dirty="0">
                <a:effectLst/>
                <a:latin typeface="Noto Sans" panose="020B0502040504020204" pitchFamily="34" charset="0"/>
              </a:rPr>
              <a:t>, email </a:t>
            </a:r>
            <a:r>
              <a:rPr lang="en-US" sz="2000" b="0" i="0" u="none" strike="noStrike" dirty="0">
                <a:effectLst/>
                <a:latin typeface="Noto Sans" panose="020B0502040504020204" pitchFamily="34" charset="0"/>
                <a:hlinkClick r:id="rId5"/>
              </a:rPr>
              <a:t>SNAP.MarketMatch@doh.wa.gov</a:t>
            </a:r>
            <a:r>
              <a:rPr lang="en-US" sz="2000" b="0" i="0" dirty="0">
                <a:effectLst/>
                <a:latin typeface="Noto Sans" panose="020B0502040504020204" pitchFamily="34" charset="0"/>
              </a:rPr>
              <a:t>, or call 360- 236-3148. Also available is SNAP Produce Match, a program where shoppers who use Basic Food benefits can stretch their food budget to buy more fruits and vegetables at participating grocery stores and online. Visit the website at </a:t>
            </a:r>
            <a:r>
              <a:rPr lang="en-US" sz="2000" b="0" i="0" u="none" strike="noStrike" dirty="0">
                <a:effectLst/>
                <a:latin typeface="Noto Sans" panose="020B0502040504020204" pitchFamily="34" charset="0"/>
                <a:hlinkClick r:id="rId6"/>
              </a:rPr>
              <a:t>SNAP Produce Match</a:t>
            </a:r>
            <a:r>
              <a:rPr lang="en-US" sz="2000" b="0" i="0" dirty="0">
                <a:effectLst/>
                <a:latin typeface="Noto Sans" panose="020B0502040504020204" pitchFamily="34" charset="0"/>
              </a:rPr>
              <a:t>, email </a:t>
            </a:r>
            <a:r>
              <a:rPr lang="en-US" sz="2000" b="0" i="0" u="none" strike="noStrike" dirty="0">
                <a:effectLst/>
                <a:latin typeface="Noto Sans" panose="020B0502040504020204" pitchFamily="34" charset="0"/>
                <a:hlinkClick r:id="rId7"/>
              </a:rPr>
              <a:t>SNAP.ProduceMatch@doh.wa.gov</a:t>
            </a:r>
            <a:r>
              <a:rPr lang="en-US" sz="2000" b="0" i="0" dirty="0">
                <a:effectLst/>
                <a:latin typeface="Noto Sans" panose="020B0502040504020204" pitchFamily="34" charset="0"/>
              </a:rPr>
              <a:t>, or call 360-236-3148.</a:t>
            </a:r>
          </a:p>
          <a:p>
            <a:pPr>
              <a:buFont typeface="Arial" panose="020B0604020202020204" pitchFamily="34" charset="0"/>
              <a:buChar char="•"/>
            </a:pPr>
            <a:r>
              <a:rPr lang="en-US" sz="2000" b="1" i="0" dirty="0">
                <a:effectLst/>
                <a:latin typeface="Noto Sans" panose="020B0502040504020204" pitchFamily="34" charset="0"/>
              </a:rPr>
              <a:t>Women, Infants, and Children (WIC) Supplemental Nutrition Program:</a:t>
            </a:r>
            <a:r>
              <a:rPr lang="en-US" sz="2000" b="0" i="0" dirty="0">
                <a:effectLst/>
                <a:latin typeface="Noto Sans" panose="020B0502040504020204" pitchFamily="34" charset="0"/>
              </a:rPr>
              <a:t> The WIC program provides families with healthy food, nutrition counseling, and breastfeeding support. You may be eligible for WIC if you are pregnant or postpartum, have an infant, or child under age 5. To learn more, see </a:t>
            </a:r>
            <a:r>
              <a:rPr lang="en-US" sz="2000" b="0" i="0" u="none" strike="noStrike" dirty="0">
                <a:effectLst/>
                <a:latin typeface="Noto Sans" panose="020B0502040504020204" pitchFamily="34" charset="0"/>
                <a:hlinkClick r:id="rId8"/>
              </a:rPr>
              <a:t>Public Health WIC Services</a:t>
            </a:r>
            <a:r>
              <a:rPr lang="en-US" sz="2000" b="0" i="0" dirty="0">
                <a:effectLst/>
                <a:latin typeface="Noto Sans" panose="020B0502040504020204" pitchFamily="34" charset="0"/>
              </a:rPr>
              <a:t>, or call 206-263-9300.</a:t>
            </a:r>
          </a:p>
          <a:p>
            <a:pPr>
              <a:buFont typeface="Arial" panose="020B0604020202020204" pitchFamily="34" charset="0"/>
              <a:buChar char="•"/>
            </a:pPr>
            <a:r>
              <a:rPr lang="en-US" sz="2000" b="1" i="0" dirty="0">
                <a:effectLst/>
                <a:latin typeface="Noto Sans" panose="020B0502040504020204" pitchFamily="34" charset="0"/>
              </a:rPr>
              <a:t>Senior Farmers Market Nutrition Program</a:t>
            </a:r>
            <a:r>
              <a:rPr lang="en-US" sz="2000" b="0" i="0" dirty="0">
                <a:effectLst/>
                <a:latin typeface="Noto Sans" panose="020B0502040504020204" pitchFamily="34" charset="0"/>
              </a:rPr>
              <a:t>: You can find nutrition resources for older adults, including senior congregate meal locations and information about applying for an $80 e-benefit card to purchase fruits and vegetables at participating farmers markets here: </a:t>
            </a:r>
            <a:r>
              <a:rPr lang="en-US" sz="2000" b="0" i="0" u="none" strike="noStrike" dirty="0">
                <a:effectLst/>
                <a:latin typeface="Noto Sans" panose="020B0502040504020204" pitchFamily="34" charset="0"/>
                <a:hlinkClick r:id="rId9"/>
              </a:rPr>
              <a:t>agingkingcounty.org/what-we-do/healthy-aging/#sfmnp</a:t>
            </a:r>
            <a:r>
              <a:rPr lang="en-US" sz="2000" b="0" i="0" dirty="0">
                <a:effectLst/>
                <a:latin typeface="Noto Sans" panose="020B0502040504020204" pitchFamily="34" charset="0"/>
              </a:rPr>
              <a:t>. Applications open on April 10, 2023.  You can also call </a:t>
            </a:r>
            <a:r>
              <a:rPr lang="en-US" sz="2000" b="0" i="0" u="none" strike="noStrike" dirty="0">
                <a:effectLst/>
                <a:latin typeface="Noto Sans" panose="020B0502040504020204" pitchFamily="34" charset="0"/>
                <a:hlinkClick r:id="rId10"/>
              </a:rPr>
              <a:t>Community Living Connections</a:t>
            </a:r>
            <a:r>
              <a:rPr lang="en-US" sz="2000" b="0" i="0" dirty="0">
                <a:effectLst/>
                <a:latin typeface="Noto Sans" panose="020B0502040504020204" pitchFamily="34" charset="0"/>
              </a:rPr>
              <a:t> at 206-962-8467 or (toll-free) 1-844-348-5464.</a:t>
            </a:r>
          </a:p>
          <a:p>
            <a:endParaRPr lang="en-US" sz="900" dirty="0"/>
          </a:p>
        </p:txBody>
      </p:sp>
    </p:spTree>
    <p:extLst>
      <p:ext uri="{BB962C8B-B14F-4D97-AF65-F5344CB8AC3E}">
        <p14:creationId xmlns:p14="http://schemas.microsoft.com/office/powerpoint/2010/main" val="3021728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EB84D-9926-D6B6-3542-EEE7BD39F83F}"/>
              </a:ext>
            </a:extLst>
          </p:cNvPr>
          <p:cNvSpPr>
            <a:spLocks noGrp="1"/>
          </p:cNvSpPr>
          <p:nvPr>
            <p:ph type="title"/>
          </p:nvPr>
        </p:nvSpPr>
        <p:spPr>
          <a:xfrm>
            <a:off x="841248" y="548640"/>
            <a:ext cx="3600860" cy="5431536"/>
          </a:xfrm>
        </p:spPr>
        <p:txBody>
          <a:bodyPr>
            <a:normAutofit/>
          </a:bodyPr>
          <a:lstStyle/>
          <a:p>
            <a:r>
              <a:rPr lang="en-US" sz="5400" dirty="0"/>
              <a:t>More locations</a:t>
            </a:r>
            <a:br>
              <a:rPr lang="en-US" sz="5400" dirty="0"/>
            </a:br>
            <a:endParaRPr lang="en-US"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AAB3E7-8616-019A-8CE8-894A07CCE130}"/>
              </a:ext>
            </a:extLst>
          </p:cNvPr>
          <p:cNvSpPr>
            <a:spLocks noGrp="1"/>
          </p:cNvSpPr>
          <p:nvPr>
            <p:ph idx="1"/>
          </p:nvPr>
        </p:nvSpPr>
        <p:spPr>
          <a:xfrm>
            <a:off x="5126418" y="552091"/>
            <a:ext cx="6224335" cy="5431536"/>
          </a:xfrm>
        </p:spPr>
        <p:txBody>
          <a:bodyPr anchor="ctr">
            <a:normAutofit fontScale="85000" lnSpcReduction="10000"/>
          </a:bodyPr>
          <a:lstStyle/>
          <a:p>
            <a:pPr algn="l">
              <a:buFont typeface="Arial" panose="020B0604020202020204" pitchFamily="34" charset="0"/>
              <a:buChar char="•"/>
            </a:pPr>
            <a:r>
              <a:rPr lang="en-US" sz="2000" b="1" i="0" dirty="0">
                <a:solidFill>
                  <a:srgbClr val="000000"/>
                </a:solidFill>
                <a:effectLst/>
                <a:latin typeface="Noto Sans" panose="020B0502040504020204" pitchFamily="34" charset="0"/>
              </a:rPr>
              <a:t>School Meals and Summer EBT</a:t>
            </a:r>
            <a:r>
              <a:rPr lang="en-US" sz="2000" b="0" i="0" dirty="0">
                <a:solidFill>
                  <a:srgbClr val="393939"/>
                </a:solidFill>
                <a:effectLst/>
                <a:latin typeface="Noto Sans" panose="020B0502040504020204" pitchFamily="34" charset="0"/>
              </a:rPr>
              <a:t>: Families can apply for free or reduced-price school meals for their children at any time during the school year by applying directly through their school or school district. School children who receive free or reduced-price school meals qualify for up to a $120 e-benefit card to purchase food during the summer months. </a:t>
            </a:r>
          </a:p>
          <a:p>
            <a:pPr algn="l">
              <a:buFont typeface="Arial" panose="020B0604020202020204" pitchFamily="34" charset="0"/>
              <a:buChar char="•"/>
            </a:pPr>
            <a:r>
              <a:rPr lang="en-US" sz="2000" b="1" i="0" dirty="0">
                <a:solidFill>
                  <a:srgbClr val="000000"/>
                </a:solidFill>
                <a:effectLst/>
                <a:latin typeface="Noto Sans" panose="020B0502040504020204" pitchFamily="34" charset="0"/>
              </a:rPr>
              <a:t>Seattle Fresh Bucks</a:t>
            </a:r>
            <a:r>
              <a:rPr lang="en-US" sz="2000" b="0" i="0" dirty="0">
                <a:solidFill>
                  <a:srgbClr val="393939"/>
                </a:solidFill>
                <a:effectLst/>
                <a:latin typeface="Noto Sans" panose="020B0502040504020204" pitchFamily="34" charset="0"/>
              </a:rPr>
              <a:t>: Eligible Seattle residents with household income below 80% area median income can enroll in the Fresh Bucks program to receive $40 in vouchers a month by mail. The vouchers, allow participants to buy any qualifying fruit and vegetable at any participating retailer including farmers markets, Seattle </a:t>
            </a:r>
            <a:r>
              <a:rPr lang="en-US" sz="2000" b="0" i="0" dirty="0" err="1">
                <a:solidFill>
                  <a:srgbClr val="393939"/>
                </a:solidFill>
                <a:effectLst/>
                <a:latin typeface="Noto Sans" panose="020B0502040504020204" pitchFamily="34" charset="0"/>
              </a:rPr>
              <a:t>Safeways</a:t>
            </a:r>
            <a:r>
              <a:rPr lang="en-US" sz="2000" b="0" i="0" dirty="0">
                <a:solidFill>
                  <a:srgbClr val="393939"/>
                </a:solidFill>
                <a:effectLst/>
                <a:latin typeface="Noto Sans" panose="020B0502040504020204" pitchFamily="34" charset="0"/>
              </a:rPr>
              <a:t>, and participating Seattle neighborhood grocers and farm stands. See </a:t>
            </a:r>
            <a:r>
              <a:rPr lang="en-US" sz="2000" b="0" i="0" u="none" strike="noStrike" dirty="0">
                <a:solidFill>
                  <a:srgbClr val="AC5900"/>
                </a:solidFill>
                <a:effectLst/>
                <a:latin typeface="Noto Sans" panose="020B0502040504020204" pitchFamily="34" charset="0"/>
                <a:hlinkClick r:id="rId2"/>
              </a:rPr>
              <a:t>Seattle Fresh Bucks </a:t>
            </a:r>
            <a:r>
              <a:rPr lang="en-US" sz="2000" b="0" i="0" dirty="0">
                <a:solidFill>
                  <a:srgbClr val="393939"/>
                </a:solidFill>
                <a:effectLst/>
                <a:latin typeface="Noto Sans" panose="020B0502040504020204" pitchFamily="34" charset="0"/>
              </a:rPr>
              <a:t>or call 206-684-2489 for more information.</a:t>
            </a:r>
          </a:p>
          <a:p>
            <a:pPr algn="l">
              <a:buFont typeface="Arial" panose="020B0604020202020204" pitchFamily="34" charset="0"/>
              <a:buChar char="•"/>
            </a:pPr>
            <a:r>
              <a:rPr lang="en-US" sz="2000" b="1" i="0" dirty="0">
                <a:solidFill>
                  <a:srgbClr val="000000"/>
                </a:solidFill>
                <a:effectLst/>
                <a:latin typeface="Noto Sans" panose="020B0502040504020204" pitchFamily="34" charset="0"/>
              </a:rPr>
              <a:t>Food Banks and Meal Programs</a:t>
            </a:r>
            <a:r>
              <a:rPr lang="en-US" sz="2000" b="0" i="0" dirty="0">
                <a:solidFill>
                  <a:srgbClr val="393939"/>
                </a:solidFill>
                <a:effectLst/>
                <a:latin typeface="Noto Sans" panose="020B0502040504020204" pitchFamily="34" charset="0"/>
              </a:rPr>
              <a:t>: Many food banks now offer home delivery services and other conveniences like online ordering and curbside pick-up. Before going to your local food bank or meal program, call ahead to confirm their hours and to make an appointment, if necessary. Find your closest food bank or meal program by visiting this </a:t>
            </a:r>
            <a:r>
              <a:rPr lang="en-US" sz="2000" b="0" i="0" u="none" strike="noStrike" dirty="0">
                <a:solidFill>
                  <a:srgbClr val="AC5900"/>
                </a:solidFill>
                <a:effectLst/>
                <a:latin typeface="Noto Sans" panose="020B0502040504020204" pitchFamily="34" charset="0"/>
                <a:hlinkClick r:id="rId3"/>
              </a:rPr>
              <a:t>list and map of food resources</a:t>
            </a:r>
            <a:r>
              <a:rPr lang="en-US" sz="2000" b="0" i="0" dirty="0">
                <a:solidFill>
                  <a:srgbClr val="393939"/>
                </a:solidFill>
                <a:effectLst/>
                <a:latin typeface="Noto Sans" panose="020B0502040504020204" pitchFamily="34" charset="0"/>
              </a:rPr>
              <a:t>.</a:t>
            </a:r>
          </a:p>
          <a:p>
            <a:endParaRPr lang="en-US" sz="1700" dirty="0"/>
          </a:p>
        </p:txBody>
      </p:sp>
    </p:spTree>
    <p:extLst>
      <p:ext uri="{BB962C8B-B14F-4D97-AF65-F5344CB8AC3E}">
        <p14:creationId xmlns:p14="http://schemas.microsoft.com/office/powerpoint/2010/main" val="2651977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3D9ECC-3090-50FE-7A93-562694BD5446}"/>
              </a:ext>
            </a:extLst>
          </p:cNvPr>
          <p:cNvSpPr>
            <a:spLocks noGrp="1"/>
          </p:cNvSpPr>
          <p:nvPr>
            <p:ph type="title"/>
          </p:nvPr>
        </p:nvSpPr>
        <p:spPr>
          <a:xfrm>
            <a:off x="686834" y="1153572"/>
            <a:ext cx="3200400" cy="4461163"/>
          </a:xfrm>
        </p:spPr>
        <p:txBody>
          <a:bodyPr>
            <a:normAutofit/>
          </a:bodyPr>
          <a:lstStyle/>
          <a:p>
            <a:r>
              <a:rPr lang="en-US">
                <a:solidFill>
                  <a:srgbClr val="FFFFFF"/>
                </a:solidFill>
              </a:rPr>
              <a:t>Next Meetings: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F04FDA-6E2B-5109-D347-B53A3486FEDC}"/>
              </a:ext>
            </a:extLst>
          </p:cNvPr>
          <p:cNvSpPr>
            <a:spLocks noGrp="1"/>
          </p:cNvSpPr>
          <p:nvPr>
            <p:ph idx="1"/>
          </p:nvPr>
        </p:nvSpPr>
        <p:spPr>
          <a:xfrm>
            <a:off x="4447308" y="591344"/>
            <a:ext cx="6906491" cy="5585619"/>
          </a:xfrm>
        </p:spPr>
        <p:txBody>
          <a:bodyPr anchor="ctr">
            <a:normAutofit/>
          </a:bodyPr>
          <a:lstStyle/>
          <a:p>
            <a:r>
              <a:rPr lang="en-US" dirty="0"/>
              <a:t>July 26</a:t>
            </a:r>
            <a:r>
              <a:rPr lang="en-US" baseline="30000" dirty="0"/>
              <a:t>th</a:t>
            </a:r>
            <a:r>
              <a:rPr lang="en-US" dirty="0"/>
              <a:t>  – 3:30-5pm</a:t>
            </a:r>
          </a:p>
          <a:p>
            <a:r>
              <a:rPr lang="en-US" dirty="0"/>
              <a:t>August 23</a:t>
            </a:r>
            <a:r>
              <a:rPr lang="en-US" baseline="30000" dirty="0"/>
              <a:t>rd</a:t>
            </a:r>
            <a:r>
              <a:rPr lang="en-US" dirty="0"/>
              <a:t> 3:30-5pm</a:t>
            </a:r>
          </a:p>
        </p:txBody>
      </p:sp>
    </p:spTree>
    <p:extLst>
      <p:ext uri="{BB962C8B-B14F-4D97-AF65-F5344CB8AC3E}">
        <p14:creationId xmlns:p14="http://schemas.microsoft.com/office/powerpoint/2010/main" val="111609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245DA2-5FA5-02A0-7F6D-F195AE13F2E0}"/>
              </a:ext>
            </a:extLst>
          </p:cNvPr>
          <p:cNvSpPr>
            <a:spLocks noGrp="1"/>
          </p:cNvSpPr>
          <p:nvPr>
            <p:ph type="title"/>
          </p:nvPr>
        </p:nvSpPr>
        <p:spPr>
          <a:xfrm>
            <a:off x="838200" y="365125"/>
            <a:ext cx="10515600" cy="1325563"/>
          </a:xfrm>
        </p:spPr>
        <p:txBody>
          <a:bodyPr>
            <a:normAutofit/>
          </a:bodyPr>
          <a:lstStyle/>
          <a:p>
            <a:r>
              <a:rPr lang="en-US" sz="4200" b="1">
                <a:effectLst/>
                <a:latin typeface="Calibri" panose="020F0502020204030204" pitchFamily="34" charset="0"/>
                <a:ea typeface="Calibri" panose="020F0502020204030204" pitchFamily="34" charset="0"/>
              </a:rPr>
              <a:t>Some people may need to re-enroll for Apple Health (Medicaid) coverage</a:t>
            </a:r>
            <a:endParaRPr lang="en-US"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080C75-C1D1-E0A8-F22C-44235793AD71}"/>
              </a:ext>
            </a:extLst>
          </p:cNvPr>
          <p:cNvSpPr>
            <a:spLocks noGrp="1"/>
          </p:cNvSpPr>
          <p:nvPr>
            <p:ph idx="1"/>
          </p:nvPr>
        </p:nvSpPr>
        <p:spPr>
          <a:xfrm>
            <a:off x="838200" y="1911629"/>
            <a:ext cx="10515600" cy="4251960"/>
          </a:xfrm>
        </p:spPr>
        <p:txBody>
          <a:bodyPr>
            <a:normAutofit/>
          </a:bodyPr>
          <a:lstStyle/>
          <a:p>
            <a:r>
              <a:rPr lang="en-US" sz="1700">
                <a:effectLst/>
                <a:latin typeface="Calibri" panose="020F0502020204030204" pitchFamily="34" charset="0"/>
                <a:ea typeface="Calibri" panose="020F0502020204030204" pitchFamily="34" charset="0"/>
              </a:rPr>
              <a:t>The COVID-19 federal emergency declaration temporarily prevented anyone from losing their Apple Health (Medicaid) insurance, even if their income increased and they were no longer eligible. With the order ending this spring, some people will be required to complete a renewal application to keep their Apple Health coverage</a:t>
            </a:r>
            <a:endParaRPr lang="en-US" sz="1700">
              <a:latin typeface="Calibri" panose="020F0502020204030204" pitchFamily="34" charset="0"/>
              <a:ea typeface="Calibri" panose="020F0502020204030204" pitchFamily="34" charset="0"/>
            </a:endParaRPr>
          </a:p>
          <a:p>
            <a:pPr marL="0" indent="0">
              <a:buNone/>
            </a:pPr>
            <a:endParaRPr lang="en-US" sz="1700">
              <a:effectLst/>
              <a:latin typeface="Calibri" panose="020F0502020204030204" pitchFamily="34" charset="0"/>
              <a:ea typeface="Calibri" panose="020F0502020204030204" pitchFamily="34" charset="0"/>
            </a:endParaRPr>
          </a:p>
          <a:p>
            <a:r>
              <a:rPr lang="en-US" sz="1700">
                <a:effectLst/>
                <a:latin typeface="Calibri" panose="020F0502020204030204" pitchFamily="34" charset="0"/>
                <a:ea typeface="Calibri" panose="020F0502020204030204" pitchFamily="34" charset="0"/>
              </a:rPr>
              <a:t>In the coming months, Apple Health users may receive a letter from the state with renewal instructions, and they must respond within 60 days. Now is a good time for all Apple Health users to make sure their mailing address and email are up to date with Apple Health at </a:t>
            </a:r>
            <a:r>
              <a:rPr lang="en-US" sz="1700" u="sng">
                <a:effectLst/>
                <a:latin typeface="Calibri" panose="020F0502020204030204" pitchFamily="34" charset="0"/>
                <a:ea typeface="Calibri" panose="020F0502020204030204" pitchFamily="34" charset="0"/>
                <a:hlinkClick r:id="rId2"/>
              </a:rPr>
              <a:t>WAHealthPlanFinder.org</a:t>
            </a:r>
            <a:endParaRPr lang="en-US" sz="1700">
              <a:latin typeface="Calibri" panose="020F0502020204030204" pitchFamily="34" charset="0"/>
              <a:ea typeface="Calibri" panose="020F0502020204030204" pitchFamily="34" charset="0"/>
            </a:endParaRPr>
          </a:p>
          <a:p>
            <a:pPr marL="0" indent="0">
              <a:buNone/>
            </a:pPr>
            <a:endParaRPr lang="en-US" sz="1700">
              <a:latin typeface="Calibri" panose="020F0502020204030204" pitchFamily="34" charset="0"/>
              <a:ea typeface="Calibri" panose="020F0502020204030204" pitchFamily="34" charset="0"/>
            </a:endParaRPr>
          </a:p>
          <a:p>
            <a:r>
              <a:rPr lang="en-US" sz="1700">
                <a:effectLst/>
                <a:latin typeface="Calibri" panose="020F0502020204030204" pitchFamily="34" charset="0"/>
                <a:ea typeface="Calibri" panose="020F0502020204030204" pitchFamily="34" charset="0"/>
              </a:rPr>
              <a:t>Public Health will be working with community partners in the coming weeks to conduct outreach and assist anyone who may be at risk of losing their Apple Health</a:t>
            </a:r>
            <a:endParaRPr lang="en-US" sz="1700">
              <a:latin typeface="Calibri" panose="020F0502020204030204" pitchFamily="34" charset="0"/>
              <a:ea typeface="Calibri" panose="020F0502020204030204" pitchFamily="34" charset="0"/>
            </a:endParaRPr>
          </a:p>
          <a:p>
            <a:endParaRPr lang="en-US" sz="1700">
              <a:latin typeface="Calibri" panose="020F0502020204030204" pitchFamily="34" charset="0"/>
              <a:ea typeface="Calibri" panose="020F0502020204030204" pitchFamily="34" charset="0"/>
            </a:endParaRPr>
          </a:p>
          <a:p>
            <a:r>
              <a:rPr lang="en-US" sz="1700">
                <a:effectLst/>
                <a:latin typeface="Calibri" panose="020F0502020204030204" pitchFamily="34" charset="0"/>
                <a:ea typeface="Calibri" panose="020F0502020204030204" pitchFamily="34" charset="0"/>
              </a:rPr>
              <a:t>Public Health insurance navigators are available to help assist you with information on affordable healthcare options and enrollment: 1-800-756-5437, </a:t>
            </a:r>
            <a:r>
              <a:rPr lang="en-US" sz="1700" u="sng">
                <a:effectLst/>
                <a:latin typeface="Calibri" panose="020F0502020204030204" pitchFamily="34" charset="0"/>
                <a:ea typeface="Calibri" panose="020F0502020204030204" pitchFamily="34" charset="0"/>
                <a:hlinkClick r:id="rId3"/>
              </a:rPr>
              <a:t>www.kingcounty.gov/chap</a:t>
            </a:r>
            <a:endParaRPr lang="en-US" sz="17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1323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455C-DB40-A926-2C11-FB470F29D221}"/>
              </a:ext>
            </a:extLst>
          </p:cNvPr>
          <p:cNvSpPr>
            <a:spLocks noGrp="1"/>
          </p:cNvSpPr>
          <p:nvPr>
            <p:ph type="title"/>
          </p:nvPr>
        </p:nvSpPr>
        <p:spPr>
          <a:solidFill>
            <a:schemeClr val="accent2">
              <a:lumMod val="60000"/>
              <a:lumOff val="40000"/>
            </a:schemeClr>
          </a:solidFill>
        </p:spPr>
        <p:txBody>
          <a:bodyPr/>
          <a:lstStyle/>
          <a:p>
            <a:pPr algn="ctr"/>
            <a:r>
              <a:rPr lang="en-US"/>
              <a:t>Treatment</a:t>
            </a:r>
          </a:p>
        </p:txBody>
      </p:sp>
      <p:sp>
        <p:nvSpPr>
          <p:cNvPr id="4" name="Rectangle 3">
            <a:extLst>
              <a:ext uri="{FF2B5EF4-FFF2-40B4-BE49-F238E27FC236}">
                <a16:creationId xmlns:a16="http://schemas.microsoft.com/office/drawing/2014/main" id="{B1656B42-B540-46B6-A62D-9BA4D530977D}"/>
              </a:ext>
            </a:extLst>
          </p:cNvPr>
          <p:cNvSpPr/>
          <p:nvPr/>
        </p:nvSpPr>
        <p:spPr>
          <a:xfrm>
            <a:off x="965771" y="2486346"/>
            <a:ext cx="4818580" cy="33082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u="sng">
                <a:effectLst/>
                <a:latin typeface="Calibri" panose="020F0502020204030204" pitchFamily="34" charset="0"/>
                <a:ea typeface="Calibri" panose="020F0502020204030204" pitchFamily="34" charset="0"/>
                <a:cs typeface="Times New Roman" panose="02020603050405020304" pitchFamily="18" charset="0"/>
                <a:hlinkClick r:id="rId2"/>
              </a:rPr>
              <a:t>COVID-19 antiviral medication</a:t>
            </a:r>
            <a:r>
              <a:rPr lang="en-US" sz="1800" u="sng">
                <a:effectLst/>
                <a:latin typeface="Calibri" panose="020F0502020204030204" pitchFamily="34" charset="0"/>
                <a:ea typeface="Calibri" panose="020F0502020204030204" pitchFamily="34" charset="0"/>
                <a:cs typeface="Times New Roman" panose="02020603050405020304" pitchFamily="18" charset="0"/>
              </a:rPr>
              <a:t>s</a:t>
            </a:r>
            <a:r>
              <a:rPr lang="en-US" sz="1800">
                <a:effectLst/>
                <a:latin typeface="Calibri" panose="020F0502020204030204" pitchFamily="34" charset="0"/>
                <a:ea typeface="Calibri" panose="020F0502020204030204" pitchFamily="34" charset="0"/>
                <a:cs typeface="Times New Roman" panose="02020603050405020304" pitchFamily="18" charset="0"/>
              </a:rPr>
              <a:t> such as </a:t>
            </a:r>
            <a:r>
              <a:rPr lang="en-US" sz="1800" u="sng">
                <a:effectLst/>
                <a:latin typeface="Calibri" panose="020F0502020204030204" pitchFamily="34" charset="0"/>
                <a:ea typeface="Calibri" panose="020F0502020204030204" pitchFamily="34" charset="0"/>
                <a:cs typeface="Times New Roman" panose="02020603050405020304" pitchFamily="18" charset="0"/>
                <a:hlinkClick r:id="rId3"/>
              </a:rPr>
              <a:t>Paxlovid</a:t>
            </a:r>
            <a:r>
              <a:rPr lang="en-US" sz="1800">
                <a:effectLst/>
                <a:latin typeface="Calibri" panose="020F0502020204030204" pitchFamily="34" charset="0"/>
                <a:ea typeface="Calibri" panose="020F0502020204030204" pitchFamily="34" charset="0"/>
                <a:cs typeface="Times New Roman" panose="02020603050405020304" pitchFamily="18" charset="0"/>
              </a:rPr>
              <a:t> purchased by the federal government will remain free regardless of insurance coverage until supplies run out</a:t>
            </a:r>
            <a:endParaRPr lang="en-US"/>
          </a:p>
        </p:txBody>
      </p:sp>
      <p:sp>
        <p:nvSpPr>
          <p:cNvPr id="5" name="Rectangle 4">
            <a:extLst>
              <a:ext uri="{FF2B5EF4-FFF2-40B4-BE49-F238E27FC236}">
                <a16:creationId xmlns:a16="http://schemas.microsoft.com/office/drawing/2014/main" id="{F76836F9-2715-EB75-F4DB-32AE385B8EE9}"/>
              </a:ext>
            </a:extLst>
          </p:cNvPr>
          <p:cNvSpPr/>
          <p:nvPr/>
        </p:nvSpPr>
        <p:spPr>
          <a:xfrm>
            <a:off x="6750121" y="2486345"/>
            <a:ext cx="4476108" cy="33082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a:effectLst/>
                <a:latin typeface="Calibri" panose="020F0502020204030204" pitchFamily="34" charset="0"/>
                <a:ea typeface="Calibri" panose="020F0502020204030204" pitchFamily="34" charset="0"/>
                <a:cs typeface="Times New Roman" panose="02020603050405020304" pitchFamily="18" charset="0"/>
              </a:rPr>
              <a:t>When the federal supplies of antiviral medications run out later this year, people will likely have out-of-pocket costs for COVID-19 treatment, depending on the type of insurance they have. This would be like the costs people have for other drugs through traditional coverage</a:t>
            </a:r>
            <a:endParaRPr lang="en-US" sz="1800"/>
          </a:p>
          <a:p>
            <a:pPr algn="ctr"/>
            <a:endParaRPr lang="en-US">
              <a:solidFill>
                <a:schemeClr val="dk1"/>
              </a:solidFill>
            </a:endParaRPr>
          </a:p>
        </p:txBody>
      </p:sp>
    </p:spTree>
    <p:extLst>
      <p:ext uri="{BB962C8B-B14F-4D97-AF65-F5344CB8AC3E}">
        <p14:creationId xmlns:p14="http://schemas.microsoft.com/office/powerpoint/2010/main" val="192703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35168-E06E-5680-2B7C-CB135DA1267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b="1" kern="1200">
                <a:solidFill>
                  <a:srgbClr val="FFFFFF"/>
                </a:solidFill>
                <a:latin typeface="+mj-lt"/>
                <a:ea typeface="+mj-ea"/>
                <a:cs typeface="+mj-cs"/>
              </a:rPr>
              <a:t>Generally, COVID-19 burden is decreasing in the US and here in King County.</a:t>
            </a:r>
            <a:endParaRPr lang="en-US" sz="2800" kern="1200">
              <a:solidFill>
                <a:srgbClr val="FFFFFF"/>
              </a:solidFill>
              <a:latin typeface="+mj-lt"/>
              <a:ea typeface="+mj-ea"/>
              <a:cs typeface="+mj-cs"/>
            </a:endParaRPr>
          </a:p>
        </p:txBody>
      </p:sp>
      <p:pic>
        <p:nvPicPr>
          <p:cNvPr id="6" name="Content Placeholder 5">
            <a:extLst>
              <a:ext uri="{FF2B5EF4-FFF2-40B4-BE49-F238E27FC236}">
                <a16:creationId xmlns:a16="http://schemas.microsoft.com/office/drawing/2014/main" id="{DB5E67A7-94BB-9D69-3617-94BE2391F5E5}"/>
              </a:ext>
            </a:extLst>
          </p:cNvPr>
          <p:cNvPicPr>
            <a:picLocks noGrp="1" noChangeAspect="1"/>
          </p:cNvPicPr>
          <p:nvPr>
            <p:ph idx="1"/>
          </p:nvPr>
        </p:nvPicPr>
        <p:blipFill>
          <a:blip r:embed="rId2"/>
          <a:stretch>
            <a:fillRect/>
          </a:stretch>
        </p:blipFill>
        <p:spPr>
          <a:xfrm>
            <a:off x="4777316" y="1444548"/>
            <a:ext cx="6780700" cy="3966575"/>
          </a:xfrm>
          <a:prstGeom prst="rect">
            <a:avLst/>
          </a:prstGeom>
        </p:spPr>
      </p:pic>
    </p:spTree>
    <p:extLst>
      <p:ext uri="{BB962C8B-B14F-4D97-AF65-F5344CB8AC3E}">
        <p14:creationId xmlns:p14="http://schemas.microsoft.com/office/powerpoint/2010/main" val="2060403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BBD7C-F471-DAEB-0DB8-887C9E2C3A2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kern="1200">
                <a:solidFill>
                  <a:srgbClr val="FFFFFF"/>
                </a:solidFill>
                <a:latin typeface="+mj-lt"/>
                <a:ea typeface="+mj-ea"/>
                <a:cs typeface="+mj-cs"/>
              </a:rPr>
              <a:t>In King County, our current trends show the following:</a:t>
            </a:r>
            <a:endParaRPr lang="en-US" sz="3300" kern="1200">
              <a:solidFill>
                <a:srgbClr val="FFFFFF"/>
              </a:solidFill>
              <a:latin typeface="+mj-lt"/>
              <a:ea typeface="+mj-ea"/>
              <a:cs typeface="+mj-cs"/>
            </a:endParaRPr>
          </a:p>
        </p:txBody>
      </p:sp>
      <p:pic>
        <p:nvPicPr>
          <p:cNvPr id="6" name="Content Placeholder 5">
            <a:extLst>
              <a:ext uri="{FF2B5EF4-FFF2-40B4-BE49-F238E27FC236}">
                <a16:creationId xmlns:a16="http://schemas.microsoft.com/office/drawing/2014/main" id="{4C682616-0078-80CA-05AC-F3621FED7458}"/>
              </a:ext>
            </a:extLst>
          </p:cNvPr>
          <p:cNvPicPr>
            <a:picLocks noGrp="1" noChangeAspect="1"/>
          </p:cNvPicPr>
          <p:nvPr>
            <p:ph idx="1"/>
          </p:nvPr>
        </p:nvPicPr>
        <p:blipFill>
          <a:blip r:embed="rId2"/>
          <a:stretch>
            <a:fillRect/>
          </a:stretch>
        </p:blipFill>
        <p:spPr>
          <a:xfrm>
            <a:off x="4777316" y="647749"/>
            <a:ext cx="6780700" cy="5560173"/>
          </a:xfrm>
          <a:prstGeom prst="rect">
            <a:avLst/>
          </a:prstGeom>
        </p:spPr>
      </p:pic>
    </p:spTree>
    <p:extLst>
      <p:ext uri="{BB962C8B-B14F-4D97-AF65-F5344CB8AC3E}">
        <p14:creationId xmlns:p14="http://schemas.microsoft.com/office/powerpoint/2010/main" val="156655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5EDC-E59A-1CD7-18D9-FC7304D1B4FB}"/>
              </a:ext>
            </a:extLst>
          </p:cNvPr>
          <p:cNvSpPr>
            <a:spLocks noGrp="1"/>
          </p:cNvSpPr>
          <p:nvPr>
            <p:ph type="title"/>
          </p:nvPr>
        </p:nvSpPr>
        <p:spPr/>
        <p:txBody>
          <a:bodyPr/>
          <a:lstStyle/>
          <a:p>
            <a:r>
              <a:rPr lang="en-US" b="1"/>
              <a:t>Keep in mind…</a:t>
            </a:r>
            <a:endParaRPr lang="en-US"/>
          </a:p>
        </p:txBody>
      </p:sp>
      <p:pic>
        <p:nvPicPr>
          <p:cNvPr id="4" name="Content Placeholder 3" descr="Icon&#10;&#10;Description automatically generated">
            <a:extLst>
              <a:ext uri="{FF2B5EF4-FFF2-40B4-BE49-F238E27FC236}">
                <a16:creationId xmlns:a16="http://schemas.microsoft.com/office/drawing/2014/main" id="{1175677F-7BE8-250E-E96D-559D176E5BEF}"/>
              </a:ext>
            </a:extLst>
          </p:cNvPr>
          <p:cNvPicPr>
            <a:picLocks noGrp="1" noChangeAspect="1"/>
          </p:cNvPicPr>
          <p:nvPr>
            <p:ph idx="1"/>
          </p:nvPr>
        </p:nvPicPr>
        <p:blipFill>
          <a:blip r:embed="rId2"/>
          <a:stretch>
            <a:fillRect/>
          </a:stretch>
        </p:blipFill>
        <p:spPr>
          <a:xfrm>
            <a:off x="291544" y="1561671"/>
            <a:ext cx="2940389" cy="2920055"/>
          </a:xfrm>
          <a:prstGeom prst="rect">
            <a:avLst/>
          </a:prstGeom>
        </p:spPr>
      </p:pic>
      <p:pic>
        <p:nvPicPr>
          <p:cNvPr id="5" name="Picture 4" descr="Icon&#10;&#10;Description automatically generated">
            <a:extLst>
              <a:ext uri="{FF2B5EF4-FFF2-40B4-BE49-F238E27FC236}">
                <a16:creationId xmlns:a16="http://schemas.microsoft.com/office/drawing/2014/main" id="{76D03116-079B-B52E-972F-854BE31111AC}"/>
              </a:ext>
            </a:extLst>
          </p:cNvPr>
          <p:cNvPicPr>
            <a:picLocks noChangeAspect="1"/>
          </p:cNvPicPr>
          <p:nvPr/>
        </p:nvPicPr>
        <p:blipFill>
          <a:blip r:embed="rId3"/>
          <a:stretch>
            <a:fillRect/>
          </a:stretch>
        </p:blipFill>
        <p:spPr>
          <a:xfrm>
            <a:off x="3071540" y="2496535"/>
            <a:ext cx="2510481" cy="1864929"/>
          </a:xfrm>
          <a:prstGeom prst="rect">
            <a:avLst/>
          </a:prstGeom>
        </p:spPr>
      </p:pic>
      <p:sp>
        <p:nvSpPr>
          <p:cNvPr id="6" name="Right Arrow 9">
            <a:extLst>
              <a:ext uri="{FF2B5EF4-FFF2-40B4-BE49-F238E27FC236}">
                <a16:creationId xmlns:a16="http://schemas.microsoft.com/office/drawing/2014/main" id="{04A64612-D098-A040-90AC-AEF2EC90007B}"/>
              </a:ext>
            </a:extLst>
          </p:cNvPr>
          <p:cNvSpPr/>
          <p:nvPr/>
        </p:nvSpPr>
        <p:spPr>
          <a:xfrm rot="1791984">
            <a:off x="6105899" y="3427185"/>
            <a:ext cx="1935892" cy="556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31B9799-F0AD-35E8-B4EE-D9AC59E7094F}"/>
              </a:ext>
            </a:extLst>
          </p:cNvPr>
          <p:cNvSpPr txBox="1"/>
          <p:nvPr/>
        </p:nvSpPr>
        <p:spPr>
          <a:xfrm>
            <a:off x="8362017" y="3745834"/>
            <a:ext cx="3237470" cy="1631216"/>
          </a:xfrm>
          <a:prstGeom prst="rect">
            <a:avLst/>
          </a:prstGeom>
          <a:noFill/>
        </p:spPr>
        <p:txBody>
          <a:bodyPr wrap="square" rtlCol="0">
            <a:spAutoFit/>
          </a:bodyPr>
          <a:lstStyle/>
          <a:p>
            <a:pPr algn="ctr"/>
            <a:r>
              <a:rPr lang="en-US" sz="5000" b="1"/>
              <a:t>Public Health</a:t>
            </a:r>
          </a:p>
        </p:txBody>
      </p:sp>
      <p:cxnSp>
        <p:nvCxnSpPr>
          <p:cNvPr id="9" name="Straight Connector 8">
            <a:extLst>
              <a:ext uri="{FF2B5EF4-FFF2-40B4-BE49-F238E27FC236}">
                <a16:creationId xmlns:a16="http://schemas.microsoft.com/office/drawing/2014/main" id="{5163CA7D-0FFE-B841-D37A-E1D2244DC103}"/>
              </a:ext>
            </a:extLst>
          </p:cNvPr>
          <p:cNvCxnSpPr>
            <a:cxnSpLocks/>
          </p:cNvCxnSpPr>
          <p:nvPr/>
        </p:nvCxnSpPr>
        <p:spPr>
          <a:xfrm>
            <a:off x="592513" y="4502275"/>
            <a:ext cx="4989508"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1EE7FB91-DA97-5827-9955-1333F3862744}"/>
              </a:ext>
            </a:extLst>
          </p:cNvPr>
          <p:cNvPicPr>
            <a:picLocks noChangeAspect="1"/>
          </p:cNvPicPr>
          <p:nvPr/>
        </p:nvPicPr>
        <p:blipFill>
          <a:blip r:embed="rId4"/>
          <a:stretch>
            <a:fillRect/>
          </a:stretch>
        </p:blipFill>
        <p:spPr>
          <a:xfrm>
            <a:off x="838200" y="4806529"/>
            <a:ext cx="1565000" cy="2055137"/>
          </a:xfrm>
          <a:prstGeom prst="rect">
            <a:avLst/>
          </a:prstGeom>
        </p:spPr>
      </p:pic>
      <p:pic>
        <p:nvPicPr>
          <p:cNvPr id="12" name="Picture 11" descr="Icon&#10;&#10;Description automatically generated">
            <a:extLst>
              <a:ext uri="{FF2B5EF4-FFF2-40B4-BE49-F238E27FC236}">
                <a16:creationId xmlns:a16="http://schemas.microsoft.com/office/drawing/2014/main" id="{4C719F58-55ED-17C0-014E-7D07983C295C}"/>
              </a:ext>
            </a:extLst>
          </p:cNvPr>
          <p:cNvPicPr>
            <a:picLocks noChangeAspect="1"/>
          </p:cNvPicPr>
          <p:nvPr/>
        </p:nvPicPr>
        <p:blipFill>
          <a:blip r:embed="rId2"/>
          <a:stretch>
            <a:fillRect/>
          </a:stretch>
        </p:blipFill>
        <p:spPr>
          <a:xfrm>
            <a:off x="2747272" y="4887803"/>
            <a:ext cx="1756891" cy="1747158"/>
          </a:xfrm>
          <a:prstGeom prst="rect">
            <a:avLst/>
          </a:prstGeom>
        </p:spPr>
      </p:pic>
      <p:sp>
        <p:nvSpPr>
          <p:cNvPr id="15" name="&quot;No&quot; Symbol 6">
            <a:extLst>
              <a:ext uri="{FF2B5EF4-FFF2-40B4-BE49-F238E27FC236}">
                <a16:creationId xmlns:a16="http://schemas.microsoft.com/office/drawing/2014/main" id="{DF57C4F1-C49B-5749-2BFD-245F5C523FFA}"/>
              </a:ext>
            </a:extLst>
          </p:cNvPr>
          <p:cNvSpPr/>
          <p:nvPr/>
        </p:nvSpPr>
        <p:spPr>
          <a:xfrm>
            <a:off x="2787308" y="4667301"/>
            <a:ext cx="1971119" cy="1952368"/>
          </a:xfrm>
          <a:prstGeom prst="noSmoking">
            <a:avLst>
              <a:gd name="adj" fmla="val 548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quot;No&quot; Symbol 6">
            <a:extLst>
              <a:ext uri="{FF2B5EF4-FFF2-40B4-BE49-F238E27FC236}">
                <a16:creationId xmlns:a16="http://schemas.microsoft.com/office/drawing/2014/main" id="{5B13A3D4-78D5-4344-CE27-09E074E1320D}"/>
              </a:ext>
            </a:extLst>
          </p:cNvPr>
          <p:cNvSpPr/>
          <p:nvPr/>
        </p:nvSpPr>
        <p:spPr>
          <a:xfrm>
            <a:off x="6126389" y="2871373"/>
            <a:ext cx="1971119" cy="1952368"/>
          </a:xfrm>
          <a:prstGeom prst="noSmoking">
            <a:avLst>
              <a:gd name="adj" fmla="val 548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1502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TotalTime>
  <Words>2653</Words>
  <Application>Microsoft Office PowerPoint</Application>
  <PresentationFormat>Widescreen</PresentationFormat>
  <Paragraphs>148</Paragraphs>
  <Slides>44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Calibri</vt:lpstr>
      <vt:lpstr>Calibri Light</vt:lpstr>
      <vt:lpstr>Courier New</vt:lpstr>
      <vt:lpstr>Lucida Sans</vt:lpstr>
      <vt:lpstr>Montserrat</vt:lpstr>
      <vt:lpstr>Noto Sans</vt:lpstr>
      <vt:lpstr>Söhne</vt:lpstr>
      <vt:lpstr>Symbol</vt:lpstr>
      <vt:lpstr>Times New Roman</vt:lpstr>
      <vt:lpstr>Office Theme</vt:lpstr>
      <vt:lpstr>Community Partners’ Call</vt:lpstr>
      <vt:lpstr>Where to get COVID-19 tests?</vt:lpstr>
      <vt:lpstr>Potential costs for COVID-19 vaccine and antiviral treatments</vt:lpstr>
      <vt:lpstr>Potential costs for COVID-19 vaccine and antiviral treatments</vt:lpstr>
      <vt:lpstr>Some people may need to re-enroll for Apple Health (Medicaid) coverage</vt:lpstr>
      <vt:lpstr>Treatment</vt:lpstr>
      <vt:lpstr>Generally, COVID-19 burden is decreasing in the US and here in King County.</vt:lpstr>
      <vt:lpstr>In King County, our current trends show the following:</vt:lpstr>
      <vt:lpstr>Keep in mind…</vt:lpstr>
      <vt:lpstr>Keep in mind…</vt:lpstr>
      <vt:lpstr>COVID-19 hospitalizations occur disproportionately in older age groups. (Average 7 day rate in the last 28 day period. </vt:lpstr>
      <vt:lpstr>COVID-19 vaccinations remain a key part of public health intervention.</vt:lpstr>
      <vt:lpstr>We have had great success with primary vaccines. (over the past month we have increased our vaccine rate by .1%</vt:lpstr>
      <vt:lpstr>90 Day Hospitalization Vaccinated/Not Vaccinated</vt:lpstr>
      <vt:lpstr>Breaking the Numbers Down even further</vt:lpstr>
      <vt:lpstr>But we have a lot more work to do to bring people up to date.</vt:lpstr>
      <vt:lpstr>Vaccine preventable infections – COVID-19 </vt:lpstr>
      <vt:lpstr>Bivalent (Omicron)  Booster</vt:lpstr>
      <vt:lpstr>PowerPoint Presentation</vt:lpstr>
      <vt:lpstr>PowerPoint Presentation</vt:lpstr>
      <vt:lpstr>PowerPoint Presentation</vt:lpstr>
      <vt:lpstr>New Updated Bivalent Booster</vt:lpstr>
      <vt:lpstr>Continued.</vt:lpstr>
      <vt:lpstr>PowerPoint Presentation</vt:lpstr>
      <vt:lpstr>PowerPoint Presentation</vt:lpstr>
      <vt:lpstr>PowerPoint Presentation</vt:lpstr>
      <vt:lpstr>Staying protected against new Variants </vt:lpstr>
      <vt:lpstr>Part 2</vt:lpstr>
      <vt:lpstr>HOW TO PREPARE FOR AN EARLY AND LONG 2023 WILDFIRE SEASON IN KING COUNTY </vt:lpstr>
      <vt:lpstr>Continued:</vt:lpstr>
      <vt:lpstr>Cooling Center Link</vt:lpstr>
      <vt:lpstr>Fentanyl</vt:lpstr>
      <vt:lpstr>How are we seeing fentanyl?  </vt:lpstr>
      <vt:lpstr>Numbers by the year: </vt:lpstr>
      <vt:lpstr>Numbers by the year: </vt:lpstr>
      <vt:lpstr>Resources</vt:lpstr>
      <vt:lpstr>Juneteenth</vt:lpstr>
      <vt:lpstr>Part 3</vt:lpstr>
      <vt:lpstr>Celebrating Juneteenth</vt:lpstr>
      <vt:lpstr>Pride Month</vt:lpstr>
      <vt:lpstr>Resources: </vt:lpstr>
      <vt:lpstr>FOOD INSECURITY IN KING COUNTY REMAINS HIGH: HOW TO HELP AND GET FOOD ASSISTANCE </vt:lpstr>
      <vt:lpstr>More locations </vt:lpstr>
      <vt:lpstr>Next Meetings: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Partners’ Call</dc:title>
  <dc:creator>Jeffrey, Justin (DPH)</dc:creator>
  <cp:lastModifiedBy>Jeffrey, Justin (DPH)</cp:lastModifiedBy>
  <cp:revision>1</cp:revision>
  <dcterms:created xsi:type="dcterms:W3CDTF">2023-01-11T19:24:23Z</dcterms:created>
  <dcterms:modified xsi:type="dcterms:W3CDTF">2023-06-28T02:50:32Z</dcterms:modified>
</cp:coreProperties>
</file>