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0" r:id="rId4"/>
  </p:sldMasterIdLst>
  <p:notesMasterIdLst>
    <p:notesMasterId r:id="rId10"/>
  </p:notesMasterIdLst>
  <p:sldIdLst>
    <p:sldId id="261" r:id="rId5"/>
    <p:sldId id="262" r:id="rId6"/>
    <p:sldId id="265" r:id="rId7"/>
    <p:sldId id="266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mplate Tips" id="{6B3ECAD5-2004-A749-A0D5-256032BA8E43}">
          <p14:sldIdLst/>
        </p14:section>
        <p14:section name="Sample Slides" id="{F69E908C-B731-414A-A34D-205C19E8D3EB}">
          <p14:sldIdLst>
            <p14:sldId id="261"/>
            <p14:sldId id="262"/>
            <p14:sldId id="265"/>
            <p14:sldId id="266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08A"/>
    <a:srgbClr val="D26221"/>
    <a:srgbClr val="C6DBA2"/>
    <a:srgbClr val="265420"/>
    <a:srgbClr val="9FD9C0"/>
    <a:srgbClr val="1A5D58"/>
    <a:srgbClr val="68227A"/>
    <a:srgbClr val="006B99"/>
    <a:srgbClr val="A5D5E0"/>
    <a:srgbClr val="D1B6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29D208-A89F-4CF7-8189-AD12DBE8690C}" v="157" dt="2025-04-30T02:10:59.8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08"/>
    <p:restoredTop sz="69855" autoAdjust="0"/>
  </p:normalViewPr>
  <p:slideViewPr>
    <p:cSldViewPr snapToGrid="0">
      <p:cViewPr varScale="1">
        <p:scale>
          <a:sx n="77" d="100"/>
          <a:sy n="77" d="100"/>
        </p:scale>
        <p:origin x="1482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7" d="100"/>
        <a:sy n="15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473A9-64C6-43A9-9BC0-9A6A4154726A}" type="datetimeFigureOut">
              <a:rPr lang="en-US" smtClean="0"/>
              <a:t>5/23/2025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90C8F2-5935-47EE-BB97-739EF3404C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91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FIMC and BHSO individuals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FIMC or Fully Integrated Managed Care:  Both physical and behavioral health services are covered by an MCO of choice.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BHSO: Physical health services are covered by another entity: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dirty="0"/>
              <a:t>TPL or Private insurance 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dirty="0"/>
              <a:t>Medicare </a:t>
            </a:r>
          </a:p>
          <a:p>
            <a:pPr marL="914400" lvl="2" indent="0">
              <a:buFont typeface="Arial" panose="020B0604020202020204" pitchFamily="34" charset="0"/>
              <a:buNone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Fee-for-service:  No enrollment in a Managed Care Organization plan= no care coordination available as there Is no “management” of the benefits.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Depending on eligiblity, individuals can enroll in an MCO plan of their choice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Based on geographical area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dirty="0"/>
              <a:t>UHC not available on east side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90C8F2-5935-47EE-BB97-739EF3404CE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530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Apple Health is based on medical necessity: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Client or Family can give verbal or written consent for support with requesting care coordination. </a:t>
            </a:r>
          </a:p>
          <a:p>
            <a:pPr lvl="0"/>
            <a:r>
              <a:rPr lang="en-US" dirty="0"/>
              <a:t>DDA can assist with connecting family to their MCO for direct, 1:1 support.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Care Coordinators can: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dirty="0"/>
              <a:t>Help with establishing medical necessity. 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dirty="0"/>
              <a:t>Support connections with additional providers and vendors, if needed. 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dirty="0"/>
              <a:t>Provide a comprehensive and holistic approach to healthcare needs.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90C8F2-5935-47EE-BB97-739EF3404CE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50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7C704-D83F-7DC0-6492-ECA9EEEF7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1D63D55-79B9-E3E0-E82B-CC58053C3C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BBA80D-3EEA-3685-3D54-E08759FC17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400" dirty="0"/>
              <a:t>DDA and Apple Health = wraparound support and holistic service planning.  </a:t>
            </a:r>
          </a:p>
          <a:p>
            <a:pPr lvl="0"/>
            <a:endParaRPr lang="en-US" sz="1400" dirty="0"/>
          </a:p>
          <a:p>
            <a:pPr lvl="0"/>
            <a:r>
              <a:rPr lang="en-US" sz="1400" dirty="0"/>
              <a:t>Taking a layered or blended service approach can be helpful in supporting all aspects of the individual’s mental and physical well-being.  </a:t>
            </a:r>
          </a:p>
          <a:p>
            <a:pPr lvl="1"/>
            <a:endParaRPr lang="en-US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Bringing the individual to the center </a:t>
            </a:r>
          </a:p>
          <a:p>
            <a:pPr lvl="0"/>
            <a:endParaRPr lang="en-US" sz="14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8578E1-EADB-A409-63F5-B56C464830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90C8F2-5935-47EE-BB97-739EF3404CE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801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400" dirty="0"/>
              <a:t>Apple Health Funded 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ABA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BCBAs or Board-Certified Behavior Analysts: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400" dirty="0"/>
              <a:t>A</a:t>
            </a:r>
            <a:r>
              <a:rPr lang="en-US" dirty="0"/>
              <a:t>lso trained to work with individuals with developmental and intellectual disabilities: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en-US" dirty="0"/>
              <a:t>Evaluate and complete FBAs and PBSPs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en-US" dirty="0"/>
              <a:t>Provide family or staff training- similar to staff and family consultation but only trains/coaches on the plans itself </a:t>
            </a:r>
          </a:p>
          <a:p>
            <a:pPr marL="914400" lvl="2" indent="0">
              <a:buFont typeface="Arial" panose="020B0604020202020204" pitchFamily="34" charset="0"/>
              <a:buNone/>
            </a:pPr>
            <a:endParaRPr lang="en-US" dirty="0"/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dirty="0"/>
              <a:t>DDA Waiver Funded 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Staff and Family Consultation : more robust and can continue on after training on initial FBA and PBSP.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Life Skills : Hab Skill Building- previously referred to as Specialized Hab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90C8F2-5935-47EE-BB97-739EF3404CE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3440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Is there a barrier to accessing a medically necessary service, product, equipment, or supply?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Your DDA CRM can help support an escalation directly to the Health Care Authority: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dirty="0"/>
              <a:t>Escalations receive several layers of technical support for increased success in outcomes.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dirty="0"/>
              <a:t>Escalations are tracked and followed individually until there is a resolution and the individual/family is satisfied with the result.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dirty="0"/>
              <a:t>Escalation data is used to inform wider system changes and improvements.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90C8F2-5935-47EE-BB97-739EF3404CE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263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83D3-1DCD-1B41-A8F0-1826B4CEE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98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83D3-1DCD-1B41-A8F0-1826B4CEE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384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83D3-1DCD-1B41-A8F0-1826B4CEE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453828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83D3-1DCD-1B41-A8F0-1826B4CEE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9917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83D3-1DCD-1B41-A8F0-1826B4CEE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4772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83D3-1DCD-1B41-A8F0-1826B4CEE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273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83D3-1DCD-1B41-A8F0-1826B4CEE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801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83D3-1DCD-1B41-A8F0-1826B4CEE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2098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SHS Brand Sty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8E0C56A0-760E-521D-7472-E4A4DB8BAB1C}"/>
              </a:ext>
            </a:extLst>
          </p:cNvPr>
          <p:cNvGrpSpPr/>
          <p:nvPr userDrawn="1"/>
        </p:nvGrpSpPr>
        <p:grpSpPr>
          <a:xfrm>
            <a:off x="7002831" y="2024602"/>
            <a:ext cx="1984214" cy="2110528"/>
            <a:chOff x="7002831" y="2787228"/>
            <a:chExt cx="1984214" cy="1347901"/>
          </a:xfrm>
        </p:grpSpPr>
        <p:sp>
          <p:nvSpPr>
            <p:cNvPr id="24" name="Rectangle 23" title="Blue box">
              <a:extLst>
                <a:ext uri="{FF2B5EF4-FFF2-40B4-BE49-F238E27FC236}">
                  <a16:creationId xmlns:a16="http://schemas.microsoft.com/office/drawing/2014/main" id="{D3BF7745-5FDC-C81F-0356-34139C26FE43}"/>
                </a:ext>
              </a:extLst>
            </p:cNvPr>
            <p:cNvSpPr/>
            <p:nvPr userDrawn="1"/>
          </p:nvSpPr>
          <p:spPr>
            <a:xfrm>
              <a:off x="7007644" y="3239904"/>
              <a:ext cx="1979401" cy="452261"/>
            </a:xfrm>
            <a:prstGeom prst="rect">
              <a:avLst/>
            </a:prstGeom>
            <a:solidFill>
              <a:srgbClr val="3884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 title="Blue box">
              <a:extLst>
                <a:ext uri="{FF2B5EF4-FFF2-40B4-BE49-F238E27FC236}">
                  <a16:creationId xmlns:a16="http://schemas.microsoft.com/office/drawing/2014/main" id="{2E921B96-2BC7-1B0C-83A0-E2A152D68629}"/>
                </a:ext>
              </a:extLst>
            </p:cNvPr>
            <p:cNvSpPr/>
            <p:nvPr userDrawn="1"/>
          </p:nvSpPr>
          <p:spPr>
            <a:xfrm>
              <a:off x="7007644" y="3682868"/>
              <a:ext cx="1979401" cy="452261"/>
            </a:xfrm>
            <a:prstGeom prst="rect">
              <a:avLst/>
            </a:prstGeom>
            <a:solidFill>
              <a:srgbClr val="9AC2E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 title="Blue box">
              <a:extLst>
                <a:ext uri="{FF2B5EF4-FFF2-40B4-BE49-F238E27FC236}">
                  <a16:creationId xmlns:a16="http://schemas.microsoft.com/office/drawing/2014/main" id="{3921EDBD-5558-8B8D-B1C8-4F055E500C3C}"/>
                </a:ext>
              </a:extLst>
            </p:cNvPr>
            <p:cNvSpPr/>
            <p:nvPr userDrawn="1"/>
          </p:nvSpPr>
          <p:spPr>
            <a:xfrm>
              <a:off x="7002831" y="2787228"/>
              <a:ext cx="1979401" cy="45226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BBAA4083-41EC-B6F1-1441-929B62CFCC5E}"/>
              </a:ext>
            </a:extLst>
          </p:cNvPr>
          <p:cNvGrpSpPr/>
          <p:nvPr userDrawn="1"/>
        </p:nvGrpSpPr>
        <p:grpSpPr>
          <a:xfrm>
            <a:off x="10502816" y="2018269"/>
            <a:ext cx="1247829" cy="2128214"/>
            <a:chOff x="10502816" y="2787641"/>
            <a:chExt cx="1247829" cy="1358841"/>
          </a:xfrm>
        </p:grpSpPr>
        <p:sp>
          <p:nvSpPr>
            <p:cNvPr id="37" name="Rectangle 36" title="Light blue box">
              <a:extLst>
                <a:ext uri="{FF2B5EF4-FFF2-40B4-BE49-F238E27FC236}">
                  <a16:creationId xmlns:a16="http://schemas.microsoft.com/office/drawing/2014/main" id="{DE2A61FF-86E2-4C84-36A6-73B52D764ED4}"/>
                </a:ext>
              </a:extLst>
            </p:cNvPr>
            <p:cNvSpPr/>
            <p:nvPr userDrawn="1"/>
          </p:nvSpPr>
          <p:spPr>
            <a:xfrm>
              <a:off x="10502819" y="3239902"/>
              <a:ext cx="1247826" cy="45226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 title="Light blue box">
              <a:extLst>
                <a:ext uri="{FF2B5EF4-FFF2-40B4-BE49-F238E27FC236}">
                  <a16:creationId xmlns:a16="http://schemas.microsoft.com/office/drawing/2014/main" id="{3326DF62-7ADE-A8BE-6330-FF7DDCF8B08A}"/>
                </a:ext>
              </a:extLst>
            </p:cNvPr>
            <p:cNvSpPr/>
            <p:nvPr userDrawn="1"/>
          </p:nvSpPr>
          <p:spPr>
            <a:xfrm>
              <a:off x="10502819" y="3694221"/>
              <a:ext cx="1247826" cy="452261"/>
            </a:xfrm>
            <a:prstGeom prst="rect">
              <a:avLst/>
            </a:prstGeom>
            <a:solidFill>
              <a:srgbClr val="A5D5E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 title="Light blue box">
              <a:extLst>
                <a:ext uri="{FF2B5EF4-FFF2-40B4-BE49-F238E27FC236}">
                  <a16:creationId xmlns:a16="http://schemas.microsoft.com/office/drawing/2014/main" id="{6232AB89-BD7D-DB32-4D89-F1A5D0012C57}"/>
                </a:ext>
              </a:extLst>
            </p:cNvPr>
            <p:cNvSpPr/>
            <p:nvPr userDrawn="1"/>
          </p:nvSpPr>
          <p:spPr>
            <a:xfrm>
              <a:off x="10502816" y="2787641"/>
              <a:ext cx="1247826" cy="452261"/>
            </a:xfrm>
            <a:prstGeom prst="rect">
              <a:avLst/>
            </a:prstGeom>
            <a:solidFill>
              <a:srgbClr val="006B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Rectangle 30" title="Light blue box">
            <a:extLst>
              <a:ext uri="{FF2B5EF4-FFF2-40B4-BE49-F238E27FC236}">
                <a16:creationId xmlns:a16="http://schemas.microsoft.com/office/drawing/2014/main" id="{C9358DCC-884A-7595-D690-9FA53837B02A}"/>
              </a:ext>
            </a:extLst>
          </p:cNvPr>
          <p:cNvSpPr/>
          <p:nvPr userDrawn="1"/>
        </p:nvSpPr>
        <p:spPr>
          <a:xfrm>
            <a:off x="9121021" y="2728745"/>
            <a:ext cx="1247826" cy="707261"/>
          </a:xfrm>
          <a:prstGeom prst="rect">
            <a:avLst/>
          </a:prstGeom>
          <a:solidFill>
            <a:srgbClr val="8D61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 title="Light blue box">
            <a:extLst>
              <a:ext uri="{FF2B5EF4-FFF2-40B4-BE49-F238E27FC236}">
                <a16:creationId xmlns:a16="http://schemas.microsoft.com/office/drawing/2014/main" id="{FB0027BD-49E2-32ED-68B2-A4C718EF4741}"/>
              </a:ext>
            </a:extLst>
          </p:cNvPr>
          <p:cNvSpPr/>
          <p:nvPr userDrawn="1"/>
        </p:nvSpPr>
        <p:spPr>
          <a:xfrm>
            <a:off x="9121021" y="3439224"/>
            <a:ext cx="1247826" cy="707261"/>
          </a:xfrm>
          <a:prstGeom prst="rect">
            <a:avLst/>
          </a:prstGeom>
          <a:solidFill>
            <a:srgbClr val="D1B6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 title="Light blue box">
            <a:extLst>
              <a:ext uri="{FF2B5EF4-FFF2-40B4-BE49-F238E27FC236}">
                <a16:creationId xmlns:a16="http://schemas.microsoft.com/office/drawing/2014/main" id="{A4BAE571-E23C-3882-61A3-61584149C21D}"/>
              </a:ext>
            </a:extLst>
          </p:cNvPr>
          <p:cNvSpPr/>
          <p:nvPr userDrawn="1"/>
        </p:nvSpPr>
        <p:spPr>
          <a:xfrm>
            <a:off x="9121017" y="2021484"/>
            <a:ext cx="1247826" cy="707261"/>
          </a:xfrm>
          <a:prstGeom prst="rect">
            <a:avLst/>
          </a:prstGeom>
          <a:solidFill>
            <a:srgbClr val="6822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0D17BDA2-D6D4-E05E-BA7D-26D86DF5BF41}"/>
              </a:ext>
            </a:extLst>
          </p:cNvPr>
          <p:cNvSpPr txBox="1">
            <a:spLocks/>
          </p:cNvSpPr>
          <p:nvPr userDrawn="1"/>
        </p:nvSpPr>
        <p:spPr>
          <a:xfrm>
            <a:off x="650194" y="862228"/>
            <a:ext cx="5369188" cy="6552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Reference Slide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1EF5FD4-504D-741D-68FD-DFEA022A9A02}"/>
              </a:ext>
            </a:extLst>
          </p:cNvPr>
          <p:cNvSpPr txBox="1">
            <a:spLocks/>
          </p:cNvSpPr>
          <p:nvPr userDrawn="1"/>
        </p:nvSpPr>
        <p:spPr>
          <a:xfrm>
            <a:off x="935421" y="3082246"/>
            <a:ext cx="2806261" cy="2695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/>
                </a:solidFill>
              </a:rPr>
              <a:t>Primary DSHS Logo in white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9649C90-5C55-0134-D70F-EDB9C8A30F3A}"/>
              </a:ext>
            </a:extLst>
          </p:cNvPr>
          <p:cNvSpPr txBox="1">
            <a:spLocks/>
          </p:cNvSpPr>
          <p:nvPr userDrawn="1"/>
        </p:nvSpPr>
        <p:spPr>
          <a:xfrm>
            <a:off x="650194" y="3775755"/>
            <a:ext cx="5445806" cy="25720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</a:rPr>
              <a:t>Recommended Font: Verdana</a:t>
            </a:r>
          </a:p>
          <a:p>
            <a:pPr algn="l">
              <a:lnSpc>
                <a:spcPct val="150000"/>
              </a:lnSpc>
            </a:pPr>
            <a:r>
              <a:rPr lang="en-US" sz="1200" dirty="0">
                <a:solidFill>
                  <a:schemeClr val="tx1"/>
                </a:solidFill>
              </a:rPr>
              <a:t>Verdana is an accessible font that was specifically designed for accessibility purposes. It features a large x-height, bold outlines, wide character spacing, and clear distinction between similar-looking characters that help make the text easier to read. Verdana is also compatible with accessibility readers and screen magnifiers. 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099073E-8ADD-C0C2-B0E8-CC2D55014A94}"/>
              </a:ext>
            </a:extLst>
          </p:cNvPr>
          <p:cNvSpPr txBox="1">
            <a:spLocks/>
          </p:cNvSpPr>
          <p:nvPr userDrawn="1"/>
        </p:nvSpPr>
        <p:spPr>
          <a:xfrm>
            <a:off x="6970041" y="268223"/>
            <a:ext cx="2150981" cy="73016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DSHS Colors</a:t>
            </a:r>
            <a:endPara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58B43F-C62C-97DB-BA0F-47F4E3DECFD5}"/>
              </a:ext>
            </a:extLst>
          </p:cNvPr>
          <p:cNvSpPr/>
          <p:nvPr userDrawn="1"/>
        </p:nvSpPr>
        <p:spPr>
          <a:xfrm>
            <a:off x="6970040" y="838646"/>
            <a:ext cx="48435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Primary DSHS color are built into this template. An expanded set of colors, along with accessible applications, can be found on the DSHS Style Guide SharePoint. </a:t>
            </a:r>
          </a:p>
        </p:txBody>
      </p:sp>
      <p:pic>
        <p:nvPicPr>
          <p:cNvPr id="17" name="Picture 16" descr="Logo for Washington State Department of Social and Health Services. &#10;&#10;Features three people with arms interlocked and inclosed in the state of Washington. ">
            <a:extLst>
              <a:ext uri="{FF2B5EF4-FFF2-40B4-BE49-F238E27FC236}">
                <a16:creationId xmlns:a16="http://schemas.microsoft.com/office/drawing/2014/main" id="{834C100E-C444-5797-55B5-BDEBC2A880D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0195" y="1596251"/>
            <a:ext cx="3496275" cy="1392747"/>
          </a:xfrm>
          <a:prstGeom prst="rect">
            <a:avLst/>
          </a:prstGeom>
        </p:spPr>
      </p:pic>
      <p:pic>
        <p:nvPicPr>
          <p:cNvPr id="21" name="Picture 20" descr="Logo for Washington State Department of Social and Health Services. &#10;&#10;Features three people with arms interlocked and inclosed in the state of Washington. ">
            <a:extLst>
              <a:ext uri="{FF2B5EF4-FFF2-40B4-BE49-F238E27FC236}">
                <a16:creationId xmlns:a16="http://schemas.microsoft.com/office/drawing/2014/main" id="{EFE121B0-C1EA-65E7-EFE2-378EB56F0FA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400098" y="1864274"/>
            <a:ext cx="1657350" cy="463735"/>
          </a:xfrm>
          <a:prstGeom prst="rect">
            <a:avLst/>
          </a:prstGeom>
        </p:spPr>
      </p:pic>
      <p:sp>
        <p:nvSpPr>
          <p:cNvPr id="22" name="Subtitle 2">
            <a:extLst>
              <a:ext uri="{FF2B5EF4-FFF2-40B4-BE49-F238E27FC236}">
                <a16:creationId xmlns:a16="http://schemas.microsoft.com/office/drawing/2014/main" id="{B70CB5C6-F47B-53A1-9552-85C5AE28DEE4}"/>
              </a:ext>
            </a:extLst>
          </p:cNvPr>
          <p:cNvSpPr txBox="1">
            <a:spLocks/>
          </p:cNvSpPr>
          <p:nvPr userDrawn="1"/>
        </p:nvSpPr>
        <p:spPr>
          <a:xfrm>
            <a:off x="4513976" y="2456030"/>
            <a:ext cx="1429593" cy="6262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/>
                </a:solidFill>
              </a:rPr>
              <a:t>Badge logo for small scale use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D0668395-C4B2-8B60-6B9D-306A34EE5104}"/>
              </a:ext>
            </a:extLst>
          </p:cNvPr>
          <p:cNvSpPr txBox="1">
            <a:spLocks/>
          </p:cNvSpPr>
          <p:nvPr userDrawn="1"/>
        </p:nvSpPr>
        <p:spPr>
          <a:xfrm>
            <a:off x="650194" y="237979"/>
            <a:ext cx="4843588" cy="7301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DSHS Brand Elements</a:t>
            </a:r>
            <a:endParaRPr lang="en-US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755B5FE7-0B9D-291A-9FE8-EA31018E3C2B}"/>
              </a:ext>
            </a:extLst>
          </p:cNvPr>
          <p:cNvSpPr txBox="1">
            <a:spLocks/>
          </p:cNvSpPr>
          <p:nvPr userDrawn="1"/>
        </p:nvSpPr>
        <p:spPr>
          <a:xfrm>
            <a:off x="7345633" y="3656676"/>
            <a:ext cx="1303421" cy="336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9ac2e9</a:t>
            </a:r>
            <a:endPara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9363EAE8-D8A0-F6CD-3D0B-272EC8B32E29}"/>
              </a:ext>
            </a:extLst>
          </p:cNvPr>
          <p:cNvSpPr txBox="1">
            <a:spLocks/>
          </p:cNvSpPr>
          <p:nvPr userDrawn="1"/>
        </p:nvSpPr>
        <p:spPr>
          <a:xfrm>
            <a:off x="7345632" y="2978068"/>
            <a:ext cx="1303421" cy="336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</a:t>
            </a:r>
            <a:r>
              <a:rPr lang="en-US" sz="1200" b="0" i="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3884e2</a:t>
            </a:r>
            <a:endParaRPr lang="en-US" sz="1200" b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8F4ECFCF-2E95-DECA-71E6-DD3E56F892F5}"/>
              </a:ext>
            </a:extLst>
          </p:cNvPr>
          <p:cNvSpPr txBox="1">
            <a:spLocks/>
          </p:cNvSpPr>
          <p:nvPr userDrawn="1"/>
        </p:nvSpPr>
        <p:spPr>
          <a:xfrm>
            <a:off x="7345631" y="2270319"/>
            <a:ext cx="1303421" cy="336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#193f6f 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B532127-4DD9-0CFC-32A4-8E6E043E471F}"/>
              </a:ext>
            </a:extLst>
          </p:cNvPr>
          <p:cNvSpPr txBox="1">
            <a:spLocks/>
          </p:cNvSpPr>
          <p:nvPr userDrawn="1"/>
        </p:nvSpPr>
        <p:spPr>
          <a:xfrm>
            <a:off x="9121020" y="3656676"/>
            <a:ext cx="1247826" cy="336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d1b6d4</a:t>
            </a:r>
            <a:endPara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731EEF31-F17D-3A82-1AF4-5E51C3E0C580}"/>
              </a:ext>
            </a:extLst>
          </p:cNvPr>
          <p:cNvSpPr txBox="1">
            <a:spLocks/>
          </p:cNvSpPr>
          <p:nvPr userDrawn="1"/>
        </p:nvSpPr>
        <p:spPr>
          <a:xfrm>
            <a:off x="9121020" y="2972516"/>
            <a:ext cx="1247826" cy="336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b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</a:t>
            </a:r>
            <a:r>
              <a:rPr lang="en-US" sz="1200" b="0" i="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8d6198</a:t>
            </a:r>
            <a:endParaRPr lang="en-US" sz="1200" b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076A06E5-0345-6F97-8824-74EB9FA509E1}"/>
              </a:ext>
            </a:extLst>
          </p:cNvPr>
          <p:cNvSpPr txBox="1">
            <a:spLocks/>
          </p:cNvSpPr>
          <p:nvPr userDrawn="1"/>
        </p:nvSpPr>
        <p:spPr>
          <a:xfrm>
            <a:off x="9121020" y="2267919"/>
            <a:ext cx="1247826" cy="336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b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#68227a 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E4775449-A2A1-921D-592C-6EDDD6F2ED06}"/>
              </a:ext>
            </a:extLst>
          </p:cNvPr>
          <p:cNvSpPr txBox="1">
            <a:spLocks/>
          </p:cNvSpPr>
          <p:nvPr userDrawn="1"/>
        </p:nvSpPr>
        <p:spPr>
          <a:xfrm>
            <a:off x="10502818" y="3656676"/>
            <a:ext cx="1247826" cy="336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a5d5e0</a:t>
            </a:r>
            <a:endPara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F079991A-FA29-A4CA-EEC3-0756D3CD431C}"/>
              </a:ext>
            </a:extLst>
          </p:cNvPr>
          <p:cNvSpPr txBox="1">
            <a:spLocks/>
          </p:cNvSpPr>
          <p:nvPr userDrawn="1"/>
        </p:nvSpPr>
        <p:spPr>
          <a:xfrm>
            <a:off x="10502818" y="2977059"/>
            <a:ext cx="1247826" cy="336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b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</a:t>
            </a:r>
            <a:r>
              <a:rPr lang="en-US" sz="1200" b="0" i="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27a1c6</a:t>
            </a:r>
            <a:endParaRPr lang="en-US" sz="1200" b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CAB822CA-6A16-33DD-0F28-8493CACD8FE3}"/>
              </a:ext>
            </a:extLst>
          </p:cNvPr>
          <p:cNvSpPr txBox="1">
            <a:spLocks/>
          </p:cNvSpPr>
          <p:nvPr userDrawn="1"/>
        </p:nvSpPr>
        <p:spPr>
          <a:xfrm>
            <a:off x="10502818" y="2288222"/>
            <a:ext cx="1247826" cy="336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b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#006b99 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3526FB96-B8EB-5C15-4C6B-45EE372A6971}"/>
              </a:ext>
            </a:extLst>
          </p:cNvPr>
          <p:cNvSpPr txBox="1">
            <a:spLocks/>
          </p:cNvSpPr>
          <p:nvPr userDrawn="1"/>
        </p:nvSpPr>
        <p:spPr>
          <a:xfrm>
            <a:off x="7288071" y="1681759"/>
            <a:ext cx="1303421" cy="336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Primary Blues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19861CBE-5B9A-589D-6B3A-411EFFCF4B43}"/>
              </a:ext>
            </a:extLst>
          </p:cNvPr>
          <p:cNvSpPr txBox="1">
            <a:spLocks/>
          </p:cNvSpPr>
          <p:nvPr userDrawn="1"/>
        </p:nvSpPr>
        <p:spPr>
          <a:xfrm>
            <a:off x="9681210" y="1662971"/>
            <a:ext cx="1445519" cy="33650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Secondary Colors</a:t>
            </a:r>
          </a:p>
        </p:txBody>
      </p:sp>
      <p:sp>
        <p:nvSpPr>
          <p:cNvPr id="73" name="Rectangle 72" title="Light blue box">
            <a:extLst>
              <a:ext uri="{FF2B5EF4-FFF2-40B4-BE49-F238E27FC236}">
                <a16:creationId xmlns:a16="http://schemas.microsoft.com/office/drawing/2014/main" id="{FF7A2AA5-C4E3-57C4-E59B-38477C9FB13C}"/>
              </a:ext>
            </a:extLst>
          </p:cNvPr>
          <p:cNvSpPr/>
          <p:nvPr userDrawn="1"/>
        </p:nvSpPr>
        <p:spPr>
          <a:xfrm>
            <a:off x="8732660" y="5035910"/>
            <a:ext cx="1247826" cy="70833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 title="Light blue box">
            <a:extLst>
              <a:ext uri="{FF2B5EF4-FFF2-40B4-BE49-F238E27FC236}">
                <a16:creationId xmlns:a16="http://schemas.microsoft.com/office/drawing/2014/main" id="{130F5C0C-2743-29F1-55B5-81107EA2E4AA}"/>
              </a:ext>
            </a:extLst>
          </p:cNvPr>
          <p:cNvSpPr/>
          <p:nvPr userDrawn="1"/>
        </p:nvSpPr>
        <p:spPr>
          <a:xfrm>
            <a:off x="8732660" y="5747464"/>
            <a:ext cx="1247826" cy="708330"/>
          </a:xfrm>
          <a:prstGeom prst="rect">
            <a:avLst/>
          </a:prstGeom>
          <a:solidFill>
            <a:srgbClr val="C6DB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 title="Light blue box">
            <a:extLst>
              <a:ext uri="{FF2B5EF4-FFF2-40B4-BE49-F238E27FC236}">
                <a16:creationId xmlns:a16="http://schemas.microsoft.com/office/drawing/2014/main" id="{2BC692E0-F606-9C72-AED2-7D7A0889C974}"/>
              </a:ext>
            </a:extLst>
          </p:cNvPr>
          <p:cNvSpPr/>
          <p:nvPr userDrawn="1"/>
        </p:nvSpPr>
        <p:spPr>
          <a:xfrm>
            <a:off x="8732657" y="4327580"/>
            <a:ext cx="1247826" cy="708330"/>
          </a:xfrm>
          <a:prstGeom prst="rect">
            <a:avLst/>
          </a:prstGeom>
          <a:solidFill>
            <a:srgbClr val="2654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 title="Light blue box">
            <a:extLst>
              <a:ext uri="{FF2B5EF4-FFF2-40B4-BE49-F238E27FC236}">
                <a16:creationId xmlns:a16="http://schemas.microsoft.com/office/drawing/2014/main" id="{91D02E39-6F48-DD1E-BA0A-961A2CCDF97D}"/>
              </a:ext>
            </a:extLst>
          </p:cNvPr>
          <p:cNvSpPr/>
          <p:nvPr userDrawn="1"/>
        </p:nvSpPr>
        <p:spPr>
          <a:xfrm>
            <a:off x="7002835" y="5038056"/>
            <a:ext cx="1247826" cy="70726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 title="Light blue box">
            <a:extLst>
              <a:ext uri="{FF2B5EF4-FFF2-40B4-BE49-F238E27FC236}">
                <a16:creationId xmlns:a16="http://schemas.microsoft.com/office/drawing/2014/main" id="{DE77111B-B318-D3E1-E32C-06A6559EF45C}"/>
              </a:ext>
            </a:extLst>
          </p:cNvPr>
          <p:cNvSpPr/>
          <p:nvPr userDrawn="1"/>
        </p:nvSpPr>
        <p:spPr>
          <a:xfrm>
            <a:off x="7002835" y="5748535"/>
            <a:ext cx="1247826" cy="707261"/>
          </a:xfrm>
          <a:prstGeom prst="rect">
            <a:avLst/>
          </a:prstGeom>
          <a:solidFill>
            <a:srgbClr val="9FD9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 title="Light blue box">
            <a:extLst>
              <a:ext uri="{FF2B5EF4-FFF2-40B4-BE49-F238E27FC236}">
                <a16:creationId xmlns:a16="http://schemas.microsoft.com/office/drawing/2014/main" id="{35B72370-CA4C-226A-566B-76002C0B4453}"/>
              </a:ext>
            </a:extLst>
          </p:cNvPr>
          <p:cNvSpPr/>
          <p:nvPr userDrawn="1"/>
        </p:nvSpPr>
        <p:spPr>
          <a:xfrm>
            <a:off x="7002831" y="4330795"/>
            <a:ext cx="1247826" cy="707261"/>
          </a:xfrm>
          <a:prstGeom prst="rect">
            <a:avLst/>
          </a:prstGeom>
          <a:solidFill>
            <a:srgbClr val="1A5D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0601067D-646B-8388-09D9-C9C86EA459A9}"/>
              </a:ext>
            </a:extLst>
          </p:cNvPr>
          <p:cNvSpPr txBox="1">
            <a:spLocks/>
          </p:cNvSpPr>
          <p:nvPr userDrawn="1"/>
        </p:nvSpPr>
        <p:spPr>
          <a:xfrm>
            <a:off x="7002834" y="5965987"/>
            <a:ext cx="1247826" cy="336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9fd9c0</a:t>
            </a:r>
            <a:endPara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7CC4A5C8-35B3-44AF-7243-D991DC793311}"/>
              </a:ext>
            </a:extLst>
          </p:cNvPr>
          <p:cNvSpPr txBox="1">
            <a:spLocks/>
          </p:cNvSpPr>
          <p:nvPr userDrawn="1"/>
        </p:nvSpPr>
        <p:spPr>
          <a:xfrm>
            <a:off x="7002834" y="5281827"/>
            <a:ext cx="1247826" cy="336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b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</a:t>
            </a:r>
            <a:r>
              <a:rPr lang="en-US" sz="1200" b="0" i="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007c69</a:t>
            </a:r>
            <a:endParaRPr lang="en-US" sz="1200" b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6BC9A07C-4A87-20A3-18FA-AA39FCE0A872}"/>
              </a:ext>
            </a:extLst>
          </p:cNvPr>
          <p:cNvSpPr txBox="1">
            <a:spLocks/>
          </p:cNvSpPr>
          <p:nvPr userDrawn="1"/>
        </p:nvSpPr>
        <p:spPr>
          <a:xfrm>
            <a:off x="7002834" y="4577230"/>
            <a:ext cx="1247826" cy="336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b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#1a5d58 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DE997F49-30BB-E557-B59A-304CEFB1A314}"/>
              </a:ext>
            </a:extLst>
          </p:cNvPr>
          <p:cNvSpPr txBox="1">
            <a:spLocks/>
          </p:cNvSpPr>
          <p:nvPr userDrawn="1"/>
        </p:nvSpPr>
        <p:spPr>
          <a:xfrm>
            <a:off x="8732659" y="5965987"/>
            <a:ext cx="1247826" cy="336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c6dba2</a:t>
            </a:r>
            <a:endParaRPr lang="en-US" sz="12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A336E50E-67B7-DA58-EC19-BD55BBA59FBC}"/>
              </a:ext>
            </a:extLst>
          </p:cNvPr>
          <p:cNvSpPr txBox="1">
            <a:spLocks/>
          </p:cNvSpPr>
          <p:nvPr userDrawn="1"/>
        </p:nvSpPr>
        <p:spPr>
          <a:xfrm>
            <a:off x="8732659" y="5286370"/>
            <a:ext cx="1247826" cy="336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b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</a:t>
            </a:r>
            <a:r>
              <a:rPr lang="en-US" sz="1200" b="0" i="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72a331 </a:t>
            </a:r>
            <a:endParaRPr lang="en-US" sz="1200" b="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1D4E8161-B4BB-A064-839F-774A9CBB603A}"/>
              </a:ext>
            </a:extLst>
          </p:cNvPr>
          <p:cNvSpPr txBox="1">
            <a:spLocks/>
          </p:cNvSpPr>
          <p:nvPr userDrawn="1"/>
        </p:nvSpPr>
        <p:spPr>
          <a:xfrm>
            <a:off x="8732659" y="4597533"/>
            <a:ext cx="1247826" cy="336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b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#265420  </a:t>
            </a:r>
          </a:p>
        </p:txBody>
      </p:sp>
      <p:sp>
        <p:nvSpPr>
          <p:cNvPr id="93" name="Rectangle 92" title="Light blue box">
            <a:extLst>
              <a:ext uri="{FF2B5EF4-FFF2-40B4-BE49-F238E27FC236}">
                <a16:creationId xmlns:a16="http://schemas.microsoft.com/office/drawing/2014/main" id="{85C9470E-E987-39E4-5B43-03ABD532114B}"/>
              </a:ext>
            </a:extLst>
          </p:cNvPr>
          <p:cNvSpPr/>
          <p:nvPr userDrawn="1"/>
        </p:nvSpPr>
        <p:spPr>
          <a:xfrm>
            <a:off x="10502819" y="5035278"/>
            <a:ext cx="1247826" cy="70833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 title="Light blue box">
            <a:extLst>
              <a:ext uri="{FF2B5EF4-FFF2-40B4-BE49-F238E27FC236}">
                <a16:creationId xmlns:a16="http://schemas.microsoft.com/office/drawing/2014/main" id="{8691BD81-B1A9-9608-F83C-F2C213BAE172}"/>
              </a:ext>
            </a:extLst>
          </p:cNvPr>
          <p:cNvSpPr/>
          <p:nvPr userDrawn="1"/>
        </p:nvSpPr>
        <p:spPr>
          <a:xfrm>
            <a:off x="10502819" y="5746832"/>
            <a:ext cx="1247826" cy="708330"/>
          </a:xfrm>
          <a:prstGeom prst="rect">
            <a:avLst/>
          </a:prstGeom>
          <a:solidFill>
            <a:srgbClr val="FFD0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 title="Light blue box">
            <a:extLst>
              <a:ext uri="{FF2B5EF4-FFF2-40B4-BE49-F238E27FC236}">
                <a16:creationId xmlns:a16="http://schemas.microsoft.com/office/drawing/2014/main" id="{DDC46727-ECFA-BA34-2D8B-E97457B9B178}"/>
              </a:ext>
            </a:extLst>
          </p:cNvPr>
          <p:cNvSpPr/>
          <p:nvPr userDrawn="1"/>
        </p:nvSpPr>
        <p:spPr>
          <a:xfrm>
            <a:off x="10502816" y="4326948"/>
            <a:ext cx="1247826" cy="708330"/>
          </a:xfrm>
          <a:prstGeom prst="rect">
            <a:avLst/>
          </a:prstGeom>
          <a:solidFill>
            <a:srgbClr val="D262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258791D4-7857-D7E5-8A17-521CB09B3280}"/>
              </a:ext>
            </a:extLst>
          </p:cNvPr>
          <p:cNvSpPr txBox="1">
            <a:spLocks/>
          </p:cNvSpPr>
          <p:nvPr userDrawn="1"/>
        </p:nvSpPr>
        <p:spPr>
          <a:xfrm>
            <a:off x="10502818" y="5965355"/>
            <a:ext cx="1247826" cy="336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#ffd08a 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FADF9102-64DE-35F5-C4D7-CCA468C71D54}"/>
              </a:ext>
            </a:extLst>
          </p:cNvPr>
          <p:cNvSpPr txBox="1">
            <a:spLocks/>
          </p:cNvSpPr>
          <p:nvPr userDrawn="1"/>
        </p:nvSpPr>
        <p:spPr>
          <a:xfrm>
            <a:off x="10502818" y="5285738"/>
            <a:ext cx="1247826" cy="336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b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#de7c14 </a:t>
            </a:r>
          </a:p>
        </p:txBody>
      </p:sp>
      <p:sp>
        <p:nvSpPr>
          <p:cNvPr id="98" name="Subtitle 2">
            <a:extLst>
              <a:ext uri="{FF2B5EF4-FFF2-40B4-BE49-F238E27FC236}">
                <a16:creationId xmlns:a16="http://schemas.microsoft.com/office/drawing/2014/main" id="{5C4E9542-4416-0A59-6878-FE9C410962B8}"/>
              </a:ext>
            </a:extLst>
          </p:cNvPr>
          <p:cNvSpPr txBox="1">
            <a:spLocks/>
          </p:cNvSpPr>
          <p:nvPr userDrawn="1"/>
        </p:nvSpPr>
        <p:spPr>
          <a:xfrm>
            <a:off x="10502818" y="4596901"/>
            <a:ext cx="1247826" cy="336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b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#d26221 </a:t>
            </a:r>
          </a:p>
        </p:txBody>
      </p:sp>
    </p:spTree>
    <p:extLst>
      <p:ext uri="{BB962C8B-B14F-4D97-AF65-F5344CB8AC3E}">
        <p14:creationId xmlns:p14="http://schemas.microsoft.com/office/powerpoint/2010/main" val="4947301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58F53BE-2636-E252-5EF0-0F8F9336CF3E}"/>
              </a:ext>
            </a:extLst>
          </p:cNvPr>
          <p:cNvSpPr/>
          <p:nvPr userDrawn="1"/>
        </p:nvSpPr>
        <p:spPr>
          <a:xfrm>
            <a:off x="-46761" y="-29633"/>
            <a:ext cx="12285518" cy="6997991"/>
          </a:xfrm>
          <a:prstGeom prst="rect">
            <a:avLst/>
          </a:prstGeom>
          <a:solidFill>
            <a:schemeClr val="accent6">
              <a:lumMod val="20000"/>
              <a:lumOff val="80000"/>
              <a:alpha val="26941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3D7AA24-AB59-6B8A-B562-933EDC224349}"/>
              </a:ext>
            </a:extLst>
          </p:cNvPr>
          <p:cNvSpPr/>
          <p:nvPr userDrawn="1"/>
        </p:nvSpPr>
        <p:spPr>
          <a:xfrm>
            <a:off x="-1" y="0"/>
            <a:ext cx="2259725" cy="6887632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A98D6-8A3D-5C5E-87C6-0339DDC550D3}"/>
              </a:ext>
            </a:extLst>
          </p:cNvPr>
          <p:cNvSpPr/>
          <p:nvPr userDrawn="1"/>
        </p:nvSpPr>
        <p:spPr>
          <a:xfrm>
            <a:off x="609599" y="368877"/>
            <a:ext cx="10972800" cy="61202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504B25-12A6-F3DE-1DEC-B012E2AFB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0036"/>
            <a:ext cx="5181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45551-10B6-5D34-8436-167365E4FB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753710"/>
            <a:ext cx="5181600" cy="342325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 descr="Logo for Washington State Department of Social and Health Services. &#10;&#10;Features three people with arms interlocked and inclosed in the state of Washington. ">
            <a:extLst>
              <a:ext uri="{FF2B5EF4-FFF2-40B4-BE49-F238E27FC236}">
                <a16:creationId xmlns:a16="http://schemas.microsoft.com/office/drawing/2014/main" id="{37AFE29D-47A6-EA7B-86A8-E9FE47D188F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543112"/>
            <a:ext cx="1657350" cy="463735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96080AE-92E5-BA75-6854-5AE2B767165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248400" y="368300"/>
            <a:ext cx="5333999" cy="6121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Add picture here</a:t>
            </a:r>
          </a:p>
        </p:txBody>
      </p:sp>
    </p:spTree>
    <p:extLst>
      <p:ext uri="{BB962C8B-B14F-4D97-AF65-F5344CB8AC3E}">
        <p14:creationId xmlns:p14="http://schemas.microsoft.com/office/powerpoint/2010/main" val="4069320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3D7AA24-AB59-6B8A-B562-933EDC224349}"/>
              </a:ext>
            </a:extLst>
          </p:cNvPr>
          <p:cNvSpPr/>
          <p:nvPr userDrawn="1"/>
        </p:nvSpPr>
        <p:spPr>
          <a:xfrm>
            <a:off x="5650742" y="-14816"/>
            <a:ext cx="6541258" cy="68876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A98D6-8A3D-5C5E-87C6-0339DDC550D3}"/>
              </a:ext>
            </a:extLst>
          </p:cNvPr>
          <p:cNvSpPr/>
          <p:nvPr userDrawn="1"/>
        </p:nvSpPr>
        <p:spPr>
          <a:xfrm>
            <a:off x="5650743" y="368877"/>
            <a:ext cx="5931656" cy="61202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504B25-12A6-F3DE-1DEC-B012E2AFB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0342" y="842640"/>
            <a:ext cx="5181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45551-10B6-5D34-8436-167365E4FB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60342" y="2306314"/>
            <a:ext cx="5181600" cy="342325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 descr="Logo for Washington State Department of Social and Health Services. &#10;&#10;Features three people with arms interlocked and inclosed in the state of Washington. ">
            <a:extLst>
              <a:ext uri="{FF2B5EF4-FFF2-40B4-BE49-F238E27FC236}">
                <a16:creationId xmlns:a16="http://schemas.microsoft.com/office/drawing/2014/main" id="{37AFE29D-47A6-EA7B-86A8-E9FE47D188F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96450" y="5853969"/>
            <a:ext cx="1657350" cy="463735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96080AE-92E5-BA75-6854-5AE2B767165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5650741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Add picture here</a:t>
            </a:r>
          </a:p>
        </p:txBody>
      </p:sp>
    </p:spTree>
    <p:extLst>
      <p:ext uri="{BB962C8B-B14F-4D97-AF65-F5344CB8AC3E}">
        <p14:creationId xmlns:p14="http://schemas.microsoft.com/office/powerpoint/2010/main" val="4048229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83D3-1DCD-1B41-A8F0-1826B4CEE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859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E5909-7805-8A9F-1E0E-AC37EEC684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3170" y="787532"/>
            <a:ext cx="7845660" cy="727806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4400"/>
            </a:lvl1pPr>
          </a:lstStyle>
          <a:p>
            <a:endParaRPr lang="en-US" dirty="0"/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8CB09920-04B9-D184-ABA3-F5C173492A4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888452" y="1650070"/>
            <a:ext cx="10315575" cy="43719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pic>
        <p:nvPicPr>
          <p:cNvPr id="12" name="Picture 11" descr="Logo for Washington State Department of Social and Health Services. &#10;&#10;Features three people with arms interlocked and inclosed in the state of Washington. ">
            <a:extLst>
              <a:ext uri="{FF2B5EF4-FFF2-40B4-BE49-F238E27FC236}">
                <a16:creationId xmlns:a16="http://schemas.microsoft.com/office/drawing/2014/main" id="{9CCA075E-17C0-0806-84C9-A0E02B98CC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5360" y="189064"/>
            <a:ext cx="1657350" cy="463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7394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ashington 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Freeform 220">
            <a:extLst>
              <a:ext uri="{FF2B5EF4-FFF2-40B4-BE49-F238E27FC236}">
                <a16:creationId xmlns:a16="http://schemas.microsoft.com/office/drawing/2014/main" id="{62E2A3CB-31A8-E26B-5C0E-AA129ABBEAA5}"/>
              </a:ext>
            </a:extLst>
          </p:cNvPr>
          <p:cNvSpPr/>
          <p:nvPr userDrawn="1"/>
        </p:nvSpPr>
        <p:spPr>
          <a:xfrm>
            <a:off x="3963000" y="1594945"/>
            <a:ext cx="7930768" cy="5018689"/>
          </a:xfrm>
          <a:custGeom>
            <a:avLst/>
            <a:gdLst>
              <a:gd name="connsiteX0" fmla="*/ 1126085 w 3811752"/>
              <a:gd name="connsiteY0" fmla="*/ 1173883 h 2412124"/>
              <a:gd name="connsiteX1" fmla="*/ 1128647 w 3811752"/>
              <a:gd name="connsiteY1" fmla="*/ 1172882 h 2412124"/>
              <a:gd name="connsiteX2" fmla="*/ 1155231 w 3811752"/>
              <a:gd name="connsiteY2" fmla="*/ 1162206 h 2412124"/>
              <a:gd name="connsiteX3" fmla="*/ 1168524 w 3811752"/>
              <a:gd name="connsiteY3" fmla="*/ 1158539 h 2412124"/>
              <a:gd name="connsiteX4" fmla="*/ 1174352 w 3811752"/>
              <a:gd name="connsiteY4" fmla="*/ 1153536 h 2412124"/>
              <a:gd name="connsiteX5" fmla="*/ 1173887 w 3811752"/>
              <a:gd name="connsiteY5" fmla="*/ 1123523 h 2412124"/>
              <a:gd name="connsiteX6" fmla="*/ 1172486 w 3811752"/>
              <a:gd name="connsiteY6" fmla="*/ 1117189 h 2412124"/>
              <a:gd name="connsiteX7" fmla="*/ 1169224 w 3811752"/>
              <a:gd name="connsiteY7" fmla="*/ 1111851 h 2412124"/>
              <a:gd name="connsiteX8" fmla="*/ 1162926 w 3811752"/>
              <a:gd name="connsiteY8" fmla="*/ 1106517 h 2412124"/>
              <a:gd name="connsiteX9" fmla="*/ 1159664 w 3811752"/>
              <a:gd name="connsiteY9" fmla="*/ 1088507 h 2412124"/>
              <a:gd name="connsiteX10" fmla="*/ 1153831 w 3811752"/>
              <a:gd name="connsiteY10" fmla="*/ 1084505 h 2412124"/>
              <a:gd name="connsiteX11" fmla="*/ 1145906 w 3811752"/>
              <a:gd name="connsiteY11" fmla="*/ 1082503 h 2412124"/>
              <a:gd name="connsiteX12" fmla="*/ 1153365 w 3811752"/>
              <a:gd name="connsiteY12" fmla="*/ 1076169 h 2412124"/>
              <a:gd name="connsiteX13" fmla="*/ 1155697 w 3811752"/>
              <a:gd name="connsiteY13" fmla="*/ 1064832 h 2412124"/>
              <a:gd name="connsiteX14" fmla="*/ 1156632 w 3811752"/>
              <a:gd name="connsiteY14" fmla="*/ 1060826 h 2412124"/>
              <a:gd name="connsiteX15" fmla="*/ 1154531 w 3811752"/>
              <a:gd name="connsiteY15" fmla="*/ 1055827 h 2412124"/>
              <a:gd name="connsiteX16" fmla="*/ 1144270 w 3811752"/>
              <a:gd name="connsiteY16" fmla="*/ 1046152 h 2412124"/>
              <a:gd name="connsiteX17" fmla="*/ 1139373 w 3811752"/>
              <a:gd name="connsiteY17" fmla="*/ 1037151 h 2412124"/>
              <a:gd name="connsiteX18" fmla="*/ 1140543 w 3811752"/>
              <a:gd name="connsiteY18" fmla="*/ 1030482 h 2412124"/>
              <a:gd name="connsiteX19" fmla="*/ 1138442 w 3811752"/>
              <a:gd name="connsiteY19" fmla="*/ 1012806 h 2412124"/>
              <a:gd name="connsiteX20" fmla="*/ 1132844 w 3811752"/>
              <a:gd name="connsiteY20" fmla="*/ 999799 h 2412124"/>
              <a:gd name="connsiteX21" fmla="*/ 1127250 w 3811752"/>
              <a:gd name="connsiteY21" fmla="*/ 994796 h 2412124"/>
              <a:gd name="connsiteX22" fmla="*/ 1136811 w 3811752"/>
              <a:gd name="connsiteY22" fmla="*/ 989462 h 2412124"/>
              <a:gd name="connsiteX23" fmla="*/ 1144040 w 3811752"/>
              <a:gd name="connsiteY23" fmla="*/ 981123 h 2412124"/>
              <a:gd name="connsiteX24" fmla="*/ 1149633 w 3811752"/>
              <a:gd name="connsiteY24" fmla="*/ 988462 h 2412124"/>
              <a:gd name="connsiteX25" fmla="*/ 1152200 w 3811752"/>
              <a:gd name="connsiteY25" fmla="*/ 989797 h 2412124"/>
              <a:gd name="connsiteX26" fmla="*/ 1158028 w 3811752"/>
              <a:gd name="connsiteY26" fmla="*/ 988797 h 2412124"/>
              <a:gd name="connsiteX27" fmla="*/ 1165492 w 3811752"/>
              <a:gd name="connsiteY27" fmla="*/ 984124 h 2412124"/>
              <a:gd name="connsiteX28" fmla="*/ 1167123 w 3811752"/>
              <a:gd name="connsiteY28" fmla="*/ 978791 h 2412124"/>
              <a:gd name="connsiteX29" fmla="*/ 1164561 w 3811752"/>
              <a:gd name="connsiteY29" fmla="*/ 971787 h 2412124"/>
              <a:gd name="connsiteX30" fmla="*/ 1153365 w 3811752"/>
              <a:gd name="connsiteY30" fmla="*/ 961115 h 2412124"/>
              <a:gd name="connsiteX31" fmla="*/ 1144505 w 3811752"/>
              <a:gd name="connsiteY31" fmla="*/ 956113 h 2412124"/>
              <a:gd name="connsiteX32" fmla="*/ 1140773 w 3811752"/>
              <a:gd name="connsiteY32" fmla="*/ 956448 h 2412124"/>
              <a:gd name="connsiteX33" fmla="*/ 1135645 w 3811752"/>
              <a:gd name="connsiteY33" fmla="*/ 954446 h 2412124"/>
              <a:gd name="connsiteX34" fmla="*/ 1130512 w 3811752"/>
              <a:gd name="connsiteY34" fmla="*/ 950444 h 2412124"/>
              <a:gd name="connsiteX35" fmla="*/ 1123053 w 3811752"/>
              <a:gd name="connsiteY35" fmla="*/ 937101 h 2412124"/>
              <a:gd name="connsiteX36" fmla="*/ 1133779 w 3811752"/>
              <a:gd name="connsiteY36" fmla="*/ 922097 h 2412124"/>
              <a:gd name="connsiteX37" fmla="*/ 1135876 w 3811752"/>
              <a:gd name="connsiteY37" fmla="*/ 915759 h 2412124"/>
              <a:gd name="connsiteX38" fmla="*/ 1141008 w 3811752"/>
              <a:gd name="connsiteY38" fmla="*/ 907423 h 2412124"/>
              <a:gd name="connsiteX39" fmla="*/ 1147302 w 3811752"/>
              <a:gd name="connsiteY39" fmla="*/ 902085 h 2412124"/>
              <a:gd name="connsiteX40" fmla="*/ 1149168 w 3811752"/>
              <a:gd name="connsiteY40" fmla="*/ 896752 h 2412124"/>
              <a:gd name="connsiteX41" fmla="*/ 1149633 w 3811752"/>
              <a:gd name="connsiteY41" fmla="*/ 894751 h 2412124"/>
              <a:gd name="connsiteX42" fmla="*/ 1150799 w 3811752"/>
              <a:gd name="connsiteY42" fmla="*/ 888082 h 2412124"/>
              <a:gd name="connsiteX43" fmla="*/ 1146136 w 3811752"/>
              <a:gd name="connsiteY43" fmla="*/ 874074 h 2412124"/>
              <a:gd name="connsiteX44" fmla="*/ 1147302 w 3811752"/>
              <a:gd name="connsiteY44" fmla="*/ 867739 h 2412124"/>
              <a:gd name="connsiteX45" fmla="*/ 1140308 w 3811752"/>
              <a:gd name="connsiteY45" fmla="*/ 858069 h 2412124"/>
              <a:gd name="connsiteX46" fmla="*/ 1139373 w 3811752"/>
              <a:gd name="connsiteY46" fmla="*/ 854066 h 2412124"/>
              <a:gd name="connsiteX47" fmla="*/ 1139142 w 3811752"/>
              <a:gd name="connsiteY47" fmla="*/ 852731 h 2412124"/>
              <a:gd name="connsiteX48" fmla="*/ 1140073 w 3811752"/>
              <a:gd name="connsiteY48" fmla="*/ 836391 h 2412124"/>
              <a:gd name="connsiteX49" fmla="*/ 1141474 w 3811752"/>
              <a:gd name="connsiteY49" fmla="*/ 833389 h 2412124"/>
              <a:gd name="connsiteX50" fmla="*/ 1160364 w 3811752"/>
              <a:gd name="connsiteY50" fmla="*/ 810380 h 2412124"/>
              <a:gd name="connsiteX51" fmla="*/ 1163626 w 3811752"/>
              <a:gd name="connsiteY51" fmla="*/ 809044 h 2412124"/>
              <a:gd name="connsiteX52" fmla="*/ 1166893 w 3811752"/>
              <a:gd name="connsiteY52" fmla="*/ 806043 h 2412124"/>
              <a:gd name="connsiteX53" fmla="*/ 1168989 w 3811752"/>
              <a:gd name="connsiteY53" fmla="*/ 802040 h 2412124"/>
              <a:gd name="connsiteX54" fmla="*/ 1172021 w 3811752"/>
              <a:gd name="connsiteY54" fmla="*/ 790368 h 2412124"/>
              <a:gd name="connsiteX55" fmla="*/ 1171790 w 3811752"/>
              <a:gd name="connsiteY55" fmla="*/ 786031 h 2412124"/>
              <a:gd name="connsiteX56" fmla="*/ 1170155 w 3811752"/>
              <a:gd name="connsiteY56" fmla="*/ 782699 h 2412124"/>
              <a:gd name="connsiteX57" fmla="*/ 1172486 w 3811752"/>
              <a:gd name="connsiteY57" fmla="*/ 770361 h 2412124"/>
              <a:gd name="connsiteX58" fmla="*/ 1175753 w 3811752"/>
              <a:gd name="connsiteY58" fmla="*/ 760686 h 2412124"/>
              <a:gd name="connsiteX59" fmla="*/ 1180650 w 3811752"/>
              <a:gd name="connsiteY59" fmla="*/ 752351 h 2412124"/>
              <a:gd name="connsiteX60" fmla="*/ 1181116 w 3811752"/>
              <a:gd name="connsiteY60" fmla="*/ 751350 h 2412124"/>
              <a:gd name="connsiteX61" fmla="*/ 1181581 w 3811752"/>
              <a:gd name="connsiteY61" fmla="*/ 748683 h 2412124"/>
              <a:gd name="connsiteX62" fmla="*/ 1180881 w 3811752"/>
              <a:gd name="connsiteY62" fmla="*/ 743345 h 2412124"/>
              <a:gd name="connsiteX63" fmla="*/ 1182982 w 3811752"/>
              <a:gd name="connsiteY63" fmla="*/ 734675 h 2412124"/>
              <a:gd name="connsiteX64" fmla="*/ 1197205 w 3811752"/>
              <a:gd name="connsiteY64" fmla="*/ 729672 h 2412124"/>
              <a:gd name="connsiteX65" fmla="*/ 1211198 w 3811752"/>
              <a:gd name="connsiteY65" fmla="*/ 727340 h 2412124"/>
              <a:gd name="connsiteX66" fmla="*/ 1220527 w 3811752"/>
              <a:gd name="connsiteY66" fmla="*/ 719336 h 2412124"/>
              <a:gd name="connsiteX67" fmla="*/ 1222389 w 3811752"/>
              <a:gd name="connsiteY67" fmla="*/ 715668 h 2412124"/>
              <a:gd name="connsiteX68" fmla="*/ 1219362 w 3811752"/>
              <a:gd name="connsiteY68" fmla="*/ 707664 h 2412124"/>
              <a:gd name="connsiteX69" fmla="*/ 1220527 w 3811752"/>
              <a:gd name="connsiteY69" fmla="*/ 694326 h 2412124"/>
              <a:gd name="connsiteX70" fmla="*/ 1221223 w 3811752"/>
              <a:gd name="connsiteY70" fmla="*/ 690654 h 2412124"/>
              <a:gd name="connsiteX71" fmla="*/ 1223089 w 3811752"/>
              <a:gd name="connsiteY71" fmla="*/ 687652 h 2412124"/>
              <a:gd name="connsiteX72" fmla="*/ 1219592 w 3811752"/>
              <a:gd name="connsiteY72" fmla="*/ 678316 h 2412124"/>
              <a:gd name="connsiteX73" fmla="*/ 1195574 w 3811752"/>
              <a:gd name="connsiteY73" fmla="*/ 664308 h 2412124"/>
              <a:gd name="connsiteX74" fmla="*/ 1183682 w 3811752"/>
              <a:gd name="connsiteY74" fmla="*/ 647968 h 2412124"/>
              <a:gd name="connsiteX75" fmla="*/ 1175753 w 3811752"/>
              <a:gd name="connsiteY75" fmla="*/ 639633 h 2412124"/>
              <a:gd name="connsiteX76" fmla="*/ 1173652 w 3811752"/>
              <a:gd name="connsiteY76" fmla="*/ 634295 h 2412124"/>
              <a:gd name="connsiteX77" fmla="*/ 1165257 w 3811752"/>
              <a:gd name="connsiteY77" fmla="*/ 630963 h 2412124"/>
              <a:gd name="connsiteX78" fmla="*/ 1155231 w 3811752"/>
              <a:gd name="connsiteY78" fmla="*/ 612617 h 2412124"/>
              <a:gd name="connsiteX79" fmla="*/ 1154766 w 3811752"/>
              <a:gd name="connsiteY79" fmla="*/ 611286 h 2412124"/>
              <a:gd name="connsiteX80" fmla="*/ 1155231 w 3811752"/>
              <a:gd name="connsiteY80" fmla="*/ 599614 h 2412124"/>
              <a:gd name="connsiteX81" fmla="*/ 1154766 w 3811752"/>
              <a:gd name="connsiteY81" fmla="*/ 593610 h 2412124"/>
              <a:gd name="connsiteX82" fmla="*/ 1152200 w 3811752"/>
              <a:gd name="connsiteY82" fmla="*/ 584275 h 2412124"/>
              <a:gd name="connsiteX83" fmla="*/ 1155466 w 3811752"/>
              <a:gd name="connsiteY83" fmla="*/ 577601 h 2412124"/>
              <a:gd name="connsiteX84" fmla="*/ 1156166 w 3811752"/>
              <a:gd name="connsiteY84" fmla="*/ 568265 h 2412124"/>
              <a:gd name="connsiteX85" fmla="*/ 1151034 w 3811752"/>
              <a:gd name="connsiteY85" fmla="*/ 564598 h 2412124"/>
              <a:gd name="connsiteX86" fmla="*/ 1146371 w 3811752"/>
              <a:gd name="connsiteY86" fmla="*/ 554927 h 2412124"/>
              <a:gd name="connsiteX87" fmla="*/ 1144740 w 3811752"/>
              <a:gd name="connsiteY87" fmla="*/ 547253 h 2412124"/>
              <a:gd name="connsiteX88" fmla="*/ 1139842 w 3811752"/>
              <a:gd name="connsiteY88" fmla="*/ 539918 h 2412124"/>
              <a:gd name="connsiteX89" fmla="*/ 1139608 w 3811752"/>
              <a:gd name="connsiteY89" fmla="*/ 539253 h 2412124"/>
              <a:gd name="connsiteX90" fmla="*/ 1125150 w 3811752"/>
              <a:gd name="connsiteY90" fmla="*/ 536917 h 2412124"/>
              <a:gd name="connsiteX91" fmla="*/ 1122818 w 3811752"/>
              <a:gd name="connsiteY91" fmla="*/ 534580 h 2412124"/>
              <a:gd name="connsiteX92" fmla="*/ 1121187 w 3811752"/>
              <a:gd name="connsiteY92" fmla="*/ 534250 h 2412124"/>
              <a:gd name="connsiteX93" fmla="*/ 1113493 w 3811752"/>
              <a:gd name="connsiteY93" fmla="*/ 536917 h 2412124"/>
              <a:gd name="connsiteX94" fmla="*/ 1111392 w 3811752"/>
              <a:gd name="connsiteY94" fmla="*/ 539583 h 2412124"/>
              <a:gd name="connsiteX95" fmla="*/ 1111627 w 3811752"/>
              <a:gd name="connsiteY95" fmla="*/ 540919 h 2412124"/>
              <a:gd name="connsiteX96" fmla="*/ 1113493 w 3811752"/>
              <a:gd name="connsiteY96" fmla="*/ 549589 h 2412124"/>
              <a:gd name="connsiteX97" fmla="*/ 1116054 w 3811752"/>
              <a:gd name="connsiteY97" fmla="*/ 549589 h 2412124"/>
              <a:gd name="connsiteX98" fmla="*/ 1117220 w 3811752"/>
              <a:gd name="connsiteY98" fmla="*/ 551590 h 2412124"/>
              <a:gd name="connsiteX99" fmla="*/ 1117220 w 3811752"/>
              <a:gd name="connsiteY99" fmla="*/ 553257 h 2412124"/>
              <a:gd name="connsiteX100" fmla="*/ 1110926 w 3811752"/>
              <a:gd name="connsiteY100" fmla="*/ 561927 h 2412124"/>
              <a:gd name="connsiteX101" fmla="*/ 1107429 w 3811752"/>
              <a:gd name="connsiteY101" fmla="*/ 564598 h 2412124"/>
              <a:gd name="connsiteX102" fmla="*/ 1106029 w 3811752"/>
              <a:gd name="connsiteY102" fmla="*/ 563262 h 2412124"/>
              <a:gd name="connsiteX103" fmla="*/ 1103462 w 3811752"/>
              <a:gd name="connsiteY103" fmla="*/ 563928 h 2412124"/>
              <a:gd name="connsiteX104" fmla="*/ 1099265 w 3811752"/>
              <a:gd name="connsiteY104" fmla="*/ 567930 h 2412124"/>
              <a:gd name="connsiteX105" fmla="*/ 1099035 w 3811752"/>
              <a:gd name="connsiteY105" fmla="*/ 576601 h 2412124"/>
              <a:gd name="connsiteX106" fmla="*/ 1100666 w 3811752"/>
              <a:gd name="connsiteY106" fmla="*/ 582939 h 2412124"/>
              <a:gd name="connsiteX107" fmla="*/ 1116990 w 3811752"/>
              <a:gd name="connsiteY107" fmla="*/ 607949 h 2412124"/>
              <a:gd name="connsiteX108" fmla="*/ 1131913 w 3811752"/>
              <a:gd name="connsiteY108" fmla="*/ 620291 h 2412124"/>
              <a:gd name="connsiteX109" fmla="*/ 1147772 w 3811752"/>
              <a:gd name="connsiteY109" fmla="*/ 638297 h 2412124"/>
              <a:gd name="connsiteX110" fmla="*/ 1157097 w 3811752"/>
              <a:gd name="connsiteY110" fmla="*/ 656308 h 2412124"/>
              <a:gd name="connsiteX111" fmla="*/ 1158028 w 3811752"/>
              <a:gd name="connsiteY111" fmla="*/ 659975 h 2412124"/>
              <a:gd name="connsiteX112" fmla="*/ 1155697 w 3811752"/>
              <a:gd name="connsiteY112" fmla="*/ 661311 h 2412124"/>
              <a:gd name="connsiteX113" fmla="*/ 1148937 w 3811752"/>
              <a:gd name="connsiteY113" fmla="*/ 658975 h 2412124"/>
              <a:gd name="connsiteX114" fmla="*/ 1143574 w 3811752"/>
              <a:gd name="connsiteY114" fmla="*/ 653637 h 2412124"/>
              <a:gd name="connsiteX115" fmla="*/ 1142174 w 3811752"/>
              <a:gd name="connsiteY115" fmla="*/ 650635 h 2412124"/>
              <a:gd name="connsiteX116" fmla="*/ 1140773 w 3811752"/>
              <a:gd name="connsiteY116" fmla="*/ 644636 h 2412124"/>
              <a:gd name="connsiteX117" fmla="*/ 1137276 w 3811752"/>
              <a:gd name="connsiteY117" fmla="*/ 639633 h 2412124"/>
              <a:gd name="connsiteX118" fmla="*/ 1126085 w 3811752"/>
              <a:gd name="connsiteY118" fmla="*/ 627291 h 2412124"/>
              <a:gd name="connsiteX119" fmla="*/ 1113493 w 3811752"/>
              <a:gd name="connsiteY119" fmla="*/ 619621 h 2412124"/>
              <a:gd name="connsiteX120" fmla="*/ 1104863 w 3811752"/>
              <a:gd name="connsiteY120" fmla="*/ 608284 h 2412124"/>
              <a:gd name="connsiteX121" fmla="*/ 1099730 w 3811752"/>
              <a:gd name="connsiteY121" fmla="*/ 609285 h 2412124"/>
              <a:gd name="connsiteX122" fmla="*/ 1095303 w 3811752"/>
              <a:gd name="connsiteY122" fmla="*/ 614953 h 2412124"/>
              <a:gd name="connsiteX123" fmla="*/ 1093902 w 3811752"/>
              <a:gd name="connsiteY123" fmla="*/ 614953 h 2412124"/>
              <a:gd name="connsiteX124" fmla="*/ 1082941 w 3811752"/>
              <a:gd name="connsiteY124" fmla="*/ 605948 h 2412124"/>
              <a:gd name="connsiteX125" fmla="*/ 1077813 w 3811752"/>
              <a:gd name="connsiteY125" fmla="*/ 586276 h 2412124"/>
              <a:gd name="connsiteX126" fmla="*/ 1070814 w 3811752"/>
              <a:gd name="connsiteY126" fmla="*/ 570932 h 2412124"/>
              <a:gd name="connsiteX127" fmla="*/ 1069884 w 3811752"/>
              <a:gd name="connsiteY127" fmla="*/ 552926 h 2412124"/>
              <a:gd name="connsiteX128" fmla="*/ 1072215 w 3811752"/>
              <a:gd name="connsiteY128" fmla="*/ 543586 h 2412124"/>
              <a:gd name="connsiteX129" fmla="*/ 1071749 w 3811752"/>
              <a:gd name="connsiteY129" fmla="*/ 531583 h 2412124"/>
              <a:gd name="connsiteX130" fmla="*/ 1073846 w 3811752"/>
              <a:gd name="connsiteY130" fmla="*/ 524914 h 2412124"/>
              <a:gd name="connsiteX131" fmla="*/ 1087138 w 3811752"/>
              <a:gd name="connsiteY131" fmla="*/ 519907 h 2412124"/>
              <a:gd name="connsiteX132" fmla="*/ 1089004 w 3811752"/>
              <a:gd name="connsiteY132" fmla="*/ 520242 h 2412124"/>
              <a:gd name="connsiteX133" fmla="*/ 1089940 w 3811752"/>
              <a:gd name="connsiteY133" fmla="*/ 522578 h 2412124"/>
              <a:gd name="connsiteX134" fmla="*/ 1092036 w 3811752"/>
              <a:gd name="connsiteY134" fmla="*/ 523578 h 2412124"/>
              <a:gd name="connsiteX135" fmla="*/ 1098099 w 3811752"/>
              <a:gd name="connsiteY135" fmla="*/ 523578 h 2412124"/>
              <a:gd name="connsiteX136" fmla="*/ 1101366 w 3811752"/>
              <a:gd name="connsiteY136" fmla="*/ 521242 h 2412124"/>
              <a:gd name="connsiteX137" fmla="*/ 1105093 w 3811752"/>
              <a:gd name="connsiteY137" fmla="*/ 511241 h 2412124"/>
              <a:gd name="connsiteX138" fmla="*/ 1106494 w 3811752"/>
              <a:gd name="connsiteY138" fmla="*/ 510571 h 2412124"/>
              <a:gd name="connsiteX139" fmla="*/ 1134479 w 3811752"/>
              <a:gd name="connsiteY139" fmla="*/ 523578 h 2412124"/>
              <a:gd name="connsiteX140" fmla="*/ 1134945 w 3811752"/>
              <a:gd name="connsiteY140" fmla="*/ 523243 h 2412124"/>
              <a:gd name="connsiteX141" fmla="*/ 1139842 w 3811752"/>
              <a:gd name="connsiteY141" fmla="*/ 519907 h 2412124"/>
              <a:gd name="connsiteX142" fmla="*/ 1141474 w 3811752"/>
              <a:gd name="connsiteY142" fmla="*/ 511241 h 2412124"/>
              <a:gd name="connsiteX143" fmla="*/ 1151499 w 3811752"/>
              <a:gd name="connsiteY143" fmla="*/ 498568 h 2412124"/>
              <a:gd name="connsiteX144" fmla="*/ 1148937 w 3811752"/>
              <a:gd name="connsiteY144" fmla="*/ 492565 h 2412124"/>
              <a:gd name="connsiteX145" fmla="*/ 1148237 w 3811752"/>
              <a:gd name="connsiteY145" fmla="*/ 491564 h 2412124"/>
              <a:gd name="connsiteX146" fmla="*/ 1145205 w 3811752"/>
              <a:gd name="connsiteY146" fmla="*/ 487227 h 2412124"/>
              <a:gd name="connsiteX147" fmla="*/ 1133314 w 3811752"/>
              <a:gd name="connsiteY147" fmla="*/ 471552 h 2412124"/>
              <a:gd name="connsiteX148" fmla="*/ 1125850 w 3811752"/>
              <a:gd name="connsiteY148" fmla="*/ 465884 h 2412124"/>
              <a:gd name="connsiteX149" fmla="*/ 1116755 w 3811752"/>
              <a:gd name="connsiteY149" fmla="*/ 463552 h 2412124"/>
              <a:gd name="connsiteX150" fmla="*/ 1100896 w 3811752"/>
              <a:gd name="connsiteY150" fmla="*/ 448208 h 2412124"/>
              <a:gd name="connsiteX151" fmla="*/ 1097399 w 3811752"/>
              <a:gd name="connsiteY151" fmla="*/ 446877 h 2412124"/>
              <a:gd name="connsiteX152" fmla="*/ 1089940 w 3811752"/>
              <a:gd name="connsiteY152" fmla="*/ 446877 h 2412124"/>
              <a:gd name="connsiteX153" fmla="*/ 1085272 w 3811752"/>
              <a:gd name="connsiteY153" fmla="*/ 444874 h 2412124"/>
              <a:gd name="connsiteX154" fmla="*/ 1072680 w 3811752"/>
              <a:gd name="connsiteY154" fmla="*/ 431868 h 2412124"/>
              <a:gd name="connsiteX155" fmla="*/ 1069649 w 3811752"/>
              <a:gd name="connsiteY155" fmla="*/ 422197 h 2412124"/>
              <a:gd name="connsiteX156" fmla="*/ 1065686 w 3811752"/>
              <a:gd name="connsiteY156" fmla="*/ 420196 h 2412124"/>
              <a:gd name="connsiteX157" fmla="*/ 1062420 w 3811752"/>
              <a:gd name="connsiteY157" fmla="*/ 416194 h 2412124"/>
              <a:gd name="connsiteX158" fmla="*/ 1060323 w 3811752"/>
              <a:gd name="connsiteY158" fmla="*/ 401520 h 2412124"/>
              <a:gd name="connsiteX159" fmla="*/ 1063820 w 3811752"/>
              <a:gd name="connsiteY159" fmla="*/ 392850 h 2412124"/>
              <a:gd name="connsiteX160" fmla="*/ 1061023 w 3811752"/>
              <a:gd name="connsiteY160" fmla="*/ 389182 h 2412124"/>
              <a:gd name="connsiteX161" fmla="*/ 1055660 w 3811752"/>
              <a:gd name="connsiteY161" fmla="*/ 388848 h 2412124"/>
              <a:gd name="connsiteX162" fmla="*/ 1052159 w 3811752"/>
              <a:gd name="connsiteY162" fmla="*/ 390182 h 2412124"/>
              <a:gd name="connsiteX163" fmla="*/ 1049132 w 3811752"/>
              <a:gd name="connsiteY163" fmla="*/ 399854 h 2412124"/>
              <a:gd name="connsiteX164" fmla="*/ 1033038 w 3811752"/>
              <a:gd name="connsiteY164" fmla="*/ 409858 h 2412124"/>
              <a:gd name="connsiteX165" fmla="*/ 1015783 w 3811752"/>
              <a:gd name="connsiteY165" fmla="*/ 414193 h 2412124"/>
              <a:gd name="connsiteX166" fmla="*/ 1008319 w 3811752"/>
              <a:gd name="connsiteY166" fmla="*/ 408857 h 2412124"/>
              <a:gd name="connsiteX167" fmla="*/ 1003891 w 3811752"/>
              <a:gd name="connsiteY167" fmla="*/ 402855 h 2412124"/>
              <a:gd name="connsiteX168" fmla="*/ 1001560 w 3811752"/>
              <a:gd name="connsiteY168" fmla="*/ 392850 h 2412124"/>
              <a:gd name="connsiteX169" fmla="*/ 1002491 w 3811752"/>
              <a:gd name="connsiteY169" fmla="*/ 389516 h 2412124"/>
              <a:gd name="connsiteX170" fmla="*/ 1003891 w 3811752"/>
              <a:gd name="connsiteY170" fmla="*/ 390182 h 2412124"/>
              <a:gd name="connsiteX171" fmla="*/ 1004122 w 3811752"/>
              <a:gd name="connsiteY171" fmla="*/ 390849 h 2412124"/>
              <a:gd name="connsiteX172" fmla="*/ 1007388 w 3811752"/>
              <a:gd name="connsiteY172" fmla="*/ 390516 h 2412124"/>
              <a:gd name="connsiteX173" fmla="*/ 1013452 w 3811752"/>
              <a:gd name="connsiteY173" fmla="*/ 382512 h 2412124"/>
              <a:gd name="connsiteX174" fmla="*/ 1012051 w 3811752"/>
              <a:gd name="connsiteY174" fmla="*/ 369506 h 2412124"/>
              <a:gd name="connsiteX175" fmla="*/ 1008554 w 3811752"/>
              <a:gd name="connsiteY175" fmla="*/ 365837 h 2412124"/>
              <a:gd name="connsiteX176" fmla="*/ 996662 w 3811752"/>
              <a:gd name="connsiteY176" fmla="*/ 366505 h 2412124"/>
              <a:gd name="connsiteX177" fmla="*/ 993396 w 3811752"/>
              <a:gd name="connsiteY177" fmla="*/ 375175 h 2412124"/>
              <a:gd name="connsiteX178" fmla="*/ 993631 w 3811752"/>
              <a:gd name="connsiteY178" fmla="*/ 378176 h 2412124"/>
              <a:gd name="connsiteX179" fmla="*/ 991064 w 3811752"/>
              <a:gd name="connsiteY179" fmla="*/ 380178 h 2412124"/>
              <a:gd name="connsiteX180" fmla="*/ 986402 w 3811752"/>
              <a:gd name="connsiteY180" fmla="*/ 377176 h 2412124"/>
              <a:gd name="connsiteX181" fmla="*/ 985466 w 3811752"/>
              <a:gd name="connsiteY181" fmla="*/ 375509 h 2412124"/>
              <a:gd name="connsiteX182" fmla="*/ 985001 w 3811752"/>
              <a:gd name="connsiteY182" fmla="*/ 365171 h 2412124"/>
              <a:gd name="connsiteX183" fmla="*/ 990599 w 3811752"/>
              <a:gd name="connsiteY183" fmla="*/ 352164 h 2412124"/>
              <a:gd name="connsiteX184" fmla="*/ 998994 w 3811752"/>
              <a:gd name="connsiteY184" fmla="*/ 344161 h 2412124"/>
              <a:gd name="connsiteX185" fmla="*/ 1001560 w 3811752"/>
              <a:gd name="connsiteY185" fmla="*/ 345161 h 2412124"/>
              <a:gd name="connsiteX186" fmla="*/ 1002726 w 3811752"/>
              <a:gd name="connsiteY186" fmla="*/ 347496 h 2412124"/>
              <a:gd name="connsiteX187" fmla="*/ 1005288 w 3811752"/>
              <a:gd name="connsiteY187" fmla="*/ 347830 h 2412124"/>
              <a:gd name="connsiteX188" fmla="*/ 1032808 w 3811752"/>
              <a:gd name="connsiteY188" fmla="*/ 335489 h 2412124"/>
              <a:gd name="connsiteX189" fmla="*/ 1036770 w 3811752"/>
              <a:gd name="connsiteY189" fmla="*/ 335157 h 2412124"/>
              <a:gd name="connsiteX190" fmla="*/ 1040267 w 3811752"/>
              <a:gd name="connsiteY190" fmla="*/ 335824 h 2412124"/>
              <a:gd name="connsiteX191" fmla="*/ 1040967 w 3811752"/>
              <a:gd name="connsiteY191" fmla="*/ 342160 h 2412124"/>
              <a:gd name="connsiteX192" fmla="*/ 1055660 w 3811752"/>
              <a:gd name="connsiteY192" fmla="*/ 344827 h 2412124"/>
              <a:gd name="connsiteX193" fmla="*/ 1061254 w 3811752"/>
              <a:gd name="connsiteY193" fmla="*/ 351497 h 2412124"/>
              <a:gd name="connsiteX194" fmla="*/ 1070584 w 3811752"/>
              <a:gd name="connsiteY194" fmla="*/ 373842 h 2412124"/>
              <a:gd name="connsiteX195" fmla="*/ 1072915 w 3811752"/>
              <a:gd name="connsiteY195" fmla="*/ 374175 h 2412124"/>
              <a:gd name="connsiteX196" fmla="*/ 1075712 w 3811752"/>
              <a:gd name="connsiteY196" fmla="*/ 372841 h 2412124"/>
              <a:gd name="connsiteX197" fmla="*/ 1081545 w 3811752"/>
              <a:gd name="connsiteY197" fmla="*/ 374508 h 2412124"/>
              <a:gd name="connsiteX198" fmla="*/ 1083411 w 3811752"/>
              <a:gd name="connsiteY198" fmla="*/ 377176 h 2412124"/>
              <a:gd name="connsiteX199" fmla="*/ 1088539 w 3811752"/>
              <a:gd name="connsiteY199" fmla="*/ 377843 h 2412124"/>
              <a:gd name="connsiteX200" fmla="*/ 1102532 w 3811752"/>
              <a:gd name="connsiteY200" fmla="*/ 370839 h 2412124"/>
              <a:gd name="connsiteX201" fmla="*/ 1103697 w 3811752"/>
              <a:gd name="connsiteY201" fmla="*/ 369839 h 2412124"/>
              <a:gd name="connsiteX202" fmla="*/ 1103697 w 3811752"/>
              <a:gd name="connsiteY202" fmla="*/ 367838 h 2412124"/>
              <a:gd name="connsiteX203" fmla="*/ 1101596 w 3811752"/>
              <a:gd name="connsiteY203" fmla="*/ 364504 h 2412124"/>
              <a:gd name="connsiteX204" fmla="*/ 1099265 w 3811752"/>
              <a:gd name="connsiteY204" fmla="*/ 363170 h 2412124"/>
              <a:gd name="connsiteX205" fmla="*/ 1096934 w 3811752"/>
              <a:gd name="connsiteY205" fmla="*/ 355833 h 2412124"/>
              <a:gd name="connsiteX206" fmla="*/ 1096233 w 3811752"/>
              <a:gd name="connsiteY206" fmla="*/ 343827 h 2412124"/>
              <a:gd name="connsiteX207" fmla="*/ 1096699 w 3811752"/>
              <a:gd name="connsiteY207" fmla="*/ 335157 h 2412124"/>
              <a:gd name="connsiteX208" fmla="*/ 1096003 w 3811752"/>
              <a:gd name="connsiteY208" fmla="*/ 330821 h 2412124"/>
              <a:gd name="connsiteX209" fmla="*/ 1089705 w 3811752"/>
              <a:gd name="connsiteY209" fmla="*/ 311479 h 2412124"/>
              <a:gd name="connsiteX210" fmla="*/ 1086673 w 3811752"/>
              <a:gd name="connsiteY210" fmla="*/ 305476 h 2412124"/>
              <a:gd name="connsiteX211" fmla="*/ 1076647 w 3811752"/>
              <a:gd name="connsiteY211" fmla="*/ 303475 h 2412124"/>
              <a:gd name="connsiteX212" fmla="*/ 1073381 w 3811752"/>
              <a:gd name="connsiteY212" fmla="*/ 302808 h 2412124"/>
              <a:gd name="connsiteX213" fmla="*/ 1071984 w 3811752"/>
              <a:gd name="connsiteY213" fmla="*/ 298806 h 2412124"/>
              <a:gd name="connsiteX214" fmla="*/ 1071984 w 3811752"/>
              <a:gd name="connsiteY214" fmla="*/ 297473 h 2412124"/>
              <a:gd name="connsiteX215" fmla="*/ 1082941 w 3811752"/>
              <a:gd name="connsiteY215" fmla="*/ 296138 h 2412124"/>
              <a:gd name="connsiteX216" fmla="*/ 1090870 w 3811752"/>
              <a:gd name="connsiteY216" fmla="*/ 297473 h 2412124"/>
              <a:gd name="connsiteX217" fmla="*/ 1094602 w 3811752"/>
              <a:gd name="connsiteY217" fmla="*/ 305476 h 2412124"/>
              <a:gd name="connsiteX218" fmla="*/ 1097399 w 3811752"/>
              <a:gd name="connsiteY218" fmla="*/ 308811 h 2412124"/>
              <a:gd name="connsiteX219" fmla="*/ 1099500 w 3811752"/>
              <a:gd name="connsiteY219" fmla="*/ 309145 h 2412124"/>
              <a:gd name="connsiteX220" fmla="*/ 1116054 w 3811752"/>
              <a:gd name="connsiteY220" fmla="*/ 301474 h 2412124"/>
              <a:gd name="connsiteX221" fmla="*/ 1121652 w 3811752"/>
              <a:gd name="connsiteY221" fmla="*/ 293471 h 2412124"/>
              <a:gd name="connsiteX222" fmla="*/ 1125384 w 3811752"/>
              <a:gd name="connsiteY222" fmla="*/ 281132 h 2412124"/>
              <a:gd name="connsiteX223" fmla="*/ 1113958 w 3811752"/>
              <a:gd name="connsiteY223" fmla="*/ 265124 h 2412124"/>
              <a:gd name="connsiteX224" fmla="*/ 1106264 w 3811752"/>
              <a:gd name="connsiteY224" fmla="*/ 262789 h 2412124"/>
              <a:gd name="connsiteX225" fmla="*/ 1095303 w 3811752"/>
              <a:gd name="connsiteY225" fmla="*/ 250784 h 2412124"/>
              <a:gd name="connsiteX226" fmla="*/ 1094367 w 3811752"/>
              <a:gd name="connsiteY226" fmla="*/ 249116 h 2412124"/>
              <a:gd name="connsiteX227" fmla="*/ 1091806 w 3811752"/>
              <a:gd name="connsiteY227" fmla="*/ 244781 h 2412124"/>
              <a:gd name="connsiteX228" fmla="*/ 1088774 w 3811752"/>
              <a:gd name="connsiteY228" fmla="*/ 241779 h 2412124"/>
              <a:gd name="connsiteX229" fmla="*/ 1085742 w 3811752"/>
              <a:gd name="connsiteY229" fmla="*/ 232109 h 2412124"/>
              <a:gd name="connsiteX230" fmla="*/ 1079679 w 3811752"/>
              <a:gd name="connsiteY230" fmla="*/ 202094 h 2412124"/>
              <a:gd name="connsiteX231" fmla="*/ 1081310 w 3811752"/>
              <a:gd name="connsiteY231" fmla="*/ 196426 h 2412124"/>
              <a:gd name="connsiteX232" fmla="*/ 1086208 w 3811752"/>
              <a:gd name="connsiteY232" fmla="*/ 194091 h 2412124"/>
              <a:gd name="connsiteX233" fmla="*/ 1091105 w 3811752"/>
              <a:gd name="connsiteY233" fmla="*/ 185087 h 2412124"/>
              <a:gd name="connsiteX234" fmla="*/ 1093667 w 3811752"/>
              <a:gd name="connsiteY234" fmla="*/ 175416 h 2412124"/>
              <a:gd name="connsiteX235" fmla="*/ 1083641 w 3811752"/>
              <a:gd name="connsiteY235" fmla="*/ 170746 h 2412124"/>
              <a:gd name="connsiteX236" fmla="*/ 1075247 w 3811752"/>
              <a:gd name="connsiteY236" fmla="*/ 163410 h 2412124"/>
              <a:gd name="connsiteX237" fmla="*/ 1071515 w 3811752"/>
              <a:gd name="connsiteY237" fmla="*/ 158074 h 2412124"/>
              <a:gd name="connsiteX238" fmla="*/ 1055891 w 3811752"/>
              <a:gd name="connsiteY238" fmla="*/ 155740 h 2412124"/>
              <a:gd name="connsiteX239" fmla="*/ 1041668 w 3811752"/>
              <a:gd name="connsiteY239" fmla="*/ 161075 h 2412124"/>
              <a:gd name="connsiteX240" fmla="*/ 1041202 w 3811752"/>
              <a:gd name="connsiteY240" fmla="*/ 162742 h 2412124"/>
              <a:gd name="connsiteX241" fmla="*/ 1036770 w 3811752"/>
              <a:gd name="connsiteY241" fmla="*/ 169746 h 2412124"/>
              <a:gd name="connsiteX242" fmla="*/ 1026509 w 3811752"/>
              <a:gd name="connsiteY242" fmla="*/ 180085 h 2412124"/>
              <a:gd name="connsiteX243" fmla="*/ 1022081 w 3811752"/>
              <a:gd name="connsiteY243" fmla="*/ 186087 h 2412124"/>
              <a:gd name="connsiteX244" fmla="*/ 1021612 w 3811752"/>
              <a:gd name="connsiteY244" fmla="*/ 188422 h 2412124"/>
              <a:gd name="connsiteX245" fmla="*/ 1027444 w 3811752"/>
              <a:gd name="connsiteY245" fmla="*/ 196426 h 2412124"/>
              <a:gd name="connsiteX246" fmla="*/ 1033973 w 3811752"/>
              <a:gd name="connsiteY246" fmla="*/ 200761 h 2412124"/>
              <a:gd name="connsiteX247" fmla="*/ 1037470 w 3811752"/>
              <a:gd name="connsiteY247" fmla="*/ 210432 h 2412124"/>
              <a:gd name="connsiteX248" fmla="*/ 1037235 w 3811752"/>
              <a:gd name="connsiteY248" fmla="*/ 212099 h 2412124"/>
              <a:gd name="connsiteX249" fmla="*/ 1032808 w 3811752"/>
              <a:gd name="connsiteY249" fmla="*/ 215434 h 2412124"/>
              <a:gd name="connsiteX250" fmla="*/ 1030241 w 3811752"/>
              <a:gd name="connsiteY250" fmla="*/ 215434 h 2412124"/>
              <a:gd name="connsiteX251" fmla="*/ 1025344 w 3811752"/>
              <a:gd name="connsiteY251" fmla="*/ 213434 h 2412124"/>
              <a:gd name="connsiteX252" fmla="*/ 1017649 w 3811752"/>
              <a:gd name="connsiteY252" fmla="*/ 205429 h 2412124"/>
              <a:gd name="connsiteX253" fmla="*/ 1004357 w 3811752"/>
              <a:gd name="connsiteY253" fmla="*/ 188088 h 2412124"/>
              <a:gd name="connsiteX254" fmla="*/ 1007388 w 3811752"/>
              <a:gd name="connsiteY254" fmla="*/ 177416 h 2412124"/>
              <a:gd name="connsiteX255" fmla="*/ 1010420 w 3811752"/>
              <a:gd name="connsiteY255" fmla="*/ 173414 h 2412124"/>
              <a:gd name="connsiteX256" fmla="*/ 1016949 w 3811752"/>
              <a:gd name="connsiteY256" fmla="*/ 159407 h 2412124"/>
              <a:gd name="connsiteX257" fmla="*/ 1017884 w 3811752"/>
              <a:gd name="connsiteY257" fmla="*/ 154072 h 2412124"/>
              <a:gd name="connsiteX258" fmla="*/ 1017414 w 3811752"/>
              <a:gd name="connsiteY258" fmla="*/ 151738 h 2412124"/>
              <a:gd name="connsiteX259" fmla="*/ 1012517 w 3811752"/>
              <a:gd name="connsiteY259" fmla="*/ 151738 h 2412124"/>
              <a:gd name="connsiteX260" fmla="*/ 1011120 w 3811752"/>
              <a:gd name="connsiteY260" fmla="*/ 150738 h 2412124"/>
              <a:gd name="connsiteX261" fmla="*/ 1001090 w 3811752"/>
              <a:gd name="connsiteY261" fmla="*/ 139399 h 2412124"/>
              <a:gd name="connsiteX262" fmla="*/ 994561 w 3811752"/>
              <a:gd name="connsiteY262" fmla="*/ 138065 h 2412124"/>
              <a:gd name="connsiteX263" fmla="*/ 992695 w 3811752"/>
              <a:gd name="connsiteY263" fmla="*/ 139399 h 2412124"/>
              <a:gd name="connsiteX264" fmla="*/ 992000 w 3811752"/>
              <a:gd name="connsiteY264" fmla="*/ 141066 h 2412124"/>
              <a:gd name="connsiteX265" fmla="*/ 991530 w 3811752"/>
              <a:gd name="connsiteY265" fmla="*/ 144734 h 2412124"/>
              <a:gd name="connsiteX266" fmla="*/ 991765 w 3811752"/>
              <a:gd name="connsiteY266" fmla="*/ 149069 h 2412124"/>
              <a:gd name="connsiteX267" fmla="*/ 989899 w 3811752"/>
              <a:gd name="connsiteY267" fmla="*/ 150738 h 2412124"/>
              <a:gd name="connsiteX268" fmla="*/ 986632 w 3811752"/>
              <a:gd name="connsiteY268" fmla="*/ 151070 h 2412124"/>
              <a:gd name="connsiteX269" fmla="*/ 985936 w 3811752"/>
              <a:gd name="connsiteY269" fmla="*/ 147402 h 2412124"/>
              <a:gd name="connsiteX270" fmla="*/ 986867 w 3811752"/>
              <a:gd name="connsiteY270" fmla="*/ 129060 h 2412124"/>
              <a:gd name="connsiteX271" fmla="*/ 985701 w 3811752"/>
              <a:gd name="connsiteY271" fmla="*/ 118722 h 2412124"/>
              <a:gd name="connsiteX272" fmla="*/ 983135 w 3811752"/>
              <a:gd name="connsiteY272" fmla="*/ 108384 h 2412124"/>
              <a:gd name="connsiteX273" fmla="*/ 980338 w 3811752"/>
              <a:gd name="connsiteY273" fmla="*/ 104382 h 2412124"/>
              <a:gd name="connsiteX274" fmla="*/ 949556 w 3811752"/>
              <a:gd name="connsiteY274" fmla="*/ 82039 h 2412124"/>
              <a:gd name="connsiteX275" fmla="*/ 946059 w 3811752"/>
              <a:gd name="connsiteY275" fmla="*/ 76369 h 2412124"/>
              <a:gd name="connsiteX276" fmla="*/ 946294 w 3811752"/>
              <a:gd name="connsiteY276" fmla="*/ 75369 h 2412124"/>
              <a:gd name="connsiteX277" fmla="*/ 950491 w 3811752"/>
              <a:gd name="connsiteY277" fmla="*/ 75369 h 2412124"/>
              <a:gd name="connsiteX278" fmla="*/ 966346 w 3811752"/>
              <a:gd name="connsiteY278" fmla="*/ 63697 h 2412124"/>
              <a:gd name="connsiteX279" fmla="*/ 968212 w 3811752"/>
              <a:gd name="connsiteY279" fmla="*/ 60695 h 2412124"/>
              <a:gd name="connsiteX280" fmla="*/ 969377 w 3811752"/>
              <a:gd name="connsiteY280" fmla="*/ 56693 h 2412124"/>
              <a:gd name="connsiteX281" fmla="*/ 968677 w 3811752"/>
              <a:gd name="connsiteY281" fmla="*/ 50023 h 2412124"/>
              <a:gd name="connsiteX282" fmla="*/ 964249 w 3811752"/>
              <a:gd name="connsiteY282" fmla="*/ 44687 h 2412124"/>
              <a:gd name="connsiteX283" fmla="*/ 959117 w 3811752"/>
              <a:gd name="connsiteY283" fmla="*/ 42354 h 2412124"/>
              <a:gd name="connsiteX284" fmla="*/ 957020 w 3811752"/>
              <a:gd name="connsiteY284" fmla="*/ 42020 h 2412124"/>
              <a:gd name="connsiteX285" fmla="*/ 948625 w 3811752"/>
              <a:gd name="connsiteY285" fmla="*/ 49357 h 2412124"/>
              <a:gd name="connsiteX286" fmla="*/ 933698 w 3811752"/>
              <a:gd name="connsiteY286" fmla="*/ 44355 h 2412124"/>
              <a:gd name="connsiteX287" fmla="*/ 932066 w 3811752"/>
              <a:gd name="connsiteY287" fmla="*/ 42687 h 2412124"/>
              <a:gd name="connsiteX288" fmla="*/ 931601 w 3811752"/>
              <a:gd name="connsiteY288" fmla="*/ 40353 h 2412124"/>
              <a:gd name="connsiteX289" fmla="*/ 934167 w 3811752"/>
              <a:gd name="connsiteY289" fmla="*/ 32682 h 2412124"/>
              <a:gd name="connsiteX290" fmla="*/ 944193 w 3811752"/>
              <a:gd name="connsiteY290" fmla="*/ 19343 h 2412124"/>
              <a:gd name="connsiteX291" fmla="*/ 955154 w 3811752"/>
              <a:gd name="connsiteY291" fmla="*/ 8004 h 2412124"/>
              <a:gd name="connsiteX292" fmla="*/ 959117 w 3811752"/>
              <a:gd name="connsiteY292" fmla="*/ 7671 h 2412124"/>
              <a:gd name="connsiteX293" fmla="*/ 964014 w 3811752"/>
              <a:gd name="connsiteY293" fmla="*/ 4002 h 2412124"/>
              <a:gd name="connsiteX294" fmla="*/ 964014 w 3811752"/>
              <a:gd name="connsiteY294" fmla="*/ 2335 h 2412124"/>
              <a:gd name="connsiteX295" fmla="*/ 963084 w 3811752"/>
              <a:gd name="connsiteY295" fmla="*/ 334 h 2412124"/>
              <a:gd name="connsiteX296" fmla="*/ 1133779 w 3811752"/>
              <a:gd name="connsiteY296" fmla="*/ 334 h 2412124"/>
              <a:gd name="connsiteX297" fmla="*/ 1134710 w 3811752"/>
              <a:gd name="connsiteY297" fmla="*/ 334 h 2412124"/>
              <a:gd name="connsiteX298" fmla="*/ 1210267 w 3811752"/>
              <a:gd name="connsiteY298" fmla="*/ 0 h 2412124"/>
              <a:gd name="connsiteX299" fmla="*/ 1284654 w 3811752"/>
              <a:gd name="connsiteY299" fmla="*/ 334 h 2412124"/>
              <a:gd name="connsiteX300" fmla="*/ 1453949 w 3811752"/>
              <a:gd name="connsiteY300" fmla="*/ 3669 h 2412124"/>
              <a:gd name="connsiteX301" fmla="*/ 1627445 w 3811752"/>
              <a:gd name="connsiteY301" fmla="*/ 2001 h 2412124"/>
              <a:gd name="connsiteX302" fmla="*/ 1651929 w 3811752"/>
              <a:gd name="connsiteY302" fmla="*/ 1334 h 2412124"/>
              <a:gd name="connsiteX303" fmla="*/ 1695073 w 3811752"/>
              <a:gd name="connsiteY303" fmla="*/ 1668 h 2412124"/>
              <a:gd name="connsiteX304" fmla="*/ 1697870 w 3811752"/>
              <a:gd name="connsiteY304" fmla="*/ 1668 h 2412124"/>
              <a:gd name="connsiteX305" fmla="*/ 1699035 w 3811752"/>
              <a:gd name="connsiteY305" fmla="*/ 1334 h 2412124"/>
              <a:gd name="connsiteX306" fmla="*/ 1708130 w 3811752"/>
              <a:gd name="connsiteY306" fmla="*/ 1000 h 2412124"/>
              <a:gd name="connsiteX307" fmla="*/ 1758734 w 3811752"/>
              <a:gd name="connsiteY307" fmla="*/ 1000 h 2412124"/>
              <a:gd name="connsiteX308" fmla="*/ 1791147 w 3811752"/>
              <a:gd name="connsiteY308" fmla="*/ 1334 h 2412124"/>
              <a:gd name="connsiteX309" fmla="*/ 1830554 w 3811752"/>
              <a:gd name="connsiteY309" fmla="*/ 1668 h 2412124"/>
              <a:gd name="connsiteX310" fmla="*/ 1892819 w 3811752"/>
              <a:gd name="connsiteY310" fmla="*/ 1668 h 2412124"/>
              <a:gd name="connsiteX311" fmla="*/ 1958576 w 3811752"/>
              <a:gd name="connsiteY311" fmla="*/ 1668 h 2412124"/>
              <a:gd name="connsiteX312" fmla="*/ 2124378 w 3811752"/>
              <a:gd name="connsiteY312" fmla="*/ 1334 h 2412124"/>
              <a:gd name="connsiteX313" fmla="*/ 2307431 w 3811752"/>
              <a:gd name="connsiteY313" fmla="*/ 2335 h 2412124"/>
              <a:gd name="connsiteX314" fmla="*/ 2368295 w 3811752"/>
              <a:gd name="connsiteY314" fmla="*/ 1668 h 2412124"/>
              <a:gd name="connsiteX315" fmla="*/ 2453177 w 3811752"/>
              <a:gd name="connsiteY315" fmla="*/ 1668 h 2412124"/>
              <a:gd name="connsiteX316" fmla="*/ 2453643 w 3811752"/>
              <a:gd name="connsiteY316" fmla="*/ 1668 h 2412124"/>
              <a:gd name="connsiteX317" fmla="*/ 2572339 w 3811752"/>
              <a:gd name="connsiteY317" fmla="*/ 1668 h 2412124"/>
              <a:gd name="connsiteX318" fmla="*/ 2586562 w 3811752"/>
              <a:gd name="connsiteY318" fmla="*/ 1668 h 2412124"/>
              <a:gd name="connsiteX319" fmla="*/ 2728576 w 3811752"/>
              <a:gd name="connsiteY319" fmla="*/ 1668 h 2412124"/>
              <a:gd name="connsiteX320" fmla="*/ 2731143 w 3811752"/>
              <a:gd name="connsiteY320" fmla="*/ 1668 h 2412124"/>
              <a:gd name="connsiteX321" fmla="*/ 2875023 w 3811752"/>
              <a:gd name="connsiteY321" fmla="*/ 1668 h 2412124"/>
              <a:gd name="connsiteX322" fmla="*/ 3187263 w 3811752"/>
              <a:gd name="connsiteY322" fmla="*/ 1668 h 2412124"/>
              <a:gd name="connsiteX323" fmla="*/ 3282176 w 3811752"/>
              <a:gd name="connsiteY323" fmla="*/ 1668 h 2412124"/>
              <a:gd name="connsiteX324" fmla="*/ 3282641 w 3811752"/>
              <a:gd name="connsiteY324" fmla="*/ 2001 h 2412124"/>
              <a:gd name="connsiteX325" fmla="*/ 3339538 w 3811752"/>
              <a:gd name="connsiteY325" fmla="*/ 2001 h 2412124"/>
              <a:gd name="connsiteX326" fmla="*/ 3343505 w 3811752"/>
              <a:gd name="connsiteY326" fmla="*/ 1334 h 2412124"/>
              <a:gd name="connsiteX327" fmla="*/ 3474558 w 3811752"/>
              <a:gd name="connsiteY327" fmla="*/ 1334 h 2412124"/>
              <a:gd name="connsiteX328" fmla="*/ 3561302 w 3811752"/>
              <a:gd name="connsiteY328" fmla="*/ 1668 h 2412124"/>
              <a:gd name="connsiteX329" fmla="*/ 3639891 w 3811752"/>
              <a:gd name="connsiteY329" fmla="*/ 2001 h 2412124"/>
              <a:gd name="connsiteX330" fmla="*/ 3709380 w 3811752"/>
              <a:gd name="connsiteY330" fmla="*/ 2668 h 2412124"/>
              <a:gd name="connsiteX331" fmla="*/ 3754855 w 3811752"/>
              <a:gd name="connsiteY331" fmla="*/ 2335 h 2412124"/>
              <a:gd name="connsiteX332" fmla="*/ 3755085 w 3811752"/>
              <a:gd name="connsiteY332" fmla="*/ 89042 h 2412124"/>
              <a:gd name="connsiteX333" fmla="*/ 3754855 w 3811752"/>
              <a:gd name="connsiteY333" fmla="*/ 108718 h 2412124"/>
              <a:gd name="connsiteX334" fmla="*/ 3754385 w 3811752"/>
              <a:gd name="connsiteY334" fmla="*/ 176416 h 2412124"/>
              <a:gd name="connsiteX335" fmla="*/ 3754385 w 3811752"/>
              <a:gd name="connsiteY335" fmla="*/ 241113 h 2412124"/>
              <a:gd name="connsiteX336" fmla="*/ 3753920 w 3811752"/>
              <a:gd name="connsiteY336" fmla="*/ 260789 h 2412124"/>
              <a:gd name="connsiteX337" fmla="*/ 3753920 w 3811752"/>
              <a:gd name="connsiteY337" fmla="*/ 266458 h 2412124"/>
              <a:gd name="connsiteX338" fmla="*/ 3753454 w 3811752"/>
              <a:gd name="connsiteY338" fmla="*/ 350497 h 2412124"/>
              <a:gd name="connsiteX339" fmla="*/ 3753454 w 3811752"/>
              <a:gd name="connsiteY339" fmla="*/ 399186 h 2412124"/>
              <a:gd name="connsiteX340" fmla="*/ 3753454 w 3811752"/>
              <a:gd name="connsiteY340" fmla="*/ 399520 h 2412124"/>
              <a:gd name="connsiteX341" fmla="*/ 3753454 w 3811752"/>
              <a:gd name="connsiteY341" fmla="*/ 404188 h 2412124"/>
              <a:gd name="connsiteX342" fmla="*/ 3753454 w 3811752"/>
              <a:gd name="connsiteY342" fmla="*/ 404522 h 2412124"/>
              <a:gd name="connsiteX343" fmla="*/ 3753685 w 3811752"/>
              <a:gd name="connsiteY343" fmla="*/ 440206 h 2412124"/>
              <a:gd name="connsiteX344" fmla="*/ 3753685 w 3811752"/>
              <a:gd name="connsiteY344" fmla="*/ 440539 h 2412124"/>
              <a:gd name="connsiteX345" fmla="*/ 3751824 w 3811752"/>
              <a:gd name="connsiteY345" fmla="*/ 554257 h 2412124"/>
              <a:gd name="connsiteX346" fmla="*/ 3751354 w 3811752"/>
              <a:gd name="connsiteY346" fmla="*/ 570601 h 2412124"/>
              <a:gd name="connsiteX347" fmla="*/ 3751354 w 3811752"/>
              <a:gd name="connsiteY347" fmla="*/ 570932 h 2412124"/>
              <a:gd name="connsiteX348" fmla="*/ 3751354 w 3811752"/>
              <a:gd name="connsiteY348" fmla="*/ 572933 h 2412124"/>
              <a:gd name="connsiteX349" fmla="*/ 3751354 w 3811752"/>
              <a:gd name="connsiteY349" fmla="*/ 573603 h 2412124"/>
              <a:gd name="connsiteX350" fmla="*/ 3751354 w 3811752"/>
              <a:gd name="connsiteY350" fmla="*/ 574934 h 2412124"/>
              <a:gd name="connsiteX351" fmla="*/ 3751589 w 3811752"/>
              <a:gd name="connsiteY351" fmla="*/ 575600 h 2412124"/>
              <a:gd name="connsiteX352" fmla="*/ 3751354 w 3811752"/>
              <a:gd name="connsiteY352" fmla="*/ 577936 h 2412124"/>
              <a:gd name="connsiteX353" fmla="*/ 3750658 w 3811752"/>
              <a:gd name="connsiteY353" fmla="*/ 611952 h 2412124"/>
              <a:gd name="connsiteX354" fmla="*/ 3750658 w 3811752"/>
              <a:gd name="connsiteY354" fmla="*/ 639633 h 2412124"/>
              <a:gd name="connsiteX355" fmla="*/ 3750423 w 3811752"/>
              <a:gd name="connsiteY355" fmla="*/ 667310 h 2412124"/>
              <a:gd name="connsiteX356" fmla="*/ 3750188 w 3811752"/>
              <a:gd name="connsiteY356" fmla="*/ 714998 h 2412124"/>
              <a:gd name="connsiteX357" fmla="*/ 3750188 w 3811752"/>
              <a:gd name="connsiteY357" fmla="*/ 722673 h 2412124"/>
              <a:gd name="connsiteX358" fmla="*/ 3749957 w 3811752"/>
              <a:gd name="connsiteY358" fmla="*/ 811381 h 2412124"/>
              <a:gd name="connsiteX359" fmla="*/ 3750188 w 3811752"/>
              <a:gd name="connsiteY359" fmla="*/ 823053 h 2412124"/>
              <a:gd name="connsiteX360" fmla="*/ 3750188 w 3811752"/>
              <a:gd name="connsiteY360" fmla="*/ 853396 h 2412124"/>
              <a:gd name="connsiteX361" fmla="*/ 3749957 w 3811752"/>
              <a:gd name="connsiteY361" fmla="*/ 862066 h 2412124"/>
              <a:gd name="connsiteX362" fmla="*/ 3749957 w 3811752"/>
              <a:gd name="connsiteY362" fmla="*/ 863067 h 2412124"/>
              <a:gd name="connsiteX363" fmla="*/ 3749957 w 3811752"/>
              <a:gd name="connsiteY363" fmla="*/ 865738 h 2412124"/>
              <a:gd name="connsiteX364" fmla="*/ 3749957 w 3811752"/>
              <a:gd name="connsiteY364" fmla="*/ 866069 h 2412124"/>
              <a:gd name="connsiteX365" fmla="*/ 3750188 w 3811752"/>
              <a:gd name="connsiteY365" fmla="*/ 877075 h 2412124"/>
              <a:gd name="connsiteX366" fmla="*/ 3750188 w 3811752"/>
              <a:gd name="connsiteY366" fmla="*/ 877741 h 2412124"/>
              <a:gd name="connsiteX367" fmla="*/ 3750423 w 3811752"/>
              <a:gd name="connsiteY367" fmla="*/ 883744 h 2412124"/>
              <a:gd name="connsiteX368" fmla="*/ 3750423 w 3811752"/>
              <a:gd name="connsiteY368" fmla="*/ 892415 h 2412124"/>
              <a:gd name="connsiteX369" fmla="*/ 3750423 w 3811752"/>
              <a:gd name="connsiteY369" fmla="*/ 904087 h 2412124"/>
              <a:gd name="connsiteX370" fmla="*/ 3750423 w 3811752"/>
              <a:gd name="connsiteY370" fmla="*/ 920096 h 2412124"/>
              <a:gd name="connsiteX371" fmla="*/ 3750658 w 3811752"/>
              <a:gd name="connsiteY371" fmla="*/ 922428 h 2412124"/>
              <a:gd name="connsiteX372" fmla="*/ 3750658 w 3811752"/>
              <a:gd name="connsiteY372" fmla="*/ 923763 h 2412124"/>
              <a:gd name="connsiteX373" fmla="*/ 3750888 w 3811752"/>
              <a:gd name="connsiteY373" fmla="*/ 996132 h 2412124"/>
              <a:gd name="connsiteX374" fmla="*/ 3750658 w 3811752"/>
              <a:gd name="connsiteY374" fmla="*/ 1007138 h 2412124"/>
              <a:gd name="connsiteX375" fmla="*/ 3750888 w 3811752"/>
              <a:gd name="connsiteY375" fmla="*/ 1024813 h 2412124"/>
              <a:gd name="connsiteX376" fmla="*/ 3750888 w 3811752"/>
              <a:gd name="connsiteY376" fmla="*/ 1028481 h 2412124"/>
              <a:gd name="connsiteX377" fmla="*/ 3750888 w 3811752"/>
              <a:gd name="connsiteY377" fmla="*/ 1032148 h 2412124"/>
              <a:gd name="connsiteX378" fmla="*/ 3751354 w 3811752"/>
              <a:gd name="connsiteY378" fmla="*/ 1063162 h 2412124"/>
              <a:gd name="connsiteX379" fmla="*/ 3751354 w 3811752"/>
              <a:gd name="connsiteY379" fmla="*/ 1073498 h 2412124"/>
              <a:gd name="connsiteX380" fmla="*/ 3751354 w 3811752"/>
              <a:gd name="connsiteY380" fmla="*/ 1093175 h 2412124"/>
              <a:gd name="connsiteX381" fmla="*/ 3751354 w 3811752"/>
              <a:gd name="connsiteY381" fmla="*/ 1108849 h 2412124"/>
              <a:gd name="connsiteX382" fmla="*/ 3751354 w 3811752"/>
              <a:gd name="connsiteY382" fmla="*/ 1118189 h 2412124"/>
              <a:gd name="connsiteX383" fmla="*/ 3751123 w 3811752"/>
              <a:gd name="connsiteY383" fmla="*/ 1135195 h 2412124"/>
              <a:gd name="connsiteX384" fmla="*/ 3751123 w 3811752"/>
              <a:gd name="connsiteY384" fmla="*/ 1141198 h 2412124"/>
              <a:gd name="connsiteX385" fmla="*/ 3751354 w 3811752"/>
              <a:gd name="connsiteY385" fmla="*/ 1154537 h 2412124"/>
              <a:gd name="connsiteX386" fmla="*/ 3751123 w 3811752"/>
              <a:gd name="connsiteY386" fmla="*/ 1215568 h 2412124"/>
              <a:gd name="connsiteX387" fmla="*/ 3751354 w 3811752"/>
              <a:gd name="connsiteY387" fmla="*/ 1239242 h 2412124"/>
              <a:gd name="connsiteX388" fmla="*/ 3751354 w 3811752"/>
              <a:gd name="connsiteY388" fmla="*/ 1254917 h 2412124"/>
              <a:gd name="connsiteX389" fmla="*/ 3751354 w 3811752"/>
              <a:gd name="connsiteY389" fmla="*/ 1269590 h 2412124"/>
              <a:gd name="connsiteX390" fmla="*/ 3751354 w 3811752"/>
              <a:gd name="connsiteY390" fmla="*/ 1288602 h 2412124"/>
              <a:gd name="connsiteX391" fmla="*/ 3751354 w 3811752"/>
              <a:gd name="connsiteY391" fmla="*/ 1307608 h 2412124"/>
              <a:gd name="connsiteX392" fmla="*/ 3751354 w 3811752"/>
              <a:gd name="connsiteY392" fmla="*/ 1518039 h 2412124"/>
              <a:gd name="connsiteX393" fmla="*/ 3751354 w 3811752"/>
              <a:gd name="connsiteY393" fmla="*/ 1525378 h 2412124"/>
              <a:gd name="connsiteX394" fmla="*/ 3751589 w 3811752"/>
              <a:gd name="connsiteY394" fmla="*/ 1605747 h 2412124"/>
              <a:gd name="connsiteX395" fmla="*/ 3751354 w 3811752"/>
              <a:gd name="connsiteY395" fmla="*/ 1716133 h 2412124"/>
              <a:gd name="connsiteX396" fmla="*/ 3751354 w 3811752"/>
              <a:gd name="connsiteY396" fmla="*/ 1764822 h 2412124"/>
              <a:gd name="connsiteX397" fmla="*/ 3751354 w 3811752"/>
              <a:gd name="connsiteY397" fmla="*/ 1766488 h 2412124"/>
              <a:gd name="connsiteX398" fmla="*/ 3751354 w 3811752"/>
              <a:gd name="connsiteY398" fmla="*/ 1771160 h 2412124"/>
              <a:gd name="connsiteX399" fmla="*/ 3751354 w 3811752"/>
              <a:gd name="connsiteY399" fmla="*/ 1797171 h 2412124"/>
              <a:gd name="connsiteX400" fmla="*/ 3752989 w 3811752"/>
              <a:gd name="connsiteY400" fmla="*/ 1799172 h 2412124"/>
              <a:gd name="connsiteX401" fmla="*/ 3753920 w 3811752"/>
              <a:gd name="connsiteY401" fmla="*/ 1802174 h 2412124"/>
              <a:gd name="connsiteX402" fmla="*/ 3753454 w 3811752"/>
              <a:gd name="connsiteY402" fmla="*/ 1807843 h 2412124"/>
              <a:gd name="connsiteX403" fmla="*/ 3752989 w 3811752"/>
              <a:gd name="connsiteY403" fmla="*/ 1809509 h 2412124"/>
              <a:gd name="connsiteX404" fmla="*/ 3752054 w 3811752"/>
              <a:gd name="connsiteY404" fmla="*/ 1810844 h 2412124"/>
              <a:gd name="connsiteX405" fmla="*/ 3750423 w 3811752"/>
              <a:gd name="connsiteY405" fmla="*/ 1818179 h 2412124"/>
              <a:gd name="connsiteX406" fmla="*/ 3750188 w 3811752"/>
              <a:gd name="connsiteY406" fmla="*/ 1820515 h 2412124"/>
              <a:gd name="connsiteX407" fmla="*/ 3747857 w 3811752"/>
              <a:gd name="connsiteY407" fmla="*/ 1829185 h 2412124"/>
              <a:gd name="connsiteX408" fmla="*/ 3746691 w 3811752"/>
              <a:gd name="connsiteY408" fmla="*/ 1831187 h 2412124"/>
              <a:gd name="connsiteX409" fmla="*/ 3745525 w 3811752"/>
              <a:gd name="connsiteY409" fmla="*/ 1831852 h 2412124"/>
              <a:gd name="connsiteX410" fmla="*/ 3742729 w 3811752"/>
              <a:gd name="connsiteY410" fmla="*/ 1834854 h 2412124"/>
              <a:gd name="connsiteX411" fmla="*/ 3740862 w 3811752"/>
              <a:gd name="connsiteY411" fmla="*/ 1837525 h 2412124"/>
              <a:gd name="connsiteX412" fmla="*/ 3740162 w 3811752"/>
              <a:gd name="connsiteY412" fmla="*/ 1839191 h 2412124"/>
              <a:gd name="connsiteX413" fmla="*/ 3740162 w 3811752"/>
              <a:gd name="connsiteY413" fmla="*/ 1847196 h 2412124"/>
              <a:gd name="connsiteX414" fmla="*/ 3740162 w 3811752"/>
              <a:gd name="connsiteY414" fmla="*/ 1847862 h 2412124"/>
              <a:gd name="connsiteX415" fmla="*/ 3741093 w 3811752"/>
              <a:gd name="connsiteY415" fmla="*/ 1850528 h 2412124"/>
              <a:gd name="connsiteX416" fmla="*/ 3743429 w 3811752"/>
              <a:gd name="connsiteY416" fmla="*/ 1852865 h 2412124"/>
              <a:gd name="connsiteX417" fmla="*/ 3745525 w 3811752"/>
              <a:gd name="connsiteY417" fmla="*/ 1854196 h 2412124"/>
              <a:gd name="connsiteX418" fmla="*/ 3748557 w 3811752"/>
              <a:gd name="connsiteY418" fmla="*/ 1854866 h 2412124"/>
              <a:gd name="connsiteX419" fmla="*/ 3753920 w 3811752"/>
              <a:gd name="connsiteY419" fmla="*/ 1855866 h 2412124"/>
              <a:gd name="connsiteX420" fmla="*/ 3755786 w 3811752"/>
              <a:gd name="connsiteY420" fmla="*/ 1856532 h 2412124"/>
              <a:gd name="connsiteX421" fmla="*/ 3757186 w 3811752"/>
              <a:gd name="connsiteY421" fmla="*/ 1857532 h 2412124"/>
              <a:gd name="connsiteX422" fmla="*/ 3759052 w 3811752"/>
              <a:gd name="connsiteY422" fmla="*/ 1859534 h 2412124"/>
              <a:gd name="connsiteX423" fmla="*/ 3759518 w 3811752"/>
              <a:gd name="connsiteY423" fmla="*/ 1860534 h 2412124"/>
              <a:gd name="connsiteX424" fmla="*/ 3759748 w 3811752"/>
              <a:gd name="connsiteY424" fmla="*/ 1864536 h 2412124"/>
              <a:gd name="connsiteX425" fmla="*/ 3759283 w 3811752"/>
              <a:gd name="connsiteY425" fmla="*/ 1866203 h 2412124"/>
              <a:gd name="connsiteX426" fmla="*/ 3759518 w 3811752"/>
              <a:gd name="connsiteY426" fmla="*/ 1870540 h 2412124"/>
              <a:gd name="connsiteX427" fmla="*/ 3759983 w 3811752"/>
              <a:gd name="connsiteY427" fmla="*/ 1872541 h 2412124"/>
              <a:gd name="connsiteX428" fmla="*/ 3760684 w 3811752"/>
              <a:gd name="connsiteY428" fmla="*/ 1874207 h 2412124"/>
              <a:gd name="connsiteX429" fmla="*/ 3762780 w 3811752"/>
              <a:gd name="connsiteY429" fmla="*/ 1876874 h 2412124"/>
              <a:gd name="connsiteX430" fmla="*/ 3766977 w 3811752"/>
              <a:gd name="connsiteY430" fmla="*/ 1880876 h 2412124"/>
              <a:gd name="connsiteX431" fmla="*/ 3772110 w 3811752"/>
              <a:gd name="connsiteY431" fmla="*/ 1882542 h 2412124"/>
              <a:gd name="connsiteX432" fmla="*/ 3775607 w 3811752"/>
              <a:gd name="connsiteY432" fmla="*/ 1885214 h 2412124"/>
              <a:gd name="connsiteX433" fmla="*/ 3777238 w 3811752"/>
              <a:gd name="connsiteY433" fmla="*/ 1886880 h 2412124"/>
              <a:gd name="connsiteX434" fmla="*/ 3778173 w 3811752"/>
              <a:gd name="connsiteY434" fmla="*/ 1889882 h 2412124"/>
              <a:gd name="connsiteX435" fmla="*/ 3778173 w 3811752"/>
              <a:gd name="connsiteY435" fmla="*/ 1891883 h 2412124"/>
              <a:gd name="connsiteX436" fmla="*/ 3775142 w 3811752"/>
              <a:gd name="connsiteY436" fmla="*/ 1898217 h 2412124"/>
              <a:gd name="connsiteX437" fmla="*/ 3774907 w 3811752"/>
              <a:gd name="connsiteY437" fmla="*/ 1899553 h 2412124"/>
              <a:gd name="connsiteX438" fmla="*/ 3775142 w 3811752"/>
              <a:gd name="connsiteY438" fmla="*/ 1901219 h 2412124"/>
              <a:gd name="connsiteX439" fmla="*/ 3777008 w 3811752"/>
              <a:gd name="connsiteY439" fmla="*/ 1903555 h 2412124"/>
              <a:gd name="connsiteX440" fmla="*/ 3782370 w 3811752"/>
              <a:gd name="connsiteY440" fmla="*/ 1908223 h 2412124"/>
              <a:gd name="connsiteX441" fmla="*/ 3784002 w 3811752"/>
              <a:gd name="connsiteY441" fmla="*/ 1910224 h 2412124"/>
              <a:gd name="connsiteX442" fmla="*/ 3785167 w 3811752"/>
              <a:gd name="connsiteY442" fmla="*/ 1911560 h 2412124"/>
              <a:gd name="connsiteX443" fmla="*/ 3787033 w 3811752"/>
              <a:gd name="connsiteY443" fmla="*/ 1914557 h 2412124"/>
              <a:gd name="connsiteX444" fmla="*/ 3788199 w 3811752"/>
              <a:gd name="connsiteY444" fmla="*/ 1917228 h 2412124"/>
              <a:gd name="connsiteX445" fmla="*/ 3790765 w 3811752"/>
              <a:gd name="connsiteY445" fmla="*/ 1924898 h 2412124"/>
              <a:gd name="connsiteX446" fmla="*/ 3792631 w 3811752"/>
              <a:gd name="connsiteY446" fmla="*/ 1932902 h 2412124"/>
              <a:gd name="connsiteX447" fmla="*/ 3792166 w 3811752"/>
              <a:gd name="connsiteY447" fmla="*/ 1936235 h 2412124"/>
              <a:gd name="connsiteX448" fmla="*/ 3790531 w 3811752"/>
              <a:gd name="connsiteY448" fmla="*/ 1940572 h 2412124"/>
              <a:gd name="connsiteX449" fmla="*/ 3787268 w 3811752"/>
              <a:gd name="connsiteY449" fmla="*/ 1947907 h 2412124"/>
              <a:gd name="connsiteX450" fmla="*/ 3787033 w 3811752"/>
              <a:gd name="connsiteY450" fmla="*/ 1949242 h 2412124"/>
              <a:gd name="connsiteX451" fmla="*/ 3787499 w 3811752"/>
              <a:gd name="connsiteY451" fmla="*/ 1951909 h 2412124"/>
              <a:gd name="connsiteX452" fmla="*/ 3788899 w 3811752"/>
              <a:gd name="connsiteY452" fmla="*/ 1954576 h 2412124"/>
              <a:gd name="connsiteX453" fmla="*/ 3794027 w 3811752"/>
              <a:gd name="connsiteY453" fmla="*/ 1958913 h 2412124"/>
              <a:gd name="connsiteX454" fmla="*/ 3799160 w 3811752"/>
              <a:gd name="connsiteY454" fmla="*/ 1964917 h 2412124"/>
              <a:gd name="connsiteX455" fmla="*/ 3807790 w 3811752"/>
              <a:gd name="connsiteY455" fmla="*/ 1974587 h 2412124"/>
              <a:gd name="connsiteX456" fmla="*/ 3808955 w 3811752"/>
              <a:gd name="connsiteY456" fmla="*/ 1976919 h 2412124"/>
              <a:gd name="connsiteX457" fmla="*/ 3809186 w 3811752"/>
              <a:gd name="connsiteY457" fmla="*/ 1978920 h 2412124"/>
              <a:gd name="connsiteX458" fmla="*/ 3808486 w 3811752"/>
              <a:gd name="connsiteY458" fmla="*/ 1981591 h 2412124"/>
              <a:gd name="connsiteX459" fmla="*/ 3802192 w 3811752"/>
              <a:gd name="connsiteY459" fmla="*/ 1994595 h 2412124"/>
              <a:gd name="connsiteX460" fmla="*/ 3795893 w 3811752"/>
              <a:gd name="connsiteY460" fmla="*/ 2005936 h 2412124"/>
              <a:gd name="connsiteX461" fmla="*/ 3794963 w 3811752"/>
              <a:gd name="connsiteY461" fmla="*/ 2007602 h 2412124"/>
              <a:gd name="connsiteX462" fmla="*/ 3794728 w 3811752"/>
              <a:gd name="connsiteY462" fmla="*/ 2010939 h 2412124"/>
              <a:gd name="connsiteX463" fmla="*/ 3794497 w 3811752"/>
              <a:gd name="connsiteY463" fmla="*/ 2016273 h 2412124"/>
              <a:gd name="connsiteX464" fmla="*/ 3792631 w 3811752"/>
              <a:gd name="connsiteY464" fmla="*/ 2022611 h 2412124"/>
              <a:gd name="connsiteX465" fmla="*/ 3790531 w 3811752"/>
              <a:gd name="connsiteY465" fmla="*/ 2024612 h 2412124"/>
              <a:gd name="connsiteX466" fmla="*/ 3783301 w 3811752"/>
              <a:gd name="connsiteY466" fmla="*/ 2025613 h 2412124"/>
              <a:gd name="connsiteX467" fmla="*/ 3781905 w 3811752"/>
              <a:gd name="connsiteY467" fmla="*/ 2026278 h 2412124"/>
              <a:gd name="connsiteX468" fmla="*/ 3780970 w 3811752"/>
              <a:gd name="connsiteY468" fmla="*/ 2026944 h 2412124"/>
              <a:gd name="connsiteX469" fmla="*/ 3779570 w 3811752"/>
              <a:gd name="connsiteY469" fmla="*/ 2028945 h 2412124"/>
              <a:gd name="connsiteX470" fmla="*/ 3779339 w 3811752"/>
              <a:gd name="connsiteY470" fmla="*/ 2030281 h 2412124"/>
              <a:gd name="connsiteX471" fmla="*/ 3779339 w 3811752"/>
              <a:gd name="connsiteY471" fmla="*/ 2031612 h 2412124"/>
              <a:gd name="connsiteX472" fmla="*/ 3779570 w 3811752"/>
              <a:gd name="connsiteY472" fmla="*/ 2034614 h 2412124"/>
              <a:gd name="connsiteX473" fmla="*/ 3780970 w 3811752"/>
              <a:gd name="connsiteY473" fmla="*/ 2037950 h 2412124"/>
              <a:gd name="connsiteX474" fmla="*/ 3785402 w 3811752"/>
              <a:gd name="connsiteY474" fmla="*/ 2040287 h 2412124"/>
              <a:gd name="connsiteX475" fmla="*/ 3788665 w 3811752"/>
              <a:gd name="connsiteY475" fmla="*/ 2040952 h 2412124"/>
              <a:gd name="connsiteX476" fmla="*/ 3790065 w 3811752"/>
              <a:gd name="connsiteY476" fmla="*/ 2040617 h 2412124"/>
              <a:gd name="connsiteX477" fmla="*/ 3791466 w 3811752"/>
              <a:gd name="connsiteY477" fmla="*/ 2041287 h 2412124"/>
              <a:gd name="connsiteX478" fmla="*/ 3795893 w 3811752"/>
              <a:gd name="connsiteY478" fmla="*/ 2046621 h 2412124"/>
              <a:gd name="connsiteX479" fmla="*/ 3798695 w 3811752"/>
              <a:gd name="connsiteY479" fmla="*/ 2051289 h 2412124"/>
              <a:gd name="connsiteX480" fmla="*/ 3804058 w 3811752"/>
              <a:gd name="connsiteY480" fmla="*/ 2066297 h 2412124"/>
              <a:gd name="connsiteX481" fmla="*/ 3808255 w 3811752"/>
              <a:gd name="connsiteY481" fmla="*/ 2080971 h 2412124"/>
              <a:gd name="connsiteX482" fmla="*/ 3810351 w 3811752"/>
              <a:gd name="connsiteY482" fmla="*/ 2093974 h 2412124"/>
              <a:gd name="connsiteX483" fmla="*/ 3811052 w 3811752"/>
              <a:gd name="connsiteY483" fmla="*/ 2096310 h 2412124"/>
              <a:gd name="connsiteX484" fmla="*/ 3811752 w 3811752"/>
              <a:gd name="connsiteY484" fmla="*/ 2096976 h 2412124"/>
              <a:gd name="connsiteX485" fmla="*/ 3799626 w 3811752"/>
              <a:gd name="connsiteY485" fmla="*/ 2096310 h 2412124"/>
              <a:gd name="connsiteX486" fmla="*/ 3777708 w 3811752"/>
              <a:gd name="connsiteY486" fmla="*/ 2095975 h 2412124"/>
              <a:gd name="connsiteX487" fmla="*/ 3745760 w 3811752"/>
              <a:gd name="connsiteY487" fmla="*/ 2095975 h 2412124"/>
              <a:gd name="connsiteX488" fmla="*/ 3736665 w 3811752"/>
              <a:gd name="connsiteY488" fmla="*/ 2095645 h 2412124"/>
              <a:gd name="connsiteX489" fmla="*/ 3667171 w 3811752"/>
              <a:gd name="connsiteY489" fmla="*/ 2094975 h 2412124"/>
              <a:gd name="connsiteX490" fmla="*/ 3666241 w 3811752"/>
              <a:gd name="connsiteY490" fmla="*/ 2094975 h 2412124"/>
              <a:gd name="connsiteX491" fmla="*/ 3665075 w 3811752"/>
              <a:gd name="connsiteY491" fmla="*/ 2094975 h 2412124"/>
              <a:gd name="connsiteX492" fmla="*/ 3606077 w 3811752"/>
              <a:gd name="connsiteY492" fmla="*/ 2094644 h 2412124"/>
              <a:gd name="connsiteX493" fmla="*/ 3598148 w 3811752"/>
              <a:gd name="connsiteY493" fmla="*/ 2096310 h 2412124"/>
              <a:gd name="connsiteX494" fmla="*/ 3580192 w 3811752"/>
              <a:gd name="connsiteY494" fmla="*/ 2094975 h 2412124"/>
              <a:gd name="connsiteX495" fmla="*/ 3556174 w 3811752"/>
              <a:gd name="connsiteY495" fmla="*/ 2094644 h 2412124"/>
              <a:gd name="connsiteX496" fmla="*/ 3539150 w 3811752"/>
              <a:gd name="connsiteY496" fmla="*/ 2095310 h 2412124"/>
              <a:gd name="connsiteX497" fmla="*/ 3538919 w 3811752"/>
              <a:gd name="connsiteY497" fmla="*/ 2095310 h 2412124"/>
              <a:gd name="connsiteX498" fmla="*/ 3536584 w 3811752"/>
              <a:gd name="connsiteY498" fmla="*/ 2095310 h 2412124"/>
              <a:gd name="connsiteX499" fmla="*/ 3524692 w 3811752"/>
              <a:gd name="connsiteY499" fmla="*/ 2094975 h 2412124"/>
              <a:gd name="connsiteX500" fmla="*/ 3476655 w 3811752"/>
              <a:gd name="connsiteY500" fmla="*/ 2094644 h 2412124"/>
              <a:gd name="connsiteX501" fmla="*/ 3420689 w 3811752"/>
              <a:gd name="connsiteY501" fmla="*/ 2093974 h 2412124"/>
              <a:gd name="connsiteX502" fmla="*/ 3294067 w 3811752"/>
              <a:gd name="connsiteY502" fmla="*/ 2093309 h 2412124"/>
              <a:gd name="connsiteX503" fmla="*/ 3284737 w 3811752"/>
              <a:gd name="connsiteY503" fmla="*/ 2093309 h 2412124"/>
              <a:gd name="connsiteX504" fmla="*/ 3221542 w 3811752"/>
              <a:gd name="connsiteY504" fmla="*/ 2093644 h 2412124"/>
              <a:gd name="connsiteX505" fmla="*/ 3219211 w 3811752"/>
              <a:gd name="connsiteY505" fmla="*/ 2093644 h 2412124"/>
              <a:gd name="connsiteX506" fmla="*/ 3211982 w 3811752"/>
              <a:gd name="connsiteY506" fmla="*/ 2093309 h 2412124"/>
              <a:gd name="connsiteX507" fmla="*/ 3171409 w 3811752"/>
              <a:gd name="connsiteY507" fmla="*/ 2093644 h 2412124"/>
              <a:gd name="connsiteX508" fmla="*/ 3167677 w 3811752"/>
              <a:gd name="connsiteY508" fmla="*/ 2093644 h 2412124"/>
              <a:gd name="connsiteX509" fmla="*/ 3159982 w 3811752"/>
              <a:gd name="connsiteY509" fmla="*/ 2093644 h 2412124"/>
              <a:gd name="connsiteX510" fmla="*/ 3158116 w 3811752"/>
              <a:gd name="connsiteY510" fmla="*/ 2093644 h 2412124"/>
              <a:gd name="connsiteX511" fmla="*/ 3144824 w 3811752"/>
              <a:gd name="connsiteY511" fmla="*/ 2093309 h 2412124"/>
              <a:gd name="connsiteX512" fmla="*/ 3129666 w 3811752"/>
              <a:gd name="connsiteY512" fmla="*/ 2093644 h 2412124"/>
              <a:gd name="connsiteX513" fmla="*/ 3103781 w 3811752"/>
              <a:gd name="connsiteY513" fmla="*/ 2093309 h 2412124"/>
              <a:gd name="connsiteX514" fmla="*/ 3098653 w 3811752"/>
              <a:gd name="connsiteY514" fmla="*/ 2093309 h 2412124"/>
              <a:gd name="connsiteX515" fmla="*/ 3053648 w 3811752"/>
              <a:gd name="connsiteY515" fmla="*/ 2093309 h 2412124"/>
              <a:gd name="connsiteX516" fmla="*/ 3040821 w 3811752"/>
              <a:gd name="connsiteY516" fmla="*/ 2093309 h 2412124"/>
              <a:gd name="connsiteX517" fmla="*/ 3021230 w 3811752"/>
              <a:gd name="connsiteY517" fmla="*/ 2093309 h 2412124"/>
              <a:gd name="connsiteX518" fmla="*/ 3005606 w 3811752"/>
              <a:gd name="connsiteY518" fmla="*/ 2093309 h 2412124"/>
              <a:gd name="connsiteX519" fmla="*/ 3002344 w 3811752"/>
              <a:gd name="connsiteY519" fmla="*/ 2093309 h 2412124"/>
              <a:gd name="connsiteX520" fmla="*/ 3000478 w 3811752"/>
              <a:gd name="connsiteY520" fmla="*/ 2093309 h 2412124"/>
              <a:gd name="connsiteX521" fmla="*/ 2972263 w 3811752"/>
              <a:gd name="connsiteY521" fmla="*/ 2093309 h 2412124"/>
              <a:gd name="connsiteX522" fmla="*/ 2971327 w 3811752"/>
              <a:gd name="connsiteY522" fmla="*/ 2093309 h 2412124"/>
              <a:gd name="connsiteX523" fmla="*/ 2962002 w 3811752"/>
              <a:gd name="connsiteY523" fmla="*/ 2093309 h 2412124"/>
              <a:gd name="connsiteX524" fmla="*/ 2952672 w 3811752"/>
              <a:gd name="connsiteY524" fmla="*/ 2093309 h 2412124"/>
              <a:gd name="connsiteX525" fmla="*/ 2824185 w 3811752"/>
              <a:gd name="connsiteY525" fmla="*/ 2093309 h 2412124"/>
              <a:gd name="connsiteX526" fmla="*/ 2801797 w 3811752"/>
              <a:gd name="connsiteY526" fmla="*/ 2093974 h 2412124"/>
              <a:gd name="connsiteX527" fmla="*/ 2791306 w 3811752"/>
              <a:gd name="connsiteY527" fmla="*/ 2108317 h 2412124"/>
              <a:gd name="connsiteX528" fmla="*/ 2782442 w 3811752"/>
              <a:gd name="connsiteY528" fmla="*/ 2115322 h 2412124"/>
              <a:gd name="connsiteX529" fmla="*/ 2765652 w 3811752"/>
              <a:gd name="connsiteY529" fmla="*/ 2122656 h 2412124"/>
              <a:gd name="connsiteX530" fmla="*/ 2750029 w 3811752"/>
              <a:gd name="connsiteY530" fmla="*/ 2133663 h 2412124"/>
              <a:gd name="connsiteX531" fmla="*/ 2733939 w 3811752"/>
              <a:gd name="connsiteY531" fmla="*/ 2140662 h 2412124"/>
              <a:gd name="connsiteX532" fmla="*/ 2712953 w 3811752"/>
              <a:gd name="connsiteY532" fmla="*/ 2144334 h 2412124"/>
              <a:gd name="connsiteX533" fmla="*/ 2700126 w 3811752"/>
              <a:gd name="connsiteY533" fmla="*/ 2143999 h 2412124"/>
              <a:gd name="connsiteX534" fmla="*/ 2685437 w 3811752"/>
              <a:gd name="connsiteY534" fmla="*/ 2140662 h 2412124"/>
              <a:gd name="connsiteX535" fmla="*/ 2670044 w 3811752"/>
              <a:gd name="connsiteY535" fmla="*/ 2135664 h 2412124"/>
              <a:gd name="connsiteX536" fmla="*/ 2638331 w 3811752"/>
              <a:gd name="connsiteY536" fmla="*/ 2140332 h 2412124"/>
              <a:gd name="connsiteX537" fmla="*/ 2617809 w 3811752"/>
              <a:gd name="connsiteY537" fmla="*/ 2148667 h 2412124"/>
              <a:gd name="connsiteX538" fmla="*/ 2584931 w 3811752"/>
              <a:gd name="connsiteY538" fmla="*/ 2151003 h 2412124"/>
              <a:gd name="connsiteX539" fmla="*/ 2576071 w 3811752"/>
              <a:gd name="connsiteY539" fmla="*/ 2151338 h 2412124"/>
              <a:gd name="connsiteX540" fmla="*/ 2557646 w 3811752"/>
              <a:gd name="connsiteY540" fmla="*/ 2159338 h 2412124"/>
              <a:gd name="connsiteX541" fmla="*/ 2539691 w 3811752"/>
              <a:gd name="connsiteY541" fmla="*/ 2157672 h 2412124"/>
              <a:gd name="connsiteX542" fmla="*/ 2516838 w 3811752"/>
              <a:gd name="connsiteY542" fmla="*/ 2145665 h 2412124"/>
              <a:gd name="connsiteX543" fmla="*/ 2502615 w 3811752"/>
              <a:gd name="connsiteY543" fmla="*/ 2150003 h 2412124"/>
              <a:gd name="connsiteX544" fmla="*/ 2491654 w 3811752"/>
              <a:gd name="connsiteY544" fmla="*/ 2159673 h 2412124"/>
              <a:gd name="connsiteX545" fmla="*/ 2468801 w 3811752"/>
              <a:gd name="connsiteY545" fmla="*/ 2193689 h 2412124"/>
              <a:gd name="connsiteX546" fmla="*/ 2418663 w 3811752"/>
              <a:gd name="connsiteY546" fmla="*/ 2201694 h 2412124"/>
              <a:gd name="connsiteX547" fmla="*/ 2404205 w 3811752"/>
              <a:gd name="connsiteY547" fmla="*/ 2200027 h 2412124"/>
              <a:gd name="connsiteX548" fmla="*/ 2372257 w 3811752"/>
              <a:gd name="connsiteY548" fmla="*/ 2208363 h 2412124"/>
              <a:gd name="connsiteX549" fmla="*/ 2368295 w 3811752"/>
              <a:gd name="connsiteY549" fmla="*/ 2209028 h 2412124"/>
              <a:gd name="connsiteX550" fmla="*/ 2353136 w 3811752"/>
              <a:gd name="connsiteY550" fmla="*/ 2213696 h 2412124"/>
              <a:gd name="connsiteX551" fmla="*/ 2324690 w 3811752"/>
              <a:gd name="connsiteY551" fmla="*/ 2216367 h 2412124"/>
              <a:gd name="connsiteX552" fmla="*/ 2308131 w 3811752"/>
              <a:gd name="connsiteY552" fmla="*/ 2224702 h 2412124"/>
              <a:gd name="connsiteX553" fmla="*/ 2307431 w 3811752"/>
              <a:gd name="connsiteY553" fmla="*/ 2225037 h 2412124"/>
              <a:gd name="connsiteX554" fmla="*/ 2273622 w 3811752"/>
              <a:gd name="connsiteY554" fmla="*/ 2243714 h 2412124"/>
              <a:gd name="connsiteX555" fmla="*/ 2239107 w 3811752"/>
              <a:gd name="connsiteY555" fmla="*/ 2252049 h 2412124"/>
              <a:gd name="connsiteX556" fmla="*/ 2224884 w 3811752"/>
              <a:gd name="connsiteY556" fmla="*/ 2259718 h 2412124"/>
              <a:gd name="connsiteX557" fmla="*/ 2205059 w 3811752"/>
              <a:gd name="connsiteY557" fmla="*/ 2285064 h 2412124"/>
              <a:gd name="connsiteX558" fmla="*/ 2170314 w 3811752"/>
              <a:gd name="connsiteY558" fmla="*/ 2288065 h 2412124"/>
              <a:gd name="connsiteX559" fmla="*/ 2167283 w 3811752"/>
              <a:gd name="connsiteY559" fmla="*/ 2289066 h 2412124"/>
              <a:gd name="connsiteX560" fmla="*/ 2147461 w 3811752"/>
              <a:gd name="connsiteY560" fmla="*/ 2295405 h 2412124"/>
              <a:gd name="connsiteX561" fmla="*/ 2110851 w 3811752"/>
              <a:gd name="connsiteY561" fmla="*/ 2303405 h 2412124"/>
              <a:gd name="connsiteX562" fmla="*/ 2072609 w 3811752"/>
              <a:gd name="connsiteY562" fmla="*/ 2307077 h 2412124"/>
              <a:gd name="connsiteX563" fmla="*/ 2061183 w 3811752"/>
              <a:gd name="connsiteY563" fmla="*/ 2303074 h 2412124"/>
              <a:gd name="connsiteX564" fmla="*/ 2053488 w 3811752"/>
              <a:gd name="connsiteY564" fmla="*/ 2296070 h 2412124"/>
              <a:gd name="connsiteX565" fmla="*/ 2035063 w 3811752"/>
              <a:gd name="connsiteY565" fmla="*/ 2276393 h 2412124"/>
              <a:gd name="connsiteX566" fmla="*/ 2019675 w 3811752"/>
              <a:gd name="connsiteY566" fmla="*/ 2270725 h 2412124"/>
              <a:gd name="connsiteX567" fmla="*/ 1998218 w 3811752"/>
              <a:gd name="connsiteY567" fmla="*/ 2271060 h 2412124"/>
              <a:gd name="connsiteX568" fmla="*/ 1989358 w 3811752"/>
              <a:gd name="connsiteY568" fmla="*/ 2277059 h 2412124"/>
              <a:gd name="connsiteX569" fmla="*/ 1981898 w 3811752"/>
              <a:gd name="connsiteY569" fmla="*/ 2282062 h 2412124"/>
              <a:gd name="connsiteX570" fmla="*/ 1971868 w 3811752"/>
              <a:gd name="connsiteY570" fmla="*/ 2292068 h 2412124"/>
              <a:gd name="connsiteX571" fmla="*/ 1954848 w 3811752"/>
              <a:gd name="connsiteY571" fmla="*/ 2298406 h 2412124"/>
              <a:gd name="connsiteX572" fmla="*/ 1923366 w 3811752"/>
              <a:gd name="connsiteY572" fmla="*/ 2312745 h 2412124"/>
              <a:gd name="connsiteX573" fmla="*/ 1890718 w 3811752"/>
              <a:gd name="connsiteY573" fmla="*/ 2322751 h 2412124"/>
              <a:gd name="connsiteX574" fmla="*/ 1883724 w 3811752"/>
              <a:gd name="connsiteY574" fmla="*/ 2330085 h 2412124"/>
              <a:gd name="connsiteX575" fmla="*/ 1871131 w 3811752"/>
              <a:gd name="connsiteY575" fmla="*/ 2342758 h 2412124"/>
              <a:gd name="connsiteX576" fmla="*/ 1862502 w 3811752"/>
              <a:gd name="connsiteY576" fmla="*/ 2344759 h 2412124"/>
              <a:gd name="connsiteX577" fmla="*/ 1861336 w 3811752"/>
              <a:gd name="connsiteY577" fmla="*/ 2344094 h 2412124"/>
              <a:gd name="connsiteX578" fmla="*/ 1847578 w 3811752"/>
              <a:gd name="connsiteY578" fmla="*/ 2333422 h 2412124"/>
              <a:gd name="connsiteX579" fmla="*/ 1843146 w 3811752"/>
              <a:gd name="connsiteY579" fmla="*/ 2333087 h 2412124"/>
              <a:gd name="connsiteX580" fmla="*/ 1831019 w 3811752"/>
              <a:gd name="connsiteY580" fmla="*/ 2338421 h 2412124"/>
              <a:gd name="connsiteX581" fmla="*/ 1828458 w 3811752"/>
              <a:gd name="connsiteY581" fmla="*/ 2339091 h 2412124"/>
              <a:gd name="connsiteX582" fmla="*/ 1816796 w 3811752"/>
              <a:gd name="connsiteY582" fmla="*/ 2335754 h 2412124"/>
              <a:gd name="connsiteX583" fmla="*/ 1803969 w 3811752"/>
              <a:gd name="connsiteY583" fmla="*/ 2337090 h 2412124"/>
              <a:gd name="connsiteX584" fmla="*/ 1789046 w 3811752"/>
              <a:gd name="connsiteY584" fmla="*/ 2336089 h 2412124"/>
              <a:gd name="connsiteX585" fmla="*/ 1779020 w 3811752"/>
              <a:gd name="connsiteY585" fmla="*/ 2339426 h 2412124"/>
              <a:gd name="connsiteX586" fmla="*/ 1761765 w 3811752"/>
              <a:gd name="connsiteY586" fmla="*/ 2356766 h 2412124"/>
              <a:gd name="connsiteX587" fmla="*/ 1763161 w 3811752"/>
              <a:gd name="connsiteY587" fmla="*/ 2360099 h 2412124"/>
              <a:gd name="connsiteX588" fmla="*/ 1760830 w 3811752"/>
              <a:gd name="connsiteY588" fmla="*/ 2361434 h 2412124"/>
              <a:gd name="connsiteX589" fmla="*/ 1755932 w 3811752"/>
              <a:gd name="connsiteY589" fmla="*/ 2366102 h 2412124"/>
              <a:gd name="connsiteX590" fmla="*/ 1752200 w 3811752"/>
              <a:gd name="connsiteY590" fmla="*/ 2364436 h 2412124"/>
              <a:gd name="connsiteX591" fmla="*/ 1749404 w 3811752"/>
              <a:gd name="connsiteY591" fmla="*/ 2367438 h 2412124"/>
              <a:gd name="connsiteX592" fmla="*/ 1738443 w 3811752"/>
              <a:gd name="connsiteY592" fmla="*/ 2368438 h 2412124"/>
              <a:gd name="connsiteX593" fmla="*/ 1730748 w 3811752"/>
              <a:gd name="connsiteY593" fmla="*/ 2368438 h 2412124"/>
              <a:gd name="connsiteX594" fmla="*/ 1724454 w 3811752"/>
              <a:gd name="connsiteY594" fmla="*/ 2361099 h 2412124"/>
              <a:gd name="connsiteX595" fmla="*/ 1725155 w 3811752"/>
              <a:gd name="connsiteY595" fmla="*/ 2352094 h 2412124"/>
              <a:gd name="connsiteX596" fmla="*/ 1722588 w 3811752"/>
              <a:gd name="connsiteY596" fmla="*/ 2338090 h 2412124"/>
              <a:gd name="connsiteX597" fmla="*/ 1715124 w 3811752"/>
              <a:gd name="connsiteY597" fmla="*/ 2323081 h 2412124"/>
              <a:gd name="connsiteX598" fmla="*/ 1697870 w 3811752"/>
              <a:gd name="connsiteY598" fmla="*/ 2318078 h 2412124"/>
              <a:gd name="connsiteX599" fmla="*/ 1680145 w 3811752"/>
              <a:gd name="connsiteY599" fmla="*/ 2312079 h 2412124"/>
              <a:gd name="connsiteX600" fmla="*/ 1668018 w 3811752"/>
              <a:gd name="connsiteY600" fmla="*/ 2303074 h 2412124"/>
              <a:gd name="connsiteX601" fmla="*/ 1655661 w 3811752"/>
              <a:gd name="connsiteY601" fmla="*/ 2299737 h 2412124"/>
              <a:gd name="connsiteX602" fmla="*/ 1638637 w 3811752"/>
              <a:gd name="connsiteY602" fmla="*/ 2300738 h 2412124"/>
              <a:gd name="connsiteX603" fmla="*/ 1624414 w 3811752"/>
              <a:gd name="connsiteY603" fmla="*/ 2308077 h 2412124"/>
              <a:gd name="connsiteX604" fmla="*/ 1613688 w 3811752"/>
              <a:gd name="connsiteY604" fmla="*/ 2307077 h 2412124"/>
              <a:gd name="connsiteX605" fmla="*/ 1605293 w 3811752"/>
              <a:gd name="connsiteY605" fmla="*/ 2305075 h 2412124"/>
              <a:gd name="connsiteX606" fmla="*/ 1594567 w 3811752"/>
              <a:gd name="connsiteY606" fmla="*/ 2302074 h 2412124"/>
              <a:gd name="connsiteX607" fmla="*/ 1576842 w 3811752"/>
              <a:gd name="connsiteY607" fmla="*/ 2288400 h 2412124"/>
              <a:gd name="connsiteX608" fmla="*/ 1565651 w 3811752"/>
              <a:gd name="connsiteY608" fmla="*/ 2285734 h 2412124"/>
              <a:gd name="connsiteX609" fmla="*/ 1560288 w 3811752"/>
              <a:gd name="connsiteY609" fmla="*/ 2284398 h 2412124"/>
              <a:gd name="connsiteX610" fmla="*/ 1512481 w 3811752"/>
              <a:gd name="connsiteY610" fmla="*/ 2299737 h 2412124"/>
              <a:gd name="connsiteX611" fmla="*/ 1494526 w 3811752"/>
              <a:gd name="connsiteY611" fmla="*/ 2299407 h 2412124"/>
              <a:gd name="connsiteX612" fmla="*/ 1475405 w 3811752"/>
              <a:gd name="connsiteY612" fmla="*/ 2306742 h 2412124"/>
              <a:gd name="connsiteX613" fmla="*/ 1461878 w 3811752"/>
              <a:gd name="connsiteY613" fmla="*/ 2307077 h 2412124"/>
              <a:gd name="connsiteX614" fmla="*/ 1424802 w 3811752"/>
              <a:gd name="connsiteY614" fmla="*/ 2298406 h 2412124"/>
              <a:gd name="connsiteX615" fmla="*/ 1420370 w 3811752"/>
              <a:gd name="connsiteY615" fmla="*/ 2299737 h 2412124"/>
              <a:gd name="connsiteX616" fmla="*/ 1397517 w 3811752"/>
              <a:gd name="connsiteY616" fmla="*/ 2307742 h 2412124"/>
              <a:gd name="connsiteX617" fmla="*/ 1380497 w 3811752"/>
              <a:gd name="connsiteY617" fmla="*/ 2323416 h 2412124"/>
              <a:gd name="connsiteX618" fmla="*/ 1380962 w 3811752"/>
              <a:gd name="connsiteY618" fmla="*/ 2329420 h 2412124"/>
              <a:gd name="connsiteX619" fmla="*/ 1377465 w 3811752"/>
              <a:gd name="connsiteY619" fmla="*/ 2334753 h 2412124"/>
              <a:gd name="connsiteX620" fmla="*/ 1370702 w 3811752"/>
              <a:gd name="connsiteY620" fmla="*/ 2338421 h 2412124"/>
              <a:gd name="connsiteX621" fmla="*/ 1364403 w 3811752"/>
              <a:gd name="connsiteY621" fmla="*/ 2342093 h 2412124"/>
              <a:gd name="connsiteX622" fmla="*/ 1356244 w 3811752"/>
              <a:gd name="connsiteY622" fmla="*/ 2341427 h 2412124"/>
              <a:gd name="connsiteX623" fmla="*/ 1354378 w 3811752"/>
              <a:gd name="connsiteY623" fmla="*/ 2342428 h 2412124"/>
              <a:gd name="connsiteX624" fmla="*/ 1350415 w 3811752"/>
              <a:gd name="connsiteY624" fmla="*/ 2349762 h 2412124"/>
              <a:gd name="connsiteX625" fmla="*/ 1342486 w 3811752"/>
              <a:gd name="connsiteY625" fmla="*/ 2355431 h 2412124"/>
              <a:gd name="connsiteX626" fmla="*/ 1341085 w 3811752"/>
              <a:gd name="connsiteY626" fmla="*/ 2356766 h 2412124"/>
              <a:gd name="connsiteX627" fmla="*/ 1330825 w 3811752"/>
              <a:gd name="connsiteY627" fmla="*/ 2361769 h 2412124"/>
              <a:gd name="connsiteX628" fmla="*/ 1321730 w 3811752"/>
              <a:gd name="connsiteY628" fmla="*/ 2362100 h 2412124"/>
              <a:gd name="connsiteX629" fmla="*/ 1311003 w 3811752"/>
              <a:gd name="connsiteY629" fmla="*/ 2366102 h 2412124"/>
              <a:gd name="connsiteX630" fmla="*/ 1283022 w 3811752"/>
              <a:gd name="connsiteY630" fmla="*/ 2384113 h 2412124"/>
              <a:gd name="connsiteX631" fmla="*/ 1277890 w 3811752"/>
              <a:gd name="connsiteY631" fmla="*/ 2385779 h 2412124"/>
              <a:gd name="connsiteX632" fmla="*/ 1271126 w 3811752"/>
              <a:gd name="connsiteY632" fmla="*/ 2384778 h 2412124"/>
              <a:gd name="connsiteX633" fmla="*/ 1269495 w 3811752"/>
              <a:gd name="connsiteY633" fmla="*/ 2384778 h 2412124"/>
              <a:gd name="connsiteX634" fmla="*/ 1264132 w 3811752"/>
              <a:gd name="connsiteY634" fmla="*/ 2383443 h 2412124"/>
              <a:gd name="connsiteX635" fmla="*/ 1243145 w 3811752"/>
              <a:gd name="connsiteY635" fmla="*/ 2388445 h 2412124"/>
              <a:gd name="connsiteX636" fmla="*/ 1234285 w 3811752"/>
              <a:gd name="connsiteY636" fmla="*/ 2397786 h 2412124"/>
              <a:gd name="connsiteX637" fmla="*/ 1211198 w 3811752"/>
              <a:gd name="connsiteY637" fmla="*/ 2409123 h 2412124"/>
              <a:gd name="connsiteX638" fmla="*/ 1204669 w 3811752"/>
              <a:gd name="connsiteY638" fmla="*/ 2411459 h 2412124"/>
              <a:gd name="connsiteX639" fmla="*/ 1202568 w 3811752"/>
              <a:gd name="connsiteY639" fmla="*/ 2411790 h 2412124"/>
              <a:gd name="connsiteX640" fmla="*/ 1188810 w 3811752"/>
              <a:gd name="connsiteY640" fmla="*/ 2412125 h 2412124"/>
              <a:gd name="connsiteX641" fmla="*/ 1171090 w 3811752"/>
              <a:gd name="connsiteY641" fmla="*/ 2408788 h 2412124"/>
              <a:gd name="connsiteX642" fmla="*/ 1160594 w 3811752"/>
              <a:gd name="connsiteY642" fmla="*/ 2394114 h 2412124"/>
              <a:gd name="connsiteX643" fmla="*/ 1147302 w 3811752"/>
              <a:gd name="connsiteY643" fmla="*/ 2389446 h 2412124"/>
              <a:gd name="connsiteX644" fmla="*/ 1141708 w 3811752"/>
              <a:gd name="connsiteY644" fmla="*/ 2390447 h 2412124"/>
              <a:gd name="connsiteX645" fmla="*/ 1132379 w 3811752"/>
              <a:gd name="connsiteY645" fmla="*/ 2395450 h 2412124"/>
              <a:gd name="connsiteX646" fmla="*/ 1118856 w 3811752"/>
              <a:gd name="connsiteY646" fmla="*/ 2398116 h 2412124"/>
              <a:gd name="connsiteX647" fmla="*/ 1111392 w 3811752"/>
              <a:gd name="connsiteY647" fmla="*/ 2395450 h 2412124"/>
              <a:gd name="connsiteX648" fmla="*/ 1101366 w 3811752"/>
              <a:gd name="connsiteY648" fmla="*/ 2387780 h 2412124"/>
              <a:gd name="connsiteX649" fmla="*/ 1099035 w 3811752"/>
              <a:gd name="connsiteY649" fmla="*/ 2386779 h 2412124"/>
              <a:gd name="connsiteX650" fmla="*/ 1092736 w 3811752"/>
              <a:gd name="connsiteY650" fmla="*/ 2384443 h 2412124"/>
              <a:gd name="connsiteX651" fmla="*/ 1077347 w 3811752"/>
              <a:gd name="connsiteY651" fmla="*/ 2380110 h 2412124"/>
              <a:gd name="connsiteX652" fmla="*/ 1065451 w 3811752"/>
              <a:gd name="connsiteY652" fmla="*/ 2375107 h 2412124"/>
              <a:gd name="connsiteX653" fmla="*/ 1049132 w 3811752"/>
              <a:gd name="connsiteY653" fmla="*/ 2370104 h 2412124"/>
              <a:gd name="connsiteX654" fmla="*/ 1038871 w 3811752"/>
              <a:gd name="connsiteY654" fmla="*/ 2367438 h 2412124"/>
              <a:gd name="connsiteX655" fmla="*/ 1018815 w 3811752"/>
              <a:gd name="connsiteY655" fmla="*/ 2366102 h 2412124"/>
              <a:gd name="connsiteX656" fmla="*/ 1003657 w 3811752"/>
              <a:gd name="connsiteY656" fmla="*/ 2360099 h 2412124"/>
              <a:gd name="connsiteX657" fmla="*/ 995727 w 3811752"/>
              <a:gd name="connsiteY657" fmla="*/ 2355431 h 2412124"/>
              <a:gd name="connsiteX658" fmla="*/ 985001 w 3811752"/>
              <a:gd name="connsiteY658" fmla="*/ 2346760 h 2412124"/>
              <a:gd name="connsiteX659" fmla="*/ 972874 w 3811752"/>
              <a:gd name="connsiteY659" fmla="*/ 2342093 h 2412124"/>
              <a:gd name="connsiteX660" fmla="*/ 960282 w 3811752"/>
              <a:gd name="connsiteY660" fmla="*/ 2333087 h 2412124"/>
              <a:gd name="connsiteX661" fmla="*/ 955154 w 3811752"/>
              <a:gd name="connsiteY661" fmla="*/ 2316747 h 2412124"/>
              <a:gd name="connsiteX662" fmla="*/ 956085 w 3811752"/>
              <a:gd name="connsiteY662" fmla="*/ 2303405 h 2412124"/>
              <a:gd name="connsiteX663" fmla="*/ 960983 w 3811752"/>
              <a:gd name="connsiteY663" fmla="*/ 2283062 h 2412124"/>
              <a:gd name="connsiteX664" fmla="*/ 962148 w 3811752"/>
              <a:gd name="connsiteY664" fmla="*/ 2279060 h 2412124"/>
              <a:gd name="connsiteX665" fmla="*/ 961448 w 3811752"/>
              <a:gd name="connsiteY665" fmla="*/ 2261720 h 2412124"/>
              <a:gd name="connsiteX666" fmla="*/ 957486 w 3811752"/>
              <a:gd name="connsiteY666" fmla="*/ 2246715 h 2412124"/>
              <a:gd name="connsiteX667" fmla="*/ 944659 w 3811752"/>
              <a:gd name="connsiteY667" fmla="*/ 2226373 h 2412124"/>
              <a:gd name="connsiteX668" fmla="*/ 944659 w 3811752"/>
              <a:gd name="connsiteY668" fmla="*/ 2215697 h 2412124"/>
              <a:gd name="connsiteX669" fmla="*/ 949556 w 3811752"/>
              <a:gd name="connsiteY669" fmla="*/ 2202359 h 2412124"/>
              <a:gd name="connsiteX670" fmla="*/ 949791 w 3811752"/>
              <a:gd name="connsiteY670" fmla="*/ 2198026 h 2412124"/>
              <a:gd name="connsiteX671" fmla="*/ 950022 w 3811752"/>
              <a:gd name="connsiteY671" fmla="*/ 2186019 h 2412124"/>
              <a:gd name="connsiteX672" fmla="*/ 943493 w 3811752"/>
              <a:gd name="connsiteY672" fmla="*/ 2174347 h 2412124"/>
              <a:gd name="connsiteX673" fmla="*/ 936964 w 3811752"/>
              <a:gd name="connsiteY673" fmla="*/ 2154670 h 2412124"/>
              <a:gd name="connsiteX674" fmla="*/ 939530 w 3811752"/>
              <a:gd name="connsiteY674" fmla="*/ 2140997 h 2412124"/>
              <a:gd name="connsiteX675" fmla="*/ 935798 w 3811752"/>
              <a:gd name="connsiteY675" fmla="*/ 2120990 h 2412124"/>
              <a:gd name="connsiteX676" fmla="*/ 924372 w 3811752"/>
              <a:gd name="connsiteY676" fmla="*/ 2107317 h 2412124"/>
              <a:gd name="connsiteX677" fmla="*/ 915277 w 3811752"/>
              <a:gd name="connsiteY677" fmla="*/ 2083638 h 2412124"/>
              <a:gd name="connsiteX678" fmla="*/ 904551 w 3811752"/>
              <a:gd name="connsiteY678" fmla="*/ 2071966 h 2412124"/>
              <a:gd name="connsiteX679" fmla="*/ 901519 w 3811752"/>
              <a:gd name="connsiteY679" fmla="*/ 2051954 h 2412124"/>
              <a:gd name="connsiteX680" fmla="*/ 891959 w 3811752"/>
              <a:gd name="connsiteY680" fmla="*/ 2035614 h 2412124"/>
              <a:gd name="connsiteX681" fmla="*/ 863278 w 3811752"/>
              <a:gd name="connsiteY681" fmla="*/ 2020610 h 2412124"/>
              <a:gd name="connsiteX682" fmla="*/ 842987 w 3811752"/>
              <a:gd name="connsiteY682" fmla="*/ 2000598 h 2412124"/>
              <a:gd name="connsiteX683" fmla="*/ 840425 w 3811752"/>
              <a:gd name="connsiteY683" fmla="*/ 1998932 h 2412124"/>
              <a:gd name="connsiteX684" fmla="*/ 834361 w 3811752"/>
              <a:gd name="connsiteY684" fmla="*/ 1996931 h 2412124"/>
              <a:gd name="connsiteX685" fmla="*/ 828529 w 3811752"/>
              <a:gd name="connsiteY685" fmla="*/ 1993264 h 2412124"/>
              <a:gd name="connsiteX686" fmla="*/ 825032 w 3811752"/>
              <a:gd name="connsiteY686" fmla="*/ 1991928 h 2412124"/>
              <a:gd name="connsiteX687" fmla="*/ 820134 w 3811752"/>
              <a:gd name="connsiteY687" fmla="*/ 1986595 h 2412124"/>
              <a:gd name="connsiteX688" fmla="*/ 793784 w 3811752"/>
              <a:gd name="connsiteY688" fmla="*/ 1969919 h 2412124"/>
              <a:gd name="connsiteX689" fmla="*/ 788656 w 3811752"/>
              <a:gd name="connsiteY689" fmla="*/ 1964582 h 2412124"/>
              <a:gd name="connsiteX690" fmla="*/ 763937 w 3811752"/>
              <a:gd name="connsiteY690" fmla="*/ 1961915 h 2412124"/>
              <a:gd name="connsiteX691" fmla="*/ 741315 w 3811752"/>
              <a:gd name="connsiteY691" fmla="*/ 1973587 h 2412124"/>
              <a:gd name="connsiteX692" fmla="*/ 732455 w 3811752"/>
              <a:gd name="connsiteY692" fmla="*/ 1977920 h 2412124"/>
              <a:gd name="connsiteX693" fmla="*/ 722659 w 3811752"/>
              <a:gd name="connsiteY693" fmla="*/ 1984593 h 2412124"/>
              <a:gd name="connsiteX694" fmla="*/ 708436 w 3811752"/>
              <a:gd name="connsiteY694" fmla="*/ 1992929 h 2412124"/>
              <a:gd name="connsiteX695" fmla="*/ 698410 w 3811752"/>
              <a:gd name="connsiteY695" fmla="*/ 1992929 h 2412124"/>
              <a:gd name="connsiteX696" fmla="*/ 683017 w 3811752"/>
              <a:gd name="connsiteY696" fmla="*/ 1991928 h 2412124"/>
              <a:gd name="connsiteX697" fmla="*/ 667863 w 3811752"/>
              <a:gd name="connsiteY697" fmla="*/ 1991928 h 2412124"/>
              <a:gd name="connsiteX698" fmla="*/ 663896 w 3811752"/>
              <a:gd name="connsiteY698" fmla="*/ 1991928 h 2412124"/>
              <a:gd name="connsiteX699" fmla="*/ 634980 w 3811752"/>
              <a:gd name="connsiteY699" fmla="*/ 1966918 h 2412124"/>
              <a:gd name="connsiteX700" fmla="*/ 636611 w 3811752"/>
              <a:gd name="connsiteY700" fmla="*/ 1933903 h 2412124"/>
              <a:gd name="connsiteX701" fmla="*/ 626821 w 3811752"/>
              <a:gd name="connsiteY701" fmla="*/ 1919560 h 2412124"/>
              <a:gd name="connsiteX702" fmla="*/ 616560 w 3811752"/>
              <a:gd name="connsiteY702" fmla="*/ 1909223 h 2412124"/>
              <a:gd name="connsiteX703" fmla="*/ 613528 w 3811752"/>
              <a:gd name="connsiteY703" fmla="*/ 1907222 h 2412124"/>
              <a:gd name="connsiteX704" fmla="*/ 611197 w 3811752"/>
              <a:gd name="connsiteY704" fmla="*/ 1906222 h 2412124"/>
              <a:gd name="connsiteX705" fmla="*/ 600701 w 3811752"/>
              <a:gd name="connsiteY705" fmla="*/ 1904886 h 2412124"/>
              <a:gd name="connsiteX706" fmla="*/ 593472 w 3811752"/>
              <a:gd name="connsiteY706" fmla="*/ 1908223 h 2412124"/>
              <a:gd name="connsiteX707" fmla="*/ 588344 w 3811752"/>
              <a:gd name="connsiteY707" fmla="*/ 1910224 h 2412124"/>
              <a:gd name="connsiteX708" fmla="*/ 582746 w 3811752"/>
              <a:gd name="connsiteY708" fmla="*/ 1912225 h 2412124"/>
              <a:gd name="connsiteX709" fmla="*/ 578083 w 3811752"/>
              <a:gd name="connsiteY709" fmla="*/ 1913226 h 2412124"/>
              <a:gd name="connsiteX710" fmla="*/ 578083 w 3811752"/>
              <a:gd name="connsiteY710" fmla="*/ 1908558 h 2412124"/>
              <a:gd name="connsiteX711" fmla="*/ 572020 w 3811752"/>
              <a:gd name="connsiteY711" fmla="*/ 1908888 h 2412124"/>
              <a:gd name="connsiteX712" fmla="*/ 569919 w 3811752"/>
              <a:gd name="connsiteY712" fmla="*/ 1910889 h 2412124"/>
              <a:gd name="connsiteX713" fmla="*/ 561524 w 3811752"/>
              <a:gd name="connsiteY713" fmla="*/ 1912225 h 2412124"/>
              <a:gd name="connsiteX714" fmla="*/ 545901 w 3811752"/>
              <a:gd name="connsiteY714" fmla="*/ 1912556 h 2412124"/>
              <a:gd name="connsiteX715" fmla="*/ 518620 w 3811752"/>
              <a:gd name="connsiteY715" fmla="*/ 1907888 h 2412124"/>
              <a:gd name="connsiteX716" fmla="*/ 513953 w 3811752"/>
              <a:gd name="connsiteY716" fmla="*/ 1903885 h 2412124"/>
              <a:gd name="connsiteX717" fmla="*/ 513487 w 3811752"/>
              <a:gd name="connsiteY717" fmla="*/ 1899883 h 2412124"/>
              <a:gd name="connsiteX718" fmla="*/ 514423 w 3811752"/>
              <a:gd name="connsiteY718" fmla="*/ 1894215 h 2412124"/>
              <a:gd name="connsiteX719" fmla="*/ 514188 w 3811752"/>
              <a:gd name="connsiteY719" fmla="*/ 1891217 h 2412124"/>
              <a:gd name="connsiteX720" fmla="*/ 513257 w 3811752"/>
              <a:gd name="connsiteY720" fmla="*/ 1887546 h 2412124"/>
              <a:gd name="connsiteX721" fmla="*/ 509755 w 3811752"/>
              <a:gd name="connsiteY721" fmla="*/ 1885214 h 2412124"/>
              <a:gd name="connsiteX722" fmla="*/ 503462 w 3811752"/>
              <a:gd name="connsiteY722" fmla="*/ 1880876 h 2412124"/>
              <a:gd name="connsiteX723" fmla="*/ 492035 w 3811752"/>
              <a:gd name="connsiteY723" fmla="*/ 1883878 h 2412124"/>
              <a:gd name="connsiteX724" fmla="*/ 492035 w 3811752"/>
              <a:gd name="connsiteY724" fmla="*/ 1888211 h 2412124"/>
              <a:gd name="connsiteX725" fmla="*/ 490169 w 3811752"/>
              <a:gd name="connsiteY725" fmla="*/ 1891883 h 2412124"/>
              <a:gd name="connsiteX726" fmla="*/ 489934 w 3811752"/>
              <a:gd name="connsiteY726" fmla="*/ 1892548 h 2412124"/>
              <a:gd name="connsiteX727" fmla="*/ 483640 w 3811752"/>
              <a:gd name="connsiteY727" fmla="*/ 1891548 h 2412124"/>
              <a:gd name="connsiteX728" fmla="*/ 474780 w 3811752"/>
              <a:gd name="connsiteY728" fmla="*/ 1901884 h 2412124"/>
              <a:gd name="connsiteX729" fmla="*/ 471279 w 3811752"/>
              <a:gd name="connsiteY729" fmla="*/ 1903220 h 2412124"/>
              <a:gd name="connsiteX730" fmla="*/ 467081 w 3811752"/>
              <a:gd name="connsiteY730" fmla="*/ 1902219 h 2412124"/>
              <a:gd name="connsiteX731" fmla="*/ 463584 w 3811752"/>
              <a:gd name="connsiteY731" fmla="*/ 1898552 h 2412124"/>
              <a:gd name="connsiteX732" fmla="*/ 457291 w 3811752"/>
              <a:gd name="connsiteY732" fmla="*/ 1895550 h 2412124"/>
              <a:gd name="connsiteX733" fmla="*/ 451928 w 3811752"/>
              <a:gd name="connsiteY733" fmla="*/ 1896216 h 2412124"/>
              <a:gd name="connsiteX734" fmla="*/ 418113 w 3811752"/>
              <a:gd name="connsiteY734" fmla="*/ 1926564 h 2412124"/>
              <a:gd name="connsiteX735" fmla="*/ 401789 w 3811752"/>
              <a:gd name="connsiteY735" fmla="*/ 1922561 h 2412124"/>
              <a:gd name="connsiteX736" fmla="*/ 396659 w 3811752"/>
              <a:gd name="connsiteY736" fmla="*/ 1918559 h 2412124"/>
              <a:gd name="connsiteX737" fmla="*/ 379869 w 3811752"/>
              <a:gd name="connsiteY737" fmla="*/ 1900553 h 2412124"/>
              <a:gd name="connsiteX738" fmla="*/ 372407 w 3811752"/>
              <a:gd name="connsiteY738" fmla="*/ 1890547 h 2412124"/>
              <a:gd name="connsiteX739" fmla="*/ 371707 w 3811752"/>
              <a:gd name="connsiteY739" fmla="*/ 1888881 h 2412124"/>
              <a:gd name="connsiteX740" fmla="*/ 371941 w 3811752"/>
              <a:gd name="connsiteY740" fmla="*/ 1885214 h 2412124"/>
              <a:gd name="connsiteX741" fmla="*/ 369842 w 3811752"/>
              <a:gd name="connsiteY741" fmla="*/ 1882542 h 2412124"/>
              <a:gd name="connsiteX742" fmla="*/ 364712 w 3811752"/>
              <a:gd name="connsiteY742" fmla="*/ 1878210 h 2412124"/>
              <a:gd name="connsiteX743" fmla="*/ 356783 w 3811752"/>
              <a:gd name="connsiteY743" fmla="*/ 1875543 h 2412124"/>
              <a:gd name="connsiteX744" fmla="*/ 347456 w 3811752"/>
              <a:gd name="connsiteY744" fmla="*/ 1873542 h 2412124"/>
              <a:gd name="connsiteX745" fmla="*/ 343025 w 3811752"/>
              <a:gd name="connsiteY745" fmla="*/ 1878875 h 2412124"/>
              <a:gd name="connsiteX746" fmla="*/ 340227 w 3811752"/>
              <a:gd name="connsiteY746" fmla="*/ 1886880 h 2412124"/>
              <a:gd name="connsiteX747" fmla="*/ 338594 w 3811752"/>
              <a:gd name="connsiteY747" fmla="*/ 1895885 h 2412124"/>
              <a:gd name="connsiteX748" fmla="*/ 336029 w 3811752"/>
              <a:gd name="connsiteY748" fmla="*/ 1901554 h 2412124"/>
              <a:gd name="connsiteX749" fmla="*/ 327867 w 3811752"/>
              <a:gd name="connsiteY749" fmla="*/ 1899553 h 2412124"/>
              <a:gd name="connsiteX750" fmla="*/ 318073 w 3811752"/>
              <a:gd name="connsiteY750" fmla="*/ 1907557 h 2412124"/>
              <a:gd name="connsiteX751" fmla="*/ 317374 w 3811752"/>
              <a:gd name="connsiteY751" fmla="*/ 1906222 h 2412124"/>
              <a:gd name="connsiteX752" fmla="*/ 317607 w 3811752"/>
              <a:gd name="connsiteY752" fmla="*/ 1902219 h 2412124"/>
              <a:gd name="connsiteX753" fmla="*/ 320405 w 3811752"/>
              <a:gd name="connsiteY753" fmla="*/ 1887210 h 2412124"/>
              <a:gd name="connsiteX754" fmla="*/ 322738 w 3811752"/>
              <a:gd name="connsiteY754" fmla="*/ 1880876 h 2412124"/>
              <a:gd name="connsiteX755" fmla="*/ 326002 w 3811752"/>
              <a:gd name="connsiteY755" fmla="*/ 1865868 h 2412124"/>
              <a:gd name="connsiteX756" fmla="*/ 329034 w 3811752"/>
              <a:gd name="connsiteY756" fmla="*/ 1824183 h 2412124"/>
              <a:gd name="connsiteX757" fmla="*/ 329500 w 3811752"/>
              <a:gd name="connsiteY757" fmla="*/ 1808508 h 2412124"/>
              <a:gd name="connsiteX758" fmla="*/ 329733 w 3811752"/>
              <a:gd name="connsiteY758" fmla="*/ 1749813 h 2412124"/>
              <a:gd name="connsiteX759" fmla="*/ 327401 w 3811752"/>
              <a:gd name="connsiteY759" fmla="*/ 1706127 h 2412124"/>
              <a:gd name="connsiteX760" fmla="*/ 324136 w 3811752"/>
              <a:gd name="connsiteY760" fmla="*/ 1674448 h 2412124"/>
              <a:gd name="connsiteX761" fmla="*/ 323670 w 3811752"/>
              <a:gd name="connsiteY761" fmla="*/ 1654105 h 2412124"/>
              <a:gd name="connsiteX762" fmla="*/ 324136 w 3811752"/>
              <a:gd name="connsiteY762" fmla="*/ 1651104 h 2412124"/>
              <a:gd name="connsiteX763" fmla="*/ 326935 w 3811752"/>
              <a:gd name="connsiteY763" fmla="*/ 1645766 h 2412124"/>
              <a:gd name="connsiteX764" fmla="*/ 329966 w 3811752"/>
              <a:gd name="connsiteY764" fmla="*/ 1643765 h 2412124"/>
              <a:gd name="connsiteX765" fmla="*/ 333931 w 3811752"/>
              <a:gd name="connsiteY765" fmla="*/ 1643434 h 2412124"/>
              <a:gd name="connsiteX766" fmla="*/ 339994 w 3811752"/>
              <a:gd name="connsiteY766" fmla="*/ 1654105 h 2412124"/>
              <a:gd name="connsiteX767" fmla="*/ 331832 w 3811752"/>
              <a:gd name="connsiteY767" fmla="*/ 1659439 h 2412124"/>
              <a:gd name="connsiteX768" fmla="*/ 332765 w 3811752"/>
              <a:gd name="connsiteY768" fmla="*/ 1663441 h 2412124"/>
              <a:gd name="connsiteX769" fmla="*/ 343492 w 3811752"/>
              <a:gd name="connsiteY769" fmla="*/ 1681782 h 2412124"/>
              <a:gd name="connsiteX770" fmla="*/ 346057 w 3811752"/>
              <a:gd name="connsiteY770" fmla="*/ 1687455 h 2412124"/>
              <a:gd name="connsiteX771" fmla="*/ 346290 w 3811752"/>
              <a:gd name="connsiteY771" fmla="*/ 1700458 h 2412124"/>
              <a:gd name="connsiteX772" fmla="*/ 344890 w 3811752"/>
              <a:gd name="connsiteY772" fmla="*/ 1723137 h 2412124"/>
              <a:gd name="connsiteX773" fmla="*/ 342092 w 3811752"/>
              <a:gd name="connsiteY773" fmla="*/ 1747817 h 2412124"/>
              <a:gd name="connsiteX774" fmla="*/ 344890 w 3811752"/>
              <a:gd name="connsiteY774" fmla="*/ 1771160 h 2412124"/>
              <a:gd name="connsiteX775" fmla="*/ 356783 w 3811752"/>
              <a:gd name="connsiteY775" fmla="*/ 1773162 h 2412124"/>
              <a:gd name="connsiteX776" fmla="*/ 362147 w 3811752"/>
              <a:gd name="connsiteY776" fmla="*/ 1770825 h 2412124"/>
              <a:gd name="connsiteX777" fmla="*/ 361913 w 3811752"/>
              <a:gd name="connsiteY777" fmla="*/ 1769159 h 2412124"/>
              <a:gd name="connsiteX778" fmla="*/ 360281 w 3811752"/>
              <a:gd name="connsiteY778" fmla="*/ 1766823 h 2412124"/>
              <a:gd name="connsiteX779" fmla="*/ 360981 w 3811752"/>
              <a:gd name="connsiteY779" fmla="*/ 1753150 h 2412124"/>
              <a:gd name="connsiteX780" fmla="*/ 363080 w 3811752"/>
              <a:gd name="connsiteY780" fmla="*/ 1747146 h 2412124"/>
              <a:gd name="connsiteX781" fmla="*/ 365411 w 3811752"/>
              <a:gd name="connsiteY781" fmla="*/ 1746146 h 2412124"/>
              <a:gd name="connsiteX782" fmla="*/ 367743 w 3811752"/>
              <a:gd name="connsiteY782" fmla="*/ 1747146 h 2412124"/>
              <a:gd name="connsiteX783" fmla="*/ 367743 w 3811752"/>
              <a:gd name="connsiteY783" fmla="*/ 1752149 h 2412124"/>
              <a:gd name="connsiteX784" fmla="*/ 371707 w 3811752"/>
              <a:gd name="connsiteY784" fmla="*/ 1762486 h 2412124"/>
              <a:gd name="connsiteX785" fmla="*/ 373107 w 3811752"/>
              <a:gd name="connsiteY785" fmla="*/ 1763821 h 2412124"/>
              <a:gd name="connsiteX786" fmla="*/ 384999 w 3811752"/>
              <a:gd name="connsiteY786" fmla="*/ 1761155 h 2412124"/>
              <a:gd name="connsiteX787" fmla="*/ 395960 w 3811752"/>
              <a:gd name="connsiteY787" fmla="*/ 1739812 h 2412124"/>
              <a:gd name="connsiteX788" fmla="*/ 407852 w 3811752"/>
              <a:gd name="connsiteY788" fmla="*/ 1729471 h 2412124"/>
              <a:gd name="connsiteX789" fmla="*/ 407619 w 3811752"/>
              <a:gd name="connsiteY789" fmla="*/ 1725473 h 2412124"/>
              <a:gd name="connsiteX790" fmla="*/ 409018 w 3811752"/>
              <a:gd name="connsiteY790" fmla="*/ 1719470 h 2412124"/>
              <a:gd name="connsiteX791" fmla="*/ 404588 w 3811752"/>
              <a:gd name="connsiteY791" fmla="*/ 1709129 h 2412124"/>
              <a:gd name="connsiteX792" fmla="*/ 398058 w 3811752"/>
              <a:gd name="connsiteY792" fmla="*/ 1701459 h 2412124"/>
              <a:gd name="connsiteX793" fmla="*/ 396426 w 3811752"/>
              <a:gd name="connsiteY793" fmla="*/ 1698127 h 2412124"/>
              <a:gd name="connsiteX794" fmla="*/ 395260 w 3811752"/>
              <a:gd name="connsiteY794" fmla="*/ 1691453 h 2412124"/>
              <a:gd name="connsiteX795" fmla="*/ 392228 w 3811752"/>
              <a:gd name="connsiteY795" fmla="*/ 1683118 h 2412124"/>
              <a:gd name="connsiteX796" fmla="*/ 387098 w 3811752"/>
              <a:gd name="connsiteY796" fmla="*/ 1678115 h 2412124"/>
              <a:gd name="connsiteX797" fmla="*/ 379170 w 3811752"/>
              <a:gd name="connsiteY797" fmla="*/ 1673112 h 2412124"/>
              <a:gd name="connsiteX798" fmla="*/ 377304 w 3811752"/>
              <a:gd name="connsiteY798" fmla="*/ 1666112 h 2412124"/>
              <a:gd name="connsiteX799" fmla="*/ 376605 w 3811752"/>
              <a:gd name="connsiteY799" fmla="*/ 1650103 h 2412124"/>
              <a:gd name="connsiteX800" fmla="*/ 386399 w 3811752"/>
              <a:gd name="connsiteY800" fmla="*/ 1647101 h 2412124"/>
              <a:gd name="connsiteX801" fmla="*/ 395493 w 3811752"/>
              <a:gd name="connsiteY801" fmla="*/ 1640432 h 2412124"/>
              <a:gd name="connsiteX802" fmla="*/ 395960 w 3811752"/>
              <a:gd name="connsiteY802" fmla="*/ 1638096 h 2412124"/>
              <a:gd name="connsiteX803" fmla="*/ 395027 w 3811752"/>
              <a:gd name="connsiteY803" fmla="*/ 1624758 h 2412124"/>
              <a:gd name="connsiteX804" fmla="*/ 398758 w 3811752"/>
              <a:gd name="connsiteY804" fmla="*/ 1620756 h 2412124"/>
              <a:gd name="connsiteX805" fmla="*/ 408319 w 3811752"/>
              <a:gd name="connsiteY805" fmla="*/ 1617088 h 2412124"/>
              <a:gd name="connsiteX806" fmla="*/ 423476 w 3811752"/>
              <a:gd name="connsiteY806" fmla="*/ 1606747 h 2412124"/>
              <a:gd name="connsiteX807" fmla="*/ 430006 w 3811752"/>
              <a:gd name="connsiteY807" fmla="*/ 1604081 h 2412124"/>
              <a:gd name="connsiteX808" fmla="*/ 432570 w 3811752"/>
              <a:gd name="connsiteY808" fmla="*/ 1594075 h 2412124"/>
              <a:gd name="connsiteX809" fmla="*/ 431172 w 3811752"/>
              <a:gd name="connsiteY809" fmla="*/ 1591743 h 2412124"/>
              <a:gd name="connsiteX810" fmla="*/ 424642 w 3811752"/>
              <a:gd name="connsiteY810" fmla="*/ 1586405 h 2412124"/>
              <a:gd name="connsiteX811" fmla="*/ 420445 w 3811752"/>
              <a:gd name="connsiteY811" fmla="*/ 1586070 h 2412124"/>
              <a:gd name="connsiteX812" fmla="*/ 417647 w 3811752"/>
              <a:gd name="connsiteY812" fmla="*/ 1584404 h 2412124"/>
              <a:gd name="connsiteX813" fmla="*/ 409718 w 3811752"/>
              <a:gd name="connsiteY813" fmla="*/ 1570731 h 2412124"/>
              <a:gd name="connsiteX814" fmla="*/ 406920 w 3811752"/>
              <a:gd name="connsiteY814" fmla="*/ 1570731 h 2412124"/>
              <a:gd name="connsiteX815" fmla="*/ 401090 w 3811752"/>
              <a:gd name="connsiteY815" fmla="*/ 1573067 h 2412124"/>
              <a:gd name="connsiteX816" fmla="*/ 398291 w 3811752"/>
              <a:gd name="connsiteY816" fmla="*/ 1577069 h 2412124"/>
              <a:gd name="connsiteX817" fmla="*/ 398525 w 3811752"/>
              <a:gd name="connsiteY817" fmla="*/ 1579736 h 2412124"/>
              <a:gd name="connsiteX818" fmla="*/ 399924 w 3811752"/>
              <a:gd name="connsiteY818" fmla="*/ 1584404 h 2412124"/>
              <a:gd name="connsiteX819" fmla="*/ 398058 w 3811752"/>
              <a:gd name="connsiteY819" fmla="*/ 1587071 h 2412124"/>
              <a:gd name="connsiteX820" fmla="*/ 391995 w 3811752"/>
              <a:gd name="connsiteY820" fmla="*/ 1588071 h 2412124"/>
              <a:gd name="connsiteX821" fmla="*/ 382434 w 3811752"/>
              <a:gd name="connsiteY821" fmla="*/ 1588071 h 2412124"/>
              <a:gd name="connsiteX822" fmla="*/ 372874 w 3811752"/>
              <a:gd name="connsiteY822" fmla="*/ 1580402 h 2412124"/>
              <a:gd name="connsiteX823" fmla="*/ 369609 w 3811752"/>
              <a:gd name="connsiteY823" fmla="*/ 1582403 h 2412124"/>
              <a:gd name="connsiteX824" fmla="*/ 367510 w 3811752"/>
              <a:gd name="connsiteY824" fmla="*/ 1588406 h 2412124"/>
              <a:gd name="connsiteX825" fmla="*/ 369609 w 3811752"/>
              <a:gd name="connsiteY825" fmla="*/ 1596076 h 2412124"/>
              <a:gd name="connsiteX826" fmla="*/ 373573 w 3811752"/>
              <a:gd name="connsiteY826" fmla="*/ 1602080 h 2412124"/>
              <a:gd name="connsiteX827" fmla="*/ 370309 w 3811752"/>
              <a:gd name="connsiteY827" fmla="*/ 1603415 h 2412124"/>
              <a:gd name="connsiteX828" fmla="*/ 363546 w 3811752"/>
              <a:gd name="connsiteY828" fmla="*/ 1600413 h 2412124"/>
              <a:gd name="connsiteX829" fmla="*/ 360281 w 3811752"/>
              <a:gd name="connsiteY829" fmla="*/ 1600078 h 2412124"/>
              <a:gd name="connsiteX830" fmla="*/ 355851 w 3811752"/>
              <a:gd name="connsiteY830" fmla="*/ 1604081 h 2412124"/>
              <a:gd name="connsiteX831" fmla="*/ 346523 w 3811752"/>
              <a:gd name="connsiteY831" fmla="*/ 1599413 h 2412124"/>
              <a:gd name="connsiteX832" fmla="*/ 336729 w 3811752"/>
              <a:gd name="connsiteY832" fmla="*/ 1591743 h 2412124"/>
              <a:gd name="connsiteX833" fmla="*/ 336962 w 3811752"/>
              <a:gd name="connsiteY833" fmla="*/ 1589742 h 2412124"/>
              <a:gd name="connsiteX834" fmla="*/ 334863 w 3811752"/>
              <a:gd name="connsiteY834" fmla="*/ 1587741 h 2412124"/>
              <a:gd name="connsiteX835" fmla="*/ 326702 w 3811752"/>
              <a:gd name="connsiteY835" fmla="*/ 1582403 h 2412124"/>
              <a:gd name="connsiteX836" fmla="*/ 318073 w 3811752"/>
              <a:gd name="connsiteY836" fmla="*/ 1581402 h 2412124"/>
              <a:gd name="connsiteX837" fmla="*/ 312477 w 3811752"/>
              <a:gd name="connsiteY837" fmla="*/ 1576734 h 2412124"/>
              <a:gd name="connsiteX838" fmla="*/ 310378 w 3811752"/>
              <a:gd name="connsiteY838" fmla="*/ 1573402 h 2412124"/>
              <a:gd name="connsiteX839" fmla="*/ 311078 w 3811752"/>
              <a:gd name="connsiteY839" fmla="*/ 1566063 h 2412124"/>
              <a:gd name="connsiteX840" fmla="*/ 310378 w 3811752"/>
              <a:gd name="connsiteY840" fmla="*/ 1546721 h 2412124"/>
              <a:gd name="connsiteX841" fmla="*/ 309446 w 3811752"/>
              <a:gd name="connsiteY841" fmla="*/ 1540052 h 2412124"/>
              <a:gd name="connsiteX842" fmla="*/ 308046 w 3811752"/>
              <a:gd name="connsiteY842" fmla="*/ 1528711 h 2412124"/>
              <a:gd name="connsiteX843" fmla="*/ 304782 w 3811752"/>
              <a:gd name="connsiteY843" fmla="*/ 1510705 h 2412124"/>
              <a:gd name="connsiteX844" fmla="*/ 297552 w 3811752"/>
              <a:gd name="connsiteY844" fmla="*/ 1480356 h 2412124"/>
              <a:gd name="connsiteX845" fmla="*/ 290090 w 3811752"/>
              <a:gd name="connsiteY845" fmla="*/ 1462346 h 2412124"/>
              <a:gd name="connsiteX846" fmla="*/ 300118 w 3811752"/>
              <a:gd name="connsiteY846" fmla="*/ 1457678 h 2412124"/>
              <a:gd name="connsiteX847" fmla="*/ 303616 w 3811752"/>
              <a:gd name="connsiteY847" fmla="*/ 1457678 h 2412124"/>
              <a:gd name="connsiteX848" fmla="*/ 312011 w 3811752"/>
              <a:gd name="connsiteY848" fmla="*/ 1465348 h 2412124"/>
              <a:gd name="connsiteX849" fmla="*/ 313410 w 3811752"/>
              <a:gd name="connsiteY849" fmla="*/ 1469350 h 2412124"/>
              <a:gd name="connsiteX850" fmla="*/ 313876 w 3811752"/>
              <a:gd name="connsiteY850" fmla="*/ 1488696 h 2412124"/>
              <a:gd name="connsiteX851" fmla="*/ 321805 w 3811752"/>
              <a:gd name="connsiteY851" fmla="*/ 1493029 h 2412124"/>
              <a:gd name="connsiteX852" fmla="*/ 325069 w 3811752"/>
              <a:gd name="connsiteY852" fmla="*/ 1491694 h 2412124"/>
              <a:gd name="connsiteX853" fmla="*/ 327634 w 3811752"/>
              <a:gd name="connsiteY853" fmla="*/ 1490693 h 2412124"/>
              <a:gd name="connsiteX854" fmla="*/ 330666 w 3811752"/>
              <a:gd name="connsiteY854" fmla="*/ 1487026 h 2412124"/>
              <a:gd name="connsiteX855" fmla="*/ 333464 w 3811752"/>
              <a:gd name="connsiteY855" fmla="*/ 1472352 h 2412124"/>
              <a:gd name="connsiteX856" fmla="*/ 334863 w 3811752"/>
              <a:gd name="connsiteY856" fmla="*/ 1470351 h 2412124"/>
              <a:gd name="connsiteX857" fmla="*/ 339761 w 3811752"/>
              <a:gd name="connsiteY857" fmla="*/ 1467349 h 2412124"/>
              <a:gd name="connsiteX858" fmla="*/ 350953 w 3811752"/>
              <a:gd name="connsiteY858" fmla="*/ 1463682 h 2412124"/>
              <a:gd name="connsiteX859" fmla="*/ 352819 w 3811752"/>
              <a:gd name="connsiteY859" fmla="*/ 1459014 h 2412124"/>
              <a:gd name="connsiteX860" fmla="*/ 364712 w 3811752"/>
              <a:gd name="connsiteY860" fmla="*/ 1451009 h 2412124"/>
              <a:gd name="connsiteX861" fmla="*/ 367510 w 3811752"/>
              <a:gd name="connsiteY861" fmla="*/ 1450343 h 2412124"/>
              <a:gd name="connsiteX862" fmla="*/ 378237 w 3811752"/>
              <a:gd name="connsiteY862" fmla="*/ 1451344 h 2412124"/>
              <a:gd name="connsiteX863" fmla="*/ 398758 w 3811752"/>
              <a:gd name="connsiteY863" fmla="*/ 1443339 h 2412124"/>
              <a:gd name="connsiteX864" fmla="*/ 414615 w 3811752"/>
              <a:gd name="connsiteY864" fmla="*/ 1438337 h 2412124"/>
              <a:gd name="connsiteX865" fmla="*/ 425575 w 3811752"/>
              <a:gd name="connsiteY865" fmla="*/ 1432333 h 2412124"/>
              <a:gd name="connsiteX866" fmla="*/ 417880 w 3811752"/>
              <a:gd name="connsiteY866" fmla="*/ 1423663 h 2412124"/>
              <a:gd name="connsiteX867" fmla="*/ 411350 w 3811752"/>
              <a:gd name="connsiteY867" fmla="*/ 1418329 h 2412124"/>
              <a:gd name="connsiteX868" fmla="*/ 407153 w 3811752"/>
              <a:gd name="connsiteY868" fmla="*/ 1415993 h 2412124"/>
              <a:gd name="connsiteX869" fmla="*/ 395726 w 3811752"/>
              <a:gd name="connsiteY869" fmla="*/ 1415993 h 2412124"/>
              <a:gd name="connsiteX870" fmla="*/ 387098 w 3811752"/>
              <a:gd name="connsiteY870" fmla="*/ 1417659 h 2412124"/>
              <a:gd name="connsiteX871" fmla="*/ 382901 w 3811752"/>
              <a:gd name="connsiteY871" fmla="*/ 1416328 h 2412124"/>
              <a:gd name="connsiteX872" fmla="*/ 377304 w 3811752"/>
              <a:gd name="connsiteY872" fmla="*/ 1409324 h 2412124"/>
              <a:gd name="connsiteX873" fmla="*/ 361680 w 3811752"/>
              <a:gd name="connsiteY873" fmla="*/ 1410325 h 2412124"/>
              <a:gd name="connsiteX874" fmla="*/ 351653 w 3811752"/>
              <a:gd name="connsiteY874" fmla="*/ 1406988 h 2412124"/>
              <a:gd name="connsiteX875" fmla="*/ 347922 w 3811752"/>
              <a:gd name="connsiteY875" fmla="*/ 1402655 h 2412124"/>
              <a:gd name="connsiteX876" fmla="*/ 352586 w 3811752"/>
              <a:gd name="connsiteY876" fmla="*/ 1397987 h 2412124"/>
              <a:gd name="connsiteX877" fmla="*/ 354918 w 3811752"/>
              <a:gd name="connsiteY877" fmla="*/ 1393650 h 2412124"/>
              <a:gd name="connsiteX878" fmla="*/ 349088 w 3811752"/>
              <a:gd name="connsiteY878" fmla="*/ 1388312 h 2412124"/>
              <a:gd name="connsiteX879" fmla="*/ 349321 w 3811752"/>
              <a:gd name="connsiteY879" fmla="*/ 1386315 h 2412124"/>
              <a:gd name="connsiteX880" fmla="*/ 344657 w 3811752"/>
              <a:gd name="connsiteY880" fmla="*/ 1375309 h 2412124"/>
              <a:gd name="connsiteX881" fmla="*/ 325302 w 3811752"/>
              <a:gd name="connsiteY881" fmla="*/ 1367969 h 2412124"/>
              <a:gd name="connsiteX882" fmla="*/ 305714 w 3811752"/>
              <a:gd name="connsiteY882" fmla="*/ 1366638 h 2412124"/>
              <a:gd name="connsiteX883" fmla="*/ 298019 w 3811752"/>
              <a:gd name="connsiteY883" fmla="*/ 1367639 h 2412124"/>
              <a:gd name="connsiteX884" fmla="*/ 288458 w 3811752"/>
              <a:gd name="connsiteY884" fmla="*/ 1371972 h 2412124"/>
              <a:gd name="connsiteX885" fmla="*/ 284727 w 3811752"/>
              <a:gd name="connsiteY885" fmla="*/ 1375974 h 2412124"/>
              <a:gd name="connsiteX886" fmla="*/ 283794 w 3811752"/>
              <a:gd name="connsiteY886" fmla="*/ 1381643 h 2412124"/>
              <a:gd name="connsiteX887" fmla="*/ 289391 w 3811752"/>
              <a:gd name="connsiteY887" fmla="*/ 1404656 h 2412124"/>
              <a:gd name="connsiteX888" fmla="*/ 290090 w 3811752"/>
              <a:gd name="connsiteY888" fmla="*/ 1416659 h 2412124"/>
              <a:gd name="connsiteX889" fmla="*/ 296853 w 3811752"/>
              <a:gd name="connsiteY889" fmla="*/ 1435670 h 2412124"/>
              <a:gd name="connsiteX890" fmla="*/ 288691 w 3811752"/>
              <a:gd name="connsiteY890" fmla="*/ 1438337 h 2412124"/>
              <a:gd name="connsiteX891" fmla="*/ 280063 w 3811752"/>
              <a:gd name="connsiteY891" fmla="*/ 1445676 h 2412124"/>
              <a:gd name="connsiteX892" fmla="*/ 269570 w 3811752"/>
              <a:gd name="connsiteY892" fmla="*/ 1448007 h 2412124"/>
              <a:gd name="connsiteX893" fmla="*/ 272368 w 3811752"/>
              <a:gd name="connsiteY893" fmla="*/ 1437336 h 2412124"/>
              <a:gd name="connsiteX894" fmla="*/ 274000 w 3811752"/>
              <a:gd name="connsiteY894" fmla="*/ 1425333 h 2412124"/>
              <a:gd name="connsiteX895" fmla="*/ 274933 w 3811752"/>
              <a:gd name="connsiteY895" fmla="*/ 1400319 h 2412124"/>
              <a:gd name="connsiteX896" fmla="*/ 272834 w 3811752"/>
              <a:gd name="connsiteY896" fmla="*/ 1350298 h 2412124"/>
              <a:gd name="connsiteX897" fmla="*/ 271202 w 3811752"/>
              <a:gd name="connsiteY897" fmla="*/ 1331622 h 2412124"/>
              <a:gd name="connsiteX898" fmla="*/ 267937 w 3811752"/>
              <a:gd name="connsiteY898" fmla="*/ 1309609 h 2412124"/>
              <a:gd name="connsiteX899" fmla="*/ 268404 w 3811752"/>
              <a:gd name="connsiteY899" fmla="*/ 1302940 h 2412124"/>
              <a:gd name="connsiteX900" fmla="*/ 267004 w 3811752"/>
              <a:gd name="connsiteY900" fmla="*/ 1301605 h 2412124"/>
              <a:gd name="connsiteX901" fmla="*/ 264906 w 3811752"/>
              <a:gd name="connsiteY901" fmla="*/ 1294270 h 2412124"/>
              <a:gd name="connsiteX902" fmla="*/ 261874 w 3811752"/>
              <a:gd name="connsiteY902" fmla="*/ 1275263 h 2412124"/>
              <a:gd name="connsiteX903" fmla="*/ 255578 w 3811752"/>
              <a:gd name="connsiteY903" fmla="*/ 1244245 h 2412124"/>
              <a:gd name="connsiteX904" fmla="*/ 242286 w 3811752"/>
              <a:gd name="connsiteY904" fmla="*/ 1196222 h 2412124"/>
              <a:gd name="connsiteX905" fmla="*/ 239488 w 3811752"/>
              <a:gd name="connsiteY905" fmla="*/ 1190888 h 2412124"/>
              <a:gd name="connsiteX906" fmla="*/ 233891 w 3811752"/>
              <a:gd name="connsiteY906" fmla="*/ 1185555 h 2412124"/>
              <a:gd name="connsiteX907" fmla="*/ 232026 w 3811752"/>
              <a:gd name="connsiteY907" fmla="*/ 1184554 h 2412124"/>
              <a:gd name="connsiteX908" fmla="*/ 225263 w 3811752"/>
              <a:gd name="connsiteY908" fmla="*/ 1183884 h 2412124"/>
              <a:gd name="connsiteX909" fmla="*/ 217801 w 3811752"/>
              <a:gd name="connsiteY909" fmla="*/ 1169880 h 2412124"/>
              <a:gd name="connsiteX910" fmla="*/ 214536 w 3811752"/>
              <a:gd name="connsiteY910" fmla="*/ 1159875 h 2412124"/>
              <a:gd name="connsiteX911" fmla="*/ 211272 w 3811752"/>
              <a:gd name="connsiteY911" fmla="*/ 1153536 h 2412124"/>
              <a:gd name="connsiteX912" fmla="*/ 207541 w 3811752"/>
              <a:gd name="connsiteY912" fmla="*/ 1150869 h 2412124"/>
              <a:gd name="connsiteX913" fmla="*/ 201711 w 3811752"/>
              <a:gd name="connsiteY913" fmla="*/ 1148533 h 2412124"/>
              <a:gd name="connsiteX914" fmla="*/ 199379 w 3811752"/>
              <a:gd name="connsiteY914" fmla="*/ 1140198 h 2412124"/>
              <a:gd name="connsiteX915" fmla="*/ 198213 w 3811752"/>
              <a:gd name="connsiteY915" fmla="*/ 1125524 h 2412124"/>
              <a:gd name="connsiteX916" fmla="*/ 193316 w 3811752"/>
              <a:gd name="connsiteY916" fmla="*/ 1106517 h 2412124"/>
              <a:gd name="connsiteX917" fmla="*/ 189118 w 3811752"/>
              <a:gd name="connsiteY917" fmla="*/ 1055492 h 2412124"/>
              <a:gd name="connsiteX918" fmla="*/ 185154 w 3811752"/>
              <a:gd name="connsiteY918" fmla="*/ 1024478 h 2412124"/>
              <a:gd name="connsiteX919" fmla="*/ 183988 w 3811752"/>
              <a:gd name="connsiteY919" fmla="*/ 1016139 h 2412124"/>
              <a:gd name="connsiteX920" fmla="*/ 182356 w 3811752"/>
              <a:gd name="connsiteY920" fmla="*/ 1014808 h 2412124"/>
              <a:gd name="connsiteX921" fmla="*/ 178858 w 3811752"/>
              <a:gd name="connsiteY921" fmla="*/ 990463 h 2412124"/>
              <a:gd name="connsiteX922" fmla="*/ 176293 w 3811752"/>
              <a:gd name="connsiteY922" fmla="*/ 978456 h 2412124"/>
              <a:gd name="connsiteX923" fmla="*/ 174661 w 3811752"/>
              <a:gd name="connsiteY923" fmla="*/ 975454 h 2412124"/>
              <a:gd name="connsiteX924" fmla="*/ 171163 w 3811752"/>
              <a:gd name="connsiteY924" fmla="*/ 955447 h 2412124"/>
              <a:gd name="connsiteX925" fmla="*/ 164400 w 3811752"/>
              <a:gd name="connsiteY925" fmla="*/ 932434 h 2412124"/>
              <a:gd name="connsiteX926" fmla="*/ 156472 w 3811752"/>
              <a:gd name="connsiteY926" fmla="*/ 914428 h 2412124"/>
              <a:gd name="connsiteX927" fmla="*/ 152507 w 3811752"/>
              <a:gd name="connsiteY927" fmla="*/ 890748 h 2412124"/>
              <a:gd name="connsiteX928" fmla="*/ 150176 w 3811752"/>
              <a:gd name="connsiteY928" fmla="*/ 881743 h 2412124"/>
              <a:gd name="connsiteX929" fmla="*/ 147611 w 3811752"/>
              <a:gd name="connsiteY929" fmla="*/ 876075 h 2412124"/>
              <a:gd name="connsiteX930" fmla="*/ 136184 w 3811752"/>
              <a:gd name="connsiteY930" fmla="*/ 862736 h 2412124"/>
              <a:gd name="connsiteX931" fmla="*/ 127556 w 3811752"/>
              <a:gd name="connsiteY931" fmla="*/ 861736 h 2412124"/>
              <a:gd name="connsiteX932" fmla="*/ 125224 w 3811752"/>
              <a:gd name="connsiteY932" fmla="*/ 859735 h 2412124"/>
              <a:gd name="connsiteX933" fmla="*/ 122426 w 3811752"/>
              <a:gd name="connsiteY933" fmla="*/ 840393 h 2412124"/>
              <a:gd name="connsiteX934" fmla="*/ 118694 w 3811752"/>
              <a:gd name="connsiteY934" fmla="*/ 826720 h 2412124"/>
              <a:gd name="connsiteX935" fmla="*/ 114730 w 3811752"/>
              <a:gd name="connsiteY935" fmla="*/ 823053 h 2412124"/>
              <a:gd name="connsiteX936" fmla="*/ 110533 w 3811752"/>
              <a:gd name="connsiteY936" fmla="*/ 822052 h 2412124"/>
              <a:gd name="connsiteX937" fmla="*/ 107502 w 3811752"/>
              <a:gd name="connsiteY937" fmla="*/ 823053 h 2412124"/>
              <a:gd name="connsiteX938" fmla="*/ 94210 w 3811752"/>
              <a:gd name="connsiteY938" fmla="*/ 812712 h 2412124"/>
              <a:gd name="connsiteX939" fmla="*/ 85348 w 3811752"/>
              <a:gd name="connsiteY939" fmla="*/ 799704 h 2412124"/>
              <a:gd name="connsiteX940" fmla="*/ 84882 w 3811752"/>
              <a:gd name="connsiteY940" fmla="*/ 794706 h 2412124"/>
              <a:gd name="connsiteX941" fmla="*/ 83250 w 3811752"/>
              <a:gd name="connsiteY941" fmla="*/ 792370 h 2412124"/>
              <a:gd name="connsiteX942" fmla="*/ 70657 w 3811752"/>
              <a:gd name="connsiteY942" fmla="*/ 784365 h 2412124"/>
              <a:gd name="connsiteX943" fmla="*/ 60397 w 3811752"/>
              <a:gd name="connsiteY943" fmla="*/ 783034 h 2412124"/>
              <a:gd name="connsiteX944" fmla="*/ 59697 w 3811752"/>
              <a:gd name="connsiteY944" fmla="*/ 782364 h 2412124"/>
              <a:gd name="connsiteX945" fmla="*/ 52468 w 3811752"/>
              <a:gd name="connsiteY945" fmla="*/ 777361 h 2412124"/>
              <a:gd name="connsiteX946" fmla="*/ 50136 w 3811752"/>
              <a:gd name="connsiteY946" fmla="*/ 774028 h 2412124"/>
              <a:gd name="connsiteX947" fmla="*/ 50369 w 3811752"/>
              <a:gd name="connsiteY947" fmla="*/ 771027 h 2412124"/>
              <a:gd name="connsiteX948" fmla="*/ 42674 w 3811752"/>
              <a:gd name="connsiteY948" fmla="*/ 744346 h 2412124"/>
              <a:gd name="connsiteX949" fmla="*/ 39643 w 3811752"/>
              <a:gd name="connsiteY949" fmla="*/ 738677 h 2412124"/>
              <a:gd name="connsiteX950" fmla="*/ 34512 w 3811752"/>
              <a:gd name="connsiteY950" fmla="*/ 733009 h 2412124"/>
              <a:gd name="connsiteX951" fmla="*/ 29615 w 3811752"/>
              <a:gd name="connsiteY951" fmla="*/ 724004 h 2412124"/>
              <a:gd name="connsiteX952" fmla="*/ 30315 w 3811752"/>
              <a:gd name="connsiteY952" fmla="*/ 711331 h 2412124"/>
              <a:gd name="connsiteX953" fmla="*/ 26351 w 3811752"/>
              <a:gd name="connsiteY953" fmla="*/ 688322 h 2412124"/>
              <a:gd name="connsiteX954" fmla="*/ 24952 w 3811752"/>
              <a:gd name="connsiteY954" fmla="*/ 673983 h 2412124"/>
              <a:gd name="connsiteX955" fmla="*/ 23319 w 3811752"/>
              <a:gd name="connsiteY955" fmla="*/ 664978 h 2412124"/>
              <a:gd name="connsiteX956" fmla="*/ 21920 w 3811752"/>
              <a:gd name="connsiteY956" fmla="*/ 660976 h 2412124"/>
              <a:gd name="connsiteX957" fmla="*/ 19355 w 3811752"/>
              <a:gd name="connsiteY957" fmla="*/ 658309 h 2412124"/>
              <a:gd name="connsiteX958" fmla="*/ 17956 w 3811752"/>
              <a:gd name="connsiteY958" fmla="*/ 650970 h 2412124"/>
              <a:gd name="connsiteX959" fmla="*/ 18655 w 3811752"/>
              <a:gd name="connsiteY959" fmla="*/ 638297 h 2412124"/>
              <a:gd name="connsiteX960" fmla="*/ 21687 w 3811752"/>
              <a:gd name="connsiteY960" fmla="*/ 634630 h 2412124"/>
              <a:gd name="connsiteX961" fmla="*/ 22386 w 3811752"/>
              <a:gd name="connsiteY961" fmla="*/ 630293 h 2412124"/>
              <a:gd name="connsiteX962" fmla="*/ 18655 w 3811752"/>
              <a:gd name="connsiteY962" fmla="*/ 618956 h 2412124"/>
              <a:gd name="connsiteX963" fmla="*/ 5597 w 3811752"/>
              <a:gd name="connsiteY963" fmla="*/ 592275 h 2412124"/>
              <a:gd name="connsiteX964" fmla="*/ 700 w 3811752"/>
              <a:gd name="connsiteY964" fmla="*/ 587276 h 2412124"/>
              <a:gd name="connsiteX965" fmla="*/ 0 w 3811752"/>
              <a:gd name="connsiteY965" fmla="*/ 585275 h 2412124"/>
              <a:gd name="connsiteX966" fmla="*/ 700 w 3811752"/>
              <a:gd name="connsiteY966" fmla="*/ 580603 h 2412124"/>
              <a:gd name="connsiteX967" fmla="*/ 14225 w 3811752"/>
              <a:gd name="connsiteY967" fmla="*/ 570601 h 2412124"/>
              <a:gd name="connsiteX968" fmla="*/ 17956 w 3811752"/>
              <a:gd name="connsiteY968" fmla="*/ 560596 h 2412124"/>
              <a:gd name="connsiteX969" fmla="*/ 20521 w 3811752"/>
              <a:gd name="connsiteY969" fmla="*/ 550925 h 2412124"/>
              <a:gd name="connsiteX970" fmla="*/ 20754 w 3811752"/>
              <a:gd name="connsiteY970" fmla="*/ 545922 h 2412124"/>
              <a:gd name="connsiteX971" fmla="*/ 13758 w 3811752"/>
              <a:gd name="connsiteY971" fmla="*/ 532584 h 2412124"/>
              <a:gd name="connsiteX972" fmla="*/ 13292 w 3811752"/>
              <a:gd name="connsiteY972" fmla="*/ 531914 h 2412124"/>
              <a:gd name="connsiteX973" fmla="*/ 16323 w 3811752"/>
              <a:gd name="connsiteY973" fmla="*/ 527911 h 2412124"/>
              <a:gd name="connsiteX974" fmla="*/ 23552 w 3811752"/>
              <a:gd name="connsiteY974" fmla="*/ 521242 h 2412124"/>
              <a:gd name="connsiteX975" fmla="*/ 25418 w 3811752"/>
              <a:gd name="connsiteY975" fmla="*/ 514238 h 2412124"/>
              <a:gd name="connsiteX976" fmla="*/ 27750 w 3811752"/>
              <a:gd name="connsiteY976" fmla="*/ 493230 h 2412124"/>
              <a:gd name="connsiteX977" fmla="*/ 31248 w 3811752"/>
              <a:gd name="connsiteY977" fmla="*/ 492565 h 2412124"/>
              <a:gd name="connsiteX978" fmla="*/ 32880 w 3811752"/>
              <a:gd name="connsiteY978" fmla="*/ 490564 h 2412124"/>
              <a:gd name="connsiteX979" fmla="*/ 34746 w 3811752"/>
              <a:gd name="connsiteY979" fmla="*/ 482559 h 2412124"/>
              <a:gd name="connsiteX980" fmla="*/ 36145 w 3811752"/>
              <a:gd name="connsiteY980" fmla="*/ 468220 h 2412124"/>
              <a:gd name="connsiteX981" fmla="*/ 30781 w 3811752"/>
              <a:gd name="connsiteY981" fmla="*/ 461216 h 2412124"/>
              <a:gd name="connsiteX982" fmla="*/ 17723 w 3811752"/>
              <a:gd name="connsiteY982" fmla="*/ 455213 h 2412124"/>
              <a:gd name="connsiteX983" fmla="*/ 9328 w 3811752"/>
              <a:gd name="connsiteY983" fmla="*/ 443873 h 2412124"/>
              <a:gd name="connsiteX984" fmla="*/ 3031 w 3811752"/>
              <a:gd name="connsiteY984" fmla="*/ 440539 h 2412124"/>
              <a:gd name="connsiteX985" fmla="*/ 1166 w 3811752"/>
              <a:gd name="connsiteY985" fmla="*/ 436871 h 2412124"/>
              <a:gd name="connsiteX986" fmla="*/ 700 w 3811752"/>
              <a:gd name="connsiteY986" fmla="*/ 433535 h 2412124"/>
              <a:gd name="connsiteX987" fmla="*/ 3498 w 3811752"/>
              <a:gd name="connsiteY987" fmla="*/ 429867 h 2412124"/>
              <a:gd name="connsiteX988" fmla="*/ 7929 w 3811752"/>
              <a:gd name="connsiteY988" fmla="*/ 427533 h 2412124"/>
              <a:gd name="connsiteX989" fmla="*/ 18889 w 3811752"/>
              <a:gd name="connsiteY989" fmla="*/ 427867 h 2412124"/>
              <a:gd name="connsiteX990" fmla="*/ 38943 w 3811752"/>
              <a:gd name="connsiteY990" fmla="*/ 426866 h 2412124"/>
              <a:gd name="connsiteX991" fmla="*/ 45706 w 3811752"/>
              <a:gd name="connsiteY991" fmla="*/ 430201 h 2412124"/>
              <a:gd name="connsiteX992" fmla="*/ 49670 w 3811752"/>
              <a:gd name="connsiteY992" fmla="*/ 436536 h 2412124"/>
              <a:gd name="connsiteX993" fmla="*/ 59231 w 3811752"/>
              <a:gd name="connsiteY993" fmla="*/ 435536 h 2412124"/>
              <a:gd name="connsiteX994" fmla="*/ 65294 w 3811752"/>
              <a:gd name="connsiteY994" fmla="*/ 433535 h 2412124"/>
              <a:gd name="connsiteX995" fmla="*/ 66227 w 3811752"/>
              <a:gd name="connsiteY995" fmla="*/ 432869 h 2412124"/>
              <a:gd name="connsiteX996" fmla="*/ 69491 w 3811752"/>
              <a:gd name="connsiteY996" fmla="*/ 438539 h 2412124"/>
              <a:gd name="connsiteX997" fmla="*/ 78119 w 3811752"/>
              <a:gd name="connsiteY997" fmla="*/ 443873 h 2412124"/>
              <a:gd name="connsiteX998" fmla="*/ 82083 w 3811752"/>
              <a:gd name="connsiteY998" fmla="*/ 442540 h 2412124"/>
              <a:gd name="connsiteX999" fmla="*/ 91178 w 3811752"/>
              <a:gd name="connsiteY999" fmla="*/ 452546 h 2412124"/>
              <a:gd name="connsiteX1000" fmla="*/ 94676 w 3811752"/>
              <a:gd name="connsiteY1000" fmla="*/ 455213 h 2412124"/>
              <a:gd name="connsiteX1001" fmla="*/ 101205 w 3811752"/>
              <a:gd name="connsiteY1001" fmla="*/ 455878 h 2412124"/>
              <a:gd name="connsiteX1002" fmla="*/ 108434 w 3811752"/>
              <a:gd name="connsiteY1002" fmla="*/ 459880 h 2412124"/>
              <a:gd name="connsiteX1003" fmla="*/ 155539 w 3811752"/>
              <a:gd name="connsiteY1003" fmla="*/ 489228 h 2412124"/>
              <a:gd name="connsiteX1004" fmla="*/ 164634 w 3811752"/>
              <a:gd name="connsiteY1004" fmla="*/ 497898 h 2412124"/>
              <a:gd name="connsiteX1005" fmla="*/ 171862 w 3811752"/>
              <a:gd name="connsiteY1005" fmla="*/ 500565 h 2412124"/>
              <a:gd name="connsiteX1006" fmla="*/ 181190 w 3811752"/>
              <a:gd name="connsiteY1006" fmla="*/ 498568 h 2412124"/>
              <a:gd name="connsiteX1007" fmla="*/ 190518 w 3811752"/>
              <a:gd name="connsiteY1007" fmla="*/ 505568 h 2412124"/>
              <a:gd name="connsiteX1008" fmla="*/ 211738 w 3811752"/>
              <a:gd name="connsiteY1008" fmla="*/ 512237 h 2412124"/>
              <a:gd name="connsiteX1009" fmla="*/ 213370 w 3811752"/>
              <a:gd name="connsiteY1009" fmla="*/ 515909 h 2412124"/>
              <a:gd name="connsiteX1010" fmla="*/ 212671 w 3811752"/>
              <a:gd name="connsiteY1010" fmla="*/ 516574 h 2412124"/>
              <a:gd name="connsiteX1011" fmla="*/ 212438 w 3811752"/>
              <a:gd name="connsiteY1011" fmla="*/ 517575 h 2412124"/>
              <a:gd name="connsiteX1012" fmla="*/ 213370 w 3811752"/>
              <a:gd name="connsiteY1012" fmla="*/ 518240 h 2412124"/>
              <a:gd name="connsiteX1013" fmla="*/ 224797 w 3811752"/>
              <a:gd name="connsiteY1013" fmla="*/ 521912 h 2412124"/>
              <a:gd name="connsiteX1014" fmla="*/ 227828 w 3811752"/>
              <a:gd name="connsiteY1014" fmla="*/ 521577 h 2412124"/>
              <a:gd name="connsiteX1015" fmla="*/ 233192 w 3811752"/>
              <a:gd name="connsiteY1015" fmla="*/ 518575 h 2412124"/>
              <a:gd name="connsiteX1016" fmla="*/ 234591 w 3811752"/>
              <a:gd name="connsiteY1016" fmla="*/ 517240 h 2412124"/>
              <a:gd name="connsiteX1017" fmla="*/ 235057 w 3811752"/>
              <a:gd name="connsiteY1017" fmla="*/ 514573 h 2412124"/>
              <a:gd name="connsiteX1018" fmla="*/ 241120 w 3811752"/>
              <a:gd name="connsiteY1018" fmla="*/ 516239 h 2412124"/>
              <a:gd name="connsiteX1019" fmla="*/ 251147 w 3811752"/>
              <a:gd name="connsiteY1019" fmla="*/ 522578 h 2412124"/>
              <a:gd name="connsiteX1020" fmla="*/ 263507 w 3811752"/>
              <a:gd name="connsiteY1020" fmla="*/ 527581 h 2412124"/>
              <a:gd name="connsiteX1021" fmla="*/ 288691 w 3811752"/>
              <a:gd name="connsiteY1021" fmla="*/ 540584 h 2412124"/>
              <a:gd name="connsiteX1022" fmla="*/ 303382 w 3811752"/>
              <a:gd name="connsiteY1022" fmla="*/ 545256 h 2412124"/>
              <a:gd name="connsiteX1023" fmla="*/ 307813 w 3811752"/>
              <a:gd name="connsiteY1023" fmla="*/ 547923 h 2412124"/>
              <a:gd name="connsiteX1024" fmla="*/ 305248 w 3811752"/>
              <a:gd name="connsiteY1024" fmla="*/ 559595 h 2412124"/>
              <a:gd name="connsiteX1025" fmla="*/ 313177 w 3811752"/>
              <a:gd name="connsiteY1025" fmla="*/ 562262 h 2412124"/>
              <a:gd name="connsiteX1026" fmla="*/ 322271 w 3811752"/>
              <a:gd name="connsiteY1026" fmla="*/ 566930 h 2412124"/>
              <a:gd name="connsiteX1027" fmla="*/ 332765 w 3811752"/>
              <a:gd name="connsiteY1027" fmla="*/ 575269 h 2412124"/>
              <a:gd name="connsiteX1028" fmla="*/ 366811 w 3811752"/>
              <a:gd name="connsiteY1028" fmla="*/ 584275 h 2412124"/>
              <a:gd name="connsiteX1029" fmla="*/ 379170 w 3811752"/>
              <a:gd name="connsiteY1029" fmla="*/ 583940 h 2412124"/>
              <a:gd name="connsiteX1030" fmla="*/ 389197 w 3811752"/>
              <a:gd name="connsiteY1030" fmla="*/ 586941 h 2412124"/>
              <a:gd name="connsiteX1031" fmla="*/ 398758 w 3811752"/>
              <a:gd name="connsiteY1031" fmla="*/ 587942 h 2412124"/>
              <a:gd name="connsiteX1032" fmla="*/ 416014 w 3811752"/>
              <a:gd name="connsiteY1032" fmla="*/ 587276 h 2412124"/>
              <a:gd name="connsiteX1033" fmla="*/ 422543 w 3811752"/>
              <a:gd name="connsiteY1033" fmla="*/ 591274 h 2412124"/>
              <a:gd name="connsiteX1034" fmla="*/ 426274 w 3811752"/>
              <a:gd name="connsiteY1034" fmla="*/ 591609 h 2412124"/>
              <a:gd name="connsiteX1035" fmla="*/ 439566 w 3811752"/>
              <a:gd name="connsiteY1035" fmla="*/ 588943 h 2412124"/>
              <a:gd name="connsiteX1036" fmla="*/ 465685 w 3811752"/>
              <a:gd name="connsiteY1036" fmla="*/ 590944 h 2412124"/>
              <a:gd name="connsiteX1037" fmla="*/ 476176 w 3811752"/>
              <a:gd name="connsiteY1037" fmla="*/ 586941 h 2412124"/>
              <a:gd name="connsiteX1038" fmla="*/ 489704 w 3811752"/>
              <a:gd name="connsiteY1038" fmla="*/ 585606 h 2412124"/>
              <a:gd name="connsiteX1039" fmla="*/ 489934 w 3811752"/>
              <a:gd name="connsiteY1039" fmla="*/ 586941 h 2412124"/>
              <a:gd name="connsiteX1040" fmla="*/ 491335 w 3811752"/>
              <a:gd name="connsiteY1040" fmla="*/ 588272 h 2412124"/>
              <a:gd name="connsiteX1041" fmla="*/ 494832 w 3811752"/>
              <a:gd name="connsiteY1041" fmla="*/ 588608 h 2412124"/>
              <a:gd name="connsiteX1042" fmla="*/ 500665 w 3811752"/>
              <a:gd name="connsiteY1042" fmla="*/ 585275 h 2412124"/>
              <a:gd name="connsiteX1043" fmla="*/ 500665 w 3811752"/>
              <a:gd name="connsiteY1043" fmla="*/ 583605 h 2412124"/>
              <a:gd name="connsiteX1044" fmla="*/ 502526 w 3811752"/>
              <a:gd name="connsiteY1044" fmla="*/ 582939 h 2412124"/>
              <a:gd name="connsiteX1045" fmla="*/ 517219 w 3811752"/>
              <a:gd name="connsiteY1045" fmla="*/ 585606 h 2412124"/>
              <a:gd name="connsiteX1046" fmla="*/ 527480 w 3811752"/>
              <a:gd name="connsiteY1046" fmla="*/ 589608 h 2412124"/>
              <a:gd name="connsiteX1047" fmla="*/ 534474 w 3811752"/>
              <a:gd name="connsiteY1047" fmla="*/ 594276 h 2412124"/>
              <a:gd name="connsiteX1048" fmla="*/ 532608 w 3811752"/>
              <a:gd name="connsiteY1048" fmla="*/ 597278 h 2412124"/>
              <a:gd name="connsiteX1049" fmla="*/ 538441 w 3811752"/>
              <a:gd name="connsiteY1049" fmla="*/ 601946 h 2412124"/>
              <a:gd name="connsiteX1050" fmla="*/ 557096 w 3811752"/>
              <a:gd name="connsiteY1050" fmla="*/ 604947 h 2412124"/>
              <a:gd name="connsiteX1051" fmla="*/ 565021 w 3811752"/>
              <a:gd name="connsiteY1051" fmla="*/ 600950 h 2412124"/>
              <a:gd name="connsiteX1052" fmla="*/ 571785 w 3811752"/>
              <a:gd name="connsiteY1052" fmla="*/ 593945 h 2412124"/>
              <a:gd name="connsiteX1053" fmla="*/ 576448 w 3811752"/>
              <a:gd name="connsiteY1053" fmla="*/ 593610 h 2412124"/>
              <a:gd name="connsiteX1054" fmla="*/ 584377 w 3811752"/>
              <a:gd name="connsiteY1054" fmla="*/ 597613 h 2412124"/>
              <a:gd name="connsiteX1055" fmla="*/ 590440 w 3811752"/>
              <a:gd name="connsiteY1055" fmla="*/ 604617 h 2412124"/>
              <a:gd name="connsiteX1056" fmla="*/ 597669 w 3811752"/>
              <a:gd name="connsiteY1056" fmla="*/ 607284 h 2412124"/>
              <a:gd name="connsiteX1057" fmla="*/ 614228 w 3811752"/>
              <a:gd name="connsiteY1057" fmla="*/ 605617 h 2412124"/>
              <a:gd name="connsiteX1058" fmla="*/ 623088 w 3811752"/>
              <a:gd name="connsiteY1058" fmla="*/ 601615 h 2412124"/>
              <a:gd name="connsiteX1059" fmla="*/ 630552 w 3811752"/>
              <a:gd name="connsiteY1059" fmla="*/ 600280 h 2412124"/>
              <a:gd name="connsiteX1060" fmla="*/ 631018 w 3811752"/>
              <a:gd name="connsiteY1060" fmla="*/ 600615 h 2412124"/>
              <a:gd name="connsiteX1061" fmla="*/ 629617 w 3811752"/>
              <a:gd name="connsiteY1061" fmla="*/ 612617 h 2412124"/>
              <a:gd name="connsiteX1062" fmla="*/ 638012 w 3811752"/>
              <a:gd name="connsiteY1062" fmla="*/ 616954 h 2412124"/>
              <a:gd name="connsiteX1063" fmla="*/ 652470 w 3811752"/>
              <a:gd name="connsiteY1063" fmla="*/ 619621 h 2412124"/>
              <a:gd name="connsiteX1064" fmla="*/ 669029 w 3811752"/>
              <a:gd name="connsiteY1064" fmla="*/ 618290 h 2412124"/>
              <a:gd name="connsiteX1065" fmla="*/ 682787 w 3811752"/>
              <a:gd name="connsiteY1065" fmla="*/ 620291 h 2412124"/>
              <a:gd name="connsiteX1066" fmla="*/ 691647 w 3811752"/>
              <a:gd name="connsiteY1066" fmla="*/ 619956 h 2412124"/>
              <a:gd name="connsiteX1067" fmla="*/ 704474 w 3811752"/>
              <a:gd name="connsiteY1067" fmla="*/ 614953 h 2412124"/>
              <a:gd name="connsiteX1068" fmla="*/ 708436 w 3811752"/>
              <a:gd name="connsiteY1068" fmla="*/ 617289 h 2412124"/>
              <a:gd name="connsiteX1069" fmla="*/ 714034 w 3811752"/>
              <a:gd name="connsiteY1069" fmla="*/ 618290 h 2412124"/>
              <a:gd name="connsiteX1070" fmla="*/ 723825 w 3811752"/>
              <a:gd name="connsiteY1070" fmla="*/ 618621 h 2412124"/>
              <a:gd name="connsiteX1071" fmla="*/ 728492 w 3811752"/>
              <a:gd name="connsiteY1071" fmla="*/ 616619 h 2412124"/>
              <a:gd name="connsiteX1072" fmla="*/ 739218 w 3811752"/>
              <a:gd name="connsiteY1072" fmla="*/ 610616 h 2412124"/>
              <a:gd name="connsiteX1073" fmla="*/ 751811 w 3811752"/>
              <a:gd name="connsiteY1073" fmla="*/ 598948 h 2412124"/>
              <a:gd name="connsiteX1074" fmla="*/ 764868 w 3811752"/>
              <a:gd name="connsiteY1074" fmla="*/ 583605 h 2412124"/>
              <a:gd name="connsiteX1075" fmla="*/ 774428 w 3811752"/>
              <a:gd name="connsiteY1075" fmla="*/ 576601 h 2412124"/>
              <a:gd name="connsiteX1076" fmla="*/ 780026 w 3811752"/>
              <a:gd name="connsiteY1076" fmla="*/ 575600 h 2412124"/>
              <a:gd name="connsiteX1077" fmla="*/ 780492 w 3811752"/>
              <a:gd name="connsiteY1077" fmla="*/ 577271 h 2412124"/>
              <a:gd name="connsiteX1078" fmla="*/ 777230 w 3811752"/>
              <a:gd name="connsiteY1078" fmla="*/ 582939 h 2412124"/>
              <a:gd name="connsiteX1079" fmla="*/ 775364 w 3811752"/>
              <a:gd name="connsiteY1079" fmla="*/ 589943 h 2412124"/>
              <a:gd name="connsiteX1080" fmla="*/ 780957 w 3811752"/>
              <a:gd name="connsiteY1080" fmla="*/ 592610 h 2412124"/>
              <a:gd name="connsiteX1081" fmla="*/ 784224 w 3811752"/>
              <a:gd name="connsiteY1081" fmla="*/ 592275 h 2412124"/>
              <a:gd name="connsiteX1082" fmla="*/ 788421 w 3811752"/>
              <a:gd name="connsiteY1082" fmla="*/ 594611 h 2412124"/>
              <a:gd name="connsiteX1083" fmla="*/ 803579 w 3811752"/>
              <a:gd name="connsiteY1083" fmla="*/ 610616 h 2412124"/>
              <a:gd name="connsiteX1084" fmla="*/ 812905 w 3811752"/>
              <a:gd name="connsiteY1084" fmla="*/ 615288 h 2412124"/>
              <a:gd name="connsiteX1085" fmla="*/ 820604 w 3811752"/>
              <a:gd name="connsiteY1085" fmla="*/ 627626 h 2412124"/>
              <a:gd name="connsiteX1086" fmla="*/ 826197 w 3811752"/>
              <a:gd name="connsiteY1086" fmla="*/ 642635 h 2412124"/>
              <a:gd name="connsiteX1087" fmla="*/ 836923 w 3811752"/>
              <a:gd name="connsiteY1087" fmla="*/ 639633 h 2412124"/>
              <a:gd name="connsiteX1088" fmla="*/ 842987 w 3811752"/>
              <a:gd name="connsiteY1088" fmla="*/ 635961 h 2412124"/>
              <a:gd name="connsiteX1089" fmla="*/ 855113 w 3811752"/>
              <a:gd name="connsiteY1089" fmla="*/ 632294 h 2412124"/>
              <a:gd name="connsiteX1090" fmla="*/ 871437 w 3811752"/>
              <a:gd name="connsiteY1090" fmla="*/ 630628 h 2412124"/>
              <a:gd name="connsiteX1091" fmla="*/ 879597 w 3811752"/>
              <a:gd name="connsiteY1091" fmla="*/ 631963 h 2412124"/>
              <a:gd name="connsiteX1092" fmla="*/ 885195 w 3811752"/>
              <a:gd name="connsiteY1092" fmla="*/ 635296 h 2412124"/>
              <a:gd name="connsiteX1093" fmla="*/ 883564 w 3811752"/>
              <a:gd name="connsiteY1093" fmla="*/ 637632 h 2412124"/>
              <a:gd name="connsiteX1094" fmla="*/ 880763 w 3811752"/>
              <a:gd name="connsiteY1094" fmla="*/ 647638 h 2412124"/>
              <a:gd name="connsiteX1095" fmla="*/ 880298 w 3811752"/>
              <a:gd name="connsiteY1095" fmla="*/ 652636 h 2412124"/>
              <a:gd name="connsiteX1096" fmla="*/ 880532 w 3811752"/>
              <a:gd name="connsiteY1096" fmla="*/ 653637 h 2412124"/>
              <a:gd name="connsiteX1097" fmla="*/ 880763 w 3811752"/>
              <a:gd name="connsiteY1097" fmla="*/ 654307 h 2412124"/>
              <a:gd name="connsiteX1098" fmla="*/ 884730 w 3811752"/>
              <a:gd name="connsiteY1098" fmla="*/ 658640 h 2412124"/>
              <a:gd name="connsiteX1099" fmla="*/ 904786 w 3811752"/>
              <a:gd name="connsiteY1099" fmla="*/ 666309 h 2412124"/>
              <a:gd name="connsiteX1100" fmla="*/ 918544 w 3811752"/>
              <a:gd name="connsiteY1100" fmla="*/ 661641 h 2412124"/>
              <a:gd name="connsiteX1101" fmla="*/ 914577 w 3811752"/>
              <a:gd name="connsiteY1101" fmla="*/ 653306 h 2412124"/>
              <a:gd name="connsiteX1102" fmla="*/ 904551 w 3811752"/>
              <a:gd name="connsiteY1102" fmla="*/ 646302 h 2412124"/>
              <a:gd name="connsiteX1103" fmla="*/ 902685 w 3811752"/>
              <a:gd name="connsiteY1103" fmla="*/ 628961 h 2412124"/>
              <a:gd name="connsiteX1104" fmla="*/ 905482 w 3811752"/>
              <a:gd name="connsiteY1104" fmla="*/ 621957 h 2412124"/>
              <a:gd name="connsiteX1105" fmla="*/ 926468 w 3811752"/>
              <a:gd name="connsiteY1105" fmla="*/ 605617 h 2412124"/>
              <a:gd name="connsiteX1106" fmla="*/ 950491 w 3811752"/>
              <a:gd name="connsiteY1106" fmla="*/ 599614 h 2412124"/>
              <a:gd name="connsiteX1107" fmla="*/ 961918 w 3811752"/>
              <a:gd name="connsiteY1107" fmla="*/ 599279 h 2412124"/>
              <a:gd name="connsiteX1108" fmla="*/ 967511 w 3811752"/>
              <a:gd name="connsiteY1108" fmla="*/ 617620 h 2412124"/>
              <a:gd name="connsiteX1109" fmla="*/ 955620 w 3811752"/>
              <a:gd name="connsiteY1109" fmla="*/ 624624 h 2412124"/>
              <a:gd name="connsiteX1110" fmla="*/ 953053 w 3811752"/>
              <a:gd name="connsiteY1110" fmla="*/ 625290 h 2412124"/>
              <a:gd name="connsiteX1111" fmla="*/ 946059 w 3811752"/>
              <a:gd name="connsiteY1111" fmla="*/ 631293 h 2412124"/>
              <a:gd name="connsiteX1112" fmla="*/ 943262 w 3811752"/>
              <a:gd name="connsiteY1112" fmla="*/ 634630 h 2412124"/>
              <a:gd name="connsiteX1113" fmla="*/ 941862 w 3811752"/>
              <a:gd name="connsiteY1113" fmla="*/ 638297 h 2412124"/>
              <a:gd name="connsiteX1114" fmla="*/ 957020 w 3811752"/>
              <a:gd name="connsiteY1114" fmla="*/ 661976 h 2412124"/>
              <a:gd name="connsiteX1115" fmla="*/ 957020 w 3811752"/>
              <a:gd name="connsiteY1115" fmla="*/ 665644 h 2412124"/>
              <a:gd name="connsiteX1116" fmla="*/ 958886 w 3811752"/>
              <a:gd name="connsiteY1116" fmla="*/ 668310 h 2412124"/>
              <a:gd name="connsiteX1117" fmla="*/ 970778 w 3811752"/>
              <a:gd name="connsiteY1117" fmla="*/ 664643 h 2412124"/>
              <a:gd name="connsiteX1118" fmla="*/ 971944 w 3811752"/>
              <a:gd name="connsiteY1118" fmla="*/ 661311 h 2412124"/>
              <a:gd name="connsiteX1119" fmla="*/ 972174 w 3811752"/>
              <a:gd name="connsiteY1119" fmla="*/ 650970 h 2412124"/>
              <a:gd name="connsiteX1120" fmla="*/ 971243 w 3811752"/>
              <a:gd name="connsiteY1120" fmla="*/ 649634 h 2412124"/>
              <a:gd name="connsiteX1121" fmla="*/ 968212 w 3811752"/>
              <a:gd name="connsiteY1121" fmla="*/ 649969 h 2412124"/>
              <a:gd name="connsiteX1122" fmla="*/ 967746 w 3811752"/>
              <a:gd name="connsiteY1122" fmla="*/ 648969 h 2412124"/>
              <a:gd name="connsiteX1123" fmla="*/ 975206 w 3811752"/>
              <a:gd name="connsiteY1123" fmla="*/ 635631 h 2412124"/>
              <a:gd name="connsiteX1124" fmla="*/ 982435 w 3811752"/>
              <a:gd name="connsiteY1124" fmla="*/ 631293 h 2412124"/>
              <a:gd name="connsiteX1125" fmla="*/ 992230 w 3811752"/>
              <a:gd name="connsiteY1125" fmla="*/ 627291 h 2412124"/>
              <a:gd name="connsiteX1126" fmla="*/ 997593 w 3811752"/>
              <a:gd name="connsiteY1126" fmla="*/ 628291 h 2412124"/>
              <a:gd name="connsiteX1127" fmla="*/ 995497 w 3811752"/>
              <a:gd name="connsiteY1127" fmla="*/ 631628 h 2412124"/>
              <a:gd name="connsiteX1128" fmla="*/ 995262 w 3811752"/>
              <a:gd name="connsiteY1128" fmla="*/ 638632 h 2412124"/>
              <a:gd name="connsiteX1129" fmla="*/ 999925 w 3811752"/>
              <a:gd name="connsiteY1129" fmla="*/ 669311 h 2412124"/>
              <a:gd name="connsiteX1130" fmla="*/ 1002491 w 3811752"/>
              <a:gd name="connsiteY1130" fmla="*/ 673983 h 2412124"/>
              <a:gd name="connsiteX1131" fmla="*/ 1006458 w 3811752"/>
              <a:gd name="connsiteY1131" fmla="*/ 676981 h 2412124"/>
              <a:gd name="connsiteX1132" fmla="*/ 1005988 w 3811752"/>
              <a:gd name="connsiteY1132" fmla="*/ 687321 h 2412124"/>
              <a:gd name="connsiteX1133" fmla="*/ 997828 w 3811752"/>
              <a:gd name="connsiteY1133" fmla="*/ 693325 h 2412124"/>
              <a:gd name="connsiteX1134" fmla="*/ 996197 w 3811752"/>
              <a:gd name="connsiteY1134" fmla="*/ 693325 h 2412124"/>
              <a:gd name="connsiteX1135" fmla="*/ 992695 w 3811752"/>
              <a:gd name="connsiteY1135" fmla="*/ 688657 h 2412124"/>
              <a:gd name="connsiteX1136" fmla="*/ 990599 w 3811752"/>
              <a:gd name="connsiteY1136" fmla="*/ 687987 h 2412124"/>
              <a:gd name="connsiteX1137" fmla="*/ 980103 w 3811752"/>
              <a:gd name="connsiteY1137" fmla="*/ 693656 h 2412124"/>
              <a:gd name="connsiteX1138" fmla="*/ 982670 w 3811752"/>
              <a:gd name="connsiteY1138" fmla="*/ 707664 h 2412124"/>
              <a:gd name="connsiteX1139" fmla="*/ 990830 w 3811752"/>
              <a:gd name="connsiteY1139" fmla="*/ 718000 h 2412124"/>
              <a:gd name="connsiteX1140" fmla="*/ 999459 w 3811752"/>
              <a:gd name="connsiteY1140" fmla="*/ 718670 h 2412124"/>
              <a:gd name="connsiteX1141" fmla="*/ 1001790 w 3811752"/>
              <a:gd name="connsiteY1141" fmla="*/ 721672 h 2412124"/>
              <a:gd name="connsiteX1142" fmla="*/ 1002956 w 3811752"/>
              <a:gd name="connsiteY1142" fmla="*/ 728006 h 2412124"/>
              <a:gd name="connsiteX1143" fmla="*/ 998759 w 3811752"/>
              <a:gd name="connsiteY1143" fmla="*/ 738342 h 2412124"/>
              <a:gd name="connsiteX1144" fmla="*/ 998994 w 3811752"/>
              <a:gd name="connsiteY1144" fmla="*/ 741344 h 2412124"/>
              <a:gd name="connsiteX1145" fmla="*/ 1000159 w 3811752"/>
              <a:gd name="connsiteY1145" fmla="*/ 743680 h 2412124"/>
              <a:gd name="connsiteX1146" fmla="*/ 1009720 w 3811752"/>
              <a:gd name="connsiteY1146" fmla="*/ 747683 h 2412124"/>
              <a:gd name="connsiteX1147" fmla="*/ 1012051 w 3811752"/>
              <a:gd name="connsiteY1147" fmla="*/ 747348 h 2412124"/>
              <a:gd name="connsiteX1148" fmla="*/ 1015318 w 3811752"/>
              <a:gd name="connsiteY1148" fmla="*/ 754352 h 2412124"/>
              <a:gd name="connsiteX1149" fmla="*/ 1013917 w 3811752"/>
              <a:gd name="connsiteY1149" fmla="*/ 757688 h 2412124"/>
              <a:gd name="connsiteX1150" fmla="*/ 1013217 w 3811752"/>
              <a:gd name="connsiteY1150" fmla="*/ 765358 h 2412124"/>
              <a:gd name="connsiteX1151" fmla="*/ 1017414 w 3811752"/>
              <a:gd name="connsiteY1151" fmla="*/ 772693 h 2412124"/>
              <a:gd name="connsiteX1152" fmla="*/ 1021847 w 3811752"/>
              <a:gd name="connsiteY1152" fmla="*/ 776030 h 2412124"/>
              <a:gd name="connsiteX1153" fmla="*/ 1030942 w 3811752"/>
              <a:gd name="connsiteY1153" fmla="*/ 775695 h 2412124"/>
              <a:gd name="connsiteX1154" fmla="*/ 1035139 w 3811752"/>
              <a:gd name="connsiteY1154" fmla="*/ 777696 h 2412124"/>
              <a:gd name="connsiteX1155" fmla="*/ 1024643 w 3811752"/>
              <a:gd name="connsiteY1155" fmla="*/ 786366 h 2412124"/>
              <a:gd name="connsiteX1156" fmla="*/ 1023713 w 3811752"/>
              <a:gd name="connsiteY1156" fmla="*/ 791034 h 2412124"/>
              <a:gd name="connsiteX1157" fmla="*/ 1022312 w 3811752"/>
              <a:gd name="connsiteY1157" fmla="*/ 792370 h 2412124"/>
              <a:gd name="connsiteX1158" fmla="*/ 1015783 w 3811752"/>
              <a:gd name="connsiteY1158" fmla="*/ 794036 h 2412124"/>
              <a:gd name="connsiteX1159" fmla="*/ 1007854 w 3811752"/>
              <a:gd name="connsiteY1159" fmla="*/ 791704 h 2412124"/>
              <a:gd name="connsiteX1160" fmla="*/ 994331 w 3811752"/>
              <a:gd name="connsiteY1160" fmla="*/ 791369 h 2412124"/>
              <a:gd name="connsiteX1161" fmla="*/ 995727 w 3811752"/>
              <a:gd name="connsiteY1161" fmla="*/ 796707 h 2412124"/>
              <a:gd name="connsiteX1162" fmla="*/ 1000394 w 3811752"/>
              <a:gd name="connsiteY1162" fmla="*/ 803376 h 2412124"/>
              <a:gd name="connsiteX1163" fmla="*/ 999229 w 3811752"/>
              <a:gd name="connsiteY1163" fmla="*/ 811711 h 2412124"/>
              <a:gd name="connsiteX1164" fmla="*/ 996893 w 3811752"/>
              <a:gd name="connsiteY1164" fmla="*/ 816714 h 2412124"/>
              <a:gd name="connsiteX1165" fmla="*/ 981739 w 3811752"/>
              <a:gd name="connsiteY1165" fmla="*/ 829722 h 2412124"/>
              <a:gd name="connsiteX1166" fmla="*/ 975906 w 3811752"/>
              <a:gd name="connsiteY1166" fmla="*/ 831723 h 2412124"/>
              <a:gd name="connsiteX1167" fmla="*/ 967977 w 3811752"/>
              <a:gd name="connsiteY1167" fmla="*/ 838392 h 2412124"/>
              <a:gd name="connsiteX1168" fmla="*/ 966811 w 3811752"/>
              <a:gd name="connsiteY1168" fmla="*/ 856733 h 2412124"/>
              <a:gd name="connsiteX1169" fmla="*/ 963084 w 3811752"/>
              <a:gd name="connsiteY1169" fmla="*/ 868070 h 2412124"/>
              <a:gd name="connsiteX1170" fmla="*/ 962849 w 3811752"/>
              <a:gd name="connsiteY1170" fmla="*/ 876410 h 2412124"/>
              <a:gd name="connsiteX1171" fmla="*/ 951657 w 3811752"/>
              <a:gd name="connsiteY1171" fmla="*/ 905757 h 2412124"/>
              <a:gd name="connsiteX1172" fmla="*/ 936729 w 3811752"/>
              <a:gd name="connsiteY1172" fmla="*/ 922428 h 2412124"/>
              <a:gd name="connsiteX1173" fmla="*/ 926938 w 3811752"/>
              <a:gd name="connsiteY1173" fmla="*/ 911426 h 2412124"/>
              <a:gd name="connsiteX1174" fmla="*/ 947225 w 3811752"/>
              <a:gd name="connsiteY1174" fmla="*/ 843725 h 2412124"/>
              <a:gd name="connsiteX1175" fmla="*/ 936499 w 3811752"/>
              <a:gd name="connsiteY1175" fmla="*/ 810711 h 2412124"/>
              <a:gd name="connsiteX1176" fmla="*/ 932767 w 3811752"/>
              <a:gd name="connsiteY1176" fmla="*/ 813712 h 2412124"/>
              <a:gd name="connsiteX1177" fmla="*/ 935333 w 3811752"/>
              <a:gd name="connsiteY1177" fmla="*/ 833389 h 2412124"/>
              <a:gd name="connsiteX1178" fmla="*/ 920410 w 3811752"/>
              <a:gd name="connsiteY1178" fmla="*/ 854397 h 2412124"/>
              <a:gd name="connsiteX1179" fmla="*/ 903385 w 3811752"/>
              <a:gd name="connsiteY1179" fmla="*/ 894085 h 2412124"/>
              <a:gd name="connsiteX1180" fmla="*/ 895456 w 3811752"/>
              <a:gd name="connsiteY1180" fmla="*/ 926099 h 2412124"/>
              <a:gd name="connsiteX1181" fmla="*/ 858610 w 3811752"/>
              <a:gd name="connsiteY1181" fmla="*/ 967785 h 2412124"/>
              <a:gd name="connsiteX1182" fmla="*/ 854883 w 3811752"/>
              <a:gd name="connsiteY1182" fmla="*/ 973788 h 2412124"/>
              <a:gd name="connsiteX1183" fmla="*/ 793084 w 3811752"/>
              <a:gd name="connsiteY1183" fmla="*/ 1077170 h 2412124"/>
              <a:gd name="connsiteX1184" fmla="*/ 769065 w 3811752"/>
              <a:gd name="connsiteY1184" fmla="*/ 1148533 h 2412124"/>
              <a:gd name="connsiteX1185" fmla="*/ 776760 w 3811752"/>
              <a:gd name="connsiteY1185" fmla="*/ 1154206 h 2412124"/>
              <a:gd name="connsiteX1186" fmla="*/ 790752 w 3811752"/>
              <a:gd name="connsiteY1186" fmla="*/ 1143535 h 2412124"/>
              <a:gd name="connsiteX1187" fmla="*/ 786555 w 3811752"/>
              <a:gd name="connsiteY1187" fmla="*/ 1123523 h 2412124"/>
              <a:gd name="connsiteX1188" fmla="*/ 828529 w 3811752"/>
              <a:gd name="connsiteY1188" fmla="*/ 1049824 h 2412124"/>
              <a:gd name="connsiteX1189" fmla="*/ 837158 w 3811752"/>
              <a:gd name="connsiteY1189" fmla="*/ 1033814 h 2412124"/>
              <a:gd name="connsiteX1190" fmla="*/ 860942 w 3811752"/>
              <a:gd name="connsiteY1190" fmla="*/ 988127 h 2412124"/>
              <a:gd name="connsiteX1191" fmla="*/ 885430 w 3811752"/>
              <a:gd name="connsiteY1191" fmla="*/ 963782 h 2412124"/>
              <a:gd name="connsiteX1192" fmla="*/ 915047 w 3811752"/>
              <a:gd name="connsiteY1192" fmla="*/ 943440 h 2412124"/>
              <a:gd name="connsiteX1193" fmla="*/ 940461 w 3811752"/>
              <a:gd name="connsiteY1193" fmla="*/ 940773 h 2412124"/>
              <a:gd name="connsiteX1194" fmla="*/ 964949 w 3811752"/>
              <a:gd name="connsiteY1194" fmla="*/ 928101 h 2412124"/>
              <a:gd name="connsiteX1195" fmla="*/ 971709 w 3811752"/>
              <a:gd name="connsiteY1195" fmla="*/ 883079 h 2412124"/>
              <a:gd name="connsiteX1196" fmla="*/ 975206 w 3811752"/>
              <a:gd name="connsiteY1196" fmla="*/ 882078 h 2412124"/>
              <a:gd name="connsiteX1197" fmla="*/ 980338 w 3811752"/>
              <a:gd name="connsiteY1197" fmla="*/ 874409 h 2412124"/>
              <a:gd name="connsiteX1198" fmla="*/ 981739 w 3811752"/>
              <a:gd name="connsiteY1198" fmla="*/ 865738 h 2412124"/>
              <a:gd name="connsiteX1199" fmla="*/ 984070 w 3811752"/>
              <a:gd name="connsiteY1199" fmla="*/ 860735 h 2412124"/>
              <a:gd name="connsiteX1200" fmla="*/ 995962 w 3811752"/>
              <a:gd name="connsiteY1200" fmla="*/ 853731 h 2412124"/>
              <a:gd name="connsiteX1201" fmla="*/ 999229 w 3811752"/>
              <a:gd name="connsiteY1201" fmla="*/ 839728 h 2412124"/>
              <a:gd name="connsiteX1202" fmla="*/ 1000159 w 3811752"/>
              <a:gd name="connsiteY1202" fmla="*/ 838057 h 2412124"/>
              <a:gd name="connsiteX1203" fmla="*/ 1016714 w 3811752"/>
              <a:gd name="connsiteY1203" fmla="*/ 821047 h 2412124"/>
              <a:gd name="connsiteX1204" fmla="*/ 1028841 w 3811752"/>
              <a:gd name="connsiteY1204" fmla="*/ 813377 h 2412124"/>
              <a:gd name="connsiteX1205" fmla="*/ 1033038 w 3811752"/>
              <a:gd name="connsiteY1205" fmla="*/ 803376 h 2412124"/>
              <a:gd name="connsiteX1206" fmla="*/ 1036305 w 3811752"/>
              <a:gd name="connsiteY1206" fmla="*/ 799039 h 2412124"/>
              <a:gd name="connsiteX1207" fmla="*/ 1053094 w 3811752"/>
              <a:gd name="connsiteY1207" fmla="*/ 798373 h 2412124"/>
              <a:gd name="connsiteX1208" fmla="*/ 1053329 w 3811752"/>
              <a:gd name="connsiteY1208" fmla="*/ 787032 h 2412124"/>
              <a:gd name="connsiteX1209" fmla="*/ 1046796 w 3811752"/>
              <a:gd name="connsiteY1209" fmla="*/ 767359 h 2412124"/>
              <a:gd name="connsiteX1210" fmla="*/ 1045865 w 3811752"/>
              <a:gd name="connsiteY1210" fmla="*/ 760020 h 2412124"/>
              <a:gd name="connsiteX1211" fmla="*/ 1041903 w 3811752"/>
              <a:gd name="connsiteY1211" fmla="*/ 754687 h 2412124"/>
              <a:gd name="connsiteX1212" fmla="*/ 1032107 w 3811752"/>
              <a:gd name="connsiteY1212" fmla="*/ 751350 h 2412124"/>
              <a:gd name="connsiteX1213" fmla="*/ 1030241 w 3811752"/>
              <a:gd name="connsiteY1213" fmla="*/ 747017 h 2412124"/>
              <a:gd name="connsiteX1214" fmla="*/ 1031872 w 3811752"/>
              <a:gd name="connsiteY1214" fmla="*/ 741679 h 2412124"/>
              <a:gd name="connsiteX1215" fmla="*/ 1034204 w 3811752"/>
              <a:gd name="connsiteY1215" fmla="*/ 740344 h 2412124"/>
              <a:gd name="connsiteX1216" fmla="*/ 1038171 w 3811752"/>
              <a:gd name="connsiteY1216" fmla="*/ 740679 h 2412124"/>
              <a:gd name="connsiteX1217" fmla="*/ 1039336 w 3811752"/>
              <a:gd name="connsiteY1217" fmla="*/ 746682 h 2412124"/>
              <a:gd name="connsiteX1218" fmla="*/ 1043999 w 3811752"/>
              <a:gd name="connsiteY1218" fmla="*/ 753351 h 2412124"/>
              <a:gd name="connsiteX1219" fmla="*/ 1048897 w 3811752"/>
              <a:gd name="connsiteY1219" fmla="*/ 754687 h 2412124"/>
              <a:gd name="connsiteX1220" fmla="*/ 1064986 w 3811752"/>
              <a:gd name="connsiteY1220" fmla="*/ 755687 h 2412124"/>
              <a:gd name="connsiteX1221" fmla="*/ 1075481 w 3811752"/>
              <a:gd name="connsiteY1221" fmla="*/ 764693 h 2412124"/>
              <a:gd name="connsiteX1222" fmla="*/ 1082010 w 3811752"/>
              <a:gd name="connsiteY1222" fmla="*/ 782364 h 2412124"/>
              <a:gd name="connsiteX1223" fmla="*/ 1082711 w 3811752"/>
              <a:gd name="connsiteY1223" fmla="*/ 794036 h 2412124"/>
              <a:gd name="connsiteX1224" fmla="*/ 1085973 w 3811752"/>
              <a:gd name="connsiteY1224" fmla="*/ 816379 h 2412124"/>
              <a:gd name="connsiteX1225" fmla="*/ 1087839 w 3811752"/>
              <a:gd name="connsiteY1225" fmla="*/ 820381 h 2412124"/>
              <a:gd name="connsiteX1226" fmla="*/ 1097399 w 3811752"/>
              <a:gd name="connsiteY1226" fmla="*/ 827721 h 2412124"/>
              <a:gd name="connsiteX1227" fmla="*/ 1097399 w 3811752"/>
              <a:gd name="connsiteY1227" fmla="*/ 832053 h 2412124"/>
              <a:gd name="connsiteX1228" fmla="*/ 1096233 w 3811752"/>
              <a:gd name="connsiteY1228" fmla="*/ 835721 h 2412124"/>
              <a:gd name="connsiteX1229" fmla="*/ 1091105 w 3811752"/>
              <a:gd name="connsiteY1229" fmla="*/ 840724 h 2412124"/>
              <a:gd name="connsiteX1230" fmla="*/ 1091105 w 3811752"/>
              <a:gd name="connsiteY1230" fmla="*/ 848063 h 2412124"/>
              <a:gd name="connsiteX1231" fmla="*/ 1102762 w 3811752"/>
              <a:gd name="connsiteY1231" fmla="*/ 862401 h 2412124"/>
              <a:gd name="connsiteX1232" fmla="*/ 1103462 w 3811752"/>
              <a:gd name="connsiteY1232" fmla="*/ 868405 h 2412124"/>
              <a:gd name="connsiteX1233" fmla="*/ 1102532 w 3811752"/>
              <a:gd name="connsiteY1233" fmla="*/ 873743 h 2412124"/>
              <a:gd name="connsiteX1234" fmla="*/ 1099965 w 3811752"/>
              <a:gd name="connsiteY1234" fmla="*/ 876410 h 2412124"/>
              <a:gd name="connsiteX1235" fmla="*/ 1094602 w 3811752"/>
              <a:gd name="connsiteY1235" fmla="*/ 878076 h 2412124"/>
              <a:gd name="connsiteX1236" fmla="*/ 1085272 w 3811752"/>
              <a:gd name="connsiteY1236" fmla="*/ 878411 h 2412124"/>
              <a:gd name="connsiteX1237" fmla="*/ 1081545 w 3811752"/>
              <a:gd name="connsiteY1237" fmla="*/ 877741 h 2412124"/>
              <a:gd name="connsiteX1238" fmla="*/ 1079444 w 3811752"/>
              <a:gd name="connsiteY1238" fmla="*/ 876075 h 2412124"/>
              <a:gd name="connsiteX1239" fmla="*/ 1070814 w 3811752"/>
              <a:gd name="connsiteY1239" fmla="*/ 875409 h 2412124"/>
              <a:gd name="connsiteX1240" fmla="*/ 1062420 w 3811752"/>
              <a:gd name="connsiteY1240" fmla="*/ 876410 h 2412124"/>
              <a:gd name="connsiteX1241" fmla="*/ 1067787 w 3811752"/>
              <a:gd name="connsiteY1241" fmla="*/ 900754 h 2412124"/>
              <a:gd name="connsiteX1242" fmla="*/ 1073846 w 3811752"/>
              <a:gd name="connsiteY1242" fmla="*/ 905087 h 2412124"/>
              <a:gd name="connsiteX1243" fmla="*/ 1076412 w 3811752"/>
              <a:gd name="connsiteY1243" fmla="*/ 904757 h 2412124"/>
              <a:gd name="connsiteX1244" fmla="*/ 1077113 w 3811752"/>
              <a:gd name="connsiteY1244" fmla="*/ 902755 h 2412124"/>
              <a:gd name="connsiteX1245" fmla="*/ 1083411 w 3811752"/>
              <a:gd name="connsiteY1245" fmla="*/ 902420 h 2412124"/>
              <a:gd name="connsiteX1246" fmla="*/ 1086673 w 3811752"/>
              <a:gd name="connsiteY1246" fmla="*/ 909090 h 2412124"/>
              <a:gd name="connsiteX1247" fmla="*/ 1086673 w 3811752"/>
              <a:gd name="connsiteY1247" fmla="*/ 918095 h 2412124"/>
              <a:gd name="connsiteX1248" fmla="*/ 1084576 w 3811752"/>
              <a:gd name="connsiteY1248" fmla="*/ 928766 h 2412124"/>
              <a:gd name="connsiteX1249" fmla="*/ 1079909 w 3811752"/>
              <a:gd name="connsiteY1249" fmla="*/ 942439 h 2412124"/>
              <a:gd name="connsiteX1250" fmla="*/ 1087839 w 3811752"/>
              <a:gd name="connsiteY1250" fmla="*/ 950775 h 2412124"/>
              <a:gd name="connsiteX1251" fmla="*/ 1092271 w 3811752"/>
              <a:gd name="connsiteY1251" fmla="*/ 953776 h 2412124"/>
              <a:gd name="connsiteX1252" fmla="*/ 1092501 w 3811752"/>
              <a:gd name="connsiteY1252" fmla="*/ 957448 h 2412124"/>
              <a:gd name="connsiteX1253" fmla="*/ 1091571 w 3811752"/>
              <a:gd name="connsiteY1253" fmla="*/ 961781 h 2412124"/>
              <a:gd name="connsiteX1254" fmla="*/ 1088774 w 3811752"/>
              <a:gd name="connsiteY1254" fmla="*/ 965783 h 2412124"/>
              <a:gd name="connsiteX1255" fmla="*/ 1089705 w 3811752"/>
              <a:gd name="connsiteY1255" fmla="*/ 979457 h 2412124"/>
              <a:gd name="connsiteX1256" fmla="*/ 1091806 w 3811752"/>
              <a:gd name="connsiteY1256" fmla="*/ 985791 h 2412124"/>
              <a:gd name="connsiteX1257" fmla="*/ 1096699 w 3811752"/>
              <a:gd name="connsiteY1257" fmla="*/ 987461 h 2412124"/>
              <a:gd name="connsiteX1258" fmla="*/ 1099035 w 3811752"/>
              <a:gd name="connsiteY1258" fmla="*/ 989462 h 2412124"/>
              <a:gd name="connsiteX1259" fmla="*/ 1087138 w 3811752"/>
              <a:gd name="connsiteY1259" fmla="*/ 995466 h 2412124"/>
              <a:gd name="connsiteX1260" fmla="*/ 1079909 w 3811752"/>
              <a:gd name="connsiteY1260" fmla="*/ 996132 h 2412124"/>
              <a:gd name="connsiteX1261" fmla="*/ 1074316 w 3811752"/>
              <a:gd name="connsiteY1261" fmla="*/ 1000134 h 2412124"/>
              <a:gd name="connsiteX1262" fmla="*/ 1071984 w 3811752"/>
              <a:gd name="connsiteY1262" fmla="*/ 1001800 h 2412124"/>
              <a:gd name="connsiteX1263" fmla="*/ 1067787 w 3811752"/>
              <a:gd name="connsiteY1263" fmla="*/ 1008469 h 2412124"/>
              <a:gd name="connsiteX1264" fmla="*/ 1068252 w 3811752"/>
              <a:gd name="connsiteY1264" fmla="*/ 1021477 h 2412124"/>
              <a:gd name="connsiteX1265" fmla="*/ 1065921 w 3811752"/>
              <a:gd name="connsiteY1265" fmla="*/ 1028146 h 2412124"/>
              <a:gd name="connsiteX1266" fmla="*/ 1066152 w 3811752"/>
              <a:gd name="connsiteY1266" fmla="*/ 1031482 h 2412124"/>
              <a:gd name="connsiteX1267" fmla="*/ 1072915 w 3811752"/>
              <a:gd name="connsiteY1267" fmla="*/ 1032483 h 2412124"/>
              <a:gd name="connsiteX1268" fmla="*/ 1077578 w 3811752"/>
              <a:gd name="connsiteY1268" fmla="*/ 1031147 h 2412124"/>
              <a:gd name="connsiteX1269" fmla="*/ 1088539 w 3811752"/>
              <a:gd name="connsiteY1269" fmla="*/ 1037151 h 2412124"/>
              <a:gd name="connsiteX1270" fmla="*/ 1091336 w 3811752"/>
              <a:gd name="connsiteY1270" fmla="*/ 1040818 h 2412124"/>
              <a:gd name="connsiteX1271" fmla="*/ 1074081 w 3811752"/>
              <a:gd name="connsiteY1271" fmla="*/ 1069500 h 2412124"/>
              <a:gd name="connsiteX1272" fmla="*/ 1073381 w 3811752"/>
              <a:gd name="connsiteY1272" fmla="*/ 1097512 h 2412124"/>
              <a:gd name="connsiteX1273" fmla="*/ 1066386 w 3811752"/>
              <a:gd name="connsiteY1273" fmla="*/ 1115518 h 2412124"/>
              <a:gd name="connsiteX1274" fmla="*/ 1064055 w 3811752"/>
              <a:gd name="connsiteY1274" fmla="*/ 1121522 h 2412124"/>
              <a:gd name="connsiteX1275" fmla="*/ 1070814 w 3811752"/>
              <a:gd name="connsiteY1275" fmla="*/ 1134529 h 2412124"/>
              <a:gd name="connsiteX1276" fmla="*/ 1063820 w 3811752"/>
              <a:gd name="connsiteY1276" fmla="*/ 1145866 h 2412124"/>
              <a:gd name="connsiteX1277" fmla="*/ 1061724 w 3811752"/>
              <a:gd name="connsiteY1277" fmla="*/ 1154206 h 2412124"/>
              <a:gd name="connsiteX1278" fmla="*/ 1054025 w 3811752"/>
              <a:gd name="connsiteY1278" fmla="*/ 1168210 h 2412124"/>
              <a:gd name="connsiteX1279" fmla="*/ 1051928 w 3811752"/>
              <a:gd name="connsiteY1279" fmla="*/ 1168880 h 2412124"/>
              <a:gd name="connsiteX1280" fmla="*/ 1052859 w 3811752"/>
              <a:gd name="connsiteY1280" fmla="*/ 1174548 h 2412124"/>
              <a:gd name="connsiteX1281" fmla="*/ 1054260 w 3811752"/>
              <a:gd name="connsiteY1281" fmla="*/ 1176549 h 2412124"/>
              <a:gd name="connsiteX1282" fmla="*/ 1064520 w 3811752"/>
              <a:gd name="connsiteY1282" fmla="*/ 1193890 h 2412124"/>
              <a:gd name="connsiteX1283" fmla="*/ 1065686 w 3811752"/>
              <a:gd name="connsiteY1283" fmla="*/ 1197557 h 2412124"/>
              <a:gd name="connsiteX1284" fmla="*/ 1050763 w 3811752"/>
              <a:gd name="connsiteY1284" fmla="*/ 1218900 h 2412124"/>
              <a:gd name="connsiteX1285" fmla="*/ 1045630 w 3811752"/>
              <a:gd name="connsiteY1285" fmla="*/ 1231242 h 2412124"/>
              <a:gd name="connsiteX1286" fmla="*/ 1045400 w 3811752"/>
              <a:gd name="connsiteY1286" fmla="*/ 1237911 h 2412124"/>
              <a:gd name="connsiteX1287" fmla="*/ 1038871 w 3811752"/>
              <a:gd name="connsiteY1287" fmla="*/ 1244915 h 2412124"/>
              <a:gd name="connsiteX1288" fmla="*/ 1034674 w 3811752"/>
              <a:gd name="connsiteY1288" fmla="*/ 1244580 h 2412124"/>
              <a:gd name="connsiteX1289" fmla="*/ 1006688 w 3811752"/>
              <a:gd name="connsiteY1289" fmla="*/ 1207898 h 2412124"/>
              <a:gd name="connsiteX1290" fmla="*/ 995027 w 3811752"/>
              <a:gd name="connsiteY1290" fmla="*/ 1201229 h 2412124"/>
              <a:gd name="connsiteX1291" fmla="*/ 992695 w 3811752"/>
              <a:gd name="connsiteY1291" fmla="*/ 1198558 h 2412124"/>
              <a:gd name="connsiteX1292" fmla="*/ 1005288 w 3811752"/>
              <a:gd name="connsiteY1292" fmla="*/ 1156873 h 2412124"/>
              <a:gd name="connsiteX1293" fmla="*/ 1023247 w 3811752"/>
              <a:gd name="connsiteY1293" fmla="*/ 1138197 h 2412124"/>
              <a:gd name="connsiteX1294" fmla="*/ 1024413 w 3811752"/>
              <a:gd name="connsiteY1294" fmla="*/ 1134194 h 2412124"/>
              <a:gd name="connsiteX1295" fmla="*/ 1021146 w 3811752"/>
              <a:gd name="connsiteY1295" fmla="*/ 1133194 h 2412124"/>
              <a:gd name="connsiteX1296" fmla="*/ 1005288 w 3811752"/>
              <a:gd name="connsiteY1296" fmla="*/ 1140533 h 2412124"/>
              <a:gd name="connsiteX1297" fmla="*/ 978938 w 3811752"/>
              <a:gd name="connsiteY1297" fmla="*/ 1166209 h 2412124"/>
              <a:gd name="connsiteX1298" fmla="*/ 969377 w 3811752"/>
              <a:gd name="connsiteY1298" fmla="*/ 1189222 h 2412124"/>
              <a:gd name="connsiteX1299" fmla="*/ 967281 w 3811752"/>
              <a:gd name="connsiteY1299" fmla="*/ 1203896 h 2412124"/>
              <a:gd name="connsiteX1300" fmla="*/ 982435 w 3811752"/>
              <a:gd name="connsiteY1300" fmla="*/ 1222237 h 2412124"/>
              <a:gd name="connsiteX1301" fmla="*/ 993165 w 3811752"/>
              <a:gd name="connsiteY1301" fmla="*/ 1229907 h 2412124"/>
              <a:gd name="connsiteX1302" fmla="*/ 1007388 w 3811752"/>
              <a:gd name="connsiteY1302" fmla="*/ 1240243 h 2412124"/>
              <a:gd name="connsiteX1303" fmla="*/ 1016249 w 3811752"/>
              <a:gd name="connsiteY1303" fmla="*/ 1246917 h 2412124"/>
              <a:gd name="connsiteX1304" fmla="*/ 1018580 w 3811752"/>
              <a:gd name="connsiteY1304" fmla="*/ 1250584 h 2412124"/>
              <a:gd name="connsiteX1305" fmla="*/ 1019746 w 3811752"/>
              <a:gd name="connsiteY1305" fmla="*/ 1253586 h 2412124"/>
              <a:gd name="connsiteX1306" fmla="*/ 1016949 w 3811752"/>
              <a:gd name="connsiteY1306" fmla="*/ 1258919 h 2412124"/>
              <a:gd name="connsiteX1307" fmla="*/ 1004122 w 3811752"/>
              <a:gd name="connsiteY1307" fmla="*/ 1274593 h 2412124"/>
              <a:gd name="connsiteX1308" fmla="*/ 995497 w 3811752"/>
              <a:gd name="connsiteY1308" fmla="*/ 1297607 h 2412124"/>
              <a:gd name="connsiteX1309" fmla="*/ 985466 w 3811752"/>
              <a:gd name="connsiteY1309" fmla="*/ 1307608 h 2412124"/>
              <a:gd name="connsiteX1310" fmla="*/ 970543 w 3811752"/>
              <a:gd name="connsiteY1310" fmla="*/ 1290933 h 2412124"/>
              <a:gd name="connsiteX1311" fmla="*/ 966581 w 3811752"/>
              <a:gd name="connsiteY1311" fmla="*/ 1287932 h 2412124"/>
              <a:gd name="connsiteX1312" fmla="*/ 956550 w 3811752"/>
              <a:gd name="connsiteY1312" fmla="*/ 1279931 h 2412124"/>
              <a:gd name="connsiteX1313" fmla="*/ 926703 w 3811752"/>
              <a:gd name="connsiteY1313" fmla="*/ 1226905 h 2412124"/>
              <a:gd name="connsiteX1314" fmla="*/ 934633 w 3811752"/>
              <a:gd name="connsiteY1314" fmla="*/ 1203896 h 2412124"/>
              <a:gd name="connsiteX1315" fmla="*/ 943027 w 3811752"/>
              <a:gd name="connsiteY1315" fmla="*/ 1194891 h 2412124"/>
              <a:gd name="connsiteX1316" fmla="*/ 944193 w 3811752"/>
              <a:gd name="connsiteY1316" fmla="*/ 1158208 h 2412124"/>
              <a:gd name="connsiteX1317" fmla="*/ 940927 w 3811752"/>
              <a:gd name="connsiteY1317" fmla="*/ 1148868 h 2412124"/>
              <a:gd name="connsiteX1318" fmla="*/ 940461 w 3811752"/>
              <a:gd name="connsiteY1318" fmla="*/ 1147537 h 2412124"/>
              <a:gd name="connsiteX1319" fmla="*/ 932066 w 3811752"/>
              <a:gd name="connsiteY1319" fmla="*/ 1143200 h 2412124"/>
              <a:gd name="connsiteX1320" fmla="*/ 930435 w 3811752"/>
              <a:gd name="connsiteY1320" fmla="*/ 1150204 h 2412124"/>
              <a:gd name="connsiteX1321" fmla="*/ 933002 w 3811752"/>
              <a:gd name="connsiteY1321" fmla="*/ 1167879 h 2412124"/>
              <a:gd name="connsiteX1322" fmla="*/ 931836 w 3811752"/>
              <a:gd name="connsiteY1322" fmla="*/ 1173548 h 2412124"/>
              <a:gd name="connsiteX1323" fmla="*/ 920175 w 3811752"/>
              <a:gd name="connsiteY1323" fmla="*/ 1188552 h 2412124"/>
              <a:gd name="connsiteX1324" fmla="*/ 911545 w 3811752"/>
              <a:gd name="connsiteY1324" fmla="*/ 1208229 h 2412124"/>
              <a:gd name="connsiteX1325" fmla="*/ 915277 w 3811752"/>
              <a:gd name="connsiteY1325" fmla="*/ 1233574 h 2412124"/>
              <a:gd name="connsiteX1326" fmla="*/ 923907 w 3811752"/>
              <a:gd name="connsiteY1326" fmla="*/ 1251249 h 2412124"/>
              <a:gd name="connsiteX1327" fmla="*/ 913876 w 3811752"/>
              <a:gd name="connsiteY1327" fmla="*/ 1279261 h 2412124"/>
              <a:gd name="connsiteX1328" fmla="*/ 913411 w 3811752"/>
              <a:gd name="connsiteY1328" fmla="*/ 1280932 h 2412124"/>
              <a:gd name="connsiteX1329" fmla="*/ 917143 w 3811752"/>
              <a:gd name="connsiteY1329" fmla="*/ 1281933 h 2412124"/>
              <a:gd name="connsiteX1330" fmla="*/ 935798 w 3811752"/>
              <a:gd name="connsiteY1330" fmla="*/ 1271257 h 2412124"/>
              <a:gd name="connsiteX1331" fmla="*/ 954689 w 3811752"/>
              <a:gd name="connsiteY1331" fmla="*/ 1310610 h 2412124"/>
              <a:gd name="connsiteX1332" fmla="*/ 981039 w 3811752"/>
              <a:gd name="connsiteY1332" fmla="*/ 1324618 h 2412124"/>
              <a:gd name="connsiteX1333" fmla="*/ 990599 w 3811752"/>
              <a:gd name="connsiteY1333" fmla="*/ 1324283 h 2412124"/>
              <a:gd name="connsiteX1334" fmla="*/ 1002025 w 3811752"/>
              <a:gd name="connsiteY1334" fmla="*/ 1323953 h 2412124"/>
              <a:gd name="connsiteX1335" fmla="*/ 1015548 w 3811752"/>
              <a:gd name="connsiteY1335" fmla="*/ 1303941 h 2412124"/>
              <a:gd name="connsiteX1336" fmla="*/ 1024643 w 3811752"/>
              <a:gd name="connsiteY1336" fmla="*/ 1298603 h 2412124"/>
              <a:gd name="connsiteX1337" fmla="*/ 1032808 w 3811752"/>
              <a:gd name="connsiteY1337" fmla="*/ 1278596 h 2412124"/>
              <a:gd name="connsiteX1338" fmla="*/ 1044699 w 3811752"/>
              <a:gd name="connsiteY1338" fmla="*/ 1272262 h 2412124"/>
              <a:gd name="connsiteX1339" fmla="*/ 1046100 w 3811752"/>
              <a:gd name="connsiteY1339" fmla="*/ 1265923 h 2412124"/>
              <a:gd name="connsiteX1340" fmla="*/ 1049597 w 3811752"/>
              <a:gd name="connsiteY1340" fmla="*/ 1249918 h 2412124"/>
              <a:gd name="connsiteX1341" fmla="*/ 1058692 w 3811752"/>
              <a:gd name="connsiteY1341" fmla="*/ 1226239 h 2412124"/>
              <a:gd name="connsiteX1342" fmla="*/ 1075481 w 3811752"/>
              <a:gd name="connsiteY1342" fmla="*/ 1193224 h 2412124"/>
              <a:gd name="connsiteX1343" fmla="*/ 1065686 w 3811752"/>
              <a:gd name="connsiteY1343" fmla="*/ 1175879 h 2412124"/>
              <a:gd name="connsiteX1344" fmla="*/ 1065686 w 3811752"/>
              <a:gd name="connsiteY1344" fmla="*/ 1174883 h 2412124"/>
              <a:gd name="connsiteX1345" fmla="*/ 1069183 w 3811752"/>
              <a:gd name="connsiteY1345" fmla="*/ 1174548 h 2412124"/>
              <a:gd name="connsiteX1346" fmla="*/ 1072680 w 3811752"/>
              <a:gd name="connsiteY1346" fmla="*/ 1175879 h 2412124"/>
              <a:gd name="connsiteX1347" fmla="*/ 1102762 w 3811752"/>
              <a:gd name="connsiteY1347" fmla="*/ 1203226 h 2412124"/>
              <a:gd name="connsiteX1348" fmla="*/ 1116054 w 3811752"/>
              <a:gd name="connsiteY1348" fmla="*/ 1210565 h 2412124"/>
              <a:gd name="connsiteX1349" fmla="*/ 1119321 w 3811752"/>
              <a:gd name="connsiteY1349" fmla="*/ 1209564 h 2412124"/>
              <a:gd name="connsiteX1350" fmla="*/ 1123283 w 3811752"/>
              <a:gd name="connsiteY1350" fmla="*/ 1208564 h 2412124"/>
              <a:gd name="connsiteX1351" fmla="*/ 1128881 w 3811752"/>
              <a:gd name="connsiteY1351" fmla="*/ 1199893 h 2412124"/>
              <a:gd name="connsiteX1352" fmla="*/ 1133079 w 3811752"/>
              <a:gd name="connsiteY1352" fmla="*/ 1195226 h 2412124"/>
              <a:gd name="connsiteX1353" fmla="*/ 1130978 w 3811752"/>
              <a:gd name="connsiteY1353" fmla="*/ 1191554 h 2412124"/>
              <a:gd name="connsiteX1354" fmla="*/ 1125850 w 3811752"/>
              <a:gd name="connsiteY1354" fmla="*/ 1188887 h 2412124"/>
              <a:gd name="connsiteX1355" fmla="*/ 1121887 w 3811752"/>
              <a:gd name="connsiteY1355" fmla="*/ 1190223 h 2412124"/>
              <a:gd name="connsiteX1356" fmla="*/ 1115824 w 3811752"/>
              <a:gd name="connsiteY1356" fmla="*/ 1186886 h 2412124"/>
              <a:gd name="connsiteX1357" fmla="*/ 1116755 w 3811752"/>
              <a:gd name="connsiteY1357" fmla="*/ 1182884 h 2412124"/>
              <a:gd name="connsiteX1358" fmla="*/ 1126085 w 3811752"/>
              <a:gd name="connsiteY1358" fmla="*/ 1173883 h 2412124"/>
              <a:gd name="connsiteX1359" fmla="*/ 801013 w 3811752"/>
              <a:gd name="connsiteY1359" fmla="*/ 338 h 2412124"/>
              <a:gd name="connsiteX1360" fmla="*/ 827828 w 3811752"/>
              <a:gd name="connsiteY1360" fmla="*/ 338 h 2412124"/>
              <a:gd name="connsiteX1361" fmla="*/ 834592 w 3811752"/>
              <a:gd name="connsiteY1361" fmla="*/ 17679 h 2412124"/>
              <a:gd name="connsiteX1362" fmla="*/ 831325 w 3811752"/>
              <a:gd name="connsiteY1362" fmla="*/ 20014 h 2412124"/>
              <a:gd name="connsiteX1363" fmla="*/ 825032 w 3811752"/>
              <a:gd name="connsiteY1363" fmla="*/ 17679 h 2412124"/>
              <a:gd name="connsiteX1364" fmla="*/ 815471 w 3811752"/>
              <a:gd name="connsiteY1364" fmla="*/ 19013 h 2412124"/>
              <a:gd name="connsiteX1365" fmla="*/ 804275 w 3811752"/>
              <a:gd name="connsiteY1365" fmla="*/ 18347 h 2412124"/>
              <a:gd name="connsiteX1366" fmla="*/ 803810 w 3811752"/>
              <a:gd name="connsiteY1366" fmla="*/ 11343 h 2412124"/>
              <a:gd name="connsiteX1367" fmla="*/ 801013 w 3811752"/>
              <a:gd name="connsiteY1367" fmla="*/ 338 h 2412124"/>
              <a:gd name="connsiteX1368" fmla="*/ 993396 w 3811752"/>
              <a:gd name="connsiteY1368" fmla="*/ 185089 h 2412124"/>
              <a:gd name="connsiteX1369" fmla="*/ 989899 w 3811752"/>
              <a:gd name="connsiteY1369" fmla="*/ 180753 h 2412124"/>
              <a:gd name="connsiteX1370" fmla="*/ 983835 w 3811752"/>
              <a:gd name="connsiteY1370" fmla="*/ 177084 h 2412124"/>
              <a:gd name="connsiteX1371" fmla="*/ 980569 w 3811752"/>
              <a:gd name="connsiteY1371" fmla="*/ 189090 h 2412124"/>
              <a:gd name="connsiteX1372" fmla="*/ 980569 w 3811752"/>
              <a:gd name="connsiteY1372" fmla="*/ 194759 h 2412124"/>
              <a:gd name="connsiteX1373" fmla="*/ 982204 w 3811752"/>
              <a:gd name="connsiteY1373" fmla="*/ 199429 h 2412124"/>
              <a:gd name="connsiteX1374" fmla="*/ 990364 w 3811752"/>
              <a:gd name="connsiteY1374" fmla="*/ 199095 h 2412124"/>
              <a:gd name="connsiteX1375" fmla="*/ 995492 w 3811752"/>
              <a:gd name="connsiteY1375" fmla="*/ 203096 h 2412124"/>
              <a:gd name="connsiteX1376" fmla="*/ 1004357 w 3811752"/>
              <a:gd name="connsiteY1376" fmla="*/ 224440 h 2412124"/>
              <a:gd name="connsiteX1377" fmla="*/ 1023012 w 3811752"/>
              <a:gd name="connsiteY1377" fmla="*/ 244782 h 2412124"/>
              <a:gd name="connsiteX1378" fmla="*/ 1031872 w 3811752"/>
              <a:gd name="connsiteY1378" fmla="*/ 249118 h 2412124"/>
              <a:gd name="connsiteX1379" fmla="*/ 1035369 w 3811752"/>
              <a:gd name="connsiteY1379" fmla="*/ 249452 h 2412124"/>
              <a:gd name="connsiteX1380" fmla="*/ 1031172 w 3811752"/>
              <a:gd name="connsiteY1380" fmla="*/ 231443 h 2412124"/>
              <a:gd name="connsiteX1381" fmla="*/ 1018345 w 3811752"/>
              <a:gd name="connsiteY1381" fmla="*/ 217103 h 2412124"/>
              <a:gd name="connsiteX1382" fmla="*/ 1009254 w 3811752"/>
              <a:gd name="connsiteY1382" fmla="*/ 213102 h 2412124"/>
              <a:gd name="connsiteX1383" fmla="*/ 1006453 w 3811752"/>
              <a:gd name="connsiteY1383" fmla="*/ 206431 h 2412124"/>
              <a:gd name="connsiteX1384" fmla="*/ 993396 w 3811752"/>
              <a:gd name="connsiteY1384" fmla="*/ 185089 h 2412124"/>
              <a:gd name="connsiteX1385" fmla="*/ 1085973 w 3811752"/>
              <a:gd name="connsiteY1385" fmla="*/ 491569 h 2412124"/>
              <a:gd name="connsiteX1386" fmla="*/ 1079444 w 3811752"/>
              <a:gd name="connsiteY1386" fmla="*/ 498238 h 2412124"/>
              <a:gd name="connsiteX1387" fmla="*/ 1077813 w 3811752"/>
              <a:gd name="connsiteY1387" fmla="*/ 500239 h 2412124"/>
              <a:gd name="connsiteX1388" fmla="*/ 1073846 w 3811752"/>
              <a:gd name="connsiteY1388" fmla="*/ 502240 h 2412124"/>
              <a:gd name="connsiteX1389" fmla="*/ 1063585 w 3811752"/>
              <a:gd name="connsiteY1389" fmla="*/ 502910 h 2412124"/>
              <a:gd name="connsiteX1390" fmla="*/ 1060554 w 3811752"/>
              <a:gd name="connsiteY1390" fmla="*/ 502575 h 2412124"/>
              <a:gd name="connsiteX1391" fmla="*/ 1052394 w 3811752"/>
              <a:gd name="connsiteY1391" fmla="*/ 493570 h 2412124"/>
              <a:gd name="connsiteX1392" fmla="*/ 1047961 w 3811752"/>
              <a:gd name="connsiteY1392" fmla="*/ 491238 h 2412124"/>
              <a:gd name="connsiteX1393" fmla="*/ 1040267 w 3811752"/>
              <a:gd name="connsiteY1393" fmla="*/ 491238 h 2412124"/>
              <a:gd name="connsiteX1394" fmla="*/ 1031172 w 3811752"/>
              <a:gd name="connsiteY1394" fmla="*/ 494235 h 2412124"/>
              <a:gd name="connsiteX1395" fmla="*/ 1027210 w 3811752"/>
              <a:gd name="connsiteY1395" fmla="*/ 497572 h 2412124"/>
              <a:gd name="connsiteX1396" fmla="*/ 1030006 w 3811752"/>
              <a:gd name="connsiteY1396" fmla="*/ 501910 h 2412124"/>
              <a:gd name="connsiteX1397" fmla="*/ 1028610 w 3811752"/>
              <a:gd name="connsiteY1397" fmla="*/ 511245 h 2412124"/>
              <a:gd name="connsiteX1398" fmla="*/ 1014383 w 3811752"/>
              <a:gd name="connsiteY1398" fmla="*/ 514247 h 2412124"/>
              <a:gd name="connsiteX1399" fmla="*/ 1014152 w 3811752"/>
              <a:gd name="connsiteY1399" fmla="*/ 518249 h 2412124"/>
              <a:gd name="connsiteX1400" fmla="*/ 1006453 w 3811752"/>
              <a:gd name="connsiteY1400" fmla="*/ 531257 h 2412124"/>
              <a:gd name="connsiteX1401" fmla="*/ 1006688 w 3811752"/>
              <a:gd name="connsiteY1401" fmla="*/ 542925 h 2412124"/>
              <a:gd name="connsiteX1402" fmla="*/ 1024878 w 3811752"/>
              <a:gd name="connsiteY1402" fmla="*/ 545261 h 2412124"/>
              <a:gd name="connsiteX1403" fmla="*/ 1026274 w 3811752"/>
              <a:gd name="connsiteY1403" fmla="*/ 543925 h 2412124"/>
              <a:gd name="connsiteX1404" fmla="*/ 1037005 w 3811752"/>
              <a:gd name="connsiteY1404" fmla="*/ 553931 h 2412124"/>
              <a:gd name="connsiteX1405" fmla="*/ 1045865 w 3811752"/>
              <a:gd name="connsiteY1405" fmla="*/ 569605 h 2412124"/>
              <a:gd name="connsiteX1406" fmla="*/ 1047031 w 3811752"/>
              <a:gd name="connsiteY1406" fmla="*/ 571942 h 2412124"/>
              <a:gd name="connsiteX1407" fmla="*/ 1048662 w 3811752"/>
              <a:gd name="connsiteY1407" fmla="*/ 580277 h 2412124"/>
              <a:gd name="connsiteX1408" fmla="*/ 1052394 w 3811752"/>
              <a:gd name="connsiteY1408" fmla="*/ 590618 h 2412124"/>
              <a:gd name="connsiteX1409" fmla="*/ 1055891 w 3811752"/>
              <a:gd name="connsiteY1409" fmla="*/ 595616 h 2412124"/>
              <a:gd name="connsiteX1410" fmla="*/ 1060554 w 3811752"/>
              <a:gd name="connsiteY1410" fmla="*/ 615958 h 2412124"/>
              <a:gd name="connsiteX1411" fmla="*/ 1059623 w 3811752"/>
              <a:gd name="connsiteY1411" fmla="*/ 619630 h 2412124"/>
              <a:gd name="connsiteX1412" fmla="*/ 1054025 w 3811752"/>
              <a:gd name="connsiteY1412" fmla="*/ 625964 h 2412124"/>
              <a:gd name="connsiteX1413" fmla="*/ 1053794 w 3811752"/>
              <a:gd name="connsiteY1413" fmla="*/ 627965 h 2412124"/>
              <a:gd name="connsiteX1414" fmla="*/ 1062420 w 3811752"/>
              <a:gd name="connsiteY1414" fmla="*/ 645306 h 2412124"/>
              <a:gd name="connsiteX1415" fmla="*/ 1066852 w 3811752"/>
              <a:gd name="connsiteY1415" fmla="*/ 662651 h 2412124"/>
              <a:gd name="connsiteX1416" fmla="*/ 1069884 w 3811752"/>
              <a:gd name="connsiteY1416" fmla="*/ 664317 h 2412124"/>
              <a:gd name="connsiteX1417" fmla="*/ 1080844 w 3811752"/>
              <a:gd name="connsiteY1417" fmla="*/ 659314 h 2412124"/>
              <a:gd name="connsiteX1418" fmla="*/ 1082010 w 3811752"/>
              <a:gd name="connsiteY1418" fmla="*/ 657978 h 2412124"/>
              <a:gd name="connsiteX1419" fmla="*/ 1083406 w 3811752"/>
              <a:gd name="connsiteY1419" fmla="*/ 646641 h 2412124"/>
              <a:gd name="connsiteX1420" fmla="*/ 1080610 w 3811752"/>
              <a:gd name="connsiteY1420" fmla="*/ 642639 h 2412124"/>
              <a:gd name="connsiteX1421" fmla="*/ 1076412 w 3811752"/>
              <a:gd name="connsiteY1421" fmla="*/ 631968 h 2412124"/>
              <a:gd name="connsiteX1422" fmla="*/ 1082476 w 3811752"/>
              <a:gd name="connsiteY1422" fmla="*/ 631302 h 2412124"/>
              <a:gd name="connsiteX1423" fmla="*/ 1093202 w 3811752"/>
              <a:gd name="connsiteY1423" fmla="*/ 633634 h 2412124"/>
              <a:gd name="connsiteX1424" fmla="*/ 1107660 w 3811752"/>
              <a:gd name="connsiteY1424" fmla="*/ 651309 h 2412124"/>
              <a:gd name="connsiteX1425" fmla="*/ 1113958 w 3811752"/>
              <a:gd name="connsiteY1425" fmla="*/ 661315 h 2412124"/>
              <a:gd name="connsiteX1426" fmla="*/ 1122353 w 3811752"/>
              <a:gd name="connsiteY1426" fmla="*/ 667654 h 2412124"/>
              <a:gd name="connsiteX1427" fmla="*/ 1137276 w 3811752"/>
              <a:gd name="connsiteY1427" fmla="*/ 673653 h 2412124"/>
              <a:gd name="connsiteX1428" fmla="*/ 1143805 w 3811752"/>
              <a:gd name="connsiteY1428" fmla="*/ 675323 h 2412124"/>
              <a:gd name="connsiteX1429" fmla="*/ 1149168 w 3811752"/>
              <a:gd name="connsiteY1429" fmla="*/ 675323 h 2412124"/>
              <a:gd name="connsiteX1430" fmla="*/ 1150799 w 3811752"/>
              <a:gd name="connsiteY1430" fmla="*/ 698667 h 2412124"/>
              <a:gd name="connsiteX1431" fmla="*/ 1152665 w 3811752"/>
              <a:gd name="connsiteY1431" fmla="*/ 702335 h 2412124"/>
              <a:gd name="connsiteX1432" fmla="*/ 1160364 w 3811752"/>
              <a:gd name="connsiteY1432" fmla="*/ 712006 h 2412124"/>
              <a:gd name="connsiteX1433" fmla="*/ 1161995 w 3811752"/>
              <a:gd name="connsiteY1433" fmla="*/ 720676 h 2412124"/>
              <a:gd name="connsiteX1434" fmla="*/ 1162225 w 3811752"/>
              <a:gd name="connsiteY1434" fmla="*/ 728015 h 2412124"/>
              <a:gd name="connsiteX1435" fmla="*/ 1161760 w 3811752"/>
              <a:gd name="connsiteY1435" fmla="*/ 731682 h 2412124"/>
              <a:gd name="connsiteX1436" fmla="*/ 1157798 w 3811752"/>
              <a:gd name="connsiteY1436" fmla="*/ 742689 h 2412124"/>
              <a:gd name="connsiteX1437" fmla="*/ 1153365 w 3811752"/>
              <a:gd name="connsiteY1437" fmla="*/ 746356 h 2412124"/>
              <a:gd name="connsiteX1438" fmla="*/ 1148937 w 3811752"/>
              <a:gd name="connsiteY1438" fmla="*/ 752355 h 2412124"/>
              <a:gd name="connsiteX1439" fmla="*/ 1149403 w 3811752"/>
              <a:gd name="connsiteY1439" fmla="*/ 761695 h 2412124"/>
              <a:gd name="connsiteX1440" fmla="*/ 1148703 w 3811752"/>
              <a:gd name="connsiteY1440" fmla="*/ 764697 h 2412124"/>
              <a:gd name="connsiteX1441" fmla="*/ 1147071 w 3811752"/>
              <a:gd name="connsiteY1441" fmla="*/ 766028 h 2412124"/>
              <a:gd name="connsiteX1442" fmla="*/ 1142404 w 3811752"/>
              <a:gd name="connsiteY1442" fmla="*/ 765032 h 2412124"/>
              <a:gd name="connsiteX1443" fmla="*/ 1138907 w 3811752"/>
              <a:gd name="connsiteY1443" fmla="*/ 760360 h 2412124"/>
              <a:gd name="connsiteX1444" fmla="*/ 1128181 w 3811752"/>
              <a:gd name="connsiteY1444" fmla="*/ 760360 h 2412124"/>
              <a:gd name="connsiteX1445" fmla="*/ 1122583 w 3811752"/>
              <a:gd name="connsiteY1445" fmla="*/ 758694 h 2412124"/>
              <a:gd name="connsiteX1446" fmla="*/ 1115589 w 3811752"/>
              <a:gd name="connsiteY1446" fmla="*/ 747687 h 2412124"/>
              <a:gd name="connsiteX1447" fmla="*/ 1115354 w 3811752"/>
              <a:gd name="connsiteY1447" fmla="*/ 743689 h 2412124"/>
              <a:gd name="connsiteX1448" fmla="*/ 1117690 w 3811752"/>
              <a:gd name="connsiteY1448" fmla="*/ 736350 h 2412124"/>
              <a:gd name="connsiteX1449" fmla="*/ 1117690 w 3811752"/>
              <a:gd name="connsiteY1449" fmla="*/ 732683 h 2412124"/>
              <a:gd name="connsiteX1450" fmla="*/ 1114889 w 3811752"/>
              <a:gd name="connsiteY1450" fmla="*/ 725013 h 2412124"/>
              <a:gd name="connsiteX1451" fmla="*/ 1102297 w 3811752"/>
              <a:gd name="connsiteY1451" fmla="*/ 707338 h 2412124"/>
              <a:gd name="connsiteX1452" fmla="*/ 1095068 w 3811752"/>
              <a:gd name="connsiteY1452" fmla="*/ 705667 h 2412124"/>
              <a:gd name="connsiteX1453" fmla="*/ 1088304 w 3811752"/>
              <a:gd name="connsiteY1453" fmla="*/ 708338 h 2412124"/>
              <a:gd name="connsiteX1454" fmla="*/ 1081775 w 3811752"/>
              <a:gd name="connsiteY1454" fmla="*/ 712341 h 2412124"/>
              <a:gd name="connsiteX1455" fmla="*/ 1080144 w 3811752"/>
              <a:gd name="connsiteY1455" fmla="*/ 716673 h 2412124"/>
              <a:gd name="connsiteX1456" fmla="*/ 1078513 w 3811752"/>
              <a:gd name="connsiteY1456" fmla="*/ 718009 h 2412124"/>
              <a:gd name="connsiteX1457" fmla="*/ 1066152 w 3811752"/>
              <a:gd name="connsiteY1457" fmla="*/ 722011 h 2412124"/>
              <a:gd name="connsiteX1458" fmla="*/ 1063585 w 3811752"/>
              <a:gd name="connsiteY1458" fmla="*/ 717674 h 2412124"/>
              <a:gd name="connsiteX1459" fmla="*/ 1064055 w 3811752"/>
              <a:gd name="connsiteY1459" fmla="*/ 715007 h 2412124"/>
              <a:gd name="connsiteX1460" fmla="*/ 1068017 w 3811752"/>
              <a:gd name="connsiteY1460" fmla="*/ 709004 h 2412124"/>
              <a:gd name="connsiteX1461" fmla="*/ 1068718 w 3811752"/>
              <a:gd name="connsiteY1461" fmla="*/ 704001 h 2412124"/>
              <a:gd name="connsiteX1462" fmla="*/ 1068017 w 3811752"/>
              <a:gd name="connsiteY1462" fmla="*/ 701669 h 2412124"/>
              <a:gd name="connsiteX1463" fmla="*/ 1059623 w 3811752"/>
              <a:gd name="connsiteY1463" fmla="*/ 694665 h 2412124"/>
              <a:gd name="connsiteX1464" fmla="*/ 1049127 w 3811752"/>
              <a:gd name="connsiteY1464" fmla="*/ 691994 h 2412124"/>
              <a:gd name="connsiteX1465" fmla="*/ 1036535 w 3811752"/>
              <a:gd name="connsiteY1465" fmla="*/ 677655 h 2412124"/>
              <a:gd name="connsiteX1466" fmla="*/ 1041668 w 3811752"/>
              <a:gd name="connsiteY1466" fmla="*/ 671987 h 2412124"/>
              <a:gd name="connsiteX1467" fmla="*/ 1043299 w 3811752"/>
              <a:gd name="connsiteY1467" fmla="*/ 666318 h 2412124"/>
              <a:gd name="connsiteX1468" fmla="*/ 1042598 w 3811752"/>
              <a:gd name="connsiteY1468" fmla="*/ 659980 h 2412124"/>
              <a:gd name="connsiteX1469" fmla="*/ 1033273 w 3811752"/>
              <a:gd name="connsiteY1469" fmla="*/ 648308 h 2412124"/>
              <a:gd name="connsiteX1470" fmla="*/ 1033738 w 3811752"/>
              <a:gd name="connsiteY1470" fmla="*/ 643640 h 2412124"/>
              <a:gd name="connsiteX1471" fmla="*/ 1036535 w 3811752"/>
              <a:gd name="connsiteY1471" fmla="*/ 637971 h 2412124"/>
              <a:gd name="connsiteX1472" fmla="*/ 1040967 w 3811752"/>
              <a:gd name="connsiteY1472" fmla="*/ 621962 h 2412124"/>
              <a:gd name="connsiteX1473" fmla="*/ 1039101 w 3811752"/>
              <a:gd name="connsiteY1473" fmla="*/ 604956 h 2412124"/>
              <a:gd name="connsiteX1474" fmla="*/ 1035369 w 3811752"/>
              <a:gd name="connsiteY1474" fmla="*/ 593284 h 2412124"/>
              <a:gd name="connsiteX1475" fmla="*/ 1031642 w 3811752"/>
              <a:gd name="connsiteY1475" fmla="*/ 588281 h 2412124"/>
              <a:gd name="connsiteX1476" fmla="*/ 1023943 w 3811752"/>
              <a:gd name="connsiteY1476" fmla="*/ 585280 h 2412124"/>
              <a:gd name="connsiteX1477" fmla="*/ 1012752 w 3811752"/>
              <a:gd name="connsiteY1477" fmla="*/ 585945 h 2412124"/>
              <a:gd name="connsiteX1478" fmla="*/ 1005522 w 3811752"/>
              <a:gd name="connsiteY1478" fmla="*/ 589617 h 2412124"/>
              <a:gd name="connsiteX1479" fmla="*/ 1002491 w 3811752"/>
              <a:gd name="connsiteY1479" fmla="*/ 591283 h 2412124"/>
              <a:gd name="connsiteX1480" fmla="*/ 1001325 w 3811752"/>
              <a:gd name="connsiteY1480" fmla="*/ 590948 h 2412124"/>
              <a:gd name="connsiteX1481" fmla="*/ 997828 w 3811752"/>
              <a:gd name="connsiteY1481" fmla="*/ 577275 h 2412124"/>
              <a:gd name="connsiteX1482" fmla="*/ 994796 w 3811752"/>
              <a:gd name="connsiteY1482" fmla="*/ 572607 h 2412124"/>
              <a:gd name="connsiteX1483" fmla="*/ 985701 w 3811752"/>
              <a:gd name="connsiteY1483" fmla="*/ 564272 h 2412124"/>
              <a:gd name="connsiteX1484" fmla="*/ 974275 w 3811752"/>
              <a:gd name="connsiteY1484" fmla="*/ 559600 h 2412124"/>
              <a:gd name="connsiteX1485" fmla="*/ 969612 w 3811752"/>
              <a:gd name="connsiteY1485" fmla="*/ 552930 h 2412124"/>
              <a:gd name="connsiteX1486" fmla="*/ 960748 w 3811752"/>
              <a:gd name="connsiteY1486" fmla="*/ 548928 h 2412124"/>
              <a:gd name="connsiteX1487" fmla="*/ 957251 w 3811752"/>
              <a:gd name="connsiteY1487" fmla="*/ 542594 h 2412124"/>
              <a:gd name="connsiteX1488" fmla="*/ 957251 w 3811752"/>
              <a:gd name="connsiteY1488" fmla="*/ 540593 h 2412124"/>
              <a:gd name="connsiteX1489" fmla="*/ 965645 w 3811752"/>
              <a:gd name="connsiteY1489" fmla="*/ 517914 h 2412124"/>
              <a:gd name="connsiteX1490" fmla="*/ 975676 w 3811752"/>
              <a:gd name="connsiteY1490" fmla="*/ 504241 h 2412124"/>
              <a:gd name="connsiteX1491" fmla="*/ 980338 w 3811752"/>
              <a:gd name="connsiteY1491" fmla="*/ 486901 h 2412124"/>
              <a:gd name="connsiteX1492" fmla="*/ 988033 w 3811752"/>
              <a:gd name="connsiteY1492" fmla="*/ 479231 h 2412124"/>
              <a:gd name="connsiteX1493" fmla="*/ 1004122 w 3811752"/>
              <a:gd name="connsiteY1493" fmla="*/ 451885 h 2412124"/>
              <a:gd name="connsiteX1494" fmla="*/ 1008554 w 3811752"/>
              <a:gd name="connsiteY1494" fmla="*/ 437877 h 2412124"/>
              <a:gd name="connsiteX1495" fmla="*/ 1008554 w 3811752"/>
              <a:gd name="connsiteY1495" fmla="*/ 419202 h 2412124"/>
              <a:gd name="connsiteX1496" fmla="*/ 1018349 w 3811752"/>
              <a:gd name="connsiteY1496" fmla="*/ 416535 h 2412124"/>
              <a:gd name="connsiteX1497" fmla="*/ 1023012 w 3811752"/>
              <a:gd name="connsiteY1497" fmla="*/ 417202 h 2412124"/>
              <a:gd name="connsiteX1498" fmla="*/ 1024178 w 3811752"/>
              <a:gd name="connsiteY1498" fmla="*/ 419536 h 2412124"/>
              <a:gd name="connsiteX1499" fmla="*/ 1023478 w 3811752"/>
              <a:gd name="connsiteY1499" fmla="*/ 421203 h 2412124"/>
              <a:gd name="connsiteX1500" fmla="*/ 1021847 w 3811752"/>
              <a:gd name="connsiteY1500" fmla="*/ 421537 h 2412124"/>
              <a:gd name="connsiteX1501" fmla="*/ 1021612 w 3811752"/>
              <a:gd name="connsiteY1501" fmla="*/ 423204 h 2412124"/>
              <a:gd name="connsiteX1502" fmla="*/ 1022777 w 3811752"/>
              <a:gd name="connsiteY1502" fmla="*/ 423538 h 2412124"/>
              <a:gd name="connsiteX1503" fmla="*/ 1026509 w 3811752"/>
              <a:gd name="connsiteY1503" fmla="*/ 422204 h 2412124"/>
              <a:gd name="connsiteX1504" fmla="*/ 1031872 w 3811752"/>
              <a:gd name="connsiteY1504" fmla="*/ 415201 h 2412124"/>
              <a:gd name="connsiteX1505" fmla="*/ 1035369 w 3811752"/>
              <a:gd name="connsiteY1505" fmla="*/ 412199 h 2412124"/>
              <a:gd name="connsiteX1506" fmla="*/ 1039101 w 3811752"/>
              <a:gd name="connsiteY1506" fmla="*/ 413200 h 2412124"/>
              <a:gd name="connsiteX1507" fmla="*/ 1041668 w 3811752"/>
              <a:gd name="connsiteY1507" fmla="*/ 416201 h 2412124"/>
              <a:gd name="connsiteX1508" fmla="*/ 1042368 w 3811752"/>
              <a:gd name="connsiteY1508" fmla="*/ 422204 h 2412124"/>
              <a:gd name="connsiteX1509" fmla="*/ 1047496 w 3811752"/>
              <a:gd name="connsiteY1509" fmla="*/ 423538 h 2412124"/>
              <a:gd name="connsiteX1510" fmla="*/ 1045630 w 3811752"/>
              <a:gd name="connsiteY1510" fmla="*/ 446215 h 2412124"/>
              <a:gd name="connsiteX1511" fmla="*/ 1047496 w 3811752"/>
              <a:gd name="connsiteY1511" fmla="*/ 452885 h 2412124"/>
              <a:gd name="connsiteX1512" fmla="*/ 1057057 w 3811752"/>
              <a:gd name="connsiteY1512" fmla="*/ 456222 h 2412124"/>
              <a:gd name="connsiteX1513" fmla="*/ 1063820 w 3811752"/>
              <a:gd name="connsiteY1513" fmla="*/ 460555 h 2412124"/>
              <a:gd name="connsiteX1514" fmla="*/ 1081075 w 3811752"/>
              <a:gd name="connsiteY1514" fmla="*/ 475894 h 2412124"/>
              <a:gd name="connsiteX1515" fmla="*/ 1085742 w 3811752"/>
              <a:gd name="connsiteY1515" fmla="*/ 482898 h 2412124"/>
              <a:gd name="connsiteX1516" fmla="*/ 1086673 w 3811752"/>
              <a:gd name="connsiteY1516" fmla="*/ 489902 h 2412124"/>
              <a:gd name="connsiteX1517" fmla="*/ 1085973 w 3811752"/>
              <a:gd name="connsiteY1517" fmla="*/ 491569 h 2412124"/>
              <a:gd name="connsiteX1518" fmla="*/ 1097399 w 3811752"/>
              <a:gd name="connsiteY1518" fmla="*/ 1059490 h 2412124"/>
              <a:gd name="connsiteX1519" fmla="*/ 1101366 w 3811752"/>
              <a:gd name="connsiteY1519" fmla="*/ 1040148 h 2412124"/>
              <a:gd name="connsiteX1520" fmla="*/ 1112092 w 3811752"/>
              <a:gd name="connsiteY1520" fmla="*/ 1045482 h 2412124"/>
              <a:gd name="connsiteX1521" fmla="*/ 1108125 w 3811752"/>
              <a:gd name="connsiteY1521" fmla="*/ 1052155 h 2412124"/>
              <a:gd name="connsiteX1522" fmla="*/ 1108360 w 3811752"/>
              <a:gd name="connsiteY1522" fmla="*/ 1057154 h 2412124"/>
              <a:gd name="connsiteX1523" fmla="*/ 1121418 w 3811752"/>
              <a:gd name="connsiteY1523" fmla="*/ 1071162 h 2412124"/>
              <a:gd name="connsiteX1524" fmla="*/ 1118386 w 3811752"/>
              <a:gd name="connsiteY1524" fmla="*/ 1076830 h 2412124"/>
              <a:gd name="connsiteX1525" fmla="*/ 1118155 w 3811752"/>
              <a:gd name="connsiteY1525" fmla="*/ 1105843 h 2412124"/>
              <a:gd name="connsiteX1526" fmla="*/ 1119321 w 3811752"/>
              <a:gd name="connsiteY1526" fmla="*/ 1112517 h 2412124"/>
              <a:gd name="connsiteX1527" fmla="*/ 1124449 w 3811752"/>
              <a:gd name="connsiteY1527" fmla="*/ 1116184 h 2412124"/>
              <a:gd name="connsiteX1528" fmla="*/ 1140073 w 3811752"/>
              <a:gd name="connsiteY1528" fmla="*/ 1118185 h 2412124"/>
              <a:gd name="connsiteX1529" fmla="*/ 1150569 w 3811752"/>
              <a:gd name="connsiteY1529" fmla="*/ 1125520 h 2412124"/>
              <a:gd name="connsiteX1530" fmla="*/ 1148237 w 3811752"/>
              <a:gd name="connsiteY1530" fmla="*/ 1127856 h 2412124"/>
              <a:gd name="connsiteX1531" fmla="*/ 1136811 w 3811752"/>
              <a:gd name="connsiteY1531" fmla="*/ 1130523 h 2412124"/>
              <a:gd name="connsiteX1532" fmla="*/ 1119321 w 3811752"/>
              <a:gd name="connsiteY1532" fmla="*/ 1141529 h 2412124"/>
              <a:gd name="connsiteX1533" fmla="*/ 1113958 w 3811752"/>
              <a:gd name="connsiteY1533" fmla="*/ 1148864 h 2412124"/>
              <a:gd name="connsiteX1534" fmla="*/ 1111392 w 3811752"/>
              <a:gd name="connsiteY1534" fmla="*/ 1157203 h 2412124"/>
              <a:gd name="connsiteX1535" fmla="*/ 1109526 w 3811752"/>
              <a:gd name="connsiteY1535" fmla="*/ 1157538 h 2412124"/>
              <a:gd name="connsiteX1536" fmla="*/ 1103697 w 3811752"/>
              <a:gd name="connsiteY1536" fmla="*/ 1156203 h 2412124"/>
              <a:gd name="connsiteX1537" fmla="*/ 1093202 w 3811752"/>
              <a:gd name="connsiteY1537" fmla="*/ 1162872 h 2412124"/>
              <a:gd name="connsiteX1538" fmla="*/ 1092271 w 3811752"/>
              <a:gd name="connsiteY1538" fmla="*/ 1166204 h 2412124"/>
              <a:gd name="connsiteX1539" fmla="*/ 1086438 w 3811752"/>
              <a:gd name="connsiteY1539" fmla="*/ 1165874 h 2412124"/>
              <a:gd name="connsiteX1540" fmla="*/ 1079679 w 3811752"/>
              <a:gd name="connsiteY1540" fmla="*/ 1164207 h 2412124"/>
              <a:gd name="connsiteX1541" fmla="*/ 1075247 w 3811752"/>
              <a:gd name="connsiteY1541" fmla="*/ 1155537 h 2412124"/>
              <a:gd name="connsiteX1542" fmla="*/ 1076182 w 3811752"/>
              <a:gd name="connsiteY1542" fmla="*/ 1146197 h 2412124"/>
              <a:gd name="connsiteX1543" fmla="*/ 1080144 w 3811752"/>
              <a:gd name="connsiteY1543" fmla="*/ 1139528 h 2412124"/>
              <a:gd name="connsiteX1544" fmla="*/ 1075947 w 3811752"/>
              <a:gd name="connsiteY1544" fmla="*/ 1118516 h 2412124"/>
              <a:gd name="connsiteX1545" fmla="*/ 1081775 w 3811752"/>
              <a:gd name="connsiteY1545" fmla="*/ 1107844 h 2412124"/>
              <a:gd name="connsiteX1546" fmla="*/ 1082476 w 3811752"/>
              <a:gd name="connsiteY1546" fmla="*/ 1083504 h 2412124"/>
              <a:gd name="connsiteX1547" fmla="*/ 1089940 w 3811752"/>
              <a:gd name="connsiteY1547" fmla="*/ 1064493 h 2412124"/>
              <a:gd name="connsiteX1548" fmla="*/ 1097399 w 3811752"/>
              <a:gd name="connsiteY1548" fmla="*/ 1059490 h 2412124"/>
              <a:gd name="connsiteX1549" fmla="*/ 942562 w 3811752"/>
              <a:gd name="connsiteY1549" fmla="*/ 279465 h 2412124"/>
              <a:gd name="connsiteX1550" fmla="*/ 943262 w 3811752"/>
              <a:gd name="connsiteY1550" fmla="*/ 279131 h 2412124"/>
              <a:gd name="connsiteX1551" fmla="*/ 943027 w 3811752"/>
              <a:gd name="connsiteY1551" fmla="*/ 277464 h 2412124"/>
              <a:gd name="connsiteX1552" fmla="*/ 938365 w 3811752"/>
              <a:gd name="connsiteY1552" fmla="*/ 270127 h 2412124"/>
              <a:gd name="connsiteX1553" fmla="*/ 937895 w 3811752"/>
              <a:gd name="connsiteY1553" fmla="*/ 267459 h 2412124"/>
              <a:gd name="connsiteX1554" fmla="*/ 946525 w 3811752"/>
              <a:gd name="connsiteY1554" fmla="*/ 257454 h 2412124"/>
              <a:gd name="connsiteX1555" fmla="*/ 950487 w 3811752"/>
              <a:gd name="connsiteY1555" fmla="*/ 256121 h 2412124"/>
              <a:gd name="connsiteX1556" fmla="*/ 964480 w 3811752"/>
              <a:gd name="connsiteY1556" fmla="*/ 246116 h 2412124"/>
              <a:gd name="connsiteX1557" fmla="*/ 970778 w 3811752"/>
              <a:gd name="connsiteY1557" fmla="*/ 238446 h 2412124"/>
              <a:gd name="connsiteX1558" fmla="*/ 970313 w 3811752"/>
              <a:gd name="connsiteY1558" fmla="*/ 237445 h 2412124"/>
              <a:gd name="connsiteX1559" fmla="*/ 942562 w 3811752"/>
              <a:gd name="connsiteY1559" fmla="*/ 225439 h 2412124"/>
              <a:gd name="connsiteX1560" fmla="*/ 941396 w 3811752"/>
              <a:gd name="connsiteY1560" fmla="*/ 223105 h 2412124"/>
              <a:gd name="connsiteX1561" fmla="*/ 926468 w 3811752"/>
              <a:gd name="connsiteY1561" fmla="*/ 212433 h 2412124"/>
              <a:gd name="connsiteX1562" fmla="*/ 905482 w 3811752"/>
              <a:gd name="connsiteY1562" fmla="*/ 202763 h 2412124"/>
              <a:gd name="connsiteX1563" fmla="*/ 896387 w 3811752"/>
              <a:gd name="connsiteY1563" fmla="*/ 200428 h 2412124"/>
              <a:gd name="connsiteX1564" fmla="*/ 884960 w 3811752"/>
              <a:gd name="connsiteY1564" fmla="*/ 201762 h 2412124"/>
              <a:gd name="connsiteX1565" fmla="*/ 873303 w 3811752"/>
              <a:gd name="connsiteY1565" fmla="*/ 206430 h 2412124"/>
              <a:gd name="connsiteX1566" fmla="*/ 873769 w 3811752"/>
              <a:gd name="connsiteY1566" fmla="*/ 209099 h 2412124"/>
              <a:gd name="connsiteX1567" fmla="*/ 869806 w 3811752"/>
              <a:gd name="connsiteY1567" fmla="*/ 215768 h 2412124"/>
              <a:gd name="connsiteX1568" fmla="*/ 852547 w 3811752"/>
              <a:gd name="connsiteY1568" fmla="*/ 230109 h 2412124"/>
              <a:gd name="connsiteX1569" fmla="*/ 850451 w 3811752"/>
              <a:gd name="connsiteY1569" fmla="*/ 233777 h 2412124"/>
              <a:gd name="connsiteX1570" fmla="*/ 840190 w 3811752"/>
              <a:gd name="connsiteY1570" fmla="*/ 242448 h 2412124"/>
              <a:gd name="connsiteX1571" fmla="*/ 837859 w 3811752"/>
              <a:gd name="connsiteY1571" fmla="*/ 247784 h 2412124"/>
              <a:gd name="connsiteX1572" fmla="*/ 837393 w 3811752"/>
              <a:gd name="connsiteY1572" fmla="*/ 251118 h 2412124"/>
              <a:gd name="connsiteX1573" fmla="*/ 833661 w 3811752"/>
              <a:gd name="connsiteY1573" fmla="*/ 257121 h 2412124"/>
              <a:gd name="connsiteX1574" fmla="*/ 821300 w 3811752"/>
              <a:gd name="connsiteY1574" fmla="*/ 266125 h 2412124"/>
              <a:gd name="connsiteX1575" fmla="*/ 822465 w 3811752"/>
              <a:gd name="connsiteY1575" fmla="*/ 272795 h 2412124"/>
              <a:gd name="connsiteX1576" fmla="*/ 825032 w 3811752"/>
              <a:gd name="connsiteY1576" fmla="*/ 272462 h 2412124"/>
              <a:gd name="connsiteX1577" fmla="*/ 833661 w 3811752"/>
              <a:gd name="connsiteY1577" fmla="*/ 281133 h 2412124"/>
              <a:gd name="connsiteX1578" fmla="*/ 832961 w 3811752"/>
              <a:gd name="connsiteY1578" fmla="*/ 284800 h 2412124"/>
              <a:gd name="connsiteX1579" fmla="*/ 828529 w 3811752"/>
              <a:gd name="connsiteY1579" fmla="*/ 286467 h 2412124"/>
              <a:gd name="connsiteX1580" fmla="*/ 836923 w 3811752"/>
              <a:gd name="connsiteY1580" fmla="*/ 294472 h 2412124"/>
              <a:gd name="connsiteX1581" fmla="*/ 842756 w 3811752"/>
              <a:gd name="connsiteY1581" fmla="*/ 294138 h 2412124"/>
              <a:gd name="connsiteX1582" fmla="*/ 847419 w 3811752"/>
              <a:gd name="connsiteY1582" fmla="*/ 296139 h 2412124"/>
              <a:gd name="connsiteX1583" fmla="*/ 850216 w 3811752"/>
              <a:gd name="connsiteY1583" fmla="*/ 298474 h 2412124"/>
              <a:gd name="connsiteX1584" fmla="*/ 851847 w 3811752"/>
              <a:gd name="connsiteY1584" fmla="*/ 301809 h 2412124"/>
              <a:gd name="connsiteX1585" fmla="*/ 851381 w 3811752"/>
              <a:gd name="connsiteY1585" fmla="*/ 307478 h 2412124"/>
              <a:gd name="connsiteX1586" fmla="*/ 837859 w 3811752"/>
              <a:gd name="connsiteY1586" fmla="*/ 308145 h 2412124"/>
              <a:gd name="connsiteX1587" fmla="*/ 828764 w 3811752"/>
              <a:gd name="connsiteY1587" fmla="*/ 306144 h 2412124"/>
              <a:gd name="connsiteX1588" fmla="*/ 821534 w 3811752"/>
              <a:gd name="connsiteY1588" fmla="*/ 302141 h 2412124"/>
              <a:gd name="connsiteX1589" fmla="*/ 815937 w 3811752"/>
              <a:gd name="connsiteY1589" fmla="*/ 293138 h 2412124"/>
              <a:gd name="connsiteX1590" fmla="*/ 808708 w 3811752"/>
              <a:gd name="connsiteY1590" fmla="*/ 286467 h 2412124"/>
              <a:gd name="connsiteX1591" fmla="*/ 795650 w 3811752"/>
              <a:gd name="connsiteY1591" fmla="*/ 282466 h 2412124"/>
              <a:gd name="connsiteX1592" fmla="*/ 795415 w 3811752"/>
              <a:gd name="connsiteY1592" fmla="*/ 278130 h 2412124"/>
              <a:gd name="connsiteX1593" fmla="*/ 797281 w 3811752"/>
              <a:gd name="connsiteY1593" fmla="*/ 273796 h 2412124"/>
              <a:gd name="connsiteX1594" fmla="*/ 797051 w 3811752"/>
              <a:gd name="connsiteY1594" fmla="*/ 271795 h 2412124"/>
              <a:gd name="connsiteX1595" fmla="*/ 792853 w 3811752"/>
              <a:gd name="connsiteY1595" fmla="*/ 265125 h 2412124"/>
              <a:gd name="connsiteX1596" fmla="*/ 778861 w 3811752"/>
              <a:gd name="connsiteY1596" fmla="*/ 266792 h 2412124"/>
              <a:gd name="connsiteX1597" fmla="*/ 776995 w 3811752"/>
              <a:gd name="connsiteY1597" fmla="*/ 264791 h 2412124"/>
              <a:gd name="connsiteX1598" fmla="*/ 771166 w 3811752"/>
              <a:gd name="connsiteY1598" fmla="*/ 264125 h 2412124"/>
              <a:gd name="connsiteX1599" fmla="*/ 758104 w 3811752"/>
              <a:gd name="connsiteY1599" fmla="*/ 265459 h 2412124"/>
              <a:gd name="connsiteX1600" fmla="*/ 749710 w 3811752"/>
              <a:gd name="connsiteY1600" fmla="*/ 275797 h 2412124"/>
              <a:gd name="connsiteX1601" fmla="*/ 746213 w 3811752"/>
              <a:gd name="connsiteY1601" fmla="*/ 283466 h 2412124"/>
              <a:gd name="connsiteX1602" fmla="*/ 746213 w 3811752"/>
              <a:gd name="connsiteY1602" fmla="*/ 287468 h 2412124"/>
              <a:gd name="connsiteX1603" fmla="*/ 748779 w 3811752"/>
              <a:gd name="connsiteY1603" fmla="*/ 290470 h 2412124"/>
              <a:gd name="connsiteX1604" fmla="*/ 754842 w 3811752"/>
              <a:gd name="connsiteY1604" fmla="*/ 289802 h 2412124"/>
              <a:gd name="connsiteX1605" fmla="*/ 760671 w 3811752"/>
              <a:gd name="connsiteY1605" fmla="*/ 295472 h 2412124"/>
              <a:gd name="connsiteX1606" fmla="*/ 761371 w 3811752"/>
              <a:gd name="connsiteY1606" fmla="*/ 300141 h 2412124"/>
              <a:gd name="connsiteX1607" fmla="*/ 759270 w 3811752"/>
              <a:gd name="connsiteY1607" fmla="*/ 302809 h 2412124"/>
              <a:gd name="connsiteX1608" fmla="*/ 759270 w 3811752"/>
              <a:gd name="connsiteY1608" fmla="*/ 307145 h 2412124"/>
              <a:gd name="connsiteX1609" fmla="*/ 761136 w 3811752"/>
              <a:gd name="connsiteY1609" fmla="*/ 311146 h 2412124"/>
              <a:gd name="connsiteX1610" fmla="*/ 766269 w 3811752"/>
              <a:gd name="connsiteY1610" fmla="*/ 317483 h 2412124"/>
              <a:gd name="connsiteX1611" fmla="*/ 766269 w 3811752"/>
              <a:gd name="connsiteY1611" fmla="*/ 323151 h 2412124"/>
              <a:gd name="connsiteX1612" fmla="*/ 765103 w 3811752"/>
              <a:gd name="connsiteY1612" fmla="*/ 325820 h 2412124"/>
              <a:gd name="connsiteX1613" fmla="*/ 765568 w 3811752"/>
              <a:gd name="connsiteY1613" fmla="*/ 329822 h 2412124"/>
              <a:gd name="connsiteX1614" fmla="*/ 771397 w 3811752"/>
              <a:gd name="connsiteY1614" fmla="*/ 340827 h 2412124"/>
              <a:gd name="connsiteX1615" fmla="*/ 776064 w 3811752"/>
              <a:gd name="connsiteY1615" fmla="*/ 346830 h 2412124"/>
              <a:gd name="connsiteX1616" fmla="*/ 786790 w 3811752"/>
              <a:gd name="connsiteY1616" fmla="*/ 355834 h 2412124"/>
              <a:gd name="connsiteX1617" fmla="*/ 812205 w 3811752"/>
              <a:gd name="connsiteY1617" fmla="*/ 364837 h 2412124"/>
              <a:gd name="connsiteX1618" fmla="*/ 816637 w 3811752"/>
              <a:gd name="connsiteY1618" fmla="*/ 370507 h 2412124"/>
              <a:gd name="connsiteX1619" fmla="*/ 825967 w 3811752"/>
              <a:gd name="connsiteY1619" fmla="*/ 378511 h 2412124"/>
              <a:gd name="connsiteX1620" fmla="*/ 863743 w 3811752"/>
              <a:gd name="connsiteY1620" fmla="*/ 384513 h 2412124"/>
              <a:gd name="connsiteX1621" fmla="*/ 875400 w 3811752"/>
              <a:gd name="connsiteY1621" fmla="*/ 381179 h 2412124"/>
              <a:gd name="connsiteX1622" fmla="*/ 880763 w 3811752"/>
              <a:gd name="connsiteY1622" fmla="*/ 377844 h 2412124"/>
              <a:gd name="connsiteX1623" fmla="*/ 884029 w 3811752"/>
              <a:gd name="connsiteY1623" fmla="*/ 379511 h 2412124"/>
              <a:gd name="connsiteX1624" fmla="*/ 885896 w 3811752"/>
              <a:gd name="connsiteY1624" fmla="*/ 383180 h 2412124"/>
              <a:gd name="connsiteX1625" fmla="*/ 880298 w 3811752"/>
              <a:gd name="connsiteY1625" fmla="*/ 392518 h 2412124"/>
              <a:gd name="connsiteX1626" fmla="*/ 885195 w 3811752"/>
              <a:gd name="connsiteY1626" fmla="*/ 392518 h 2412124"/>
              <a:gd name="connsiteX1627" fmla="*/ 887061 w 3811752"/>
              <a:gd name="connsiteY1627" fmla="*/ 390183 h 2412124"/>
              <a:gd name="connsiteX1628" fmla="*/ 892189 w 3811752"/>
              <a:gd name="connsiteY1628" fmla="*/ 394519 h 2412124"/>
              <a:gd name="connsiteX1629" fmla="*/ 899188 w 3811752"/>
              <a:gd name="connsiteY1629" fmla="*/ 395185 h 2412124"/>
              <a:gd name="connsiteX1630" fmla="*/ 896856 w 3811752"/>
              <a:gd name="connsiteY1630" fmla="*/ 404523 h 2412124"/>
              <a:gd name="connsiteX1631" fmla="*/ 901754 w 3811752"/>
              <a:gd name="connsiteY1631" fmla="*/ 407191 h 2412124"/>
              <a:gd name="connsiteX1632" fmla="*/ 906417 w 3811752"/>
              <a:gd name="connsiteY1632" fmla="*/ 407524 h 2412124"/>
              <a:gd name="connsiteX1633" fmla="*/ 929970 w 3811752"/>
              <a:gd name="connsiteY1633" fmla="*/ 403523 h 2412124"/>
              <a:gd name="connsiteX1634" fmla="*/ 936729 w 3811752"/>
              <a:gd name="connsiteY1634" fmla="*/ 404857 h 2412124"/>
              <a:gd name="connsiteX1635" fmla="*/ 940927 w 3811752"/>
              <a:gd name="connsiteY1635" fmla="*/ 400187 h 2412124"/>
              <a:gd name="connsiteX1636" fmla="*/ 941396 w 3811752"/>
              <a:gd name="connsiteY1636" fmla="*/ 397186 h 2412124"/>
              <a:gd name="connsiteX1637" fmla="*/ 938830 w 3811752"/>
              <a:gd name="connsiteY1637" fmla="*/ 389517 h 2412124"/>
              <a:gd name="connsiteX1638" fmla="*/ 936264 w 3811752"/>
              <a:gd name="connsiteY1638" fmla="*/ 383513 h 2412124"/>
              <a:gd name="connsiteX1639" fmla="*/ 933002 w 3811752"/>
              <a:gd name="connsiteY1639" fmla="*/ 379177 h 2412124"/>
              <a:gd name="connsiteX1640" fmla="*/ 933932 w 3811752"/>
              <a:gd name="connsiteY1640" fmla="*/ 361837 h 2412124"/>
              <a:gd name="connsiteX1641" fmla="*/ 934633 w 3811752"/>
              <a:gd name="connsiteY1641" fmla="*/ 359169 h 2412124"/>
              <a:gd name="connsiteX1642" fmla="*/ 942327 w 3811752"/>
              <a:gd name="connsiteY1642" fmla="*/ 354500 h 2412124"/>
              <a:gd name="connsiteX1643" fmla="*/ 952823 w 3811752"/>
              <a:gd name="connsiteY1643" fmla="*/ 344161 h 2412124"/>
              <a:gd name="connsiteX1644" fmla="*/ 953519 w 3811752"/>
              <a:gd name="connsiteY1644" fmla="*/ 338159 h 2412124"/>
              <a:gd name="connsiteX1645" fmla="*/ 948856 w 3811752"/>
              <a:gd name="connsiteY1645" fmla="*/ 334490 h 2412124"/>
              <a:gd name="connsiteX1646" fmla="*/ 948156 w 3811752"/>
              <a:gd name="connsiteY1646" fmla="*/ 329488 h 2412124"/>
              <a:gd name="connsiteX1647" fmla="*/ 951187 w 3811752"/>
              <a:gd name="connsiteY1647" fmla="*/ 319150 h 2412124"/>
              <a:gd name="connsiteX1648" fmla="*/ 956085 w 3811752"/>
              <a:gd name="connsiteY1648" fmla="*/ 314148 h 2412124"/>
              <a:gd name="connsiteX1649" fmla="*/ 957020 w 3811752"/>
              <a:gd name="connsiteY1649" fmla="*/ 310146 h 2412124"/>
              <a:gd name="connsiteX1650" fmla="*/ 956550 w 3811752"/>
              <a:gd name="connsiteY1650" fmla="*/ 307145 h 2412124"/>
              <a:gd name="connsiteX1651" fmla="*/ 949091 w 3811752"/>
              <a:gd name="connsiteY1651" fmla="*/ 297139 h 2412124"/>
              <a:gd name="connsiteX1652" fmla="*/ 942092 w 3811752"/>
              <a:gd name="connsiteY1652" fmla="*/ 290803 h 2412124"/>
              <a:gd name="connsiteX1653" fmla="*/ 940231 w 3811752"/>
              <a:gd name="connsiteY1653" fmla="*/ 283466 h 2412124"/>
              <a:gd name="connsiteX1654" fmla="*/ 942562 w 3811752"/>
              <a:gd name="connsiteY1654" fmla="*/ 279465 h 2412124"/>
              <a:gd name="connsiteX1655" fmla="*/ 741315 w 3811752"/>
              <a:gd name="connsiteY1655" fmla="*/ 218104 h 2412124"/>
              <a:gd name="connsiteX1656" fmla="*/ 748544 w 3811752"/>
              <a:gd name="connsiteY1656" fmla="*/ 221773 h 2412124"/>
              <a:gd name="connsiteX1657" fmla="*/ 754377 w 3811752"/>
              <a:gd name="connsiteY1657" fmla="*/ 221440 h 2412124"/>
              <a:gd name="connsiteX1658" fmla="*/ 761136 w 3811752"/>
              <a:gd name="connsiteY1658" fmla="*/ 225108 h 2412124"/>
              <a:gd name="connsiteX1659" fmla="*/ 773032 w 3811752"/>
              <a:gd name="connsiteY1659" fmla="*/ 233445 h 2412124"/>
              <a:gd name="connsiteX1660" fmla="*/ 781192 w 3811752"/>
              <a:gd name="connsiteY1660" fmla="*/ 241115 h 2412124"/>
              <a:gd name="connsiteX1661" fmla="*/ 785624 w 3811752"/>
              <a:gd name="connsiteY1661" fmla="*/ 248118 h 2412124"/>
              <a:gd name="connsiteX1662" fmla="*/ 793319 w 3811752"/>
              <a:gd name="connsiteY1662" fmla="*/ 257456 h 2412124"/>
              <a:gd name="connsiteX1663" fmla="*/ 786790 w 3811752"/>
              <a:gd name="connsiteY1663" fmla="*/ 257790 h 2412124"/>
              <a:gd name="connsiteX1664" fmla="*/ 779326 w 3811752"/>
              <a:gd name="connsiteY1664" fmla="*/ 254788 h 2412124"/>
              <a:gd name="connsiteX1665" fmla="*/ 739919 w 3811752"/>
              <a:gd name="connsiteY1665" fmla="*/ 232444 h 2412124"/>
              <a:gd name="connsiteX1666" fmla="*/ 729423 w 3811752"/>
              <a:gd name="connsiteY1666" fmla="*/ 222440 h 2412124"/>
              <a:gd name="connsiteX1667" fmla="*/ 729658 w 3811752"/>
              <a:gd name="connsiteY1667" fmla="*/ 218771 h 2412124"/>
              <a:gd name="connsiteX1668" fmla="*/ 741315 w 3811752"/>
              <a:gd name="connsiteY1668" fmla="*/ 218104 h 2412124"/>
              <a:gd name="connsiteX1669" fmla="*/ 832726 w 3811752"/>
              <a:gd name="connsiteY1669" fmla="*/ 198429 h 2412124"/>
              <a:gd name="connsiteX1670" fmla="*/ 825497 w 3811752"/>
              <a:gd name="connsiteY1670" fmla="*/ 199095 h 2412124"/>
              <a:gd name="connsiteX1671" fmla="*/ 810808 w 3811752"/>
              <a:gd name="connsiteY1671" fmla="*/ 211101 h 2412124"/>
              <a:gd name="connsiteX1672" fmla="*/ 822235 w 3811752"/>
              <a:gd name="connsiteY1672" fmla="*/ 214102 h 2412124"/>
              <a:gd name="connsiteX1673" fmla="*/ 827363 w 3811752"/>
              <a:gd name="connsiteY1673" fmla="*/ 218104 h 2412124"/>
              <a:gd name="connsiteX1674" fmla="*/ 827598 w 3811752"/>
              <a:gd name="connsiteY1674" fmla="*/ 221439 h 2412124"/>
              <a:gd name="connsiteX1675" fmla="*/ 824801 w 3811752"/>
              <a:gd name="connsiteY1675" fmla="*/ 226108 h 2412124"/>
              <a:gd name="connsiteX1676" fmla="*/ 824566 w 3811752"/>
              <a:gd name="connsiteY1676" fmla="*/ 228108 h 2412124"/>
              <a:gd name="connsiteX1677" fmla="*/ 834827 w 3811752"/>
              <a:gd name="connsiteY1677" fmla="*/ 224106 h 2412124"/>
              <a:gd name="connsiteX1678" fmla="*/ 838089 w 3811752"/>
              <a:gd name="connsiteY1678" fmla="*/ 221439 h 2412124"/>
              <a:gd name="connsiteX1679" fmla="*/ 842521 w 3811752"/>
              <a:gd name="connsiteY1679" fmla="*/ 215103 h 2412124"/>
              <a:gd name="connsiteX1680" fmla="*/ 841356 w 3811752"/>
              <a:gd name="connsiteY1680" fmla="*/ 197762 h 2412124"/>
              <a:gd name="connsiteX1681" fmla="*/ 840425 w 3811752"/>
              <a:gd name="connsiteY1681" fmla="*/ 195427 h 2412124"/>
              <a:gd name="connsiteX1682" fmla="*/ 835527 w 3811752"/>
              <a:gd name="connsiteY1682" fmla="*/ 196094 h 2412124"/>
              <a:gd name="connsiteX1683" fmla="*/ 832726 w 3811752"/>
              <a:gd name="connsiteY1683" fmla="*/ 198429 h 2412124"/>
              <a:gd name="connsiteX1684" fmla="*/ 1014617 w 3811752"/>
              <a:gd name="connsiteY1684" fmla="*/ 292470 h 2412124"/>
              <a:gd name="connsiteX1685" fmla="*/ 1016018 w 3811752"/>
              <a:gd name="connsiteY1685" fmla="*/ 288801 h 2412124"/>
              <a:gd name="connsiteX1686" fmla="*/ 1019280 w 3811752"/>
              <a:gd name="connsiteY1686" fmla="*/ 288801 h 2412124"/>
              <a:gd name="connsiteX1687" fmla="*/ 1025809 w 3811752"/>
              <a:gd name="connsiteY1687" fmla="*/ 300140 h 2412124"/>
              <a:gd name="connsiteX1688" fmla="*/ 1034904 w 3811752"/>
              <a:gd name="connsiteY1688" fmla="*/ 307810 h 2412124"/>
              <a:gd name="connsiteX1689" fmla="*/ 1043534 w 3811752"/>
              <a:gd name="connsiteY1689" fmla="*/ 313146 h 2412124"/>
              <a:gd name="connsiteX1690" fmla="*/ 1047961 w 3811752"/>
              <a:gd name="connsiteY1690" fmla="*/ 314480 h 2412124"/>
              <a:gd name="connsiteX1691" fmla="*/ 1050528 w 3811752"/>
              <a:gd name="connsiteY1691" fmla="*/ 316814 h 2412124"/>
              <a:gd name="connsiteX1692" fmla="*/ 1053325 w 3811752"/>
              <a:gd name="connsiteY1692" fmla="*/ 330155 h 2412124"/>
              <a:gd name="connsiteX1693" fmla="*/ 1048196 w 3811752"/>
              <a:gd name="connsiteY1693" fmla="*/ 327820 h 2412124"/>
              <a:gd name="connsiteX1694" fmla="*/ 1044930 w 3811752"/>
              <a:gd name="connsiteY1694" fmla="*/ 325151 h 2412124"/>
              <a:gd name="connsiteX1695" fmla="*/ 1040267 w 3811752"/>
              <a:gd name="connsiteY1695" fmla="*/ 324818 h 2412124"/>
              <a:gd name="connsiteX1696" fmla="*/ 1030472 w 3811752"/>
              <a:gd name="connsiteY1696" fmla="*/ 330155 h 2412124"/>
              <a:gd name="connsiteX1697" fmla="*/ 1022777 w 3811752"/>
              <a:gd name="connsiteY1697" fmla="*/ 332488 h 2412124"/>
              <a:gd name="connsiteX1698" fmla="*/ 1020446 w 3811752"/>
              <a:gd name="connsiteY1698" fmla="*/ 332488 h 2412124"/>
              <a:gd name="connsiteX1699" fmla="*/ 1016018 w 3811752"/>
              <a:gd name="connsiteY1699" fmla="*/ 330487 h 2412124"/>
              <a:gd name="connsiteX1700" fmla="*/ 1014848 w 3811752"/>
              <a:gd name="connsiteY1700" fmla="*/ 328820 h 2412124"/>
              <a:gd name="connsiteX1701" fmla="*/ 1013682 w 3811752"/>
              <a:gd name="connsiteY1701" fmla="*/ 324151 h 2412124"/>
              <a:gd name="connsiteX1702" fmla="*/ 1013917 w 3811752"/>
              <a:gd name="connsiteY1702" fmla="*/ 316481 h 2412124"/>
              <a:gd name="connsiteX1703" fmla="*/ 1015318 w 3811752"/>
              <a:gd name="connsiteY1703" fmla="*/ 312812 h 2412124"/>
              <a:gd name="connsiteX1704" fmla="*/ 1014617 w 3811752"/>
              <a:gd name="connsiteY1704" fmla="*/ 292470 h 2412124"/>
              <a:gd name="connsiteX1705" fmla="*/ 984301 w 3811752"/>
              <a:gd name="connsiteY1705" fmla="*/ 274793 h 2412124"/>
              <a:gd name="connsiteX1706" fmla="*/ 979173 w 3811752"/>
              <a:gd name="connsiteY1706" fmla="*/ 278461 h 2412124"/>
              <a:gd name="connsiteX1707" fmla="*/ 971944 w 3811752"/>
              <a:gd name="connsiteY1707" fmla="*/ 292134 h 2412124"/>
              <a:gd name="connsiteX1708" fmla="*/ 972174 w 3811752"/>
              <a:gd name="connsiteY1708" fmla="*/ 299137 h 2412124"/>
              <a:gd name="connsiteX1709" fmla="*/ 973810 w 3811752"/>
              <a:gd name="connsiteY1709" fmla="*/ 302472 h 2412124"/>
              <a:gd name="connsiteX1710" fmla="*/ 976606 w 3811752"/>
              <a:gd name="connsiteY1710" fmla="*/ 304807 h 2412124"/>
              <a:gd name="connsiteX1711" fmla="*/ 979638 w 3811752"/>
              <a:gd name="connsiteY1711" fmla="*/ 315811 h 2412124"/>
              <a:gd name="connsiteX1712" fmla="*/ 980569 w 3811752"/>
              <a:gd name="connsiteY1712" fmla="*/ 322148 h 2412124"/>
              <a:gd name="connsiteX1713" fmla="*/ 982905 w 3811752"/>
              <a:gd name="connsiteY1713" fmla="*/ 322816 h 2412124"/>
              <a:gd name="connsiteX1714" fmla="*/ 996427 w 3811752"/>
              <a:gd name="connsiteY1714" fmla="*/ 319813 h 2412124"/>
              <a:gd name="connsiteX1715" fmla="*/ 1005757 w 3811752"/>
              <a:gd name="connsiteY1715" fmla="*/ 302472 h 2412124"/>
              <a:gd name="connsiteX1716" fmla="*/ 995497 w 3811752"/>
              <a:gd name="connsiteY1716" fmla="*/ 287465 h 2412124"/>
              <a:gd name="connsiteX1717" fmla="*/ 994096 w 3811752"/>
              <a:gd name="connsiteY1717" fmla="*/ 283130 h 2412124"/>
              <a:gd name="connsiteX1718" fmla="*/ 984301 w 3811752"/>
              <a:gd name="connsiteY1718" fmla="*/ 274793 h 2412124"/>
              <a:gd name="connsiteX1719" fmla="*/ 998063 w 3811752"/>
              <a:gd name="connsiteY1719" fmla="*/ 271463 h 2412124"/>
              <a:gd name="connsiteX1720" fmla="*/ 991765 w 3811752"/>
              <a:gd name="connsiteY1720" fmla="*/ 266127 h 2412124"/>
              <a:gd name="connsiteX1721" fmla="*/ 992235 w 3811752"/>
              <a:gd name="connsiteY1721" fmla="*/ 264793 h 2412124"/>
              <a:gd name="connsiteX1722" fmla="*/ 1003891 w 3811752"/>
              <a:gd name="connsiteY1722" fmla="*/ 259791 h 2412124"/>
              <a:gd name="connsiteX1723" fmla="*/ 1012286 w 3811752"/>
              <a:gd name="connsiteY1723" fmla="*/ 273798 h 2412124"/>
              <a:gd name="connsiteX1724" fmla="*/ 1007858 w 3811752"/>
              <a:gd name="connsiteY1724" fmla="*/ 275131 h 2412124"/>
              <a:gd name="connsiteX1725" fmla="*/ 1002726 w 3811752"/>
              <a:gd name="connsiteY1725" fmla="*/ 273798 h 2412124"/>
              <a:gd name="connsiteX1726" fmla="*/ 998063 w 3811752"/>
              <a:gd name="connsiteY1726" fmla="*/ 271463 h 2412124"/>
              <a:gd name="connsiteX1727" fmla="*/ 1169689 w 3811752"/>
              <a:gd name="connsiteY1727" fmla="*/ 685986 h 2412124"/>
              <a:gd name="connsiteX1728" fmla="*/ 1173652 w 3811752"/>
              <a:gd name="connsiteY1728" fmla="*/ 691989 h 2412124"/>
              <a:gd name="connsiteX1729" fmla="*/ 1183212 w 3811752"/>
              <a:gd name="connsiteY1729" fmla="*/ 695992 h 2412124"/>
              <a:gd name="connsiteX1730" fmla="*/ 1184848 w 3811752"/>
              <a:gd name="connsiteY1730" fmla="*/ 695322 h 2412124"/>
              <a:gd name="connsiteX1731" fmla="*/ 1175753 w 3811752"/>
              <a:gd name="connsiteY1731" fmla="*/ 685320 h 2412124"/>
              <a:gd name="connsiteX1732" fmla="*/ 1172721 w 3811752"/>
              <a:gd name="connsiteY1732" fmla="*/ 684320 h 2412124"/>
              <a:gd name="connsiteX1733" fmla="*/ 1169689 w 3811752"/>
              <a:gd name="connsiteY1733" fmla="*/ 685986 h 2412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</a:cxnLst>
            <a:rect l="l" t="t" r="r" b="b"/>
            <a:pathLst>
              <a:path w="3811752" h="2412124">
                <a:moveTo>
                  <a:pt x="1126085" y="1173883"/>
                </a:moveTo>
                <a:lnTo>
                  <a:pt x="1128647" y="1172882"/>
                </a:lnTo>
                <a:lnTo>
                  <a:pt x="1155231" y="1162206"/>
                </a:lnTo>
                <a:lnTo>
                  <a:pt x="1168524" y="1158539"/>
                </a:lnTo>
                <a:lnTo>
                  <a:pt x="1174352" y="1153536"/>
                </a:lnTo>
                <a:lnTo>
                  <a:pt x="1173887" y="1123523"/>
                </a:lnTo>
                <a:lnTo>
                  <a:pt x="1172486" y="1117189"/>
                </a:lnTo>
                <a:lnTo>
                  <a:pt x="1169224" y="1111851"/>
                </a:lnTo>
                <a:lnTo>
                  <a:pt x="1162926" y="1106517"/>
                </a:lnTo>
                <a:lnTo>
                  <a:pt x="1159664" y="1088507"/>
                </a:lnTo>
                <a:lnTo>
                  <a:pt x="1153831" y="1084505"/>
                </a:lnTo>
                <a:lnTo>
                  <a:pt x="1145906" y="1082503"/>
                </a:lnTo>
                <a:lnTo>
                  <a:pt x="1153365" y="1076169"/>
                </a:lnTo>
                <a:lnTo>
                  <a:pt x="1155697" y="1064832"/>
                </a:lnTo>
                <a:lnTo>
                  <a:pt x="1156632" y="1060826"/>
                </a:lnTo>
                <a:lnTo>
                  <a:pt x="1154531" y="1055827"/>
                </a:lnTo>
                <a:lnTo>
                  <a:pt x="1144270" y="1046152"/>
                </a:lnTo>
                <a:lnTo>
                  <a:pt x="1139373" y="1037151"/>
                </a:lnTo>
                <a:lnTo>
                  <a:pt x="1140543" y="1030482"/>
                </a:lnTo>
                <a:lnTo>
                  <a:pt x="1138442" y="1012806"/>
                </a:lnTo>
                <a:lnTo>
                  <a:pt x="1132844" y="999799"/>
                </a:lnTo>
                <a:lnTo>
                  <a:pt x="1127250" y="994796"/>
                </a:lnTo>
                <a:lnTo>
                  <a:pt x="1136811" y="989462"/>
                </a:lnTo>
                <a:lnTo>
                  <a:pt x="1144040" y="981123"/>
                </a:lnTo>
                <a:lnTo>
                  <a:pt x="1149633" y="988462"/>
                </a:lnTo>
                <a:lnTo>
                  <a:pt x="1152200" y="989797"/>
                </a:lnTo>
                <a:lnTo>
                  <a:pt x="1158028" y="988797"/>
                </a:lnTo>
                <a:lnTo>
                  <a:pt x="1165492" y="984124"/>
                </a:lnTo>
                <a:lnTo>
                  <a:pt x="1167123" y="978791"/>
                </a:lnTo>
                <a:lnTo>
                  <a:pt x="1164561" y="971787"/>
                </a:lnTo>
                <a:lnTo>
                  <a:pt x="1153365" y="961115"/>
                </a:lnTo>
                <a:lnTo>
                  <a:pt x="1144505" y="956113"/>
                </a:lnTo>
                <a:lnTo>
                  <a:pt x="1140773" y="956448"/>
                </a:lnTo>
                <a:lnTo>
                  <a:pt x="1135645" y="954446"/>
                </a:lnTo>
                <a:lnTo>
                  <a:pt x="1130512" y="950444"/>
                </a:lnTo>
                <a:lnTo>
                  <a:pt x="1123053" y="937101"/>
                </a:lnTo>
                <a:lnTo>
                  <a:pt x="1133779" y="922097"/>
                </a:lnTo>
                <a:lnTo>
                  <a:pt x="1135876" y="915759"/>
                </a:lnTo>
                <a:lnTo>
                  <a:pt x="1141008" y="907423"/>
                </a:lnTo>
                <a:lnTo>
                  <a:pt x="1147302" y="902085"/>
                </a:lnTo>
                <a:lnTo>
                  <a:pt x="1149168" y="896752"/>
                </a:lnTo>
                <a:lnTo>
                  <a:pt x="1149633" y="894751"/>
                </a:lnTo>
                <a:lnTo>
                  <a:pt x="1150799" y="888082"/>
                </a:lnTo>
                <a:lnTo>
                  <a:pt x="1146136" y="874074"/>
                </a:lnTo>
                <a:lnTo>
                  <a:pt x="1147302" y="867739"/>
                </a:lnTo>
                <a:lnTo>
                  <a:pt x="1140308" y="858069"/>
                </a:lnTo>
                <a:lnTo>
                  <a:pt x="1139373" y="854066"/>
                </a:lnTo>
                <a:lnTo>
                  <a:pt x="1139142" y="852731"/>
                </a:lnTo>
                <a:lnTo>
                  <a:pt x="1140073" y="836391"/>
                </a:lnTo>
                <a:lnTo>
                  <a:pt x="1141474" y="833389"/>
                </a:lnTo>
                <a:lnTo>
                  <a:pt x="1160364" y="810380"/>
                </a:lnTo>
                <a:lnTo>
                  <a:pt x="1163626" y="809044"/>
                </a:lnTo>
                <a:lnTo>
                  <a:pt x="1166893" y="806043"/>
                </a:lnTo>
                <a:lnTo>
                  <a:pt x="1168989" y="802040"/>
                </a:lnTo>
                <a:lnTo>
                  <a:pt x="1172021" y="790368"/>
                </a:lnTo>
                <a:lnTo>
                  <a:pt x="1171790" y="786031"/>
                </a:lnTo>
                <a:lnTo>
                  <a:pt x="1170155" y="782699"/>
                </a:lnTo>
                <a:lnTo>
                  <a:pt x="1172486" y="770361"/>
                </a:lnTo>
                <a:lnTo>
                  <a:pt x="1175753" y="760686"/>
                </a:lnTo>
                <a:lnTo>
                  <a:pt x="1180650" y="752351"/>
                </a:lnTo>
                <a:lnTo>
                  <a:pt x="1181116" y="751350"/>
                </a:lnTo>
                <a:lnTo>
                  <a:pt x="1181581" y="748683"/>
                </a:lnTo>
                <a:lnTo>
                  <a:pt x="1180881" y="743345"/>
                </a:lnTo>
                <a:lnTo>
                  <a:pt x="1182982" y="734675"/>
                </a:lnTo>
                <a:lnTo>
                  <a:pt x="1197205" y="729672"/>
                </a:lnTo>
                <a:lnTo>
                  <a:pt x="1211198" y="727340"/>
                </a:lnTo>
                <a:lnTo>
                  <a:pt x="1220527" y="719336"/>
                </a:lnTo>
                <a:lnTo>
                  <a:pt x="1222389" y="715668"/>
                </a:lnTo>
                <a:lnTo>
                  <a:pt x="1219362" y="707664"/>
                </a:lnTo>
                <a:lnTo>
                  <a:pt x="1220527" y="694326"/>
                </a:lnTo>
                <a:lnTo>
                  <a:pt x="1221223" y="690654"/>
                </a:lnTo>
                <a:lnTo>
                  <a:pt x="1223089" y="687652"/>
                </a:lnTo>
                <a:lnTo>
                  <a:pt x="1219592" y="678316"/>
                </a:lnTo>
                <a:lnTo>
                  <a:pt x="1195574" y="664308"/>
                </a:lnTo>
                <a:lnTo>
                  <a:pt x="1183682" y="647968"/>
                </a:lnTo>
                <a:lnTo>
                  <a:pt x="1175753" y="639633"/>
                </a:lnTo>
                <a:lnTo>
                  <a:pt x="1173652" y="634295"/>
                </a:lnTo>
                <a:lnTo>
                  <a:pt x="1165257" y="630963"/>
                </a:lnTo>
                <a:lnTo>
                  <a:pt x="1155231" y="612617"/>
                </a:lnTo>
                <a:lnTo>
                  <a:pt x="1154766" y="611286"/>
                </a:lnTo>
                <a:lnTo>
                  <a:pt x="1155231" y="599614"/>
                </a:lnTo>
                <a:lnTo>
                  <a:pt x="1154766" y="593610"/>
                </a:lnTo>
                <a:lnTo>
                  <a:pt x="1152200" y="584275"/>
                </a:lnTo>
                <a:lnTo>
                  <a:pt x="1155466" y="577601"/>
                </a:lnTo>
                <a:lnTo>
                  <a:pt x="1156166" y="568265"/>
                </a:lnTo>
                <a:lnTo>
                  <a:pt x="1151034" y="564598"/>
                </a:lnTo>
                <a:lnTo>
                  <a:pt x="1146371" y="554927"/>
                </a:lnTo>
                <a:lnTo>
                  <a:pt x="1144740" y="547253"/>
                </a:lnTo>
                <a:lnTo>
                  <a:pt x="1139842" y="539918"/>
                </a:lnTo>
                <a:lnTo>
                  <a:pt x="1139608" y="539253"/>
                </a:lnTo>
                <a:lnTo>
                  <a:pt x="1125150" y="536917"/>
                </a:lnTo>
                <a:lnTo>
                  <a:pt x="1122818" y="534580"/>
                </a:lnTo>
                <a:lnTo>
                  <a:pt x="1121187" y="534250"/>
                </a:lnTo>
                <a:lnTo>
                  <a:pt x="1113493" y="536917"/>
                </a:lnTo>
                <a:lnTo>
                  <a:pt x="1111392" y="539583"/>
                </a:lnTo>
                <a:lnTo>
                  <a:pt x="1111627" y="540919"/>
                </a:lnTo>
                <a:lnTo>
                  <a:pt x="1113493" y="549589"/>
                </a:lnTo>
                <a:lnTo>
                  <a:pt x="1116054" y="549589"/>
                </a:lnTo>
                <a:lnTo>
                  <a:pt x="1117220" y="551590"/>
                </a:lnTo>
                <a:lnTo>
                  <a:pt x="1117220" y="553257"/>
                </a:lnTo>
                <a:lnTo>
                  <a:pt x="1110926" y="561927"/>
                </a:lnTo>
                <a:lnTo>
                  <a:pt x="1107429" y="564598"/>
                </a:lnTo>
                <a:lnTo>
                  <a:pt x="1106029" y="563262"/>
                </a:lnTo>
                <a:lnTo>
                  <a:pt x="1103462" y="563928"/>
                </a:lnTo>
                <a:lnTo>
                  <a:pt x="1099265" y="567930"/>
                </a:lnTo>
                <a:lnTo>
                  <a:pt x="1099035" y="576601"/>
                </a:lnTo>
                <a:lnTo>
                  <a:pt x="1100666" y="582939"/>
                </a:lnTo>
                <a:lnTo>
                  <a:pt x="1116990" y="607949"/>
                </a:lnTo>
                <a:lnTo>
                  <a:pt x="1131913" y="620291"/>
                </a:lnTo>
                <a:lnTo>
                  <a:pt x="1147772" y="638297"/>
                </a:lnTo>
                <a:lnTo>
                  <a:pt x="1157097" y="656308"/>
                </a:lnTo>
                <a:lnTo>
                  <a:pt x="1158028" y="659975"/>
                </a:lnTo>
                <a:lnTo>
                  <a:pt x="1155697" y="661311"/>
                </a:lnTo>
                <a:lnTo>
                  <a:pt x="1148937" y="658975"/>
                </a:lnTo>
                <a:lnTo>
                  <a:pt x="1143574" y="653637"/>
                </a:lnTo>
                <a:lnTo>
                  <a:pt x="1142174" y="650635"/>
                </a:lnTo>
                <a:lnTo>
                  <a:pt x="1140773" y="644636"/>
                </a:lnTo>
                <a:lnTo>
                  <a:pt x="1137276" y="639633"/>
                </a:lnTo>
                <a:lnTo>
                  <a:pt x="1126085" y="627291"/>
                </a:lnTo>
                <a:lnTo>
                  <a:pt x="1113493" y="619621"/>
                </a:lnTo>
                <a:lnTo>
                  <a:pt x="1104863" y="608284"/>
                </a:lnTo>
                <a:lnTo>
                  <a:pt x="1099730" y="609285"/>
                </a:lnTo>
                <a:lnTo>
                  <a:pt x="1095303" y="614953"/>
                </a:lnTo>
                <a:lnTo>
                  <a:pt x="1093902" y="614953"/>
                </a:lnTo>
                <a:lnTo>
                  <a:pt x="1082941" y="605948"/>
                </a:lnTo>
                <a:lnTo>
                  <a:pt x="1077813" y="586276"/>
                </a:lnTo>
                <a:lnTo>
                  <a:pt x="1070814" y="570932"/>
                </a:lnTo>
                <a:lnTo>
                  <a:pt x="1069884" y="552926"/>
                </a:lnTo>
                <a:lnTo>
                  <a:pt x="1072215" y="543586"/>
                </a:lnTo>
                <a:lnTo>
                  <a:pt x="1071749" y="531583"/>
                </a:lnTo>
                <a:lnTo>
                  <a:pt x="1073846" y="524914"/>
                </a:lnTo>
                <a:lnTo>
                  <a:pt x="1087138" y="519907"/>
                </a:lnTo>
                <a:lnTo>
                  <a:pt x="1089004" y="520242"/>
                </a:lnTo>
                <a:lnTo>
                  <a:pt x="1089940" y="522578"/>
                </a:lnTo>
                <a:lnTo>
                  <a:pt x="1092036" y="523578"/>
                </a:lnTo>
                <a:lnTo>
                  <a:pt x="1098099" y="523578"/>
                </a:lnTo>
                <a:lnTo>
                  <a:pt x="1101366" y="521242"/>
                </a:lnTo>
                <a:lnTo>
                  <a:pt x="1105093" y="511241"/>
                </a:lnTo>
                <a:lnTo>
                  <a:pt x="1106494" y="510571"/>
                </a:lnTo>
                <a:lnTo>
                  <a:pt x="1134479" y="523578"/>
                </a:lnTo>
                <a:lnTo>
                  <a:pt x="1134945" y="523243"/>
                </a:lnTo>
                <a:lnTo>
                  <a:pt x="1139842" y="519907"/>
                </a:lnTo>
                <a:lnTo>
                  <a:pt x="1141474" y="511241"/>
                </a:lnTo>
                <a:lnTo>
                  <a:pt x="1151499" y="498568"/>
                </a:lnTo>
                <a:lnTo>
                  <a:pt x="1148937" y="492565"/>
                </a:lnTo>
                <a:lnTo>
                  <a:pt x="1148237" y="491564"/>
                </a:lnTo>
                <a:lnTo>
                  <a:pt x="1145205" y="487227"/>
                </a:lnTo>
                <a:lnTo>
                  <a:pt x="1133314" y="471552"/>
                </a:lnTo>
                <a:lnTo>
                  <a:pt x="1125850" y="465884"/>
                </a:lnTo>
                <a:lnTo>
                  <a:pt x="1116755" y="463552"/>
                </a:lnTo>
                <a:lnTo>
                  <a:pt x="1100896" y="448208"/>
                </a:lnTo>
                <a:lnTo>
                  <a:pt x="1097399" y="446877"/>
                </a:lnTo>
                <a:lnTo>
                  <a:pt x="1089940" y="446877"/>
                </a:lnTo>
                <a:lnTo>
                  <a:pt x="1085272" y="444874"/>
                </a:lnTo>
                <a:lnTo>
                  <a:pt x="1072680" y="431868"/>
                </a:lnTo>
                <a:lnTo>
                  <a:pt x="1069649" y="422197"/>
                </a:lnTo>
                <a:lnTo>
                  <a:pt x="1065686" y="420196"/>
                </a:lnTo>
                <a:lnTo>
                  <a:pt x="1062420" y="416194"/>
                </a:lnTo>
                <a:lnTo>
                  <a:pt x="1060323" y="401520"/>
                </a:lnTo>
                <a:lnTo>
                  <a:pt x="1063820" y="392850"/>
                </a:lnTo>
                <a:lnTo>
                  <a:pt x="1061023" y="389182"/>
                </a:lnTo>
                <a:lnTo>
                  <a:pt x="1055660" y="388848"/>
                </a:lnTo>
                <a:lnTo>
                  <a:pt x="1052159" y="390182"/>
                </a:lnTo>
                <a:lnTo>
                  <a:pt x="1049132" y="399854"/>
                </a:lnTo>
                <a:lnTo>
                  <a:pt x="1033038" y="409858"/>
                </a:lnTo>
                <a:lnTo>
                  <a:pt x="1015783" y="414193"/>
                </a:lnTo>
                <a:lnTo>
                  <a:pt x="1008319" y="408857"/>
                </a:lnTo>
                <a:lnTo>
                  <a:pt x="1003891" y="402855"/>
                </a:lnTo>
                <a:lnTo>
                  <a:pt x="1001560" y="392850"/>
                </a:lnTo>
                <a:lnTo>
                  <a:pt x="1002491" y="389516"/>
                </a:lnTo>
                <a:lnTo>
                  <a:pt x="1003891" y="390182"/>
                </a:lnTo>
                <a:lnTo>
                  <a:pt x="1004122" y="390849"/>
                </a:lnTo>
                <a:lnTo>
                  <a:pt x="1007388" y="390516"/>
                </a:lnTo>
                <a:lnTo>
                  <a:pt x="1013452" y="382512"/>
                </a:lnTo>
                <a:lnTo>
                  <a:pt x="1012051" y="369506"/>
                </a:lnTo>
                <a:lnTo>
                  <a:pt x="1008554" y="365837"/>
                </a:lnTo>
                <a:lnTo>
                  <a:pt x="996662" y="366505"/>
                </a:lnTo>
                <a:lnTo>
                  <a:pt x="993396" y="375175"/>
                </a:lnTo>
                <a:lnTo>
                  <a:pt x="993631" y="378176"/>
                </a:lnTo>
                <a:lnTo>
                  <a:pt x="991064" y="380178"/>
                </a:lnTo>
                <a:lnTo>
                  <a:pt x="986402" y="377176"/>
                </a:lnTo>
                <a:lnTo>
                  <a:pt x="985466" y="375509"/>
                </a:lnTo>
                <a:lnTo>
                  <a:pt x="985001" y="365171"/>
                </a:lnTo>
                <a:lnTo>
                  <a:pt x="990599" y="352164"/>
                </a:lnTo>
                <a:lnTo>
                  <a:pt x="998994" y="344161"/>
                </a:lnTo>
                <a:lnTo>
                  <a:pt x="1001560" y="345161"/>
                </a:lnTo>
                <a:lnTo>
                  <a:pt x="1002726" y="347496"/>
                </a:lnTo>
                <a:lnTo>
                  <a:pt x="1005288" y="347830"/>
                </a:lnTo>
                <a:lnTo>
                  <a:pt x="1032808" y="335489"/>
                </a:lnTo>
                <a:lnTo>
                  <a:pt x="1036770" y="335157"/>
                </a:lnTo>
                <a:lnTo>
                  <a:pt x="1040267" y="335824"/>
                </a:lnTo>
                <a:lnTo>
                  <a:pt x="1040967" y="342160"/>
                </a:lnTo>
                <a:lnTo>
                  <a:pt x="1055660" y="344827"/>
                </a:lnTo>
                <a:lnTo>
                  <a:pt x="1061254" y="351497"/>
                </a:lnTo>
                <a:lnTo>
                  <a:pt x="1070584" y="373842"/>
                </a:lnTo>
                <a:lnTo>
                  <a:pt x="1072915" y="374175"/>
                </a:lnTo>
                <a:lnTo>
                  <a:pt x="1075712" y="372841"/>
                </a:lnTo>
                <a:lnTo>
                  <a:pt x="1081545" y="374508"/>
                </a:lnTo>
                <a:lnTo>
                  <a:pt x="1083411" y="377176"/>
                </a:lnTo>
                <a:lnTo>
                  <a:pt x="1088539" y="377843"/>
                </a:lnTo>
                <a:lnTo>
                  <a:pt x="1102532" y="370839"/>
                </a:lnTo>
                <a:lnTo>
                  <a:pt x="1103697" y="369839"/>
                </a:lnTo>
                <a:lnTo>
                  <a:pt x="1103697" y="367838"/>
                </a:lnTo>
                <a:lnTo>
                  <a:pt x="1101596" y="364504"/>
                </a:lnTo>
                <a:lnTo>
                  <a:pt x="1099265" y="363170"/>
                </a:lnTo>
                <a:lnTo>
                  <a:pt x="1096934" y="355833"/>
                </a:lnTo>
                <a:lnTo>
                  <a:pt x="1096233" y="343827"/>
                </a:lnTo>
                <a:lnTo>
                  <a:pt x="1096699" y="335157"/>
                </a:lnTo>
                <a:lnTo>
                  <a:pt x="1096003" y="330821"/>
                </a:lnTo>
                <a:lnTo>
                  <a:pt x="1089705" y="311479"/>
                </a:lnTo>
                <a:lnTo>
                  <a:pt x="1086673" y="305476"/>
                </a:lnTo>
                <a:lnTo>
                  <a:pt x="1076647" y="303475"/>
                </a:lnTo>
                <a:lnTo>
                  <a:pt x="1073381" y="302808"/>
                </a:lnTo>
                <a:lnTo>
                  <a:pt x="1071984" y="298806"/>
                </a:lnTo>
                <a:lnTo>
                  <a:pt x="1071984" y="297473"/>
                </a:lnTo>
                <a:lnTo>
                  <a:pt x="1082941" y="296138"/>
                </a:lnTo>
                <a:lnTo>
                  <a:pt x="1090870" y="297473"/>
                </a:lnTo>
                <a:lnTo>
                  <a:pt x="1094602" y="305476"/>
                </a:lnTo>
                <a:lnTo>
                  <a:pt x="1097399" y="308811"/>
                </a:lnTo>
                <a:lnTo>
                  <a:pt x="1099500" y="309145"/>
                </a:lnTo>
                <a:lnTo>
                  <a:pt x="1116054" y="301474"/>
                </a:lnTo>
                <a:lnTo>
                  <a:pt x="1121652" y="293471"/>
                </a:lnTo>
                <a:lnTo>
                  <a:pt x="1125384" y="281132"/>
                </a:lnTo>
                <a:lnTo>
                  <a:pt x="1113958" y="265124"/>
                </a:lnTo>
                <a:lnTo>
                  <a:pt x="1106264" y="262789"/>
                </a:lnTo>
                <a:lnTo>
                  <a:pt x="1095303" y="250784"/>
                </a:lnTo>
                <a:lnTo>
                  <a:pt x="1094367" y="249116"/>
                </a:lnTo>
                <a:lnTo>
                  <a:pt x="1091806" y="244781"/>
                </a:lnTo>
                <a:lnTo>
                  <a:pt x="1088774" y="241779"/>
                </a:lnTo>
                <a:lnTo>
                  <a:pt x="1085742" y="232109"/>
                </a:lnTo>
                <a:lnTo>
                  <a:pt x="1079679" y="202094"/>
                </a:lnTo>
                <a:lnTo>
                  <a:pt x="1081310" y="196426"/>
                </a:lnTo>
                <a:lnTo>
                  <a:pt x="1086208" y="194091"/>
                </a:lnTo>
                <a:lnTo>
                  <a:pt x="1091105" y="185087"/>
                </a:lnTo>
                <a:lnTo>
                  <a:pt x="1093667" y="175416"/>
                </a:lnTo>
                <a:lnTo>
                  <a:pt x="1083641" y="170746"/>
                </a:lnTo>
                <a:lnTo>
                  <a:pt x="1075247" y="163410"/>
                </a:lnTo>
                <a:lnTo>
                  <a:pt x="1071515" y="158074"/>
                </a:lnTo>
                <a:lnTo>
                  <a:pt x="1055891" y="155740"/>
                </a:lnTo>
                <a:lnTo>
                  <a:pt x="1041668" y="161075"/>
                </a:lnTo>
                <a:lnTo>
                  <a:pt x="1041202" y="162742"/>
                </a:lnTo>
                <a:lnTo>
                  <a:pt x="1036770" y="169746"/>
                </a:lnTo>
                <a:lnTo>
                  <a:pt x="1026509" y="180085"/>
                </a:lnTo>
                <a:lnTo>
                  <a:pt x="1022081" y="186087"/>
                </a:lnTo>
                <a:lnTo>
                  <a:pt x="1021612" y="188422"/>
                </a:lnTo>
                <a:lnTo>
                  <a:pt x="1027444" y="196426"/>
                </a:lnTo>
                <a:lnTo>
                  <a:pt x="1033973" y="200761"/>
                </a:lnTo>
                <a:lnTo>
                  <a:pt x="1037470" y="210432"/>
                </a:lnTo>
                <a:lnTo>
                  <a:pt x="1037235" y="212099"/>
                </a:lnTo>
                <a:lnTo>
                  <a:pt x="1032808" y="215434"/>
                </a:lnTo>
                <a:lnTo>
                  <a:pt x="1030241" y="215434"/>
                </a:lnTo>
                <a:lnTo>
                  <a:pt x="1025344" y="213434"/>
                </a:lnTo>
                <a:lnTo>
                  <a:pt x="1017649" y="205429"/>
                </a:lnTo>
                <a:lnTo>
                  <a:pt x="1004357" y="188088"/>
                </a:lnTo>
                <a:lnTo>
                  <a:pt x="1007388" y="177416"/>
                </a:lnTo>
                <a:lnTo>
                  <a:pt x="1010420" y="173414"/>
                </a:lnTo>
                <a:lnTo>
                  <a:pt x="1016949" y="159407"/>
                </a:lnTo>
                <a:lnTo>
                  <a:pt x="1017884" y="154072"/>
                </a:lnTo>
                <a:lnTo>
                  <a:pt x="1017414" y="151738"/>
                </a:lnTo>
                <a:lnTo>
                  <a:pt x="1012517" y="151738"/>
                </a:lnTo>
                <a:lnTo>
                  <a:pt x="1011120" y="150738"/>
                </a:lnTo>
                <a:lnTo>
                  <a:pt x="1001090" y="139399"/>
                </a:lnTo>
                <a:lnTo>
                  <a:pt x="994561" y="138065"/>
                </a:lnTo>
                <a:lnTo>
                  <a:pt x="992695" y="139399"/>
                </a:lnTo>
                <a:lnTo>
                  <a:pt x="992000" y="141066"/>
                </a:lnTo>
                <a:lnTo>
                  <a:pt x="991530" y="144734"/>
                </a:lnTo>
                <a:lnTo>
                  <a:pt x="991765" y="149069"/>
                </a:lnTo>
                <a:lnTo>
                  <a:pt x="989899" y="150738"/>
                </a:lnTo>
                <a:lnTo>
                  <a:pt x="986632" y="151070"/>
                </a:lnTo>
                <a:lnTo>
                  <a:pt x="985936" y="147402"/>
                </a:lnTo>
                <a:lnTo>
                  <a:pt x="986867" y="129060"/>
                </a:lnTo>
                <a:lnTo>
                  <a:pt x="985701" y="118722"/>
                </a:lnTo>
                <a:lnTo>
                  <a:pt x="983135" y="108384"/>
                </a:lnTo>
                <a:lnTo>
                  <a:pt x="980338" y="104382"/>
                </a:lnTo>
                <a:lnTo>
                  <a:pt x="949556" y="82039"/>
                </a:lnTo>
                <a:lnTo>
                  <a:pt x="946059" y="76369"/>
                </a:lnTo>
                <a:lnTo>
                  <a:pt x="946294" y="75369"/>
                </a:lnTo>
                <a:lnTo>
                  <a:pt x="950491" y="75369"/>
                </a:lnTo>
                <a:lnTo>
                  <a:pt x="966346" y="63697"/>
                </a:lnTo>
                <a:lnTo>
                  <a:pt x="968212" y="60695"/>
                </a:lnTo>
                <a:lnTo>
                  <a:pt x="969377" y="56693"/>
                </a:lnTo>
                <a:lnTo>
                  <a:pt x="968677" y="50023"/>
                </a:lnTo>
                <a:lnTo>
                  <a:pt x="964249" y="44687"/>
                </a:lnTo>
                <a:lnTo>
                  <a:pt x="959117" y="42354"/>
                </a:lnTo>
                <a:lnTo>
                  <a:pt x="957020" y="42020"/>
                </a:lnTo>
                <a:lnTo>
                  <a:pt x="948625" y="49357"/>
                </a:lnTo>
                <a:lnTo>
                  <a:pt x="933698" y="44355"/>
                </a:lnTo>
                <a:lnTo>
                  <a:pt x="932066" y="42687"/>
                </a:lnTo>
                <a:lnTo>
                  <a:pt x="931601" y="40353"/>
                </a:lnTo>
                <a:lnTo>
                  <a:pt x="934167" y="32682"/>
                </a:lnTo>
                <a:lnTo>
                  <a:pt x="944193" y="19343"/>
                </a:lnTo>
                <a:lnTo>
                  <a:pt x="955154" y="8004"/>
                </a:lnTo>
                <a:lnTo>
                  <a:pt x="959117" y="7671"/>
                </a:lnTo>
                <a:lnTo>
                  <a:pt x="964014" y="4002"/>
                </a:lnTo>
                <a:lnTo>
                  <a:pt x="964014" y="2335"/>
                </a:lnTo>
                <a:lnTo>
                  <a:pt x="963084" y="334"/>
                </a:lnTo>
                <a:lnTo>
                  <a:pt x="1133779" y="334"/>
                </a:lnTo>
                <a:lnTo>
                  <a:pt x="1134710" y="334"/>
                </a:lnTo>
                <a:lnTo>
                  <a:pt x="1210267" y="0"/>
                </a:lnTo>
                <a:lnTo>
                  <a:pt x="1284654" y="334"/>
                </a:lnTo>
                <a:lnTo>
                  <a:pt x="1453949" y="3669"/>
                </a:lnTo>
                <a:lnTo>
                  <a:pt x="1627445" y="2001"/>
                </a:lnTo>
                <a:lnTo>
                  <a:pt x="1651929" y="1334"/>
                </a:lnTo>
                <a:lnTo>
                  <a:pt x="1695073" y="1668"/>
                </a:lnTo>
                <a:lnTo>
                  <a:pt x="1697870" y="1668"/>
                </a:lnTo>
                <a:lnTo>
                  <a:pt x="1699035" y="1334"/>
                </a:lnTo>
                <a:lnTo>
                  <a:pt x="1708130" y="1000"/>
                </a:lnTo>
                <a:lnTo>
                  <a:pt x="1758734" y="1000"/>
                </a:lnTo>
                <a:lnTo>
                  <a:pt x="1791147" y="1334"/>
                </a:lnTo>
                <a:lnTo>
                  <a:pt x="1830554" y="1668"/>
                </a:lnTo>
                <a:lnTo>
                  <a:pt x="1892819" y="1668"/>
                </a:lnTo>
                <a:lnTo>
                  <a:pt x="1958576" y="1668"/>
                </a:lnTo>
                <a:lnTo>
                  <a:pt x="2124378" y="1334"/>
                </a:lnTo>
                <a:lnTo>
                  <a:pt x="2307431" y="2335"/>
                </a:lnTo>
                <a:lnTo>
                  <a:pt x="2368295" y="1668"/>
                </a:lnTo>
                <a:lnTo>
                  <a:pt x="2453177" y="1668"/>
                </a:lnTo>
                <a:lnTo>
                  <a:pt x="2453643" y="1668"/>
                </a:lnTo>
                <a:lnTo>
                  <a:pt x="2572339" y="1668"/>
                </a:lnTo>
                <a:lnTo>
                  <a:pt x="2586562" y="1668"/>
                </a:lnTo>
                <a:lnTo>
                  <a:pt x="2728576" y="1668"/>
                </a:lnTo>
                <a:lnTo>
                  <a:pt x="2731143" y="1668"/>
                </a:lnTo>
                <a:lnTo>
                  <a:pt x="2875023" y="1668"/>
                </a:lnTo>
                <a:lnTo>
                  <a:pt x="3187263" y="1668"/>
                </a:lnTo>
                <a:lnTo>
                  <a:pt x="3282176" y="1668"/>
                </a:lnTo>
                <a:lnTo>
                  <a:pt x="3282641" y="2001"/>
                </a:lnTo>
                <a:lnTo>
                  <a:pt x="3339538" y="2001"/>
                </a:lnTo>
                <a:lnTo>
                  <a:pt x="3343505" y="1334"/>
                </a:lnTo>
                <a:lnTo>
                  <a:pt x="3474558" y="1334"/>
                </a:lnTo>
                <a:lnTo>
                  <a:pt x="3561302" y="1668"/>
                </a:lnTo>
                <a:lnTo>
                  <a:pt x="3639891" y="2001"/>
                </a:lnTo>
                <a:lnTo>
                  <a:pt x="3709380" y="2668"/>
                </a:lnTo>
                <a:lnTo>
                  <a:pt x="3754855" y="2335"/>
                </a:lnTo>
                <a:lnTo>
                  <a:pt x="3755085" y="89042"/>
                </a:lnTo>
                <a:lnTo>
                  <a:pt x="3754855" y="108718"/>
                </a:lnTo>
                <a:lnTo>
                  <a:pt x="3754385" y="176416"/>
                </a:lnTo>
                <a:lnTo>
                  <a:pt x="3754385" y="241113"/>
                </a:lnTo>
                <a:lnTo>
                  <a:pt x="3753920" y="260789"/>
                </a:lnTo>
                <a:lnTo>
                  <a:pt x="3753920" y="266458"/>
                </a:lnTo>
                <a:lnTo>
                  <a:pt x="3753454" y="350497"/>
                </a:lnTo>
                <a:lnTo>
                  <a:pt x="3753454" y="399186"/>
                </a:lnTo>
                <a:lnTo>
                  <a:pt x="3753454" y="399520"/>
                </a:lnTo>
                <a:lnTo>
                  <a:pt x="3753454" y="404188"/>
                </a:lnTo>
                <a:lnTo>
                  <a:pt x="3753454" y="404522"/>
                </a:lnTo>
                <a:lnTo>
                  <a:pt x="3753685" y="440206"/>
                </a:lnTo>
                <a:lnTo>
                  <a:pt x="3753685" y="440539"/>
                </a:lnTo>
                <a:lnTo>
                  <a:pt x="3751824" y="554257"/>
                </a:lnTo>
                <a:lnTo>
                  <a:pt x="3751354" y="570601"/>
                </a:lnTo>
                <a:lnTo>
                  <a:pt x="3751354" y="570932"/>
                </a:lnTo>
                <a:lnTo>
                  <a:pt x="3751354" y="572933"/>
                </a:lnTo>
                <a:lnTo>
                  <a:pt x="3751354" y="573603"/>
                </a:lnTo>
                <a:lnTo>
                  <a:pt x="3751354" y="574934"/>
                </a:lnTo>
                <a:lnTo>
                  <a:pt x="3751589" y="575600"/>
                </a:lnTo>
                <a:lnTo>
                  <a:pt x="3751354" y="577936"/>
                </a:lnTo>
                <a:lnTo>
                  <a:pt x="3750658" y="611952"/>
                </a:lnTo>
                <a:lnTo>
                  <a:pt x="3750658" y="639633"/>
                </a:lnTo>
                <a:lnTo>
                  <a:pt x="3750423" y="667310"/>
                </a:lnTo>
                <a:lnTo>
                  <a:pt x="3750188" y="714998"/>
                </a:lnTo>
                <a:lnTo>
                  <a:pt x="3750188" y="722673"/>
                </a:lnTo>
                <a:lnTo>
                  <a:pt x="3749957" y="811381"/>
                </a:lnTo>
                <a:lnTo>
                  <a:pt x="3750188" y="823053"/>
                </a:lnTo>
                <a:lnTo>
                  <a:pt x="3750188" y="853396"/>
                </a:lnTo>
                <a:lnTo>
                  <a:pt x="3749957" y="862066"/>
                </a:lnTo>
                <a:lnTo>
                  <a:pt x="3749957" y="863067"/>
                </a:lnTo>
                <a:lnTo>
                  <a:pt x="3749957" y="865738"/>
                </a:lnTo>
                <a:lnTo>
                  <a:pt x="3749957" y="866069"/>
                </a:lnTo>
                <a:lnTo>
                  <a:pt x="3750188" y="877075"/>
                </a:lnTo>
                <a:lnTo>
                  <a:pt x="3750188" y="877741"/>
                </a:lnTo>
                <a:lnTo>
                  <a:pt x="3750423" y="883744"/>
                </a:lnTo>
                <a:lnTo>
                  <a:pt x="3750423" y="892415"/>
                </a:lnTo>
                <a:lnTo>
                  <a:pt x="3750423" y="904087"/>
                </a:lnTo>
                <a:lnTo>
                  <a:pt x="3750423" y="920096"/>
                </a:lnTo>
                <a:lnTo>
                  <a:pt x="3750658" y="922428"/>
                </a:lnTo>
                <a:lnTo>
                  <a:pt x="3750658" y="923763"/>
                </a:lnTo>
                <a:lnTo>
                  <a:pt x="3750888" y="996132"/>
                </a:lnTo>
                <a:lnTo>
                  <a:pt x="3750658" y="1007138"/>
                </a:lnTo>
                <a:lnTo>
                  <a:pt x="3750888" y="1024813"/>
                </a:lnTo>
                <a:lnTo>
                  <a:pt x="3750888" y="1028481"/>
                </a:lnTo>
                <a:lnTo>
                  <a:pt x="3750888" y="1032148"/>
                </a:lnTo>
                <a:lnTo>
                  <a:pt x="3751354" y="1063162"/>
                </a:lnTo>
                <a:lnTo>
                  <a:pt x="3751354" y="1073498"/>
                </a:lnTo>
                <a:lnTo>
                  <a:pt x="3751354" y="1093175"/>
                </a:lnTo>
                <a:lnTo>
                  <a:pt x="3751354" y="1108849"/>
                </a:lnTo>
                <a:lnTo>
                  <a:pt x="3751354" y="1118189"/>
                </a:lnTo>
                <a:lnTo>
                  <a:pt x="3751123" y="1135195"/>
                </a:lnTo>
                <a:lnTo>
                  <a:pt x="3751123" y="1141198"/>
                </a:lnTo>
                <a:lnTo>
                  <a:pt x="3751354" y="1154537"/>
                </a:lnTo>
                <a:lnTo>
                  <a:pt x="3751123" y="1215568"/>
                </a:lnTo>
                <a:lnTo>
                  <a:pt x="3751354" y="1239242"/>
                </a:lnTo>
                <a:lnTo>
                  <a:pt x="3751354" y="1254917"/>
                </a:lnTo>
                <a:lnTo>
                  <a:pt x="3751354" y="1269590"/>
                </a:lnTo>
                <a:lnTo>
                  <a:pt x="3751354" y="1288602"/>
                </a:lnTo>
                <a:lnTo>
                  <a:pt x="3751354" y="1307608"/>
                </a:lnTo>
                <a:lnTo>
                  <a:pt x="3751354" y="1518039"/>
                </a:lnTo>
                <a:lnTo>
                  <a:pt x="3751354" y="1525378"/>
                </a:lnTo>
                <a:lnTo>
                  <a:pt x="3751589" y="1605747"/>
                </a:lnTo>
                <a:lnTo>
                  <a:pt x="3751354" y="1716133"/>
                </a:lnTo>
                <a:lnTo>
                  <a:pt x="3751354" y="1764822"/>
                </a:lnTo>
                <a:lnTo>
                  <a:pt x="3751354" y="1766488"/>
                </a:lnTo>
                <a:lnTo>
                  <a:pt x="3751354" y="1771160"/>
                </a:lnTo>
                <a:lnTo>
                  <a:pt x="3751354" y="1797171"/>
                </a:lnTo>
                <a:lnTo>
                  <a:pt x="3752989" y="1799172"/>
                </a:lnTo>
                <a:lnTo>
                  <a:pt x="3753920" y="1802174"/>
                </a:lnTo>
                <a:lnTo>
                  <a:pt x="3753454" y="1807843"/>
                </a:lnTo>
                <a:lnTo>
                  <a:pt x="3752989" y="1809509"/>
                </a:lnTo>
                <a:lnTo>
                  <a:pt x="3752054" y="1810844"/>
                </a:lnTo>
                <a:lnTo>
                  <a:pt x="3750423" y="1818179"/>
                </a:lnTo>
                <a:lnTo>
                  <a:pt x="3750188" y="1820515"/>
                </a:lnTo>
                <a:lnTo>
                  <a:pt x="3747857" y="1829185"/>
                </a:lnTo>
                <a:lnTo>
                  <a:pt x="3746691" y="1831187"/>
                </a:lnTo>
                <a:lnTo>
                  <a:pt x="3745525" y="1831852"/>
                </a:lnTo>
                <a:lnTo>
                  <a:pt x="3742729" y="1834854"/>
                </a:lnTo>
                <a:lnTo>
                  <a:pt x="3740862" y="1837525"/>
                </a:lnTo>
                <a:lnTo>
                  <a:pt x="3740162" y="1839191"/>
                </a:lnTo>
                <a:lnTo>
                  <a:pt x="3740162" y="1847196"/>
                </a:lnTo>
                <a:lnTo>
                  <a:pt x="3740162" y="1847862"/>
                </a:lnTo>
                <a:lnTo>
                  <a:pt x="3741093" y="1850528"/>
                </a:lnTo>
                <a:lnTo>
                  <a:pt x="3743429" y="1852865"/>
                </a:lnTo>
                <a:lnTo>
                  <a:pt x="3745525" y="1854196"/>
                </a:lnTo>
                <a:lnTo>
                  <a:pt x="3748557" y="1854866"/>
                </a:lnTo>
                <a:lnTo>
                  <a:pt x="3753920" y="1855866"/>
                </a:lnTo>
                <a:lnTo>
                  <a:pt x="3755786" y="1856532"/>
                </a:lnTo>
                <a:lnTo>
                  <a:pt x="3757186" y="1857532"/>
                </a:lnTo>
                <a:lnTo>
                  <a:pt x="3759052" y="1859534"/>
                </a:lnTo>
                <a:lnTo>
                  <a:pt x="3759518" y="1860534"/>
                </a:lnTo>
                <a:lnTo>
                  <a:pt x="3759748" y="1864536"/>
                </a:lnTo>
                <a:lnTo>
                  <a:pt x="3759283" y="1866203"/>
                </a:lnTo>
                <a:lnTo>
                  <a:pt x="3759518" y="1870540"/>
                </a:lnTo>
                <a:lnTo>
                  <a:pt x="3759983" y="1872541"/>
                </a:lnTo>
                <a:lnTo>
                  <a:pt x="3760684" y="1874207"/>
                </a:lnTo>
                <a:lnTo>
                  <a:pt x="3762780" y="1876874"/>
                </a:lnTo>
                <a:lnTo>
                  <a:pt x="3766977" y="1880876"/>
                </a:lnTo>
                <a:lnTo>
                  <a:pt x="3772110" y="1882542"/>
                </a:lnTo>
                <a:lnTo>
                  <a:pt x="3775607" y="1885214"/>
                </a:lnTo>
                <a:lnTo>
                  <a:pt x="3777238" y="1886880"/>
                </a:lnTo>
                <a:lnTo>
                  <a:pt x="3778173" y="1889882"/>
                </a:lnTo>
                <a:lnTo>
                  <a:pt x="3778173" y="1891883"/>
                </a:lnTo>
                <a:lnTo>
                  <a:pt x="3775142" y="1898217"/>
                </a:lnTo>
                <a:lnTo>
                  <a:pt x="3774907" y="1899553"/>
                </a:lnTo>
                <a:lnTo>
                  <a:pt x="3775142" y="1901219"/>
                </a:lnTo>
                <a:lnTo>
                  <a:pt x="3777008" y="1903555"/>
                </a:lnTo>
                <a:lnTo>
                  <a:pt x="3782370" y="1908223"/>
                </a:lnTo>
                <a:lnTo>
                  <a:pt x="3784002" y="1910224"/>
                </a:lnTo>
                <a:lnTo>
                  <a:pt x="3785167" y="1911560"/>
                </a:lnTo>
                <a:lnTo>
                  <a:pt x="3787033" y="1914557"/>
                </a:lnTo>
                <a:lnTo>
                  <a:pt x="3788199" y="1917228"/>
                </a:lnTo>
                <a:lnTo>
                  <a:pt x="3790765" y="1924898"/>
                </a:lnTo>
                <a:lnTo>
                  <a:pt x="3792631" y="1932902"/>
                </a:lnTo>
                <a:lnTo>
                  <a:pt x="3792166" y="1936235"/>
                </a:lnTo>
                <a:lnTo>
                  <a:pt x="3790531" y="1940572"/>
                </a:lnTo>
                <a:lnTo>
                  <a:pt x="3787268" y="1947907"/>
                </a:lnTo>
                <a:lnTo>
                  <a:pt x="3787033" y="1949242"/>
                </a:lnTo>
                <a:lnTo>
                  <a:pt x="3787499" y="1951909"/>
                </a:lnTo>
                <a:lnTo>
                  <a:pt x="3788899" y="1954576"/>
                </a:lnTo>
                <a:lnTo>
                  <a:pt x="3794027" y="1958913"/>
                </a:lnTo>
                <a:lnTo>
                  <a:pt x="3799160" y="1964917"/>
                </a:lnTo>
                <a:lnTo>
                  <a:pt x="3807790" y="1974587"/>
                </a:lnTo>
                <a:lnTo>
                  <a:pt x="3808955" y="1976919"/>
                </a:lnTo>
                <a:lnTo>
                  <a:pt x="3809186" y="1978920"/>
                </a:lnTo>
                <a:lnTo>
                  <a:pt x="3808486" y="1981591"/>
                </a:lnTo>
                <a:lnTo>
                  <a:pt x="3802192" y="1994595"/>
                </a:lnTo>
                <a:lnTo>
                  <a:pt x="3795893" y="2005936"/>
                </a:lnTo>
                <a:lnTo>
                  <a:pt x="3794963" y="2007602"/>
                </a:lnTo>
                <a:lnTo>
                  <a:pt x="3794728" y="2010939"/>
                </a:lnTo>
                <a:lnTo>
                  <a:pt x="3794497" y="2016273"/>
                </a:lnTo>
                <a:lnTo>
                  <a:pt x="3792631" y="2022611"/>
                </a:lnTo>
                <a:lnTo>
                  <a:pt x="3790531" y="2024612"/>
                </a:lnTo>
                <a:lnTo>
                  <a:pt x="3783301" y="2025613"/>
                </a:lnTo>
                <a:lnTo>
                  <a:pt x="3781905" y="2026278"/>
                </a:lnTo>
                <a:lnTo>
                  <a:pt x="3780970" y="2026944"/>
                </a:lnTo>
                <a:lnTo>
                  <a:pt x="3779570" y="2028945"/>
                </a:lnTo>
                <a:lnTo>
                  <a:pt x="3779339" y="2030281"/>
                </a:lnTo>
                <a:lnTo>
                  <a:pt x="3779339" y="2031612"/>
                </a:lnTo>
                <a:lnTo>
                  <a:pt x="3779570" y="2034614"/>
                </a:lnTo>
                <a:lnTo>
                  <a:pt x="3780970" y="2037950"/>
                </a:lnTo>
                <a:lnTo>
                  <a:pt x="3785402" y="2040287"/>
                </a:lnTo>
                <a:lnTo>
                  <a:pt x="3788665" y="2040952"/>
                </a:lnTo>
                <a:lnTo>
                  <a:pt x="3790065" y="2040617"/>
                </a:lnTo>
                <a:lnTo>
                  <a:pt x="3791466" y="2041287"/>
                </a:lnTo>
                <a:lnTo>
                  <a:pt x="3795893" y="2046621"/>
                </a:lnTo>
                <a:lnTo>
                  <a:pt x="3798695" y="2051289"/>
                </a:lnTo>
                <a:lnTo>
                  <a:pt x="3804058" y="2066297"/>
                </a:lnTo>
                <a:lnTo>
                  <a:pt x="3808255" y="2080971"/>
                </a:lnTo>
                <a:lnTo>
                  <a:pt x="3810351" y="2093974"/>
                </a:lnTo>
                <a:lnTo>
                  <a:pt x="3811052" y="2096310"/>
                </a:lnTo>
                <a:lnTo>
                  <a:pt x="3811752" y="2096976"/>
                </a:lnTo>
                <a:lnTo>
                  <a:pt x="3799626" y="2096310"/>
                </a:lnTo>
                <a:lnTo>
                  <a:pt x="3777708" y="2095975"/>
                </a:lnTo>
                <a:lnTo>
                  <a:pt x="3745760" y="2095975"/>
                </a:lnTo>
                <a:lnTo>
                  <a:pt x="3736665" y="2095645"/>
                </a:lnTo>
                <a:lnTo>
                  <a:pt x="3667171" y="2094975"/>
                </a:lnTo>
                <a:lnTo>
                  <a:pt x="3666241" y="2094975"/>
                </a:lnTo>
                <a:lnTo>
                  <a:pt x="3665075" y="2094975"/>
                </a:lnTo>
                <a:lnTo>
                  <a:pt x="3606077" y="2094644"/>
                </a:lnTo>
                <a:lnTo>
                  <a:pt x="3598148" y="2096310"/>
                </a:lnTo>
                <a:lnTo>
                  <a:pt x="3580192" y="2094975"/>
                </a:lnTo>
                <a:lnTo>
                  <a:pt x="3556174" y="2094644"/>
                </a:lnTo>
                <a:lnTo>
                  <a:pt x="3539150" y="2095310"/>
                </a:lnTo>
                <a:lnTo>
                  <a:pt x="3538919" y="2095310"/>
                </a:lnTo>
                <a:lnTo>
                  <a:pt x="3536584" y="2095310"/>
                </a:lnTo>
                <a:lnTo>
                  <a:pt x="3524692" y="2094975"/>
                </a:lnTo>
                <a:lnTo>
                  <a:pt x="3476655" y="2094644"/>
                </a:lnTo>
                <a:lnTo>
                  <a:pt x="3420689" y="2093974"/>
                </a:lnTo>
                <a:lnTo>
                  <a:pt x="3294067" y="2093309"/>
                </a:lnTo>
                <a:lnTo>
                  <a:pt x="3284737" y="2093309"/>
                </a:lnTo>
                <a:lnTo>
                  <a:pt x="3221542" y="2093644"/>
                </a:lnTo>
                <a:lnTo>
                  <a:pt x="3219211" y="2093644"/>
                </a:lnTo>
                <a:lnTo>
                  <a:pt x="3211982" y="2093309"/>
                </a:lnTo>
                <a:lnTo>
                  <a:pt x="3171409" y="2093644"/>
                </a:lnTo>
                <a:lnTo>
                  <a:pt x="3167677" y="2093644"/>
                </a:lnTo>
                <a:lnTo>
                  <a:pt x="3159982" y="2093644"/>
                </a:lnTo>
                <a:lnTo>
                  <a:pt x="3158116" y="2093644"/>
                </a:lnTo>
                <a:lnTo>
                  <a:pt x="3144824" y="2093309"/>
                </a:lnTo>
                <a:lnTo>
                  <a:pt x="3129666" y="2093644"/>
                </a:lnTo>
                <a:lnTo>
                  <a:pt x="3103781" y="2093309"/>
                </a:lnTo>
                <a:lnTo>
                  <a:pt x="3098653" y="2093309"/>
                </a:lnTo>
                <a:lnTo>
                  <a:pt x="3053648" y="2093309"/>
                </a:lnTo>
                <a:lnTo>
                  <a:pt x="3040821" y="2093309"/>
                </a:lnTo>
                <a:lnTo>
                  <a:pt x="3021230" y="2093309"/>
                </a:lnTo>
                <a:lnTo>
                  <a:pt x="3005606" y="2093309"/>
                </a:lnTo>
                <a:lnTo>
                  <a:pt x="3002344" y="2093309"/>
                </a:lnTo>
                <a:lnTo>
                  <a:pt x="3000478" y="2093309"/>
                </a:lnTo>
                <a:lnTo>
                  <a:pt x="2972263" y="2093309"/>
                </a:lnTo>
                <a:lnTo>
                  <a:pt x="2971327" y="2093309"/>
                </a:lnTo>
                <a:lnTo>
                  <a:pt x="2962002" y="2093309"/>
                </a:lnTo>
                <a:lnTo>
                  <a:pt x="2952672" y="2093309"/>
                </a:lnTo>
                <a:lnTo>
                  <a:pt x="2824185" y="2093309"/>
                </a:lnTo>
                <a:lnTo>
                  <a:pt x="2801797" y="2093974"/>
                </a:lnTo>
                <a:lnTo>
                  <a:pt x="2791306" y="2108317"/>
                </a:lnTo>
                <a:lnTo>
                  <a:pt x="2782442" y="2115322"/>
                </a:lnTo>
                <a:lnTo>
                  <a:pt x="2765652" y="2122656"/>
                </a:lnTo>
                <a:lnTo>
                  <a:pt x="2750029" y="2133663"/>
                </a:lnTo>
                <a:lnTo>
                  <a:pt x="2733939" y="2140662"/>
                </a:lnTo>
                <a:lnTo>
                  <a:pt x="2712953" y="2144334"/>
                </a:lnTo>
                <a:lnTo>
                  <a:pt x="2700126" y="2143999"/>
                </a:lnTo>
                <a:lnTo>
                  <a:pt x="2685437" y="2140662"/>
                </a:lnTo>
                <a:lnTo>
                  <a:pt x="2670044" y="2135664"/>
                </a:lnTo>
                <a:lnTo>
                  <a:pt x="2638331" y="2140332"/>
                </a:lnTo>
                <a:lnTo>
                  <a:pt x="2617809" y="2148667"/>
                </a:lnTo>
                <a:lnTo>
                  <a:pt x="2584931" y="2151003"/>
                </a:lnTo>
                <a:lnTo>
                  <a:pt x="2576071" y="2151338"/>
                </a:lnTo>
                <a:lnTo>
                  <a:pt x="2557646" y="2159338"/>
                </a:lnTo>
                <a:lnTo>
                  <a:pt x="2539691" y="2157672"/>
                </a:lnTo>
                <a:lnTo>
                  <a:pt x="2516838" y="2145665"/>
                </a:lnTo>
                <a:lnTo>
                  <a:pt x="2502615" y="2150003"/>
                </a:lnTo>
                <a:lnTo>
                  <a:pt x="2491654" y="2159673"/>
                </a:lnTo>
                <a:lnTo>
                  <a:pt x="2468801" y="2193689"/>
                </a:lnTo>
                <a:lnTo>
                  <a:pt x="2418663" y="2201694"/>
                </a:lnTo>
                <a:lnTo>
                  <a:pt x="2404205" y="2200027"/>
                </a:lnTo>
                <a:lnTo>
                  <a:pt x="2372257" y="2208363"/>
                </a:lnTo>
                <a:lnTo>
                  <a:pt x="2368295" y="2209028"/>
                </a:lnTo>
                <a:lnTo>
                  <a:pt x="2353136" y="2213696"/>
                </a:lnTo>
                <a:lnTo>
                  <a:pt x="2324690" y="2216367"/>
                </a:lnTo>
                <a:lnTo>
                  <a:pt x="2308131" y="2224702"/>
                </a:lnTo>
                <a:lnTo>
                  <a:pt x="2307431" y="2225037"/>
                </a:lnTo>
                <a:lnTo>
                  <a:pt x="2273622" y="2243714"/>
                </a:lnTo>
                <a:lnTo>
                  <a:pt x="2239107" y="2252049"/>
                </a:lnTo>
                <a:lnTo>
                  <a:pt x="2224884" y="2259718"/>
                </a:lnTo>
                <a:lnTo>
                  <a:pt x="2205059" y="2285064"/>
                </a:lnTo>
                <a:lnTo>
                  <a:pt x="2170314" y="2288065"/>
                </a:lnTo>
                <a:lnTo>
                  <a:pt x="2167283" y="2289066"/>
                </a:lnTo>
                <a:lnTo>
                  <a:pt x="2147461" y="2295405"/>
                </a:lnTo>
                <a:lnTo>
                  <a:pt x="2110851" y="2303405"/>
                </a:lnTo>
                <a:lnTo>
                  <a:pt x="2072609" y="2307077"/>
                </a:lnTo>
                <a:lnTo>
                  <a:pt x="2061183" y="2303074"/>
                </a:lnTo>
                <a:lnTo>
                  <a:pt x="2053488" y="2296070"/>
                </a:lnTo>
                <a:lnTo>
                  <a:pt x="2035063" y="2276393"/>
                </a:lnTo>
                <a:lnTo>
                  <a:pt x="2019675" y="2270725"/>
                </a:lnTo>
                <a:lnTo>
                  <a:pt x="1998218" y="2271060"/>
                </a:lnTo>
                <a:lnTo>
                  <a:pt x="1989358" y="2277059"/>
                </a:lnTo>
                <a:lnTo>
                  <a:pt x="1981898" y="2282062"/>
                </a:lnTo>
                <a:lnTo>
                  <a:pt x="1971868" y="2292068"/>
                </a:lnTo>
                <a:lnTo>
                  <a:pt x="1954848" y="2298406"/>
                </a:lnTo>
                <a:lnTo>
                  <a:pt x="1923366" y="2312745"/>
                </a:lnTo>
                <a:lnTo>
                  <a:pt x="1890718" y="2322751"/>
                </a:lnTo>
                <a:lnTo>
                  <a:pt x="1883724" y="2330085"/>
                </a:lnTo>
                <a:lnTo>
                  <a:pt x="1871131" y="2342758"/>
                </a:lnTo>
                <a:lnTo>
                  <a:pt x="1862502" y="2344759"/>
                </a:lnTo>
                <a:lnTo>
                  <a:pt x="1861336" y="2344094"/>
                </a:lnTo>
                <a:lnTo>
                  <a:pt x="1847578" y="2333422"/>
                </a:lnTo>
                <a:lnTo>
                  <a:pt x="1843146" y="2333087"/>
                </a:lnTo>
                <a:lnTo>
                  <a:pt x="1831019" y="2338421"/>
                </a:lnTo>
                <a:lnTo>
                  <a:pt x="1828458" y="2339091"/>
                </a:lnTo>
                <a:lnTo>
                  <a:pt x="1816796" y="2335754"/>
                </a:lnTo>
                <a:lnTo>
                  <a:pt x="1803969" y="2337090"/>
                </a:lnTo>
                <a:lnTo>
                  <a:pt x="1789046" y="2336089"/>
                </a:lnTo>
                <a:lnTo>
                  <a:pt x="1779020" y="2339426"/>
                </a:lnTo>
                <a:lnTo>
                  <a:pt x="1761765" y="2356766"/>
                </a:lnTo>
                <a:lnTo>
                  <a:pt x="1763161" y="2360099"/>
                </a:lnTo>
                <a:lnTo>
                  <a:pt x="1760830" y="2361434"/>
                </a:lnTo>
                <a:lnTo>
                  <a:pt x="1755932" y="2366102"/>
                </a:lnTo>
                <a:lnTo>
                  <a:pt x="1752200" y="2364436"/>
                </a:lnTo>
                <a:lnTo>
                  <a:pt x="1749404" y="2367438"/>
                </a:lnTo>
                <a:lnTo>
                  <a:pt x="1738443" y="2368438"/>
                </a:lnTo>
                <a:lnTo>
                  <a:pt x="1730748" y="2368438"/>
                </a:lnTo>
                <a:lnTo>
                  <a:pt x="1724454" y="2361099"/>
                </a:lnTo>
                <a:lnTo>
                  <a:pt x="1725155" y="2352094"/>
                </a:lnTo>
                <a:lnTo>
                  <a:pt x="1722588" y="2338090"/>
                </a:lnTo>
                <a:lnTo>
                  <a:pt x="1715124" y="2323081"/>
                </a:lnTo>
                <a:lnTo>
                  <a:pt x="1697870" y="2318078"/>
                </a:lnTo>
                <a:lnTo>
                  <a:pt x="1680145" y="2312079"/>
                </a:lnTo>
                <a:lnTo>
                  <a:pt x="1668018" y="2303074"/>
                </a:lnTo>
                <a:lnTo>
                  <a:pt x="1655661" y="2299737"/>
                </a:lnTo>
                <a:lnTo>
                  <a:pt x="1638637" y="2300738"/>
                </a:lnTo>
                <a:lnTo>
                  <a:pt x="1624414" y="2308077"/>
                </a:lnTo>
                <a:lnTo>
                  <a:pt x="1613688" y="2307077"/>
                </a:lnTo>
                <a:lnTo>
                  <a:pt x="1605293" y="2305075"/>
                </a:lnTo>
                <a:lnTo>
                  <a:pt x="1594567" y="2302074"/>
                </a:lnTo>
                <a:lnTo>
                  <a:pt x="1576842" y="2288400"/>
                </a:lnTo>
                <a:lnTo>
                  <a:pt x="1565651" y="2285734"/>
                </a:lnTo>
                <a:lnTo>
                  <a:pt x="1560288" y="2284398"/>
                </a:lnTo>
                <a:lnTo>
                  <a:pt x="1512481" y="2299737"/>
                </a:lnTo>
                <a:lnTo>
                  <a:pt x="1494526" y="2299407"/>
                </a:lnTo>
                <a:lnTo>
                  <a:pt x="1475405" y="2306742"/>
                </a:lnTo>
                <a:lnTo>
                  <a:pt x="1461878" y="2307077"/>
                </a:lnTo>
                <a:lnTo>
                  <a:pt x="1424802" y="2298406"/>
                </a:lnTo>
                <a:lnTo>
                  <a:pt x="1420370" y="2299737"/>
                </a:lnTo>
                <a:lnTo>
                  <a:pt x="1397517" y="2307742"/>
                </a:lnTo>
                <a:lnTo>
                  <a:pt x="1380497" y="2323416"/>
                </a:lnTo>
                <a:lnTo>
                  <a:pt x="1380962" y="2329420"/>
                </a:lnTo>
                <a:lnTo>
                  <a:pt x="1377465" y="2334753"/>
                </a:lnTo>
                <a:lnTo>
                  <a:pt x="1370702" y="2338421"/>
                </a:lnTo>
                <a:lnTo>
                  <a:pt x="1364403" y="2342093"/>
                </a:lnTo>
                <a:lnTo>
                  <a:pt x="1356244" y="2341427"/>
                </a:lnTo>
                <a:lnTo>
                  <a:pt x="1354378" y="2342428"/>
                </a:lnTo>
                <a:lnTo>
                  <a:pt x="1350415" y="2349762"/>
                </a:lnTo>
                <a:lnTo>
                  <a:pt x="1342486" y="2355431"/>
                </a:lnTo>
                <a:lnTo>
                  <a:pt x="1341085" y="2356766"/>
                </a:lnTo>
                <a:lnTo>
                  <a:pt x="1330825" y="2361769"/>
                </a:lnTo>
                <a:lnTo>
                  <a:pt x="1321730" y="2362100"/>
                </a:lnTo>
                <a:lnTo>
                  <a:pt x="1311003" y="2366102"/>
                </a:lnTo>
                <a:lnTo>
                  <a:pt x="1283022" y="2384113"/>
                </a:lnTo>
                <a:lnTo>
                  <a:pt x="1277890" y="2385779"/>
                </a:lnTo>
                <a:lnTo>
                  <a:pt x="1271126" y="2384778"/>
                </a:lnTo>
                <a:lnTo>
                  <a:pt x="1269495" y="2384778"/>
                </a:lnTo>
                <a:lnTo>
                  <a:pt x="1264132" y="2383443"/>
                </a:lnTo>
                <a:lnTo>
                  <a:pt x="1243145" y="2388445"/>
                </a:lnTo>
                <a:lnTo>
                  <a:pt x="1234285" y="2397786"/>
                </a:lnTo>
                <a:lnTo>
                  <a:pt x="1211198" y="2409123"/>
                </a:lnTo>
                <a:lnTo>
                  <a:pt x="1204669" y="2411459"/>
                </a:lnTo>
                <a:lnTo>
                  <a:pt x="1202568" y="2411790"/>
                </a:lnTo>
                <a:lnTo>
                  <a:pt x="1188810" y="2412125"/>
                </a:lnTo>
                <a:lnTo>
                  <a:pt x="1171090" y="2408788"/>
                </a:lnTo>
                <a:lnTo>
                  <a:pt x="1160594" y="2394114"/>
                </a:lnTo>
                <a:lnTo>
                  <a:pt x="1147302" y="2389446"/>
                </a:lnTo>
                <a:lnTo>
                  <a:pt x="1141708" y="2390447"/>
                </a:lnTo>
                <a:lnTo>
                  <a:pt x="1132379" y="2395450"/>
                </a:lnTo>
                <a:lnTo>
                  <a:pt x="1118856" y="2398116"/>
                </a:lnTo>
                <a:lnTo>
                  <a:pt x="1111392" y="2395450"/>
                </a:lnTo>
                <a:lnTo>
                  <a:pt x="1101366" y="2387780"/>
                </a:lnTo>
                <a:lnTo>
                  <a:pt x="1099035" y="2386779"/>
                </a:lnTo>
                <a:lnTo>
                  <a:pt x="1092736" y="2384443"/>
                </a:lnTo>
                <a:lnTo>
                  <a:pt x="1077347" y="2380110"/>
                </a:lnTo>
                <a:lnTo>
                  <a:pt x="1065451" y="2375107"/>
                </a:lnTo>
                <a:lnTo>
                  <a:pt x="1049132" y="2370104"/>
                </a:lnTo>
                <a:lnTo>
                  <a:pt x="1038871" y="2367438"/>
                </a:lnTo>
                <a:lnTo>
                  <a:pt x="1018815" y="2366102"/>
                </a:lnTo>
                <a:lnTo>
                  <a:pt x="1003657" y="2360099"/>
                </a:lnTo>
                <a:lnTo>
                  <a:pt x="995727" y="2355431"/>
                </a:lnTo>
                <a:lnTo>
                  <a:pt x="985001" y="2346760"/>
                </a:lnTo>
                <a:lnTo>
                  <a:pt x="972874" y="2342093"/>
                </a:lnTo>
                <a:lnTo>
                  <a:pt x="960282" y="2333087"/>
                </a:lnTo>
                <a:lnTo>
                  <a:pt x="955154" y="2316747"/>
                </a:lnTo>
                <a:lnTo>
                  <a:pt x="956085" y="2303405"/>
                </a:lnTo>
                <a:lnTo>
                  <a:pt x="960983" y="2283062"/>
                </a:lnTo>
                <a:lnTo>
                  <a:pt x="962148" y="2279060"/>
                </a:lnTo>
                <a:lnTo>
                  <a:pt x="961448" y="2261720"/>
                </a:lnTo>
                <a:lnTo>
                  <a:pt x="957486" y="2246715"/>
                </a:lnTo>
                <a:lnTo>
                  <a:pt x="944659" y="2226373"/>
                </a:lnTo>
                <a:lnTo>
                  <a:pt x="944659" y="2215697"/>
                </a:lnTo>
                <a:lnTo>
                  <a:pt x="949556" y="2202359"/>
                </a:lnTo>
                <a:lnTo>
                  <a:pt x="949791" y="2198026"/>
                </a:lnTo>
                <a:lnTo>
                  <a:pt x="950022" y="2186019"/>
                </a:lnTo>
                <a:lnTo>
                  <a:pt x="943493" y="2174347"/>
                </a:lnTo>
                <a:lnTo>
                  <a:pt x="936964" y="2154670"/>
                </a:lnTo>
                <a:lnTo>
                  <a:pt x="939530" y="2140997"/>
                </a:lnTo>
                <a:lnTo>
                  <a:pt x="935798" y="2120990"/>
                </a:lnTo>
                <a:lnTo>
                  <a:pt x="924372" y="2107317"/>
                </a:lnTo>
                <a:lnTo>
                  <a:pt x="915277" y="2083638"/>
                </a:lnTo>
                <a:lnTo>
                  <a:pt x="904551" y="2071966"/>
                </a:lnTo>
                <a:lnTo>
                  <a:pt x="901519" y="2051954"/>
                </a:lnTo>
                <a:lnTo>
                  <a:pt x="891959" y="2035614"/>
                </a:lnTo>
                <a:lnTo>
                  <a:pt x="863278" y="2020610"/>
                </a:lnTo>
                <a:lnTo>
                  <a:pt x="842987" y="2000598"/>
                </a:lnTo>
                <a:lnTo>
                  <a:pt x="840425" y="1998932"/>
                </a:lnTo>
                <a:lnTo>
                  <a:pt x="834361" y="1996931"/>
                </a:lnTo>
                <a:lnTo>
                  <a:pt x="828529" y="1993264"/>
                </a:lnTo>
                <a:lnTo>
                  <a:pt x="825032" y="1991928"/>
                </a:lnTo>
                <a:lnTo>
                  <a:pt x="820134" y="1986595"/>
                </a:lnTo>
                <a:lnTo>
                  <a:pt x="793784" y="1969919"/>
                </a:lnTo>
                <a:lnTo>
                  <a:pt x="788656" y="1964582"/>
                </a:lnTo>
                <a:lnTo>
                  <a:pt x="763937" y="1961915"/>
                </a:lnTo>
                <a:lnTo>
                  <a:pt x="741315" y="1973587"/>
                </a:lnTo>
                <a:lnTo>
                  <a:pt x="732455" y="1977920"/>
                </a:lnTo>
                <a:lnTo>
                  <a:pt x="722659" y="1984593"/>
                </a:lnTo>
                <a:lnTo>
                  <a:pt x="708436" y="1992929"/>
                </a:lnTo>
                <a:lnTo>
                  <a:pt x="698410" y="1992929"/>
                </a:lnTo>
                <a:lnTo>
                  <a:pt x="683017" y="1991928"/>
                </a:lnTo>
                <a:lnTo>
                  <a:pt x="667863" y="1991928"/>
                </a:lnTo>
                <a:lnTo>
                  <a:pt x="663896" y="1991928"/>
                </a:lnTo>
                <a:lnTo>
                  <a:pt x="634980" y="1966918"/>
                </a:lnTo>
                <a:lnTo>
                  <a:pt x="636611" y="1933903"/>
                </a:lnTo>
                <a:lnTo>
                  <a:pt x="626821" y="1919560"/>
                </a:lnTo>
                <a:lnTo>
                  <a:pt x="616560" y="1909223"/>
                </a:lnTo>
                <a:lnTo>
                  <a:pt x="613528" y="1907222"/>
                </a:lnTo>
                <a:lnTo>
                  <a:pt x="611197" y="1906222"/>
                </a:lnTo>
                <a:lnTo>
                  <a:pt x="600701" y="1904886"/>
                </a:lnTo>
                <a:lnTo>
                  <a:pt x="593472" y="1908223"/>
                </a:lnTo>
                <a:lnTo>
                  <a:pt x="588344" y="1910224"/>
                </a:lnTo>
                <a:lnTo>
                  <a:pt x="582746" y="1912225"/>
                </a:lnTo>
                <a:lnTo>
                  <a:pt x="578083" y="1913226"/>
                </a:lnTo>
                <a:lnTo>
                  <a:pt x="578083" y="1908558"/>
                </a:lnTo>
                <a:lnTo>
                  <a:pt x="572020" y="1908888"/>
                </a:lnTo>
                <a:lnTo>
                  <a:pt x="569919" y="1910889"/>
                </a:lnTo>
                <a:lnTo>
                  <a:pt x="561524" y="1912225"/>
                </a:lnTo>
                <a:lnTo>
                  <a:pt x="545901" y="1912556"/>
                </a:lnTo>
                <a:lnTo>
                  <a:pt x="518620" y="1907888"/>
                </a:lnTo>
                <a:lnTo>
                  <a:pt x="513953" y="1903885"/>
                </a:lnTo>
                <a:lnTo>
                  <a:pt x="513487" y="1899883"/>
                </a:lnTo>
                <a:lnTo>
                  <a:pt x="514423" y="1894215"/>
                </a:lnTo>
                <a:lnTo>
                  <a:pt x="514188" y="1891217"/>
                </a:lnTo>
                <a:lnTo>
                  <a:pt x="513257" y="1887546"/>
                </a:lnTo>
                <a:lnTo>
                  <a:pt x="509755" y="1885214"/>
                </a:lnTo>
                <a:lnTo>
                  <a:pt x="503462" y="1880876"/>
                </a:lnTo>
                <a:lnTo>
                  <a:pt x="492035" y="1883878"/>
                </a:lnTo>
                <a:lnTo>
                  <a:pt x="492035" y="1888211"/>
                </a:lnTo>
                <a:lnTo>
                  <a:pt x="490169" y="1891883"/>
                </a:lnTo>
                <a:lnTo>
                  <a:pt x="489934" y="1892548"/>
                </a:lnTo>
                <a:lnTo>
                  <a:pt x="483640" y="1891548"/>
                </a:lnTo>
                <a:lnTo>
                  <a:pt x="474780" y="1901884"/>
                </a:lnTo>
                <a:lnTo>
                  <a:pt x="471279" y="1903220"/>
                </a:lnTo>
                <a:lnTo>
                  <a:pt x="467081" y="1902219"/>
                </a:lnTo>
                <a:lnTo>
                  <a:pt x="463584" y="1898552"/>
                </a:lnTo>
                <a:lnTo>
                  <a:pt x="457291" y="1895550"/>
                </a:lnTo>
                <a:lnTo>
                  <a:pt x="451928" y="1896216"/>
                </a:lnTo>
                <a:lnTo>
                  <a:pt x="418113" y="1926564"/>
                </a:lnTo>
                <a:lnTo>
                  <a:pt x="401789" y="1922561"/>
                </a:lnTo>
                <a:lnTo>
                  <a:pt x="396659" y="1918559"/>
                </a:lnTo>
                <a:lnTo>
                  <a:pt x="379869" y="1900553"/>
                </a:lnTo>
                <a:lnTo>
                  <a:pt x="372407" y="1890547"/>
                </a:lnTo>
                <a:lnTo>
                  <a:pt x="371707" y="1888881"/>
                </a:lnTo>
                <a:lnTo>
                  <a:pt x="371941" y="1885214"/>
                </a:lnTo>
                <a:lnTo>
                  <a:pt x="369842" y="1882542"/>
                </a:lnTo>
                <a:lnTo>
                  <a:pt x="364712" y="1878210"/>
                </a:lnTo>
                <a:lnTo>
                  <a:pt x="356783" y="1875543"/>
                </a:lnTo>
                <a:lnTo>
                  <a:pt x="347456" y="1873542"/>
                </a:lnTo>
                <a:lnTo>
                  <a:pt x="343025" y="1878875"/>
                </a:lnTo>
                <a:lnTo>
                  <a:pt x="340227" y="1886880"/>
                </a:lnTo>
                <a:lnTo>
                  <a:pt x="338594" y="1895885"/>
                </a:lnTo>
                <a:lnTo>
                  <a:pt x="336029" y="1901554"/>
                </a:lnTo>
                <a:lnTo>
                  <a:pt x="327867" y="1899553"/>
                </a:lnTo>
                <a:lnTo>
                  <a:pt x="318073" y="1907557"/>
                </a:lnTo>
                <a:lnTo>
                  <a:pt x="317374" y="1906222"/>
                </a:lnTo>
                <a:lnTo>
                  <a:pt x="317607" y="1902219"/>
                </a:lnTo>
                <a:lnTo>
                  <a:pt x="320405" y="1887210"/>
                </a:lnTo>
                <a:lnTo>
                  <a:pt x="322738" y="1880876"/>
                </a:lnTo>
                <a:lnTo>
                  <a:pt x="326002" y="1865868"/>
                </a:lnTo>
                <a:lnTo>
                  <a:pt x="329034" y="1824183"/>
                </a:lnTo>
                <a:lnTo>
                  <a:pt x="329500" y="1808508"/>
                </a:lnTo>
                <a:lnTo>
                  <a:pt x="329733" y="1749813"/>
                </a:lnTo>
                <a:lnTo>
                  <a:pt x="327401" y="1706127"/>
                </a:lnTo>
                <a:lnTo>
                  <a:pt x="324136" y="1674448"/>
                </a:lnTo>
                <a:lnTo>
                  <a:pt x="323670" y="1654105"/>
                </a:lnTo>
                <a:lnTo>
                  <a:pt x="324136" y="1651104"/>
                </a:lnTo>
                <a:lnTo>
                  <a:pt x="326935" y="1645766"/>
                </a:lnTo>
                <a:lnTo>
                  <a:pt x="329966" y="1643765"/>
                </a:lnTo>
                <a:lnTo>
                  <a:pt x="333931" y="1643434"/>
                </a:lnTo>
                <a:lnTo>
                  <a:pt x="339994" y="1654105"/>
                </a:lnTo>
                <a:lnTo>
                  <a:pt x="331832" y="1659439"/>
                </a:lnTo>
                <a:lnTo>
                  <a:pt x="332765" y="1663441"/>
                </a:lnTo>
                <a:lnTo>
                  <a:pt x="343492" y="1681782"/>
                </a:lnTo>
                <a:lnTo>
                  <a:pt x="346057" y="1687455"/>
                </a:lnTo>
                <a:lnTo>
                  <a:pt x="346290" y="1700458"/>
                </a:lnTo>
                <a:lnTo>
                  <a:pt x="344890" y="1723137"/>
                </a:lnTo>
                <a:lnTo>
                  <a:pt x="342092" y="1747817"/>
                </a:lnTo>
                <a:lnTo>
                  <a:pt x="344890" y="1771160"/>
                </a:lnTo>
                <a:lnTo>
                  <a:pt x="356783" y="1773162"/>
                </a:lnTo>
                <a:lnTo>
                  <a:pt x="362147" y="1770825"/>
                </a:lnTo>
                <a:lnTo>
                  <a:pt x="361913" y="1769159"/>
                </a:lnTo>
                <a:lnTo>
                  <a:pt x="360281" y="1766823"/>
                </a:lnTo>
                <a:lnTo>
                  <a:pt x="360981" y="1753150"/>
                </a:lnTo>
                <a:lnTo>
                  <a:pt x="363080" y="1747146"/>
                </a:lnTo>
                <a:lnTo>
                  <a:pt x="365411" y="1746146"/>
                </a:lnTo>
                <a:lnTo>
                  <a:pt x="367743" y="1747146"/>
                </a:lnTo>
                <a:lnTo>
                  <a:pt x="367743" y="1752149"/>
                </a:lnTo>
                <a:lnTo>
                  <a:pt x="371707" y="1762486"/>
                </a:lnTo>
                <a:lnTo>
                  <a:pt x="373107" y="1763821"/>
                </a:lnTo>
                <a:lnTo>
                  <a:pt x="384999" y="1761155"/>
                </a:lnTo>
                <a:lnTo>
                  <a:pt x="395960" y="1739812"/>
                </a:lnTo>
                <a:lnTo>
                  <a:pt x="407852" y="1729471"/>
                </a:lnTo>
                <a:lnTo>
                  <a:pt x="407619" y="1725473"/>
                </a:lnTo>
                <a:lnTo>
                  <a:pt x="409018" y="1719470"/>
                </a:lnTo>
                <a:lnTo>
                  <a:pt x="404588" y="1709129"/>
                </a:lnTo>
                <a:lnTo>
                  <a:pt x="398058" y="1701459"/>
                </a:lnTo>
                <a:lnTo>
                  <a:pt x="396426" y="1698127"/>
                </a:lnTo>
                <a:lnTo>
                  <a:pt x="395260" y="1691453"/>
                </a:lnTo>
                <a:lnTo>
                  <a:pt x="392228" y="1683118"/>
                </a:lnTo>
                <a:lnTo>
                  <a:pt x="387098" y="1678115"/>
                </a:lnTo>
                <a:lnTo>
                  <a:pt x="379170" y="1673112"/>
                </a:lnTo>
                <a:lnTo>
                  <a:pt x="377304" y="1666112"/>
                </a:lnTo>
                <a:lnTo>
                  <a:pt x="376605" y="1650103"/>
                </a:lnTo>
                <a:lnTo>
                  <a:pt x="386399" y="1647101"/>
                </a:lnTo>
                <a:lnTo>
                  <a:pt x="395493" y="1640432"/>
                </a:lnTo>
                <a:lnTo>
                  <a:pt x="395960" y="1638096"/>
                </a:lnTo>
                <a:lnTo>
                  <a:pt x="395027" y="1624758"/>
                </a:lnTo>
                <a:lnTo>
                  <a:pt x="398758" y="1620756"/>
                </a:lnTo>
                <a:lnTo>
                  <a:pt x="408319" y="1617088"/>
                </a:lnTo>
                <a:lnTo>
                  <a:pt x="423476" y="1606747"/>
                </a:lnTo>
                <a:lnTo>
                  <a:pt x="430006" y="1604081"/>
                </a:lnTo>
                <a:lnTo>
                  <a:pt x="432570" y="1594075"/>
                </a:lnTo>
                <a:lnTo>
                  <a:pt x="431172" y="1591743"/>
                </a:lnTo>
                <a:lnTo>
                  <a:pt x="424642" y="1586405"/>
                </a:lnTo>
                <a:lnTo>
                  <a:pt x="420445" y="1586070"/>
                </a:lnTo>
                <a:lnTo>
                  <a:pt x="417647" y="1584404"/>
                </a:lnTo>
                <a:lnTo>
                  <a:pt x="409718" y="1570731"/>
                </a:lnTo>
                <a:lnTo>
                  <a:pt x="406920" y="1570731"/>
                </a:lnTo>
                <a:lnTo>
                  <a:pt x="401090" y="1573067"/>
                </a:lnTo>
                <a:lnTo>
                  <a:pt x="398291" y="1577069"/>
                </a:lnTo>
                <a:lnTo>
                  <a:pt x="398525" y="1579736"/>
                </a:lnTo>
                <a:lnTo>
                  <a:pt x="399924" y="1584404"/>
                </a:lnTo>
                <a:lnTo>
                  <a:pt x="398058" y="1587071"/>
                </a:lnTo>
                <a:lnTo>
                  <a:pt x="391995" y="1588071"/>
                </a:lnTo>
                <a:lnTo>
                  <a:pt x="382434" y="1588071"/>
                </a:lnTo>
                <a:lnTo>
                  <a:pt x="372874" y="1580402"/>
                </a:lnTo>
                <a:lnTo>
                  <a:pt x="369609" y="1582403"/>
                </a:lnTo>
                <a:lnTo>
                  <a:pt x="367510" y="1588406"/>
                </a:lnTo>
                <a:lnTo>
                  <a:pt x="369609" y="1596076"/>
                </a:lnTo>
                <a:lnTo>
                  <a:pt x="373573" y="1602080"/>
                </a:lnTo>
                <a:lnTo>
                  <a:pt x="370309" y="1603415"/>
                </a:lnTo>
                <a:lnTo>
                  <a:pt x="363546" y="1600413"/>
                </a:lnTo>
                <a:lnTo>
                  <a:pt x="360281" y="1600078"/>
                </a:lnTo>
                <a:lnTo>
                  <a:pt x="355851" y="1604081"/>
                </a:lnTo>
                <a:lnTo>
                  <a:pt x="346523" y="1599413"/>
                </a:lnTo>
                <a:lnTo>
                  <a:pt x="336729" y="1591743"/>
                </a:lnTo>
                <a:lnTo>
                  <a:pt x="336962" y="1589742"/>
                </a:lnTo>
                <a:lnTo>
                  <a:pt x="334863" y="1587741"/>
                </a:lnTo>
                <a:lnTo>
                  <a:pt x="326702" y="1582403"/>
                </a:lnTo>
                <a:lnTo>
                  <a:pt x="318073" y="1581402"/>
                </a:lnTo>
                <a:lnTo>
                  <a:pt x="312477" y="1576734"/>
                </a:lnTo>
                <a:lnTo>
                  <a:pt x="310378" y="1573402"/>
                </a:lnTo>
                <a:lnTo>
                  <a:pt x="311078" y="1566063"/>
                </a:lnTo>
                <a:lnTo>
                  <a:pt x="310378" y="1546721"/>
                </a:lnTo>
                <a:lnTo>
                  <a:pt x="309446" y="1540052"/>
                </a:lnTo>
                <a:lnTo>
                  <a:pt x="308046" y="1528711"/>
                </a:lnTo>
                <a:lnTo>
                  <a:pt x="304782" y="1510705"/>
                </a:lnTo>
                <a:lnTo>
                  <a:pt x="297552" y="1480356"/>
                </a:lnTo>
                <a:lnTo>
                  <a:pt x="290090" y="1462346"/>
                </a:lnTo>
                <a:lnTo>
                  <a:pt x="300118" y="1457678"/>
                </a:lnTo>
                <a:lnTo>
                  <a:pt x="303616" y="1457678"/>
                </a:lnTo>
                <a:lnTo>
                  <a:pt x="312011" y="1465348"/>
                </a:lnTo>
                <a:lnTo>
                  <a:pt x="313410" y="1469350"/>
                </a:lnTo>
                <a:lnTo>
                  <a:pt x="313876" y="1488696"/>
                </a:lnTo>
                <a:lnTo>
                  <a:pt x="321805" y="1493029"/>
                </a:lnTo>
                <a:lnTo>
                  <a:pt x="325069" y="1491694"/>
                </a:lnTo>
                <a:lnTo>
                  <a:pt x="327634" y="1490693"/>
                </a:lnTo>
                <a:lnTo>
                  <a:pt x="330666" y="1487026"/>
                </a:lnTo>
                <a:lnTo>
                  <a:pt x="333464" y="1472352"/>
                </a:lnTo>
                <a:lnTo>
                  <a:pt x="334863" y="1470351"/>
                </a:lnTo>
                <a:lnTo>
                  <a:pt x="339761" y="1467349"/>
                </a:lnTo>
                <a:lnTo>
                  <a:pt x="350953" y="1463682"/>
                </a:lnTo>
                <a:lnTo>
                  <a:pt x="352819" y="1459014"/>
                </a:lnTo>
                <a:lnTo>
                  <a:pt x="364712" y="1451009"/>
                </a:lnTo>
                <a:lnTo>
                  <a:pt x="367510" y="1450343"/>
                </a:lnTo>
                <a:lnTo>
                  <a:pt x="378237" y="1451344"/>
                </a:lnTo>
                <a:lnTo>
                  <a:pt x="398758" y="1443339"/>
                </a:lnTo>
                <a:lnTo>
                  <a:pt x="414615" y="1438337"/>
                </a:lnTo>
                <a:lnTo>
                  <a:pt x="425575" y="1432333"/>
                </a:lnTo>
                <a:lnTo>
                  <a:pt x="417880" y="1423663"/>
                </a:lnTo>
                <a:lnTo>
                  <a:pt x="411350" y="1418329"/>
                </a:lnTo>
                <a:lnTo>
                  <a:pt x="407153" y="1415993"/>
                </a:lnTo>
                <a:lnTo>
                  <a:pt x="395726" y="1415993"/>
                </a:lnTo>
                <a:lnTo>
                  <a:pt x="387098" y="1417659"/>
                </a:lnTo>
                <a:lnTo>
                  <a:pt x="382901" y="1416328"/>
                </a:lnTo>
                <a:lnTo>
                  <a:pt x="377304" y="1409324"/>
                </a:lnTo>
                <a:lnTo>
                  <a:pt x="361680" y="1410325"/>
                </a:lnTo>
                <a:lnTo>
                  <a:pt x="351653" y="1406988"/>
                </a:lnTo>
                <a:lnTo>
                  <a:pt x="347922" y="1402655"/>
                </a:lnTo>
                <a:lnTo>
                  <a:pt x="352586" y="1397987"/>
                </a:lnTo>
                <a:lnTo>
                  <a:pt x="354918" y="1393650"/>
                </a:lnTo>
                <a:lnTo>
                  <a:pt x="349088" y="1388312"/>
                </a:lnTo>
                <a:lnTo>
                  <a:pt x="349321" y="1386315"/>
                </a:lnTo>
                <a:lnTo>
                  <a:pt x="344657" y="1375309"/>
                </a:lnTo>
                <a:lnTo>
                  <a:pt x="325302" y="1367969"/>
                </a:lnTo>
                <a:lnTo>
                  <a:pt x="305714" y="1366638"/>
                </a:lnTo>
                <a:lnTo>
                  <a:pt x="298019" y="1367639"/>
                </a:lnTo>
                <a:lnTo>
                  <a:pt x="288458" y="1371972"/>
                </a:lnTo>
                <a:lnTo>
                  <a:pt x="284727" y="1375974"/>
                </a:lnTo>
                <a:lnTo>
                  <a:pt x="283794" y="1381643"/>
                </a:lnTo>
                <a:lnTo>
                  <a:pt x="289391" y="1404656"/>
                </a:lnTo>
                <a:lnTo>
                  <a:pt x="290090" y="1416659"/>
                </a:lnTo>
                <a:lnTo>
                  <a:pt x="296853" y="1435670"/>
                </a:lnTo>
                <a:lnTo>
                  <a:pt x="288691" y="1438337"/>
                </a:lnTo>
                <a:lnTo>
                  <a:pt x="280063" y="1445676"/>
                </a:lnTo>
                <a:lnTo>
                  <a:pt x="269570" y="1448007"/>
                </a:lnTo>
                <a:lnTo>
                  <a:pt x="272368" y="1437336"/>
                </a:lnTo>
                <a:lnTo>
                  <a:pt x="274000" y="1425333"/>
                </a:lnTo>
                <a:lnTo>
                  <a:pt x="274933" y="1400319"/>
                </a:lnTo>
                <a:lnTo>
                  <a:pt x="272834" y="1350298"/>
                </a:lnTo>
                <a:lnTo>
                  <a:pt x="271202" y="1331622"/>
                </a:lnTo>
                <a:lnTo>
                  <a:pt x="267937" y="1309609"/>
                </a:lnTo>
                <a:lnTo>
                  <a:pt x="268404" y="1302940"/>
                </a:lnTo>
                <a:lnTo>
                  <a:pt x="267004" y="1301605"/>
                </a:lnTo>
                <a:lnTo>
                  <a:pt x="264906" y="1294270"/>
                </a:lnTo>
                <a:lnTo>
                  <a:pt x="261874" y="1275263"/>
                </a:lnTo>
                <a:lnTo>
                  <a:pt x="255578" y="1244245"/>
                </a:lnTo>
                <a:lnTo>
                  <a:pt x="242286" y="1196222"/>
                </a:lnTo>
                <a:lnTo>
                  <a:pt x="239488" y="1190888"/>
                </a:lnTo>
                <a:lnTo>
                  <a:pt x="233891" y="1185555"/>
                </a:lnTo>
                <a:lnTo>
                  <a:pt x="232026" y="1184554"/>
                </a:lnTo>
                <a:lnTo>
                  <a:pt x="225263" y="1183884"/>
                </a:lnTo>
                <a:lnTo>
                  <a:pt x="217801" y="1169880"/>
                </a:lnTo>
                <a:lnTo>
                  <a:pt x="214536" y="1159875"/>
                </a:lnTo>
                <a:lnTo>
                  <a:pt x="211272" y="1153536"/>
                </a:lnTo>
                <a:lnTo>
                  <a:pt x="207541" y="1150869"/>
                </a:lnTo>
                <a:lnTo>
                  <a:pt x="201711" y="1148533"/>
                </a:lnTo>
                <a:lnTo>
                  <a:pt x="199379" y="1140198"/>
                </a:lnTo>
                <a:lnTo>
                  <a:pt x="198213" y="1125524"/>
                </a:lnTo>
                <a:lnTo>
                  <a:pt x="193316" y="1106517"/>
                </a:lnTo>
                <a:lnTo>
                  <a:pt x="189118" y="1055492"/>
                </a:lnTo>
                <a:lnTo>
                  <a:pt x="185154" y="1024478"/>
                </a:lnTo>
                <a:lnTo>
                  <a:pt x="183988" y="1016139"/>
                </a:lnTo>
                <a:lnTo>
                  <a:pt x="182356" y="1014808"/>
                </a:lnTo>
                <a:lnTo>
                  <a:pt x="178858" y="990463"/>
                </a:lnTo>
                <a:lnTo>
                  <a:pt x="176293" y="978456"/>
                </a:lnTo>
                <a:lnTo>
                  <a:pt x="174661" y="975454"/>
                </a:lnTo>
                <a:lnTo>
                  <a:pt x="171163" y="955447"/>
                </a:lnTo>
                <a:lnTo>
                  <a:pt x="164400" y="932434"/>
                </a:lnTo>
                <a:lnTo>
                  <a:pt x="156472" y="914428"/>
                </a:lnTo>
                <a:lnTo>
                  <a:pt x="152507" y="890748"/>
                </a:lnTo>
                <a:lnTo>
                  <a:pt x="150176" y="881743"/>
                </a:lnTo>
                <a:lnTo>
                  <a:pt x="147611" y="876075"/>
                </a:lnTo>
                <a:lnTo>
                  <a:pt x="136184" y="862736"/>
                </a:lnTo>
                <a:lnTo>
                  <a:pt x="127556" y="861736"/>
                </a:lnTo>
                <a:lnTo>
                  <a:pt x="125224" y="859735"/>
                </a:lnTo>
                <a:lnTo>
                  <a:pt x="122426" y="840393"/>
                </a:lnTo>
                <a:lnTo>
                  <a:pt x="118694" y="826720"/>
                </a:lnTo>
                <a:lnTo>
                  <a:pt x="114730" y="823053"/>
                </a:lnTo>
                <a:lnTo>
                  <a:pt x="110533" y="822052"/>
                </a:lnTo>
                <a:lnTo>
                  <a:pt x="107502" y="823053"/>
                </a:lnTo>
                <a:lnTo>
                  <a:pt x="94210" y="812712"/>
                </a:lnTo>
                <a:lnTo>
                  <a:pt x="85348" y="799704"/>
                </a:lnTo>
                <a:lnTo>
                  <a:pt x="84882" y="794706"/>
                </a:lnTo>
                <a:lnTo>
                  <a:pt x="83250" y="792370"/>
                </a:lnTo>
                <a:lnTo>
                  <a:pt x="70657" y="784365"/>
                </a:lnTo>
                <a:lnTo>
                  <a:pt x="60397" y="783034"/>
                </a:lnTo>
                <a:lnTo>
                  <a:pt x="59697" y="782364"/>
                </a:lnTo>
                <a:lnTo>
                  <a:pt x="52468" y="777361"/>
                </a:lnTo>
                <a:lnTo>
                  <a:pt x="50136" y="774028"/>
                </a:lnTo>
                <a:lnTo>
                  <a:pt x="50369" y="771027"/>
                </a:lnTo>
                <a:lnTo>
                  <a:pt x="42674" y="744346"/>
                </a:lnTo>
                <a:lnTo>
                  <a:pt x="39643" y="738677"/>
                </a:lnTo>
                <a:lnTo>
                  <a:pt x="34512" y="733009"/>
                </a:lnTo>
                <a:lnTo>
                  <a:pt x="29615" y="724004"/>
                </a:lnTo>
                <a:lnTo>
                  <a:pt x="30315" y="711331"/>
                </a:lnTo>
                <a:lnTo>
                  <a:pt x="26351" y="688322"/>
                </a:lnTo>
                <a:lnTo>
                  <a:pt x="24952" y="673983"/>
                </a:lnTo>
                <a:lnTo>
                  <a:pt x="23319" y="664978"/>
                </a:lnTo>
                <a:lnTo>
                  <a:pt x="21920" y="660976"/>
                </a:lnTo>
                <a:lnTo>
                  <a:pt x="19355" y="658309"/>
                </a:lnTo>
                <a:lnTo>
                  <a:pt x="17956" y="650970"/>
                </a:lnTo>
                <a:lnTo>
                  <a:pt x="18655" y="638297"/>
                </a:lnTo>
                <a:lnTo>
                  <a:pt x="21687" y="634630"/>
                </a:lnTo>
                <a:lnTo>
                  <a:pt x="22386" y="630293"/>
                </a:lnTo>
                <a:lnTo>
                  <a:pt x="18655" y="618956"/>
                </a:lnTo>
                <a:lnTo>
                  <a:pt x="5597" y="592275"/>
                </a:lnTo>
                <a:lnTo>
                  <a:pt x="700" y="587276"/>
                </a:lnTo>
                <a:lnTo>
                  <a:pt x="0" y="585275"/>
                </a:lnTo>
                <a:lnTo>
                  <a:pt x="700" y="580603"/>
                </a:lnTo>
                <a:lnTo>
                  <a:pt x="14225" y="570601"/>
                </a:lnTo>
                <a:lnTo>
                  <a:pt x="17956" y="560596"/>
                </a:lnTo>
                <a:lnTo>
                  <a:pt x="20521" y="550925"/>
                </a:lnTo>
                <a:lnTo>
                  <a:pt x="20754" y="545922"/>
                </a:lnTo>
                <a:lnTo>
                  <a:pt x="13758" y="532584"/>
                </a:lnTo>
                <a:lnTo>
                  <a:pt x="13292" y="531914"/>
                </a:lnTo>
                <a:lnTo>
                  <a:pt x="16323" y="527911"/>
                </a:lnTo>
                <a:lnTo>
                  <a:pt x="23552" y="521242"/>
                </a:lnTo>
                <a:lnTo>
                  <a:pt x="25418" y="514238"/>
                </a:lnTo>
                <a:lnTo>
                  <a:pt x="27750" y="493230"/>
                </a:lnTo>
                <a:lnTo>
                  <a:pt x="31248" y="492565"/>
                </a:lnTo>
                <a:lnTo>
                  <a:pt x="32880" y="490564"/>
                </a:lnTo>
                <a:lnTo>
                  <a:pt x="34746" y="482559"/>
                </a:lnTo>
                <a:lnTo>
                  <a:pt x="36145" y="468220"/>
                </a:lnTo>
                <a:lnTo>
                  <a:pt x="30781" y="461216"/>
                </a:lnTo>
                <a:lnTo>
                  <a:pt x="17723" y="455213"/>
                </a:lnTo>
                <a:lnTo>
                  <a:pt x="9328" y="443873"/>
                </a:lnTo>
                <a:lnTo>
                  <a:pt x="3031" y="440539"/>
                </a:lnTo>
                <a:lnTo>
                  <a:pt x="1166" y="436871"/>
                </a:lnTo>
                <a:lnTo>
                  <a:pt x="700" y="433535"/>
                </a:lnTo>
                <a:lnTo>
                  <a:pt x="3498" y="429867"/>
                </a:lnTo>
                <a:lnTo>
                  <a:pt x="7929" y="427533"/>
                </a:lnTo>
                <a:lnTo>
                  <a:pt x="18889" y="427867"/>
                </a:lnTo>
                <a:lnTo>
                  <a:pt x="38943" y="426866"/>
                </a:lnTo>
                <a:lnTo>
                  <a:pt x="45706" y="430201"/>
                </a:lnTo>
                <a:lnTo>
                  <a:pt x="49670" y="436536"/>
                </a:lnTo>
                <a:lnTo>
                  <a:pt x="59231" y="435536"/>
                </a:lnTo>
                <a:lnTo>
                  <a:pt x="65294" y="433535"/>
                </a:lnTo>
                <a:lnTo>
                  <a:pt x="66227" y="432869"/>
                </a:lnTo>
                <a:lnTo>
                  <a:pt x="69491" y="438539"/>
                </a:lnTo>
                <a:lnTo>
                  <a:pt x="78119" y="443873"/>
                </a:lnTo>
                <a:lnTo>
                  <a:pt x="82083" y="442540"/>
                </a:lnTo>
                <a:lnTo>
                  <a:pt x="91178" y="452546"/>
                </a:lnTo>
                <a:lnTo>
                  <a:pt x="94676" y="455213"/>
                </a:lnTo>
                <a:lnTo>
                  <a:pt x="101205" y="455878"/>
                </a:lnTo>
                <a:lnTo>
                  <a:pt x="108434" y="459880"/>
                </a:lnTo>
                <a:lnTo>
                  <a:pt x="155539" y="489228"/>
                </a:lnTo>
                <a:lnTo>
                  <a:pt x="164634" y="497898"/>
                </a:lnTo>
                <a:lnTo>
                  <a:pt x="171862" y="500565"/>
                </a:lnTo>
                <a:lnTo>
                  <a:pt x="181190" y="498568"/>
                </a:lnTo>
                <a:lnTo>
                  <a:pt x="190518" y="505568"/>
                </a:lnTo>
                <a:lnTo>
                  <a:pt x="211738" y="512237"/>
                </a:lnTo>
                <a:lnTo>
                  <a:pt x="213370" y="515909"/>
                </a:lnTo>
                <a:lnTo>
                  <a:pt x="212671" y="516574"/>
                </a:lnTo>
                <a:lnTo>
                  <a:pt x="212438" y="517575"/>
                </a:lnTo>
                <a:lnTo>
                  <a:pt x="213370" y="518240"/>
                </a:lnTo>
                <a:lnTo>
                  <a:pt x="224797" y="521912"/>
                </a:lnTo>
                <a:lnTo>
                  <a:pt x="227828" y="521577"/>
                </a:lnTo>
                <a:lnTo>
                  <a:pt x="233192" y="518575"/>
                </a:lnTo>
                <a:lnTo>
                  <a:pt x="234591" y="517240"/>
                </a:lnTo>
                <a:lnTo>
                  <a:pt x="235057" y="514573"/>
                </a:lnTo>
                <a:lnTo>
                  <a:pt x="241120" y="516239"/>
                </a:lnTo>
                <a:lnTo>
                  <a:pt x="251147" y="522578"/>
                </a:lnTo>
                <a:lnTo>
                  <a:pt x="263507" y="527581"/>
                </a:lnTo>
                <a:lnTo>
                  <a:pt x="288691" y="540584"/>
                </a:lnTo>
                <a:lnTo>
                  <a:pt x="303382" y="545256"/>
                </a:lnTo>
                <a:lnTo>
                  <a:pt x="307813" y="547923"/>
                </a:lnTo>
                <a:lnTo>
                  <a:pt x="305248" y="559595"/>
                </a:lnTo>
                <a:lnTo>
                  <a:pt x="313177" y="562262"/>
                </a:lnTo>
                <a:lnTo>
                  <a:pt x="322271" y="566930"/>
                </a:lnTo>
                <a:lnTo>
                  <a:pt x="332765" y="575269"/>
                </a:lnTo>
                <a:lnTo>
                  <a:pt x="366811" y="584275"/>
                </a:lnTo>
                <a:lnTo>
                  <a:pt x="379170" y="583940"/>
                </a:lnTo>
                <a:lnTo>
                  <a:pt x="389197" y="586941"/>
                </a:lnTo>
                <a:lnTo>
                  <a:pt x="398758" y="587942"/>
                </a:lnTo>
                <a:lnTo>
                  <a:pt x="416014" y="587276"/>
                </a:lnTo>
                <a:lnTo>
                  <a:pt x="422543" y="591274"/>
                </a:lnTo>
                <a:lnTo>
                  <a:pt x="426274" y="591609"/>
                </a:lnTo>
                <a:lnTo>
                  <a:pt x="439566" y="588943"/>
                </a:lnTo>
                <a:lnTo>
                  <a:pt x="465685" y="590944"/>
                </a:lnTo>
                <a:lnTo>
                  <a:pt x="476176" y="586941"/>
                </a:lnTo>
                <a:lnTo>
                  <a:pt x="489704" y="585606"/>
                </a:lnTo>
                <a:lnTo>
                  <a:pt x="489934" y="586941"/>
                </a:lnTo>
                <a:lnTo>
                  <a:pt x="491335" y="588272"/>
                </a:lnTo>
                <a:lnTo>
                  <a:pt x="494832" y="588608"/>
                </a:lnTo>
                <a:lnTo>
                  <a:pt x="500665" y="585275"/>
                </a:lnTo>
                <a:lnTo>
                  <a:pt x="500665" y="583605"/>
                </a:lnTo>
                <a:lnTo>
                  <a:pt x="502526" y="582939"/>
                </a:lnTo>
                <a:lnTo>
                  <a:pt x="517219" y="585606"/>
                </a:lnTo>
                <a:lnTo>
                  <a:pt x="527480" y="589608"/>
                </a:lnTo>
                <a:lnTo>
                  <a:pt x="534474" y="594276"/>
                </a:lnTo>
                <a:lnTo>
                  <a:pt x="532608" y="597278"/>
                </a:lnTo>
                <a:lnTo>
                  <a:pt x="538441" y="601946"/>
                </a:lnTo>
                <a:lnTo>
                  <a:pt x="557096" y="604947"/>
                </a:lnTo>
                <a:lnTo>
                  <a:pt x="565021" y="600950"/>
                </a:lnTo>
                <a:lnTo>
                  <a:pt x="571785" y="593945"/>
                </a:lnTo>
                <a:lnTo>
                  <a:pt x="576448" y="593610"/>
                </a:lnTo>
                <a:lnTo>
                  <a:pt x="584377" y="597613"/>
                </a:lnTo>
                <a:lnTo>
                  <a:pt x="590440" y="604617"/>
                </a:lnTo>
                <a:lnTo>
                  <a:pt x="597669" y="607284"/>
                </a:lnTo>
                <a:lnTo>
                  <a:pt x="614228" y="605617"/>
                </a:lnTo>
                <a:lnTo>
                  <a:pt x="623088" y="601615"/>
                </a:lnTo>
                <a:lnTo>
                  <a:pt x="630552" y="600280"/>
                </a:lnTo>
                <a:lnTo>
                  <a:pt x="631018" y="600615"/>
                </a:lnTo>
                <a:lnTo>
                  <a:pt x="629617" y="612617"/>
                </a:lnTo>
                <a:lnTo>
                  <a:pt x="638012" y="616954"/>
                </a:lnTo>
                <a:lnTo>
                  <a:pt x="652470" y="619621"/>
                </a:lnTo>
                <a:lnTo>
                  <a:pt x="669029" y="618290"/>
                </a:lnTo>
                <a:lnTo>
                  <a:pt x="682787" y="620291"/>
                </a:lnTo>
                <a:lnTo>
                  <a:pt x="691647" y="619956"/>
                </a:lnTo>
                <a:lnTo>
                  <a:pt x="704474" y="614953"/>
                </a:lnTo>
                <a:lnTo>
                  <a:pt x="708436" y="617289"/>
                </a:lnTo>
                <a:lnTo>
                  <a:pt x="714034" y="618290"/>
                </a:lnTo>
                <a:lnTo>
                  <a:pt x="723825" y="618621"/>
                </a:lnTo>
                <a:lnTo>
                  <a:pt x="728492" y="616619"/>
                </a:lnTo>
                <a:lnTo>
                  <a:pt x="739218" y="610616"/>
                </a:lnTo>
                <a:lnTo>
                  <a:pt x="751811" y="598948"/>
                </a:lnTo>
                <a:lnTo>
                  <a:pt x="764868" y="583605"/>
                </a:lnTo>
                <a:lnTo>
                  <a:pt x="774428" y="576601"/>
                </a:lnTo>
                <a:lnTo>
                  <a:pt x="780026" y="575600"/>
                </a:lnTo>
                <a:lnTo>
                  <a:pt x="780492" y="577271"/>
                </a:lnTo>
                <a:lnTo>
                  <a:pt x="777230" y="582939"/>
                </a:lnTo>
                <a:lnTo>
                  <a:pt x="775364" y="589943"/>
                </a:lnTo>
                <a:lnTo>
                  <a:pt x="780957" y="592610"/>
                </a:lnTo>
                <a:lnTo>
                  <a:pt x="784224" y="592275"/>
                </a:lnTo>
                <a:lnTo>
                  <a:pt x="788421" y="594611"/>
                </a:lnTo>
                <a:lnTo>
                  <a:pt x="803579" y="610616"/>
                </a:lnTo>
                <a:lnTo>
                  <a:pt x="812905" y="615288"/>
                </a:lnTo>
                <a:lnTo>
                  <a:pt x="820604" y="627626"/>
                </a:lnTo>
                <a:lnTo>
                  <a:pt x="826197" y="642635"/>
                </a:lnTo>
                <a:lnTo>
                  <a:pt x="836923" y="639633"/>
                </a:lnTo>
                <a:lnTo>
                  <a:pt x="842987" y="635961"/>
                </a:lnTo>
                <a:lnTo>
                  <a:pt x="855113" y="632294"/>
                </a:lnTo>
                <a:lnTo>
                  <a:pt x="871437" y="630628"/>
                </a:lnTo>
                <a:lnTo>
                  <a:pt x="879597" y="631963"/>
                </a:lnTo>
                <a:lnTo>
                  <a:pt x="885195" y="635296"/>
                </a:lnTo>
                <a:lnTo>
                  <a:pt x="883564" y="637632"/>
                </a:lnTo>
                <a:lnTo>
                  <a:pt x="880763" y="647638"/>
                </a:lnTo>
                <a:lnTo>
                  <a:pt x="880298" y="652636"/>
                </a:lnTo>
                <a:lnTo>
                  <a:pt x="880532" y="653637"/>
                </a:lnTo>
                <a:lnTo>
                  <a:pt x="880763" y="654307"/>
                </a:lnTo>
                <a:lnTo>
                  <a:pt x="884730" y="658640"/>
                </a:lnTo>
                <a:lnTo>
                  <a:pt x="904786" y="666309"/>
                </a:lnTo>
                <a:lnTo>
                  <a:pt x="918544" y="661641"/>
                </a:lnTo>
                <a:lnTo>
                  <a:pt x="914577" y="653306"/>
                </a:lnTo>
                <a:lnTo>
                  <a:pt x="904551" y="646302"/>
                </a:lnTo>
                <a:lnTo>
                  <a:pt x="902685" y="628961"/>
                </a:lnTo>
                <a:lnTo>
                  <a:pt x="905482" y="621957"/>
                </a:lnTo>
                <a:lnTo>
                  <a:pt x="926468" y="605617"/>
                </a:lnTo>
                <a:lnTo>
                  <a:pt x="950491" y="599614"/>
                </a:lnTo>
                <a:lnTo>
                  <a:pt x="961918" y="599279"/>
                </a:lnTo>
                <a:lnTo>
                  <a:pt x="967511" y="617620"/>
                </a:lnTo>
                <a:lnTo>
                  <a:pt x="955620" y="624624"/>
                </a:lnTo>
                <a:lnTo>
                  <a:pt x="953053" y="625290"/>
                </a:lnTo>
                <a:lnTo>
                  <a:pt x="946059" y="631293"/>
                </a:lnTo>
                <a:lnTo>
                  <a:pt x="943262" y="634630"/>
                </a:lnTo>
                <a:lnTo>
                  <a:pt x="941862" y="638297"/>
                </a:lnTo>
                <a:lnTo>
                  <a:pt x="957020" y="661976"/>
                </a:lnTo>
                <a:lnTo>
                  <a:pt x="957020" y="665644"/>
                </a:lnTo>
                <a:lnTo>
                  <a:pt x="958886" y="668310"/>
                </a:lnTo>
                <a:lnTo>
                  <a:pt x="970778" y="664643"/>
                </a:lnTo>
                <a:lnTo>
                  <a:pt x="971944" y="661311"/>
                </a:lnTo>
                <a:lnTo>
                  <a:pt x="972174" y="650970"/>
                </a:lnTo>
                <a:lnTo>
                  <a:pt x="971243" y="649634"/>
                </a:lnTo>
                <a:lnTo>
                  <a:pt x="968212" y="649969"/>
                </a:lnTo>
                <a:lnTo>
                  <a:pt x="967746" y="648969"/>
                </a:lnTo>
                <a:lnTo>
                  <a:pt x="975206" y="635631"/>
                </a:lnTo>
                <a:lnTo>
                  <a:pt x="982435" y="631293"/>
                </a:lnTo>
                <a:lnTo>
                  <a:pt x="992230" y="627291"/>
                </a:lnTo>
                <a:lnTo>
                  <a:pt x="997593" y="628291"/>
                </a:lnTo>
                <a:lnTo>
                  <a:pt x="995497" y="631628"/>
                </a:lnTo>
                <a:lnTo>
                  <a:pt x="995262" y="638632"/>
                </a:lnTo>
                <a:lnTo>
                  <a:pt x="999925" y="669311"/>
                </a:lnTo>
                <a:lnTo>
                  <a:pt x="1002491" y="673983"/>
                </a:lnTo>
                <a:lnTo>
                  <a:pt x="1006458" y="676981"/>
                </a:lnTo>
                <a:lnTo>
                  <a:pt x="1005988" y="687321"/>
                </a:lnTo>
                <a:lnTo>
                  <a:pt x="997828" y="693325"/>
                </a:lnTo>
                <a:lnTo>
                  <a:pt x="996197" y="693325"/>
                </a:lnTo>
                <a:lnTo>
                  <a:pt x="992695" y="688657"/>
                </a:lnTo>
                <a:lnTo>
                  <a:pt x="990599" y="687987"/>
                </a:lnTo>
                <a:lnTo>
                  <a:pt x="980103" y="693656"/>
                </a:lnTo>
                <a:lnTo>
                  <a:pt x="982670" y="707664"/>
                </a:lnTo>
                <a:lnTo>
                  <a:pt x="990830" y="718000"/>
                </a:lnTo>
                <a:lnTo>
                  <a:pt x="999459" y="718670"/>
                </a:lnTo>
                <a:lnTo>
                  <a:pt x="1001790" y="721672"/>
                </a:lnTo>
                <a:lnTo>
                  <a:pt x="1002956" y="728006"/>
                </a:lnTo>
                <a:lnTo>
                  <a:pt x="998759" y="738342"/>
                </a:lnTo>
                <a:lnTo>
                  <a:pt x="998994" y="741344"/>
                </a:lnTo>
                <a:lnTo>
                  <a:pt x="1000159" y="743680"/>
                </a:lnTo>
                <a:lnTo>
                  <a:pt x="1009720" y="747683"/>
                </a:lnTo>
                <a:lnTo>
                  <a:pt x="1012051" y="747348"/>
                </a:lnTo>
                <a:lnTo>
                  <a:pt x="1015318" y="754352"/>
                </a:lnTo>
                <a:lnTo>
                  <a:pt x="1013917" y="757688"/>
                </a:lnTo>
                <a:lnTo>
                  <a:pt x="1013217" y="765358"/>
                </a:lnTo>
                <a:lnTo>
                  <a:pt x="1017414" y="772693"/>
                </a:lnTo>
                <a:lnTo>
                  <a:pt x="1021847" y="776030"/>
                </a:lnTo>
                <a:lnTo>
                  <a:pt x="1030942" y="775695"/>
                </a:lnTo>
                <a:lnTo>
                  <a:pt x="1035139" y="777696"/>
                </a:lnTo>
                <a:lnTo>
                  <a:pt x="1024643" y="786366"/>
                </a:lnTo>
                <a:lnTo>
                  <a:pt x="1023713" y="791034"/>
                </a:lnTo>
                <a:lnTo>
                  <a:pt x="1022312" y="792370"/>
                </a:lnTo>
                <a:lnTo>
                  <a:pt x="1015783" y="794036"/>
                </a:lnTo>
                <a:lnTo>
                  <a:pt x="1007854" y="791704"/>
                </a:lnTo>
                <a:lnTo>
                  <a:pt x="994331" y="791369"/>
                </a:lnTo>
                <a:lnTo>
                  <a:pt x="995727" y="796707"/>
                </a:lnTo>
                <a:lnTo>
                  <a:pt x="1000394" y="803376"/>
                </a:lnTo>
                <a:lnTo>
                  <a:pt x="999229" y="811711"/>
                </a:lnTo>
                <a:lnTo>
                  <a:pt x="996893" y="816714"/>
                </a:lnTo>
                <a:lnTo>
                  <a:pt x="981739" y="829722"/>
                </a:lnTo>
                <a:lnTo>
                  <a:pt x="975906" y="831723"/>
                </a:lnTo>
                <a:lnTo>
                  <a:pt x="967977" y="838392"/>
                </a:lnTo>
                <a:lnTo>
                  <a:pt x="966811" y="856733"/>
                </a:lnTo>
                <a:lnTo>
                  <a:pt x="963084" y="868070"/>
                </a:lnTo>
                <a:lnTo>
                  <a:pt x="962849" y="876410"/>
                </a:lnTo>
                <a:lnTo>
                  <a:pt x="951657" y="905757"/>
                </a:lnTo>
                <a:lnTo>
                  <a:pt x="936729" y="922428"/>
                </a:lnTo>
                <a:lnTo>
                  <a:pt x="926938" y="911426"/>
                </a:lnTo>
                <a:lnTo>
                  <a:pt x="947225" y="843725"/>
                </a:lnTo>
                <a:lnTo>
                  <a:pt x="936499" y="810711"/>
                </a:lnTo>
                <a:lnTo>
                  <a:pt x="932767" y="813712"/>
                </a:lnTo>
                <a:lnTo>
                  <a:pt x="935333" y="833389"/>
                </a:lnTo>
                <a:lnTo>
                  <a:pt x="920410" y="854397"/>
                </a:lnTo>
                <a:lnTo>
                  <a:pt x="903385" y="894085"/>
                </a:lnTo>
                <a:lnTo>
                  <a:pt x="895456" y="926099"/>
                </a:lnTo>
                <a:lnTo>
                  <a:pt x="858610" y="967785"/>
                </a:lnTo>
                <a:lnTo>
                  <a:pt x="854883" y="973788"/>
                </a:lnTo>
                <a:lnTo>
                  <a:pt x="793084" y="1077170"/>
                </a:lnTo>
                <a:lnTo>
                  <a:pt x="769065" y="1148533"/>
                </a:lnTo>
                <a:lnTo>
                  <a:pt x="776760" y="1154206"/>
                </a:lnTo>
                <a:lnTo>
                  <a:pt x="790752" y="1143535"/>
                </a:lnTo>
                <a:lnTo>
                  <a:pt x="786555" y="1123523"/>
                </a:lnTo>
                <a:lnTo>
                  <a:pt x="828529" y="1049824"/>
                </a:lnTo>
                <a:lnTo>
                  <a:pt x="837158" y="1033814"/>
                </a:lnTo>
                <a:lnTo>
                  <a:pt x="860942" y="988127"/>
                </a:lnTo>
                <a:lnTo>
                  <a:pt x="885430" y="963782"/>
                </a:lnTo>
                <a:lnTo>
                  <a:pt x="915047" y="943440"/>
                </a:lnTo>
                <a:lnTo>
                  <a:pt x="940461" y="940773"/>
                </a:lnTo>
                <a:lnTo>
                  <a:pt x="964949" y="928101"/>
                </a:lnTo>
                <a:lnTo>
                  <a:pt x="971709" y="883079"/>
                </a:lnTo>
                <a:lnTo>
                  <a:pt x="975206" y="882078"/>
                </a:lnTo>
                <a:lnTo>
                  <a:pt x="980338" y="874409"/>
                </a:lnTo>
                <a:lnTo>
                  <a:pt x="981739" y="865738"/>
                </a:lnTo>
                <a:lnTo>
                  <a:pt x="984070" y="860735"/>
                </a:lnTo>
                <a:lnTo>
                  <a:pt x="995962" y="853731"/>
                </a:lnTo>
                <a:lnTo>
                  <a:pt x="999229" y="839728"/>
                </a:lnTo>
                <a:lnTo>
                  <a:pt x="1000159" y="838057"/>
                </a:lnTo>
                <a:lnTo>
                  <a:pt x="1016714" y="821047"/>
                </a:lnTo>
                <a:lnTo>
                  <a:pt x="1028841" y="813377"/>
                </a:lnTo>
                <a:lnTo>
                  <a:pt x="1033038" y="803376"/>
                </a:lnTo>
                <a:lnTo>
                  <a:pt x="1036305" y="799039"/>
                </a:lnTo>
                <a:lnTo>
                  <a:pt x="1053094" y="798373"/>
                </a:lnTo>
                <a:lnTo>
                  <a:pt x="1053329" y="787032"/>
                </a:lnTo>
                <a:lnTo>
                  <a:pt x="1046796" y="767359"/>
                </a:lnTo>
                <a:lnTo>
                  <a:pt x="1045865" y="760020"/>
                </a:lnTo>
                <a:lnTo>
                  <a:pt x="1041903" y="754687"/>
                </a:lnTo>
                <a:lnTo>
                  <a:pt x="1032107" y="751350"/>
                </a:lnTo>
                <a:lnTo>
                  <a:pt x="1030241" y="747017"/>
                </a:lnTo>
                <a:lnTo>
                  <a:pt x="1031872" y="741679"/>
                </a:lnTo>
                <a:lnTo>
                  <a:pt x="1034204" y="740344"/>
                </a:lnTo>
                <a:lnTo>
                  <a:pt x="1038171" y="740679"/>
                </a:lnTo>
                <a:lnTo>
                  <a:pt x="1039336" y="746682"/>
                </a:lnTo>
                <a:lnTo>
                  <a:pt x="1043999" y="753351"/>
                </a:lnTo>
                <a:lnTo>
                  <a:pt x="1048897" y="754687"/>
                </a:lnTo>
                <a:lnTo>
                  <a:pt x="1064986" y="755687"/>
                </a:lnTo>
                <a:lnTo>
                  <a:pt x="1075481" y="764693"/>
                </a:lnTo>
                <a:lnTo>
                  <a:pt x="1082010" y="782364"/>
                </a:lnTo>
                <a:lnTo>
                  <a:pt x="1082711" y="794036"/>
                </a:lnTo>
                <a:lnTo>
                  <a:pt x="1085973" y="816379"/>
                </a:lnTo>
                <a:lnTo>
                  <a:pt x="1087839" y="820381"/>
                </a:lnTo>
                <a:lnTo>
                  <a:pt x="1097399" y="827721"/>
                </a:lnTo>
                <a:lnTo>
                  <a:pt x="1097399" y="832053"/>
                </a:lnTo>
                <a:lnTo>
                  <a:pt x="1096233" y="835721"/>
                </a:lnTo>
                <a:lnTo>
                  <a:pt x="1091105" y="840724"/>
                </a:lnTo>
                <a:lnTo>
                  <a:pt x="1091105" y="848063"/>
                </a:lnTo>
                <a:lnTo>
                  <a:pt x="1102762" y="862401"/>
                </a:lnTo>
                <a:lnTo>
                  <a:pt x="1103462" y="868405"/>
                </a:lnTo>
                <a:lnTo>
                  <a:pt x="1102532" y="873743"/>
                </a:lnTo>
                <a:lnTo>
                  <a:pt x="1099965" y="876410"/>
                </a:lnTo>
                <a:lnTo>
                  <a:pt x="1094602" y="878076"/>
                </a:lnTo>
                <a:lnTo>
                  <a:pt x="1085272" y="878411"/>
                </a:lnTo>
                <a:lnTo>
                  <a:pt x="1081545" y="877741"/>
                </a:lnTo>
                <a:lnTo>
                  <a:pt x="1079444" y="876075"/>
                </a:lnTo>
                <a:lnTo>
                  <a:pt x="1070814" y="875409"/>
                </a:lnTo>
                <a:lnTo>
                  <a:pt x="1062420" y="876410"/>
                </a:lnTo>
                <a:lnTo>
                  <a:pt x="1067787" y="900754"/>
                </a:lnTo>
                <a:lnTo>
                  <a:pt x="1073846" y="905087"/>
                </a:lnTo>
                <a:lnTo>
                  <a:pt x="1076412" y="904757"/>
                </a:lnTo>
                <a:lnTo>
                  <a:pt x="1077113" y="902755"/>
                </a:lnTo>
                <a:lnTo>
                  <a:pt x="1083411" y="902420"/>
                </a:lnTo>
                <a:lnTo>
                  <a:pt x="1086673" y="909090"/>
                </a:lnTo>
                <a:lnTo>
                  <a:pt x="1086673" y="918095"/>
                </a:lnTo>
                <a:lnTo>
                  <a:pt x="1084576" y="928766"/>
                </a:lnTo>
                <a:lnTo>
                  <a:pt x="1079909" y="942439"/>
                </a:lnTo>
                <a:lnTo>
                  <a:pt x="1087839" y="950775"/>
                </a:lnTo>
                <a:lnTo>
                  <a:pt x="1092271" y="953776"/>
                </a:lnTo>
                <a:lnTo>
                  <a:pt x="1092501" y="957448"/>
                </a:lnTo>
                <a:lnTo>
                  <a:pt x="1091571" y="961781"/>
                </a:lnTo>
                <a:lnTo>
                  <a:pt x="1088774" y="965783"/>
                </a:lnTo>
                <a:lnTo>
                  <a:pt x="1089705" y="979457"/>
                </a:lnTo>
                <a:lnTo>
                  <a:pt x="1091806" y="985791"/>
                </a:lnTo>
                <a:lnTo>
                  <a:pt x="1096699" y="987461"/>
                </a:lnTo>
                <a:lnTo>
                  <a:pt x="1099035" y="989462"/>
                </a:lnTo>
                <a:lnTo>
                  <a:pt x="1087138" y="995466"/>
                </a:lnTo>
                <a:lnTo>
                  <a:pt x="1079909" y="996132"/>
                </a:lnTo>
                <a:lnTo>
                  <a:pt x="1074316" y="1000134"/>
                </a:lnTo>
                <a:lnTo>
                  <a:pt x="1071984" y="1001800"/>
                </a:lnTo>
                <a:lnTo>
                  <a:pt x="1067787" y="1008469"/>
                </a:lnTo>
                <a:lnTo>
                  <a:pt x="1068252" y="1021477"/>
                </a:lnTo>
                <a:lnTo>
                  <a:pt x="1065921" y="1028146"/>
                </a:lnTo>
                <a:lnTo>
                  <a:pt x="1066152" y="1031482"/>
                </a:lnTo>
                <a:lnTo>
                  <a:pt x="1072915" y="1032483"/>
                </a:lnTo>
                <a:lnTo>
                  <a:pt x="1077578" y="1031147"/>
                </a:lnTo>
                <a:lnTo>
                  <a:pt x="1088539" y="1037151"/>
                </a:lnTo>
                <a:lnTo>
                  <a:pt x="1091336" y="1040818"/>
                </a:lnTo>
                <a:lnTo>
                  <a:pt x="1074081" y="1069500"/>
                </a:lnTo>
                <a:lnTo>
                  <a:pt x="1073381" y="1097512"/>
                </a:lnTo>
                <a:lnTo>
                  <a:pt x="1066386" y="1115518"/>
                </a:lnTo>
                <a:lnTo>
                  <a:pt x="1064055" y="1121522"/>
                </a:lnTo>
                <a:lnTo>
                  <a:pt x="1070814" y="1134529"/>
                </a:lnTo>
                <a:lnTo>
                  <a:pt x="1063820" y="1145866"/>
                </a:lnTo>
                <a:lnTo>
                  <a:pt x="1061724" y="1154206"/>
                </a:lnTo>
                <a:lnTo>
                  <a:pt x="1054025" y="1168210"/>
                </a:lnTo>
                <a:lnTo>
                  <a:pt x="1051928" y="1168880"/>
                </a:lnTo>
                <a:lnTo>
                  <a:pt x="1052859" y="1174548"/>
                </a:lnTo>
                <a:lnTo>
                  <a:pt x="1054260" y="1176549"/>
                </a:lnTo>
                <a:lnTo>
                  <a:pt x="1064520" y="1193890"/>
                </a:lnTo>
                <a:lnTo>
                  <a:pt x="1065686" y="1197557"/>
                </a:lnTo>
                <a:lnTo>
                  <a:pt x="1050763" y="1218900"/>
                </a:lnTo>
                <a:lnTo>
                  <a:pt x="1045630" y="1231242"/>
                </a:lnTo>
                <a:lnTo>
                  <a:pt x="1045400" y="1237911"/>
                </a:lnTo>
                <a:lnTo>
                  <a:pt x="1038871" y="1244915"/>
                </a:lnTo>
                <a:lnTo>
                  <a:pt x="1034674" y="1244580"/>
                </a:lnTo>
                <a:lnTo>
                  <a:pt x="1006688" y="1207898"/>
                </a:lnTo>
                <a:lnTo>
                  <a:pt x="995027" y="1201229"/>
                </a:lnTo>
                <a:lnTo>
                  <a:pt x="992695" y="1198558"/>
                </a:lnTo>
                <a:lnTo>
                  <a:pt x="1005288" y="1156873"/>
                </a:lnTo>
                <a:lnTo>
                  <a:pt x="1023247" y="1138197"/>
                </a:lnTo>
                <a:lnTo>
                  <a:pt x="1024413" y="1134194"/>
                </a:lnTo>
                <a:lnTo>
                  <a:pt x="1021146" y="1133194"/>
                </a:lnTo>
                <a:lnTo>
                  <a:pt x="1005288" y="1140533"/>
                </a:lnTo>
                <a:lnTo>
                  <a:pt x="978938" y="1166209"/>
                </a:lnTo>
                <a:lnTo>
                  <a:pt x="969377" y="1189222"/>
                </a:lnTo>
                <a:lnTo>
                  <a:pt x="967281" y="1203896"/>
                </a:lnTo>
                <a:lnTo>
                  <a:pt x="982435" y="1222237"/>
                </a:lnTo>
                <a:lnTo>
                  <a:pt x="993165" y="1229907"/>
                </a:lnTo>
                <a:lnTo>
                  <a:pt x="1007388" y="1240243"/>
                </a:lnTo>
                <a:lnTo>
                  <a:pt x="1016249" y="1246917"/>
                </a:lnTo>
                <a:lnTo>
                  <a:pt x="1018580" y="1250584"/>
                </a:lnTo>
                <a:lnTo>
                  <a:pt x="1019746" y="1253586"/>
                </a:lnTo>
                <a:lnTo>
                  <a:pt x="1016949" y="1258919"/>
                </a:lnTo>
                <a:lnTo>
                  <a:pt x="1004122" y="1274593"/>
                </a:lnTo>
                <a:lnTo>
                  <a:pt x="995497" y="1297607"/>
                </a:lnTo>
                <a:lnTo>
                  <a:pt x="985466" y="1307608"/>
                </a:lnTo>
                <a:lnTo>
                  <a:pt x="970543" y="1290933"/>
                </a:lnTo>
                <a:lnTo>
                  <a:pt x="966581" y="1287932"/>
                </a:lnTo>
                <a:lnTo>
                  <a:pt x="956550" y="1279931"/>
                </a:lnTo>
                <a:lnTo>
                  <a:pt x="926703" y="1226905"/>
                </a:lnTo>
                <a:lnTo>
                  <a:pt x="934633" y="1203896"/>
                </a:lnTo>
                <a:lnTo>
                  <a:pt x="943027" y="1194891"/>
                </a:lnTo>
                <a:lnTo>
                  <a:pt x="944193" y="1158208"/>
                </a:lnTo>
                <a:lnTo>
                  <a:pt x="940927" y="1148868"/>
                </a:lnTo>
                <a:lnTo>
                  <a:pt x="940461" y="1147537"/>
                </a:lnTo>
                <a:lnTo>
                  <a:pt x="932066" y="1143200"/>
                </a:lnTo>
                <a:lnTo>
                  <a:pt x="930435" y="1150204"/>
                </a:lnTo>
                <a:lnTo>
                  <a:pt x="933002" y="1167879"/>
                </a:lnTo>
                <a:lnTo>
                  <a:pt x="931836" y="1173548"/>
                </a:lnTo>
                <a:lnTo>
                  <a:pt x="920175" y="1188552"/>
                </a:lnTo>
                <a:lnTo>
                  <a:pt x="911545" y="1208229"/>
                </a:lnTo>
                <a:lnTo>
                  <a:pt x="915277" y="1233574"/>
                </a:lnTo>
                <a:lnTo>
                  <a:pt x="923907" y="1251249"/>
                </a:lnTo>
                <a:lnTo>
                  <a:pt x="913876" y="1279261"/>
                </a:lnTo>
                <a:lnTo>
                  <a:pt x="913411" y="1280932"/>
                </a:lnTo>
                <a:lnTo>
                  <a:pt x="917143" y="1281933"/>
                </a:lnTo>
                <a:lnTo>
                  <a:pt x="935798" y="1271257"/>
                </a:lnTo>
                <a:lnTo>
                  <a:pt x="954689" y="1310610"/>
                </a:lnTo>
                <a:lnTo>
                  <a:pt x="981039" y="1324618"/>
                </a:lnTo>
                <a:lnTo>
                  <a:pt x="990599" y="1324283"/>
                </a:lnTo>
                <a:lnTo>
                  <a:pt x="1002025" y="1323953"/>
                </a:lnTo>
                <a:lnTo>
                  <a:pt x="1015548" y="1303941"/>
                </a:lnTo>
                <a:lnTo>
                  <a:pt x="1024643" y="1298603"/>
                </a:lnTo>
                <a:lnTo>
                  <a:pt x="1032808" y="1278596"/>
                </a:lnTo>
                <a:lnTo>
                  <a:pt x="1044699" y="1272262"/>
                </a:lnTo>
                <a:lnTo>
                  <a:pt x="1046100" y="1265923"/>
                </a:lnTo>
                <a:lnTo>
                  <a:pt x="1049597" y="1249918"/>
                </a:lnTo>
                <a:lnTo>
                  <a:pt x="1058692" y="1226239"/>
                </a:lnTo>
                <a:lnTo>
                  <a:pt x="1075481" y="1193224"/>
                </a:lnTo>
                <a:lnTo>
                  <a:pt x="1065686" y="1175879"/>
                </a:lnTo>
                <a:lnTo>
                  <a:pt x="1065686" y="1174883"/>
                </a:lnTo>
                <a:lnTo>
                  <a:pt x="1069183" y="1174548"/>
                </a:lnTo>
                <a:lnTo>
                  <a:pt x="1072680" y="1175879"/>
                </a:lnTo>
                <a:lnTo>
                  <a:pt x="1102762" y="1203226"/>
                </a:lnTo>
                <a:lnTo>
                  <a:pt x="1116054" y="1210565"/>
                </a:lnTo>
                <a:lnTo>
                  <a:pt x="1119321" y="1209564"/>
                </a:lnTo>
                <a:lnTo>
                  <a:pt x="1123283" y="1208564"/>
                </a:lnTo>
                <a:lnTo>
                  <a:pt x="1128881" y="1199893"/>
                </a:lnTo>
                <a:lnTo>
                  <a:pt x="1133079" y="1195226"/>
                </a:lnTo>
                <a:lnTo>
                  <a:pt x="1130978" y="1191554"/>
                </a:lnTo>
                <a:lnTo>
                  <a:pt x="1125850" y="1188887"/>
                </a:lnTo>
                <a:lnTo>
                  <a:pt x="1121887" y="1190223"/>
                </a:lnTo>
                <a:lnTo>
                  <a:pt x="1115824" y="1186886"/>
                </a:lnTo>
                <a:lnTo>
                  <a:pt x="1116755" y="1182884"/>
                </a:lnTo>
                <a:lnTo>
                  <a:pt x="1126085" y="1173883"/>
                </a:lnTo>
                <a:close/>
                <a:moveTo>
                  <a:pt x="801013" y="338"/>
                </a:moveTo>
                <a:lnTo>
                  <a:pt x="827828" y="338"/>
                </a:lnTo>
                <a:lnTo>
                  <a:pt x="834592" y="17679"/>
                </a:lnTo>
                <a:lnTo>
                  <a:pt x="831325" y="20014"/>
                </a:lnTo>
                <a:lnTo>
                  <a:pt x="825032" y="17679"/>
                </a:lnTo>
                <a:lnTo>
                  <a:pt x="815471" y="19013"/>
                </a:lnTo>
                <a:lnTo>
                  <a:pt x="804275" y="18347"/>
                </a:lnTo>
                <a:lnTo>
                  <a:pt x="803810" y="11343"/>
                </a:lnTo>
                <a:lnTo>
                  <a:pt x="801013" y="338"/>
                </a:lnTo>
                <a:close/>
                <a:moveTo>
                  <a:pt x="993396" y="185089"/>
                </a:moveTo>
                <a:lnTo>
                  <a:pt x="989899" y="180753"/>
                </a:lnTo>
                <a:lnTo>
                  <a:pt x="983835" y="177084"/>
                </a:lnTo>
                <a:lnTo>
                  <a:pt x="980569" y="189090"/>
                </a:lnTo>
                <a:lnTo>
                  <a:pt x="980569" y="194759"/>
                </a:lnTo>
                <a:lnTo>
                  <a:pt x="982204" y="199429"/>
                </a:lnTo>
                <a:lnTo>
                  <a:pt x="990364" y="199095"/>
                </a:lnTo>
                <a:lnTo>
                  <a:pt x="995492" y="203096"/>
                </a:lnTo>
                <a:lnTo>
                  <a:pt x="1004357" y="224440"/>
                </a:lnTo>
                <a:lnTo>
                  <a:pt x="1023012" y="244782"/>
                </a:lnTo>
                <a:lnTo>
                  <a:pt x="1031872" y="249118"/>
                </a:lnTo>
                <a:lnTo>
                  <a:pt x="1035369" y="249452"/>
                </a:lnTo>
                <a:lnTo>
                  <a:pt x="1031172" y="231443"/>
                </a:lnTo>
                <a:lnTo>
                  <a:pt x="1018345" y="217103"/>
                </a:lnTo>
                <a:lnTo>
                  <a:pt x="1009254" y="213102"/>
                </a:lnTo>
                <a:lnTo>
                  <a:pt x="1006453" y="206431"/>
                </a:lnTo>
                <a:lnTo>
                  <a:pt x="993396" y="185089"/>
                </a:lnTo>
                <a:close/>
                <a:moveTo>
                  <a:pt x="1085973" y="491569"/>
                </a:moveTo>
                <a:lnTo>
                  <a:pt x="1079444" y="498238"/>
                </a:lnTo>
                <a:lnTo>
                  <a:pt x="1077813" y="500239"/>
                </a:lnTo>
                <a:lnTo>
                  <a:pt x="1073846" y="502240"/>
                </a:lnTo>
                <a:lnTo>
                  <a:pt x="1063585" y="502910"/>
                </a:lnTo>
                <a:lnTo>
                  <a:pt x="1060554" y="502575"/>
                </a:lnTo>
                <a:lnTo>
                  <a:pt x="1052394" y="493570"/>
                </a:lnTo>
                <a:lnTo>
                  <a:pt x="1047961" y="491238"/>
                </a:lnTo>
                <a:lnTo>
                  <a:pt x="1040267" y="491238"/>
                </a:lnTo>
                <a:lnTo>
                  <a:pt x="1031172" y="494235"/>
                </a:lnTo>
                <a:lnTo>
                  <a:pt x="1027210" y="497572"/>
                </a:lnTo>
                <a:lnTo>
                  <a:pt x="1030006" y="501910"/>
                </a:lnTo>
                <a:lnTo>
                  <a:pt x="1028610" y="511245"/>
                </a:lnTo>
                <a:lnTo>
                  <a:pt x="1014383" y="514247"/>
                </a:lnTo>
                <a:lnTo>
                  <a:pt x="1014152" y="518249"/>
                </a:lnTo>
                <a:lnTo>
                  <a:pt x="1006453" y="531257"/>
                </a:lnTo>
                <a:lnTo>
                  <a:pt x="1006688" y="542925"/>
                </a:lnTo>
                <a:lnTo>
                  <a:pt x="1024878" y="545261"/>
                </a:lnTo>
                <a:lnTo>
                  <a:pt x="1026274" y="543925"/>
                </a:lnTo>
                <a:lnTo>
                  <a:pt x="1037005" y="553931"/>
                </a:lnTo>
                <a:lnTo>
                  <a:pt x="1045865" y="569605"/>
                </a:lnTo>
                <a:lnTo>
                  <a:pt x="1047031" y="571942"/>
                </a:lnTo>
                <a:lnTo>
                  <a:pt x="1048662" y="580277"/>
                </a:lnTo>
                <a:lnTo>
                  <a:pt x="1052394" y="590618"/>
                </a:lnTo>
                <a:lnTo>
                  <a:pt x="1055891" y="595616"/>
                </a:lnTo>
                <a:lnTo>
                  <a:pt x="1060554" y="615958"/>
                </a:lnTo>
                <a:lnTo>
                  <a:pt x="1059623" y="619630"/>
                </a:lnTo>
                <a:lnTo>
                  <a:pt x="1054025" y="625964"/>
                </a:lnTo>
                <a:lnTo>
                  <a:pt x="1053794" y="627965"/>
                </a:lnTo>
                <a:lnTo>
                  <a:pt x="1062420" y="645306"/>
                </a:lnTo>
                <a:lnTo>
                  <a:pt x="1066852" y="662651"/>
                </a:lnTo>
                <a:lnTo>
                  <a:pt x="1069884" y="664317"/>
                </a:lnTo>
                <a:lnTo>
                  <a:pt x="1080844" y="659314"/>
                </a:lnTo>
                <a:lnTo>
                  <a:pt x="1082010" y="657978"/>
                </a:lnTo>
                <a:lnTo>
                  <a:pt x="1083406" y="646641"/>
                </a:lnTo>
                <a:lnTo>
                  <a:pt x="1080610" y="642639"/>
                </a:lnTo>
                <a:lnTo>
                  <a:pt x="1076412" y="631968"/>
                </a:lnTo>
                <a:lnTo>
                  <a:pt x="1082476" y="631302"/>
                </a:lnTo>
                <a:lnTo>
                  <a:pt x="1093202" y="633634"/>
                </a:lnTo>
                <a:lnTo>
                  <a:pt x="1107660" y="651309"/>
                </a:lnTo>
                <a:lnTo>
                  <a:pt x="1113958" y="661315"/>
                </a:lnTo>
                <a:lnTo>
                  <a:pt x="1122353" y="667654"/>
                </a:lnTo>
                <a:lnTo>
                  <a:pt x="1137276" y="673653"/>
                </a:lnTo>
                <a:lnTo>
                  <a:pt x="1143805" y="675323"/>
                </a:lnTo>
                <a:lnTo>
                  <a:pt x="1149168" y="675323"/>
                </a:lnTo>
                <a:lnTo>
                  <a:pt x="1150799" y="698667"/>
                </a:lnTo>
                <a:lnTo>
                  <a:pt x="1152665" y="702335"/>
                </a:lnTo>
                <a:lnTo>
                  <a:pt x="1160364" y="712006"/>
                </a:lnTo>
                <a:lnTo>
                  <a:pt x="1161995" y="720676"/>
                </a:lnTo>
                <a:lnTo>
                  <a:pt x="1162225" y="728015"/>
                </a:lnTo>
                <a:lnTo>
                  <a:pt x="1161760" y="731682"/>
                </a:lnTo>
                <a:lnTo>
                  <a:pt x="1157798" y="742689"/>
                </a:lnTo>
                <a:lnTo>
                  <a:pt x="1153365" y="746356"/>
                </a:lnTo>
                <a:lnTo>
                  <a:pt x="1148937" y="752355"/>
                </a:lnTo>
                <a:lnTo>
                  <a:pt x="1149403" y="761695"/>
                </a:lnTo>
                <a:lnTo>
                  <a:pt x="1148703" y="764697"/>
                </a:lnTo>
                <a:lnTo>
                  <a:pt x="1147071" y="766028"/>
                </a:lnTo>
                <a:lnTo>
                  <a:pt x="1142404" y="765032"/>
                </a:lnTo>
                <a:lnTo>
                  <a:pt x="1138907" y="760360"/>
                </a:lnTo>
                <a:lnTo>
                  <a:pt x="1128181" y="760360"/>
                </a:lnTo>
                <a:lnTo>
                  <a:pt x="1122583" y="758694"/>
                </a:lnTo>
                <a:lnTo>
                  <a:pt x="1115589" y="747687"/>
                </a:lnTo>
                <a:lnTo>
                  <a:pt x="1115354" y="743689"/>
                </a:lnTo>
                <a:lnTo>
                  <a:pt x="1117690" y="736350"/>
                </a:lnTo>
                <a:lnTo>
                  <a:pt x="1117690" y="732683"/>
                </a:lnTo>
                <a:lnTo>
                  <a:pt x="1114889" y="725013"/>
                </a:lnTo>
                <a:lnTo>
                  <a:pt x="1102297" y="707338"/>
                </a:lnTo>
                <a:lnTo>
                  <a:pt x="1095068" y="705667"/>
                </a:lnTo>
                <a:lnTo>
                  <a:pt x="1088304" y="708338"/>
                </a:lnTo>
                <a:lnTo>
                  <a:pt x="1081775" y="712341"/>
                </a:lnTo>
                <a:lnTo>
                  <a:pt x="1080144" y="716673"/>
                </a:lnTo>
                <a:lnTo>
                  <a:pt x="1078513" y="718009"/>
                </a:lnTo>
                <a:lnTo>
                  <a:pt x="1066152" y="722011"/>
                </a:lnTo>
                <a:lnTo>
                  <a:pt x="1063585" y="717674"/>
                </a:lnTo>
                <a:lnTo>
                  <a:pt x="1064055" y="715007"/>
                </a:lnTo>
                <a:lnTo>
                  <a:pt x="1068017" y="709004"/>
                </a:lnTo>
                <a:lnTo>
                  <a:pt x="1068718" y="704001"/>
                </a:lnTo>
                <a:lnTo>
                  <a:pt x="1068017" y="701669"/>
                </a:lnTo>
                <a:lnTo>
                  <a:pt x="1059623" y="694665"/>
                </a:lnTo>
                <a:lnTo>
                  <a:pt x="1049127" y="691994"/>
                </a:lnTo>
                <a:lnTo>
                  <a:pt x="1036535" y="677655"/>
                </a:lnTo>
                <a:lnTo>
                  <a:pt x="1041668" y="671987"/>
                </a:lnTo>
                <a:lnTo>
                  <a:pt x="1043299" y="666318"/>
                </a:lnTo>
                <a:lnTo>
                  <a:pt x="1042598" y="659980"/>
                </a:lnTo>
                <a:lnTo>
                  <a:pt x="1033273" y="648308"/>
                </a:lnTo>
                <a:lnTo>
                  <a:pt x="1033738" y="643640"/>
                </a:lnTo>
                <a:lnTo>
                  <a:pt x="1036535" y="637971"/>
                </a:lnTo>
                <a:lnTo>
                  <a:pt x="1040967" y="621962"/>
                </a:lnTo>
                <a:lnTo>
                  <a:pt x="1039101" y="604956"/>
                </a:lnTo>
                <a:lnTo>
                  <a:pt x="1035369" y="593284"/>
                </a:lnTo>
                <a:lnTo>
                  <a:pt x="1031642" y="588281"/>
                </a:lnTo>
                <a:lnTo>
                  <a:pt x="1023943" y="585280"/>
                </a:lnTo>
                <a:lnTo>
                  <a:pt x="1012752" y="585945"/>
                </a:lnTo>
                <a:lnTo>
                  <a:pt x="1005522" y="589617"/>
                </a:lnTo>
                <a:lnTo>
                  <a:pt x="1002491" y="591283"/>
                </a:lnTo>
                <a:lnTo>
                  <a:pt x="1001325" y="590948"/>
                </a:lnTo>
                <a:lnTo>
                  <a:pt x="997828" y="577275"/>
                </a:lnTo>
                <a:lnTo>
                  <a:pt x="994796" y="572607"/>
                </a:lnTo>
                <a:lnTo>
                  <a:pt x="985701" y="564272"/>
                </a:lnTo>
                <a:lnTo>
                  <a:pt x="974275" y="559600"/>
                </a:lnTo>
                <a:lnTo>
                  <a:pt x="969612" y="552930"/>
                </a:lnTo>
                <a:lnTo>
                  <a:pt x="960748" y="548928"/>
                </a:lnTo>
                <a:lnTo>
                  <a:pt x="957251" y="542594"/>
                </a:lnTo>
                <a:lnTo>
                  <a:pt x="957251" y="540593"/>
                </a:lnTo>
                <a:lnTo>
                  <a:pt x="965645" y="517914"/>
                </a:lnTo>
                <a:lnTo>
                  <a:pt x="975676" y="504241"/>
                </a:lnTo>
                <a:lnTo>
                  <a:pt x="980338" y="486901"/>
                </a:lnTo>
                <a:lnTo>
                  <a:pt x="988033" y="479231"/>
                </a:lnTo>
                <a:lnTo>
                  <a:pt x="1004122" y="451885"/>
                </a:lnTo>
                <a:lnTo>
                  <a:pt x="1008554" y="437877"/>
                </a:lnTo>
                <a:lnTo>
                  <a:pt x="1008554" y="419202"/>
                </a:lnTo>
                <a:lnTo>
                  <a:pt x="1018349" y="416535"/>
                </a:lnTo>
                <a:lnTo>
                  <a:pt x="1023012" y="417202"/>
                </a:lnTo>
                <a:lnTo>
                  <a:pt x="1024178" y="419536"/>
                </a:lnTo>
                <a:lnTo>
                  <a:pt x="1023478" y="421203"/>
                </a:lnTo>
                <a:lnTo>
                  <a:pt x="1021847" y="421537"/>
                </a:lnTo>
                <a:lnTo>
                  <a:pt x="1021612" y="423204"/>
                </a:lnTo>
                <a:lnTo>
                  <a:pt x="1022777" y="423538"/>
                </a:lnTo>
                <a:lnTo>
                  <a:pt x="1026509" y="422204"/>
                </a:lnTo>
                <a:lnTo>
                  <a:pt x="1031872" y="415201"/>
                </a:lnTo>
                <a:lnTo>
                  <a:pt x="1035369" y="412199"/>
                </a:lnTo>
                <a:lnTo>
                  <a:pt x="1039101" y="413200"/>
                </a:lnTo>
                <a:lnTo>
                  <a:pt x="1041668" y="416201"/>
                </a:lnTo>
                <a:lnTo>
                  <a:pt x="1042368" y="422204"/>
                </a:lnTo>
                <a:lnTo>
                  <a:pt x="1047496" y="423538"/>
                </a:lnTo>
                <a:lnTo>
                  <a:pt x="1045630" y="446215"/>
                </a:lnTo>
                <a:lnTo>
                  <a:pt x="1047496" y="452885"/>
                </a:lnTo>
                <a:lnTo>
                  <a:pt x="1057057" y="456222"/>
                </a:lnTo>
                <a:lnTo>
                  <a:pt x="1063820" y="460555"/>
                </a:lnTo>
                <a:lnTo>
                  <a:pt x="1081075" y="475894"/>
                </a:lnTo>
                <a:lnTo>
                  <a:pt x="1085742" y="482898"/>
                </a:lnTo>
                <a:lnTo>
                  <a:pt x="1086673" y="489902"/>
                </a:lnTo>
                <a:lnTo>
                  <a:pt x="1085973" y="491569"/>
                </a:lnTo>
                <a:close/>
                <a:moveTo>
                  <a:pt x="1097399" y="1059490"/>
                </a:moveTo>
                <a:lnTo>
                  <a:pt x="1101366" y="1040148"/>
                </a:lnTo>
                <a:lnTo>
                  <a:pt x="1112092" y="1045482"/>
                </a:lnTo>
                <a:lnTo>
                  <a:pt x="1108125" y="1052155"/>
                </a:lnTo>
                <a:lnTo>
                  <a:pt x="1108360" y="1057154"/>
                </a:lnTo>
                <a:lnTo>
                  <a:pt x="1121418" y="1071162"/>
                </a:lnTo>
                <a:lnTo>
                  <a:pt x="1118386" y="1076830"/>
                </a:lnTo>
                <a:lnTo>
                  <a:pt x="1118155" y="1105843"/>
                </a:lnTo>
                <a:lnTo>
                  <a:pt x="1119321" y="1112517"/>
                </a:lnTo>
                <a:lnTo>
                  <a:pt x="1124449" y="1116184"/>
                </a:lnTo>
                <a:lnTo>
                  <a:pt x="1140073" y="1118185"/>
                </a:lnTo>
                <a:lnTo>
                  <a:pt x="1150569" y="1125520"/>
                </a:lnTo>
                <a:lnTo>
                  <a:pt x="1148237" y="1127856"/>
                </a:lnTo>
                <a:lnTo>
                  <a:pt x="1136811" y="1130523"/>
                </a:lnTo>
                <a:lnTo>
                  <a:pt x="1119321" y="1141529"/>
                </a:lnTo>
                <a:lnTo>
                  <a:pt x="1113958" y="1148864"/>
                </a:lnTo>
                <a:lnTo>
                  <a:pt x="1111392" y="1157203"/>
                </a:lnTo>
                <a:lnTo>
                  <a:pt x="1109526" y="1157538"/>
                </a:lnTo>
                <a:lnTo>
                  <a:pt x="1103697" y="1156203"/>
                </a:lnTo>
                <a:lnTo>
                  <a:pt x="1093202" y="1162872"/>
                </a:lnTo>
                <a:lnTo>
                  <a:pt x="1092271" y="1166204"/>
                </a:lnTo>
                <a:lnTo>
                  <a:pt x="1086438" y="1165874"/>
                </a:lnTo>
                <a:lnTo>
                  <a:pt x="1079679" y="1164207"/>
                </a:lnTo>
                <a:lnTo>
                  <a:pt x="1075247" y="1155537"/>
                </a:lnTo>
                <a:lnTo>
                  <a:pt x="1076182" y="1146197"/>
                </a:lnTo>
                <a:lnTo>
                  <a:pt x="1080144" y="1139528"/>
                </a:lnTo>
                <a:lnTo>
                  <a:pt x="1075947" y="1118516"/>
                </a:lnTo>
                <a:lnTo>
                  <a:pt x="1081775" y="1107844"/>
                </a:lnTo>
                <a:lnTo>
                  <a:pt x="1082476" y="1083504"/>
                </a:lnTo>
                <a:lnTo>
                  <a:pt x="1089940" y="1064493"/>
                </a:lnTo>
                <a:lnTo>
                  <a:pt x="1097399" y="1059490"/>
                </a:lnTo>
                <a:close/>
                <a:moveTo>
                  <a:pt x="942562" y="279465"/>
                </a:moveTo>
                <a:lnTo>
                  <a:pt x="943262" y="279131"/>
                </a:lnTo>
                <a:lnTo>
                  <a:pt x="943027" y="277464"/>
                </a:lnTo>
                <a:lnTo>
                  <a:pt x="938365" y="270127"/>
                </a:lnTo>
                <a:lnTo>
                  <a:pt x="937895" y="267459"/>
                </a:lnTo>
                <a:lnTo>
                  <a:pt x="946525" y="257454"/>
                </a:lnTo>
                <a:lnTo>
                  <a:pt x="950487" y="256121"/>
                </a:lnTo>
                <a:lnTo>
                  <a:pt x="964480" y="246116"/>
                </a:lnTo>
                <a:lnTo>
                  <a:pt x="970778" y="238446"/>
                </a:lnTo>
                <a:lnTo>
                  <a:pt x="970313" y="237445"/>
                </a:lnTo>
                <a:lnTo>
                  <a:pt x="942562" y="225439"/>
                </a:lnTo>
                <a:lnTo>
                  <a:pt x="941396" y="223105"/>
                </a:lnTo>
                <a:lnTo>
                  <a:pt x="926468" y="212433"/>
                </a:lnTo>
                <a:lnTo>
                  <a:pt x="905482" y="202763"/>
                </a:lnTo>
                <a:lnTo>
                  <a:pt x="896387" y="200428"/>
                </a:lnTo>
                <a:lnTo>
                  <a:pt x="884960" y="201762"/>
                </a:lnTo>
                <a:lnTo>
                  <a:pt x="873303" y="206430"/>
                </a:lnTo>
                <a:lnTo>
                  <a:pt x="873769" y="209099"/>
                </a:lnTo>
                <a:lnTo>
                  <a:pt x="869806" y="215768"/>
                </a:lnTo>
                <a:lnTo>
                  <a:pt x="852547" y="230109"/>
                </a:lnTo>
                <a:lnTo>
                  <a:pt x="850451" y="233777"/>
                </a:lnTo>
                <a:lnTo>
                  <a:pt x="840190" y="242448"/>
                </a:lnTo>
                <a:lnTo>
                  <a:pt x="837859" y="247784"/>
                </a:lnTo>
                <a:lnTo>
                  <a:pt x="837393" y="251118"/>
                </a:lnTo>
                <a:lnTo>
                  <a:pt x="833661" y="257121"/>
                </a:lnTo>
                <a:lnTo>
                  <a:pt x="821300" y="266125"/>
                </a:lnTo>
                <a:lnTo>
                  <a:pt x="822465" y="272795"/>
                </a:lnTo>
                <a:lnTo>
                  <a:pt x="825032" y="272462"/>
                </a:lnTo>
                <a:lnTo>
                  <a:pt x="833661" y="281133"/>
                </a:lnTo>
                <a:lnTo>
                  <a:pt x="832961" y="284800"/>
                </a:lnTo>
                <a:lnTo>
                  <a:pt x="828529" y="286467"/>
                </a:lnTo>
                <a:lnTo>
                  <a:pt x="836923" y="294472"/>
                </a:lnTo>
                <a:lnTo>
                  <a:pt x="842756" y="294138"/>
                </a:lnTo>
                <a:lnTo>
                  <a:pt x="847419" y="296139"/>
                </a:lnTo>
                <a:lnTo>
                  <a:pt x="850216" y="298474"/>
                </a:lnTo>
                <a:lnTo>
                  <a:pt x="851847" y="301809"/>
                </a:lnTo>
                <a:lnTo>
                  <a:pt x="851381" y="307478"/>
                </a:lnTo>
                <a:lnTo>
                  <a:pt x="837859" y="308145"/>
                </a:lnTo>
                <a:lnTo>
                  <a:pt x="828764" y="306144"/>
                </a:lnTo>
                <a:lnTo>
                  <a:pt x="821534" y="302141"/>
                </a:lnTo>
                <a:lnTo>
                  <a:pt x="815937" y="293138"/>
                </a:lnTo>
                <a:lnTo>
                  <a:pt x="808708" y="286467"/>
                </a:lnTo>
                <a:lnTo>
                  <a:pt x="795650" y="282466"/>
                </a:lnTo>
                <a:lnTo>
                  <a:pt x="795415" y="278130"/>
                </a:lnTo>
                <a:lnTo>
                  <a:pt x="797281" y="273796"/>
                </a:lnTo>
                <a:lnTo>
                  <a:pt x="797051" y="271795"/>
                </a:lnTo>
                <a:lnTo>
                  <a:pt x="792853" y="265125"/>
                </a:lnTo>
                <a:lnTo>
                  <a:pt x="778861" y="266792"/>
                </a:lnTo>
                <a:lnTo>
                  <a:pt x="776995" y="264791"/>
                </a:lnTo>
                <a:lnTo>
                  <a:pt x="771166" y="264125"/>
                </a:lnTo>
                <a:lnTo>
                  <a:pt x="758104" y="265459"/>
                </a:lnTo>
                <a:lnTo>
                  <a:pt x="749710" y="275797"/>
                </a:lnTo>
                <a:lnTo>
                  <a:pt x="746213" y="283466"/>
                </a:lnTo>
                <a:lnTo>
                  <a:pt x="746213" y="287468"/>
                </a:lnTo>
                <a:lnTo>
                  <a:pt x="748779" y="290470"/>
                </a:lnTo>
                <a:lnTo>
                  <a:pt x="754842" y="289802"/>
                </a:lnTo>
                <a:lnTo>
                  <a:pt x="760671" y="295472"/>
                </a:lnTo>
                <a:lnTo>
                  <a:pt x="761371" y="300141"/>
                </a:lnTo>
                <a:lnTo>
                  <a:pt x="759270" y="302809"/>
                </a:lnTo>
                <a:lnTo>
                  <a:pt x="759270" y="307145"/>
                </a:lnTo>
                <a:lnTo>
                  <a:pt x="761136" y="311146"/>
                </a:lnTo>
                <a:lnTo>
                  <a:pt x="766269" y="317483"/>
                </a:lnTo>
                <a:lnTo>
                  <a:pt x="766269" y="323151"/>
                </a:lnTo>
                <a:lnTo>
                  <a:pt x="765103" y="325820"/>
                </a:lnTo>
                <a:lnTo>
                  <a:pt x="765568" y="329822"/>
                </a:lnTo>
                <a:lnTo>
                  <a:pt x="771397" y="340827"/>
                </a:lnTo>
                <a:lnTo>
                  <a:pt x="776064" y="346830"/>
                </a:lnTo>
                <a:lnTo>
                  <a:pt x="786790" y="355834"/>
                </a:lnTo>
                <a:lnTo>
                  <a:pt x="812205" y="364837"/>
                </a:lnTo>
                <a:lnTo>
                  <a:pt x="816637" y="370507"/>
                </a:lnTo>
                <a:lnTo>
                  <a:pt x="825967" y="378511"/>
                </a:lnTo>
                <a:lnTo>
                  <a:pt x="863743" y="384513"/>
                </a:lnTo>
                <a:lnTo>
                  <a:pt x="875400" y="381179"/>
                </a:lnTo>
                <a:lnTo>
                  <a:pt x="880763" y="377844"/>
                </a:lnTo>
                <a:lnTo>
                  <a:pt x="884029" y="379511"/>
                </a:lnTo>
                <a:lnTo>
                  <a:pt x="885896" y="383180"/>
                </a:lnTo>
                <a:lnTo>
                  <a:pt x="880298" y="392518"/>
                </a:lnTo>
                <a:lnTo>
                  <a:pt x="885195" y="392518"/>
                </a:lnTo>
                <a:lnTo>
                  <a:pt x="887061" y="390183"/>
                </a:lnTo>
                <a:lnTo>
                  <a:pt x="892189" y="394519"/>
                </a:lnTo>
                <a:lnTo>
                  <a:pt x="899188" y="395185"/>
                </a:lnTo>
                <a:lnTo>
                  <a:pt x="896856" y="404523"/>
                </a:lnTo>
                <a:lnTo>
                  <a:pt x="901754" y="407191"/>
                </a:lnTo>
                <a:lnTo>
                  <a:pt x="906417" y="407524"/>
                </a:lnTo>
                <a:lnTo>
                  <a:pt x="929970" y="403523"/>
                </a:lnTo>
                <a:lnTo>
                  <a:pt x="936729" y="404857"/>
                </a:lnTo>
                <a:lnTo>
                  <a:pt x="940927" y="400187"/>
                </a:lnTo>
                <a:lnTo>
                  <a:pt x="941396" y="397186"/>
                </a:lnTo>
                <a:lnTo>
                  <a:pt x="938830" y="389517"/>
                </a:lnTo>
                <a:lnTo>
                  <a:pt x="936264" y="383513"/>
                </a:lnTo>
                <a:lnTo>
                  <a:pt x="933002" y="379177"/>
                </a:lnTo>
                <a:lnTo>
                  <a:pt x="933932" y="361837"/>
                </a:lnTo>
                <a:lnTo>
                  <a:pt x="934633" y="359169"/>
                </a:lnTo>
                <a:lnTo>
                  <a:pt x="942327" y="354500"/>
                </a:lnTo>
                <a:lnTo>
                  <a:pt x="952823" y="344161"/>
                </a:lnTo>
                <a:lnTo>
                  <a:pt x="953519" y="338159"/>
                </a:lnTo>
                <a:lnTo>
                  <a:pt x="948856" y="334490"/>
                </a:lnTo>
                <a:lnTo>
                  <a:pt x="948156" y="329488"/>
                </a:lnTo>
                <a:lnTo>
                  <a:pt x="951187" y="319150"/>
                </a:lnTo>
                <a:lnTo>
                  <a:pt x="956085" y="314148"/>
                </a:lnTo>
                <a:lnTo>
                  <a:pt x="957020" y="310146"/>
                </a:lnTo>
                <a:lnTo>
                  <a:pt x="956550" y="307145"/>
                </a:lnTo>
                <a:lnTo>
                  <a:pt x="949091" y="297139"/>
                </a:lnTo>
                <a:lnTo>
                  <a:pt x="942092" y="290803"/>
                </a:lnTo>
                <a:lnTo>
                  <a:pt x="940231" y="283466"/>
                </a:lnTo>
                <a:lnTo>
                  <a:pt x="942562" y="279465"/>
                </a:lnTo>
                <a:close/>
                <a:moveTo>
                  <a:pt x="741315" y="218104"/>
                </a:moveTo>
                <a:lnTo>
                  <a:pt x="748544" y="221773"/>
                </a:lnTo>
                <a:lnTo>
                  <a:pt x="754377" y="221440"/>
                </a:lnTo>
                <a:lnTo>
                  <a:pt x="761136" y="225108"/>
                </a:lnTo>
                <a:lnTo>
                  <a:pt x="773032" y="233445"/>
                </a:lnTo>
                <a:lnTo>
                  <a:pt x="781192" y="241115"/>
                </a:lnTo>
                <a:lnTo>
                  <a:pt x="785624" y="248118"/>
                </a:lnTo>
                <a:lnTo>
                  <a:pt x="793319" y="257456"/>
                </a:lnTo>
                <a:lnTo>
                  <a:pt x="786790" y="257790"/>
                </a:lnTo>
                <a:lnTo>
                  <a:pt x="779326" y="254788"/>
                </a:lnTo>
                <a:lnTo>
                  <a:pt x="739919" y="232444"/>
                </a:lnTo>
                <a:lnTo>
                  <a:pt x="729423" y="222440"/>
                </a:lnTo>
                <a:lnTo>
                  <a:pt x="729658" y="218771"/>
                </a:lnTo>
                <a:lnTo>
                  <a:pt x="741315" y="218104"/>
                </a:lnTo>
                <a:close/>
                <a:moveTo>
                  <a:pt x="832726" y="198429"/>
                </a:moveTo>
                <a:lnTo>
                  <a:pt x="825497" y="199095"/>
                </a:lnTo>
                <a:lnTo>
                  <a:pt x="810808" y="211101"/>
                </a:lnTo>
                <a:lnTo>
                  <a:pt x="822235" y="214102"/>
                </a:lnTo>
                <a:lnTo>
                  <a:pt x="827363" y="218104"/>
                </a:lnTo>
                <a:lnTo>
                  <a:pt x="827598" y="221439"/>
                </a:lnTo>
                <a:lnTo>
                  <a:pt x="824801" y="226108"/>
                </a:lnTo>
                <a:lnTo>
                  <a:pt x="824566" y="228108"/>
                </a:lnTo>
                <a:lnTo>
                  <a:pt x="834827" y="224106"/>
                </a:lnTo>
                <a:lnTo>
                  <a:pt x="838089" y="221439"/>
                </a:lnTo>
                <a:lnTo>
                  <a:pt x="842521" y="215103"/>
                </a:lnTo>
                <a:lnTo>
                  <a:pt x="841356" y="197762"/>
                </a:lnTo>
                <a:lnTo>
                  <a:pt x="840425" y="195427"/>
                </a:lnTo>
                <a:lnTo>
                  <a:pt x="835527" y="196094"/>
                </a:lnTo>
                <a:lnTo>
                  <a:pt x="832726" y="198429"/>
                </a:lnTo>
                <a:close/>
                <a:moveTo>
                  <a:pt x="1014617" y="292470"/>
                </a:moveTo>
                <a:lnTo>
                  <a:pt x="1016018" y="288801"/>
                </a:lnTo>
                <a:lnTo>
                  <a:pt x="1019280" y="288801"/>
                </a:lnTo>
                <a:lnTo>
                  <a:pt x="1025809" y="300140"/>
                </a:lnTo>
                <a:lnTo>
                  <a:pt x="1034904" y="307810"/>
                </a:lnTo>
                <a:lnTo>
                  <a:pt x="1043534" y="313146"/>
                </a:lnTo>
                <a:lnTo>
                  <a:pt x="1047961" y="314480"/>
                </a:lnTo>
                <a:lnTo>
                  <a:pt x="1050528" y="316814"/>
                </a:lnTo>
                <a:lnTo>
                  <a:pt x="1053325" y="330155"/>
                </a:lnTo>
                <a:lnTo>
                  <a:pt x="1048196" y="327820"/>
                </a:lnTo>
                <a:lnTo>
                  <a:pt x="1044930" y="325151"/>
                </a:lnTo>
                <a:lnTo>
                  <a:pt x="1040267" y="324818"/>
                </a:lnTo>
                <a:lnTo>
                  <a:pt x="1030472" y="330155"/>
                </a:lnTo>
                <a:lnTo>
                  <a:pt x="1022777" y="332488"/>
                </a:lnTo>
                <a:lnTo>
                  <a:pt x="1020446" y="332488"/>
                </a:lnTo>
                <a:lnTo>
                  <a:pt x="1016018" y="330487"/>
                </a:lnTo>
                <a:lnTo>
                  <a:pt x="1014848" y="328820"/>
                </a:lnTo>
                <a:lnTo>
                  <a:pt x="1013682" y="324151"/>
                </a:lnTo>
                <a:lnTo>
                  <a:pt x="1013917" y="316481"/>
                </a:lnTo>
                <a:lnTo>
                  <a:pt x="1015318" y="312812"/>
                </a:lnTo>
                <a:lnTo>
                  <a:pt x="1014617" y="292470"/>
                </a:lnTo>
                <a:close/>
                <a:moveTo>
                  <a:pt x="984301" y="274793"/>
                </a:moveTo>
                <a:lnTo>
                  <a:pt x="979173" y="278461"/>
                </a:lnTo>
                <a:lnTo>
                  <a:pt x="971944" y="292134"/>
                </a:lnTo>
                <a:lnTo>
                  <a:pt x="972174" y="299137"/>
                </a:lnTo>
                <a:lnTo>
                  <a:pt x="973810" y="302472"/>
                </a:lnTo>
                <a:lnTo>
                  <a:pt x="976606" y="304807"/>
                </a:lnTo>
                <a:lnTo>
                  <a:pt x="979638" y="315811"/>
                </a:lnTo>
                <a:lnTo>
                  <a:pt x="980569" y="322148"/>
                </a:lnTo>
                <a:lnTo>
                  <a:pt x="982905" y="322816"/>
                </a:lnTo>
                <a:lnTo>
                  <a:pt x="996427" y="319813"/>
                </a:lnTo>
                <a:lnTo>
                  <a:pt x="1005757" y="302472"/>
                </a:lnTo>
                <a:lnTo>
                  <a:pt x="995497" y="287465"/>
                </a:lnTo>
                <a:lnTo>
                  <a:pt x="994096" y="283130"/>
                </a:lnTo>
                <a:lnTo>
                  <a:pt x="984301" y="274793"/>
                </a:lnTo>
                <a:close/>
                <a:moveTo>
                  <a:pt x="998063" y="271463"/>
                </a:moveTo>
                <a:lnTo>
                  <a:pt x="991765" y="266127"/>
                </a:lnTo>
                <a:lnTo>
                  <a:pt x="992235" y="264793"/>
                </a:lnTo>
                <a:lnTo>
                  <a:pt x="1003891" y="259791"/>
                </a:lnTo>
                <a:lnTo>
                  <a:pt x="1012286" y="273798"/>
                </a:lnTo>
                <a:lnTo>
                  <a:pt x="1007858" y="275131"/>
                </a:lnTo>
                <a:lnTo>
                  <a:pt x="1002726" y="273798"/>
                </a:lnTo>
                <a:lnTo>
                  <a:pt x="998063" y="271463"/>
                </a:lnTo>
                <a:close/>
                <a:moveTo>
                  <a:pt x="1169689" y="685986"/>
                </a:moveTo>
                <a:lnTo>
                  <a:pt x="1173652" y="691989"/>
                </a:lnTo>
                <a:lnTo>
                  <a:pt x="1183212" y="695992"/>
                </a:lnTo>
                <a:lnTo>
                  <a:pt x="1184848" y="695322"/>
                </a:lnTo>
                <a:lnTo>
                  <a:pt x="1175753" y="685320"/>
                </a:lnTo>
                <a:lnTo>
                  <a:pt x="1172721" y="684320"/>
                </a:lnTo>
                <a:lnTo>
                  <a:pt x="1169689" y="685986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4430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2" name="Title 1">
            <a:extLst>
              <a:ext uri="{FF2B5EF4-FFF2-40B4-BE49-F238E27FC236}">
                <a16:creationId xmlns:a16="http://schemas.microsoft.com/office/drawing/2014/main" id="{1501488A-91FE-196E-2401-92BE070D70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979982" y="374947"/>
            <a:ext cx="8076900" cy="727806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Washington State map</a:t>
            </a:r>
          </a:p>
        </p:txBody>
      </p:sp>
      <p:sp>
        <p:nvSpPr>
          <p:cNvPr id="216" name="Freeform 215">
            <a:extLst>
              <a:ext uri="{FF2B5EF4-FFF2-40B4-BE49-F238E27FC236}">
                <a16:creationId xmlns:a16="http://schemas.microsoft.com/office/drawing/2014/main" id="{76832CBE-F6B3-0133-0607-2AB4B9B3CCDB}"/>
              </a:ext>
            </a:extLst>
          </p:cNvPr>
          <p:cNvSpPr/>
          <p:nvPr/>
        </p:nvSpPr>
        <p:spPr>
          <a:xfrm>
            <a:off x="3873362" y="1464364"/>
            <a:ext cx="7930768" cy="5018689"/>
          </a:xfrm>
          <a:custGeom>
            <a:avLst/>
            <a:gdLst>
              <a:gd name="connsiteX0" fmla="*/ 1126085 w 3811752"/>
              <a:gd name="connsiteY0" fmla="*/ 1173883 h 2412124"/>
              <a:gd name="connsiteX1" fmla="*/ 1128647 w 3811752"/>
              <a:gd name="connsiteY1" fmla="*/ 1172882 h 2412124"/>
              <a:gd name="connsiteX2" fmla="*/ 1155231 w 3811752"/>
              <a:gd name="connsiteY2" fmla="*/ 1162206 h 2412124"/>
              <a:gd name="connsiteX3" fmla="*/ 1168524 w 3811752"/>
              <a:gd name="connsiteY3" fmla="*/ 1158539 h 2412124"/>
              <a:gd name="connsiteX4" fmla="*/ 1174352 w 3811752"/>
              <a:gd name="connsiteY4" fmla="*/ 1153536 h 2412124"/>
              <a:gd name="connsiteX5" fmla="*/ 1173887 w 3811752"/>
              <a:gd name="connsiteY5" fmla="*/ 1123523 h 2412124"/>
              <a:gd name="connsiteX6" fmla="*/ 1172486 w 3811752"/>
              <a:gd name="connsiteY6" fmla="*/ 1117189 h 2412124"/>
              <a:gd name="connsiteX7" fmla="*/ 1169224 w 3811752"/>
              <a:gd name="connsiteY7" fmla="*/ 1111851 h 2412124"/>
              <a:gd name="connsiteX8" fmla="*/ 1162926 w 3811752"/>
              <a:gd name="connsiteY8" fmla="*/ 1106517 h 2412124"/>
              <a:gd name="connsiteX9" fmla="*/ 1159664 w 3811752"/>
              <a:gd name="connsiteY9" fmla="*/ 1088507 h 2412124"/>
              <a:gd name="connsiteX10" fmla="*/ 1153831 w 3811752"/>
              <a:gd name="connsiteY10" fmla="*/ 1084505 h 2412124"/>
              <a:gd name="connsiteX11" fmla="*/ 1145906 w 3811752"/>
              <a:gd name="connsiteY11" fmla="*/ 1082503 h 2412124"/>
              <a:gd name="connsiteX12" fmla="*/ 1153365 w 3811752"/>
              <a:gd name="connsiteY12" fmla="*/ 1076169 h 2412124"/>
              <a:gd name="connsiteX13" fmla="*/ 1155697 w 3811752"/>
              <a:gd name="connsiteY13" fmla="*/ 1064832 h 2412124"/>
              <a:gd name="connsiteX14" fmla="*/ 1156632 w 3811752"/>
              <a:gd name="connsiteY14" fmla="*/ 1060826 h 2412124"/>
              <a:gd name="connsiteX15" fmla="*/ 1154531 w 3811752"/>
              <a:gd name="connsiteY15" fmla="*/ 1055827 h 2412124"/>
              <a:gd name="connsiteX16" fmla="*/ 1144270 w 3811752"/>
              <a:gd name="connsiteY16" fmla="*/ 1046152 h 2412124"/>
              <a:gd name="connsiteX17" fmla="*/ 1139373 w 3811752"/>
              <a:gd name="connsiteY17" fmla="*/ 1037151 h 2412124"/>
              <a:gd name="connsiteX18" fmla="*/ 1140543 w 3811752"/>
              <a:gd name="connsiteY18" fmla="*/ 1030482 h 2412124"/>
              <a:gd name="connsiteX19" fmla="*/ 1138442 w 3811752"/>
              <a:gd name="connsiteY19" fmla="*/ 1012806 h 2412124"/>
              <a:gd name="connsiteX20" fmla="*/ 1132844 w 3811752"/>
              <a:gd name="connsiteY20" fmla="*/ 999799 h 2412124"/>
              <a:gd name="connsiteX21" fmla="*/ 1127250 w 3811752"/>
              <a:gd name="connsiteY21" fmla="*/ 994796 h 2412124"/>
              <a:gd name="connsiteX22" fmla="*/ 1136811 w 3811752"/>
              <a:gd name="connsiteY22" fmla="*/ 989462 h 2412124"/>
              <a:gd name="connsiteX23" fmla="*/ 1144040 w 3811752"/>
              <a:gd name="connsiteY23" fmla="*/ 981123 h 2412124"/>
              <a:gd name="connsiteX24" fmla="*/ 1149633 w 3811752"/>
              <a:gd name="connsiteY24" fmla="*/ 988462 h 2412124"/>
              <a:gd name="connsiteX25" fmla="*/ 1152200 w 3811752"/>
              <a:gd name="connsiteY25" fmla="*/ 989797 h 2412124"/>
              <a:gd name="connsiteX26" fmla="*/ 1158028 w 3811752"/>
              <a:gd name="connsiteY26" fmla="*/ 988797 h 2412124"/>
              <a:gd name="connsiteX27" fmla="*/ 1165492 w 3811752"/>
              <a:gd name="connsiteY27" fmla="*/ 984124 h 2412124"/>
              <a:gd name="connsiteX28" fmla="*/ 1167123 w 3811752"/>
              <a:gd name="connsiteY28" fmla="*/ 978791 h 2412124"/>
              <a:gd name="connsiteX29" fmla="*/ 1164561 w 3811752"/>
              <a:gd name="connsiteY29" fmla="*/ 971787 h 2412124"/>
              <a:gd name="connsiteX30" fmla="*/ 1153365 w 3811752"/>
              <a:gd name="connsiteY30" fmla="*/ 961115 h 2412124"/>
              <a:gd name="connsiteX31" fmla="*/ 1144505 w 3811752"/>
              <a:gd name="connsiteY31" fmla="*/ 956113 h 2412124"/>
              <a:gd name="connsiteX32" fmla="*/ 1140773 w 3811752"/>
              <a:gd name="connsiteY32" fmla="*/ 956448 h 2412124"/>
              <a:gd name="connsiteX33" fmla="*/ 1135645 w 3811752"/>
              <a:gd name="connsiteY33" fmla="*/ 954446 h 2412124"/>
              <a:gd name="connsiteX34" fmla="*/ 1130512 w 3811752"/>
              <a:gd name="connsiteY34" fmla="*/ 950444 h 2412124"/>
              <a:gd name="connsiteX35" fmla="*/ 1123053 w 3811752"/>
              <a:gd name="connsiteY35" fmla="*/ 937101 h 2412124"/>
              <a:gd name="connsiteX36" fmla="*/ 1133779 w 3811752"/>
              <a:gd name="connsiteY36" fmla="*/ 922097 h 2412124"/>
              <a:gd name="connsiteX37" fmla="*/ 1135876 w 3811752"/>
              <a:gd name="connsiteY37" fmla="*/ 915759 h 2412124"/>
              <a:gd name="connsiteX38" fmla="*/ 1141008 w 3811752"/>
              <a:gd name="connsiteY38" fmla="*/ 907423 h 2412124"/>
              <a:gd name="connsiteX39" fmla="*/ 1147302 w 3811752"/>
              <a:gd name="connsiteY39" fmla="*/ 902085 h 2412124"/>
              <a:gd name="connsiteX40" fmla="*/ 1149168 w 3811752"/>
              <a:gd name="connsiteY40" fmla="*/ 896752 h 2412124"/>
              <a:gd name="connsiteX41" fmla="*/ 1149633 w 3811752"/>
              <a:gd name="connsiteY41" fmla="*/ 894751 h 2412124"/>
              <a:gd name="connsiteX42" fmla="*/ 1150799 w 3811752"/>
              <a:gd name="connsiteY42" fmla="*/ 888082 h 2412124"/>
              <a:gd name="connsiteX43" fmla="*/ 1146136 w 3811752"/>
              <a:gd name="connsiteY43" fmla="*/ 874074 h 2412124"/>
              <a:gd name="connsiteX44" fmla="*/ 1147302 w 3811752"/>
              <a:gd name="connsiteY44" fmla="*/ 867739 h 2412124"/>
              <a:gd name="connsiteX45" fmla="*/ 1140308 w 3811752"/>
              <a:gd name="connsiteY45" fmla="*/ 858069 h 2412124"/>
              <a:gd name="connsiteX46" fmla="*/ 1139373 w 3811752"/>
              <a:gd name="connsiteY46" fmla="*/ 854066 h 2412124"/>
              <a:gd name="connsiteX47" fmla="*/ 1139142 w 3811752"/>
              <a:gd name="connsiteY47" fmla="*/ 852731 h 2412124"/>
              <a:gd name="connsiteX48" fmla="*/ 1140073 w 3811752"/>
              <a:gd name="connsiteY48" fmla="*/ 836391 h 2412124"/>
              <a:gd name="connsiteX49" fmla="*/ 1141474 w 3811752"/>
              <a:gd name="connsiteY49" fmla="*/ 833389 h 2412124"/>
              <a:gd name="connsiteX50" fmla="*/ 1160364 w 3811752"/>
              <a:gd name="connsiteY50" fmla="*/ 810380 h 2412124"/>
              <a:gd name="connsiteX51" fmla="*/ 1163626 w 3811752"/>
              <a:gd name="connsiteY51" fmla="*/ 809044 h 2412124"/>
              <a:gd name="connsiteX52" fmla="*/ 1166893 w 3811752"/>
              <a:gd name="connsiteY52" fmla="*/ 806043 h 2412124"/>
              <a:gd name="connsiteX53" fmla="*/ 1168989 w 3811752"/>
              <a:gd name="connsiteY53" fmla="*/ 802040 h 2412124"/>
              <a:gd name="connsiteX54" fmla="*/ 1172021 w 3811752"/>
              <a:gd name="connsiteY54" fmla="*/ 790368 h 2412124"/>
              <a:gd name="connsiteX55" fmla="*/ 1171790 w 3811752"/>
              <a:gd name="connsiteY55" fmla="*/ 786031 h 2412124"/>
              <a:gd name="connsiteX56" fmla="*/ 1170155 w 3811752"/>
              <a:gd name="connsiteY56" fmla="*/ 782699 h 2412124"/>
              <a:gd name="connsiteX57" fmla="*/ 1172486 w 3811752"/>
              <a:gd name="connsiteY57" fmla="*/ 770361 h 2412124"/>
              <a:gd name="connsiteX58" fmla="*/ 1175753 w 3811752"/>
              <a:gd name="connsiteY58" fmla="*/ 760686 h 2412124"/>
              <a:gd name="connsiteX59" fmla="*/ 1180650 w 3811752"/>
              <a:gd name="connsiteY59" fmla="*/ 752351 h 2412124"/>
              <a:gd name="connsiteX60" fmla="*/ 1181116 w 3811752"/>
              <a:gd name="connsiteY60" fmla="*/ 751350 h 2412124"/>
              <a:gd name="connsiteX61" fmla="*/ 1181581 w 3811752"/>
              <a:gd name="connsiteY61" fmla="*/ 748683 h 2412124"/>
              <a:gd name="connsiteX62" fmla="*/ 1180881 w 3811752"/>
              <a:gd name="connsiteY62" fmla="*/ 743345 h 2412124"/>
              <a:gd name="connsiteX63" fmla="*/ 1182982 w 3811752"/>
              <a:gd name="connsiteY63" fmla="*/ 734675 h 2412124"/>
              <a:gd name="connsiteX64" fmla="*/ 1197205 w 3811752"/>
              <a:gd name="connsiteY64" fmla="*/ 729672 h 2412124"/>
              <a:gd name="connsiteX65" fmla="*/ 1211198 w 3811752"/>
              <a:gd name="connsiteY65" fmla="*/ 727340 h 2412124"/>
              <a:gd name="connsiteX66" fmla="*/ 1220527 w 3811752"/>
              <a:gd name="connsiteY66" fmla="*/ 719336 h 2412124"/>
              <a:gd name="connsiteX67" fmla="*/ 1222389 w 3811752"/>
              <a:gd name="connsiteY67" fmla="*/ 715668 h 2412124"/>
              <a:gd name="connsiteX68" fmla="*/ 1219362 w 3811752"/>
              <a:gd name="connsiteY68" fmla="*/ 707664 h 2412124"/>
              <a:gd name="connsiteX69" fmla="*/ 1220527 w 3811752"/>
              <a:gd name="connsiteY69" fmla="*/ 694326 h 2412124"/>
              <a:gd name="connsiteX70" fmla="*/ 1221223 w 3811752"/>
              <a:gd name="connsiteY70" fmla="*/ 690654 h 2412124"/>
              <a:gd name="connsiteX71" fmla="*/ 1223089 w 3811752"/>
              <a:gd name="connsiteY71" fmla="*/ 687652 h 2412124"/>
              <a:gd name="connsiteX72" fmla="*/ 1219592 w 3811752"/>
              <a:gd name="connsiteY72" fmla="*/ 678316 h 2412124"/>
              <a:gd name="connsiteX73" fmla="*/ 1195574 w 3811752"/>
              <a:gd name="connsiteY73" fmla="*/ 664308 h 2412124"/>
              <a:gd name="connsiteX74" fmla="*/ 1183682 w 3811752"/>
              <a:gd name="connsiteY74" fmla="*/ 647968 h 2412124"/>
              <a:gd name="connsiteX75" fmla="*/ 1175753 w 3811752"/>
              <a:gd name="connsiteY75" fmla="*/ 639633 h 2412124"/>
              <a:gd name="connsiteX76" fmla="*/ 1173652 w 3811752"/>
              <a:gd name="connsiteY76" fmla="*/ 634295 h 2412124"/>
              <a:gd name="connsiteX77" fmla="*/ 1165257 w 3811752"/>
              <a:gd name="connsiteY77" fmla="*/ 630963 h 2412124"/>
              <a:gd name="connsiteX78" fmla="*/ 1155231 w 3811752"/>
              <a:gd name="connsiteY78" fmla="*/ 612617 h 2412124"/>
              <a:gd name="connsiteX79" fmla="*/ 1154766 w 3811752"/>
              <a:gd name="connsiteY79" fmla="*/ 611286 h 2412124"/>
              <a:gd name="connsiteX80" fmla="*/ 1155231 w 3811752"/>
              <a:gd name="connsiteY80" fmla="*/ 599614 h 2412124"/>
              <a:gd name="connsiteX81" fmla="*/ 1154766 w 3811752"/>
              <a:gd name="connsiteY81" fmla="*/ 593610 h 2412124"/>
              <a:gd name="connsiteX82" fmla="*/ 1152200 w 3811752"/>
              <a:gd name="connsiteY82" fmla="*/ 584275 h 2412124"/>
              <a:gd name="connsiteX83" fmla="*/ 1155466 w 3811752"/>
              <a:gd name="connsiteY83" fmla="*/ 577601 h 2412124"/>
              <a:gd name="connsiteX84" fmla="*/ 1156166 w 3811752"/>
              <a:gd name="connsiteY84" fmla="*/ 568265 h 2412124"/>
              <a:gd name="connsiteX85" fmla="*/ 1151034 w 3811752"/>
              <a:gd name="connsiteY85" fmla="*/ 564598 h 2412124"/>
              <a:gd name="connsiteX86" fmla="*/ 1146371 w 3811752"/>
              <a:gd name="connsiteY86" fmla="*/ 554927 h 2412124"/>
              <a:gd name="connsiteX87" fmla="*/ 1144740 w 3811752"/>
              <a:gd name="connsiteY87" fmla="*/ 547253 h 2412124"/>
              <a:gd name="connsiteX88" fmla="*/ 1139842 w 3811752"/>
              <a:gd name="connsiteY88" fmla="*/ 539918 h 2412124"/>
              <a:gd name="connsiteX89" fmla="*/ 1139608 w 3811752"/>
              <a:gd name="connsiteY89" fmla="*/ 539253 h 2412124"/>
              <a:gd name="connsiteX90" fmla="*/ 1125150 w 3811752"/>
              <a:gd name="connsiteY90" fmla="*/ 536917 h 2412124"/>
              <a:gd name="connsiteX91" fmla="*/ 1122818 w 3811752"/>
              <a:gd name="connsiteY91" fmla="*/ 534580 h 2412124"/>
              <a:gd name="connsiteX92" fmla="*/ 1121187 w 3811752"/>
              <a:gd name="connsiteY92" fmla="*/ 534250 h 2412124"/>
              <a:gd name="connsiteX93" fmla="*/ 1113493 w 3811752"/>
              <a:gd name="connsiteY93" fmla="*/ 536917 h 2412124"/>
              <a:gd name="connsiteX94" fmla="*/ 1111392 w 3811752"/>
              <a:gd name="connsiteY94" fmla="*/ 539583 h 2412124"/>
              <a:gd name="connsiteX95" fmla="*/ 1111627 w 3811752"/>
              <a:gd name="connsiteY95" fmla="*/ 540919 h 2412124"/>
              <a:gd name="connsiteX96" fmla="*/ 1113493 w 3811752"/>
              <a:gd name="connsiteY96" fmla="*/ 549589 h 2412124"/>
              <a:gd name="connsiteX97" fmla="*/ 1116054 w 3811752"/>
              <a:gd name="connsiteY97" fmla="*/ 549589 h 2412124"/>
              <a:gd name="connsiteX98" fmla="*/ 1117220 w 3811752"/>
              <a:gd name="connsiteY98" fmla="*/ 551590 h 2412124"/>
              <a:gd name="connsiteX99" fmla="*/ 1117220 w 3811752"/>
              <a:gd name="connsiteY99" fmla="*/ 553257 h 2412124"/>
              <a:gd name="connsiteX100" fmla="*/ 1110926 w 3811752"/>
              <a:gd name="connsiteY100" fmla="*/ 561927 h 2412124"/>
              <a:gd name="connsiteX101" fmla="*/ 1107429 w 3811752"/>
              <a:gd name="connsiteY101" fmla="*/ 564598 h 2412124"/>
              <a:gd name="connsiteX102" fmla="*/ 1106029 w 3811752"/>
              <a:gd name="connsiteY102" fmla="*/ 563262 h 2412124"/>
              <a:gd name="connsiteX103" fmla="*/ 1103462 w 3811752"/>
              <a:gd name="connsiteY103" fmla="*/ 563928 h 2412124"/>
              <a:gd name="connsiteX104" fmla="*/ 1099265 w 3811752"/>
              <a:gd name="connsiteY104" fmla="*/ 567930 h 2412124"/>
              <a:gd name="connsiteX105" fmla="*/ 1099035 w 3811752"/>
              <a:gd name="connsiteY105" fmla="*/ 576601 h 2412124"/>
              <a:gd name="connsiteX106" fmla="*/ 1100666 w 3811752"/>
              <a:gd name="connsiteY106" fmla="*/ 582939 h 2412124"/>
              <a:gd name="connsiteX107" fmla="*/ 1116990 w 3811752"/>
              <a:gd name="connsiteY107" fmla="*/ 607949 h 2412124"/>
              <a:gd name="connsiteX108" fmla="*/ 1131913 w 3811752"/>
              <a:gd name="connsiteY108" fmla="*/ 620291 h 2412124"/>
              <a:gd name="connsiteX109" fmla="*/ 1147772 w 3811752"/>
              <a:gd name="connsiteY109" fmla="*/ 638297 h 2412124"/>
              <a:gd name="connsiteX110" fmla="*/ 1157097 w 3811752"/>
              <a:gd name="connsiteY110" fmla="*/ 656308 h 2412124"/>
              <a:gd name="connsiteX111" fmla="*/ 1158028 w 3811752"/>
              <a:gd name="connsiteY111" fmla="*/ 659975 h 2412124"/>
              <a:gd name="connsiteX112" fmla="*/ 1155697 w 3811752"/>
              <a:gd name="connsiteY112" fmla="*/ 661311 h 2412124"/>
              <a:gd name="connsiteX113" fmla="*/ 1148937 w 3811752"/>
              <a:gd name="connsiteY113" fmla="*/ 658975 h 2412124"/>
              <a:gd name="connsiteX114" fmla="*/ 1143574 w 3811752"/>
              <a:gd name="connsiteY114" fmla="*/ 653637 h 2412124"/>
              <a:gd name="connsiteX115" fmla="*/ 1142174 w 3811752"/>
              <a:gd name="connsiteY115" fmla="*/ 650635 h 2412124"/>
              <a:gd name="connsiteX116" fmla="*/ 1140773 w 3811752"/>
              <a:gd name="connsiteY116" fmla="*/ 644636 h 2412124"/>
              <a:gd name="connsiteX117" fmla="*/ 1137276 w 3811752"/>
              <a:gd name="connsiteY117" fmla="*/ 639633 h 2412124"/>
              <a:gd name="connsiteX118" fmla="*/ 1126085 w 3811752"/>
              <a:gd name="connsiteY118" fmla="*/ 627291 h 2412124"/>
              <a:gd name="connsiteX119" fmla="*/ 1113493 w 3811752"/>
              <a:gd name="connsiteY119" fmla="*/ 619621 h 2412124"/>
              <a:gd name="connsiteX120" fmla="*/ 1104863 w 3811752"/>
              <a:gd name="connsiteY120" fmla="*/ 608284 h 2412124"/>
              <a:gd name="connsiteX121" fmla="*/ 1099730 w 3811752"/>
              <a:gd name="connsiteY121" fmla="*/ 609285 h 2412124"/>
              <a:gd name="connsiteX122" fmla="*/ 1095303 w 3811752"/>
              <a:gd name="connsiteY122" fmla="*/ 614953 h 2412124"/>
              <a:gd name="connsiteX123" fmla="*/ 1093902 w 3811752"/>
              <a:gd name="connsiteY123" fmla="*/ 614953 h 2412124"/>
              <a:gd name="connsiteX124" fmla="*/ 1082941 w 3811752"/>
              <a:gd name="connsiteY124" fmla="*/ 605948 h 2412124"/>
              <a:gd name="connsiteX125" fmla="*/ 1077813 w 3811752"/>
              <a:gd name="connsiteY125" fmla="*/ 586276 h 2412124"/>
              <a:gd name="connsiteX126" fmla="*/ 1070814 w 3811752"/>
              <a:gd name="connsiteY126" fmla="*/ 570932 h 2412124"/>
              <a:gd name="connsiteX127" fmla="*/ 1069884 w 3811752"/>
              <a:gd name="connsiteY127" fmla="*/ 552926 h 2412124"/>
              <a:gd name="connsiteX128" fmla="*/ 1072215 w 3811752"/>
              <a:gd name="connsiteY128" fmla="*/ 543586 h 2412124"/>
              <a:gd name="connsiteX129" fmla="*/ 1071749 w 3811752"/>
              <a:gd name="connsiteY129" fmla="*/ 531583 h 2412124"/>
              <a:gd name="connsiteX130" fmla="*/ 1073846 w 3811752"/>
              <a:gd name="connsiteY130" fmla="*/ 524914 h 2412124"/>
              <a:gd name="connsiteX131" fmla="*/ 1087138 w 3811752"/>
              <a:gd name="connsiteY131" fmla="*/ 519907 h 2412124"/>
              <a:gd name="connsiteX132" fmla="*/ 1089004 w 3811752"/>
              <a:gd name="connsiteY132" fmla="*/ 520242 h 2412124"/>
              <a:gd name="connsiteX133" fmla="*/ 1089940 w 3811752"/>
              <a:gd name="connsiteY133" fmla="*/ 522578 h 2412124"/>
              <a:gd name="connsiteX134" fmla="*/ 1092036 w 3811752"/>
              <a:gd name="connsiteY134" fmla="*/ 523578 h 2412124"/>
              <a:gd name="connsiteX135" fmla="*/ 1098099 w 3811752"/>
              <a:gd name="connsiteY135" fmla="*/ 523578 h 2412124"/>
              <a:gd name="connsiteX136" fmla="*/ 1101366 w 3811752"/>
              <a:gd name="connsiteY136" fmla="*/ 521242 h 2412124"/>
              <a:gd name="connsiteX137" fmla="*/ 1105093 w 3811752"/>
              <a:gd name="connsiteY137" fmla="*/ 511241 h 2412124"/>
              <a:gd name="connsiteX138" fmla="*/ 1106494 w 3811752"/>
              <a:gd name="connsiteY138" fmla="*/ 510571 h 2412124"/>
              <a:gd name="connsiteX139" fmla="*/ 1134479 w 3811752"/>
              <a:gd name="connsiteY139" fmla="*/ 523578 h 2412124"/>
              <a:gd name="connsiteX140" fmla="*/ 1134945 w 3811752"/>
              <a:gd name="connsiteY140" fmla="*/ 523243 h 2412124"/>
              <a:gd name="connsiteX141" fmla="*/ 1139842 w 3811752"/>
              <a:gd name="connsiteY141" fmla="*/ 519907 h 2412124"/>
              <a:gd name="connsiteX142" fmla="*/ 1141474 w 3811752"/>
              <a:gd name="connsiteY142" fmla="*/ 511241 h 2412124"/>
              <a:gd name="connsiteX143" fmla="*/ 1151499 w 3811752"/>
              <a:gd name="connsiteY143" fmla="*/ 498568 h 2412124"/>
              <a:gd name="connsiteX144" fmla="*/ 1148937 w 3811752"/>
              <a:gd name="connsiteY144" fmla="*/ 492565 h 2412124"/>
              <a:gd name="connsiteX145" fmla="*/ 1148237 w 3811752"/>
              <a:gd name="connsiteY145" fmla="*/ 491564 h 2412124"/>
              <a:gd name="connsiteX146" fmla="*/ 1145205 w 3811752"/>
              <a:gd name="connsiteY146" fmla="*/ 487227 h 2412124"/>
              <a:gd name="connsiteX147" fmla="*/ 1133314 w 3811752"/>
              <a:gd name="connsiteY147" fmla="*/ 471552 h 2412124"/>
              <a:gd name="connsiteX148" fmla="*/ 1125850 w 3811752"/>
              <a:gd name="connsiteY148" fmla="*/ 465884 h 2412124"/>
              <a:gd name="connsiteX149" fmla="*/ 1116755 w 3811752"/>
              <a:gd name="connsiteY149" fmla="*/ 463552 h 2412124"/>
              <a:gd name="connsiteX150" fmla="*/ 1100896 w 3811752"/>
              <a:gd name="connsiteY150" fmla="*/ 448208 h 2412124"/>
              <a:gd name="connsiteX151" fmla="*/ 1097399 w 3811752"/>
              <a:gd name="connsiteY151" fmla="*/ 446877 h 2412124"/>
              <a:gd name="connsiteX152" fmla="*/ 1089940 w 3811752"/>
              <a:gd name="connsiteY152" fmla="*/ 446877 h 2412124"/>
              <a:gd name="connsiteX153" fmla="*/ 1085272 w 3811752"/>
              <a:gd name="connsiteY153" fmla="*/ 444874 h 2412124"/>
              <a:gd name="connsiteX154" fmla="*/ 1072680 w 3811752"/>
              <a:gd name="connsiteY154" fmla="*/ 431868 h 2412124"/>
              <a:gd name="connsiteX155" fmla="*/ 1069649 w 3811752"/>
              <a:gd name="connsiteY155" fmla="*/ 422197 h 2412124"/>
              <a:gd name="connsiteX156" fmla="*/ 1065686 w 3811752"/>
              <a:gd name="connsiteY156" fmla="*/ 420196 h 2412124"/>
              <a:gd name="connsiteX157" fmla="*/ 1062420 w 3811752"/>
              <a:gd name="connsiteY157" fmla="*/ 416194 h 2412124"/>
              <a:gd name="connsiteX158" fmla="*/ 1060323 w 3811752"/>
              <a:gd name="connsiteY158" fmla="*/ 401520 h 2412124"/>
              <a:gd name="connsiteX159" fmla="*/ 1063820 w 3811752"/>
              <a:gd name="connsiteY159" fmla="*/ 392850 h 2412124"/>
              <a:gd name="connsiteX160" fmla="*/ 1061023 w 3811752"/>
              <a:gd name="connsiteY160" fmla="*/ 389182 h 2412124"/>
              <a:gd name="connsiteX161" fmla="*/ 1055660 w 3811752"/>
              <a:gd name="connsiteY161" fmla="*/ 388848 h 2412124"/>
              <a:gd name="connsiteX162" fmla="*/ 1052159 w 3811752"/>
              <a:gd name="connsiteY162" fmla="*/ 390182 h 2412124"/>
              <a:gd name="connsiteX163" fmla="*/ 1049132 w 3811752"/>
              <a:gd name="connsiteY163" fmla="*/ 399854 h 2412124"/>
              <a:gd name="connsiteX164" fmla="*/ 1033038 w 3811752"/>
              <a:gd name="connsiteY164" fmla="*/ 409858 h 2412124"/>
              <a:gd name="connsiteX165" fmla="*/ 1015783 w 3811752"/>
              <a:gd name="connsiteY165" fmla="*/ 414193 h 2412124"/>
              <a:gd name="connsiteX166" fmla="*/ 1008319 w 3811752"/>
              <a:gd name="connsiteY166" fmla="*/ 408857 h 2412124"/>
              <a:gd name="connsiteX167" fmla="*/ 1003891 w 3811752"/>
              <a:gd name="connsiteY167" fmla="*/ 402855 h 2412124"/>
              <a:gd name="connsiteX168" fmla="*/ 1001560 w 3811752"/>
              <a:gd name="connsiteY168" fmla="*/ 392850 h 2412124"/>
              <a:gd name="connsiteX169" fmla="*/ 1002491 w 3811752"/>
              <a:gd name="connsiteY169" fmla="*/ 389516 h 2412124"/>
              <a:gd name="connsiteX170" fmla="*/ 1003891 w 3811752"/>
              <a:gd name="connsiteY170" fmla="*/ 390182 h 2412124"/>
              <a:gd name="connsiteX171" fmla="*/ 1004122 w 3811752"/>
              <a:gd name="connsiteY171" fmla="*/ 390849 h 2412124"/>
              <a:gd name="connsiteX172" fmla="*/ 1007388 w 3811752"/>
              <a:gd name="connsiteY172" fmla="*/ 390516 h 2412124"/>
              <a:gd name="connsiteX173" fmla="*/ 1013452 w 3811752"/>
              <a:gd name="connsiteY173" fmla="*/ 382512 h 2412124"/>
              <a:gd name="connsiteX174" fmla="*/ 1012051 w 3811752"/>
              <a:gd name="connsiteY174" fmla="*/ 369506 h 2412124"/>
              <a:gd name="connsiteX175" fmla="*/ 1008554 w 3811752"/>
              <a:gd name="connsiteY175" fmla="*/ 365837 h 2412124"/>
              <a:gd name="connsiteX176" fmla="*/ 996662 w 3811752"/>
              <a:gd name="connsiteY176" fmla="*/ 366505 h 2412124"/>
              <a:gd name="connsiteX177" fmla="*/ 993396 w 3811752"/>
              <a:gd name="connsiteY177" fmla="*/ 375175 h 2412124"/>
              <a:gd name="connsiteX178" fmla="*/ 993631 w 3811752"/>
              <a:gd name="connsiteY178" fmla="*/ 378176 h 2412124"/>
              <a:gd name="connsiteX179" fmla="*/ 991064 w 3811752"/>
              <a:gd name="connsiteY179" fmla="*/ 380178 h 2412124"/>
              <a:gd name="connsiteX180" fmla="*/ 986402 w 3811752"/>
              <a:gd name="connsiteY180" fmla="*/ 377176 h 2412124"/>
              <a:gd name="connsiteX181" fmla="*/ 985466 w 3811752"/>
              <a:gd name="connsiteY181" fmla="*/ 375509 h 2412124"/>
              <a:gd name="connsiteX182" fmla="*/ 985001 w 3811752"/>
              <a:gd name="connsiteY182" fmla="*/ 365171 h 2412124"/>
              <a:gd name="connsiteX183" fmla="*/ 990599 w 3811752"/>
              <a:gd name="connsiteY183" fmla="*/ 352164 h 2412124"/>
              <a:gd name="connsiteX184" fmla="*/ 998994 w 3811752"/>
              <a:gd name="connsiteY184" fmla="*/ 344161 h 2412124"/>
              <a:gd name="connsiteX185" fmla="*/ 1001560 w 3811752"/>
              <a:gd name="connsiteY185" fmla="*/ 345161 h 2412124"/>
              <a:gd name="connsiteX186" fmla="*/ 1002726 w 3811752"/>
              <a:gd name="connsiteY186" fmla="*/ 347496 h 2412124"/>
              <a:gd name="connsiteX187" fmla="*/ 1005288 w 3811752"/>
              <a:gd name="connsiteY187" fmla="*/ 347830 h 2412124"/>
              <a:gd name="connsiteX188" fmla="*/ 1032808 w 3811752"/>
              <a:gd name="connsiteY188" fmla="*/ 335489 h 2412124"/>
              <a:gd name="connsiteX189" fmla="*/ 1036770 w 3811752"/>
              <a:gd name="connsiteY189" fmla="*/ 335157 h 2412124"/>
              <a:gd name="connsiteX190" fmla="*/ 1040267 w 3811752"/>
              <a:gd name="connsiteY190" fmla="*/ 335824 h 2412124"/>
              <a:gd name="connsiteX191" fmla="*/ 1040967 w 3811752"/>
              <a:gd name="connsiteY191" fmla="*/ 342160 h 2412124"/>
              <a:gd name="connsiteX192" fmla="*/ 1055660 w 3811752"/>
              <a:gd name="connsiteY192" fmla="*/ 344827 h 2412124"/>
              <a:gd name="connsiteX193" fmla="*/ 1061254 w 3811752"/>
              <a:gd name="connsiteY193" fmla="*/ 351497 h 2412124"/>
              <a:gd name="connsiteX194" fmla="*/ 1070584 w 3811752"/>
              <a:gd name="connsiteY194" fmla="*/ 373842 h 2412124"/>
              <a:gd name="connsiteX195" fmla="*/ 1072915 w 3811752"/>
              <a:gd name="connsiteY195" fmla="*/ 374175 h 2412124"/>
              <a:gd name="connsiteX196" fmla="*/ 1075712 w 3811752"/>
              <a:gd name="connsiteY196" fmla="*/ 372841 h 2412124"/>
              <a:gd name="connsiteX197" fmla="*/ 1081545 w 3811752"/>
              <a:gd name="connsiteY197" fmla="*/ 374508 h 2412124"/>
              <a:gd name="connsiteX198" fmla="*/ 1083411 w 3811752"/>
              <a:gd name="connsiteY198" fmla="*/ 377176 h 2412124"/>
              <a:gd name="connsiteX199" fmla="*/ 1088539 w 3811752"/>
              <a:gd name="connsiteY199" fmla="*/ 377843 h 2412124"/>
              <a:gd name="connsiteX200" fmla="*/ 1102532 w 3811752"/>
              <a:gd name="connsiteY200" fmla="*/ 370839 h 2412124"/>
              <a:gd name="connsiteX201" fmla="*/ 1103697 w 3811752"/>
              <a:gd name="connsiteY201" fmla="*/ 369839 h 2412124"/>
              <a:gd name="connsiteX202" fmla="*/ 1103697 w 3811752"/>
              <a:gd name="connsiteY202" fmla="*/ 367838 h 2412124"/>
              <a:gd name="connsiteX203" fmla="*/ 1101596 w 3811752"/>
              <a:gd name="connsiteY203" fmla="*/ 364504 h 2412124"/>
              <a:gd name="connsiteX204" fmla="*/ 1099265 w 3811752"/>
              <a:gd name="connsiteY204" fmla="*/ 363170 h 2412124"/>
              <a:gd name="connsiteX205" fmla="*/ 1096934 w 3811752"/>
              <a:gd name="connsiteY205" fmla="*/ 355833 h 2412124"/>
              <a:gd name="connsiteX206" fmla="*/ 1096233 w 3811752"/>
              <a:gd name="connsiteY206" fmla="*/ 343827 h 2412124"/>
              <a:gd name="connsiteX207" fmla="*/ 1096699 w 3811752"/>
              <a:gd name="connsiteY207" fmla="*/ 335157 h 2412124"/>
              <a:gd name="connsiteX208" fmla="*/ 1096003 w 3811752"/>
              <a:gd name="connsiteY208" fmla="*/ 330821 h 2412124"/>
              <a:gd name="connsiteX209" fmla="*/ 1089705 w 3811752"/>
              <a:gd name="connsiteY209" fmla="*/ 311479 h 2412124"/>
              <a:gd name="connsiteX210" fmla="*/ 1086673 w 3811752"/>
              <a:gd name="connsiteY210" fmla="*/ 305476 h 2412124"/>
              <a:gd name="connsiteX211" fmla="*/ 1076647 w 3811752"/>
              <a:gd name="connsiteY211" fmla="*/ 303475 h 2412124"/>
              <a:gd name="connsiteX212" fmla="*/ 1073381 w 3811752"/>
              <a:gd name="connsiteY212" fmla="*/ 302808 h 2412124"/>
              <a:gd name="connsiteX213" fmla="*/ 1071984 w 3811752"/>
              <a:gd name="connsiteY213" fmla="*/ 298806 h 2412124"/>
              <a:gd name="connsiteX214" fmla="*/ 1071984 w 3811752"/>
              <a:gd name="connsiteY214" fmla="*/ 297473 h 2412124"/>
              <a:gd name="connsiteX215" fmla="*/ 1082941 w 3811752"/>
              <a:gd name="connsiteY215" fmla="*/ 296138 h 2412124"/>
              <a:gd name="connsiteX216" fmla="*/ 1090870 w 3811752"/>
              <a:gd name="connsiteY216" fmla="*/ 297473 h 2412124"/>
              <a:gd name="connsiteX217" fmla="*/ 1094602 w 3811752"/>
              <a:gd name="connsiteY217" fmla="*/ 305476 h 2412124"/>
              <a:gd name="connsiteX218" fmla="*/ 1097399 w 3811752"/>
              <a:gd name="connsiteY218" fmla="*/ 308811 h 2412124"/>
              <a:gd name="connsiteX219" fmla="*/ 1099500 w 3811752"/>
              <a:gd name="connsiteY219" fmla="*/ 309145 h 2412124"/>
              <a:gd name="connsiteX220" fmla="*/ 1116054 w 3811752"/>
              <a:gd name="connsiteY220" fmla="*/ 301474 h 2412124"/>
              <a:gd name="connsiteX221" fmla="*/ 1121652 w 3811752"/>
              <a:gd name="connsiteY221" fmla="*/ 293471 h 2412124"/>
              <a:gd name="connsiteX222" fmla="*/ 1125384 w 3811752"/>
              <a:gd name="connsiteY222" fmla="*/ 281132 h 2412124"/>
              <a:gd name="connsiteX223" fmla="*/ 1113958 w 3811752"/>
              <a:gd name="connsiteY223" fmla="*/ 265124 h 2412124"/>
              <a:gd name="connsiteX224" fmla="*/ 1106264 w 3811752"/>
              <a:gd name="connsiteY224" fmla="*/ 262789 h 2412124"/>
              <a:gd name="connsiteX225" fmla="*/ 1095303 w 3811752"/>
              <a:gd name="connsiteY225" fmla="*/ 250784 h 2412124"/>
              <a:gd name="connsiteX226" fmla="*/ 1094367 w 3811752"/>
              <a:gd name="connsiteY226" fmla="*/ 249116 h 2412124"/>
              <a:gd name="connsiteX227" fmla="*/ 1091806 w 3811752"/>
              <a:gd name="connsiteY227" fmla="*/ 244781 h 2412124"/>
              <a:gd name="connsiteX228" fmla="*/ 1088774 w 3811752"/>
              <a:gd name="connsiteY228" fmla="*/ 241779 h 2412124"/>
              <a:gd name="connsiteX229" fmla="*/ 1085742 w 3811752"/>
              <a:gd name="connsiteY229" fmla="*/ 232109 h 2412124"/>
              <a:gd name="connsiteX230" fmla="*/ 1079679 w 3811752"/>
              <a:gd name="connsiteY230" fmla="*/ 202094 h 2412124"/>
              <a:gd name="connsiteX231" fmla="*/ 1081310 w 3811752"/>
              <a:gd name="connsiteY231" fmla="*/ 196426 h 2412124"/>
              <a:gd name="connsiteX232" fmla="*/ 1086208 w 3811752"/>
              <a:gd name="connsiteY232" fmla="*/ 194091 h 2412124"/>
              <a:gd name="connsiteX233" fmla="*/ 1091105 w 3811752"/>
              <a:gd name="connsiteY233" fmla="*/ 185087 h 2412124"/>
              <a:gd name="connsiteX234" fmla="*/ 1093667 w 3811752"/>
              <a:gd name="connsiteY234" fmla="*/ 175416 h 2412124"/>
              <a:gd name="connsiteX235" fmla="*/ 1083641 w 3811752"/>
              <a:gd name="connsiteY235" fmla="*/ 170746 h 2412124"/>
              <a:gd name="connsiteX236" fmla="*/ 1075247 w 3811752"/>
              <a:gd name="connsiteY236" fmla="*/ 163410 h 2412124"/>
              <a:gd name="connsiteX237" fmla="*/ 1071515 w 3811752"/>
              <a:gd name="connsiteY237" fmla="*/ 158074 h 2412124"/>
              <a:gd name="connsiteX238" fmla="*/ 1055891 w 3811752"/>
              <a:gd name="connsiteY238" fmla="*/ 155740 h 2412124"/>
              <a:gd name="connsiteX239" fmla="*/ 1041668 w 3811752"/>
              <a:gd name="connsiteY239" fmla="*/ 161075 h 2412124"/>
              <a:gd name="connsiteX240" fmla="*/ 1041202 w 3811752"/>
              <a:gd name="connsiteY240" fmla="*/ 162742 h 2412124"/>
              <a:gd name="connsiteX241" fmla="*/ 1036770 w 3811752"/>
              <a:gd name="connsiteY241" fmla="*/ 169746 h 2412124"/>
              <a:gd name="connsiteX242" fmla="*/ 1026509 w 3811752"/>
              <a:gd name="connsiteY242" fmla="*/ 180085 h 2412124"/>
              <a:gd name="connsiteX243" fmla="*/ 1022081 w 3811752"/>
              <a:gd name="connsiteY243" fmla="*/ 186087 h 2412124"/>
              <a:gd name="connsiteX244" fmla="*/ 1021612 w 3811752"/>
              <a:gd name="connsiteY244" fmla="*/ 188422 h 2412124"/>
              <a:gd name="connsiteX245" fmla="*/ 1027444 w 3811752"/>
              <a:gd name="connsiteY245" fmla="*/ 196426 h 2412124"/>
              <a:gd name="connsiteX246" fmla="*/ 1033973 w 3811752"/>
              <a:gd name="connsiteY246" fmla="*/ 200761 h 2412124"/>
              <a:gd name="connsiteX247" fmla="*/ 1037470 w 3811752"/>
              <a:gd name="connsiteY247" fmla="*/ 210432 h 2412124"/>
              <a:gd name="connsiteX248" fmla="*/ 1037235 w 3811752"/>
              <a:gd name="connsiteY248" fmla="*/ 212099 h 2412124"/>
              <a:gd name="connsiteX249" fmla="*/ 1032808 w 3811752"/>
              <a:gd name="connsiteY249" fmla="*/ 215434 h 2412124"/>
              <a:gd name="connsiteX250" fmla="*/ 1030241 w 3811752"/>
              <a:gd name="connsiteY250" fmla="*/ 215434 h 2412124"/>
              <a:gd name="connsiteX251" fmla="*/ 1025344 w 3811752"/>
              <a:gd name="connsiteY251" fmla="*/ 213434 h 2412124"/>
              <a:gd name="connsiteX252" fmla="*/ 1017649 w 3811752"/>
              <a:gd name="connsiteY252" fmla="*/ 205429 h 2412124"/>
              <a:gd name="connsiteX253" fmla="*/ 1004357 w 3811752"/>
              <a:gd name="connsiteY253" fmla="*/ 188088 h 2412124"/>
              <a:gd name="connsiteX254" fmla="*/ 1007388 w 3811752"/>
              <a:gd name="connsiteY254" fmla="*/ 177416 h 2412124"/>
              <a:gd name="connsiteX255" fmla="*/ 1010420 w 3811752"/>
              <a:gd name="connsiteY255" fmla="*/ 173414 h 2412124"/>
              <a:gd name="connsiteX256" fmla="*/ 1016949 w 3811752"/>
              <a:gd name="connsiteY256" fmla="*/ 159407 h 2412124"/>
              <a:gd name="connsiteX257" fmla="*/ 1017884 w 3811752"/>
              <a:gd name="connsiteY257" fmla="*/ 154072 h 2412124"/>
              <a:gd name="connsiteX258" fmla="*/ 1017414 w 3811752"/>
              <a:gd name="connsiteY258" fmla="*/ 151738 h 2412124"/>
              <a:gd name="connsiteX259" fmla="*/ 1012517 w 3811752"/>
              <a:gd name="connsiteY259" fmla="*/ 151738 h 2412124"/>
              <a:gd name="connsiteX260" fmla="*/ 1011120 w 3811752"/>
              <a:gd name="connsiteY260" fmla="*/ 150738 h 2412124"/>
              <a:gd name="connsiteX261" fmla="*/ 1001090 w 3811752"/>
              <a:gd name="connsiteY261" fmla="*/ 139399 h 2412124"/>
              <a:gd name="connsiteX262" fmla="*/ 994561 w 3811752"/>
              <a:gd name="connsiteY262" fmla="*/ 138065 h 2412124"/>
              <a:gd name="connsiteX263" fmla="*/ 992695 w 3811752"/>
              <a:gd name="connsiteY263" fmla="*/ 139399 h 2412124"/>
              <a:gd name="connsiteX264" fmla="*/ 992000 w 3811752"/>
              <a:gd name="connsiteY264" fmla="*/ 141066 h 2412124"/>
              <a:gd name="connsiteX265" fmla="*/ 991530 w 3811752"/>
              <a:gd name="connsiteY265" fmla="*/ 144734 h 2412124"/>
              <a:gd name="connsiteX266" fmla="*/ 991765 w 3811752"/>
              <a:gd name="connsiteY266" fmla="*/ 149069 h 2412124"/>
              <a:gd name="connsiteX267" fmla="*/ 989899 w 3811752"/>
              <a:gd name="connsiteY267" fmla="*/ 150738 h 2412124"/>
              <a:gd name="connsiteX268" fmla="*/ 986632 w 3811752"/>
              <a:gd name="connsiteY268" fmla="*/ 151070 h 2412124"/>
              <a:gd name="connsiteX269" fmla="*/ 985936 w 3811752"/>
              <a:gd name="connsiteY269" fmla="*/ 147402 h 2412124"/>
              <a:gd name="connsiteX270" fmla="*/ 986867 w 3811752"/>
              <a:gd name="connsiteY270" fmla="*/ 129060 h 2412124"/>
              <a:gd name="connsiteX271" fmla="*/ 985701 w 3811752"/>
              <a:gd name="connsiteY271" fmla="*/ 118722 h 2412124"/>
              <a:gd name="connsiteX272" fmla="*/ 983135 w 3811752"/>
              <a:gd name="connsiteY272" fmla="*/ 108384 h 2412124"/>
              <a:gd name="connsiteX273" fmla="*/ 980338 w 3811752"/>
              <a:gd name="connsiteY273" fmla="*/ 104382 h 2412124"/>
              <a:gd name="connsiteX274" fmla="*/ 949556 w 3811752"/>
              <a:gd name="connsiteY274" fmla="*/ 82039 h 2412124"/>
              <a:gd name="connsiteX275" fmla="*/ 946059 w 3811752"/>
              <a:gd name="connsiteY275" fmla="*/ 76369 h 2412124"/>
              <a:gd name="connsiteX276" fmla="*/ 946294 w 3811752"/>
              <a:gd name="connsiteY276" fmla="*/ 75369 h 2412124"/>
              <a:gd name="connsiteX277" fmla="*/ 950491 w 3811752"/>
              <a:gd name="connsiteY277" fmla="*/ 75369 h 2412124"/>
              <a:gd name="connsiteX278" fmla="*/ 966346 w 3811752"/>
              <a:gd name="connsiteY278" fmla="*/ 63697 h 2412124"/>
              <a:gd name="connsiteX279" fmla="*/ 968212 w 3811752"/>
              <a:gd name="connsiteY279" fmla="*/ 60695 h 2412124"/>
              <a:gd name="connsiteX280" fmla="*/ 969377 w 3811752"/>
              <a:gd name="connsiteY280" fmla="*/ 56693 h 2412124"/>
              <a:gd name="connsiteX281" fmla="*/ 968677 w 3811752"/>
              <a:gd name="connsiteY281" fmla="*/ 50023 h 2412124"/>
              <a:gd name="connsiteX282" fmla="*/ 964249 w 3811752"/>
              <a:gd name="connsiteY282" fmla="*/ 44687 h 2412124"/>
              <a:gd name="connsiteX283" fmla="*/ 959117 w 3811752"/>
              <a:gd name="connsiteY283" fmla="*/ 42354 h 2412124"/>
              <a:gd name="connsiteX284" fmla="*/ 957020 w 3811752"/>
              <a:gd name="connsiteY284" fmla="*/ 42020 h 2412124"/>
              <a:gd name="connsiteX285" fmla="*/ 948625 w 3811752"/>
              <a:gd name="connsiteY285" fmla="*/ 49357 h 2412124"/>
              <a:gd name="connsiteX286" fmla="*/ 933698 w 3811752"/>
              <a:gd name="connsiteY286" fmla="*/ 44355 h 2412124"/>
              <a:gd name="connsiteX287" fmla="*/ 932066 w 3811752"/>
              <a:gd name="connsiteY287" fmla="*/ 42687 h 2412124"/>
              <a:gd name="connsiteX288" fmla="*/ 931601 w 3811752"/>
              <a:gd name="connsiteY288" fmla="*/ 40353 h 2412124"/>
              <a:gd name="connsiteX289" fmla="*/ 934167 w 3811752"/>
              <a:gd name="connsiteY289" fmla="*/ 32682 h 2412124"/>
              <a:gd name="connsiteX290" fmla="*/ 944193 w 3811752"/>
              <a:gd name="connsiteY290" fmla="*/ 19343 h 2412124"/>
              <a:gd name="connsiteX291" fmla="*/ 955154 w 3811752"/>
              <a:gd name="connsiteY291" fmla="*/ 8004 h 2412124"/>
              <a:gd name="connsiteX292" fmla="*/ 959117 w 3811752"/>
              <a:gd name="connsiteY292" fmla="*/ 7671 h 2412124"/>
              <a:gd name="connsiteX293" fmla="*/ 964014 w 3811752"/>
              <a:gd name="connsiteY293" fmla="*/ 4002 h 2412124"/>
              <a:gd name="connsiteX294" fmla="*/ 964014 w 3811752"/>
              <a:gd name="connsiteY294" fmla="*/ 2335 h 2412124"/>
              <a:gd name="connsiteX295" fmla="*/ 963084 w 3811752"/>
              <a:gd name="connsiteY295" fmla="*/ 334 h 2412124"/>
              <a:gd name="connsiteX296" fmla="*/ 1133779 w 3811752"/>
              <a:gd name="connsiteY296" fmla="*/ 334 h 2412124"/>
              <a:gd name="connsiteX297" fmla="*/ 1134710 w 3811752"/>
              <a:gd name="connsiteY297" fmla="*/ 334 h 2412124"/>
              <a:gd name="connsiteX298" fmla="*/ 1210267 w 3811752"/>
              <a:gd name="connsiteY298" fmla="*/ 0 h 2412124"/>
              <a:gd name="connsiteX299" fmla="*/ 1284654 w 3811752"/>
              <a:gd name="connsiteY299" fmla="*/ 334 h 2412124"/>
              <a:gd name="connsiteX300" fmla="*/ 1453949 w 3811752"/>
              <a:gd name="connsiteY300" fmla="*/ 3669 h 2412124"/>
              <a:gd name="connsiteX301" fmla="*/ 1627445 w 3811752"/>
              <a:gd name="connsiteY301" fmla="*/ 2001 h 2412124"/>
              <a:gd name="connsiteX302" fmla="*/ 1651929 w 3811752"/>
              <a:gd name="connsiteY302" fmla="*/ 1334 h 2412124"/>
              <a:gd name="connsiteX303" fmla="*/ 1695073 w 3811752"/>
              <a:gd name="connsiteY303" fmla="*/ 1668 h 2412124"/>
              <a:gd name="connsiteX304" fmla="*/ 1697870 w 3811752"/>
              <a:gd name="connsiteY304" fmla="*/ 1668 h 2412124"/>
              <a:gd name="connsiteX305" fmla="*/ 1699035 w 3811752"/>
              <a:gd name="connsiteY305" fmla="*/ 1334 h 2412124"/>
              <a:gd name="connsiteX306" fmla="*/ 1708130 w 3811752"/>
              <a:gd name="connsiteY306" fmla="*/ 1000 h 2412124"/>
              <a:gd name="connsiteX307" fmla="*/ 1758734 w 3811752"/>
              <a:gd name="connsiteY307" fmla="*/ 1000 h 2412124"/>
              <a:gd name="connsiteX308" fmla="*/ 1791147 w 3811752"/>
              <a:gd name="connsiteY308" fmla="*/ 1334 h 2412124"/>
              <a:gd name="connsiteX309" fmla="*/ 1830554 w 3811752"/>
              <a:gd name="connsiteY309" fmla="*/ 1668 h 2412124"/>
              <a:gd name="connsiteX310" fmla="*/ 1892819 w 3811752"/>
              <a:gd name="connsiteY310" fmla="*/ 1668 h 2412124"/>
              <a:gd name="connsiteX311" fmla="*/ 1958576 w 3811752"/>
              <a:gd name="connsiteY311" fmla="*/ 1668 h 2412124"/>
              <a:gd name="connsiteX312" fmla="*/ 2124378 w 3811752"/>
              <a:gd name="connsiteY312" fmla="*/ 1334 h 2412124"/>
              <a:gd name="connsiteX313" fmla="*/ 2307431 w 3811752"/>
              <a:gd name="connsiteY313" fmla="*/ 2335 h 2412124"/>
              <a:gd name="connsiteX314" fmla="*/ 2368295 w 3811752"/>
              <a:gd name="connsiteY314" fmla="*/ 1668 h 2412124"/>
              <a:gd name="connsiteX315" fmla="*/ 2453177 w 3811752"/>
              <a:gd name="connsiteY315" fmla="*/ 1668 h 2412124"/>
              <a:gd name="connsiteX316" fmla="*/ 2453643 w 3811752"/>
              <a:gd name="connsiteY316" fmla="*/ 1668 h 2412124"/>
              <a:gd name="connsiteX317" fmla="*/ 2572339 w 3811752"/>
              <a:gd name="connsiteY317" fmla="*/ 1668 h 2412124"/>
              <a:gd name="connsiteX318" fmla="*/ 2586562 w 3811752"/>
              <a:gd name="connsiteY318" fmla="*/ 1668 h 2412124"/>
              <a:gd name="connsiteX319" fmla="*/ 2728576 w 3811752"/>
              <a:gd name="connsiteY319" fmla="*/ 1668 h 2412124"/>
              <a:gd name="connsiteX320" fmla="*/ 2731143 w 3811752"/>
              <a:gd name="connsiteY320" fmla="*/ 1668 h 2412124"/>
              <a:gd name="connsiteX321" fmla="*/ 2875023 w 3811752"/>
              <a:gd name="connsiteY321" fmla="*/ 1668 h 2412124"/>
              <a:gd name="connsiteX322" fmla="*/ 3187263 w 3811752"/>
              <a:gd name="connsiteY322" fmla="*/ 1668 h 2412124"/>
              <a:gd name="connsiteX323" fmla="*/ 3282176 w 3811752"/>
              <a:gd name="connsiteY323" fmla="*/ 1668 h 2412124"/>
              <a:gd name="connsiteX324" fmla="*/ 3282641 w 3811752"/>
              <a:gd name="connsiteY324" fmla="*/ 2001 h 2412124"/>
              <a:gd name="connsiteX325" fmla="*/ 3339538 w 3811752"/>
              <a:gd name="connsiteY325" fmla="*/ 2001 h 2412124"/>
              <a:gd name="connsiteX326" fmla="*/ 3343505 w 3811752"/>
              <a:gd name="connsiteY326" fmla="*/ 1334 h 2412124"/>
              <a:gd name="connsiteX327" fmla="*/ 3474558 w 3811752"/>
              <a:gd name="connsiteY327" fmla="*/ 1334 h 2412124"/>
              <a:gd name="connsiteX328" fmla="*/ 3561302 w 3811752"/>
              <a:gd name="connsiteY328" fmla="*/ 1668 h 2412124"/>
              <a:gd name="connsiteX329" fmla="*/ 3639891 w 3811752"/>
              <a:gd name="connsiteY329" fmla="*/ 2001 h 2412124"/>
              <a:gd name="connsiteX330" fmla="*/ 3709380 w 3811752"/>
              <a:gd name="connsiteY330" fmla="*/ 2668 h 2412124"/>
              <a:gd name="connsiteX331" fmla="*/ 3754855 w 3811752"/>
              <a:gd name="connsiteY331" fmla="*/ 2335 h 2412124"/>
              <a:gd name="connsiteX332" fmla="*/ 3755085 w 3811752"/>
              <a:gd name="connsiteY332" fmla="*/ 89042 h 2412124"/>
              <a:gd name="connsiteX333" fmla="*/ 3754855 w 3811752"/>
              <a:gd name="connsiteY333" fmla="*/ 108718 h 2412124"/>
              <a:gd name="connsiteX334" fmla="*/ 3754385 w 3811752"/>
              <a:gd name="connsiteY334" fmla="*/ 176416 h 2412124"/>
              <a:gd name="connsiteX335" fmla="*/ 3754385 w 3811752"/>
              <a:gd name="connsiteY335" fmla="*/ 241113 h 2412124"/>
              <a:gd name="connsiteX336" fmla="*/ 3753920 w 3811752"/>
              <a:gd name="connsiteY336" fmla="*/ 260789 h 2412124"/>
              <a:gd name="connsiteX337" fmla="*/ 3753920 w 3811752"/>
              <a:gd name="connsiteY337" fmla="*/ 266458 h 2412124"/>
              <a:gd name="connsiteX338" fmla="*/ 3753454 w 3811752"/>
              <a:gd name="connsiteY338" fmla="*/ 350497 h 2412124"/>
              <a:gd name="connsiteX339" fmla="*/ 3753454 w 3811752"/>
              <a:gd name="connsiteY339" fmla="*/ 399186 h 2412124"/>
              <a:gd name="connsiteX340" fmla="*/ 3753454 w 3811752"/>
              <a:gd name="connsiteY340" fmla="*/ 399520 h 2412124"/>
              <a:gd name="connsiteX341" fmla="*/ 3753454 w 3811752"/>
              <a:gd name="connsiteY341" fmla="*/ 404188 h 2412124"/>
              <a:gd name="connsiteX342" fmla="*/ 3753454 w 3811752"/>
              <a:gd name="connsiteY342" fmla="*/ 404522 h 2412124"/>
              <a:gd name="connsiteX343" fmla="*/ 3753685 w 3811752"/>
              <a:gd name="connsiteY343" fmla="*/ 440206 h 2412124"/>
              <a:gd name="connsiteX344" fmla="*/ 3753685 w 3811752"/>
              <a:gd name="connsiteY344" fmla="*/ 440539 h 2412124"/>
              <a:gd name="connsiteX345" fmla="*/ 3751824 w 3811752"/>
              <a:gd name="connsiteY345" fmla="*/ 554257 h 2412124"/>
              <a:gd name="connsiteX346" fmla="*/ 3751354 w 3811752"/>
              <a:gd name="connsiteY346" fmla="*/ 570601 h 2412124"/>
              <a:gd name="connsiteX347" fmla="*/ 3751354 w 3811752"/>
              <a:gd name="connsiteY347" fmla="*/ 570932 h 2412124"/>
              <a:gd name="connsiteX348" fmla="*/ 3751354 w 3811752"/>
              <a:gd name="connsiteY348" fmla="*/ 572933 h 2412124"/>
              <a:gd name="connsiteX349" fmla="*/ 3751354 w 3811752"/>
              <a:gd name="connsiteY349" fmla="*/ 573603 h 2412124"/>
              <a:gd name="connsiteX350" fmla="*/ 3751354 w 3811752"/>
              <a:gd name="connsiteY350" fmla="*/ 574934 h 2412124"/>
              <a:gd name="connsiteX351" fmla="*/ 3751589 w 3811752"/>
              <a:gd name="connsiteY351" fmla="*/ 575600 h 2412124"/>
              <a:gd name="connsiteX352" fmla="*/ 3751354 w 3811752"/>
              <a:gd name="connsiteY352" fmla="*/ 577936 h 2412124"/>
              <a:gd name="connsiteX353" fmla="*/ 3750658 w 3811752"/>
              <a:gd name="connsiteY353" fmla="*/ 611952 h 2412124"/>
              <a:gd name="connsiteX354" fmla="*/ 3750658 w 3811752"/>
              <a:gd name="connsiteY354" fmla="*/ 639633 h 2412124"/>
              <a:gd name="connsiteX355" fmla="*/ 3750423 w 3811752"/>
              <a:gd name="connsiteY355" fmla="*/ 667310 h 2412124"/>
              <a:gd name="connsiteX356" fmla="*/ 3750188 w 3811752"/>
              <a:gd name="connsiteY356" fmla="*/ 714998 h 2412124"/>
              <a:gd name="connsiteX357" fmla="*/ 3750188 w 3811752"/>
              <a:gd name="connsiteY357" fmla="*/ 722673 h 2412124"/>
              <a:gd name="connsiteX358" fmla="*/ 3749957 w 3811752"/>
              <a:gd name="connsiteY358" fmla="*/ 811381 h 2412124"/>
              <a:gd name="connsiteX359" fmla="*/ 3750188 w 3811752"/>
              <a:gd name="connsiteY359" fmla="*/ 823053 h 2412124"/>
              <a:gd name="connsiteX360" fmla="*/ 3750188 w 3811752"/>
              <a:gd name="connsiteY360" fmla="*/ 853396 h 2412124"/>
              <a:gd name="connsiteX361" fmla="*/ 3749957 w 3811752"/>
              <a:gd name="connsiteY361" fmla="*/ 862066 h 2412124"/>
              <a:gd name="connsiteX362" fmla="*/ 3749957 w 3811752"/>
              <a:gd name="connsiteY362" fmla="*/ 863067 h 2412124"/>
              <a:gd name="connsiteX363" fmla="*/ 3749957 w 3811752"/>
              <a:gd name="connsiteY363" fmla="*/ 865738 h 2412124"/>
              <a:gd name="connsiteX364" fmla="*/ 3749957 w 3811752"/>
              <a:gd name="connsiteY364" fmla="*/ 866069 h 2412124"/>
              <a:gd name="connsiteX365" fmla="*/ 3750188 w 3811752"/>
              <a:gd name="connsiteY365" fmla="*/ 877075 h 2412124"/>
              <a:gd name="connsiteX366" fmla="*/ 3750188 w 3811752"/>
              <a:gd name="connsiteY366" fmla="*/ 877741 h 2412124"/>
              <a:gd name="connsiteX367" fmla="*/ 3750423 w 3811752"/>
              <a:gd name="connsiteY367" fmla="*/ 883744 h 2412124"/>
              <a:gd name="connsiteX368" fmla="*/ 3750423 w 3811752"/>
              <a:gd name="connsiteY368" fmla="*/ 892415 h 2412124"/>
              <a:gd name="connsiteX369" fmla="*/ 3750423 w 3811752"/>
              <a:gd name="connsiteY369" fmla="*/ 904087 h 2412124"/>
              <a:gd name="connsiteX370" fmla="*/ 3750423 w 3811752"/>
              <a:gd name="connsiteY370" fmla="*/ 920096 h 2412124"/>
              <a:gd name="connsiteX371" fmla="*/ 3750658 w 3811752"/>
              <a:gd name="connsiteY371" fmla="*/ 922428 h 2412124"/>
              <a:gd name="connsiteX372" fmla="*/ 3750658 w 3811752"/>
              <a:gd name="connsiteY372" fmla="*/ 923763 h 2412124"/>
              <a:gd name="connsiteX373" fmla="*/ 3750888 w 3811752"/>
              <a:gd name="connsiteY373" fmla="*/ 996132 h 2412124"/>
              <a:gd name="connsiteX374" fmla="*/ 3750658 w 3811752"/>
              <a:gd name="connsiteY374" fmla="*/ 1007138 h 2412124"/>
              <a:gd name="connsiteX375" fmla="*/ 3750888 w 3811752"/>
              <a:gd name="connsiteY375" fmla="*/ 1024813 h 2412124"/>
              <a:gd name="connsiteX376" fmla="*/ 3750888 w 3811752"/>
              <a:gd name="connsiteY376" fmla="*/ 1028481 h 2412124"/>
              <a:gd name="connsiteX377" fmla="*/ 3750888 w 3811752"/>
              <a:gd name="connsiteY377" fmla="*/ 1032148 h 2412124"/>
              <a:gd name="connsiteX378" fmla="*/ 3751354 w 3811752"/>
              <a:gd name="connsiteY378" fmla="*/ 1063162 h 2412124"/>
              <a:gd name="connsiteX379" fmla="*/ 3751354 w 3811752"/>
              <a:gd name="connsiteY379" fmla="*/ 1073498 h 2412124"/>
              <a:gd name="connsiteX380" fmla="*/ 3751354 w 3811752"/>
              <a:gd name="connsiteY380" fmla="*/ 1093175 h 2412124"/>
              <a:gd name="connsiteX381" fmla="*/ 3751354 w 3811752"/>
              <a:gd name="connsiteY381" fmla="*/ 1108849 h 2412124"/>
              <a:gd name="connsiteX382" fmla="*/ 3751354 w 3811752"/>
              <a:gd name="connsiteY382" fmla="*/ 1118189 h 2412124"/>
              <a:gd name="connsiteX383" fmla="*/ 3751123 w 3811752"/>
              <a:gd name="connsiteY383" fmla="*/ 1135195 h 2412124"/>
              <a:gd name="connsiteX384" fmla="*/ 3751123 w 3811752"/>
              <a:gd name="connsiteY384" fmla="*/ 1141198 h 2412124"/>
              <a:gd name="connsiteX385" fmla="*/ 3751354 w 3811752"/>
              <a:gd name="connsiteY385" fmla="*/ 1154537 h 2412124"/>
              <a:gd name="connsiteX386" fmla="*/ 3751123 w 3811752"/>
              <a:gd name="connsiteY386" fmla="*/ 1215568 h 2412124"/>
              <a:gd name="connsiteX387" fmla="*/ 3751354 w 3811752"/>
              <a:gd name="connsiteY387" fmla="*/ 1239242 h 2412124"/>
              <a:gd name="connsiteX388" fmla="*/ 3751354 w 3811752"/>
              <a:gd name="connsiteY388" fmla="*/ 1254917 h 2412124"/>
              <a:gd name="connsiteX389" fmla="*/ 3751354 w 3811752"/>
              <a:gd name="connsiteY389" fmla="*/ 1269590 h 2412124"/>
              <a:gd name="connsiteX390" fmla="*/ 3751354 w 3811752"/>
              <a:gd name="connsiteY390" fmla="*/ 1288602 h 2412124"/>
              <a:gd name="connsiteX391" fmla="*/ 3751354 w 3811752"/>
              <a:gd name="connsiteY391" fmla="*/ 1307608 h 2412124"/>
              <a:gd name="connsiteX392" fmla="*/ 3751354 w 3811752"/>
              <a:gd name="connsiteY392" fmla="*/ 1518039 h 2412124"/>
              <a:gd name="connsiteX393" fmla="*/ 3751354 w 3811752"/>
              <a:gd name="connsiteY393" fmla="*/ 1525378 h 2412124"/>
              <a:gd name="connsiteX394" fmla="*/ 3751589 w 3811752"/>
              <a:gd name="connsiteY394" fmla="*/ 1605747 h 2412124"/>
              <a:gd name="connsiteX395" fmla="*/ 3751354 w 3811752"/>
              <a:gd name="connsiteY395" fmla="*/ 1716133 h 2412124"/>
              <a:gd name="connsiteX396" fmla="*/ 3751354 w 3811752"/>
              <a:gd name="connsiteY396" fmla="*/ 1764822 h 2412124"/>
              <a:gd name="connsiteX397" fmla="*/ 3751354 w 3811752"/>
              <a:gd name="connsiteY397" fmla="*/ 1766488 h 2412124"/>
              <a:gd name="connsiteX398" fmla="*/ 3751354 w 3811752"/>
              <a:gd name="connsiteY398" fmla="*/ 1771160 h 2412124"/>
              <a:gd name="connsiteX399" fmla="*/ 3751354 w 3811752"/>
              <a:gd name="connsiteY399" fmla="*/ 1797171 h 2412124"/>
              <a:gd name="connsiteX400" fmla="*/ 3752989 w 3811752"/>
              <a:gd name="connsiteY400" fmla="*/ 1799172 h 2412124"/>
              <a:gd name="connsiteX401" fmla="*/ 3753920 w 3811752"/>
              <a:gd name="connsiteY401" fmla="*/ 1802174 h 2412124"/>
              <a:gd name="connsiteX402" fmla="*/ 3753454 w 3811752"/>
              <a:gd name="connsiteY402" fmla="*/ 1807843 h 2412124"/>
              <a:gd name="connsiteX403" fmla="*/ 3752989 w 3811752"/>
              <a:gd name="connsiteY403" fmla="*/ 1809509 h 2412124"/>
              <a:gd name="connsiteX404" fmla="*/ 3752054 w 3811752"/>
              <a:gd name="connsiteY404" fmla="*/ 1810844 h 2412124"/>
              <a:gd name="connsiteX405" fmla="*/ 3750423 w 3811752"/>
              <a:gd name="connsiteY405" fmla="*/ 1818179 h 2412124"/>
              <a:gd name="connsiteX406" fmla="*/ 3750188 w 3811752"/>
              <a:gd name="connsiteY406" fmla="*/ 1820515 h 2412124"/>
              <a:gd name="connsiteX407" fmla="*/ 3747857 w 3811752"/>
              <a:gd name="connsiteY407" fmla="*/ 1829185 h 2412124"/>
              <a:gd name="connsiteX408" fmla="*/ 3746691 w 3811752"/>
              <a:gd name="connsiteY408" fmla="*/ 1831187 h 2412124"/>
              <a:gd name="connsiteX409" fmla="*/ 3745525 w 3811752"/>
              <a:gd name="connsiteY409" fmla="*/ 1831852 h 2412124"/>
              <a:gd name="connsiteX410" fmla="*/ 3742729 w 3811752"/>
              <a:gd name="connsiteY410" fmla="*/ 1834854 h 2412124"/>
              <a:gd name="connsiteX411" fmla="*/ 3740862 w 3811752"/>
              <a:gd name="connsiteY411" fmla="*/ 1837525 h 2412124"/>
              <a:gd name="connsiteX412" fmla="*/ 3740162 w 3811752"/>
              <a:gd name="connsiteY412" fmla="*/ 1839191 h 2412124"/>
              <a:gd name="connsiteX413" fmla="*/ 3740162 w 3811752"/>
              <a:gd name="connsiteY413" fmla="*/ 1847196 h 2412124"/>
              <a:gd name="connsiteX414" fmla="*/ 3740162 w 3811752"/>
              <a:gd name="connsiteY414" fmla="*/ 1847862 h 2412124"/>
              <a:gd name="connsiteX415" fmla="*/ 3741093 w 3811752"/>
              <a:gd name="connsiteY415" fmla="*/ 1850528 h 2412124"/>
              <a:gd name="connsiteX416" fmla="*/ 3743429 w 3811752"/>
              <a:gd name="connsiteY416" fmla="*/ 1852865 h 2412124"/>
              <a:gd name="connsiteX417" fmla="*/ 3745525 w 3811752"/>
              <a:gd name="connsiteY417" fmla="*/ 1854196 h 2412124"/>
              <a:gd name="connsiteX418" fmla="*/ 3748557 w 3811752"/>
              <a:gd name="connsiteY418" fmla="*/ 1854866 h 2412124"/>
              <a:gd name="connsiteX419" fmla="*/ 3753920 w 3811752"/>
              <a:gd name="connsiteY419" fmla="*/ 1855866 h 2412124"/>
              <a:gd name="connsiteX420" fmla="*/ 3755786 w 3811752"/>
              <a:gd name="connsiteY420" fmla="*/ 1856532 h 2412124"/>
              <a:gd name="connsiteX421" fmla="*/ 3757186 w 3811752"/>
              <a:gd name="connsiteY421" fmla="*/ 1857532 h 2412124"/>
              <a:gd name="connsiteX422" fmla="*/ 3759052 w 3811752"/>
              <a:gd name="connsiteY422" fmla="*/ 1859534 h 2412124"/>
              <a:gd name="connsiteX423" fmla="*/ 3759518 w 3811752"/>
              <a:gd name="connsiteY423" fmla="*/ 1860534 h 2412124"/>
              <a:gd name="connsiteX424" fmla="*/ 3759748 w 3811752"/>
              <a:gd name="connsiteY424" fmla="*/ 1864536 h 2412124"/>
              <a:gd name="connsiteX425" fmla="*/ 3759283 w 3811752"/>
              <a:gd name="connsiteY425" fmla="*/ 1866203 h 2412124"/>
              <a:gd name="connsiteX426" fmla="*/ 3759518 w 3811752"/>
              <a:gd name="connsiteY426" fmla="*/ 1870540 h 2412124"/>
              <a:gd name="connsiteX427" fmla="*/ 3759983 w 3811752"/>
              <a:gd name="connsiteY427" fmla="*/ 1872541 h 2412124"/>
              <a:gd name="connsiteX428" fmla="*/ 3760684 w 3811752"/>
              <a:gd name="connsiteY428" fmla="*/ 1874207 h 2412124"/>
              <a:gd name="connsiteX429" fmla="*/ 3762780 w 3811752"/>
              <a:gd name="connsiteY429" fmla="*/ 1876874 h 2412124"/>
              <a:gd name="connsiteX430" fmla="*/ 3766977 w 3811752"/>
              <a:gd name="connsiteY430" fmla="*/ 1880876 h 2412124"/>
              <a:gd name="connsiteX431" fmla="*/ 3772110 w 3811752"/>
              <a:gd name="connsiteY431" fmla="*/ 1882542 h 2412124"/>
              <a:gd name="connsiteX432" fmla="*/ 3775607 w 3811752"/>
              <a:gd name="connsiteY432" fmla="*/ 1885214 h 2412124"/>
              <a:gd name="connsiteX433" fmla="*/ 3777238 w 3811752"/>
              <a:gd name="connsiteY433" fmla="*/ 1886880 h 2412124"/>
              <a:gd name="connsiteX434" fmla="*/ 3778173 w 3811752"/>
              <a:gd name="connsiteY434" fmla="*/ 1889882 h 2412124"/>
              <a:gd name="connsiteX435" fmla="*/ 3778173 w 3811752"/>
              <a:gd name="connsiteY435" fmla="*/ 1891883 h 2412124"/>
              <a:gd name="connsiteX436" fmla="*/ 3775142 w 3811752"/>
              <a:gd name="connsiteY436" fmla="*/ 1898217 h 2412124"/>
              <a:gd name="connsiteX437" fmla="*/ 3774907 w 3811752"/>
              <a:gd name="connsiteY437" fmla="*/ 1899553 h 2412124"/>
              <a:gd name="connsiteX438" fmla="*/ 3775142 w 3811752"/>
              <a:gd name="connsiteY438" fmla="*/ 1901219 h 2412124"/>
              <a:gd name="connsiteX439" fmla="*/ 3777008 w 3811752"/>
              <a:gd name="connsiteY439" fmla="*/ 1903555 h 2412124"/>
              <a:gd name="connsiteX440" fmla="*/ 3782370 w 3811752"/>
              <a:gd name="connsiteY440" fmla="*/ 1908223 h 2412124"/>
              <a:gd name="connsiteX441" fmla="*/ 3784002 w 3811752"/>
              <a:gd name="connsiteY441" fmla="*/ 1910224 h 2412124"/>
              <a:gd name="connsiteX442" fmla="*/ 3785167 w 3811752"/>
              <a:gd name="connsiteY442" fmla="*/ 1911560 h 2412124"/>
              <a:gd name="connsiteX443" fmla="*/ 3787033 w 3811752"/>
              <a:gd name="connsiteY443" fmla="*/ 1914557 h 2412124"/>
              <a:gd name="connsiteX444" fmla="*/ 3788199 w 3811752"/>
              <a:gd name="connsiteY444" fmla="*/ 1917228 h 2412124"/>
              <a:gd name="connsiteX445" fmla="*/ 3790765 w 3811752"/>
              <a:gd name="connsiteY445" fmla="*/ 1924898 h 2412124"/>
              <a:gd name="connsiteX446" fmla="*/ 3792631 w 3811752"/>
              <a:gd name="connsiteY446" fmla="*/ 1932902 h 2412124"/>
              <a:gd name="connsiteX447" fmla="*/ 3792166 w 3811752"/>
              <a:gd name="connsiteY447" fmla="*/ 1936235 h 2412124"/>
              <a:gd name="connsiteX448" fmla="*/ 3790531 w 3811752"/>
              <a:gd name="connsiteY448" fmla="*/ 1940572 h 2412124"/>
              <a:gd name="connsiteX449" fmla="*/ 3787268 w 3811752"/>
              <a:gd name="connsiteY449" fmla="*/ 1947907 h 2412124"/>
              <a:gd name="connsiteX450" fmla="*/ 3787033 w 3811752"/>
              <a:gd name="connsiteY450" fmla="*/ 1949242 h 2412124"/>
              <a:gd name="connsiteX451" fmla="*/ 3787499 w 3811752"/>
              <a:gd name="connsiteY451" fmla="*/ 1951909 h 2412124"/>
              <a:gd name="connsiteX452" fmla="*/ 3788899 w 3811752"/>
              <a:gd name="connsiteY452" fmla="*/ 1954576 h 2412124"/>
              <a:gd name="connsiteX453" fmla="*/ 3794027 w 3811752"/>
              <a:gd name="connsiteY453" fmla="*/ 1958913 h 2412124"/>
              <a:gd name="connsiteX454" fmla="*/ 3799160 w 3811752"/>
              <a:gd name="connsiteY454" fmla="*/ 1964917 h 2412124"/>
              <a:gd name="connsiteX455" fmla="*/ 3807790 w 3811752"/>
              <a:gd name="connsiteY455" fmla="*/ 1974587 h 2412124"/>
              <a:gd name="connsiteX456" fmla="*/ 3808955 w 3811752"/>
              <a:gd name="connsiteY456" fmla="*/ 1976919 h 2412124"/>
              <a:gd name="connsiteX457" fmla="*/ 3809186 w 3811752"/>
              <a:gd name="connsiteY457" fmla="*/ 1978920 h 2412124"/>
              <a:gd name="connsiteX458" fmla="*/ 3808486 w 3811752"/>
              <a:gd name="connsiteY458" fmla="*/ 1981591 h 2412124"/>
              <a:gd name="connsiteX459" fmla="*/ 3802192 w 3811752"/>
              <a:gd name="connsiteY459" fmla="*/ 1994595 h 2412124"/>
              <a:gd name="connsiteX460" fmla="*/ 3795893 w 3811752"/>
              <a:gd name="connsiteY460" fmla="*/ 2005936 h 2412124"/>
              <a:gd name="connsiteX461" fmla="*/ 3794963 w 3811752"/>
              <a:gd name="connsiteY461" fmla="*/ 2007602 h 2412124"/>
              <a:gd name="connsiteX462" fmla="*/ 3794728 w 3811752"/>
              <a:gd name="connsiteY462" fmla="*/ 2010939 h 2412124"/>
              <a:gd name="connsiteX463" fmla="*/ 3794497 w 3811752"/>
              <a:gd name="connsiteY463" fmla="*/ 2016273 h 2412124"/>
              <a:gd name="connsiteX464" fmla="*/ 3792631 w 3811752"/>
              <a:gd name="connsiteY464" fmla="*/ 2022611 h 2412124"/>
              <a:gd name="connsiteX465" fmla="*/ 3790531 w 3811752"/>
              <a:gd name="connsiteY465" fmla="*/ 2024612 h 2412124"/>
              <a:gd name="connsiteX466" fmla="*/ 3783301 w 3811752"/>
              <a:gd name="connsiteY466" fmla="*/ 2025613 h 2412124"/>
              <a:gd name="connsiteX467" fmla="*/ 3781905 w 3811752"/>
              <a:gd name="connsiteY467" fmla="*/ 2026278 h 2412124"/>
              <a:gd name="connsiteX468" fmla="*/ 3780970 w 3811752"/>
              <a:gd name="connsiteY468" fmla="*/ 2026944 h 2412124"/>
              <a:gd name="connsiteX469" fmla="*/ 3779570 w 3811752"/>
              <a:gd name="connsiteY469" fmla="*/ 2028945 h 2412124"/>
              <a:gd name="connsiteX470" fmla="*/ 3779339 w 3811752"/>
              <a:gd name="connsiteY470" fmla="*/ 2030281 h 2412124"/>
              <a:gd name="connsiteX471" fmla="*/ 3779339 w 3811752"/>
              <a:gd name="connsiteY471" fmla="*/ 2031612 h 2412124"/>
              <a:gd name="connsiteX472" fmla="*/ 3779570 w 3811752"/>
              <a:gd name="connsiteY472" fmla="*/ 2034614 h 2412124"/>
              <a:gd name="connsiteX473" fmla="*/ 3780970 w 3811752"/>
              <a:gd name="connsiteY473" fmla="*/ 2037950 h 2412124"/>
              <a:gd name="connsiteX474" fmla="*/ 3785402 w 3811752"/>
              <a:gd name="connsiteY474" fmla="*/ 2040287 h 2412124"/>
              <a:gd name="connsiteX475" fmla="*/ 3788665 w 3811752"/>
              <a:gd name="connsiteY475" fmla="*/ 2040952 h 2412124"/>
              <a:gd name="connsiteX476" fmla="*/ 3790065 w 3811752"/>
              <a:gd name="connsiteY476" fmla="*/ 2040617 h 2412124"/>
              <a:gd name="connsiteX477" fmla="*/ 3791466 w 3811752"/>
              <a:gd name="connsiteY477" fmla="*/ 2041287 h 2412124"/>
              <a:gd name="connsiteX478" fmla="*/ 3795893 w 3811752"/>
              <a:gd name="connsiteY478" fmla="*/ 2046621 h 2412124"/>
              <a:gd name="connsiteX479" fmla="*/ 3798695 w 3811752"/>
              <a:gd name="connsiteY479" fmla="*/ 2051289 h 2412124"/>
              <a:gd name="connsiteX480" fmla="*/ 3804058 w 3811752"/>
              <a:gd name="connsiteY480" fmla="*/ 2066297 h 2412124"/>
              <a:gd name="connsiteX481" fmla="*/ 3808255 w 3811752"/>
              <a:gd name="connsiteY481" fmla="*/ 2080971 h 2412124"/>
              <a:gd name="connsiteX482" fmla="*/ 3810351 w 3811752"/>
              <a:gd name="connsiteY482" fmla="*/ 2093974 h 2412124"/>
              <a:gd name="connsiteX483" fmla="*/ 3811052 w 3811752"/>
              <a:gd name="connsiteY483" fmla="*/ 2096310 h 2412124"/>
              <a:gd name="connsiteX484" fmla="*/ 3811752 w 3811752"/>
              <a:gd name="connsiteY484" fmla="*/ 2096976 h 2412124"/>
              <a:gd name="connsiteX485" fmla="*/ 3799626 w 3811752"/>
              <a:gd name="connsiteY485" fmla="*/ 2096310 h 2412124"/>
              <a:gd name="connsiteX486" fmla="*/ 3777708 w 3811752"/>
              <a:gd name="connsiteY486" fmla="*/ 2095975 h 2412124"/>
              <a:gd name="connsiteX487" fmla="*/ 3745760 w 3811752"/>
              <a:gd name="connsiteY487" fmla="*/ 2095975 h 2412124"/>
              <a:gd name="connsiteX488" fmla="*/ 3736665 w 3811752"/>
              <a:gd name="connsiteY488" fmla="*/ 2095645 h 2412124"/>
              <a:gd name="connsiteX489" fmla="*/ 3667171 w 3811752"/>
              <a:gd name="connsiteY489" fmla="*/ 2094975 h 2412124"/>
              <a:gd name="connsiteX490" fmla="*/ 3666241 w 3811752"/>
              <a:gd name="connsiteY490" fmla="*/ 2094975 h 2412124"/>
              <a:gd name="connsiteX491" fmla="*/ 3665075 w 3811752"/>
              <a:gd name="connsiteY491" fmla="*/ 2094975 h 2412124"/>
              <a:gd name="connsiteX492" fmla="*/ 3606077 w 3811752"/>
              <a:gd name="connsiteY492" fmla="*/ 2094644 h 2412124"/>
              <a:gd name="connsiteX493" fmla="*/ 3598148 w 3811752"/>
              <a:gd name="connsiteY493" fmla="*/ 2096310 h 2412124"/>
              <a:gd name="connsiteX494" fmla="*/ 3580192 w 3811752"/>
              <a:gd name="connsiteY494" fmla="*/ 2094975 h 2412124"/>
              <a:gd name="connsiteX495" fmla="*/ 3556174 w 3811752"/>
              <a:gd name="connsiteY495" fmla="*/ 2094644 h 2412124"/>
              <a:gd name="connsiteX496" fmla="*/ 3539150 w 3811752"/>
              <a:gd name="connsiteY496" fmla="*/ 2095310 h 2412124"/>
              <a:gd name="connsiteX497" fmla="*/ 3538919 w 3811752"/>
              <a:gd name="connsiteY497" fmla="*/ 2095310 h 2412124"/>
              <a:gd name="connsiteX498" fmla="*/ 3536584 w 3811752"/>
              <a:gd name="connsiteY498" fmla="*/ 2095310 h 2412124"/>
              <a:gd name="connsiteX499" fmla="*/ 3524692 w 3811752"/>
              <a:gd name="connsiteY499" fmla="*/ 2094975 h 2412124"/>
              <a:gd name="connsiteX500" fmla="*/ 3476655 w 3811752"/>
              <a:gd name="connsiteY500" fmla="*/ 2094644 h 2412124"/>
              <a:gd name="connsiteX501" fmla="*/ 3420689 w 3811752"/>
              <a:gd name="connsiteY501" fmla="*/ 2093974 h 2412124"/>
              <a:gd name="connsiteX502" fmla="*/ 3294067 w 3811752"/>
              <a:gd name="connsiteY502" fmla="*/ 2093309 h 2412124"/>
              <a:gd name="connsiteX503" fmla="*/ 3284737 w 3811752"/>
              <a:gd name="connsiteY503" fmla="*/ 2093309 h 2412124"/>
              <a:gd name="connsiteX504" fmla="*/ 3221542 w 3811752"/>
              <a:gd name="connsiteY504" fmla="*/ 2093644 h 2412124"/>
              <a:gd name="connsiteX505" fmla="*/ 3219211 w 3811752"/>
              <a:gd name="connsiteY505" fmla="*/ 2093644 h 2412124"/>
              <a:gd name="connsiteX506" fmla="*/ 3211982 w 3811752"/>
              <a:gd name="connsiteY506" fmla="*/ 2093309 h 2412124"/>
              <a:gd name="connsiteX507" fmla="*/ 3171409 w 3811752"/>
              <a:gd name="connsiteY507" fmla="*/ 2093644 h 2412124"/>
              <a:gd name="connsiteX508" fmla="*/ 3167677 w 3811752"/>
              <a:gd name="connsiteY508" fmla="*/ 2093644 h 2412124"/>
              <a:gd name="connsiteX509" fmla="*/ 3159982 w 3811752"/>
              <a:gd name="connsiteY509" fmla="*/ 2093644 h 2412124"/>
              <a:gd name="connsiteX510" fmla="*/ 3158116 w 3811752"/>
              <a:gd name="connsiteY510" fmla="*/ 2093644 h 2412124"/>
              <a:gd name="connsiteX511" fmla="*/ 3144824 w 3811752"/>
              <a:gd name="connsiteY511" fmla="*/ 2093309 h 2412124"/>
              <a:gd name="connsiteX512" fmla="*/ 3129666 w 3811752"/>
              <a:gd name="connsiteY512" fmla="*/ 2093644 h 2412124"/>
              <a:gd name="connsiteX513" fmla="*/ 3103781 w 3811752"/>
              <a:gd name="connsiteY513" fmla="*/ 2093309 h 2412124"/>
              <a:gd name="connsiteX514" fmla="*/ 3098653 w 3811752"/>
              <a:gd name="connsiteY514" fmla="*/ 2093309 h 2412124"/>
              <a:gd name="connsiteX515" fmla="*/ 3053648 w 3811752"/>
              <a:gd name="connsiteY515" fmla="*/ 2093309 h 2412124"/>
              <a:gd name="connsiteX516" fmla="*/ 3040821 w 3811752"/>
              <a:gd name="connsiteY516" fmla="*/ 2093309 h 2412124"/>
              <a:gd name="connsiteX517" fmla="*/ 3021230 w 3811752"/>
              <a:gd name="connsiteY517" fmla="*/ 2093309 h 2412124"/>
              <a:gd name="connsiteX518" fmla="*/ 3005606 w 3811752"/>
              <a:gd name="connsiteY518" fmla="*/ 2093309 h 2412124"/>
              <a:gd name="connsiteX519" fmla="*/ 3002344 w 3811752"/>
              <a:gd name="connsiteY519" fmla="*/ 2093309 h 2412124"/>
              <a:gd name="connsiteX520" fmla="*/ 3000478 w 3811752"/>
              <a:gd name="connsiteY520" fmla="*/ 2093309 h 2412124"/>
              <a:gd name="connsiteX521" fmla="*/ 2972263 w 3811752"/>
              <a:gd name="connsiteY521" fmla="*/ 2093309 h 2412124"/>
              <a:gd name="connsiteX522" fmla="*/ 2971327 w 3811752"/>
              <a:gd name="connsiteY522" fmla="*/ 2093309 h 2412124"/>
              <a:gd name="connsiteX523" fmla="*/ 2962002 w 3811752"/>
              <a:gd name="connsiteY523" fmla="*/ 2093309 h 2412124"/>
              <a:gd name="connsiteX524" fmla="*/ 2952672 w 3811752"/>
              <a:gd name="connsiteY524" fmla="*/ 2093309 h 2412124"/>
              <a:gd name="connsiteX525" fmla="*/ 2824185 w 3811752"/>
              <a:gd name="connsiteY525" fmla="*/ 2093309 h 2412124"/>
              <a:gd name="connsiteX526" fmla="*/ 2801797 w 3811752"/>
              <a:gd name="connsiteY526" fmla="*/ 2093974 h 2412124"/>
              <a:gd name="connsiteX527" fmla="*/ 2791306 w 3811752"/>
              <a:gd name="connsiteY527" fmla="*/ 2108317 h 2412124"/>
              <a:gd name="connsiteX528" fmla="*/ 2782442 w 3811752"/>
              <a:gd name="connsiteY528" fmla="*/ 2115322 h 2412124"/>
              <a:gd name="connsiteX529" fmla="*/ 2765652 w 3811752"/>
              <a:gd name="connsiteY529" fmla="*/ 2122656 h 2412124"/>
              <a:gd name="connsiteX530" fmla="*/ 2750029 w 3811752"/>
              <a:gd name="connsiteY530" fmla="*/ 2133663 h 2412124"/>
              <a:gd name="connsiteX531" fmla="*/ 2733939 w 3811752"/>
              <a:gd name="connsiteY531" fmla="*/ 2140662 h 2412124"/>
              <a:gd name="connsiteX532" fmla="*/ 2712953 w 3811752"/>
              <a:gd name="connsiteY532" fmla="*/ 2144334 h 2412124"/>
              <a:gd name="connsiteX533" fmla="*/ 2700126 w 3811752"/>
              <a:gd name="connsiteY533" fmla="*/ 2143999 h 2412124"/>
              <a:gd name="connsiteX534" fmla="*/ 2685437 w 3811752"/>
              <a:gd name="connsiteY534" fmla="*/ 2140662 h 2412124"/>
              <a:gd name="connsiteX535" fmla="*/ 2670044 w 3811752"/>
              <a:gd name="connsiteY535" fmla="*/ 2135664 h 2412124"/>
              <a:gd name="connsiteX536" fmla="*/ 2638331 w 3811752"/>
              <a:gd name="connsiteY536" fmla="*/ 2140332 h 2412124"/>
              <a:gd name="connsiteX537" fmla="*/ 2617809 w 3811752"/>
              <a:gd name="connsiteY537" fmla="*/ 2148667 h 2412124"/>
              <a:gd name="connsiteX538" fmla="*/ 2584931 w 3811752"/>
              <a:gd name="connsiteY538" fmla="*/ 2151003 h 2412124"/>
              <a:gd name="connsiteX539" fmla="*/ 2576071 w 3811752"/>
              <a:gd name="connsiteY539" fmla="*/ 2151338 h 2412124"/>
              <a:gd name="connsiteX540" fmla="*/ 2557646 w 3811752"/>
              <a:gd name="connsiteY540" fmla="*/ 2159338 h 2412124"/>
              <a:gd name="connsiteX541" fmla="*/ 2539691 w 3811752"/>
              <a:gd name="connsiteY541" fmla="*/ 2157672 h 2412124"/>
              <a:gd name="connsiteX542" fmla="*/ 2516838 w 3811752"/>
              <a:gd name="connsiteY542" fmla="*/ 2145665 h 2412124"/>
              <a:gd name="connsiteX543" fmla="*/ 2502615 w 3811752"/>
              <a:gd name="connsiteY543" fmla="*/ 2150003 h 2412124"/>
              <a:gd name="connsiteX544" fmla="*/ 2491654 w 3811752"/>
              <a:gd name="connsiteY544" fmla="*/ 2159673 h 2412124"/>
              <a:gd name="connsiteX545" fmla="*/ 2468801 w 3811752"/>
              <a:gd name="connsiteY545" fmla="*/ 2193689 h 2412124"/>
              <a:gd name="connsiteX546" fmla="*/ 2418663 w 3811752"/>
              <a:gd name="connsiteY546" fmla="*/ 2201694 h 2412124"/>
              <a:gd name="connsiteX547" fmla="*/ 2404205 w 3811752"/>
              <a:gd name="connsiteY547" fmla="*/ 2200027 h 2412124"/>
              <a:gd name="connsiteX548" fmla="*/ 2372257 w 3811752"/>
              <a:gd name="connsiteY548" fmla="*/ 2208363 h 2412124"/>
              <a:gd name="connsiteX549" fmla="*/ 2368295 w 3811752"/>
              <a:gd name="connsiteY549" fmla="*/ 2209028 h 2412124"/>
              <a:gd name="connsiteX550" fmla="*/ 2353136 w 3811752"/>
              <a:gd name="connsiteY550" fmla="*/ 2213696 h 2412124"/>
              <a:gd name="connsiteX551" fmla="*/ 2324690 w 3811752"/>
              <a:gd name="connsiteY551" fmla="*/ 2216367 h 2412124"/>
              <a:gd name="connsiteX552" fmla="*/ 2308131 w 3811752"/>
              <a:gd name="connsiteY552" fmla="*/ 2224702 h 2412124"/>
              <a:gd name="connsiteX553" fmla="*/ 2307431 w 3811752"/>
              <a:gd name="connsiteY553" fmla="*/ 2225037 h 2412124"/>
              <a:gd name="connsiteX554" fmla="*/ 2273622 w 3811752"/>
              <a:gd name="connsiteY554" fmla="*/ 2243714 h 2412124"/>
              <a:gd name="connsiteX555" fmla="*/ 2239107 w 3811752"/>
              <a:gd name="connsiteY555" fmla="*/ 2252049 h 2412124"/>
              <a:gd name="connsiteX556" fmla="*/ 2224884 w 3811752"/>
              <a:gd name="connsiteY556" fmla="*/ 2259718 h 2412124"/>
              <a:gd name="connsiteX557" fmla="*/ 2205059 w 3811752"/>
              <a:gd name="connsiteY557" fmla="*/ 2285064 h 2412124"/>
              <a:gd name="connsiteX558" fmla="*/ 2170314 w 3811752"/>
              <a:gd name="connsiteY558" fmla="*/ 2288065 h 2412124"/>
              <a:gd name="connsiteX559" fmla="*/ 2167283 w 3811752"/>
              <a:gd name="connsiteY559" fmla="*/ 2289066 h 2412124"/>
              <a:gd name="connsiteX560" fmla="*/ 2147461 w 3811752"/>
              <a:gd name="connsiteY560" fmla="*/ 2295405 h 2412124"/>
              <a:gd name="connsiteX561" fmla="*/ 2110851 w 3811752"/>
              <a:gd name="connsiteY561" fmla="*/ 2303405 h 2412124"/>
              <a:gd name="connsiteX562" fmla="*/ 2072609 w 3811752"/>
              <a:gd name="connsiteY562" fmla="*/ 2307077 h 2412124"/>
              <a:gd name="connsiteX563" fmla="*/ 2061183 w 3811752"/>
              <a:gd name="connsiteY563" fmla="*/ 2303074 h 2412124"/>
              <a:gd name="connsiteX564" fmla="*/ 2053488 w 3811752"/>
              <a:gd name="connsiteY564" fmla="*/ 2296070 h 2412124"/>
              <a:gd name="connsiteX565" fmla="*/ 2035063 w 3811752"/>
              <a:gd name="connsiteY565" fmla="*/ 2276393 h 2412124"/>
              <a:gd name="connsiteX566" fmla="*/ 2019675 w 3811752"/>
              <a:gd name="connsiteY566" fmla="*/ 2270725 h 2412124"/>
              <a:gd name="connsiteX567" fmla="*/ 1998218 w 3811752"/>
              <a:gd name="connsiteY567" fmla="*/ 2271060 h 2412124"/>
              <a:gd name="connsiteX568" fmla="*/ 1989358 w 3811752"/>
              <a:gd name="connsiteY568" fmla="*/ 2277059 h 2412124"/>
              <a:gd name="connsiteX569" fmla="*/ 1981898 w 3811752"/>
              <a:gd name="connsiteY569" fmla="*/ 2282062 h 2412124"/>
              <a:gd name="connsiteX570" fmla="*/ 1971868 w 3811752"/>
              <a:gd name="connsiteY570" fmla="*/ 2292068 h 2412124"/>
              <a:gd name="connsiteX571" fmla="*/ 1954848 w 3811752"/>
              <a:gd name="connsiteY571" fmla="*/ 2298406 h 2412124"/>
              <a:gd name="connsiteX572" fmla="*/ 1923366 w 3811752"/>
              <a:gd name="connsiteY572" fmla="*/ 2312745 h 2412124"/>
              <a:gd name="connsiteX573" fmla="*/ 1890718 w 3811752"/>
              <a:gd name="connsiteY573" fmla="*/ 2322751 h 2412124"/>
              <a:gd name="connsiteX574" fmla="*/ 1883724 w 3811752"/>
              <a:gd name="connsiteY574" fmla="*/ 2330085 h 2412124"/>
              <a:gd name="connsiteX575" fmla="*/ 1871131 w 3811752"/>
              <a:gd name="connsiteY575" fmla="*/ 2342758 h 2412124"/>
              <a:gd name="connsiteX576" fmla="*/ 1862502 w 3811752"/>
              <a:gd name="connsiteY576" fmla="*/ 2344759 h 2412124"/>
              <a:gd name="connsiteX577" fmla="*/ 1861336 w 3811752"/>
              <a:gd name="connsiteY577" fmla="*/ 2344094 h 2412124"/>
              <a:gd name="connsiteX578" fmla="*/ 1847578 w 3811752"/>
              <a:gd name="connsiteY578" fmla="*/ 2333422 h 2412124"/>
              <a:gd name="connsiteX579" fmla="*/ 1843146 w 3811752"/>
              <a:gd name="connsiteY579" fmla="*/ 2333087 h 2412124"/>
              <a:gd name="connsiteX580" fmla="*/ 1831019 w 3811752"/>
              <a:gd name="connsiteY580" fmla="*/ 2338421 h 2412124"/>
              <a:gd name="connsiteX581" fmla="*/ 1828458 w 3811752"/>
              <a:gd name="connsiteY581" fmla="*/ 2339091 h 2412124"/>
              <a:gd name="connsiteX582" fmla="*/ 1816796 w 3811752"/>
              <a:gd name="connsiteY582" fmla="*/ 2335754 h 2412124"/>
              <a:gd name="connsiteX583" fmla="*/ 1803969 w 3811752"/>
              <a:gd name="connsiteY583" fmla="*/ 2337090 h 2412124"/>
              <a:gd name="connsiteX584" fmla="*/ 1789046 w 3811752"/>
              <a:gd name="connsiteY584" fmla="*/ 2336089 h 2412124"/>
              <a:gd name="connsiteX585" fmla="*/ 1779020 w 3811752"/>
              <a:gd name="connsiteY585" fmla="*/ 2339426 h 2412124"/>
              <a:gd name="connsiteX586" fmla="*/ 1761765 w 3811752"/>
              <a:gd name="connsiteY586" fmla="*/ 2356766 h 2412124"/>
              <a:gd name="connsiteX587" fmla="*/ 1763161 w 3811752"/>
              <a:gd name="connsiteY587" fmla="*/ 2360099 h 2412124"/>
              <a:gd name="connsiteX588" fmla="*/ 1760830 w 3811752"/>
              <a:gd name="connsiteY588" fmla="*/ 2361434 h 2412124"/>
              <a:gd name="connsiteX589" fmla="*/ 1755932 w 3811752"/>
              <a:gd name="connsiteY589" fmla="*/ 2366102 h 2412124"/>
              <a:gd name="connsiteX590" fmla="*/ 1752200 w 3811752"/>
              <a:gd name="connsiteY590" fmla="*/ 2364436 h 2412124"/>
              <a:gd name="connsiteX591" fmla="*/ 1749404 w 3811752"/>
              <a:gd name="connsiteY591" fmla="*/ 2367438 h 2412124"/>
              <a:gd name="connsiteX592" fmla="*/ 1738443 w 3811752"/>
              <a:gd name="connsiteY592" fmla="*/ 2368438 h 2412124"/>
              <a:gd name="connsiteX593" fmla="*/ 1730748 w 3811752"/>
              <a:gd name="connsiteY593" fmla="*/ 2368438 h 2412124"/>
              <a:gd name="connsiteX594" fmla="*/ 1724454 w 3811752"/>
              <a:gd name="connsiteY594" fmla="*/ 2361099 h 2412124"/>
              <a:gd name="connsiteX595" fmla="*/ 1725155 w 3811752"/>
              <a:gd name="connsiteY595" fmla="*/ 2352094 h 2412124"/>
              <a:gd name="connsiteX596" fmla="*/ 1722588 w 3811752"/>
              <a:gd name="connsiteY596" fmla="*/ 2338090 h 2412124"/>
              <a:gd name="connsiteX597" fmla="*/ 1715124 w 3811752"/>
              <a:gd name="connsiteY597" fmla="*/ 2323081 h 2412124"/>
              <a:gd name="connsiteX598" fmla="*/ 1697870 w 3811752"/>
              <a:gd name="connsiteY598" fmla="*/ 2318078 h 2412124"/>
              <a:gd name="connsiteX599" fmla="*/ 1680145 w 3811752"/>
              <a:gd name="connsiteY599" fmla="*/ 2312079 h 2412124"/>
              <a:gd name="connsiteX600" fmla="*/ 1668018 w 3811752"/>
              <a:gd name="connsiteY600" fmla="*/ 2303074 h 2412124"/>
              <a:gd name="connsiteX601" fmla="*/ 1655661 w 3811752"/>
              <a:gd name="connsiteY601" fmla="*/ 2299737 h 2412124"/>
              <a:gd name="connsiteX602" fmla="*/ 1638637 w 3811752"/>
              <a:gd name="connsiteY602" fmla="*/ 2300738 h 2412124"/>
              <a:gd name="connsiteX603" fmla="*/ 1624414 w 3811752"/>
              <a:gd name="connsiteY603" fmla="*/ 2308077 h 2412124"/>
              <a:gd name="connsiteX604" fmla="*/ 1613688 w 3811752"/>
              <a:gd name="connsiteY604" fmla="*/ 2307077 h 2412124"/>
              <a:gd name="connsiteX605" fmla="*/ 1605293 w 3811752"/>
              <a:gd name="connsiteY605" fmla="*/ 2305075 h 2412124"/>
              <a:gd name="connsiteX606" fmla="*/ 1594567 w 3811752"/>
              <a:gd name="connsiteY606" fmla="*/ 2302074 h 2412124"/>
              <a:gd name="connsiteX607" fmla="*/ 1576842 w 3811752"/>
              <a:gd name="connsiteY607" fmla="*/ 2288400 h 2412124"/>
              <a:gd name="connsiteX608" fmla="*/ 1565651 w 3811752"/>
              <a:gd name="connsiteY608" fmla="*/ 2285734 h 2412124"/>
              <a:gd name="connsiteX609" fmla="*/ 1560288 w 3811752"/>
              <a:gd name="connsiteY609" fmla="*/ 2284398 h 2412124"/>
              <a:gd name="connsiteX610" fmla="*/ 1512481 w 3811752"/>
              <a:gd name="connsiteY610" fmla="*/ 2299737 h 2412124"/>
              <a:gd name="connsiteX611" fmla="*/ 1494526 w 3811752"/>
              <a:gd name="connsiteY611" fmla="*/ 2299407 h 2412124"/>
              <a:gd name="connsiteX612" fmla="*/ 1475405 w 3811752"/>
              <a:gd name="connsiteY612" fmla="*/ 2306742 h 2412124"/>
              <a:gd name="connsiteX613" fmla="*/ 1461878 w 3811752"/>
              <a:gd name="connsiteY613" fmla="*/ 2307077 h 2412124"/>
              <a:gd name="connsiteX614" fmla="*/ 1424802 w 3811752"/>
              <a:gd name="connsiteY614" fmla="*/ 2298406 h 2412124"/>
              <a:gd name="connsiteX615" fmla="*/ 1420370 w 3811752"/>
              <a:gd name="connsiteY615" fmla="*/ 2299737 h 2412124"/>
              <a:gd name="connsiteX616" fmla="*/ 1397517 w 3811752"/>
              <a:gd name="connsiteY616" fmla="*/ 2307742 h 2412124"/>
              <a:gd name="connsiteX617" fmla="*/ 1380497 w 3811752"/>
              <a:gd name="connsiteY617" fmla="*/ 2323416 h 2412124"/>
              <a:gd name="connsiteX618" fmla="*/ 1380962 w 3811752"/>
              <a:gd name="connsiteY618" fmla="*/ 2329420 h 2412124"/>
              <a:gd name="connsiteX619" fmla="*/ 1377465 w 3811752"/>
              <a:gd name="connsiteY619" fmla="*/ 2334753 h 2412124"/>
              <a:gd name="connsiteX620" fmla="*/ 1370702 w 3811752"/>
              <a:gd name="connsiteY620" fmla="*/ 2338421 h 2412124"/>
              <a:gd name="connsiteX621" fmla="*/ 1364403 w 3811752"/>
              <a:gd name="connsiteY621" fmla="*/ 2342093 h 2412124"/>
              <a:gd name="connsiteX622" fmla="*/ 1356244 w 3811752"/>
              <a:gd name="connsiteY622" fmla="*/ 2341427 h 2412124"/>
              <a:gd name="connsiteX623" fmla="*/ 1354378 w 3811752"/>
              <a:gd name="connsiteY623" fmla="*/ 2342428 h 2412124"/>
              <a:gd name="connsiteX624" fmla="*/ 1350415 w 3811752"/>
              <a:gd name="connsiteY624" fmla="*/ 2349762 h 2412124"/>
              <a:gd name="connsiteX625" fmla="*/ 1342486 w 3811752"/>
              <a:gd name="connsiteY625" fmla="*/ 2355431 h 2412124"/>
              <a:gd name="connsiteX626" fmla="*/ 1341085 w 3811752"/>
              <a:gd name="connsiteY626" fmla="*/ 2356766 h 2412124"/>
              <a:gd name="connsiteX627" fmla="*/ 1330825 w 3811752"/>
              <a:gd name="connsiteY627" fmla="*/ 2361769 h 2412124"/>
              <a:gd name="connsiteX628" fmla="*/ 1321730 w 3811752"/>
              <a:gd name="connsiteY628" fmla="*/ 2362100 h 2412124"/>
              <a:gd name="connsiteX629" fmla="*/ 1311003 w 3811752"/>
              <a:gd name="connsiteY629" fmla="*/ 2366102 h 2412124"/>
              <a:gd name="connsiteX630" fmla="*/ 1283022 w 3811752"/>
              <a:gd name="connsiteY630" fmla="*/ 2384113 h 2412124"/>
              <a:gd name="connsiteX631" fmla="*/ 1277890 w 3811752"/>
              <a:gd name="connsiteY631" fmla="*/ 2385779 h 2412124"/>
              <a:gd name="connsiteX632" fmla="*/ 1271126 w 3811752"/>
              <a:gd name="connsiteY632" fmla="*/ 2384778 h 2412124"/>
              <a:gd name="connsiteX633" fmla="*/ 1269495 w 3811752"/>
              <a:gd name="connsiteY633" fmla="*/ 2384778 h 2412124"/>
              <a:gd name="connsiteX634" fmla="*/ 1264132 w 3811752"/>
              <a:gd name="connsiteY634" fmla="*/ 2383443 h 2412124"/>
              <a:gd name="connsiteX635" fmla="*/ 1243145 w 3811752"/>
              <a:gd name="connsiteY635" fmla="*/ 2388445 h 2412124"/>
              <a:gd name="connsiteX636" fmla="*/ 1234285 w 3811752"/>
              <a:gd name="connsiteY636" fmla="*/ 2397786 h 2412124"/>
              <a:gd name="connsiteX637" fmla="*/ 1211198 w 3811752"/>
              <a:gd name="connsiteY637" fmla="*/ 2409123 h 2412124"/>
              <a:gd name="connsiteX638" fmla="*/ 1204669 w 3811752"/>
              <a:gd name="connsiteY638" fmla="*/ 2411459 h 2412124"/>
              <a:gd name="connsiteX639" fmla="*/ 1202568 w 3811752"/>
              <a:gd name="connsiteY639" fmla="*/ 2411790 h 2412124"/>
              <a:gd name="connsiteX640" fmla="*/ 1188810 w 3811752"/>
              <a:gd name="connsiteY640" fmla="*/ 2412125 h 2412124"/>
              <a:gd name="connsiteX641" fmla="*/ 1171090 w 3811752"/>
              <a:gd name="connsiteY641" fmla="*/ 2408788 h 2412124"/>
              <a:gd name="connsiteX642" fmla="*/ 1160594 w 3811752"/>
              <a:gd name="connsiteY642" fmla="*/ 2394114 h 2412124"/>
              <a:gd name="connsiteX643" fmla="*/ 1147302 w 3811752"/>
              <a:gd name="connsiteY643" fmla="*/ 2389446 h 2412124"/>
              <a:gd name="connsiteX644" fmla="*/ 1141708 w 3811752"/>
              <a:gd name="connsiteY644" fmla="*/ 2390447 h 2412124"/>
              <a:gd name="connsiteX645" fmla="*/ 1132379 w 3811752"/>
              <a:gd name="connsiteY645" fmla="*/ 2395450 h 2412124"/>
              <a:gd name="connsiteX646" fmla="*/ 1118856 w 3811752"/>
              <a:gd name="connsiteY646" fmla="*/ 2398116 h 2412124"/>
              <a:gd name="connsiteX647" fmla="*/ 1111392 w 3811752"/>
              <a:gd name="connsiteY647" fmla="*/ 2395450 h 2412124"/>
              <a:gd name="connsiteX648" fmla="*/ 1101366 w 3811752"/>
              <a:gd name="connsiteY648" fmla="*/ 2387780 h 2412124"/>
              <a:gd name="connsiteX649" fmla="*/ 1099035 w 3811752"/>
              <a:gd name="connsiteY649" fmla="*/ 2386779 h 2412124"/>
              <a:gd name="connsiteX650" fmla="*/ 1092736 w 3811752"/>
              <a:gd name="connsiteY650" fmla="*/ 2384443 h 2412124"/>
              <a:gd name="connsiteX651" fmla="*/ 1077347 w 3811752"/>
              <a:gd name="connsiteY651" fmla="*/ 2380110 h 2412124"/>
              <a:gd name="connsiteX652" fmla="*/ 1065451 w 3811752"/>
              <a:gd name="connsiteY652" fmla="*/ 2375107 h 2412124"/>
              <a:gd name="connsiteX653" fmla="*/ 1049132 w 3811752"/>
              <a:gd name="connsiteY653" fmla="*/ 2370104 h 2412124"/>
              <a:gd name="connsiteX654" fmla="*/ 1038871 w 3811752"/>
              <a:gd name="connsiteY654" fmla="*/ 2367438 h 2412124"/>
              <a:gd name="connsiteX655" fmla="*/ 1018815 w 3811752"/>
              <a:gd name="connsiteY655" fmla="*/ 2366102 h 2412124"/>
              <a:gd name="connsiteX656" fmla="*/ 1003657 w 3811752"/>
              <a:gd name="connsiteY656" fmla="*/ 2360099 h 2412124"/>
              <a:gd name="connsiteX657" fmla="*/ 995727 w 3811752"/>
              <a:gd name="connsiteY657" fmla="*/ 2355431 h 2412124"/>
              <a:gd name="connsiteX658" fmla="*/ 985001 w 3811752"/>
              <a:gd name="connsiteY658" fmla="*/ 2346760 h 2412124"/>
              <a:gd name="connsiteX659" fmla="*/ 972874 w 3811752"/>
              <a:gd name="connsiteY659" fmla="*/ 2342093 h 2412124"/>
              <a:gd name="connsiteX660" fmla="*/ 960282 w 3811752"/>
              <a:gd name="connsiteY660" fmla="*/ 2333087 h 2412124"/>
              <a:gd name="connsiteX661" fmla="*/ 955154 w 3811752"/>
              <a:gd name="connsiteY661" fmla="*/ 2316747 h 2412124"/>
              <a:gd name="connsiteX662" fmla="*/ 956085 w 3811752"/>
              <a:gd name="connsiteY662" fmla="*/ 2303405 h 2412124"/>
              <a:gd name="connsiteX663" fmla="*/ 960983 w 3811752"/>
              <a:gd name="connsiteY663" fmla="*/ 2283062 h 2412124"/>
              <a:gd name="connsiteX664" fmla="*/ 962148 w 3811752"/>
              <a:gd name="connsiteY664" fmla="*/ 2279060 h 2412124"/>
              <a:gd name="connsiteX665" fmla="*/ 961448 w 3811752"/>
              <a:gd name="connsiteY665" fmla="*/ 2261720 h 2412124"/>
              <a:gd name="connsiteX666" fmla="*/ 957486 w 3811752"/>
              <a:gd name="connsiteY666" fmla="*/ 2246715 h 2412124"/>
              <a:gd name="connsiteX667" fmla="*/ 944659 w 3811752"/>
              <a:gd name="connsiteY667" fmla="*/ 2226373 h 2412124"/>
              <a:gd name="connsiteX668" fmla="*/ 944659 w 3811752"/>
              <a:gd name="connsiteY668" fmla="*/ 2215697 h 2412124"/>
              <a:gd name="connsiteX669" fmla="*/ 949556 w 3811752"/>
              <a:gd name="connsiteY669" fmla="*/ 2202359 h 2412124"/>
              <a:gd name="connsiteX670" fmla="*/ 949791 w 3811752"/>
              <a:gd name="connsiteY670" fmla="*/ 2198026 h 2412124"/>
              <a:gd name="connsiteX671" fmla="*/ 950022 w 3811752"/>
              <a:gd name="connsiteY671" fmla="*/ 2186019 h 2412124"/>
              <a:gd name="connsiteX672" fmla="*/ 943493 w 3811752"/>
              <a:gd name="connsiteY672" fmla="*/ 2174347 h 2412124"/>
              <a:gd name="connsiteX673" fmla="*/ 936964 w 3811752"/>
              <a:gd name="connsiteY673" fmla="*/ 2154670 h 2412124"/>
              <a:gd name="connsiteX674" fmla="*/ 939530 w 3811752"/>
              <a:gd name="connsiteY674" fmla="*/ 2140997 h 2412124"/>
              <a:gd name="connsiteX675" fmla="*/ 935798 w 3811752"/>
              <a:gd name="connsiteY675" fmla="*/ 2120990 h 2412124"/>
              <a:gd name="connsiteX676" fmla="*/ 924372 w 3811752"/>
              <a:gd name="connsiteY676" fmla="*/ 2107317 h 2412124"/>
              <a:gd name="connsiteX677" fmla="*/ 915277 w 3811752"/>
              <a:gd name="connsiteY677" fmla="*/ 2083638 h 2412124"/>
              <a:gd name="connsiteX678" fmla="*/ 904551 w 3811752"/>
              <a:gd name="connsiteY678" fmla="*/ 2071966 h 2412124"/>
              <a:gd name="connsiteX679" fmla="*/ 901519 w 3811752"/>
              <a:gd name="connsiteY679" fmla="*/ 2051954 h 2412124"/>
              <a:gd name="connsiteX680" fmla="*/ 891959 w 3811752"/>
              <a:gd name="connsiteY680" fmla="*/ 2035614 h 2412124"/>
              <a:gd name="connsiteX681" fmla="*/ 863278 w 3811752"/>
              <a:gd name="connsiteY681" fmla="*/ 2020610 h 2412124"/>
              <a:gd name="connsiteX682" fmla="*/ 842987 w 3811752"/>
              <a:gd name="connsiteY682" fmla="*/ 2000598 h 2412124"/>
              <a:gd name="connsiteX683" fmla="*/ 840425 w 3811752"/>
              <a:gd name="connsiteY683" fmla="*/ 1998932 h 2412124"/>
              <a:gd name="connsiteX684" fmla="*/ 834361 w 3811752"/>
              <a:gd name="connsiteY684" fmla="*/ 1996931 h 2412124"/>
              <a:gd name="connsiteX685" fmla="*/ 828529 w 3811752"/>
              <a:gd name="connsiteY685" fmla="*/ 1993264 h 2412124"/>
              <a:gd name="connsiteX686" fmla="*/ 825032 w 3811752"/>
              <a:gd name="connsiteY686" fmla="*/ 1991928 h 2412124"/>
              <a:gd name="connsiteX687" fmla="*/ 820134 w 3811752"/>
              <a:gd name="connsiteY687" fmla="*/ 1986595 h 2412124"/>
              <a:gd name="connsiteX688" fmla="*/ 793784 w 3811752"/>
              <a:gd name="connsiteY688" fmla="*/ 1969919 h 2412124"/>
              <a:gd name="connsiteX689" fmla="*/ 788656 w 3811752"/>
              <a:gd name="connsiteY689" fmla="*/ 1964582 h 2412124"/>
              <a:gd name="connsiteX690" fmla="*/ 763937 w 3811752"/>
              <a:gd name="connsiteY690" fmla="*/ 1961915 h 2412124"/>
              <a:gd name="connsiteX691" fmla="*/ 741315 w 3811752"/>
              <a:gd name="connsiteY691" fmla="*/ 1973587 h 2412124"/>
              <a:gd name="connsiteX692" fmla="*/ 732455 w 3811752"/>
              <a:gd name="connsiteY692" fmla="*/ 1977920 h 2412124"/>
              <a:gd name="connsiteX693" fmla="*/ 722659 w 3811752"/>
              <a:gd name="connsiteY693" fmla="*/ 1984593 h 2412124"/>
              <a:gd name="connsiteX694" fmla="*/ 708436 w 3811752"/>
              <a:gd name="connsiteY694" fmla="*/ 1992929 h 2412124"/>
              <a:gd name="connsiteX695" fmla="*/ 698410 w 3811752"/>
              <a:gd name="connsiteY695" fmla="*/ 1992929 h 2412124"/>
              <a:gd name="connsiteX696" fmla="*/ 683017 w 3811752"/>
              <a:gd name="connsiteY696" fmla="*/ 1991928 h 2412124"/>
              <a:gd name="connsiteX697" fmla="*/ 667863 w 3811752"/>
              <a:gd name="connsiteY697" fmla="*/ 1991928 h 2412124"/>
              <a:gd name="connsiteX698" fmla="*/ 663896 w 3811752"/>
              <a:gd name="connsiteY698" fmla="*/ 1991928 h 2412124"/>
              <a:gd name="connsiteX699" fmla="*/ 634980 w 3811752"/>
              <a:gd name="connsiteY699" fmla="*/ 1966918 h 2412124"/>
              <a:gd name="connsiteX700" fmla="*/ 636611 w 3811752"/>
              <a:gd name="connsiteY700" fmla="*/ 1933903 h 2412124"/>
              <a:gd name="connsiteX701" fmla="*/ 626821 w 3811752"/>
              <a:gd name="connsiteY701" fmla="*/ 1919560 h 2412124"/>
              <a:gd name="connsiteX702" fmla="*/ 616560 w 3811752"/>
              <a:gd name="connsiteY702" fmla="*/ 1909223 h 2412124"/>
              <a:gd name="connsiteX703" fmla="*/ 613528 w 3811752"/>
              <a:gd name="connsiteY703" fmla="*/ 1907222 h 2412124"/>
              <a:gd name="connsiteX704" fmla="*/ 611197 w 3811752"/>
              <a:gd name="connsiteY704" fmla="*/ 1906222 h 2412124"/>
              <a:gd name="connsiteX705" fmla="*/ 600701 w 3811752"/>
              <a:gd name="connsiteY705" fmla="*/ 1904886 h 2412124"/>
              <a:gd name="connsiteX706" fmla="*/ 593472 w 3811752"/>
              <a:gd name="connsiteY706" fmla="*/ 1908223 h 2412124"/>
              <a:gd name="connsiteX707" fmla="*/ 588344 w 3811752"/>
              <a:gd name="connsiteY707" fmla="*/ 1910224 h 2412124"/>
              <a:gd name="connsiteX708" fmla="*/ 582746 w 3811752"/>
              <a:gd name="connsiteY708" fmla="*/ 1912225 h 2412124"/>
              <a:gd name="connsiteX709" fmla="*/ 578083 w 3811752"/>
              <a:gd name="connsiteY709" fmla="*/ 1913226 h 2412124"/>
              <a:gd name="connsiteX710" fmla="*/ 578083 w 3811752"/>
              <a:gd name="connsiteY710" fmla="*/ 1908558 h 2412124"/>
              <a:gd name="connsiteX711" fmla="*/ 572020 w 3811752"/>
              <a:gd name="connsiteY711" fmla="*/ 1908888 h 2412124"/>
              <a:gd name="connsiteX712" fmla="*/ 569919 w 3811752"/>
              <a:gd name="connsiteY712" fmla="*/ 1910889 h 2412124"/>
              <a:gd name="connsiteX713" fmla="*/ 561524 w 3811752"/>
              <a:gd name="connsiteY713" fmla="*/ 1912225 h 2412124"/>
              <a:gd name="connsiteX714" fmla="*/ 545901 w 3811752"/>
              <a:gd name="connsiteY714" fmla="*/ 1912556 h 2412124"/>
              <a:gd name="connsiteX715" fmla="*/ 518620 w 3811752"/>
              <a:gd name="connsiteY715" fmla="*/ 1907888 h 2412124"/>
              <a:gd name="connsiteX716" fmla="*/ 513953 w 3811752"/>
              <a:gd name="connsiteY716" fmla="*/ 1903885 h 2412124"/>
              <a:gd name="connsiteX717" fmla="*/ 513487 w 3811752"/>
              <a:gd name="connsiteY717" fmla="*/ 1899883 h 2412124"/>
              <a:gd name="connsiteX718" fmla="*/ 514423 w 3811752"/>
              <a:gd name="connsiteY718" fmla="*/ 1894215 h 2412124"/>
              <a:gd name="connsiteX719" fmla="*/ 514188 w 3811752"/>
              <a:gd name="connsiteY719" fmla="*/ 1891217 h 2412124"/>
              <a:gd name="connsiteX720" fmla="*/ 513257 w 3811752"/>
              <a:gd name="connsiteY720" fmla="*/ 1887546 h 2412124"/>
              <a:gd name="connsiteX721" fmla="*/ 509755 w 3811752"/>
              <a:gd name="connsiteY721" fmla="*/ 1885214 h 2412124"/>
              <a:gd name="connsiteX722" fmla="*/ 503462 w 3811752"/>
              <a:gd name="connsiteY722" fmla="*/ 1880876 h 2412124"/>
              <a:gd name="connsiteX723" fmla="*/ 492035 w 3811752"/>
              <a:gd name="connsiteY723" fmla="*/ 1883878 h 2412124"/>
              <a:gd name="connsiteX724" fmla="*/ 492035 w 3811752"/>
              <a:gd name="connsiteY724" fmla="*/ 1888211 h 2412124"/>
              <a:gd name="connsiteX725" fmla="*/ 490169 w 3811752"/>
              <a:gd name="connsiteY725" fmla="*/ 1891883 h 2412124"/>
              <a:gd name="connsiteX726" fmla="*/ 489934 w 3811752"/>
              <a:gd name="connsiteY726" fmla="*/ 1892548 h 2412124"/>
              <a:gd name="connsiteX727" fmla="*/ 483640 w 3811752"/>
              <a:gd name="connsiteY727" fmla="*/ 1891548 h 2412124"/>
              <a:gd name="connsiteX728" fmla="*/ 474780 w 3811752"/>
              <a:gd name="connsiteY728" fmla="*/ 1901884 h 2412124"/>
              <a:gd name="connsiteX729" fmla="*/ 471279 w 3811752"/>
              <a:gd name="connsiteY729" fmla="*/ 1903220 h 2412124"/>
              <a:gd name="connsiteX730" fmla="*/ 467081 w 3811752"/>
              <a:gd name="connsiteY730" fmla="*/ 1902219 h 2412124"/>
              <a:gd name="connsiteX731" fmla="*/ 463584 w 3811752"/>
              <a:gd name="connsiteY731" fmla="*/ 1898552 h 2412124"/>
              <a:gd name="connsiteX732" fmla="*/ 457291 w 3811752"/>
              <a:gd name="connsiteY732" fmla="*/ 1895550 h 2412124"/>
              <a:gd name="connsiteX733" fmla="*/ 451928 w 3811752"/>
              <a:gd name="connsiteY733" fmla="*/ 1896216 h 2412124"/>
              <a:gd name="connsiteX734" fmla="*/ 418113 w 3811752"/>
              <a:gd name="connsiteY734" fmla="*/ 1926564 h 2412124"/>
              <a:gd name="connsiteX735" fmla="*/ 401789 w 3811752"/>
              <a:gd name="connsiteY735" fmla="*/ 1922561 h 2412124"/>
              <a:gd name="connsiteX736" fmla="*/ 396659 w 3811752"/>
              <a:gd name="connsiteY736" fmla="*/ 1918559 h 2412124"/>
              <a:gd name="connsiteX737" fmla="*/ 379869 w 3811752"/>
              <a:gd name="connsiteY737" fmla="*/ 1900553 h 2412124"/>
              <a:gd name="connsiteX738" fmla="*/ 372407 w 3811752"/>
              <a:gd name="connsiteY738" fmla="*/ 1890547 h 2412124"/>
              <a:gd name="connsiteX739" fmla="*/ 371707 w 3811752"/>
              <a:gd name="connsiteY739" fmla="*/ 1888881 h 2412124"/>
              <a:gd name="connsiteX740" fmla="*/ 371941 w 3811752"/>
              <a:gd name="connsiteY740" fmla="*/ 1885214 h 2412124"/>
              <a:gd name="connsiteX741" fmla="*/ 369842 w 3811752"/>
              <a:gd name="connsiteY741" fmla="*/ 1882542 h 2412124"/>
              <a:gd name="connsiteX742" fmla="*/ 364712 w 3811752"/>
              <a:gd name="connsiteY742" fmla="*/ 1878210 h 2412124"/>
              <a:gd name="connsiteX743" fmla="*/ 356783 w 3811752"/>
              <a:gd name="connsiteY743" fmla="*/ 1875543 h 2412124"/>
              <a:gd name="connsiteX744" fmla="*/ 347456 w 3811752"/>
              <a:gd name="connsiteY744" fmla="*/ 1873542 h 2412124"/>
              <a:gd name="connsiteX745" fmla="*/ 343025 w 3811752"/>
              <a:gd name="connsiteY745" fmla="*/ 1878875 h 2412124"/>
              <a:gd name="connsiteX746" fmla="*/ 340227 w 3811752"/>
              <a:gd name="connsiteY746" fmla="*/ 1886880 h 2412124"/>
              <a:gd name="connsiteX747" fmla="*/ 338594 w 3811752"/>
              <a:gd name="connsiteY747" fmla="*/ 1895885 h 2412124"/>
              <a:gd name="connsiteX748" fmla="*/ 336029 w 3811752"/>
              <a:gd name="connsiteY748" fmla="*/ 1901554 h 2412124"/>
              <a:gd name="connsiteX749" fmla="*/ 327867 w 3811752"/>
              <a:gd name="connsiteY749" fmla="*/ 1899553 h 2412124"/>
              <a:gd name="connsiteX750" fmla="*/ 318073 w 3811752"/>
              <a:gd name="connsiteY750" fmla="*/ 1907557 h 2412124"/>
              <a:gd name="connsiteX751" fmla="*/ 317374 w 3811752"/>
              <a:gd name="connsiteY751" fmla="*/ 1906222 h 2412124"/>
              <a:gd name="connsiteX752" fmla="*/ 317607 w 3811752"/>
              <a:gd name="connsiteY752" fmla="*/ 1902219 h 2412124"/>
              <a:gd name="connsiteX753" fmla="*/ 320405 w 3811752"/>
              <a:gd name="connsiteY753" fmla="*/ 1887210 h 2412124"/>
              <a:gd name="connsiteX754" fmla="*/ 322738 w 3811752"/>
              <a:gd name="connsiteY754" fmla="*/ 1880876 h 2412124"/>
              <a:gd name="connsiteX755" fmla="*/ 326002 w 3811752"/>
              <a:gd name="connsiteY755" fmla="*/ 1865868 h 2412124"/>
              <a:gd name="connsiteX756" fmla="*/ 329034 w 3811752"/>
              <a:gd name="connsiteY756" fmla="*/ 1824183 h 2412124"/>
              <a:gd name="connsiteX757" fmla="*/ 329500 w 3811752"/>
              <a:gd name="connsiteY757" fmla="*/ 1808508 h 2412124"/>
              <a:gd name="connsiteX758" fmla="*/ 329733 w 3811752"/>
              <a:gd name="connsiteY758" fmla="*/ 1749813 h 2412124"/>
              <a:gd name="connsiteX759" fmla="*/ 327401 w 3811752"/>
              <a:gd name="connsiteY759" fmla="*/ 1706127 h 2412124"/>
              <a:gd name="connsiteX760" fmla="*/ 324136 w 3811752"/>
              <a:gd name="connsiteY760" fmla="*/ 1674448 h 2412124"/>
              <a:gd name="connsiteX761" fmla="*/ 323670 w 3811752"/>
              <a:gd name="connsiteY761" fmla="*/ 1654105 h 2412124"/>
              <a:gd name="connsiteX762" fmla="*/ 324136 w 3811752"/>
              <a:gd name="connsiteY762" fmla="*/ 1651104 h 2412124"/>
              <a:gd name="connsiteX763" fmla="*/ 326935 w 3811752"/>
              <a:gd name="connsiteY763" fmla="*/ 1645766 h 2412124"/>
              <a:gd name="connsiteX764" fmla="*/ 329966 w 3811752"/>
              <a:gd name="connsiteY764" fmla="*/ 1643765 h 2412124"/>
              <a:gd name="connsiteX765" fmla="*/ 333931 w 3811752"/>
              <a:gd name="connsiteY765" fmla="*/ 1643434 h 2412124"/>
              <a:gd name="connsiteX766" fmla="*/ 339994 w 3811752"/>
              <a:gd name="connsiteY766" fmla="*/ 1654105 h 2412124"/>
              <a:gd name="connsiteX767" fmla="*/ 331832 w 3811752"/>
              <a:gd name="connsiteY767" fmla="*/ 1659439 h 2412124"/>
              <a:gd name="connsiteX768" fmla="*/ 332765 w 3811752"/>
              <a:gd name="connsiteY768" fmla="*/ 1663441 h 2412124"/>
              <a:gd name="connsiteX769" fmla="*/ 343492 w 3811752"/>
              <a:gd name="connsiteY769" fmla="*/ 1681782 h 2412124"/>
              <a:gd name="connsiteX770" fmla="*/ 346057 w 3811752"/>
              <a:gd name="connsiteY770" fmla="*/ 1687455 h 2412124"/>
              <a:gd name="connsiteX771" fmla="*/ 346290 w 3811752"/>
              <a:gd name="connsiteY771" fmla="*/ 1700458 h 2412124"/>
              <a:gd name="connsiteX772" fmla="*/ 344890 w 3811752"/>
              <a:gd name="connsiteY772" fmla="*/ 1723137 h 2412124"/>
              <a:gd name="connsiteX773" fmla="*/ 342092 w 3811752"/>
              <a:gd name="connsiteY773" fmla="*/ 1747817 h 2412124"/>
              <a:gd name="connsiteX774" fmla="*/ 344890 w 3811752"/>
              <a:gd name="connsiteY774" fmla="*/ 1771160 h 2412124"/>
              <a:gd name="connsiteX775" fmla="*/ 356783 w 3811752"/>
              <a:gd name="connsiteY775" fmla="*/ 1773162 h 2412124"/>
              <a:gd name="connsiteX776" fmla="*/ 362147 w 3811752"/>
              <a:gd name="connsiteY776" fmla="*/ 1770825 h 2412124"/>
              <a:gd name="connsiteX777" fmla="*/ 361913 w 3811752"/>
              <a:gd name="connsiteY777" fmla="*/ 1769159 h 2412124"/>
              <a:gd name="connsiteX778" fmla="*/ 360281 w 3811752"/>
              <a:gd name="connsiteY778" fmla="*/ 1766823 h 2412124"/>
              <a:gd name="connsiteX779" fmla="*/ 360981 w 3811752"/>
              <a:gd name="connsiteY779" fmla="*/ 1753150 h 2412124"/>
              <a:gd name="connsiteX780" fmla="*/ 363080 w 3811752"/>
              <a:gd name="connsiteY780" fmla="*/ 1747146 h 2412124"/>
              <a:gd name="connsiteX781" fmla="*/ 365411 w 3811752"/>
              <a:gd name="connsiteY781" fmla="*/ 1746146 h 2412124"/>
              <a:gd name="connsiteX782" fmla="*/ 367743 w 3811752"/>
              <a:gd name="connsiteY782" fmla="*/ 1747146 h 2412124"/>
              <a:gd name="connsiteX783" fmla="*/ 367743 w 3811752"/>
              <a:gd name="connsiteY783" fmla="*/ 1752149 h 2412124"/>
              <a:gd name="connsiteX784" fmla="*/ 371707 w 3811752"/>
              <a:gd name="connsiteY784" fmla="*/ 1762486 h 2412124"/>
              <a:gd name="connsiteX785" fmla="*/ 373107 w 3811752"/>
              <a:gd name="connsiteY785" fmla="*/ 1763821 h 2412124"/>
              <a:gd name="connsiteX786" fmla="*/ 384999 w 3811752"/>
              <a:gd name="connsiteY786" fmla="*/ 1761155 h 2412124"/>
              <a:gd name="connsiteX787" fmla="*/ 395960 w 3811752"/>
              <a:gd name="connsiteY787" fmla="*/ 1739812 h 2412124"/>
              <a:gd name="connsiteX788" fmla="*/ 407852 w 3811752"/>
              <a:gd name="connsiteY788" fmla="*/ 1729471 h 2412124"/>
              <a:gd name="connsiteX789" fmla="*/ 407619 w 3811752"/>
              <a:gd name="connsiteY789" fmla="*/ 1725473 h 2412124"/>
              <a:gd name="connsiteX790" fmla="*/ 409018 w 3811752"/>
              <a:gd name="connsiteY790" fmla="*/ 1719470 h 2412124"/>
              <a:gd name="connsiteX791" fmla="*/ 404588 w 3811752"/>
              <a:gd name="connsiteY791" fmla="*/ 1709129 h 2412124"/>
              <a:gd name="connsiteX792" fmla="*/ 398058 w 3811752"/>
              <a:gd name="connsiteY792" fmla="*/ 1701459 h 2412124"/>
              <a:gd name="connsiteX793" fmla="*/ 396426 w 3811752"/>
              <a:gd name="connsiteY793" fmla="*/ 1698127 h 2412124"/>
              <a:gd name="connsiteX794" fmla="*/ 395260 w 3811752"/>
              <a:gd name="connsiteY794" fmla="*/ 1691453 h 2412124"/>
              <a:gd name="connsiteX795" fmla="*/ 392228 w 3811752"/>
              <a:gd name="connsiteY795" fmla="*/ 1683118 h 2412124"/>
              <a:gd name="connsiteX796" fmla="*/ 387098 w 3811752"/>
              <a:gd name="connsiteY796" fmla="*/ 1678115 h 2412124"/>
              <a:gd name="connsiteX797" fmla="*/ 379170 w 3811752"/>
              <a:gd name="connsiteY797" fmla="*/ 1673112 h 2412124"/>
              <a:gd name="connsiteX798" fmla="*/ 377304 w 3811752"/>
              <a:gd name="connsiteY798" fmla="*/ 1666112 h 2412124"/>
              <a:gd name="connsiteX799" fmla="*/ 376605 w 3811752"/>
              <a:gd name="connsiteY799" fmla="*/ 1650103 h 2412124"/>
              <a:gd name="connsiteX800" fmla="*/ 386399 w 3811752"/>
              <a:gd name="connsiteY800" fmla="*/ 1647101 h 2412124"/>
              <a:gd name="connsiteX801" fmla="*/ 395493 w 3811752"/>
              <a:gd name="connsiteY801" fmla="*/ 1640432 h 2412124"/>
              <a:gd name="connsiteX802" fmla="*/ 395960 w 3811752"/>
              <a:gd name="connsiteY802" fmla="*/ 1638096 h 2412124"/>
              <a:gd name="connsiteX803" fmla="*/ 395027 w 3811752"/>
              <a:gd name="connsiteY803" fmla="*/ 1624758 h 2412124"/>
              <a:gd name="connsiteX804" fmla="*/ 398758 w 3811752"/>
              <a:gd name="connsiteY804" fmla="*/ 1620756 h 2412124"/>
              <a:gd name="connsiteX805" fmla="*/ 408319 w 3811752"/>
              <a:gd name="connsiteY805" fmla="*/ 1617088 h 2412124"/>
              <a:gd name="connsiteX806" fmla="*/ 423476 w 3811752"/>
              <a:gd name="connsiteY806" fmla="*/ 1606747 h 2412124"/>
              <a:gd name="connsiteX807" fmla="*/ 430006 w 3811752"/>
              <a:gd name="connsiteY807" fmla="*/ 1604081 h 2412124"/>
              <a:gd name="connsiteX808" fmla="*/ 432570 w 3811752"/>
              <a:gd name="connsiteY808" fmla="*/ 1594075 h 2412124"/>
              <a:gd name="connsiteX809" fmla="*/ 431172 w 3811752"/>
              <a:gd name="connsiteY809" fmla="*/ 1591743 h 2412124"/>
              <a:gd name="connsiteX810" fmla="*/ 424642 w 3811752"/>
              <a:gd name="connsiteY810" fmla="*/ 1586405 h 2412124"/>
              <a:gd name="connsiteX811" fmla="*/ 420445 w 3811752"/>
              <a:gd name="connsiteY811" fmla="*/ 1586070 h 2412124"/>
              <a:gd name="connsiteX812" fmla="*/ 417647 w 3811752"/>
              <a:gd name="connsiteY812" fmla="*/ 1584404 h 2412124"/>
              <a:gd name="connsiteX813" fmla="*/ 409718 w 3811752"/>
              <a:gd name="connsiteY813" fmla="*/ 1570731 h 2412124"/>
              <a:gd name="connsiteX814" fmla="*/ 406920 w 3811752"/>
              <a:gd name="connsiteY814" fmla="*/ 1570731 h 2412124"/>
              <a:gd name="connsiteX815" fmla="*/ 401090 w 3811752"/>
              <a:gd name="connsiteY815" fmla="*/ 1573067 h 2412124"/>
              <a:gd name="connsiteX816" fmla="*/ 398291 w 3811752"/>
              <a:gd name="connsiteY816" fmla="*/ 1577069 h 2412124"/>
              <a:gd name="connsiteX817" fmla="*/ 398525 w 3811752"/>
              <a:gd name="connsiteY817" fmla="*/ 1579736 h 2412124"/>
              <a:gd name="connsiteX818" fmla="*/ 399924 w 3811752"/>
              <a:gd name="connsiteY818" fmla="*/ 1584404 h 2412124"/>
              <a:gd name="connsiteX819" fmla="*/ 398058 w 3811752"/>
              <a:gd name="connsiteY819" fmla="*/ 1587071 h 2412124"/>
              <a:gd name="connsiteX820" fmla="*/ 391995 w 3811752"/>
              <a:gd name="connsiteY820" fmla="*/ 1588071 h 2412124"/>
              <a:gd name="connsiteX821" fmla="*/ 382434 w 3811752"/>
              <a:gd name="connsiteY821" fmla="*/ 1588071 h 2412124"/>
              <a:gd name="connsiteX822" fmla="*/ 372874 w 3811752"/>
              <a:gd name="connsiteY822" fmla="*/ 1580402 h 2412124"/>
              <a:gd name="connsiteX823" fmla="*/ 369609 w 3811752"/>
              <a:gd name="connsiteY823" fmla="*/ 1582403 h 2412124"/>
              <a:gd name="connsiteX824" fmla="*/ 367510 w 3811752"/>
              <a:gd name="connsiteY824" fmla="*/ 1588406 h 2412124"/>
              <a:gd name="connsiteX825" fmla="*/ 369609 w 3811752"/>
              <a:gd name="connsiteY825" fmla="*/ 1596076 h 2412124"/>
              <a:gd name="connsiteX826" fmla="*/ 373573 w 3811752"/>
              <a:gd name="connsiteY826" fmla="*/ 1602080 h 2412124"/>
              <a:gd name="connsiteX827" fmla="*/ 370309 w 3811752"/>
              <a:gd name="connsiteY827" fmla="*/ 1603415 h 2412124"/>
              <a:gd name="connsiteX828" fmla="*/ 363546 w 3811752"/>
              <a:gd name="connsiteY828" fmla="*/ 1600413 h 2412124"/>
              <a:gd name="connsiteX829" fmla="*/ 360281 w 3811752"/>
              <a:gd name="connsiteY829" fmla="*/ 1600078 h 2412124"/>
              <a:gd name="connsiteX830" fmla="*/ 355851 w 3811752"/>
              <a:gd name="connsiteY830" fmla="*/ 1604081 h 2412124"/>
              <a:gd name="connsiteX831" fmla="*/ 346523 w 3811752"/>
              <a:gd name="connsiteY831" fmla="*/ 1599413 h 2412124"/>
              <a:gd name="connsiteX832" fmla="*/ 336729 w 3811752"/>
              <a:gd name="connsiteY832" fmla="*/ 1591743 h 2412124"/>
              <a:gd name="connsiteX833" fmla="*/ 336962 w 3811752"/>
              <a:gd name="connsiteY833" fmla="*/ 1589742 h 2412124"/>
              <a:gd name="connsiteX834" fmla="*/ 334863 w 3811752"/>
              <a:gd name="connsiteY834" fmla="*/ 1587741 h 2412124"/>
              <a:gd name="connsiteX835" fmla="*/ 326702 w 3811752"/>
              <a:gd name="connsiteY835" fmla="*/ 1582403 h 2412124"/>
              <a:gd name="connsiteX836" fmla="*/ 318073 w 3811752"/>
              <a:gd name="connsiteY836" fmla="*/ 1581402 h 2412124"/>
              <a:gd name="connsiteX837" fmla="*/ 312477 w 3811752"/>
              <a:gd name="connsiteY837" fmla="*/ 1576734 h 2412124"/>
              <a:gd name="connsiteX838" fmla="*/ 310378 w 3811752"/>
              <a:gd name="connsiteY838" fmla="*/ 1573402 h 2412124"/>
              <a:gd name="connsiteX839" fmla="*/ 311078 w 3811752"/>
              <a:gd name="connsiteY839" fmla="*/ 1566063 h 2412124"/>
              <a:gd name="connsiteX840" fmla="*/ 310378 w 3811752"/>
              <a:gd name="connsiteY840" fmla="*/ 1546721 h 2412124"/>
              <a:gd name="connsiteX841" fmla="*/ 309446 w 3811752"/>
              <a:gd name="connsiteY841" fmla="*/ 1540052 h 2412124"/>
              <a:gd name="connsiteX842" fmla="*/ 308046 w 3811752"/>
              <a:gd name="connsiteY842" fmla="*/ 1528711 h 2412124"/>
              <a:gd name="connsiteX843" fmla="*/ 304782 w 3811752"/>
              <a:gd name="connsiteY843" fmla="*/ 1510705 h 2412124"/>
              <a:gd name="connsiteX844" fmla="*/ 297552 w 3811752"/>
              <a:gd name="connsiteY844" fmla="*/ 1480356 h 2412124"/>
              <a:gd name="connsiteX845" fmla="*/ 290090 w 3811752"/>
              <a:gd name="connsiteY845" fmla="*/ 1462346 h 2412124"/>
              <a:gd name="connsiteX846" fmla="*/ 300118 w 3811752"/>
              <a:gd name="connsiteY846" fmla="*/ 1457678 h 2412124"/>
              <a:gd name="connsiteX847" fmla="*/ 303616 w 3811752"/>
              <a:gd name="connsiteY847" fmla="*/ 1457678 h 2412124"/>
              <a:gd name="connsiteX848" fmla="*/ 312011 w 3811752"/>
              <a:gd name="connsiteY848" fmla="*/ 1465348 h 2412124"/>
              <a:gd name="connsiteX849" fmla="*/ 313410 w 3811752"/>
              <a:gd name="connsiteY849" fmla="*/ 1469350 h 2412124"/>
              <a:gd name="connsiteX850" fmla="*/ 313876 w 3811752"/>
              <a:gd name="connsiteY850" fmla="*/ 1488696 h 2412124"/>
              <a:gd name="connsiteX851" fmla="*/ 321805 w 3811752"/>
              <a:gd name="connsiteY851" fmla="*/ 1493029 h 2412124"/>
              <a:gd name="connsiteX852" fmla="*/ 325069 w 3811752"/>
              <a:gd name="connsiteY852" fmla="*/ 1491694 h 2412124"/>
              <a:gd name="connsiteX853" fmla="*/ 327634 w 3811752"/>
              <a:gd name="connsiteY853" fmla="*/ 1490693 h 2412124"/>
              <a:gd name="connsiteX854" fmla="*/ 330666 w 3811752"/>
              <a:gd name="connsiteY854" fmla="*/ 1487026 h 2412124"/>
              <a:gd name="connsiteX855" fmla="*/ 333464 w 3811752"/>
              <a:gd name="connsiteY855" fmla="*/ 1472352 h 2412124"/>
              <a:gd name="connsiteX856" fmla="*/ 334863 w 3811752"/>
              <a:gd name="connsiteY856" fmla="*/ 1470351 h 2412124"/>
              <a:gd name="connsiteX857" fmla="*/ 339761 w 3811752"/>
              <a:gd name="connsiteY857" fmla="*/ 1467349 h 2412124"/>
              <a:gd name="connsiteX858" fmla="*/ 350953 w 3811752"/>
              <a:gd name="connsiteY858" fmla="*/ 1463682 h 2412124"/>
              <a:gd name="connsiteX859" fmla="*/ 352819 w 3811752"/>
              <a:gd name="connsiteY859" fmla="*/ 1459014 h 2412124"/>
              <a:gd name="connsiteX860" fmla="*/ 364712 w 3811752"/>
              <a:gd name="connsiteY860" fmla="*/ 1451009 h 2412124"/>
              <a:gd name="connsiteX861" fmla="*/ 367510 w 3811752"/>
              <a:gd name="connsiteY861" fmla="*/ 1450343 h 2412124"/>
              <a:gd name="connsiteX862" fmla="*/ 378237 w 3811752"/>
              <a:gd name="connsiteY862" fmla="*/ 1451344 h 2412124"/>
              <a:gd name="connsiteX863" fmla="*/ 398758 w 3811752"/>
              <a:gd name="connsiteY863" fmla="*/ 1443339 h 2412124"/>
              <a:gd name="connsiteX864" fmla="*/ 414615 w 3811752"/>
              <a:gd name="connsiteY864" fmla="*/ 1438337 h 2412124"/>
              <a:gd name="connsiteX865" fmla="*/ 425575 w 3811752"/>
              <a:gd name="connsiteY865" fmla="*/ 1432333 h 2412124"/>
              <a:gd name="connsiteX866" fmla="*/ 417880 w 3811752"/>
              <a:gd name="connsiteY866" fmla="*/ 1423663 h 2412124"/>
              <a:gd name="connsiteX867" fmla="*/ 411350 w 3811752"/>
              <a:gd name="connsiteY867" fmla="*/ 1418329 h 2412124"/>
              <a:gd name="connsiteX868" fmla="*/ 407153 w 3811752"/>
              <a:gd name="connsiteY868" fmla="*/ 1415993 h 2412124"/>
              <a:gd name="connsiteX869" fmla="*/ 395726 w 3811752"/>
              <a:gd name="connsiteY869" fmla="*/ 1415993 h 2412124"/>
              <a:gd name="connsiteX870" fmla="*/ 387098 w 3811752"/>
              <a:gd name="connsiteY870" fmla="*/ 1417659 h 2412124"/>
              <a:gd name="connsiteX871" fmla="*/ 382901 w 3811752"/>
              <a:gd name="connsiteY871" fmla="*/ 1416328 h 2412124"/>
              <a:gd name="connsiteX872" fmla="*/ 377304 w 3811752"/>
              <a:gd name="connsiteY872" fmla="*/ 1409324 h 2412124"/>
              <a:gd name="connsiteX873" fmla="*/ 361680 w 3811752"/>
              <a:gd name="connsiteY873" fmla="*/ 1410325 h 2412124"/>
              <a:gd name="connsiteX874" fmla="*/ 351653 w 3811752"/>
              <a:gd name="connsiteY874" fmla="*/ 1406988 h 2412124"/>
              <a:gd name="connsiteX875" fmla="*/ 347922 w 3811752"/>
              <a:gd name="connsiteY875" fmla="*/ 1402655 h 2412124"/>
              <a:gd name="connsiteX876" fmla="*/ 352586 w 3811752"/>
              <a:gd name="connsiteY876" fmla="*/ 1397987 h 2412124"/>
              <a:gd name="connsiteX877" fmla="*/ 354918 w 3811752"/>
              <a:gd name="connsiteY877" fmla="*/ 1393650 h 2412124"/>
              <a:gd name="connsiteX878" fmla="*/ 349088 w 3811752"/>
              <a:gd name="connsiteY878" fmla="*/ 1388312 h 2412124"/>
              <a:gd name="connsiteX879" fmla="*/ 349321 w 3811752"/>
              <a:gd name="connsiteY879" fmla="*/ 1386315 h 2412124"/>
              <a:gd name="connsiteX880" fmla="*/ 344657 w 3811752"/>
              <a:gd name="connsiteY880" fmla="*/ 1375309 h 2412124"/>
              <a:gd name="connsiteX881" fmla="*/ 325302 w 3811752"/>
              <a:gd name="connsiteY881" fmla="*/ 1367969 h 2412124"/>
              <a:gd name="connsiteX882" fmla="*/ 305714 w 3811752"/>
              <a:gd name="connsiteY882" fmla="*/ 1366638 h 2412124"/>
              <a:gd name="connsiteX883" fmla="*/ 298019 w 3811752"/>
              <a:gd name="connsiteY883" fmla="*/ 1367639 h 2412124"/>
              <a:gd name="connsiteX884" fmla="*/ 288458 w 3811752"/>
              <a:gd name="connsiteY884" fmla="*/ 1371972 h 2412124"/>
              <a:gd name="connsiteX885" fmla="*/ 284727 w 3811752"/>
              <a:gd name="connsiteY885" fmla="*/ 1375974 h 2412124"/>
              <a:gd name="connsiteX886" fmla="*/ 283794 w 3811752"/>
              <a:gd name="connsiteY886" fmla="*/ 1381643 h 2412124"/>
              <a:gd name="connsiteX887" fmla="*/ 289391 w 3811752"/>
              <a:gd name="connsiteY887" fmla="*/ 1404656 h 2412124"/>
              <a:gd name="connsiteX888" fmla="*/ 290090 w 3811752"/>
              <a:gd name="connsiteY888" fmla="*/ 1416659 h 2412124"/>
              <a:gd name="connsiteX889" fmla="*/ 296853 w 3811752"/>
              <a:gd name="connsiteY889" fmla="*/ 1435670 h 2412124"/>
              <a:gd name="connsiteX890" fmla="*/ 288691 w 3811752"/>
              <a:gd name="connsiteY890" fmla="*/ 1438337 h 2412124"/>
              <a:gd name="connsiteX891" fmla="*/ 280063 w 3811752"/>
              <a:gd name="connsiteY891" fmla="*/ 1445676 h 2412124"/>
              <a:gd name="connsiteX892" fmla="*/ 269570 w 3811752"/>
              <a:gd name="connsiteY892" fmla="*/ 1448007 h 2412124"/>
              <a:gd name="connsiteX893" fmla="*/ 272368 w 3811752"/>
              <a:gd name="connsiteY893" fmla="*/ 1437336 h 2412124"/>
              <a:gd name="connsiteX894" fmla="*/ 274000 w 3811752"/>
              <a:gd name="connsiteY894" fmla="*/ 1425333 h 2412124"/>
              <a:gd name="connsiteX895" fmla="*/ 274933 w 3811752"/>
              <a:gd name="connsiteY895" fmla="*/ 1400319 h 2412124"/>
              <a:gd name="connsiteX896" fmla="*/ 272834 w 3811752"/>
              <a:gd name="connsiteY896" fmla="*/ 1350298 h 2412124"/>
              <a:gd name="connsiteX897" fmla="*/ 271202 w 3811752"/>
              <a:gd name="connsiteY897" fmla="*/ 1331622 h 2412124"/>
              <a:gd name="connsiteX898" fmla="*/ 267937 w 3811752"/>
              <a:gd name="connsiteY898" fmla="*/ 1309609 h 2412124"/>
              <a:gd name="connsiteX899" fmla="*/ 268404 w 3811752"/>
              <a:gd name="connsiteY899" fmla="*/ 1302940 h 2412124"/>
              <a:gd name="connsiteX900" fmla="*/ 267004 w 3811752"/>
              <a:gd name="connsiteY900" fmla="*/ 1301605 h 2412124"/>
              <a:gd name="connsiteX901" fmla="*/ 264906 w 3811752"/>
              <a:gd name="connsiteY901" fmla="*/ 1294270 h 2412124"/>
              <a:gd name="connsiteX902" fmla="*/ 261874 w 3811752"/>
              <a:gd name="connsiteY902" fmla="*/ 1275263 h 2412124"/>
              <a:gd name="connsiteX903" fmla="*/ 255578 w 3811752"/>
              <a:gd name="connsiteY903" fmla="*/ 1244245 h 2412124"/>
              <a:gd name="connsiteX904" fmla="*/ 242286 w 3811752"/>
              <a:gd name="connsiteY904" fmla="*/ 1196222 h 2412124"/>
              <a:gd name="connsiteX905" fmla="*/ 239488 w 3811752"/>
              <a:gd name="connsiteY905" fmla="*/ 1190888 h 2412124"/>
              <a:gd name="connsiteX906" fmla="*/ 233891 w 3811752"/>
              <a:gd name="connsiteY906" fmla="*/ 1185555 h 2412124"/>
              <a:gd name="connsiteX907" fmla="*/ 232026 w 3811752"/>
              <a:gd name="connsiteY907" fmla="*/ 1184554 h 2412124"/>
              <a:gd name="connsiteX908" fmla="*/ 225263 w 3811752"/>
              <a:gd name="connsiteY908" fmla="*/ 1183884 h 2412124"/>
              <a:gd name="connsiteX909" fmla="*/ 217801 w 3811752"/>
              <a:gd name="connsiteY909" fmla="*/ 1169880 h 2412124"/>
              <a:gd name="connsiteX910" fmla="*/ 214536 w 3811752"/>
              <a:gd name="connsiteY910" fmla="*/ 1159875 h 2412124"/>
              <a:gd name="connsiteX911" fmla="*/ 211272 w 3811752"/>
              <a:gd name="connsiteY911" fmla="*/ 1153536 h 2412124"/>
              <a:gd name="connsiteX912" fmla="*/ 207541 w 3811752"/>
              <a:gd name="connsiteY912" fmla="*/ 1150869 h 2412124"/>
              <a:gd name="connsiteX913" fmla="*/ 201711 w 3811752"/>
              <a:gd name="connsiteY913" fmla="*/ 1148533 h 2412124"/>
              <a:gd name="connsiteX914" fmla="*/ 199379 w 3811752"/>
              <a:gd name="connsiteY914" fmla="*/ 1140198 h 2412124"/>
              <a:gd name="connsiteX915" fmla="*/ 198213 w 3811752"/>
              <a:gd name="connsiteY915" fmla="*/ 1125524 h 2412124"/>
              <a:gd name="connsiteX916" fmla="*/ 193316 w 3811752"/>
              <a:gd name="connsiteY916" fmla="*/ 1106517 h 2412124"/>
              <a:gd name="connsiteX917" fmla="*/ 189118 w 3811752"/>
              <a:gd name="connsiteY917" fmla="*/ 1055492 h 2412124"/>
              <a:gd name="connsiteX918" fmla="*/ 185154 w 3811752"/>
              <a:gd name="connsiteY918" fmla="*/ 1024478 h 2412124"/>
              <a:gd name="connsiteX919" fmla="*/ 183988 w 3811752"/>
              <a:gd name="connsiteY919" fmla="*/ 1016139 h 2412124"/>
              <a:gd name="connsiteX920" fmla="*/ 182356 w 3811752"/>
              <a:gd name="connsiteY920" fmla="*/ 1014808 h 2412124"/>
              <a:gd name="connsiteX921" fmla="*/ 178858 w 3811752"/>
              <a:gd name="connsiteY921" fmla="*/ 990463 h 2412124"/>
              <a:gd name="connsiteX922" fmla="*/ 176293 w 3811752"/>
              <a:gd name="connsiteY922" fmla="*/ 978456 h 2412124"/>
              <a:gd name="connsiteX923" fmla="*/ 174661 w 3811752"/>
              <a:gd name="connsiteY923" fmla="*/ 975454 h 2412124"/>
              <a:gd name="connsiteX924" fmla="*/ 171163 w 3811752"/>
              <a:gd name="connsiteY924" fmla="*/ 955447 h 2412124"/>
              <a:gd name="connsiteX925" fmla="*/ 164400 w 3811752"/>
              <a:gd name="connsiteY925" fmla="*/ 932434 h 2412124"/>
              <a:gd name="connsiteX926" fmla="*/ 156472 w 3811752"/>
              <a:gd name="connsiteY926" fmla="*/ 914428 h 2412124"/>
              <a:gd name="connsiteX927" fmla="*/ 152507 w 3811752"/>
              <a:gd name="connsiteY927" fmla="*/ 890748 h 2412124"/>
              <a:gd name="connsiteX928" fmla="*/ 150176 w 3811752"/>
              <a:gd name="connsiteY928" fmla="*/ 881743 h 2412124"/>
              <a:gd name="connsiteX929" fmla="*/ 147611 w 3811752"/>
              <a:gd name="connsiteY929" fmla="*/ 876075 h 2412124"/>
              <a:gd name="connsiteX930" fmla="*/ 136184 w 3811752"/>
              <a:gd name="connsiteY930" fmla="*/ 862736 h 2412124"/>
              <a:gd name="connsiteX931" fmla="*/ 127556 w 3811752"/>
              <a:gd name="connsiteY931" fmla="*/ 861736 h 2412124"/>
              <a:gd name="connsiteX932" fmla="*/ 125224 w 3811752"/>
              <a:gd name="connsiteY932" fmla="*/ 859735 h 2412124"/>
              <a:gd name="connsiteX933" fmla="*/ 122426 w 3811752"/>
              <a:gd name="connsiteY933" fmla="*/ 840393 h 2412124"/>
              <a:gd name="connsiteX934" fmla="*/ 118694 w 3811752"/>
              <a:gd name="connsiteY934" fmla="*/ 826720 h 2412124"/>
              <a:gd name="connsiteX935" fmla="*/ 114730 w 3811752"/>
              <a:gd name="connsiteY935" fmla="*/ 823053 h 2412124"/>
              <a:gd name="connsiteX936" fmla="*/ 110533 w 3811752"/>
              <a:gd name="connsiteY936" fmla="*/ 822052 h 2412124"/>
              <a:gd name="connsiteX937" fmla="*/ 107502 w 3811752"/>
              <a:gd name="connsiteY937" fmla="*/ 823053 h 2412124"/>
              <a:gd name="connsiteX938" fmla="*/ 94210 w 3811752"/>
              <a:gd name="connsiteY938" fmla="*/ 812712 h 2412124"/>
              <a:gd name="connsiteX939" fmla="*/ 85348 w 3811752"/>
              <a:gd name="connsiteY939" fmla="*/ 799704 h 2412124"/>
              <a:gd name="connsiteX940" fmla="*/ 84882 w 3811752"/>
              <a:gd name="connsiteY940" fmla="*/ 794706 h 2412124"/>
              <a:gd name="connsiteX941" fmla="*/ 83250 w 3811752"/>
              <a:gd name="connsiteY941" fmla="*/ 792370 h 2412124"/>
              <a:gd name="connsiteX942" fmla="*/ 70657 w 3811752"/>
              <a:gd name="connsiteY942" fmla="*/ 784365 h 2412124"/>
              <a:gd name="connsiteX943" fmla="*/ 60397 w 3811752"/>
              <a:gd name="connsiteY943" fmla="*/ 783034 h 2412124"/>
              <a:gd name="connsiteX944" fmla="*/ 59697 w 3811752"/>
              <a:gd name="connsiteY944" fmla="*/ 782364 h 2412124"/>
              <a:gd name="connsiteX945" fmla="*/ 52468 w 3811752"/>
              <a:gd name="connsiteY945" fmla="*/ 777361 h 2412124"/>
              <a:gd name="connsiteX946" fmla="*/ 50136 w 3811752"/>
              <a:gd name="connsiteY946" fmla="*/ 774028 h 2412124"/>
              <a:gd name="connsiteX947" fmla="*/ 50369 w 3811752"/>
              <a:gd name="connsiteY947" fmla="*/ 771027 h 2412124"/>
              <a:gd name="connsiteX948" fmla="*/ 42674 w 3811752"/>
              <a:gd name="connsiteY948" fmla="*/ 744346 h 2412124"/>
              <a:gd name="connsiteX949" fmla="*/ 39643 w 3811752"/>
              <a:gd name="connsiteY949" fmla="*/ 738677 h 2412124"/>
              <a:gd name="connsiteX950" fmla="*/ 34512 w 3811752"/>
              <a:gd name="connsiteY950" fmla="*/ 733009 h 2412124"/>
              <a:gd name="connsiteX951" fmla="*/ 29615 w 3811752"/>
              <a:gd name="connsiteY951" fmla="*/ 724004 h 2412124"/>
              <a:gd name="connsiteX952" fmla="*/ 30315 w 3811752"/>
              <a:gd name="connsiteY952" fmla="*/ 711331 h 2412124"/>
              <a:gd name="connsiteX953" fmla="*/ 26351 w 3811752"/>
              <a:gd name="connsiteY953" fmla="*/ 688322 h 2412124"/>
              <a:gd name="connsiteX954" fmla="*/ 24952 w 3811752"/>
              <a:gd name="connsiteY954" fmla="*/ 673983 h 2412124"/>
              <a:gd name="connsiteX955" fmla="*/ 23319 w 3811752"/>
              <a:gd name="connsiteY955" fmla="*/ 664978 h 2412124"/>
              <a:gd name="connsiteX956" fmla="*/ 21920 w 3811752"/>
              <a:gd name="connsiteY956" fmla="*/ 660976 h 2412124"/>
              <a:gd name="connsiteX957" fmla="*/ 19355 w 3811752"/>
              <a:gd name="connsiteY957" fmla="*/ 658309 h 2412124"/>
              <a:gd name="connsiteX958" fmla="*/ 17956 w 3811752"/>
              <a:gd name="connsiteY958" fmla="*/ 650970 h 2412124"/>
              <a:gd name="connsiteX959" fmla="*/ 18655 w 3811752"/>
              <a:gd name="connsiteY959" fmla="*/ 638297 h 2412124"/>
              <a:gd name="connsiteX960" fmla="*/ 21687 w 3811752"/>
              <a:gd name="connsiteY960" fmla="*/ 634630 h 2412124"/>
              <a:gd name="connsiteX961" fmla="*/ 22386 w 3811752"/>
              <a:gd name="connsiteY961" fmla="*/ 630293 h 2412124"/>
              <a:gd name="connsiteX962" fmla="*/ 18655 w 3811752"/>
              <a:gd name="connsiteY962" fmla="*/ 618956 h 2412124"/>
              <a:gd name="connsiteX963" fmla="*/ 5597 w 3811752"/>
              <a:gd name="connsiteY963" fmla="*/ 592275 h 2412124"/>
              <a:gd name="connsiteX964" fmla="*/ 700 w 3811752"/>
              <a:gd name="connsiteY964" fmla="*/ 587276 h 2412124"/>
              <a:gd name="connsiteX965" fmla="*/ 0 w 3811752"/>
              <a:gd name="connsiteY965" fmla="*/ 585275 h 2412124"/>
              <a:gd name="connsiteX966" fmla="*/ 700 w 3811752"/>
              <a:gd name="connsiteY966" fmla="*/ 580603 h 2412124"/>
              <a:gd name="connsiteX967" fmla="*/ 14225 w 3811752"/>
              <a:gd name="connsiteY967" fmla="*/ 570601 h 2412124"/>
              <a:gd name="connsiteX968" fmla="*/ 17956 w 3811752"/>
              <a:gd name="connsiteY968" fmla="*/ 560596 h 2412124"/>
              <a:gd name="connsiteX969" fmla="*/ 20521 w 3811752"/>
              <a:gd name="connsiteY969" fmla="*/ 550925 h 2412124"/>
              <a:gd name="connsiteX970" fmla="*/ 20754 w 3811752"/>
              <a:gd name="connsiteY970" fmla="*/ 545922 h 2412124"/>
              <a:gd name="connsiteX971" fmla="*/ 13758 w 3811752"/>
              <a:gd name="connsiteY971" fmla="*/ 532584 h 2412124"/>
              <a:gd name="connsiteX972" fmla="*/ 13292 w 3811752"/>
              <a:gd name="connsiteY972" fmla="*/ 531914 h 2412124"/>
              <a:gd name="connsiteX973" fmla="*/ 16323 w 3811752"/>
              <a:gd name="connsiteY973" fmla="*/ 527911 h 2412124"/>
              <a:gd name="connsiteX974" fmla="*/ 23552 w 3811752"/>
              <a:gd name="connsiteY974" fmla="*/ 521242 h 2412124"/>
              <a:gd name="connsiteX975" fmla="*/ 25418 w 3811752"/>
              <a:gd name="connsiteY975" fmla="*/ 514238 h 2412124"/>
              <a:gd name="connsiteX976" fmla="*/ 27750 w 3811752"/>
              <a:gd name="connsiteY976" fmla="*/ 493230 h 2412124"/>
              <a:gd name="connsiteX977" fmla="*/ 31248 w 3811752"/>
              <a:gd name="connsiteY977" fmla="*/ 492565 h 2412124"/>
              <a:gd name="connsiteX978" fmla="*/ 32880 w 3811752"/>
              <a:gd name="connsiteY978" fmla="*/ 490564 h 2412124"/>
              <a:gd name="connsiteX979" fmla="*/ 34746 w 3811752"/>
              <a:gd name="connsiteY979" fmla="*/ 482559 h 2412124"/>
              <a:gd name="connsiteX980" fmla="*/ 36145 w 3811752"/>
              <a:gd name="connsiteY980" fmla="*/ 468220 h 2412124"/>
              <a:gd name="connsiteX981" fmla="*/ 30781 w 3811752"/>
              <a:gd name="connsiteY981" fmla="*/ 461216 h 2412124"/>
              <a:gd name="connsiteX982" fmla="*/ 17723 w 3811752"/>
              <a:gd name="connsiteY982" fmla="*/ 455213 h 2412124"/>
              <a:gd name="connsiteX983" fmla="*/ 9328 w 3811752"/>
              <a:gd name="connsiteY983" fmla="*/ 443873 h 2412124"/>
              <a:gd name="connsiteX984" fmla="*/ 3031 w 3811752"/>
              <a:gd name="connsiteY984" fmla="*/ 440539 h 2412124"/>
              <a:gd name="connsiteX985" fmla="*/ 1166 w 3811752"/>
              <a:gd name="connsiteY985" fmla="*/ 436871 h 2412124"/>
              <a:gd name="connsiteX986" fmla="*/ 700 w 3811752"/>
              <a:gd name="connsiteY986" fmla="*/ 433535 h 2412124"/>
              <a:gd name="connsiteX987" fmla="*/ 3498 w 3811752"/>
              <a:gd name="connsiteY987" fmla="*/ 429867 h 2412124"/>
              <a:gd name="connsiteX988" fmla="*/ 7929 w 3811752"/>
              <a:gd name="connsiteY988" fmla="*/ 427533 h 2412124"/>
              <a:gd name="connsiteX989" fmla="*/ 18889 w 3811752"/>
              <a:gd name="connsiteY989" fmla="*/ 427867 h 2412124"/>
              <a:gd name="connsiteX990" fmla="*/ 38943 w 3811752"/>
              <a:gd name="connsiteY990" fmla="*/ 426866 h 2412124"/>
              <a:gd name="connsiteX991" fmla="*/ 45706 w 3811752"/>
              <a:gd name="connsiteY991" fmla="*/ 430201 h 2412124"/>
              <a:gd name="connsiteX992" fmla="*/ 49670 w 3811752"/>
              <a:gd name="connsiteY992" fmla="*/ 436536 h 2412124"/>
              <a:gd name="connsiteX993" fmla="*/ 59231 w 3811752"/>
              <a:gd name="connsiteY993" fmla="*/ 435536 h 2412124"/>
              <a:gd name="connsiteX994" fmla="*/ 65294 w 3811752"/>
              <a:gd name="connsiteY994" fmla="*/ 433535 h 2412124"/>
              <a:gd name="connsiteX995" fmla="*/ 66227 w 3811752"/>
              <a:gd name="connsiteY995" fmla="*/ 432869 h 2412124"/>
              <a:gd name="connsiteX996" fmla="*/ 69491 w 3811752"/>
              <a:gd name="connsiteY996" fmla="*/ 438539 h 2412124"/>
              <a:gd name="connsiteX997" fmla="*/ 78119 w 3811752"/>
              <a:gd name="connsiteY997" fmla="*/ 443873 h 2412124"/>
              <a:gd name="connsiteX998" fmla="*/ 82083 w 3811752"/>
              <a:gd name="connsiteY998" fmla="*/ 442540 h 2412124"/>
              <a:gd name="connsiteX999" fmla="*/ 91178 w 3811752"/>
              <a:gd name="connsiteY999" fmla="*/ 452546 h 2412124"/>
              <a:gd name="connsiteX1000" fmla="*/ 94676 w 3811752"/>
              <a:gd name="connsiteY1000" fmla="*/ 455213 h 2412124"/>
              <a:gd name="connsiteX1001" fmla="*/ 101205 w 3811752"/>
              <a:gd name="connsiteY1001" fmla="*/ 455878 h 2412124"/>
              <a:gd name="connsiteX1002" fmla="*/ 108434 w 3811752"/>
              <a:gd name="connsiteY1002" fmla="*/ 459880 h 2412124"/>
              <a:gd name="connsiteX1003" fmla="*/ 155539 w 3811752"/>
              <a:gd name="connsiteY1003" fmla="*/ 489228 h 2412124"/>
              <a:gd name="connsiteX1004" fmla="*/ 164634 w 3811752"/>
              <a:gd name="connsiteY1004" fmla="*/ 497898 h 2412124"/>
              <a:gd name="connsiteX1005" fmla="*/ 171862 w 3811752"/>
              <a:gd name="connsiteY1005" fmla="*/ 500565 h 2412124"/>
              <a:gd name="connsiteX1006" fmla="*/ 181190 w 3811752"/>
              <a:gd name="connsiteY1006" fmla="*/ 498568 h 2412124"/>
              <a:gd name="connsiteX1007" fmla="*/ 190518 w 3811752"/>
              <a:gd name="connsiteY1007" fmla="*/ 505568 h 2412124"/>
              <a:gd name="connsiteX1008" fmla="*/ 211738 w 3811752"/>
              <a:gd name="connsiteY1008" fmla="*/ 512237 h 2412124"/>
              <a:gd name="connsiteX1009" fmla="*/ 213370 w 3811752"/>
              <a:gd name="connsiteY1009" fmla="*/ 515909 h 2412124"/>
              <a:gd name="connsiteX1010" fmla="*/ 212671 w 3811752"/>
              <a:gd name="connsiteY1010" fmla="*/ 516574 h 2412124"/>
              <a:gd name="connsiteX1011" fmla="*/ 212438 w 3811752"/>
              <a:gd name="connsiteY1011" fmla="*/ 517575 h 2412124"/>
              <a:gd name="connsiteX1012" fmla="*/ 213370 w 3811752"/>
              <a:gd name="connsiteY1012" fmla="*/ 518240 h 2412124"/>
              <a:gd name="connsiteX1013" fmla="*/ 224797 w 3811752"/>
              <a:gd name="connsiteY1013" fmla="*/ 521912 h 2412124"/>
              <a:gd name="connsiteX1014" fmla="*/ 227828 w 3811752"/>
              <a:gd name="connsiteY1014" fmla="*/ 521577 h 2412124"/>
              <a:gd name="connsiteX1015" fmla="*/ 233192 w 3811752"/>
              <a:gd name="connsiteY1015" fmla="*/ 518575 h 2412124"/>
              <a:gd name="connsiteX1016" fmla="*/ 234591 w 3811752"/>
              <a:gd name="connsiteY1016" fmla="*/ 517240 h 2412124"/>
              <a:gd name="connsiteX1017" fmla="*/ 235057 w 3811752"/>
              <a:gd name="connsiteY1017" fmla="*/ 514573 h 2412124"/>
              <a:gd name="connsiteX1018" fmla="*/ 241120 w 3811752"/>
              <a:gd name="connsiteY1018" fmla="*/ 516239 h 2412124"/>
              <a:gd name="connsiteX1019" fmla="*/ 251147 w 3811752"/>
              <a:gd name="connsiteY1019" fmla="*/ 522578 h 2412124"/>
              <a:gd name="connsiteX1020" fmla="*/ 263507 w 3811752"/>
              <a:gd name="connsiteY1020" fmla="*/ 527581 h 2412124"/>
              <a:gd name="connsiteX1021" fmla="*/ 288691 w 3811752"/>
              <a:gd name="connsiteY1021" fmla="*/ 540584 h 2412124"/>
              <a:gd name="connsiteX1022" fmla="*/ 303382 w 3811752"/>
              <a:gd name="connsiteY1022" fmla="*/ 545256 h 2412124"/>
              <a:gd name="connsiteX1023" fmla="*/ 307813 w 3811752"/>
              <a:gd name="connsiteY1023" fmla="*/ 547923 h 2412124"/>
              <a:gd name="connsiteX1024" fmla="*/ 305248 w 3811752"/>
              <a:gd name="connsiteY1024" fmla="*/ 559595 h 2412124"/>
              <a:gd name="connsiteX1025" fmla="*/ 313177 w 3811752"/>
              <a:gd name="connsiteY1025" fmla="*/ 562262 h 2412124"/>
              <a:gd name="connsiteX1026" fmla="*/ 322271 w 3811752"/>
              <a:gd name="connsiteY1026" fmla="*/ 566930 h 2412124"/>
              <a:gd name="connsiteX1027" fmla="*/ 332765 w 3811752"/>
              <a:gd name="connsiteY1027" fmla="*/ 575269 h 2412124"/>
              <a:gd name="connsiteX1028" fmla="*/ 366811 w 3811752"/>
              <a:gd name="connsiteY1028" fmla="*/ 584275 h 2412124"/>
              <a:gd name="connsiteX1029" fmla="*/ 379170 w 3811752"/>
              <a:gd name="connsiteY1029" fmla="*/ 583940 h 2412124"/>
              <a:gd name="connsiteX1030" fmla="*/ 389197 w 3811752"/>
              <a:gd name="connsiteY1030" fmla="*/ 586941 h 2412124"/>
              <a:gd name="connsiteX1031" fmla="*/ 398758 w 3811752"/>
              <a:gd name="connsiteY1031" fmla="*/ 587942 h 2412124"/>
              <a:gd name="connsiteX1032" fmla="*/ 416014 w 3811752"/>
              <a:gd name="connsiteY1032" fmla="*/ 587276 h 2412124"/>
              <a:gd name="connsiteX1033" fmla="*/ 422543 w 3811752"/>
              <a:gd name="connsiteY1033" fmla="*/ 591274 h 2412124"/>
              <a:gd name="connsiteX1034" fmla="*/ 426274 w 3811752"/>
              <a:gd name="connsiteY1034" fmla="*/ 591609 h 2412124"/>
              <a:gd name="connsiteX1035" fmla="*/ 439566 w 3811752"/>
              <a:gd name="connsiteY1035" fmla="*/ 588943 h 2412124"/>
              <a:gd name="connsiteX1036" fmla="*/ 465685 w 3811752"/>
              <a:gd name="connsiteY1036" fmla="*/ 590944 h 2412124"/>
              <a:gd name="connsiteX1037" fmla="*/ 476176 w 3811752"/>
              <a:gd name="connsiteY1037" fmla="*/ 586941 h 2412124"/>
              <a:gd name="connsiteX1038" fmla="*/ 489704 w 3811752"/>
              <a:gd name="connsiteY1038" fmla="*/ 585606 h 2412124"/>
              <a:gd name="connsiteX1039" fmla="*/ 489934 w 3811752"/>
              <a:gd name="connsiteY1039" fmla="*/ 586941 h 2412124"/>
              <a:gd name="connsiteX1040" fmla="*/ 491335 w 3811752"/>
              <a:gd name="connsiteY1040" fmla="*/ 588272 h 2412124"/>
              <a:gd name="connsiteX1041" fmla="*/ 494832 w 3811752"/>
              <a:gd name="connsiteY1041" fmla="*/ 588608 h 2412124"/>
              <a:gd name="connsiteX1042" fmla="*/ 500665 w 3811752"/>
              <a:gd name="connsiteY1042" fmla="*/ 585275 h 2412124"/>
              <a:gd name="connsiteX1043" fmla="*/ 500665 w 3811752"/>
              <a:gd name="connsiteY1043" fmla="*/ 583605 h 2412124"/>
              <a:gd name="connsiteX1044" fmla="*/ 502526 w 3811752"/>
              <a:gd name="connsiteY1044" fmla="*/ 582939 h 2412124"/>
              <a:gd name="connsiteX1045" fmla="*/ 517219 w 3811752"/>
              <a:gd name="connsiteY1045" fmla="*/ 585606 h 2412124"/>
              <a:gd name="connsiteX1046" fmla="*/ 527480 w 3811752"/>
              <a:gd name="connsiteY1046" fmla="*/ 589608 h 2412124"/>
              <a:gd name="connsiteX1047" fmla="*/ 534474 w 3811752"/>
              <a:gd name="connsiteY1047" fmla="*/ 594276 h 2412124"/>
              <a:gd name="connsiteX1048" fmla="*/ 532608 w 3811752"/>
              <a:gd name="connsiteY1048" fmla="*/ 597278 h 2412124"/>
              <a:gd name="connsiteX1049" fmla="*/ 538441 w 3811752"/>
              <a:gd name="connsiteY1049" fmla="*/ 601946 h 2412124"/>
              <a:gd name="connsiteX1050" fmla="*/ 557096 w 3811752"/>
              <a:gd name="connsiteY1050" fmla="*/ 604947 h 2412124"/>
              <a:gd name="connsiteX1051" fmla="*/ 565021 w 3811752"/>
              <a:gd name="connsiteY1051" fmla="*/ 600950 h 2412124"/>
              <a:gd name="connsiteX1052" fmla="*/ 571785 w 3811752"/>
              <a:gd name="connsiteY1052" fmla="*/ 593945 h 2412124"/>
              <a:gd name="connsiteX1053" fmla="*/ 576448 w 3811752"/>
              <a:gd name="connsiteY1053" fmla="*/ 593610 h 2412124"/>
              <a:gd name="connsiteX1054" fmla="*/ 584377 w 3811752"/>
              <a:gd name="connsiteY1054" fmla="*/ 597613 h 2412124"/>
              <a:gd name="connsiteX1055" fmla="*/ 590440 w 3811752"/>
              <a:gd name="connsiteY1055" fmla="*/ 604617 h 2412124"/>
              <a:gd name="connsiteX1056" fmla="*/ 597669 w 3811752"/>
              <a:gd name="connsiteY1056" fmla="*/ 607284 h 2412124"/>
              <a:gd name="connsiteX1057" fmla="*/ 614228 w 3811752"/>
              <a:gd name="connsiteY1057" fmla="*/ 605617 h 2412124"/>
              <a:gd name="connsiteX1058" fmla="*/ 623088 w 3811752"/>
              <a:gd name="connsiteY1058" fmla="*/ 601615 h 2412124"/>
              <a:gd name="connsiteX1059" fmla="*/ 630552 w 3811752"/>
              <a:gd name="connsiteY1059" fmla="*/ 600280 h 2412124"/>
              <a:gd name="connsiteX1060" fmla="*/ 631018 w 3811752"/>
              <a:gd name="connsiteY1060" fmla="*/ 600615 h 2412124"/>
              <a:gd name="connsiteX1061" fmla="*/ 629617 w 3811752"/>
              <a:gd name="connsiteY1061" fmla="*/ 612617 h 2412124"/>
              <a:gd name="connsiteX1062" fmla="*/ 638012 w 3811752"/>
              <a:gd name="connsiteY1062" fmla="*/ 616954 h 2412124"/>
              <a:gd name="connsiteX1063" fmla="*/ 652470 w 3811752"/>
              <a:gd name="connsiteY1063" fmla="*/ 619621 h 2412124"/>
              <a:gd name="connsiteX1064" fmla="*/ 669029 w 3811752"/>
              <a:gd name="connsiteY1064" fmla="*/ 618290 h 2412124"/>
              <a:gd name="connsiteX1065" fmla="*/ 682787 w 3811752"/>
              <a:gd name="connsiteY1065" fmla="*/ 620291 h 2412124"/>
              <a:gd name="connsiteX1066" fmla="*/ 691647 w 3811752"/>
              <a:gd name="connsiteY1066" fmla="*/ 619956 h 2412124"/>
              <a:gd name="connsiteX1067" fmla="*/ 704474 w 3811752"/>
              <a:gd name="connsiteY1067" fmla="*/ 614953 h 2412124"/>
              <a:gd name="connsiteX1068" fmla="*/ 708436 w 3811752"/>
              <a:gd name="connsiteY1068" fmla="*/ 617289 h 2412124"/>
              <a:gd name="connsiteX1069" fmla="*/ 714034 w 3811752"/>
              <a:gd name="connsiteY1069" fmla="*/ 618290 h 2412124"/>
              <a:gd name="connsiteX1070" fmla="*/ 723825 w 3811752"/>
              <a:gd name="connsiteY1070" fmla="*/ 618621 h 2412124"/>
              <a:gd name="connsiteX1071" fmla="*/ 728492 w 3811752"/>
              <a:gd name="connsiteY1071" fmla="*/ 616619 h 2412124"/>
              <a:gd name="connsiteX1072" fmla="*/ 739218 w 3811752"/>
              <a:gd name="connsiteY1072" fmla="*/ 610616 h 2412124"/>
              <a:gd name="connsiteX1073" fmla="*/ 751811 w 3811752"/>
              <a:gd name="connsiteY1073" fmla="*/ 598948 h 2412124"/>
              <a:gd name="connsiteX1074" fmla="*/ 764868 w 3811752"/>
              <a:gd name="connsiteY1074" fmla="*/ 583605 h 2412124"/>
              <a:gd name="connsiteX1075" fmla="*/ 774428 w 3811752"/>
              <a:gd name="connsiteY1075" fmla="*/ 576601 h 2412124"/>
              <a:gd name="connsiteX1076" fmla="*/ 780026 w 3811752"/>
              <a:gd name="connsiteY1076" fmla="*/ 575600 h 2412124"/>
              <a:gd name="connsiteX1077" fmla="*/ 780492 w 3811752"/>
              <a:gd name="connsiteY1077" fmla="*/ 577271 h 2412124"/>
              <a:gd name="connsiteX1078" fmla="*/ 777230 w 3811752"/>
              <a:gd name="connsiteY1078" fmla="*/ 582939 h 2412124"/>
              <a:gd name="connsiteX1079" fmla="*/ 775364 w 3811752"/>
              <a:gd name="connsiteY1079" fmla="*/ 589943 h 2412124"/>
              <a:gd name="connsiteX1080" fmla="*/ 780957 w 3811752"/>
              <a:gd name="connsiteY1080" fmla="*/ 592610 h 2412124"/>
              <a:gd name="connsiteX1081" fmla="*/ 784224 w 3811752"/>
              <a:gd name="connsiteY1081" fmla="*/ 592275 h 2412124"/>
              <a:gd name="connsiteX1082" fmla="*/ 788421 w 3811752"/>
              <a:gd name="connsiteY1082" fmla="*/ 594611 h 2412124"/>
              <a:gd name="connsiteX1083" fmla="*/ 803579 w 3811752"/>
              <a:gd name="connsiteY1083" fmla="*/ 610616 h 2412124"/>
              <a:gd name="connsiteX1084" fmla="*/ 812905 w 3811752"/>
              <a:gd name="connsiteY1084" fmla="*/ 615288 h 2412124"/>
              <a:gd name="connsiteX1085" fmla="*/ 820604 w 3811752"/>
              <a:gd name="connsiteY1085" fmla="*/ 627626 h 2412124"/>
              <a:gd name="connsiteX1086" fmla="*/ 826197 w 3811752"/>
              <a:gd name="connsiteY1086" fmla="*/ 642635 h 2412124"/>
              <a:gd name="connsiteX1087" fmla="*/ 836923 w 3811752"/>
              <a:gd name="connsiteY1087" fmla="*/ 639633 h 2412124"/>
              <a:gd name="connsiteX1088" fmla="*/ 842987 w 3811752"/>
              <a:gd name="connsiteY1088" fmla="*/ 635961 h 2412124"/>
              <a:gd name="connsiteX1089" fmla="*/ 855113 w 3811752"/>
              <a:gd name="connsiteY1089" fmla="*/ 632294 h 2412124"/>
              <a:gd name="connsiteX1090" fmla="*/ 871437 w 3811752"/>
              <a:gd name="connsiteY1090" fmla="*/ 630628 h 2412124"/>
              <a:gd name="connsiteX1091" fmla="*/ 879597 w 3811752"/>
              <a:gd name="connsiteY1091" fmla="*/ 631963 h 2412124"/>
              <a:gd name="connsiteX1092" fmla="*/ 885195 w 3811752"/>
              <a:gd name="connsiteY1092" fmla="*/ 635296 h 2412124"/>
              <a:gd name="connsiteX1093" fmla="*/ 883564 w 3811752"/>
              <a:gd name="connsiteY1093" fmla="*/ 637632 h 2412124"/>
              <a:gd name="connsiteX1094" fmla="*/ 880763 w 3811752"/>
              <a:gd name="connsiteY1094" fmla="*/ 647638 h 2412124"/>
              <a:gd name="connsiteX1095" fmla="*/ 880298 w 3811752"/>
              <a:gd name="connsiteY1095" fmla="*/ 652636 h 2412124"/>
              <a:gd name="connsiteX1096" fmla="*/ 880532 w 3811752"/>
              <a:gd name="connsiteY1096" fmla="*/ 653637 h 2412124"/>
              <a:gd name="connsiteX1097" fmla="*/ 880763 w 3811752"/>
              <a:gd name="connsiteY1097" fmla="*/ 654307 h 2412124"/>
              <a:gd name="connsiteX1098" fmla="*/ 884730 w 3811752"/>
              <a:gd name="connsiteY1098" fmla="*/ 658640 h 2412124"/>
              <a:gd name="connsiteX1099" fmla="*/ 904786 w 3811752"/>
              <a:gd name="connsiteY1099" fmla="*/ 666309 h 2412124"/>
              <a:gd name="connsiteX1100" fmla="*/ 918544 w 3811752"/>
              <a:gd name="connsiteY1100" fmla="*/ 661641 h 2412124"/>
              <a:gd name="connsiteX1101" fmla="*/ 914577 w 3811752"/>
              <a:gd name="connsiteY1101" fmla="*/ 653306 h 2412124"/>
              <a:gd name="connsiteX1102" fmla="*/ 904551 w 3811752"/>
              <a:gd name="connsiteY1102" fmla="*/ 646302 h 2412124"/>
              <a:gd name="connsiteX1103" fmla="*/ 902685 w 3811752"/>
              <a:gd name="connsiteY1103" fmla="*/ 628961 h 2412124"/>
              <a:gd name="connsiteX1104" fmla="*/ 905482 w 3811752"/>
              <a:gd name="connsiteY1104" fmla="*/ 621957 h 2412124"/>
              <a:gd name="connsiteX1105" fmla="*/ 926468 w 3811752"/>
              <a:gd name="connsiteY1105" fmla="*/ 605617 h 2412124"/>
              <a:gd name="connsiteX1106" fmla="*/ 950491 w 3811752"/>
              <a:gd name="connsiteY1106" fmla="*/ 599614 h 2412124"/>
              <a:gd name="connsiteX1107" fmla="*/ 961918 w 3811752"/>
              <a:gd name="connsiteY1107" fmla="*/ 599279 h 2412124"/>
              <a:gd name="connsiteX1108" fmla="*/ 967511 w 3811752"/>
              <a:gd name="connsiteY1108" fmla="*/ 617620 h 2412124"/>
              <a:gd name="connsiteX1109" fmla="*/ 955620 w 3811752"/>
              <a:gd name="connsiteY1109" fmla="*/ 624624 h 2412124"/>
              <a:gd name="connsiteX1110" fmla="*/ 953053 w 3811752"/>
              <a:gd name="connsiteY1110" fmla="*/ 625290 h 2412124"/>
              <a:gd name="connsiteX1111" fmla="*/ 946059 w 3811752"/>
              <a:gd name="connsiteY1111" fmla="*/ 631293 h 2412124"/>
              <a:gd name="connsiteX1112" fmla="*/ 943262 w 3811752"/>
              <a:gd name="connsiteY1112" fmla="*/ 634630 h 2412124"/>
              <a:gd name="connsiteX1113" fmla="*/ 941862 w 3811752"/>
              <a:gd name="connsiteY1113" fmla="*/ 638297 h 2412124"/>
              <a:gd name="connsiteX1114" fmla="*/ 957020 w 3811752"/>
              <a:gd name="connsiteY1114" fmla="*/ 661976 h 2412124"/>
              <a:gd name="connsiteX1115" fmla="*/ 957020 w 3811752"/>
              <a:gd name="connsiteY1115" fmla="*/ 665644 h 2412124"/>
              <a:gd name="connsiteX1116" fmla="*/ 958886 w 3811752"/>
              <a:gd name="connsiteY1116" fmla="*/ 668310 h 2412124"/>
              <a:gd name="connsiteX1117" fmla="*/ 970778 w 3811752"/>
              <a:gd name="connsiteY1117" fmla="*/ 664643 h 2412124"/>
              <a:gd name="connsiteX1118" fmla="*/ 971944 w 3811752"/>
              <a:gd name="connsiteY1118" fmla="*/ 661311 h 2412124"/>
              <a:gd name="connsiteX1119" fmla="*/ 972174 w 3811752"/>
              <a:gd name="connsiteY1119" fmla="*/ 650970 h 2412124"/>
              <a:gd name="connsiteX1120" fmla="*/ 971243 w 3811752"/>
              <a:gd name="connsiteY1120" fmla="*/ 649634 h 2412124"/>
              <a:gd name="connsiteX1121" fmla="*/ 968212 w 3811752"/>
              <a:gd name="connsiteY1121" fmla="*/ 649969 h 2412124"/>
              <a:gd name="connsiteX1122" fmla="*/ 967746 w 3811752"/>
              <a:gd name="connsiteY1122" fmla="*/ 648969 h 2412124"/>
              <a:gd name="connsiteX1123" fmla="*/ 975206 w 3811752"/>
              <a:gd name="connsiteY1123" fmla="*/ 635631 h 2412124"/>
              <a:gd name="connsiteX1124" fmla="*/ 982435 w 3811752"/>
              <a:gd name="connsiteY1124" fmla="*/ 631293 h 2412124"/>
              <a:gd name="connsiteX1125" fmla="*/ 992230 w 3811752"/>
              <a:gd name="connsiteY1125" fmla="*/ 627291 h 2412124"/>
              <a:gd name="connsiteX1126" fmla="*/ 997593 w 3811752"/>
              <a:gd name="connsiteY1126" fmla="*/ 628291 h 2412124"/>
              <a:gd name="connsiteX1127" fmla="*/ 995497 w 3811752"/>
              <a:gd name="connsiteY1127" fmla="*/ 631628 h 2412124"/>
              <a:gd name="connsiteX1128" fmla="*/ 995262 w 3811752"/>
              <a:gd name="connsiteY1128" fmla="*/ 638632 h 2412124"/>
              <a:gd name="connsiteX1129" fmla="*/ 999925 w 3811752"/>
              <a:gd name="connsiteY1129" fmla="*/ 669311 h 2412124"/>
              <a:gd name="connsiteX1130" fmla="*/ 1002491 w 3811752"/>
              <a:gd name="connsiteY1130" fmla="*/ 673983 h 2412124"/>
              <a:gd name="connsiteX1131" fmla="*/ 1006458 w 3811752"/>
              <a:gd name="connsiteY1131" fmla="*/ 676981 h 2412124"/>
              <a:gd name="connsiteX1132" fmla="*/ 1005988 w 3811752"/>
              <a:gd name="connsiteY1132" fmla="*/ 687321 h 2412124"/>
              <a:gd name="connsiteX1133" fmla="*/ 997828 w 3811752"/>
              <a:gd name="connsiteY1133" fmla="*/ 693325 h 2412124"/>
              <a:gd name="connsiteX1134" fmla="*/ 996197 w 3811752"/>
              <a:gd name="connsiteY1134" fmla="*/ 693325 h 2412124"/>
              <a:gd name="connsiteX1135" fmla="*/ 992695 w 3811752"/>
              <a:gd name="connsiteY1135" fmla="*/ 688657 h 2412124"/>
              <a:gd name="connsiteX1136" fmla="*/ 990599 w 3811752"/>
              <a:gd name="connsiteY1136" fmla="*/ 687987 h 2412124"/>
              <a:gd name="connsiteX1137" fmla="*/ 980103 w 3811752"/>
              <a:gd name="connsiteY1137" fmla="*/ 693656 h 2412124"/>
              <a:gd name="connsiteX1138" fmla="*/ 982670 w 3811752"/>
              <a:gd name="connsiteY1138" fmla="*/ 707664 h 2412124"/>
              <a:gd name="connsiteX1139" fmla="*/ 990830 w 3811752"/>
              <a:gd name="connsiteY1139" fmla="*/ 718000 h 2412124"/>
              <a:gd name="connsiteX1140" fmla="*/ 999459 w 3811752"/>
              <a:gd name="connsiteY1140" fmla="*/ 718670 h 2412124"/>
              <a:gd name="connsiteX1141" fmla="*/ 1001790 w 3811752"/>
              <a:gd name="connsiteY1141" fmla="*/ 721672 h 2412124"/>
              <a:gd name="connsiteX1142" fmla="*/ 1002956 w 3811752"/>
              <a:gd name="connsiteY1142" fmla="*/ 728006 h 2412124"/>
              <a:gd name="connsiteX1143" fmla="*/ 998759 w 3811752"/>
              <a:gd name="connsiteY1143" fmla="*/ 738342 h 2412124"/>
              <a:gd name="connsiteX1144" fmla="*/ 998994 w 3811752"/>
              <a:gd name="connsiteY1144" fmla="*/ 741344 h 2412124"/>
              <a:gd name="connsiteX1145" fmla="*/ 1000159 w 3811752"/>
              <a:gd name="connsiteY1145" fmla="*/ 743680 h 2412124"/>
              <a:gd name="connsiteX1146" fmla="*/ 1009720 w 3811752"/>
              <a:gd name="connsiteY1146" fmla="*/ 747683 h 2412124"/>
              <a:gd name="connsiteX1147" fmla="*/ 1012051 w 3811752"/>
              <a:gd name="connsiteY1147" fmla="*/ 747348 h 2412124"/>
              <a:gd name="connsiteX1148" fmla="*/ 1015318 w 3811752"/>
              <a:gd name="connsiteY1148" fmla="*/ 754352 h 2412124"/>
              <a:gd name="connsiteX1149" fmla="*/ 1013917 w 3811752"/>
              <a:gd name="connsiteY1149" fmla="*/ 757688 h 2412124"/>
              <a:gd name="connsiteX1150" fmla="*/ 1013217 w 3811752"/>
              <a:gd name="connsiteY1150" fmla="*/ 765358 h 2412124"/>
              <a:gd name="connsiteX1151" fmla="*/ 1017414 w 3811752"/>
              <a:gd name="connsiteY1151" fmla="*/ 772693 h 2412124"/>
              <a:gd name="connsiteX1152" fmla="*/ 1021847 w 3811752"/>
              <a:gd name="connsiteY1152" fmla="*/ 776030 h 2412124"/>
              <a:gd name="connsiteX1153" fmla="*/ 1030942 w 3811752"/>
              <a:gd name="connsiteY1153" fmla="*/ 775695 h 2412124"/>
              <a:gd name="connsiteX1154" fmla="*/ 1035139 w 3811752"/>
              <a:gd name="connsiteY1154" fmla="*/ 777696 h 2412124"/>
              <a:gd name="connsiteX1155" fmla="*/ 1024643 w 3811752"/>
              <a:gd name="connsiteY1155" fmla="*/ 786366 h 2412124"/>
              <a:gd name="connsiteX1156" fmla="*/ 1023713 w 3811752"/>
              <a:gd name="connsiteY1156" fmla="*/ 791034 h 2412124"/>
              <a:gd name="connsiteX1157" fmla="*/ 1022312 w 3811752"/>
              <a:gd name="connsiteY1157" fmla="*/ 792370 h 2412124"/>
              <a:gd name="connsiteX1158" fmla="*/ 1015783 w 3811752"/>
              <a:gd name="connsiteY1158" fmla="*/ 794036 h 2412124"/>
              <a:gd name="connsiteX1159" fmla="*/ 1007854 w 3811752"/>
              <a:gd name="connsiteY1159" fmla="*/ 791704 h 2412124"/>
              <a:gd name="connsiteX1160" fmla="*/ 994331 w 3811752"/>
              <a:gd name="connsiteY1160" fmla="*/ 791369 h 2412124"/>
              <a:gd name="connsiteX1161" fmla="*/ 995727 w 3811752"/>
              <a:gd name="connsiteY1161" fmla="*/ 796707 h 2412124"/>
              <a:gd name="connsiteX1162" fmla="*/ 1000394 w 3811752"/>
              <a:gd name="connsiteY1162" fmla="*/ 803376 h 2412124"/>
              <a:gd name="connsiteX1163" fmla="*/ 999229 w 3811752"/>
              <a:gd name="connsiteY1163" fmla="*/ 811711 h 2412124"/>
              <a:gd name="connsiteX1164" fmla="*/ 996893 w 3811752"/>
              <a:gd name="connsiteY1164" fmla="*/ 816714 h 2412124"/>
              <a:gd name="connsiteX1165" fmla="*/ 981739 w 3811752"/>
              <a:gd name="connsiteY1165" fmla="*/ 829722 h 2412124"/>
              <a:gd name="connsiteX1166" fmla="*/ 975906 w 3811752"/>
              <a:gd name="connsiteY1166" fmla="*/ 831723 h 2412124"/>
              <a:gd name="connsiteX1167" fmla="*/ 967977 w 3811752"/>
              <a:gd name="connsiteY1167" fmla="*/ 838392 h 2412124"/>
              <a:gd name="connsiteX1168" fmla="*/ 966811 w 3811752"/>
              <a:gd name="connsiteY1168" fmla="*/ 856733 h 2412124"/>
              <a:gd name="connsiteX1169" fmla="*/ 963084 w 3811752"/>
              <a:gd name="connsiteY1169" fmla="*/ 868070 h 2412124"/>
              <a:gd name="connsiteX1170" fmla="*/ 962849 w 3811752"/>
              <a:gd name="connsiteY1170" fmla="*/ 876410 h 2412124"/>
              <a:gd name="connsiteX1171" fmla="*/ 951657 w 3811752"/>
              <a:gd name="connsiteY1171" fmla="*/ 905757 h 2412124"/>
              <a:gd name="connsiteX1172" fmla="*/ 936729 w 3811752"/>
              <a:gd name="connsiteY1172" fmla="*/ 922428 h 2412124"/>
              <a:gd name="connsiteX1173" fmla="*/ 926938 w 3811752"/>
              <a:gd name="connsiteY1173" fmla="*/ 911426 h 2412124"/>
              <a:gd name="connsiteX1174" fmla="*/ 947225 w 3811752"/>
              <a:gd name="connsiteY1174" fmla="*/ 843725 h 2412124"/>
              <a:gd name="connsiteX1175" fmla="*/ 936499 w 3811752"/>
              <a:gd name="connsiteY1175" fmla="*/ 810711 h 2412124"/>
              <a:gd name="connsiteX1176" fmla="*/ 932767 w 3811752"/>
              <a:gd name="connsiteY1176" fmla="*/ 813712 h 2412124"/>
              <a:gd name="connsiteX1177" fmla="*/ 935333 w 3811752"/>
              <a:gd name="connsiteY1177" fmla="*/ 833389 h 2412124"/>
              <a:gd name="connsiteX1178" fmla="*/ 920410 w 3811752"/>
              <a:gd name="connsiteY1178" fmla="*/ 854397 h 2412124"/>
              <a:gd name="connsiteX1179" fmla="*/ 903385 w 3811752"/>
              <a:gd name="connsiteY1179" fmla="*/ 894085 h 2412124"/>
              <a:gd name="connsiteX1180" fmla="*/ 895456 w 3811752"/>
              <a:gd name="connsiteY1180" fmla="*/ 926099 h 2412124"/>
              <a:gd name="connsiteX1181" fmla="*/ 858610 w 3811752"/>
              <a:gd name="connsiteY1181" fmla="*/ 967785 h 2412124"/>
              <a:gd name="connsiteX1182" fmla="*/ 854883 w 3811752"/>
              <a:gd name="connsiteY1182" fmla="*/ 973788 h 2412124"/>
              <a:gd name="connsiteX1183" fmla="*/ 793084 w 3811752"/>
              <a:gd name="connsiteY1183" fmla="*/ 1077170 h 2412124"/>
              <a:gd name="connsiteX1184" fmla="*/ 769065 w 3811752"/>
              <a:gd name="connsiteY1184" fmla="*/ 1148533 h 2412124"/>
              <a:gd name="connsiteX1185" fmla="*/ 776760 w 3811752"/>
              <a:gd name="connsiteY1185" fmla="*/ 1154206 h 2412124"/>
              <a:gd name="connsiteX1186" fmla="*/ 790752 w 3811752"/>
              <a:gd name="connsiteY1186" fmla="*/ 1143535 h 2412124"/>
              <a:gd name="connsiteX1187" fmla="*/ 786555 w 3811752"/>
              <a:gd name="connsiteY1187" fmla="*/ 1123523 h 2412124"/>
              <a:gd name="connsiteX1188" fmla="*/ 828529 w 3811752"/>
              <a:gd name="connsiteY1188" fmla="*/ 1049824 h 2412124"/>
              <a:gd name="connsiteX1189" fmla="*/ 837158 w 3811752"/>
              <a:gd name="connsiteY1189" fmla="*/ 1033814 h 2412124"/>
              <a:gd name="connsiteX1190" fmla="*/ 860942 w 3811752"/>
              <a:gd name="connsiteY1190" fmla="*/ 988127 h 2412124"/>
              <a:gd name="connsiteX1191" fmla="*/ 885430 w 3811752"/>
              <a:gd name="connsiteY1191" fmla="*/ 963782 h 2412124"/>
              <a:gd name="connsiteX1192" fmla="*/ 915047 w 3811752"/>
              <a:gd name="connsiteY1192" fmla="*/ 943440 h 2412124"/>
              <a:gd name="connsiteX1193" fmla="*/ 940461 w 3811752"/>
              <a:gd name="connsiteY1193" fmla="*/ 940773 h 2412124"/>
              <a:gd name="connsiteX1194" fmla="*/ 964949 w 3811752"/>
              <a:gd name="connsiteY1194" fmla="*/ 928101 h 2412124"/>
              <a:gd name="connsiteX1195" fmla="*/ 971709 w 3811752"/>
              <a:gd name="connsiteY1195" fmla="*/ 883079 h 2412124"/>
              <a:gd name="connsiteX1196" fmla="*/ 975206 w 3811752"/>
              <a:gd name="connsiteY1196" fmla="*/ 882078 h 2412124"/>
              <a:gd name="connsiteX1197" fmla="*/ 980338 w 3811752"/>
              <a:gd name="connsiteY1197" fmla="*/ 874409 h 2412124"/>
              <a:gd name="connsiteX1198" fmla="*/ 981739 w 3811752"/>
              <a:gd name="connsiteY1198" fmla="*/ 865738 h 2412124"/>
              <a:gd name="connsiteX1199" fmla="*/ 984070 w 3811752"/>
              <a:gd name="connsiteY1199" fmla="*/ 860735 h 2412124"/>
              <a:gd name="connsiteX1200" fmla="*/ 995962 w 3811752"/>
              <a:gd name="connsiteY1200" fmla="*/ 853731 h 2412124"/>
              <a:gd name="connsiteX1201" fmla="*/ 999229 w 3811752"/>
              <a:gd name="connsiteY1201" fmla="*/ 839728 h 2412124"/>
              <a:gd name="connsiteX1202" fmla="*/ 1000159 w 3811752"/>
              <a:gd name="connsiteY1202" fmla="*/ 838057 h 2412124"/>
              <a:gd name="connsiteX1203" fmla="*/ 1016714 w 3811752"/>
              <a:gd name="connsiteY1203" fmla="*/ 821047 h 2412124"/>
              <a:gd name="connsiteX1204" fmla="*/ 1028841 w 3811752"/>
              <a:gd name="connsiteY1204" fmla="*/ 813377 h 2412124"/>
              <a:gd name="connsiteX1205" fmla="*/ 1033038 w 3811752"/>
              <a:gd name="connsiteY1205" fmla="*/ 803376 h 2412124"/>
              <a:gd name="connsiteX1206" fmla="*/ 1036305 w 3811752"/>
              <a:gd name="connsiteY1206" fmla="*/ 799039 h 2412124"/>
              <a:gd name="connsiteX1207" fmla="*/ 1053094 w 3811752"/>
              <a:gd name="connsiteY1207" fmla="*/ 798373 h 2412124"/>
              <a:gd name="connsiteX1208" fmla="*/ 1053329 w 3811752"/>
              <a:gd name="connsiteY1208" fmla="*/ 787032 h 2412124"/>
              <a:gd name="connsiteX1209" fmla="*/ 1046796 w 3811752"/>
              <a:gd name="connsiteY1209" fmla="*/ 767359 h 2412124"/>
              <a:gd name="connsiteX1210" fmla="*/ 1045865 w 3811752"/>
              <a:gd name="connsiteY1210" fmla="*/ 760020 h 2412124"/>
              <a:gd name="connsiteX1211" fmla="*/ 1041903 w 3811752"/>
              <a:gd name="connsiteY1211" fmla="*/ 754687 h 2412124"/>
              <a:gd name="connsiteX1212" fmla="*/ 1032107 w 3811752"/>
              <a:gd name="connsiteY1212" fmla="*/ 751350 h 2412124"/>
              <a:gd name="connsiteX1213" fmla="*/ 1030241 w 3811752"/>
              <a:gd name="connsiteY1213" fmla="*/ 747017 h 2412124"/>
              <a:gd name="connsiteX1214" fmla="*/ 1031872 w 3811752"/>
              <a:gd name="connsiteY1214" fmla="*/ 741679 h 2412124"/>
              <a:gd name="connsiteX1215" fmla="*/ 1034204 w 3811752"/>
              <a:gd name="connsiteY1215" fmla="*/ 740344 h 2412124"/>
              <a:gd name="connsiteX1216" fmla="*/ 1038171 w 3811752"/>
              <a:gd name="connsiteY1216" fmla="*/ 740679 h 2412124"/>
              <a:gd name="connsiteX1217" fmla="*/ 1039336 w 3811752"/>
              <a:gd name="connsiteY1217" fmla="*/ 746682 h 2412124"/>
              <a:gd name="connsiteX1218" fmla="*/ 1043999 w 3811752"/>
              <a:gd name="connsiteY1218" fmla="*/ 753351 h 2412124"/>
              <a:gd name="connsiteX1219" fmla="*/ 1048897 w 3811752"/>
              <a:gd name="connsiteY1219" fmla="*/ 754687 h 2412124"/>
              <a:gd name="connsiteX1220" fmla="*/ 1064986 w 3811752"/>
              <a:gd name="connsiteY1220" fmla="*/ 755687 h 2412124"/>
              <a:gd name="connsiteX1221" fmla="*/ 1075481 w 3811752"/>
              <a:gd name="connsiteY1221" fmla="*/ 764693 h 2412124"/>
              <a:gd name="connsiteX1222" fmla="*/ 1082010 w 3811752"/>
              <a:gd name="connsiteY1222" fmla="*/ 782364 h 2412124"/>
              <a:gd name="connsiteX1223" fmla="*/ 1082711 w 3811752"/>
              <a:gd name="connsiteY1223" fmla="*/ 794036 h 2412124"/>
              <a:gd name="connsiteX1224" fmla="*/ 1085973 w 3811752"/>
              <a:gd name="connsiteY1224" fmla="*/ 816379 h 2412124"/>
              <a:gd name="connsiteX1225" fmla="*/ 1087839 w 3811752"/>
              <a:gd name="connsiteY1225" fmla="*/ 820381 h 2412124"/>
              <a:gd name="connsiteX1226" fmla="*/ 1097399 w 3811752"/>
              <a:gd name="connsiteY1226" fmla="*/ 827721 h 2412124"/>
              <a:gd name="connsiteX1227" fmla="*/ 1097399 w 3811752"/>
              <a:gd name="connsiteY1227" fmla="*/ 832053 h 2412124"/>
              <a:gd name="connsiteX1228" fmla="*/ 1096233 w 3811752"/>
              <a:gd name="connsiteY1228" fmla="*/ 835721 h 2412124"/>
              <a:gd name="connsiteX1229" fmla="*/ 1091105 w 3811752"/>
              <a:gd name="connsiteY1229" fmla="*/ 840724 h 2412124"/>
              <a:gd name="connsiteX1230" fmla="*/ 1091105 w 3811752"/>
              <a:gd name="connsiteY1230" fmla="*/ 848063 h 2412124"/>
              <a:gd name="connsiteX1231" fmla="*/ 1102762 w 3811752"/>
              <a:gd name="connsiteY1231" fmla="*/ 862401 h 2412124"/>
              <a:gd name="connsiteX1232" fmla="*/ 1103462 w 3811752"/>
              <a:gd name="connsiteY1232" fmla="*/ 868405 h 2412124"/>
              <a:gd name="connsiteX1233" fmla="*/ 1102532 w 3811752"/>
              <a:gd name="connsiteY1233" fmla="*/ 873743 h 2412124"/>
              <a:gd name="connsiteX1234" fmla="*/ 1099965 w 3811752"/>
              <a:gd name="connsiteY1234" fmla="*/ 876410 h 2412124"/>
              <a:gd name="connsiteX1235" fmla="*/ 1094602 w 3811752"/>
              <a:gd name="connsiteY1235" fmla="*/ 878076 h 2412124"/>
              <a:gd name="connsiteX1236" fmla="*/ 1085272 w 3811752"/>
              <a:gd name="connsiteY1236" fmla="*/ 878411 h 2412124"/>
              <a:gd name="connsiteX1237" fmla="*/ 1081545 w 3811752"/>
              <a:gd name="connsiteY1237" fmla="*/ 877741 h 2412124"/>
              <a:gd name="connsiteX1238" fmla="*/ 1079444 w 3811752"/>
              <a:gd name="connsiteY1238" fmla="*/ 876075 h 2412124"/>
              <a:gd name="connsiteX1239" fmla="*/ 1070814 w 3811752"/>
              <a:gd name="connsiteY1239" fmla="*/ 875409 h 2412124"/>
              <a:gd name="connsiteX1240" fmla="*/ 1062420 w 3811752"/>
              <a:gd name="connsiteY1240" fmla="*/ 876410 h 2412124"/>
              <a:gd name="connsiteX1241" fmla="*/ 1067787 w 3811752"/>
              <a:gd name="connsiteY1241" fmla="*/ 900754 h 2412124"/>
              <a:gd name="connsiteX1242" fmla="*/ 1073846 w 3811752"/>
              <a:gd name="connsiteY1242" fmla="*/ 905087 h 2412124"/>
              <a:gd name="connsiteX1243" fmla="*/ 1076412 w 3811752"/>
              <a:gd name="connsiteY1243" fmla="*/ 904757 h 2412124"/>
              <a:gd name="connsiteX1244" fmla="*/ 1077113 w 3811752"/>
              <a:gd name="connsiteY1244" fmla="*/ 902755 h 2412124"/>
              <a:gd name="connsiteX1245" fmla="*/ 1083411 w 3811752"/>
              <a:gd name="connsiteY1245" fmla="*/ 902420 h 2412124"/>
              <a:gd name="connsiteX1246" fmla="*/ 1086673 w 3811752"/>
              <a:gd name="connsiteY1246" fmla="*/ 909090 h 2412124"/>
              <a:gd name="connsiteX1247" fmla="*/ 1086673 w 3811752"/>
              <a:gd name="connsiteY1247" fmla="*/ 918095 h 2412124"/>
              <a:gd name="connsiteX1248" fmla="*/ 1084576 w 3811752"/>
              <a:gd name="connsiteY1248" fmla="*/ 928766 h 2412124"/>
              <a:gd name="connsiteX1249" fmla="*/ 1079909 w 3811752"/>
              <a:gd name="connsiteY1249" fmla="*/ 942439 h 2412124"/>
              <a:gd name="connsiteX1250" fmla="*/ 1087839 w 3811752"/>
              <a:gd name="connsiteY1250" fmla="*/ 950775 h 2412124"/>
              <a:gd name="connsiteX1251" fmla="*/ 1092271 w 3811752"/>
              <a:gd name="connsiteY1251" fmla="*/ 953776 h 2412124"/>
              <a:gd name="connsiteX1252" fmla="*/ 1092501 w 3811752"/>
              <a:gd name="connsiteY1252" fmla="*/ 957448 h 2412124"/>
              <a:gd name="connsiteX1253" fmla="*/ 1091571 w 3811752"/>
              <a:gd name="connsiteY1253" fmla="*/ 961781 h 2412124"/>
              <a:gd name="connsiteX1254" fmla="*/ 1088774 w 3811752"/>
              <a:gd name="connsiteY1254" fmla="*/ 965783 h 2412124"/>
              <a:gd name="connsiteX1255" fmla="*/ 1089705 w 3811752"/>
              <a:gd name="connsiteY1255" fmla="*/ 979457 h 2412124"/>
              <a:gd name="connsiteX1256" fmla="*/ 1091806 w 3811752"/>
              <a:gd name="connsiteY1256" fmla="*/ 985791 h 2412124"/>
              <a:gd name="connsiteX1257" fmla="*/ 1096699 w 3811752"/>
              <a:gd name="connsiteY1257" fmla="*/ 987461 h 2412124"/>
              <a:gd name="connsiteX1258" fmla="*/ 1099035 w 3811752"/>
              <a:gd name="connsiteY1258" fmla="*/ 989462 h 2412124"/>
              <a:gd name="connsiteX1259" fmla="*/ 1087138 w 3811752"/>
              <a:gd name="connsiteY1259" fmla="*/ 995466 h 2412124"/>
              <a:gd name="connsiteX1260" fmla="*/ 1079909 w 3811752"/>
              <a:gd name="connsiteY1260" fmla="*/ 996132 h 2412124"/>
              <a:gd name="connsiteX1261" fmla="*/ 1074316 w 3811752"/>
              <a:gd name="connsiteY1261" fmla="*/ 1000134 h 2412124"/>
              <a:gd name="connsiteX1262" fmla="*/ 1071984 w 3811752"/>
              <a:gd name="connsiteY1262" fmla="*/ 1001800 h 2412124"/>
              <a:gd name="connsiteX1263" fmla="*/ 1067787 w 3811752"/>
              <a:gd name="connsiteY1263" fmla="*/ 1008469 h 2412124"/>
              <a:gd name="connsiteX1264" fmla="*/ 1068252 w 3811752"/>
              <a:gd name="connsiteY1264" fmla="*/ 1021477 h 2412124"/>
              <a:gd name="connsiteX1265" fmla="*/ 1065921 w 3811752"/>
              <a:gd name="connsiteY1265" fmla="*/ 1028146 h 2412124"/>
              <a:gd name="connsiteX1266" fmla="*/ 1066152 w 3811752"/>
              <a:gd name="connsiteY1266" fmla="*/ 1031482 h 2412124"/>
              <a:gd name="connsiteX1267" fmla="*/ 1072915 w 3811752"/>
              <a:gd name="connsiteY1267" fmla="*/ 1032483 h 2412124"/>
              <a:gd name="connsiteX1268" fmla="*/ 1077578 w 3811752"/>
              <a:gd name="connsiteY1268" fmla="*/ 1031147 h 2412124"/>
              <a:gd name="connsiteX1269" fmla="*/ 1088539 w 3811752"/>
              <a:gd name="connsiteY1269" fmla="*/ 1037151 h 2412124"/>
              <a:gd name="connsiteX1270" fmla="*/ 1091336 w 3811752"/>
              <a:gd name="connsiteY1270" fmla="*/ 1040818 h 2412124"/>
              <a:gd name="connsiteX1271" fmla="*/ 1074081 w 3811752"/>
              <a:gd name="connsiteY1271" fmla="*/ 1069500 h 2412124"/>
              <a:gd name="connsiteX1272" fmla="*/ 1073381 w 3811752"/>
              <a:gd name="connsiteY1272" fmla="*/ 1097512 h 2412124"/>
              <a:gd name="connsiteX1273" fmla="*/ 1066386 w 3811752"/>
              <a:gd name="connsiteY1273" fmla="*/ 1115518 h 2412124"/>
              <a:gd name="connsiteX1274" fmla="*/ 1064055 w 3811752"/>
              <a:gd name="connsiteY1274" fmla="*/ 1121522 h 2412124"/>
              <a:gd name="connsiteX1275" fmla="*/ 1070814 w 3811752"/>
              <a:gd name="connsiteY1275" fmla="*/ 1134529 h 2412124"/>
              <a:gd name="connsiteX1276" fmla="*/ 1063820 w 3811752"/>
              <a:gd name="connsiteY1276" fmla="*/ 1145866 h 2412124"/>
              <a:gd name="connsiteX1277" fmla="*/ 1061724 w 3811752"/>
              <a:gd name="connsiteY1277" fmla="*/ 1154206 h 2412124"/>
              <a:gd name="connsiteX1278" fmla="*/ 1054025 w 3811752"/>
              <a:gd name="connsiteY1278" fmla="*/ 1168210 h 2412124"/>
              <a:gd name="connsiteX1279" fmla="*/ 1051928 w 3811752"/>
              <a:gd name="connsiteY1279" fmla="*/ 1168880 h 2412124"/>
              <a:gd name="connsiteX1280" fmla="*/ 1052859 w 3811752"/>
              <a:gd name="connsiteY1280" fmla="*/ 1174548 h 2412124"/>
              <a:gd name="connsiteX1281" fmla="*/ 1054260 w 3811752"/>
              <a:gd name="connsiteY1281" fmla="*/ 1176549 h 2412124"/>
              <a:gd name="connsiteX1282" fmla="*/ 1064520 w 3811752"/>
              <a:gd name="connsiteY1282" fmla="*/ 1193890 h 2412124"/>
              <a:gd name="connsiteX1283" fmla="*/ 1065686 w 3811752"/>
              <a:gd name="connsiteY1283" fmla="*/ 1197557 h 2412124"/>
              <a:gd name="connsiteX1284" fmla="*/ 1050763 w 3811752"/>
              <a:gd name="connsiteY1284" fmla="*/ 1218900 h 2412124"/>
              <a:gd name="connsiteX1285" fmla="*/ 1045630 w 3811752"/>
              <a:gd name="connsiteY1285" fmla="*/ 1231242 h 2412124"/>
              <a:gd name="connsiteX1286" fmla="*/ 1045400 w 3811752"/>
              <a:gd name="connsiteY1286" fmla="*/ 1237911 h 2412124"/>
              <a:gd name="connsiteX1287" fmla="*/ 1038871 w 3811752"/>
              <a:gd name="connsiteY1287" fmla="*/ 1244915 h 2412124"/>
              <a:gd name="connsiteX1288" fmla="*/ 1034674 w 3811752"/>
              <a:gd name="connsiteY1288" fmla="*/ 1244580 h 2412124"/>
              <a:gd name="connsiteX1289" fmla="*/ 1006688 w 3811752"/>
              <a:gd name="connsiteY1289" fmla="*/ 1207898 h 2412124"/>
              <a:gd name="connsiteX1290" fmla="*/ 995027 w 3811752"/>
              <a:gd name="connsiteY1290" fmla="*/ 1201229 h 2412124"/>
              <a:gd name="connsiteX1291" fmla="*/ 992695 w 3811752"/>
              <a:gd name="connsiteY1291" fmla="*/ 1198558 h 2412124"/>
              <a:gd name="connsiteX1292" fmla="*/ 1005288 w 3811752"/>
              <a:gd name="connsiteY1292" fmla="*/ 1156873 h 2412124"/>
              <a:gd name="connsiteX1293" fmla="*/ 1023247 w 3811752"/>
              <a:gd name="connsiteY1293" fmla="*/ 1138197 h 2412124"/>
              <a:gd name="connsiteX1294" fmla="*/ 1024413 w 3811752"/>
              <a:gd name="connsiteY1294" fmla="*/ 1134194 h 2412124"/>
              <a:gd name="connsiteX1295" fmla="*/ 1021146 w 3811752"/>
              <a:gd name="connsiteY1295" fmla="*/ 1133194 h 2412124"/>
              <a:gd name="connsiteX1296" fmla="*/ 1005288 w 3811752"/>
              <a:gd name="connsiteY1296" fmla="*/ 1140533 h 2412124"/>
              <a:gd name="connsiteX1297" fmla="*/ 978938 w 3811752"/>
              <a:gd name="connsiteY1297" fmla="*/ 1166209 h 2412124"/>
              <a:gd name="connsiteX1298" fmla="*/ 969377 w 3811752"/>
              <a:gd name="connsiteY1298" fmla="*/ 1189222 h 2412124"/>
              <a:gd name="connsiteX1299" fmla="*/ 967281 w 3811752"/>
              <a:gd name="connsiteY1299" fmla="*/ 1203896 h 2412124"/>
              <a:gd name="connsiteX1300" fmla="*/ 982435 w 3811752"/>
              <a:gd name="connsiteY1300" fmla="*/ 1222237 h 2412124"/>
              <a:gd name="connsiteX1301" fmla="*/ 993165 w 3811752"/>
              <a:gd name="connsiteY1301" fmla="*/ 1229907 h 2412124"/>
              <a:gd name="connsiteX1302" fmla="*/ 1007388 w 3811752"/>
              <a:gd name="connsiteY1302" fmla="*/ 1240243 h 2412124"/>
              <a:gd name="connsiteX1303" fmla="*/ 1016249 w 3811752"/>
              <a:gd name="connsiteY1303" fmla="*/ 1246917 h 2412124"/>
              <a:gd name="connsiteX1304" fmla="*/ 1018580 w 3811752"/>
              <a:gd name="connsiteY1304" fmla="*/ 1250584 h 2412124"/>
              <a:gd name="connsiteX1305" fmla="*/ 1019746 w 3811752"/>
              <a:gd name="connsiteY1305" fmla="*/ 1253586 h 2412124"/>
              <a:gd name="connsiteX1306" fmla="*/ 1016949 w 3811752"/>
              <a:gd name="connsiteY1306" fmla="*/ 1258919 h 2412124"/>
              <a:gd name="connsiteX1307" fmla="*/ 1004122 w 3811752"/>
              <a:gd name="connsiteY1307" fmla="*/ 1274593 h 2412124"/>
              <a:gd name="connsiteX1308" fmla="*/ 995497 w 3811752"/>
              <a:gd name="connsiteY1308" fmla="*/ 1297607 h 2412124"/>
              <a:gd name="connsiteX1309" fmla="*/ 985466 w 3811752"/>
              <a:gd name="connsiteY1309" fmla="*/ 1307608 h 2412124"/>
              <a:gd name="connsiteX1310" fmla="*/ 970543 w 3811752"/>
              <a:gd name="connsiteY1310" fmla="*/ 1290933 h 2412124"/>
              <a:gd name="connsiteX1311" fmla="*/ 966581 w 3811752"/>
              <a:gd name="connsiteY1311" fmla="*/ 1287932 h 2412124"/>
              <a:gd name="connsiteX1312" fmla="*/ 956550 w 3811752"/>
              <a:gd name="connsiteY1312" fmla="*/ 1279931 h 2412124"/>
              <a:gd name="connsiteX1313" fmla="*/ 926703 w 3811752"/>
              <a:gd name="connsiteY1313" fmla="*/ 1226905 h 2412124"/>
              <a:gd name="connsiteX1314" fmla="*/ 934633 w 3811752"/>
              <a:gd name="connsiteY1314" fmla="*/ 1203896 h 2412124"/>
              <a:gd name="connsiteX1315" fmla="*/ 943027 w 3811752"/>
              <a:gd name="connsiteY1315" fmla="*/ 1194891 h 2412124"/>
              <a:gd name="connsiteX1316" fmla="*/ 944193 w 3811752"/>
              <a:gd name="connsiteY1316" fmla="*/ 1158208 h 2412124"/>
              <a:gd name="connsiteX1317" fmla="*/ 940927 w 3811752"/>
              <a:gd name="connsiteY1317" fmla="*/ 1148868 h 2412124"/>
              <a:gd name="connsiteX1318" fmla="*/ 940461 w 3811752"/>
              <a:gd name="connsiteY1318" fmla="*/ 1147537 h 2412124"/>
              <a:gd name="connsiteX1319" fmla="*/ 932066 w 3811752"/>
              <a:gd name="connsiteY1319" fmla="*/ 1143200 h 2412124"/>
              <a:gd name="connsiteX1320" fmla="*/ 930435 w 3811752"/>
              <a:gd name="connsiteY1320" fmla="*/ 1150204 h 2412124"/>
              <a:gd name="connsiteX1321" fmla="*/ 933002 w 3811752"/>
              <a:gd name="connsiteY1321" fmla="*/ 1167879 h 2412124"/>
              <a:gd name="connsiteX1322" fmla="*/ 931836 w 3811752"/>
              <a:gd name="connsiteY1322" fmla="*/ 1173548 h 2412124"/>
              <a:gd name="connsiteX1323" fmla="*/ 920175 w 3811752"/>
              <a:gd name="connsiteY1323" fmla="*/ 1188552 h 2412124"/>
              <a:gd name="connsiteX1324" fmla="*/ 911545 w 3811752"/>
              <a:gd name="connsiteY1324" fmla="*/ 1208229 h 2412124"/>
              <a:gd name="connsiteX1325" fmla="*/ 915277 w 3811752"/>
              <a:gd name="connsiteY1325" fmla="*/ 1233574 h 2412124"/>
              <a:gd name="connsiteX1326" fmla="*/ 923907 w 3811752"/>
              <a:gd name="connsiteY1326" fmla="*/ 1251249 h 2412124"/>
              <a:gd name="connsiteX1327" fmla="*/ 913876 w 3811752"/>
              <a:gd name="connsiteY1327" fmla="*/ 1279261 h 2412124"/>
              <a:gd name="connsiteX1328" fmla="*/ 913411 w 3811752"/>
              <a:gd name="connsiteY1328" fmla="*/ 1280932 h 2412124"/>
              <a:gd name="connsiteX1329" fmla="*/ 917143 w 3811752"/>
              <a:gd name="connsiteY1329" fmla="*/ 1281933 h 2412124"/>
              <a:gd name="connsiteX1330" fmla="*/ 935798 w 3811752"/>
              <a:gd name="connsiteY1330" fmla="*/ 1271257 h 2412124"/>
              <a:gd name="connsiteX1331" fmla="*/ 954689 w 3811752"/>
              <a:gd name="connsiteY1331" fmla="*/ 1310610 h 2412124"/>
              <a:gd name="connsiteX1332" fmla="*/ 981039 w 3811752"/>
              <a:gd name="connsiteY1332" fmla="*/ 1324618 h 2412124"/>
              <a:gd name="connsiteX1333" fmla="*/ 990599 w 3811752"/>
              <a:gd name="connsiteY1333" fmla="*/ 1324283 h 2412124"/>
              <a:gd name="connsiteX1334" fmla="*/ 1002025 w 3811752"/>
              <a:gd name="connsiteY1334" fmla="*/ 1323953 h 2412124"/>
              <a:gd name="connsiteX1335" fmla="*/ 1015548 w 3811752"/>
              <a:gd name="connsiteY1335" fmla="*/ 1303941 h 2412124"/>
              <a:gd name="connsiteX1336" fmla="*/ 1024643 w 3811752"/>
              <a:gd name="connsiteY1336" fmla="*/ 1298603 h 2412124"/>
              <a:gd name="connsiteX1337" fmla="*/ 1032808 w 3811752"/>
              <a:gd name="connsiteY1337" fmla="*/ 1278596 h 2412124"/>
              <a:gd name="connsiteX1338" fmla="*/ 1044699 w 3811752"/>
              <a:gd name="connsiteY1338" fmla="*/ 1272262 h 2412124"/>
              <a:gd name="connsiteX1339" fmla="*/ 1046100 w 3811752"/>
              <a:gd name="connsiteY1339" fmla="*/ 1265923 h 2412124"/>
              <a:gd name="connsiteX1340" fmla="*/ 1049597 w 3811752"/>
              <a:gd name="connsiteY1340" fmla="*/ 1249918 h 2412124"/>
              <a:gd name="connsiteX1341" fmla="*/ 1058692 w 3811752"/>
              <a:gd name="connsiteY1341" fmla="*/ 1226239 h 2412124"/>
              <a:gd name="connsiteX1342" fmla="*/ 1075481 w 3811752"/>
              <a:gd name="connsiteY1342" fmla="*/ 1193224 h 2412124"/>
              <a:gd name="connsiteX1343" fmla="*/ 1065686 w 3811752"/>
              <a:gd name="connsiteY1343" fmla="*/ 1175879 h 2412124"/>
              <a:gd name="connsiteX1344" fmla="*/ 1065686 w 3811752"/>
              <a:gd name="connsiteY1344" fmla="*/ 1174883 h 2412124"/>
              <a:gd name="connsiteX1345" fmla="*/ 1069183 w 3811752"/>
              <a:gd name="connsiteY1345" fmla="*/ 1174548 h 2412124"/>
              <a:gd name="connsiteX1346" fmla="*/ 1072680 w 3811752"/>
              <a:gd name="connsiteY1346" fmla="*/ 1175879 h 2412124"/>
              <a:gd name="connsiteX1347" fmla="*/ 1102762 w 3811752"/>
              <a:gd name="connsiteY1347" fmla="*/ 1203226 h 2412124"/>
              <a:gd name="connsiteX1348" fmla="*/ 1116054 w 3811752"/>
              <a:gd name="connsiteY1348" fmla="*/ 1210565 h 2412124"/>
              <a:gd name="connsiteX1349" fmla="*/ 1119321 w 3811752"/>
              <a:gd name="connsiteY1349" fmla="*/ 1209564 h 2412124"/>
              <a:gd name="connsiteX1350" fmla="*/ 1123283 w 3811752"/>
              <a:gd name="connsiteY1350" fmla="*/ 1208564 h 2412124"/>
              <a:gd name="connsiteX1351" fmla="*/ 1128881 w 3811752"/>
              <a:gd name="connsiteY1351" fmla="*/ 1199893 h 2412124"/>
              <a:gd name="connsiteX1352" fmla="*/ 1133079 w 3811752"/>
              <a:gd name="connsiteY1352" fmla="*/ 1195226 h 2412124"/>
              <a:gd name="connsiteX1353" fmla="*/ 1130978 w 3811752"/>
              <a:gd name="connsiteY1353" fmla="*/ 1191554 h 2412124"/>
              <a:gd name="connsiteX1354" fmla="*/ 1125850 w 3811752"/>
              <a:gd name="connsiteY1354" fmla="*/ 1188887 h 2412124"/>
              <a:gd name="connsiteX1355" fmla="*/ 1121887 w 3811752"/>
              <a:gd name="connsiteY1355" fmla="*/ 1190223 h 2412124"/>
              <a:gd name="connsiteX1356" fmla="*/ 1115824 w 3811752"/>
              <a:gd name="connsiteY1356" fmla="*/ 1186886 h 2412124"/>
              <a:gd name="connsiteX1357" fmla="*/ 1116755 w 3811752"/>
              <a:gd name="connsiteY1357" fmla="*/ 1182884 h 2412124"/>
              <a:gd name="connsiteX1358" fmla="*/ 1126085 w 3811752"/>
              <a:gd name="connsiteY1358" fmla="*/ 1173883 h 2412124"/>
              <a:gd name="connsiteX1359" fmla="*/ 801013 w 3811752"/>
              <a:gd name="connsiteY1359" fmla="*/ 338 h 2412124"/>
              <a:gd name="connsiteX1360" fmla="*/ 827828 w 3811752"/>
              <a:gd name="connsiteY1360" fmla="*/ 338 h 2412124"/>
              <a:gd name="connsiteX1361" fmla="*/ 834592 w 3811752"/>
              <a:gd name="connsiteY1361" fmla="*/ 17679 h 2412124"/>
              <a:gd name="connsiteX1362" fmla="*/ 831325 w 3811752"/>
              <a:gd name="connsiteY1362" fmla="*/ 20014 h 2412124"/>
              <a:gd name="connsiteX1363" fmla="*/ 825032 w 3811752"/>
              <a:gd name="connsiteY1363" fmla="*/ 17679 h 2412124"/>
              <a:gd name="connsiteX1364" fmla="*/ 815471 w 3811752"/>
              <a:gd name="connsiteY1364" fmla="*/ 19013 h 2412124"/>
              <a:gd name="connsiteX1365" fmla="*/ 804275 w 3811752"/>
              <a:gd name="connsiteY1365" fmla="*/ 18347 h 2412124"/>
              <a:gd name="connsiteX1366" fmla="*/ 803810 w 3811752"/>
              <a:gd name="connsiteY1366" fmla="*/ 11343 h 2412124"/>
              <a:gd name="connsiteX1367" fmla="*/ 801013 w 3811752"/>
              <a:gd name="connsiteY1367" fmla="*/ 338 h 2412124"/>
              <a:gd name="connsiteX1368" fmla="*/ 993396 w 3811752"/>
              <a:gd name="connsiteY1368" fmla="*/ 185089 h 2412124"/>
              <a:gd name="connsiteX1369" fmla="*/ 989899 w 3811752"/>
              <a:gd name="connsiteY1369" fmla="*/ 180753 h 2412124"/>
              <a:gd name="connsiteX1370" fmla="*/ 983835 w 3811752"/>
              <a:gd name="connsiteY1370" fmla="*/ 177084 h 2412124"/>
              <a:gd name="connsiteX1371" fmla="*/ 980569 w 3811752"/>
              <a:gd name="connsiteY1371" fmla="*/ 189090 h 2412124"/>
              <a:gd name="connsiteX1372" fmla="*/ 980569 w 3811752"/>
              <a:gd name="connsiteY1372" fmla="*/ 194759 h 2412124"/>
              <a:gd name="connsiteX1373" fmla="*/ 982204 w 3811752"/>
              <a:gd name="connsiteY1373" fmla="*/ 199429 h 2412124"/>
              <a:gd name="connsiteX1374" fmla="*/ 990364 w 3811752"/>
              <a:gd name="connsiteY1374" fmla="*/ 199095 h 2412124"/>
              <a:gd name="connsiteX1375" fmla="*/ 995492 w 3811752"/>
              <a:gd name="connsiteY1375" fmla="*/ 203096 h 2412124"/>
              <a:gd name="connsiteX1376" fmla="*/ 1004357 w 3811752"/>
              <a:gd name="connsiteY1376" fmla="*/ 224440 h 2412124"/>
              <a:gd name="connsiteX1377" fmla="*/ 1023012 w 3811752"/>
              <a:gd name="connsiteY1377" fmla="*/ 244782 h 2412124"/>
              <a:gd name="connsiteX1378" fmla="*/ 1031872 w 3811752"/>
              <a:gd name="connsiteY1378" fmla="*/ 249118 h 2412124"/>
              <a:gd name="connsiteX1379" fmla="*/ 1035369 w 3811752"/>
              <a:gd name="connsiteY1379" fmla="*/ 249452 h 2412124"/>
              <a:gd name="connsiteX1380" fmla="*/ 1031172 w 3811752"/>
              <a:gd name="connsiteY1380" fmla="*/ 231443 h 2412124"/>
              <a:gd name="connsiteX1381" fmla="*/ 1018345 w 3811752"/>
              <a:gd name="connsiteY1381" fmla="*/ 217103 h 2412124"/>
              <a:gd name="connsiteX1382" fmla="*/ 1009254 w 3811752"/>
              <a:gd name="connsiteY1382" fmla="*/ 213102 h 2412124"/>
              <a:gd name="connsiteX1383" fmla="*/ 1006453 w 3811752"/>
              <a:gd name="connsiteY1383" fmla="*/ 206431 h 2412124"/>
              <a:gd name="connsiteX1384" fmla="*/ 993396 w 3811752"/>
              <a:gd name="connsiteY1384" fmla="*/ 185089 h 2412124"/>
              <a:gd name="connsiteX1385" fmla="*/ 1085973 w 3811752"/>
              <a:gd name="connsiteY1385" fmla="*/ 491569 h 2412124"/>
              <a:gd name="connsiteX1386" fmla="*/ 1079444 w 3811752"/>
              <a:gd name="connsiteY1386" fmla="*/ 498238 h 2412124"/>
              <a:gd name="connsiteX1387" fmla="*/ 1077813 w 3811752"/>
              <a:gd name="connsiteY1387" fmla="*/ 500239 h 2412124"/>
              <a:gd name="connsiteX1388" fmla="*/ 1073846 w 3811752"/>
              <a:gd name="connsiteY1388" fmla="*/ 502240 h 2412124"/>
              <a:gd name="connsiteX1389" fmla="*/ 1063585 w 3811752"/>
              <a:gd name="connsiteY1389" fmla="*/ 502910 h 2412124"/>
              <a:gd name="connsiteX1390" fmla="*/ 1060554 w 3811752"/>
              <a:gd name="connsiteY1390" fmla="*/ 502575 h 2412124"/>
              <a:gd name="connsiteX1391" fmla="*/ 1052394 w 3811752"/>
              <a:gd name="connsiteY1391" fmla="*/ 493570 h 2412124"/>
              <a:gd name="connsiteX1392" fmla="*/ 1047961 w 3811752"/>
              <a:gd name="connsiteY1392" fmla="*/ 491238 h 2412124"/>
              <a:gd name="connsiteX1393" fmla="*/ 1040267 w 3811752"/>
              <a:gd name="connsiteY1393" fmla="*/ 491238 h 2412124"/>
              <a:gd name="connsiteX1394" fmla="*/ 1031172 w 3811752"/>
              <a:gd name="connsiteY1394" fmla="*/ 494235 h 2412124"/>
              <a:gd name="connsiteX1395" fmla="*/ 1027210 w 3811752"/>
              <a:gd name="connsiteY1395" fmla="*/ 497572 h 2412124"/>
              <a:gd name="connsiteX1396" fmla="*/ 1030006 w 3811752"/>
              <a:gd name="connsiteY1396" fmla="*/ 501910 h 2412124"/>
              <a:gd name="connsiteX1397" fmla="*/ 1028610 w 3811752"/>
              <a:gd name="connsiteY1397" fmla="*/ 511245 h 2412124"/>
              <a:gd name="connsiteX1398" fmla="*/ 1014383 w 3811752"/>
              <a:gd name="connsiteY1398" fmla="*/ 514247 h 2412124"/>
              <a:gd name="connsiteX1399" fmla="*/ 1014152 w 3811752"/>
              <a:gd name="connsiteY1399" fmla="*/ 518249 h 2412124"/>
              <a:gd name="connsiteX1400" fmla="*/ 1006453 w 3811752"/>
              <a:gd name="connsiteY1400" fmla="*/ 531257 h 2412124"/>
              <a:gd name="connsiteX1401" fmla="*/ 1006688 w 3811752"/>
              <a:gd name="connsiteY1401" fmla="*/ 542925 h 2412124"/>
              <a:gd name="connsiteX1402" fmla="*/ 1024878 w 3811752"/>
              <a:gd name="connsiteY1402" fmla="*/ 545261 h 2412124"/>
              <a:gd name="connsiteX1403" fmla="*/ 1026274 w 3811752"/>
              <a:gd name="connsiteY1403" fmla="*/ 543925 h 2412124"/>
              <a:gd name="connsiteX1404" fmla="*/ 1037005 w 3811752"/>
              <a:gd name="connsiteY1404" fmla="*/ 553931 h 2412124"/>
              <a:gd name="connsiteX1405" fmla="*/ 1045865 w 3811752"/>
              <a:gd name="connsiteY1405" fmla="*/ 569605 h 2412124"/>
              <a:gd name="connsiteX1406" fmla="*/ 1047031 w 3811752"/>
              <a:gd name="connsiteY1406" fmla="*/ 571942 h 2412124"/>
              <a:gd name="connsiteX1407" fmla="*/ 1048662 w 3811752"/>
              <a:gd name="connsiteY1407" fmla="*/ 580277 h 2412124"/>
              <a:gd name="connsiteX1408" fmla="*/ 1052394 w 3811752"/>
              <a:gd name="connsiteY1408" fmla="*/ 590618 h 2412124"/>
              <a:gd name="connsiteX1409" fmla="*/ 1055891 w 3811752"/>
              <a:gd name="connsiteY1409" fmla="*/ 595616 h 2412124"/>
              <a:gd name="connsiteX1410" fmla="*/ 1060554 w 3811752"/>
              <a:gd name="connsiteY1410" fmla="*/ 615958 h 2412124"/>
              <a:gd name="connsiteX1411" fmla="*/ 1059623 w 3811752"/>
              <a:gd name="connsiteY1411" fmla="*/ 619630 h 2412124"/>
              <a:gd name="connsiteX1412" fmla="*/ 1054025 w 3811752"/>
              <a:gd name="connsiteY1412" fmla="*/ 625964 h 2412124"/>
              <a:gd name="connsiteX1413" fmla="*/ 1053794 w 3811752"/>
              <a:gd name="connsiteY1413" fmla="*/ 627965 h 2412124"/>
              <a:gd name="connsiteX1414" fmla="*/ 1062420 w 3811752"/>
              <a:gd name="connsiteY1414" fmla="*/ 645306 h 2412124"/>
              <a:gd name="connsiteX1415" fmla="*/ 1066852 w 3811752"/>
              <a:gd name="connsiteY1415" fmla="*/ 662651 h 2412124"/>
              <a:gd name="connsiteX1416" fmla="*/ 1069884 w 3811752"/>
              <a:gd name="connsiteY1416" fmla="*/ 664317 h 2412124"/>
              <a:gd name="connsiteX1417" fmla="*/ 1080844 w 3811752"/>
              <a:gd name="connsiteY1417" fmla="*/ 659314 h 2412124"/>
              <a:gd name="connsiteX1418" fmla="*/ 1082010 w 3811752"/>
              <a:gd name="connsiteY1418" fmla="*/ 657978 h 2412124"/>
              <a:gd name="connsiteX1419" fmla="*/ 1083406 w 3811752"/>
              <a:gd name="connsiteY1419" fmla="*/ 646641 h 2412124"/>
              <a:gd name="connsiteX1420" fmla="*/ 1080610 w 3811752"/>
              <a:gd name="connsiteY1420" fmla="*/ 642639 h 2412124"/>
              <a:gd name="connsiteX1421" fmla="*/ 1076412 w 3811752"/>
              <a:gd name="connsiteY1421" fmla="*/ 631968 h 2412124"/>
              <a:gd name="connsiteX1422" fmla="*/ 1082476 w 3811752"/>
              <a:gd name="connsiteY1422" fmla="*/ 631302 h 2412124"/>
              <a:gd name="connsiteX1423" fmla="*/ 1093202 w 3811752"/>
              <a:gd name="connsiteY1423" fmla="*/ 633634 h 2412124"/>
              <a:gd name="connsiteX1424" fmla="*/ 1107660 w 3811752"/>
              <a:gd name="connsiteY1424" fmla="*/ 651309 h 2412124"/>
              <a:gd name="connsiteX1425" fmla="*/ 1113958 w 3811752"/>
              <a:gd name="connsiteY1425" fmla="*/ 661315 h 2412124"/>
              <a:gd name="connsiteX1426" fmla="*/ 1122353 w 3811752"/>
              <a:gd name="connsiteY1426" fmla="*/ 667654 h 2412124"/>
              <a:gd name="connsiteX1427" fmla="*/ 1137276 w 3811752"/>
              <a:gd name="connsiteY1427" fmla="*/ 673653 h 2412124"/>
              <a:gd name="connsiteX1428" fmla="*/ 1143805 w 3811752"/>
              <a:gd name="connsiteY1428" fmla="*/ 675323 h 2412124"/>
              <a:gd name="connsiteX1429" fmla="*/ 1149168 w 3811752"/>
              <a:gd name="connsiteY1429" fmla="*/ 675323 h 2412124"/>
              <a:gd name="connsiteX1430" fmla="*/ 1150799 w 3811752"/>
              <a:gd name="connsiteY1430" fmla="*/ 698667 h 2412124"/>
              <a:gd name="connsiteX1431" fmla="*/ 1152665 w 3811752"/>
              <a:gd name="connsiteY1431" fmla="*/ 702335 h 2412124"/>
              <a:gd name="connsiteX1432" fmla="*/ 1160364 w 3811752"/>
              <a:gd name="connsiteY1432" fmla="*/ 712006 h 2412124"/>
              <a:gd name="connsiteX1433" fmla="*/ 1161995 w 3811752"/>
              <a:gd name="connsiteY1433" fmla="*/ 720676 h 2412124"/>
              <a:gd name="connsiteX1434" fmla="*/ 1162225 w 3811752"/>
              <a:gd name="connsiteY1434" fmla="*/ 728015 h 2412124"/>
              <a:gd name="connsiteX1435" fmla="*/ 1161760 w 3811752"/>
              <a:gd name="connsiteY1435" fmla="*/ 731682 h 2412124"/>
              <a:gd name="connsiteX1436" fmla="*/ 1157798 w 3811752"/>
              <a:gd name="connsiteY1436" fmla="*/ 742689 h 2412124"/>
              <a:gd name="connsiteX1437" fmla="*/ 1153365 w 3811752"/>
              <a:gd name="connsiteY1437" fmla="*/ 746356 h 2412124"/>
              <a:gd name="connsiteX1438" fmla="*/ 1148937 w 3811752"/>
              <a:gd name="connsiteY1438" fmla="*/ 752355 h 2412124"/>
              <a:gd name="connsiteX1439" fmla="*/ 1149403 w 3811752"/>
              <a:gd name="connsiteY1439" fmla="*/ 761695 h 2412124"/>
              <a:gd name="connsiteX1440" fmla="*/ 1148703 w 3811752"/>
              <a:gd name="connsiteY1440" fmla="*/ 764697 h 2412124"/>
              <a:gd name="connsiteX1441" fmla="*/ 1147071 w 3811752"/>
              <a:gd name="connsiteY1441" fmla="*/ 766028 h 2412124"/>
              <a:gd name="connsiteX1442" fmla="*/ 1142404 w 3811752"/>
              <a:gd name="connsiteY1442" fmla="*/ 765032 h 2412124"/>
              <a:gd name="connsiteX1443" fmla="*/ 1138907 w 3811752"/>
              <a:gd name="connsiteY1443" fmla="*/ 760360 h 2412124"/>
              <a:gd name="connsiteX1444" fmla="*/ 1128181 w 3811752"/>
              <a:gd name="connsiteY1444" fmla="*/ 760360 h 2412124"/>
              <a:gd name="connsiteX1445" fmla="*/ 1122583 w 3811752"/>
              <a:gd name="connsiteY1445" fmla="*/ 758694 h 2412124"/>
              <a:gd name="connsiteX1446" fmla="*/ 1115589 w 3811752"/>
              <a:gd name="connsiteY1446" fmla="*/ 747687 h 2412124"/>
              <a:gd name="connsiteX1447" fmla="*/ 1115354 w 3811752"/>
              <a:gd name="connsiteY1447" fmla="*/ 743689 h 2412124"/>
              <a:gd name="connsiteX1448" fmla="*/ 1117690 w 3811752"/>
              <a:gd name="connsiteY1448" fmla="*/ 736350 h 2412124"/>
              <a:gd name="connsiteX1449" fmla="*/ 1117690 w 3811752"/>
              <a:gd name="connsiteY1449" fmla="*/ 732683 h 2412124"/>
              <a:gd name="connsiteX1450" fmla="*/ 1114889 w 3811752"/>
              <a:gd name="connsiteY1450" fmla="*/ 725013 h 2412124"/>
              <a:gd name="connsiteX1451" fmla="*/ 1102297 w 3811752"/>
              <a:gd name="connsiteY1451" fmla="*/ 707338 h 2412124"/>
              <a:gd name="connsiteX1452" fmla="*/ 1095068 w 3811752"/>
              <a:gd name="connsiteY1452" fmla="*/ 705667 h 2412124"/>
              <a:gd name="connsiteX1453" fmla="*/ 1088304 w 3811752"/>
              <a:gd name="connsiteY1453" fmla="*/ 708338 h 2412124"/>
              <a:gd name="connsiteX1454" fmla="*/ 1081775 w 3811752"/>
              <a:gd name="connsiteY1454" fmla="*/ 712341 h 2412124"/>
              <a:gd name="connsiteX1455" fmla="*/ 1080144 w 3811752"/>
              <a:gd name="connsiteY1455" fmla="*/ 716673 h 2412124"/>
              <a:gd name="connsiteX1456" fmla="*/ 1078513 w 3811752"/>
              <a:gd name="connsiteY1456" fmla="*/ 718009 h 2412124"/>
              <a:gd name="connsiteX1457" fmla="*/ 1066152 w 3811752"/>
              <a:gd name="connsiteY1457" fmla="*/ 722011 h 2412124"/>
              <a:gd name="connsiteX1458" fmla="*/ 1063585 w 3811752"/>
              <a:gd name="connsiteY1458" fmla="*/ 717674 h 2412124"/>
              <a:gd name="connsiteX1459" fmla="*/ 1064055 w 3811752"/>
              <a:gd name="connsiteY1459" fmla="*/ 715007 h 2412124"/>
              <a:gd name="connsiteX1460" fmla="*/ 1068017 w 3811752"/>
              <a:gd name="connsiteY1460" fmla="*/ 709004 h 2412124"/>
              <a:gd name="connsiteX1461" fmla="*/ 1068718 w 3811752"/>
              <a:gd name="connsiteY1461" fmla="*/ 704001 h 2412124"/>
              <a:gd name="connsiteX1462" fmla="*/ 1068017 w 3811752"/>
              <a:gd name="connsiteY1462" fmla="*/ 701669 h 2412124"/>
              <a:gd name="connsiteX1463" fmla="*/ 1059623 w 3811752"/>
              <a:gd name="connsiteY1463" fmla="*/ 694665 h 2412124"/>
              <a:gd name="connsiteX1464" fmla="*/ 1049127 w 3811752"/>
              <a:gd name="connsiteY1464" fmla="*/ 691994 h 2412124"/>
              <a:gd name="connsiteX1465" fmla="*/ 1036535 w 3811752"/>
              <a:gd name="connsiteY1465" fmla="*/ 677655 h 2412124"/>
              <a:gd name="connsiteX1466" fmla="*/ 1041668 w 3811752"/>
              <a:gd name="connsiteY1466" fmla="*/ 671987 h 2412124"/>
              <a:gd name="connsiteX1467" fmla="*/ 1043299 w 3811752"/>
              <a:gd name="connsiteY1467" fmla="*/ 666318 h 2412124"/>
              <a:gd name="connsiteX1468" fmla="*/ 1042598 w 3811752"/>
              <a:gd name="connsiteY1468" fmla="*/ 659980 h 2412124"/>
              <a:gd name="connsiteX1469" fmla="*/ 1033273 w 3811752"/>
              <a:gd name="connsiteY1469" fmla="*/ 648308 h 2412124"/>
              <a:gd name="connsiteX1470" fmla="*/ 1033738 w 3811752"/>
              <a:gd name="connsiteY1470" fmla="*/ 643640 h 2412124"/>
              <a:gd name="connsiteX1471" fmla="*/ 1036535 w 3811752"/>
              <a:gd name="connsiteY1471" fmla="*/ 637971 h 2412124"/>
              <a:gd name="connsiteX1472" fmla="*/ 1040967 w 3811752"/>
              <a:gd name="connsiteY1472" fmla="*/ 621962 h 2412124"/>
              <a:gd name="connsiteX1473" fmla="*/ 1039101 w 3811752"/>
              <a:gd name="connsiteY1473" fmla="*/ 604956 h 2412124"/>
              <a:gd name="connsiteX1474" fmla="*/ 1035369 w 3811752"/>
              <a:gd name="connsiteY1474" fmla="*/ 593284 h 2412124"/>
              <a:gd name="connsiteX1475" fmla="*/ 1031642 w 3811752"/>
              <a:gd name="connsiteY1475" fmla="*/ 588281 h 2412124"/>
              <a:gd name="connsiteX1476" fmla="*/ 1023943 w 3811752"/>
              <a:gd name="connsiteY1476" fmla="*/ 585280 h 2412124"/>
              <a:gd name="connsiteX1477" fmla="*/ 1012752 w 3811752"/>
              <a:gd name="connsiteY1477" fmla="*/ 585945 h 2412124"/>
              <a:gd name="connsiteX1478" fmla="*/ 1005522 w 3811752"/>
              <a:gd name="connsiteY1478" fmla="*/ 589617 h 2412124"/>
              <a:gd name="connsiteX1479" fmla="*/ 1002491 w 3811752"/>
              <a:gd name="connsiteY1479" fmla="*/ 591283 h 2412124"/>
              <a:gd name="connsiteX1480" fmla="*/ 1001325 w 3811752"/>
              <a:gd name="connsiteY1480" fmla="*/ 590948 h 2412124"/>
              <a:gd name="connsiteX1481" fmla="*/ 997828 w 3811752"/>
              <a:gd name="connsiteY1481" fmla="*/ 577275 h 2412124"/>
              <a:gd name="connsiteX1482" fmla="*/ 994796 w 3811752"/>
              <a:gd name="connsiteY1482" fmla="*/ 572607 h 2412124"/>
              <a:gd name="connsiteX1483" fmla="*/ 985701 w 3811752"/>
              <a:gd name="connsiteY1483" fmla="*/ 564272 h 2412124"/>
              <a:gd name="connsiteX1484" fmla="*/ 974275 w 3811752"/>
              <a:gd name="connsiteY1484" fmla="*/ 559600 h 2412124"/>
              <a:gd name="connsiteX1485" fmla="*/ 969612 w 3811752"/>
              <a:gd name="connsiteY1485" fmla="*/ 552930 h 2412124"/>
              <a:gd name="connsiteX1486" fmla="*/ 960748 w 3811752"/>
              <a:gd name="connsiteY1486" fmla="*/ 548928 h 2412124"/>
              <a:gd name="connsiteX1487" fmla="*/ 957251 w 3811752"/>
              <a:gd name="connsiteY1487" fmla="*/ 542594 h 2412124"/>
              <a:gd name="connsiteX1488" fmla="*/ 957251 w 3811752"/>
              <a:gd name="connsiteY1488" fmla="*/ 540593 h 2412124"/>
              <a:gd name="connsiteX1489" fmla="*/ 965645 w 3811752"/>
              <a:gd name="connsiteY1489" fmla="*/ 517914 h 2412124"/>
              <a:gd name="connsiteX1490" fmla="*/ 975676 w 3811752"/>
              <a:gd name="connsiteY1490" fmla="*/ 504241 h 2412124"/>
              <a:gd name="connsiteX1491" fmla="*/ 980338 w 3811752"/>
              <a:gd name="connsiteY1491" fmla="*/ 486901 h 2412124"/>
              <a:gd name="connsiteX1492" fmla="*/ 988033 w 3811752"/>
              <a:gd name="connsiteY1492" fmla="*/ 479231 h 2412124"/>
              <a:gd name="connsiteX1493" fmla="*/ 1004122 w 3811752"/>
              <a:gd name="connsiteY1493" fmla="*/ 451885 h 2412124"/>
              <a:gd name="connsiteX1494" fmla="*/ 1008554 w 3811752"/>
              <a:gd name="connsiteY1494" fmla="*/ 437877 h 2412124"/>
              <a:gd name="connsiteX1495" fmla="*/ 1008554 w 3811752"/>
              <a:gd name="connsiteY1495" fmla="*/ 419202 h 2412124"/>
              <a:gd name="connsiteX1496" fmla="*/ 1018349 w 3811752"/>
              <a:gd name="connsiteY1496" fmla="*/ 416535 h 2412124"/>
              <a:gd name="connsiteX1497" fmla="*/ 1023012 w 3811752"/>
              <a:gd name="connsiteY1497" fmla="*/ 417202 h 2412124"/>
              <a:gd name="connsiteX1498" fmla="*/ 1024178 w 3811752"/>
              <a:gd name="connsiteY1498" fmla="*/ 419536 h 2412124"/>
              <a:gd name="connsiteX1499" fmla="*/ 1023478 w 3811752"/>
              <a:gd name="connsiteY1499" fmla="*/ 421203 h 2412124"/>
              <a:gd name="connsiteX1500" fmla="*/ 1021847 w 3811752"/>
              <a:gd name="connsiteY1500" fmla="*/ 421537 h 2412124"/>
              <a:gd name="connsiteX1501" fmla="*/ 1021612 w 3811752"/>
              <a:gd name="connsiteY1501" fmla="*/ 423204 h 2412124"/>
              <a:gd name="connsiteX1502" fmla="*/ 1022777 w 3811752"/>
              <a:gd name="connsiteY1502" fmla="*/ 423538 h 2412124"/>
              <a:gd name="connsiteX1503" fmla="*/ 1026509 w 3811752"/>
              <a:gd name="connsiteY1503" fmla="*/ 422204 h 2412124"/>
              <a:gd name="connsiteX1504" fmla="*/ 1031872 w 3811752"/>
              <a:gd name="connsiteY1504" fmla="*/ 415201 h 2412124"/>
              <a:gd name="connsiteX1505" fmla="*/ 1035369 w 3811752"/>
              <a:gd name="connsiteY1505" fmla="*/ 412199 h 2412124"/>
              <a:gd name="connsiteX1506" fmla="*/ 1039101 w 3811752"/>
              <a:gd name="connsiteY1506" fmla="*/ 413200 h 2412124"/>
              <a:gd name="connsiteX1507" fmla="*/ 1041668 w 3811752"/>
              <a:gd name="connsiteY1507" fmla="*/ 416201 h 2412124"/>
              <a:gd name="connsiteX1508" fmla="*/ 1042368 w 3811752"/>
              <a:gd name="connsiteY1508" fmla="*/ 422204 h 2412124"/>
              <a:gd name="connsiteX1509" fmla="*/ 1047496 w 3811752"/>
              <a:gd name="connsiteY1509" fmla="*/ 423538 h 2412124"/>
              <a:gd name="connsiteX1510" fmla="*/ 1045630 w 3811752"/>
              <a:gd name="connsiteY1510" fmla="*/ 446215 h 2412124"/>
              <a:gd name="connsiteX1511" fmla="*/ 1047496 w 3811752"/>
              <a:gd name="connsiteY1511" fmla="*/ 452885 h 2412124"/>
              <a:gd name="connsiteX1512" fmla="*/ 1057057 w 3811752"/>
              <a:gd name="connsiteY1512" fmla="*/ 456222 h 2412124"/>
              <a:gd name="connsiteX1513" fmla="*/ 1063820 w 3811752"/>
              <a:gd name="connsiteY1513" fmla="*/ 460555 h 2412124"/>
              <a:gd name="connsiteX1514" fmla="*/ 1081075 w 3811752"/>
              <a:gd name="connsiteY1514" fmla="*/ 475894 h 2412124"/>
              <a:gd name="connsiteX1515" fmla="*/ 1085742 w 3811752"/>
              <a:gd name="connsiteY1515" fmla="*/ 482898 h 2412124"/>
              <a:gd name="connsiteX1516" fmla="*/ 1086673 w 3811752"/>
              <a:gd name="connsiteY1516" fmla="*/ 489902 h 2412124"/>
              <a:gd name="connsiteX1517" fmla="*/ 1085973 w 3811752"/>
              <a:gd name="connsiteY1517" fmla="*/ 491569 h 2412124"/>
              <a:gd name="connsiteX1518" fmla="*/ 1097399 w 3811752"/>
              <a:gd name="connsiteY1518" fmla="*/ 1059490 h 2412124"/>
              <a:gd name="connsiteX1519" fmla="*/ 1101366 w 3811752"/>
              <a:gd name="connsiteY1519" fmla="*/ 1040148 h 2412124"/>
              <a:gd name="connsiteX1520" fmla="*/ 1112092 w 3811752"/>
              <a:gd name="connsiteY1520" fmla="*/ 1045482 h 2412124"/>
              <a:gd name="connsiteX1521" fmla="*/ 1108125 w 3811752"/>
              <a:gd name="connsiteY1521" fmla="*/ 1052155 h 2412124"/>
              <a:gd name="connsiteX1522" fmla="*/ 1108360 w 3811752"/>
              <a:gd name="connsiteY1522" fmla="*/ 1057154 h 2412124"/>
              <a:gd name="connsiteX1523" fmla="*/ 1121418 w 3811752"/>
              <a:gd name="connsiteY1523" fmla="*/ 1071162 h 2412124"/>
              <a:gd name="connsiteX1524" fmla="*/ 1118386 w 3811752"/>
              <a:gd name="connsiteY1524" fmla="*/ 1076830 h 2412124"/>
              <a:gd name="connsiteX1525" fmla="*/ 1118155 w 3811752"/>
              <a:gd name="connsiteY1525" fmla="*/ 1105843 h 2412124"/>
              <a:gd name="connsiteX1526" fmla="*/ 1119321 w 3811752"/>
              <a:gd name="connsiteY1526" fmla="*/ 1112517 h 2412124"/>
              <a:gd name="connsiteX1527" fmla="*/ 1124449 w 3811752"/>
              <a:gd name="connsiteY1527" fmla="*/ 1116184 h 2412124"/>
              <a:gd name="connsiteX1528" fmla="*/ 1140073 w 3811752"/>
              <a:gd name="connsiteY1528" fmla="*/ 1118185 h 2412124"/>
              <a:gd name="connsiteX1529" fmla="*/ 1150569 w 3811752"/>
              <a:gd name="connsiteY1529" fmla="*/ 1125520 h 2412124"/>
              <a:gd name="connsiteX1530" fmla="*/ 1148237 w 3811752"/>
              <a:gd name="connsiteY1530" fmla="*/ 1127856 h 2412124"/>
              <a:gd name="connsiteX1531" fmla="*/ 1136811 w 3811752"/>
              <a:gd name="connsiteY1531" fmla="*/ 1130523 h 2412124"/>
              <a:gd name="connsiteX1532" fmla="*/ 1119321 w 3811752"/>
              <a:gd name="connsiteY1532" fmla="*/ 1141529 h 2412124"/>
              <a:gd name="connsiteX1533" fmla="*/ 1113958 w 3811752"/>
              <a:gd name="connsiteY1533" fmla="*/ 1148864 h 2412124"/>
              <a:gd name="connsiteX1534" fmla="*/ 1111392 w 3811752"/>
              <a:gd name="connsiteY1534" fmla="*/ 1157203 h 2412124"/>
              <a:gd name="connsiteX1535" fmla="*/ 1109526 w 3811752"/>
              <a:gd name="connsiteY1535" fmla="*/ 1157538 h 2412124"/>
              <a:gd name="connsiteX1536" fmla="*/ 1103697 w 3811752"/>
              <a:gd name="connsiteY1536" fmla="*/ 1156203 h 2412124"/>
              <a:gd name="connsiteX1537" fmla="*/ 1093202 w 3811752"/>
              <a:gd name="connsiteY1537" fmla="*/ 1162872 h 2412124"/>
              <a:gd name="connsiteX1538" fmla="*/ 1092271 w 3811752"/>
              <a:gd name="connsiteY1538" fmla="*/ 1166204 h 2412124"/>
              <a:gd name="connsiteX1539" fmla="*/ 1086438 w 3811752"/>
              <a:gd name="connsiteY1539" fmla="*/ 1165874 h 2412124"/>
              <a:gd name="connsiteX1540" fmla="*/ 1079679 w 3811752"/>
              <a:gd name="connsiteY1540" fmla="*/ 1164207 h 2412124"/>
              <a:gd name="connsiteX1541" fmla="*/ 1075247 w 3811752"/>
              <a:gd name="connsiteY1541" fmla="*/ 1155537 h 2412124"/>
              <a:gd name="connsiteX1542" fmla="*/ 1076182 w 3811752"/>
              <a:gd name="connsiteY1542" fmla="*/ 1146197 h 2412124"/>
              <a:gd name="connsiteX1543" fmla="*/ 1080144 w 3811752"/>
              <a:gd name="connsiteY1543" fmla="*/ 1139528 h 2412124"/>
              <a:gd name="connsiteX1544" fmla="*/ 1075947 w 3811752"/>
              <a:gd name="connsiteY1544" fmla="*/ 1118516 h 2412124"/>
              <a:gd name="connsiteX1545" fmla="*/ 1081775 w 3811752"/>
              <a:gd name="connsiteY1545" fmla="*/ 1107844 h 2412124"/>
              <a:gd name="connsiteX1546" fmla="*/ 1082476 w 3811752"/>
              <a:gd name="connsiteY1546" fmla="*/ 1083504 h 2412124"/>
              <a:gd name="connsiteX1547" fmla="*/ 1089940 w 3811752"/>
              <a:gd name="connsiteY1547" fmla="*/ 1064493 h 2412124"/>
              <a:gd name="connsiteX1548" fmla="*/ 1097399 w 3811752"/>
              <a:gd name="connsiteY1548" fmla="*/ 1059490 h 2412124"/>
              <a:gd name="connsiteX1549" fmla="*/ 942562 w 3811752"/>
              <a:gd name="connsiteY1549" fmla="*/ 279465 h 2412124"/>
              <a:gd name="connsiteX1550" fmla="*/ 943262 w 3811752"/>
              <a:gd name="connsiteY1550" fmla="*/ 279131 h 2412124"/>
              <a:gd name="connsiteX1551" fmla="*/ 943027 w 3811752"/>
              <a:gd name="connsiteY1551" fmla="*/ 277464 h 2412124"/>
              <a:gd name="connsiteX1552" fmla="*/ 938365 w 3811752"/>
              <a:gd name="connsiteY1552" fmla="*/ 270127 h 2412124"/>
              <a:gd name="connsiteX1553" fmla="*/ 937895 w 3811752"/>
              <a:gd name="connsiteY1553" fmla="*/ 267459 h 2412124"/>
              <a:gd name="connsiteX1554" fmla="*/ 946525 w 3811752"/>
              <a:gd name="connsiteY1554" fmla="*/ 257454 h 2412124"/>
              <a:gd name="connsiteX1555" fmla="*/ 950487 w 3811752"/>
              <a:gd name="connsiteY1555" fmla="*/ 256121 h 2412124"/>
              <a:gd name="connsiteX1556" fmla="*/ 964480 w 3811752"/>
              <a:gd name="connsiteY1556" fmla="*/ 246116 h 2412124"/>
              <a:gd name="connsiteX1557" fmla="*/ 970778 w 3811752"/>
              <a:gd name="connsiteY1557" fmla="*/ 238446 h 2412124"/>
              <a:gd name="connsiteX1558" fmla="*/ 970313 w 3811752"/>
              <a:gd name="connsiteY1558" fmla="*/ 237445 h 2412124"/>
              <a:gd name="connsiteX1559" fmla="*/ 942562 w 3811752"/>
              <a:gd name="connsiteY1559" fmla="*/ 225439 h 2412124"/>
              <a:gd name="connsiteX1560" fmla="*/ 941396 w 3811752"/>
              <a:gd name="connsiteY1560" fmla="*/ 223105 h 2412124"/>
              <a:gd name="connsiteX1561" fmla="*/ 926468 w 3811752"/>
              <a:gd name="connsiteY1561" fmla="*/ 212433 h 2412124"/>
              <a:gd name="connsiteX1562" fmla="*/ 905482 w 3811752"/>
              <a:gd name="connsiteY1562" fmla="*/ 202763 h 2412124"/>
              <a:gd name="connsiteX1563" fmla="*/ 896387 w 3811752"/>
              <a:gd name="connsiteY1563" fmla="*/ 200428 h 2412124"/>
              <a:gd name="connsiteX1564" fmla="*/ 884960 w 3811752"/>
              <a:gd name="connsiteY1564" fmla="*/ 201762 h 2412124"/>
              <a:gd name="connsiteX1565" fmla="*/ 873303 w 3811752"/>
              <a:gd name="connsiteY1565" fmla="*/ 206430 h 2412124"/>
              <a:gd name="connsiteX1566" fmla="*/ 873769 w 3811752"/>
              <a:gd name="connsiteY1566" fmla="*/ 209099 h 2412124"/>
              <a:gd name="connsiteX1567" fmla="*/ 869806 w 3811752"/>
              <a:gd name="connsiteY1567" fmla="*/ 215768 h 2412124"/>
              <a:gd name="connsiteX1568" fmla="*/ 852547 w 3811752"/>
              <a:gd name="connsiteY1568" fmla="*/ 230109 h 2412124"/>
              <a:gd name="connsiteX1569" fmla="*/ 850451 w 3811752"/>
              <a:gd name="connsiteY1569" fmla="*/ 233777 h 2412124"/>
              <a:gd name="connsiteX1570" fmla="*/ 840190 w 3811752"/>
              <a:gd name="connsiteY1570" fmla="*/ 242448 h 2412124"/>
              <a:gd name="connsiteX1571" fmla="*/ 837859 w 3811752"/>
              <a:gd name="connsiteY1571" fmla="*/ 247784 h 2412124"/>
              <a:gd name="connsiteX1572" fmla="*/ 837393 w 3811752"/>
              <a:gd name="connsiteY1572" fmla="*/ 251118 h 2412124"/>
              <a:gd name="connsiteX1573" fmla="*/ 833661 w 3811752"/>
              <a:gd name="connsiteY1573" fmla="*/ 257121 h 2412124"/>
              <a:gd name="connsiteX1574" fmla="*/ 821300 w 3811752"/>
              <a:gd name="connsiteY1574" fmla="*/ 266125 h 2412124"/>
              <a:gd name="connsiteX1575" fmla="*/ 822465 w 3811752"/>
              <a:gd name="connsiteY1575" fmla="*/ 272795 h 2412124"/>
              <a:gd name="connsiteX1576" fmla="*/ 825032 w 3811752"/>
              <a:gd name="connsiteY1576" fmla="*/ 272462 h 2412124"/>
              <a:gd name="connsiteX1577" fmla="*/ 833661 w 3811752"/>
              <a:gd name="connsiteY1577" fmla="*/ 281133 h 2412124"/>
              <a:gd name="connsiteX1578" fmla="*/ 832961 w 3811752"/>
              <a:gd name="connsiteY1578" fmla="*/ 284800 h 2412124"/>
              <a:gd name="connsiteX1579" fmla="*/ 828529 w 3811752"/>
              <a:gd name="connsiteY1579" fmla="*/ 286467 h 2412124"/>
              <a:gd name="connsiteX1580" fmla="*/ 836923 w 3811752"/>
              <a:gd name="connsiteY1580" fmla="*/ 294472 h 2412124"/>
              <a:gd name="connsiteX1581" fmla="*/ 842756 w 3811752"/>
              <a:gd name="connsiteY1581" fmla="*/ 294138 h 2412124"/>
              <a:gd name="connsiteX1582" fmla="*/ 847419 w 3811752"/>
              <a:gd name="connsiteY1582" fmla="*/ 296139 h 2412124"/>
              <a:gd name="connsiteX1583" fmla="*/ 850216 w 3811752"/>
              <a:gd name="connsiteY1583" fmla="*/ 298474 h 2412124"/>
              <a:gd name="connsiteX1584" fmla="*/ 851847 w 3811752"/>
              <a:gd name="connsiteY1584" fmla="*/ 301809 h 2412124"/>
              <a:gd name="connsiteX1585" fmla="*/ 851381 w 3811752"/>
              <a:gd name="connsiteY1585" fmla="*/ 307478 h 2412124"/>
              <a:gd name="connsiteX1586" fmla="*/ 837859 w 3811752"/>
              <a:gd name="connsiteY1586" fmla="*/ 308145 h 2412124"/>
              <a:gd name="connsiteX1587" fmla="*/ 828764 w 3811752"/>
              <a:gd name="connsiteY1587" fmla="*/ 306144 h 2412124"/>
              <a:gd name="connsiteX1588" fmla="*/ 821534 w 3811752"/>
              <a:gd name="connsiteY1588" fmla="*/ 302141 h 2412124"/>
              <a:gd name="connsiteX1589" fmla="*/ 815937 w 3811752"/>
              <a:gd name="connsiteY1589" fmla="*/ 293138 h 2412124"/>
              <a:gd name="connsiteX1590" fmla="*/ 808708 w 3811752"/>
              <a:gd name="connsiteY1590" fmla="*/ 286467 h 2412124"/>
              <a:gd name="connsiteX1591" fmla="*/ 795650 w 3811752"/>
              <a:gd name="connsiteY1591" fmla="*/ 282466 h 2412124"/>
              <a:gd name="connsiteX1592" fmla="*/ 795415 w 3811752"/>
              <a:gd name="connsiteY1592" fmla="*/ 278130 h 2412124"/>
              <a:gd name="connsiteX1593" fmla="*/ 797281 w 3811752"/>
              <a:gd name="connsiteY1593" fmla="*/ 273796 h 2412124"/>
              <a:gd name="connsiteX1594" fmla="*/ 797051 w 3811752"/>
              <a:gd name="connsiteY1594" fmla="*/ 271795 h 2412124"/>
              <a:gd name="connsiteX1595" fmla="*/ 792853 w 3811752"/>
              <a:gd name="connsiteY1595" fmla="*/ 265125 h 2412124"/>
              <a:gd name="connsiteX1596" fmla="*/ 778861 w 3811752"/>
              <a:gd name="connsiteY1596" fmla="*/ 266792 h 2412124"/>
              <a:gd name="connsiteX1597" fmla="*/ 776995 w 3811752"/>
              <a:gd name="connsiteY1597" fmla="*/ 264791 h 2412124"/>
              <a:gd name="connsiteX1598" fmla="*/ 771166 w 3811752"/>
              <a:gd name="connsiteY1598" fmla="*/ 264125 h 2412124"/>
              <a:gd name="connsiteX1599" fmla="*/ 758104 w 3811752"/>
              <a:gd name="connsiteY1599" fmla="*/ 265459 h 2412124"/>
              <a:gd name="connsiteX1600" fmla="*/ 749710 w 3811752"/>
              <a:gd name="connsiteY1600" fmla="*/ 275797 h 2412124"/>
              <a:gd name="connsiteX1601" fmla="*/ 746213 w 3811752"/>
              <a:gd name="connsiteY1601" fmla="*/ 283466 h 2412124"/>
              <a:gd name="connsiteX1602" fmla="*/ 746213 w 3811752"/>
              <a:gd name="connsiteY1602" fmla="*/ 287468 h 2412124"/>
              <a:gd name="connsiteX1603" fmla="*/ 748779 w 3811752"/>
              <a:gd name="connsiteY1603" fmla="*/ 290470 h 2412124"/>
              <a:gd name="connsiteX1604" fmla="*/ 754842 w 3811752"/>
              <a:gd name="connsiteY1604" fmla="*/ 289802 h 2412124"/>
              <a:gd name="connsiteX1605" fmla="*/ 760671 w 3811752"/>
              <a:gd name="connsiteY1605" fmla="*/ 295472 h 2412124"/>
              <a:gd name="connsiteX1606" fmla="*/ 761371 w 3811752"/>
              <a:gd name="connsiteY1606" fmla="*/ 300141 h 2412124"/>
              <a:gd name="connsiteX1607" fmla="*/ 759270 w 3811752"/>
              <a:gd name="connsiteY1607" fmla="*/ 302809 h 2412124"/>
              <a:gd name="connsiteX1608" fmla="*/ 759270 w 3811752"/>
              <a:gd name="connsiteY1608" fmla="*/ 307145 h 2412124"/>
              <a:gd name="connsiteX1609" fmla="*/ 761136 w 3811752"/>
              <a:gd name="connsiteY1609" fmla="*/ 311146 h 2412124"/>
              <a:gd name="connsiteX1610" fmla="*/ 766269 w 3811752"/>
              <a:gd name="connsiteY1610" fmla="*/ 317483 h 2412124"/>
              <a:gd name="connsiteX1611" fmla="*/ 766269 w 3811752"/>
              <a:gd name="connsiteY1611" fmla="*/ 323151 h 2412124"/>
              <a:gd name="connsiteX1612" fmla="*/ 765103 w 3811752"/>
              <a:gd name="connsiteY1612" fmla="*/ 325820 h 2412124"/>
              <a:gd name="connsiteX1613" fmla="*/ 765568 w 3811752"/>
              <a:gd name="connsiteY1613" fmla="*/ 329822 h 2412124"/>
              <a:gd name="connsiteX1614" fmla="*/ 771397 w 3811752"/>
              <a:gd name="connsiteY1614" fmla="*/ 340827 h 2412124"/>
              <a:gd name="connsiteX1615" fmla="*/ 776064 w 3811752"/>
              <a:gd name="connsiteY1615" fmla="*/ 346830 h 2412124"/>
              <a:gd name="connsiteX1616" fmla="*/ 786790 w 3811752"/>
              <a:gd name="connsiteY1616" fmla="*/ 355834 h 2412124"/>
              <a:gd name="connsiteX1617" fmla="*/ 812205 w 3811752"/>
              <a:gd name="connsiteY1617" fmla="*/ 364837 h 2412124"/>
              <a:gd name="connsiteX1618" fmla="*/ 816637 w 3811752"/>
              <a:gd name="connsiteY1618" fmla="*/ 370507 h 2412124"/>
              <a:gd name="connsiteX1619" fmla="*/ 825967 w 3811752"/>
              <a:gd name="connsiteY1619" fmla="*/ 378511 h 2412124"/>
              <a:gd name="connsiteX1620" fmla="*/ 863743 w 3811752"/>
              <a:gd name="connsiteY1620" fmla="*/ 384513 h 2412124"/>
              <a:gd name="connsiteX1621" fmla="*/ 875400 w 3811752"/>
              <a:gd name="connsiteY1621" fmla="*/ 381179 h 2412124"/>
              <a:gd name="connsiteX1622" fmla="*/ 880763 w 3811752"/>
              <a:gd name="connsiteY1622" fmla="*/ 377844 h 2412124"/>
              <a:gd name="connsiteX1623" fmla="*/ 884029 w 3811752"/>
              <a:gd name="connsiteY1623" fmla="*/ 379511 h 2412124"/>
              <a:gd name="connsiteX1624" fmla="*/ 885896 w 3811752"/>
              <a:gd name="connsiteY1624" fmla="*/ 383180 h 2412124"/>
              <a:gd name="connsiteX1625" fmla="*/ 880298 w 3811752"/>
              <a:gd name="connsiteY1625" fmla="*/ 392518 h 2412124"/>
              <a:gd name="connsiteX1626" fmla="*/ 885195 w 3811752"/>
              <a:gd name="connsiteY1626" fmla="*/ 392518 h 2412124"/>
              <a:gd name="connsiteX1627" fmla="*/ 887061 w 3811752"/>
              <a:gd name="connsiteY1627" fmla="*/ 390183 h 2412124"/>
              <a:gd name="connsiteX1628" fmla="*/ 892189 w 3811752"/>
              <a:gd name="connsiteY1628" fmla="*/ 394519 h 2412124"/>
              <a:gd name="connsiteX1629" fmla="*/ 899188 w 3811752"/>
              <a:gd name="connsiteY1629" fmla="*/ 395185 h 2412124"/>
              <a:gd name="connsiteX1630" fmla="*/ 896856 w 3811752"/>
              <a:gd name="connsiteY1630" fmla="*/ 404523 h 2412124"/>
              <a:gd name="connsiteX1631" fmla="*/ 901754 w 3811752"/>
              <a:gd name="connsiteY1631" fmla="*/ 407191 h 2412124"/>
              <a:gd name="connsiteX1632" fmla="*/ 906417 w 3811752"/>
              <a:gd name="connsiteY1632" fmla="*/ 407524 h 2412124"/>
              <a:gd name="connsiteX1633" fmla="*/ 929970 w 3811752"/>
              <a:gd name="connsiteY1633" fmla="*/ 403523 h 2412124"/>
              <a:gd name="connsiteX1634" fmla="*/ 936729 w 3811752"/>
              <a:gd name="connsiteY1634" fmla="*/ 404857 h 2412124"/>
              <a:gd name="connsiteX1635" fmla="*/ 940927 w 3811752"/>
              <a:gd name="connsiteY1635" fmla="*/ 400187 h 2412124"/>
              <a:gd name="connsiteX1636" fmla="*/ 941396 w 3811752"/>
              <a:gd name="connsiteY1636" fmla="*/ 397186 h 2412124"/>
              <a:gd name="connsiteX1637" fmla="*/ 938830 w 3811752"/>
              <a:gd name="connsiteY1637" fmla="*/ 389517 h 2412124"/>
              <a:gd name="connsiteX1638" fmla="*/ 936264 w 3811752"/>
              <a:gd name="connsiteY1638" fmla="*/ 383513 h 2412124"/>
              <a:gd name="connsiteX1639" fmla="*/ 933002 w 3811752"/>
              <a:gd name="connsiteY1639" fmla="*/ 379177 h 2412124"/>
              <a:gd name="connsiteX1640" fmla="*/ 933932 w 3811752"/>
              <a:gd name="connsiteY1640" fmla="*/ 361837 h 2412124"/>
              <a:gd name="connsiteX1641" fmla="*/ 934633 w 3811752"/>
              <a:gd name="connsiteY1641" fmla="*/ 359169 h 2412124"/>
              <a:gd name="connsiteX1642" fmla="*/ 942327 w 3811752"/>
              <a:gd name="connsiteY1642" fmla="*/ 354500 h 2412124"/>
              <a:gd name="connsiteX1643" fmla="*/ 952823 w 3811752"/>
              <a:gd name="connsiteY1643" fmla="*/ 344161 h 2412124"/>
              <a:gd name="connsiteX1644" fmla="*/ 953519 w 3811752"/>
              <a:gd name="connsiteY1644" fmla="*/ 338159 h 2412124"/>
              <a:gd name="connsiteX1645" fmla="*/ 948856 w 3811752"/>
              <a:gd name="connsiteY1645" fmla="*/ 334490 h 2412124"/>
              <a:gd name="connsiteX1646" fmla="*/ 948156 w 3811752"/>
              <a:gd name="connsiteY1646" fmla="*/ 329488 h 2412124"/>
              <a:gd name="connsiteX1647" fmla="*/ 951187 w 3811752"/>
              <a:gd name="connsiteY1647" fmla="*/ 319150 h 2412124"/>
              <a:gd name="connsiteX1648" fmla="*/ 956085 w 3811752"/>
              <a:gd name="connsiteY1648" fmla="*/ 314148 h 2412124"/>
              <a:gd name="connsiteX1649" fmla="*/ 957020 w 3811752"/>
              <a:gd name="connsiteY1649" fmla="*/ 310146 h 2412124"/>
              <a:gd name="connsiteX1650" fmla="*/ 956550 w 3811752"/>
              <a:gd name="connsiteY1650" fmla="*/ 307145 h 2412124"/>
              <a:gd name="connsiteX1651" fmla="*/ 949091 w 3811752"/>
              <a:gd name="connsiteY1651" fmla="*/ 297139 h 2412124"/>
              <a:gd name="connsiteX1652" fmla="*/ 942092 w 3811752"/>
              <a:gd name="connsiteY1652" fmla="*/ 290803 h 2412124"/>
              <a:gd name="connsiteX1653" fmla="*/ 940231 w 3811752"/>
              <a:gd name="connsiteY1653" fmla="*/ 283466 h 2412124"/>
              <a:gd name="connsiteX1654" fmla="*/ 942562 w 3811752"/>
              <a:gd name="connsiteY1654" fmla="*/ 279465 h 2412124"/>
              <a:gd name="connsiteX1655" fmla="*/ 741315 w 3811752"/>
              <a:gd name="connsiteY1655" fmla="*/ 218104 h 2412124"/>
              <a:gd name="connsiteX1656" fmla="*/ 748544 w 3811752"/>
              <a:gd name="connsiteY1656" fmla="*/ 221773 h 2412124"/>
              <a:gd name="connsiteX1657" fmla="*/ 754377 w 3811752"/>
              <a:gd name="connsiteY1657" fmla="*/ 221440 h 2412124"/>
              <a:gd name="connsiteX1658" fmla="*/ 761136 w 3811752"/>
              <a:gd name="connsiteY1658" fmla="*/ 225108 h 2412124"/>
              <a:gd name="connsiteX1659" fmla="*/ 773032 w 3811752"/>
              <a:gd name="connsiteY1659" fmla="*/ 233445 h 2412124"/>
              <a:gd name="connsiteX1660" fmla="*/ 781192 w 3811752"/>
              <a:gd name="connsiteY1660" fmla="*/ 241115 h 2412124"/>
              <a:gd name="connsiteX1661" fmla="*/ 785624 w 3811752"/>
              <a:gd name="connsiteY1661" fmla="*/ 248118 h 2412124"/>
              <a:gd name="connsiteX1662" fmla="*/ 793319 w 3811752"/>
              <a:gd name="connsiteY1662" fmla="*/ 257456 h 2412124"/>
              <a:gd name="connsiteX1663" fmla="*/ 786790 w 3811752"/>
              <a:gd name="connsiteY1663" fmla="*/ 257790 h 2412124"/>
              <a:gd name="connsiteX1664" fmla="*/ 779326 w 3811752"/>
              <a:gd name="connsiteY1664" fmla="*/ 254788 h 2412124"/>
              <a:gd name="connsiteX1665" fmla="*/ 739919 w 3811752"/>
              <a:gd name="connsiteY1665" fmla="*/ 232444 h 2412124"/>
              <a:gd name="connsiteX1666" fmla="*/ 729423 w 3811752"/>
              <a:gd name="connsiteY1666" fmla="*/ 222440 h 2412124"/>
              <a:gd name="connsiteX1667" fmla="*/ 729658 w 3811752"/>
              <a:gd name="connsiteY1667" fmla="*/ 218771 h 2412124"/>
              <a:gd name="connsiteX1668" fmla="*/ 741315 w 3811752"/>
              <a:gd name="connsiteY1668" fmla="*/ 218104 h 2412124"/>
              <a:gd name="connsiteX1669" fmla="*/ 832726 w 3811752"/>
              <a:gd name="connsiteY1669" fmla="*/ 198429 h 2412124"/>
              <a:gd name="connsiteX1670" fmla="*/ 825497 w 3811752"/>
              <a:gd name="connsiteY1670" fmla="*/ 199095 h 2412124"/>
              <a:gd name="connsiteX1671" fmla="*/ 810808 w 3811752"/>
              <a:gd name="connsiteY1671" fmla="*/ 211101 h 2412124"/>
              <a:gd name="connsiteX1672" fmla="*/ 822235 w 3811752"/>
              <a:gd name="connsiteY1672" fmla="*/ 214102 h 2412124"/>
              <a:gd name="connsiteX1673" fmla="*/ 827363 w 3811752"/>
              <a:gd name="connsiteY1673" fmla="*/ 218104 h 2412124"/>
              <a:gd name="connsiteX1674" fmla="*/ 827598 w 3811752"/>
              <a:gd name="connsiteY1674" fmla="*/ 221439 h 2412124"/>
              <a:gd name="connsiteX1675" fmla="*/ 824801 w 3811752"/>
              <a:gd name="connsiteY1675" fmla="*/ 226108 h 2412124"/>
              <a:gd name="connsiteX1676" fmla="*/ 824566 w 3811752"/>
              <a:gd name="connsiteY1676" fmla="*/ 228108 h 2412124"/>
              <a:gd name="connsiteX1677" fmla="*/ 834827 w 3811752"/>
              <a:gd name="connsiteY1677" fmla="*/ 224106 h 2412124"/>
              <a:gd name="connsiteX1678" fmla="*/ 838089 w 3811752"/>
              <a:gd name="connsiteY1678" fmla="*/ 221439 h 2412124"/>
              <a:gd name="connsiteX1679" fmla="*/ 842521 w 3811752"/>
              <a:gd name="connsiteY1679" fmla="*/ 215103 h 2412124"/>
              <a:gd name="connsiteX1680" fmla="*/ 841356 w 3811752"/>
              <a:gd name="connsiteY1680" fmla="*/ 197762 h 2412124"/>
              <a:gd name="connsiteX1681" fmla="*/ 840425 w 3811752"/>
              <a:gd name="connsiteY1681" fmla="*/ 195427 h 2412124"/>
              <a:gd name="connsiteX1682" fmla="*/ 835527 w 3811752"/>
              <a:gd name="connsiteY1682" fmla="*/ 196094 h 2412124"/>
              <a:gd name="connsiteX1683" fmla="*/ 832726 w 3811752"/>
              <a:gd name="connsiteY1683" fmla="*/ 198429 h 2412124"/>
              <a:gd name="connsiteX1684" fmla="*/ 1014617 w 3811752"/>
              <a:gd name="connsiteY1684" fmla="*/ 292470 h 2412124"/>
              <a:gd name="connsiteX1685" fmla="*/ 1016018 w 3811752"/>
              <a:gd name="connsiteY1685" fmla="*/ 288801 h 2412124"/>
              <a:gd name="connsiteX1686" fmla="*/ 1019280 w 3811752"/>
              <a:gd name="connsiteY1686" fmla="*/ 288801 h 2412124"/>
              <a:gd name="connsiteX1687" fmla="*/ 1025809 w 3811752"/>
              <a:gd name="connsiteY1687" fmla="*/ 300140 h 2412124"/>
              <a:gd name="connsiteX1688" fmla="*/ 1034904 w 3811752"/>
              <a:gd name="connsiteY1688" fmla="*/ 307810 h 2412124"/>
              <a:gd name="connsiteX1689" fmla="*/ 1043534 w 3811752"/>
              <a:gd name="connsiteY1689" fmla="*/ 313146 h 2412124"/>
              <a:gd name="connsiteX1690" fmla="*/ 1047961 w 3811752"/>
              <a:gd name="connsiteY1690" fmla="*/ 314480 h 2412124"/>
              <a:gd name="connsiteX1691" fmla="*/ 1050528 w 3811752"/>
              <a:gd name="connsiteY1691" fmla="*/ 316814 h 2412124"/>
              <a:gd name="connsiteX1692" fmla="*/ 1053325 w 3811752"/>
              <a:gd name="connsiteY1692" fmla="*/ 330155 h 2412124"/>
              <a:gd name="connsiteX1693" fmla="*/ 1048196 w 3811752"/>
              <a:gd name="connsiteY1693" fmla="*/ 327820 h 2412124"/>
              <a:gd name="connsiteX1694" fmla="*/ 1044930 w 3811752"/>
              <a:gd name="connsiteY1694" fmla="*/ 325151 h 2412124"/>
              <a:gd name="connsiteX1695" fmla="*/ 1040267 w 3811752"/>
              <a:gd name="connsiteY1695" fmla="*/ 324818 h 2412124"/>
              <a:gd name="connsiteX1696" fmla="*/ 1030472 w 3811752"/>
              <a:gd name="connsiteY1696" fmla="*/ 330155 h 2412124"/>
              <a:gd name="connsiteX1697" fmla="*/ 1022777 w 3811752"/>
              <a:gd name="connsiteY1697" fmla="*/ 332488 h 2412124"/>
              <a:gd name="connsiteX1698" fmla="*/ 1020446 w 3811752"/>
              <a:gd name="connsiteY1698" fmla="*/ 332488 h 2412124"/>
              <a:gd name="connsiteX1699" fmla="*/ 1016018 w 3811752"/>
              <a:gd name="connsiteY1699" fmla="*/ 330487 h 2412124"/>
              <a:gd name="connsiteX1700" fmla="*/ 1014848 w 3811752"/>
              <a:gd name="connsiteY1700" fmla="*/ 328820 h 2412124"/>
              <a:gd name="connsiteX1701" fmla="*/ 1013682 w 3811752"/>
              <a:gd name="connsiteY1701" fmla="*/ 324151 h 2412124"/>
              <a:gd name="connsiteX1702" fmla="*/ 1013917 w 3811752"/>
              <a:gd name="connsiteY1702" fmla="*/ 316481 h 2412124"/>
              <a:gd name="connsiteX1703" fmla="*/ 1015318 w 3811752"/>
              <a:gd name="connsiteY1703" fmla="*/ 312812 h 2412124"/>
              <a:gd name="connsiteX1704" fmla="*/ 1014617 w 3811752"/>
              <a:gd name="connsiteY1704" fmla="*/ 292470 h 2412124"/>
              <a:gd name="connsiteX1705" fmla="*/ 984301 w 3811752"/>
              <a:gd name="connsiteY1705" fmla="*/ 274793 h 2412124"/>
              <a:gd name="connsiteX1706" fmla="*/ 979173 w 3811752"/>
              <a:gd name="connsiteY1706" fmla="*/ 278461 h 2412124"/>
              <a:gd name="connsiteX1707" fmla="*/ 971944 w 3811752"/>
              <a:gd name="connsiteY1707" fmla="*/ 292134 h 2412124"/>
              <a:gd name="connsiteX1708" fmla="*/ 972174 w 3811752"/>
              <a:gd name="connsiteY1708" fmla="*/ 299137 h 2412124"/>
              <a:gd name="connsiteX1709" fmla="*/ 973810 w 3811752"/>
              <a:gd name="connsiteY1709" fmla="*/ 302472 h 2412124"/>
              <a:gd name="connsiteX1710" fmla="*/ 976606 w 3811752"/>
              <a:gd name="connsiteY1710" fmla="*/ 304807 h 2412124"/>
              <a:gd name="connsiteX1711" fmla="*/ 979638 w 3811752"/>
              <a:gd name="connsiteY1711" fmla="*/ 315811 h 2412124"/>
              <a:gd name="connsiteX1712" fmla="*/ 980569 w 3811752"/>
              <a:gd name="connsiteY1712" fmla="*/ 322148 h 2412124"/>
              <a:gd name="connsiteX1713" fmla="*/ 982905 w 3811752"/>
              <a:gd name="connsiteY1713" fmla="*/ 322816 h 2412124"/>
              <a:gd name="connsiteX1714" fmla="*/ 996427 w 3811752"/>
              <a:gd name="connsiteY1714" fmla="*/ 319813 h 2412124"/>
              <a:gd name="connsiteX1715" fmla="*/ 1005757 w 3811752"/>
              <a:gd name="connsiteY1715" fmla="*/ 302472 h 2412124"/>
              <a:gd name="connsiteX1716" fmla="*/ 995497 w 3811752"/>
              <a:gd name="connsiteY1716" fmla="*/ 287465 h 2412124"/>
              <a:gd name="connsiteX1717" fmla="*/ 994096 w 3811752"/>
              <a:gd name="connsiteY1717" fmla="*/ 283130 h 2412124"/>
              <a:gd name="connsiteX1718" fmla="*/ 984301 w 3811752"/>
              <a:gd name="connsiteY1718" fmla="*/ 274793 h 2412124"/>
              <a:gd name="connsiteX1719" fmla="*/ 998063 w 3811752"/>
              <a:gd name="connsiteY1719" fmla="*/ 271463 h 2412124"/>
              <a:gd name="connsiteX1720" fmla="*/ 991765 w 3811752"/>
              <a:gd name="connsiteY1720" fmla="*/ 266127 h 2412124"/>
              <a:gd name="connsiteX1721" fmla="*/ 992235 w 3811752"/>
              <a:gd name="connsiteY1721" fmla="*/ 264793 h 2412124"/>
              <a:gd name="connsiteX1722" fmla="*/ 1003891 w 3811752"/>
              <a:gd name="connsiteY1722" fmla="*/ 259791 h 2412124"/>
              <a:gd name="connsiteX1723" fmla="*/ 1012286 w 3811752"/>
              <a:gd name="connsiteY1723" fmla="*/ 273798 h 2412124"/>
              <a:gd name="connsiteX1724" fmla="*/ 1007858 w 3811752"/>
              <a:gd name="connsiteY1724" fmla="*/ 275131 h 2412124"/>
              <a:gd name="connsiteX1725" fmla="*/ 1002726 w 3811752"/>
              <a:gd name="connsiteY1725" fmla="*/ 273798 h 2412124"/>
              <a:gd name="connsiteX1726" fmla="*/ 998063 w 3811752"/>
              <a:gd name="connsiteY1726" fmla="*/ 271463 h 2412124"/>
              <a:gd name="connsiteX1727" fmla="*/ 1169689 w 3811752"/>
              <a:gd name="connsiteY1727" fmla="*/ 685986 h 2412124"/>
              <a:gd name="connsiteX1728" fmla="*/ 1173652 w 3811752"/>
              <a:gd name="connsiteY1728" fmla="*/ 691989 h 2412124"/>
              <a:gd name="connsiteX1729" fmla="*/ 1183212 w 3811752"/>
              <a:gd name="connsiteY1729" fmla="*/ 695992 h 2412124"/>
              <a:gd name="connsiteX1730" fmla="*/ 1184848 w 3811752"/>
              <a:gd name="connsiteY1730" fmla="*/ 695322 h 2412124"/>
              <a:gd name="connsiteX1731" fmla="*/ 1175753 w 3811752"/>
              <a:gd name="connsiteY1731" fmla="*/ 685320 h 2412124"/>
              <a:gd name="connsiteX1732" fmla="*/ 1172721 w 3811752"/>
              <a:gd name="connsiteY1732" fmla="*/ 684320 h 2412124"/>
              <a:gd name="connsiteX1733" fmla="*/ 1169689 w 3811752"/>
              <a:gd name="connsiteY1733" fmla="*/ 685986 h 2412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</a:cxnLst>
            <a:rect l="l" t="t" r="r" b="b"/>
            <a:pathLst>
              <a:path w="3811752" h="2412124">
                <a:moveTo>
                  <a:pt x="1126085" y="1173883"/>
                </a:moveTo>
                <a:lnTo>
                  <a:pt x="1128647" y="1172882"/>
                </a:lnTo>
                <a:lnTo>
                  <a:pt x="1155231" y="1162206"/>
                </a:lnTo>
                <a:lnTo>
                  <a:pt x="1168524" y="1158539"/>
                </a:lnTo>
                <a:lnTo>
                  <a:pt x="1174352" y="1153536"/>
                </a:lnTo>
                <a:lnTo>
                  <a:pt x="1173887" y="1123523"/>
                </a:lnTo>
                <a:lnTo>
                  <a:pt x="1172486" y="1117189"/>
                </a:lnTo>
                <a:lnTo>
                  <a:pt x="1169224" y="1111851"/>
                </a:lnTo>
                <a:lnTo>
                  <a:pt x="1162926" y="1106517"/>
                </a:lnTo>
                <a:lnTo>
                  <a:pt x="1159664" y="1088507"/>
                </a:lnTo>
                <a:lnTo>
                  <a:pt x="1153831" y="1084505"/>
                </a:lnTo>
                <a:lnTo>
                  <a:pt x="1145906" y="1082503"/>
                </a:lnTo>
                <a:lnTo>
                  <a:pt x="1153365" y="1076169"/>
                </a:lnTo>
                <a:lnTo>
                  <a:pt x="1155697" y="1064832"/>
                </a:lnTo>
                <a:lnTo>
                  <a:pt x="1156632" y="1060826"/>
                </a:lnTo>
                <a:lnTo>
                  <a:pt x="1154531" y="1055827"/>
                </a:lnTo>
                <a:lnTo>
                  <a:pt x="1144270" y="1046152"/>
                </a:lnTo>
                <a:lnTo>
                  <a:pt x="1139373" y="1037151"/>
                </a:lnTo>
                <a:lnTo>
                  <a:pt x="1140543" y="1030482"/>
                </a:lnTo>
                <a:lnTo>
                  <a:pt x="1138442" y="1012806"/>
                </a:lnTo>
                <a:lnTo>
                  <a:pt x="1132844" y="999799"/>
                </a:lnTo>
                <a:lnTo>
                  <a:pt x="1127250" y="994796"/>
                </a:lnTo>
                <a:lnTo>
                  <a:pt x="1136811" y="989462"/>
                </a:lnTo>
                <a:lnTo>
                  <a:pt x="1144040" y="981123"/>
                </a:lnTo>
                <a:lnTo>
                  <a:pt x="1149633" y="988462"/>
                </a:lnTo>
                <a:lnTo>
                  <a:pt x="1152200" y="989797"/>
                </a:lnTo>
                <a:lnTo>
                  <a:pt x="1158028" y="988797"/>
                </a:lnTo>
                <a:lnTo>
                  <a:pt x="1165492" y="984124"/>
                </a:lnTo>
                <a:lnTo>
                  <a:pt x="1167123" y="978791"/>
                </a:lnTo>
                <a:lnTo>
                  <a:pt x="1164561" y="971787"/>
                </a:lnTo>
                <a:lnTo>
                  <a:pt x="1153365" y="961115"/>
                </a:lnTo>
                <a:lnTo>
                  <a:pt x="1144505" y="956113"/>
                </a:lnTo>
                <a:lnTo>
                  <a:pt x="1140773" y="956448"/>
                </a:lnTo>
                <a:lnTo>
                  <a:pt x="1135645" y="954446"/>
                </a:lnTo>
                <a:lnTo>
                  <a:pt x="1130512" y="950444"/>
                </a:lnTo>
                <a:lnTo>
                  <a:pt x="1123053" y="937101"/>
                </a:lnTo>
                <a:lnTo>
                  <a:pt x="1133779" y="922097"/>
                </a:lnTo>
                <a:lnTo>
                  <a:pt x="1135876" y="915759"/>
                </a:lnTo>
                <a:lnTo>
                  <a:pt x="1141008" y="907423"/>
                </a:lnTo>
                <a:lnTo>
                  <a:pt x="1147302" y="902085"/>
                </a:lnTo>
                <a:lnTo>
                  <a:pt x="1149168" y="896752"/>
                </a:lnTo>
                <a:lnTo>
                  <a:pt x="1149633" y="894751"/>
                </a:lnTo>
                <a:lnTo>
                  <a:pt x="1150799" y="888082"/>
                </a:lnTo>
                <a:lnTo>
                  <a:pt x="1146136" y="874074"/>
                </a:lnTo>
                <a:lnTo>
                  <a:pt x="1147302" y="867739"/>
                </a:lnTo>
                <a:lnTo>
                  <a:pt x="1140308" y="858069"/>
                </a:lnTo>
                <a:lnTo>
                  <a:pt x="1139373" y="854066"/>
                </a:lnTo>
                <a:lnTo>
                  <a:pt x="1139142" y="852731"/>
                </a:lnTo>
                <a:lnTo>
                  <a:pt x="1140073" y="836391"/>
                </a:lnTo>
                <a:lnTo>
                  <a:pt x="1141474" y="833389"/>
                </a:lnTo>
                <a:lnTo>
                  <a:pt x="1160364" y="810380"/>
                </a:lnTo>
                <a:lnTo>
                  <a:pt x="1163626" y="809044"/>
                </a:lnTo>
                <a:lnTo>
                  <a:pt x="1166893" y="806043"/>
                </a:lnTo>
                <a:lnTo>
                  <a:pt x="1168989" y="802040"/>
                </a:lnTo>
                <a:lnTo>
                  <a:pt x="1172021" y="790368"/>
                </a:lnTo>
                <a:lnTo>
                  <a:pt x="1171790" y="786031"/>
                </a:lnTo>
                <a:lnTo>
                  <a:pt x="1170155" y="782699"/>
                </a:lnTo>
                <a:lnTo>
                  <a:pt x="1172486" y="770361"/>
                </a:lnTo>
                <a:lnTo>
                  <a:pt x="1175753" y="760686"/>
                </a:lnTo>
                <a:lnTo>
                  <a:pt x="1180650" y="752351"/>
                </a:lnTo>
                <a:lnTo>
                  <a:pt x="1181116" y="751350"/>
                </a:lnTo>
                <a:lnTo>
                  <a:pt x="1181581" y="748683"/>
                </a:lnTo>
                <a:lnTo>
                  <a:pt x="1180881" y="743345"/>
                </a:lnTo>
                <a:lnTo>
                  <a:pt x="1182982" y="734675"/>
                </a:lnTo>
                <a:lnTo>
                  <a:pt x="1197205" y="729672"/>
                </a:lnTo>
                <a:lnTo>
                  <a:pt x="1211198" y="727340"/>
                </a:lnTo>
                <a:lnTo>
                  <a:pt x="1220527" y="719336"/>
                </a:lnTo>
                <a:lnTo>
                  <a:pt x="1222389" y="715668"/>
                </a:lnTo>
                <a:lnTo>
                  <a:pt x="1219362" y="707664"/>
                </a:lnTo>
                <a:lnTo>
                  <a:pt x="1220527" y="694326"/>
                </a:lnTo>
                <a:lnTo>
                  <a:pt x="1221223" y="690654"/>
                </a:lnTo>
                <a:lnTo>
                  <a:pt x="1223089" y="687652"/>
                </a:lnTo>
                <a:lnTo>
                  <a:pt x="1219592" y="678316"/>
                </a:lnTo>
                <a:lnTo>
                  <a:pt x="1195574" y="664308"/>
                </a:lnTo>
                <a:lnTo>
                  <a:pt x="1183682" y="647968"/>
                </a:lnTo>
                <a:lnTo>
                  <a:pt x="1175753" y="639633"/>
                </a:lnTo>
                <a:lnTo>
                  <a:pt x="1173652" y="634295"/>
                </a:lnTo>
                <a:lnTo>
                  <a:pt x="1165257" y="630963"/>
                </a:lnTo>
                <a:lnTo>
                  <a:pt x="1155231" y="612617"/>
                </a:lnTo>
                <a:lnTo>
                  <a:pt x="1154766" y="611286"/>
                </a:lnTo>
                <a:lnTo>
                  <a:pt x="1155231" y="599614"/>
                </a:lnTo>
                <a:lnTo>
                  <a:pt x="1154766" y="593610"/>
                </a:lnTo>
                <a:lnTo>
                  <a:pt x="1152200" y="584275"/>
                </a:lnTo>
                <a:lnTo>
                  <a:pt x="1155466" y="577601"/>
                </a:lnTo>
                <a:lnTo>
                  <a:pt x="1156166" y="568265"/>
                </a:lnTo>
                <a:lnTo>
                  <a:pt x="1151034" y="564598"/>
                </a:lnTo>
                <a:lnTo>
                  <a:pt x="1146371" y="554927"/>
                </a:lnTo>
                <a:lnTo>
                  <a:pt x="1144740" y="547253"/>
                </a:lnTo>
                <a:lnTo>
                  <a:pt x="1139842" y="539918"/>
                </a:lnTo>
                <a:lnTo>
                  <a:pt x="1139608" y="539253"/>
                </a:lnTo>
                <a:lnTo>
                  <a:pt x="1125150" y="536917"/>
                </a:lnTo>
                <a:lnTo>
                  <a:pt x="1122818" y="534580"/>
                </a:lnTo>
                <a:lnTo>
                  <a:pt x="1121187" y="534250"/>
                </a:lnTo>
                <a:lnTo>
                  <a:pt x="1113493" y="536917"/>
                </a:lnTo>
                <a:lnTo>
                  <a:pt x="1111392" y="539583"/>
                </a:lnTo>
                <a:lnTo>
                  <a:pt x="1111627" y="540919"/>
                </a:lnTo>
                <a:lnTo>
                  <a:pt x="1113493" y="549589"/>
                </a:lnTo>
                <a:lnTo>
                  <a:pt x="1116054" y="549589"/>
                </a:lnTo>
                <a:lnTo>
                  <a:pt x="1117220" y="551590"/>
                </a:lnTo>
                <a:lnTo>
                  <a:pt x="1117220" y="553257"/>
                </a:lnTo>
                <a:lnTo>
                  <a:pt x="1110926" y="561927"/>
                </a:lnTo>
                <a:lnTo>
                  <a:pt x="1107429" y="564598"/>
                </a:lnTo>
                <a:lnTo>
                  <a:pt x="1106029" y="563262"/>
                </a:lnTo>
                <a:lnTo>
                  <a:pt x="1103462" y="563928"/>
                </a:lnTo>
                <a:lnTo>
                  <a:pt x="1099265" y="567930"/>
                </a:lnTo>
                <a:lnTo>
                  <a:pt x="1099035" y="576601"/>
                </a:lnTo>
                <a:lnTo>
                  <a:pt x="1100666" y="582939"/>
                </a:lnTo>
                <a:lnTo>
                  <a:pt x="1116990" y="607949"/>
                </a:lnTo>
                <a:lnTo>
                  <a:pt x="1131913" y="620291"/>
                </a:lnTo>
                <a:lnTo>
                  <a:pt x="1147772" y="638297"/>
                </a:lnTo>
                <a:lnTo>
                  <a:pt x="1157097" y="656308"/>
                </a:lnTo>
                <a:lnTo>
                  <a:pt x="1158028" y="659975"/>
                </a:lnTo>
                <a:lnTo>
                  <a:pt x="1155697" y="661311"/>
                </a:lnTo>
                <a:lnTo>
                  <a:pt x="1148937" y="658975"/>
                </a:lnTo>
                <a:lnTo>
                  <a:pt x="1143574" y="653637"/>
                </a:lnTo>
                <a:lnTo>
                  <a:pt x="1142174" y="650635"/>
                </a:lnTo>
                <a:lnTo>
                  <a:pt x="1140773" y="644636"/>
                </a:lnTo>
                <a:lnTo>
                  <a:pt x="1137276" y="639633"/>
                </a:lnTo>
                <a:lnTo>
                  <a:pt x="1126085" y="627291"/>
                </a:lnTo>
                <a:lnTo>
                  <a:pt x="1113493" y="619621"/>
                </a:lnTo>
                <a:lnTo>
                  <a:pt x="1104863" y="608284"/>
                </a:lnTo>
                <a:lnTo>
                  <a:pt x="1099730" y="609285"/>
                </a:lnTo>
                <a:lnTo>
                  <a:pt x="1095303" y="614953"/>
                </a:lnTo>
                <a:lnTo>
                  <a:pt x="1093902" y="614953"/>
                </a:lnTo>
                <a:lnTo>
                  <a:pt x="1082941" y="605948"/>
                </a:lnTo>
                <a:lnTo>
                  <a:pt x="1077813" y="586276"/>
                </a:lnTo>
                <a:lnTo>
                  <a:pt x="1070814" y="570932"/>
                </a:lnTo>
                <a:lnTo>
                  <a:pt x="1069884" y="552926"/>
                </a:lnTo>
                <a:lnTo>
                  <a:pt x="1072215" y="543586"/>
                </a:lnTo>
                <a:lnTo>
                  <a:pt x="1071749" y="531583"/>
                </a:lnTo>
                <a:lnTo>
                  <a:pt x="1073846" y="524914"/>
                </a:lnTo>
                <a:lnTo>
                  <a:pt x="1087138" y="519907"/>
                </a:lnTo>
                <a:lnTo>
                  <a:pt x="1089004" y="520242"/>
                </a:lnTo>
                <a:lnTo>
                  <a:pt x="1089940" y="522578"/>
                </a:lnTo>
                <a:lnTo>
                  <a:pt x="1092036" y="523578"/>
                </a:lnTo>
                <a:lnTo>
                  <a:pt x="1098099" y="523578"/>
                </a:lnTo>
                <a:lnTo>
                  <a:pt x="1101366" y="521242"/>
                </a:lnTo>
                <a:lnTo>
                  <a:pt x="1105093" y="511241"/>
                </a:lnTo>
                <a:lnTo>
                  <a:pt x="1106494" y="510571"/>
                </a:lnTo>
                <a:lnTo>
                  <a:pt x="1134479" y="523578"/>
                </a:lnTo>
                <a:lnTo>
                  <a:pt x="1134945" y="523243"/>
                </a:lnTo>
                <a:lnTo>
                  <a:pt x="1139842" y="519907"/>
                </a:lnTo>
                <a:lnTo>
                  <a:pt x="1141474" y="511241"/>
                </a:lnTo>
                <a:lnTo>
                  <a:pt x="1151499" y="498568"/>
                </a:lnTo>
                <a:lnTo>
                  <a:pt x="1148937" y="492565"/>
                </a:lnTo>
                <a:lnTo>
                  <a:pt x="1148237" y="491564"/>
                </a:lnTo>
                <a:lnTo>
                  <a:pt x="1145205" y="487227"/>
                </a:lnTo>
                <a:lnTo>
                  <a:pt x="1133314" y="471552"/>
                </a:lnTo>
                <a:lnTo>
                  <a:pt x="1125850" y="465884"/>
                </a:lnTo>
                <a:lnTo>
                  <a:pt x="1116755" y="463552"/>
                </a:lnTo>
                <a:lnTo>
                  <a:pt x="1100896" y="448208"/>
                </a:lnTo>
                <a:lnTo>
                  <a:pt x="1097399" y="446877"/>
                </a:lnTo>
                <a:lnTo>
                  <a:pt x="1089940" y="446877"/>
                </a:lnTo>
                <a:lnTo>
                  <a:pt x="1085272" y="444874"/>
                </a:lnTo>
                <a:lnTo>
                  <a:pt x="1072680" y="431868"/>
                </a:lnTo>
                <a:lnTo>
                  <a:pt x="1069649" y="422197"/>
                </a:lnTo>
                <a:lnTo>
                  <a:pt x="1065686" y="420196"/>
                </a:lnTo>
                <a:lnTo>
                  <a:pt x="1062420" y="416194"/>
                </a:lnTo>
                <a:lnTo>
                  <a:pt x="1060323" y="401520"/>
                </a:lnTo>
                <a:lnTo>
                  <a:pt x="1063820" y="392850"/>
                </a:lnTo>
                <a:lnTo>
                  <a:pt x="1061023" y="389182"/>
                </a:lnTo>
                <a:lnTo>
                  <a:pt x="1055660" y="388848"/>
                </a:lnTo>
                <a:lnTo>
                  <a:pt x="1052159" y="390182"/>
                </a:lnTo>
                <a:lnTo>
                  <a:pt x="1049132" y="399854"/>
                </a:lnTo>
                <a:lnTo>
                  <a:pt x="1033038" y="409858"/>
                </a:lnTo>
                <a:lnTo>
                  <a:pt x="1015783" y="414193"/>
                </a:lnTo>
                <a:lnTo>
                  <a:pt x="1008319" y="408857"/>
                </a:lnTo>
                <a:lnTo>
                  <a:pt x="1003891" y="402855"/>
                </a:lnTo>
                <a:lnTo>
                  <a:pt x="1001560" y="392850"/>
                </a:lnTo>
                <a:lnTo>
                  <a:pt x="1002491" y="389516"/>
                </a:lnTo>
                <a:lnTo>
                  <a:pt x="1003891" y="390182"/>
                </a:lnTo>
                <a:lnTo>
                  <a:pt x="1004122" y="390849"/>
                </a:lnTo>
                <a:lnTo>
                  <a:pt x="1007388" y="390516"/>
                </a:lnTo>
                <a:lnTo>
                  <a:pt x="1013452" y="382512"/>
                </a:lnTo>
                <a:lnTo>
                  <a:pt x="1012051" y="369506"/>
                </a:lnTo>
                <a:lnTo>
                  <a:pt x="1008554" y="365837"/>
                </a:lnTo>
                <a:lnTo>
                  <a:pt x="996662" y="366505"/>
                </a:lnTo>
                <a:lnTo>
                  <a:pt x="993396" y="375175"/>
                </a:lnTo>
                <a:lnTo>
                  <a:pt x="993631" y="378176"/>
                </a:lnTo>
                <a:lnTo>
                  <a:pt x="991064" y="380178"/>
                </a:lnTo>
                <a:lnTo>
                  <a:pt x="986402" y="377176"/>
                </a:lnTo>
                <a:lnTo>
                  <a:pt x="985466" y="375509"/>
                </a:lnTo>
                <a:lnTo>
                  <a:pt x="985001" y="365171"/>
                </a:lnTo>
                <a:lnTo>
                  <a:pt x="990599" y="352164"/>
                </a:lnTo>
                <a:lnTo>
                  <a:pt x="998994" y="344161"/>
                </a:lnTo>
                <a:lnTo>
                  <a:pt x="1001560" y="345161"/>
                </a:lnTo>
                <a:lnTo>
                  <a:pt x="1002726" y="347496"/>
                </a:lnTo>
                <a:lnTo>
                  <a:pt x="1005288" y="347830"/>
                </a:lnTo>
                <a:lnTo>
                  <a:pt x="1032808" y="335489"/>
                </a:lnTo>
                <a:lnTo>
                  <a:pt x="1036770" y="335157"/>
                </a:lnTo>
                <a:lnTo>
                  <a:pt x="1040267" y="335824"/>
                </a:lnTo>
                <a:lnTo>
                  <a:pt x="1040967" y="342160"/>
                </a:lnTo>
                <a:lnTo>
                  <a:pt x="1055660" y="344827"/>
                </a:lnTo>
                <a:lnTo>
                  <a:pt x="1061254" y="351497"/>
                </a:lnTo>
                <a:lnTo>
                  <a:pt x="1070584" y="373842"/>
                </a:lnTo>
                <a:lnTo>
                  <a:pt x="1072915" y="374175"/>
                </a:lnTo>
                <a:lnTo>
                  <a:pt x="1075712" y="372841"/>
                </a:lnTo>
                <a:lnTo>
                  <a:pt x="1081545" y="374508"/>
                </a:lnTo>
                <a:lnTo>
                  <a:pt x="1083411" y="377176"/>
                </a:lnTo>
                <a:lnTo>
                  <a:pt x="1088539" y="377843"/>
                </a:lnTo>
                <a:lnTo>
                  <a:pt x="1102532" y="370839"/>
                </a:lnTo>
                <a:lnTo>
                  <a:pt x="1103697" y="369839"/>
                </a:lnTo>
                <a:lnTo>
                  <a:pt x="1103697" y="367838"/>
                </a:lnTo>
                <a:lnTo>
                  <a:pt x="1101596" y="364504"/>
                </a:lnTo>
                <a:lnTo>
                  <a:pt x="1099265" y="363170"/>
                </a:lnTo>
                <a:lnTo>
                  <a:pt x="1096934" y="355833"/>
                </a:lnTo>
                <a:lnTo>
                  <a:pt x="1096233" y="343827"/>
                </a:lnTo>
                <a:lnTo>
                  <a:pt x="1096699" y="335157"/>
                </a:lnTo>
                <a:lnTo>
                  <a:pt x="1096003" y="330821"/>
                </a:lnTo>
                <a:lnTo>
                  <a:pt x="1089705" y="311479"/>
                </a:lnTo>
                <a:lnTo>
                  <a:pt x="1086673" y="305476"/>
                </a:lnTo>
                <a:lnTo>
                  <a:pt x="1076647" y="303475"/>
                </a:lnTo>
                <a:lnTo>
                  <a:pt x="1073381" y="302808"/>
                </a:lnTo>
                <a:lnTo>
                  <a:pt x="1071984" y="298806"/>
                </a:lnTo>
                <a:lnTo>
                  <a:pt x="1071984" y="297473"/>
                </a:lnTo>
                <a:lnTo>
                  <a:pt x="1082941" y="296138"/>
                </a:lnTo>
                <a:lnTo>
                  <a:pt x="1090870" y="297473"/>
                </a:lnTo>
                <a:lnTo>
                  <a:pt x="1094602" y="305476"/>
                </a:lnTo>
                <a:lnTo>
                  <a:pt x="1097399" y="308811"/>
                </a:lnTo>
                <a:lnTo>
                  <a:pt x="1099500" y="309145"/>
                </a:lnTo>
                <a:lnTo>
                  <a:pt x="1116054" y="301474"/>
                </a:lnTo>
                <a:lnTo>
                  <a:pt x="1121652" y="293471"/>
                </a:lnTo>
                <a:lnTo>
                  <a:pt x="1125384" y="281132"/>
                </a:lnTo>
                <a:lnTo>
                  <a:pt x="1113958" y="265124"/>
                </a:lnTo>
                <a:lnTo>
                  <a:pt x="1106264" y="262789"/>
                </a:lnTo>
                <a:lnTo>
                  <a:pt x="1095303" y="250784"/>
                </a:lnTo>
                <a:lnTo>
                  <a:pt x="1094367" y="249116"/>
                </a:lnTo>
                <a:lnTo>
                  <a:pt x="1091806" y="244781"/>
                </a:lnTo>
                <a:lnTo>
                  <a:pt x="1088774" y="241779"/>
                </a:lnTo>
                <a:lnTo>
                  <a:pt x="1085742" y="232109"/>
                </a:lnTo>
                <a:lnTo>
                  <a:pt x="1079679" y="202094"/>
                </a:lnTo>
                <a:lnTo>
                  <a:pt x="1081310" y="196426"/>
                </a:lnTo>
                <a:lnTo>
                  <a:pt x="1086208" y="194091"/>
                </a:lnTo>
                <a:lnTo>
                  <a:pt x="1091105" y="185087"/>
                </a:lnTo>
                <a:lnTo>
                  <a:pt x="1093667" y="175416"/>
                </a:lnTo>
                <a:lnTo>
                  <a:pt x="1083641" y="170746"/>
                </a:lnTo>
                <a:lnTo>
                  <a:pt x="1075247" y="163410"/>
                </a:lnTo>
                <a:lnTo>
                  <a:pt x="1071515" y="158074"/>
                </a:lnTo>
                <a:lnTo>
                  <a:pt x="1055891" y="155740"/>
                </a:lnTo>
                <a:lnTo>
                  <a:pt x="1041668" y="161075"/>
                </a:lnTo>
                <a:lnTo>
                  <a:pt x="1041202" y="162742"/>
                </a:lnTo>
                <a:lnTo>
                  <a:pt x="1036770" y="169746"/>
                </a:lnTo>
                <a:lnTo>
                  <a:pt x="1026509" y="180085"/>
                </a:lnTo>
                <a:lnTo>
                  <a:pt x="1022081" y="186087"/>
                </a:lnTo>
                <a:lnTo>
                  <a:pt x="1021612" y="188422"/>
                </a:lnTo>
                <a:lnTo>
                  <a:pt x="1027444" y="196426"/>
                </a:lnTo>
                <a:lnTo>
                  <a:pt x="1033973" y="200761"/>
                </a:lnTo>
                <a:lnTo>
                  <a:pt x="1037470" y="210432"/>
                </a:lnTo>
                <a:lnTo>
                  <a:pt x="1037235" y="212099"/>
                </a:lnTo>
                <a:lnTo>
                  <a:pt x="1032808" y="215434"/>
                </a:lnTo>
                <a:lnTo>
                  <a:pt x="1030241" y="215434"/>
                </a:lnTo>
                <a:lnTo>
                  <a:pt x="1025344" y="213434"/>
                </a:lnTo>
                <a:lnTo>
                  <a:pt x="1017649" y="205429"/>
                </a:lnTo>
                <a:lnTo>
                  <a:pt x="1004357" y="188088"/>
                </a:lnTo>
                <a:lnTo>
                  <a:pt x="1007388" y="177416"/>
                </a:lnTo>
                <a:lnTo>
                  <a:pt x="1010420" y="173414"/>
                </a:lnTo>
                <a:lnTo>
                  <a:pt x="1016949" y="159407"/>
                </a:lnTo>
                <a:lnTo>
                  <a:pt x="1017884" y="154072"/>
                </a:lnTo>
                <a:lnTo>
                  <a:pt x="1017414" y="151738"/>
                </a:lnTo>
                <a:lnTo>
                  <a:pt x="1012517" y="151738"/>
                </a:lnTo>
                <a:lnTo>
                  <a:pt x="1011120" y="150738"/>
                </a:lnTo>
                <a:lnTo>
                  <a:pt x="1001090" y="139399"/>
                </a:lnTo>
                <a:lnTo>
                  <a:pt x="994561" y="138065"/>
                </a:lnTo>
                <a:lnTo>
                  <a:pt x="992695" y="139399"/>
                </a:lnTo>
                <a:lnTo>
                  <a:pt x="992000" y="141066"/>
                </a:lnTo>
                <a:lnTo>
                  <a:pt x="991530" y="144734"/>
                </a:lnTo>
                <a:lnTo>
                  <a:pt x="991765" y="149069"/>
                </a:lnTo>
                <a:lnTo>
                  <a:pt x="989899" y="150738"/>
                </a:lnTo>
                <a:lnTo>
                  <a:pt x="986632" y="151070"/>
                </a:lnTo>
                <a:lnTo>
                  <a:pt x="985936" y="147402"/>
                </a:lnTo>
                <a:lnTo>
                  <a:pt x="986867" y="129060"/>
                </a:lnTo>
                <a:lnTo>
                  <a:pt x="985701" y="118722"/>
                </a:lnTo>
                <a:lnTo>
                  <a:pt x="983135" y="108384"/>
                </a:lnTo>
                <a:lnTo>
                  <a:pt x="980338" y="104382"/>
                </a:lnTo>
                <a:lnTo>
                  <a:pt x="949556" y="82039"/>
                </a:lnTo>
                <a:lnTo>
                  <a:pt x="946059" y="76369"/>
                </a:lnTo>
                <a:lnTo>
                  <a:pt x="946294" y="75369"/>
                </a:lnTo>
                <a:lnTo>
                  <a:pt x="950491" y="75369"/>
                </a:lnTo>
                <a:lnTo>
                  <a:pt x="966346" y="63697"/>
                </a:lnTo>
                <a:lnTo>
                  <a:pt x="968212" y="60695"/>
                </a:lnTo>
                <a:lnTo>
                  <a:pt x="969377" y="56693"/>
                </a:lnTo>
                <a:lnTo>
                  <a:pt x="968677" y="50023"/>
                </a:lnTo>
                <a:lnTo>
                  <a:pt x="964249" y="44687"/>
                </a:lnTo>
                <a:lnTo>
                  <a:pt x="959117" y="42354"/>
                </a:lnTo>
                <a:lnTo>
                  <a:pt x="957020" y="42020"/>
                </a:lnTo>
                <a:lnTo>
                  <a:pt x="948625" y="49357"/>
                </a:lnTo>
                <a:lnTo>
                  <a:pt x="933698" y="44355"/>
                </a:lnTo>
                <a:lnTo>
                  <a:pt x="932066" y="42687"/>
                </a:lnTo>
                <a:lnTo>
                  <a:pt x="931601" y="40353"/>
                </a:lnTo>
                <a:lnTo>
                  <a:pt x="934167" y="32682"/>
                </a:lnTo>
                <a:lnTo>
                  <a:pt x="944193" y="19343"/>
                </a:lnTo>
                <a:lnTo>
                  <a:pt x="955154" y="8004"/>
                </a:lnTo>
                <a:lnTo>
                  <a:pt x="959117" y="7671"/>
                </a:lnTo>
                <a:lnTo>
                  <a:pt x="964014" y="4002"/>
                </a:lnTo>
                <a:lnTo>
                  <a:pt x="964014" y="2335"/>
                </a:lnTo>
                <a:lnTo>
                  <a:pt x="963084" y="334"/>
                </a:lnTo>
                <a:lnTo>
                  <a:pt x="1133779" y="334"/>
                </a:lnTo>
                <a:lnTo>
                  <a:pt x="1134710" y="334"/>
                </a:lnTo>
                <a:lnTo>
                  <a:pt x="1210267" y="0"/>
                </a:lnTo>
                <a:lnTo>
                  <a:pt x="1284654" y="334"/>
                </a:lnTo>
                <a:lnTo>
                  <a:pt x="1453949" y="3669"/>
                </a:lnTo>
                <a:lnTo>
                  <a:pt x="1627445" y="2001"/>
                </a:lnTo>
                <a:lnTo>
                  <a:pt x="1651929" y="1334"/>
                </a:lnTo>
                <a:lnTo>
                  <a:pt x="1695073" y="1668"/>
                </a:lnTo>
                <a:lnTo>
                  <a:pt x="1697870" y="1668"/>
                </a:lnTo>
                <a:lnTo>
                  <a:pt x="1699035" y="1334"/>
                </a:lnTo>
                <a:lnTo>
                  <a:pt x="1708130" y="1000"/>
                </a:lnTo>
                <a:lnTo>
                  <a:pt x="1758734" y="1000"/>
                </a:lnTo>
                <a:lnTo>
                  <a:pt x="1791147" y="1334"/>
                </a:lnTo>
                <a:lnTo>
                  <a:pt x="1830554" y="1668"/>
                </a:lnTo>
                <a:lnTo>
                  <a:pt x="1892819" y="1668"/>
                </a:lnTo>
                <a:lnTo>
                  <a:pt x="1958576" y="1668"/>
                </a:lnTo>
                <a:lnTo>
                  <a:pt x="2124378" y="1334"/>
                </a:lnTo>
                <a:lnTo>
                  <a:pt x="2307431" y="2335"/>
                </a:lnTo>
                <a:lnTo>
                  <a:pt x="2368295" y="1668"/>
                </a:lnTo>
                <a:lnTo>
                  <a:pt x="2453177" y="1668"/>
                </a:lnTo>
                <a:lnTo>
                  <a:pt x="2453643" y="1668"/>
                </a:lnTo>
                <a:lnTo>
                  <a:pt x="2572339" y="1668"/>
                </a:lnTo>
                <a:lnTo>
                  <a:pt x="2586562" y="1668"/>
                </a:lnTo>
                <a:lnTo>
                  <a:pt x="2728576" y="1668"/>
                </a:lnTo>
                <a:lnTo>
                  <a:pt x="2731143" y="1668"/>
                </a:lnTo>
                <a:lnTo>
                  <a:pt x="2875023" y="1668"/>
                </a:lnTo>
                <a:lnTo>
                  <a:pt x="3187263" y="1668"/>
                </a:lnTo>
                <a:lnTo>
                  <a:pt x="3282176" y="1668"/>
                </a:lnTo>
                <a:lnTo>
                  <a:pt x="3282641" y="2001"/>
                </a:lnTo>
                <a:lnTo>
                  <a:pt x="3339538" y="2001"/>
                </a:lnTo>
                <a:lnTo>
                  <a:pt x="3343505" y="1334"/>
                </a:lnTo>
                <a:lnTo>
                  <a:pt x="3474558" y="1334"/>
                </a:lnTo>
                <a:lnTo>
                  <a:pt x="3561302" y="1668"/>
                </a:lnTo>
                <a:lnTo>
                  <a:pt x="3639891" y="2001"/>
                </a:lnTo>
                <a:lnTo>
                  <a:pt x="3709380" y="2668"/>
                </a:lnTo>
                <a:lnTo>
                  <a:pt x="3754855" y="2335"/>
                </a:lnTo>
                <a:lnTo>
                  <a:pt x="3755085" y="89042"/>
                </a:lnTo>
                <a:lnTo>
                  <a:pt x="3754855" y="108718"/>
                </a:lnTo>
                <a:lnTo>
                  <a:pt x="3754385" y="176416"/>
                </a:lnTo>
                <a:lnTo>
                  <a:pt x="3754385" y="241113"/>
                </a:lnTo>
                <a:lnTo>
                  <a:pt x="3753920" y="260789"/>
                </a:lnTo>
                <a:lnTo>
                  <a:pt x="3753920" y="266458"/>
                </a:lnTo>
                <a:lnTo>
                  <a:pt x="3753454" y="350497"/>
                </a:lnTo>
                <a:lnTo>
                  <a:pt x="3753454" y="399186"/>
                </a:lnTo>
                <a:lnTo>
                  <a:pt x="3753454" y="399520"/>
                </a:lnTo>
                <a:lnTo>
                  <a:pt x="3753454" y="404188"/>
                </a:lnTo>
                <a:lnTo>
                  <a:pt x="3753454" y="404522"/>
                </a:lnTo>
                <a:lnTo>
                  <a:pt x="3753685" y="440206"/>
                </a:lnTo>
                <a:lnTo>
                  <a:pt x="3753685" y="440539"/>
                </a:lnTo>
                <a:lnTo>
                  <a:pt x="3751824" y="554257"/>
                </a:lnTo>
                <a:lnTo>
                  <a:pt x="3751354" y="570601"/>
                </a:lnTo>
                <a:lnTo>
                  <a:pt x="3751354" y="570932"/>
                </a:lnTo>
                <a:lnTo>
                  <a:pt x="3751354" y="572933"/>
                </a:lnTo>
                <a:lnTo>
                  <a:pt x="3751354" y="573603"/>
                </a:lnTo>
                <a:lnTo>
                  <a:pt x="3751354" y="574934"/>
                </a:lnTo>
                <a:lnTo>
                  <a:pt x="3751589" y="575600"/>
                </a:lnTo>
                <a:lnTo>
                  <a:pt x="3751354" y="577936"/>
                </a:lnTo>
                <a:lnTo>
                  <a:pt x="3750658" y="611952"/>
                </a:lnTo>
                <a:lnTo>
                  <a:pt x="3750658" y="639633"/>
                </a:lnTo>
                <a:lnTo>
                  <a:pt x="3750423" y="667310"/>
                </a:lnTo>
                <a:lnTo>
                  <a:pt x="3750188" y="714998"/>
                </a:lnTo>
                <a:lnTo>
                  <a:pt x="3750188" y="722673"/>
                </a:lnTo>
                <a:lnTo>
                  <a:pt x="3749957" y="811381"/>
                </a:lnTo>
                <a:lnTo>
                  <a:pt x="3750188" y="823053"/>
                </a:lnTo>
                <a:lnTo>
                  <a:pt x="3750188" y="853396"/>
                </a:lnTo>
                <a:lnTo>
                  <a:pt x="3749957" y="862066"/>
                </a:lnTo>
                <a:lnTo>
                  <a:pt x="3749957" y="863067"/>
                </a:lnTo>
                <a:lnTo>
                  <a:pt x="3749957" y="865738"/>
                </a:lnTo>
                <a:lnTo>
                  <a:pt x="3749957" y="866069"/>
                </a:lnTo>
                <a:lnTo>
                  <a:pt x="3750188" y="877075"/>
                </a:lnTo>
                <a:lnTo>
                  <a:pt x="3750188" y="877741"/>
                </a:lnTo>
                <a:lnTo>
                  <a:pt x="3750423" y="883744"/>
                </a:lnTo>
                <a:lnTo>
                  <a:pt x="3750423" y="892415"/>
                </a:lnTo>
                <a:lnTo>
                  <a:pt x="3750423" y="904087"/>
                </a:lnTo>
                <a:lnTo>
                  <a:pt x="3750423" y="920096"/>
                </a:lnTo>
                <a:lnTo>
                  <a:pt x="3750658" y="922428"/>
                </a:lnTo>
                <a:lnTo>
                  <a:pt x="3750658" y="923763"/>
                </a:lnTo>
                <a:lnTo>
                  <a:pt x="3750888" y="996132"/>
                </a:lnTo>
                <a:lnTo>
                  <a:pt x="3750658" y="1007138"/>
                </a:lnTo>
                <a:lnTo>
                  <a:pt x="3750888" y="1024813"/>
                </a:lnTo>
                <a:lnTo>
                  <a:pt x="3750888" y="1028481"/>
                </a:lnTo>
                <a:lnTo>
                  <a:pt x="3750888" y="1032148"/>
                </a:lnTo>
                <a:lnTo>
                  <a:pt x="3751354" y="1063162"/>
                </a:lnTo>
                <a:lnTo>
                  <a:pt x="3751354" y="1073498"/>
                </a:lnTo>
                <a:lnTo>
                  <a:pt x="3751354" y="1093175"/>
                </a:lnTo>
                <a:lnTo>
                  <a:pt x="3751354" y="1108849"/>
                </a:lnTo>
                <a:lnTo>
                  <a:pt x="3751354" y="1118189"/>
                </a:lnTo>
                <a:lnTo>
                  <a:pt x="3751123" y="1135195"/>
                </a:lnTo>
                <a:lnTo>
                  <a:pt x="3751123" y="1141198"/>
                </a:lnTo>
                <a:lnTo>
                  <a:pt x="3751354" y="1154537"/>
                </a:lnTo>
                <a:lnTo>
                  <a:pt x="3751123" y="1215568"/>
                </a:lnTo>
                <a:lnTo>
                  <a:pt x="3751354" y="1239242"/>
                </a:lnTo>
                <a:lnTo>
                  <a:pt x="3751354" y="1254917"/>
                </a:lnTo>
                <a:lnTo>
                  <a:pt x="3751354" y="1269590"/>
                </a:lnTo>
                <a:lnTo>
                  <a:pt x="3751354" y="1288602"/>
                </a:lnTo>
                <a:lnTo>
                  <a:pt x="3751354" y="1307608"/>
                </a:lnTo>
                <a:lnTo>
                  <a:pt x="3751354" y="1518039"/>
                </a:lnTo>
                <a:lnTo>
                  <a:pt x="3751354" y="1525378"/>
                </a:lnTo>
                <a:lnTo>
                  <a:pt x="3751589" y="1605747"/>
                </a:lnTo>
                <a:lnTo>
                  <a:pt x="3751354" y="1716133"/>
                </a:lnTo>
                <a:lnTo>
                  <a:pt x="3751354" y="1764822"/>
                </a:lnTo>
                <a:lnTo>
                  <a:pt x="3751354" y="1766488"/>
                </a:lnTo>
                <a:lnTo>
                  <a:pt x="3751354" y="1771160"/>
                </a:lnTo>
                <a:lnTo>
                  <a:pt x="3751354" y="1797171"/>
                </a:lnTo>
                <a:lnTo>
                  <a:pt x="3752989" y="1799172"/>
                </a:lnTo>
                <a:lnTo>
                  <a:pt x="3753920" y="1802174"/>
                </a:lnTo>
                <a:lnTo>
                  <a:pt x="3753454" y="1807843"/>
                </a:lnTo>
                <a:lnTo>
                  <a:pt x="3752989" y="1809509"/>
                </a:lnTo>
                <a:lnTo>
                  <a:pt x="3752054" y="1810844"/>
                </a:lnTo>
                <a:lnTo>
                  <a:pt x="3750423" y="1818179"/>
                </a:lnTo>
                <a:lnTo>
                  <a:pt x="3750188" y="1820515"/>
                </a:lnTo>
                <a:lnTo>
                  <a:pt x="3747857" y="1829185"/>
                </a:lnTo>
                <a:lnTo>
                  <a:pt x="3746691" y="1831187"/>
                </a:lnTo>
                <a:lnTo>
                  <a:pt x="3745525" y="1831852"/>
                </a:lnTo>
                <a:lnTo>
                  <a:pt x="3742729" y="1834854"/>
                </a:lnTo>
                <a:lnTo>
                  <a:pt x="3740862" y="1837525"/>
                </a:lnTo>
                <a:lnTo>
                  <a:pt x="3740162" y="1839191"/>
                </a:lnTo>
                <a:lnTo>
                  <a:pt x="3740162" y="1847196"/>
                </a:lnTo>
                <a:lnTo>
                  <a:pt x="3740162" y="1847862"/>
                </a:lnTo>
                <a:lnTo>
                  <a:pt x="3741093" y="1850528"/>
                </a:lnTo>
                <a:lnTo>
                  <a:pt x="3743429" y="1852865"/>
                </a:lnTo>
                <a:lnTo>
                  <a:pt x="3745525" y="1854196"/>
                </a:lnTo>
                <a:lnTo>
                  <a:pt x="3748557" y="1854866"/>
                </a:lnTo>
                <a:lnTo>
                  <a:pt x="3753920" y="1855866"/>
                </a:lnTo>
                <a:lnTo>
                  <a:pt x="3755786" y="1856532"/>
                </a:lnTo>
                <a:lnTo>
                  <a:pt x="3757186" y="1857532"/>
                </a:lnTo>
                <a:lnTo>
                  <a:pt x="3759052" y="1859534"/>
                </a:lnTo>
                <a:lnTo>
                  <a:pt x="3759518" y="1860534"/>
                </a:lnTo>
                <a:lnTo>
                  <a:pt x="3759748" y="1864536"/>
                </a:lnTo>
                <a:lnTo>
                  <a:pt x="3759283" y="1866203"/>
                </a:lnTo>
                <a:lnTo>
                  <a:pt x="3759518" y="1870540"/>
                </a:lnTo>
                <a:lnTo>
                  <a:pt x="3759983" y="1872541"/>
                </a:lnTo>
                <a:lnTo>
                  <a:pt x="3760684" y="1874207"/>
                </a:lnTo>
                <a:lnTo>
                  <a:pt x="3762780" y="1876874"/>
                </a:lnTo>
                <a:lnTo>
                  <a:pt x="3766977" y="1880876"/>
                </a:lnTo>
                <a:lnTo>
                  <a:pt x="3772110" y="1882542"/>
                </a:lnTo>
                <a:lnTo>
                  <a:pt x="3775607" y="1885214"/>
                </a:lnTo>
                <a:lnTo>
                  <a:pt x="3777238" y="1886880"/>
                </a:lnTo>
                <a:lnTo>
                  <a:pt x="3778173" y="1889882"/>
                </a:lnTo>
                <a:lnTo>
                  <a:pt x="3778173" y="1891883"/>
                </a:lnTo>
                <a:lnTo>
                  <a:pt x="3775142" y="1898217"/>
                </a:lnTo>
                <a:lnTo>
                  <a:pt x="3774907" y="1899553"/>
                </a:lnTo>
                <a:lnTo>
                  <a:pt x="3775142" y="1901219"/>
                </a:lnTo>
                <a:lnTo>
                  <a:pt x="3777008" y="1903555"/>
                </a:lnTo>
                <a:lnTo>
                  <a:pt x="3782370" y="1908223"/>
                </a:lnTo>
                <a:lnTo>
                  <a:pt x="3784002" y="1910224"/>
                </a:lnTo>
                <a:lnTo>
                  <a:pt x="3785167" y="1911560"/>
                </a:lnTo>
                <a:lnTo>
                  <a:pt x="3787033" y="1914557"/>
                </a:lnTo>
                <a:lnTo>
                  <a:pt x="3788199" y="1917228"/>
                </a:lnTo>
                <a:lnTo>
                  <a:pt x="3790765" y="1924898"/>
                </a:lnTo>
                <a:lnTo>
                  <a:pt x="3792631" y="1932902"/>
                </a:lnTo>
                <a:lnTo>
                  <a:pt x="3792166" y="1936235"/>
                </a:lnTo>
                <a:lnTo>
                  <a:pt x="3790531" y="1940572"/>
                </a:lnTo>
                <a:lnTo>
                  <a:pt x="3787268" y="1947907"/>
                </a:lnTo>
                <a:lnTo>
                  <a:pt x="3787033" y="1949242"/>
                </a:lnTo>
                <a:lnTo>
                  <a:pt x="3787499" y="1951909"/>
                </a:lnTo>
                <a:lnTo>
                  <a:pt x="3788899" y="1954576"/>
                </a:lnTo>
                <a:lnTo>
                  <a:pt x="3794027" y="1958913"/>
                </a:lnTo>
                <a:lnTo>
                  <a:pt x="3799160" y="1964917"/>
                </a:lnTo>
                <a:lnTo>
                  <a:pt x="3807790" y="1974587"/>
                </a:lnTo>
                <a:lnTo>
                  <a:pt x="3808955" y="1976919"/>
                </a:lnTo>
                <a:lnTo>
                  <a:pt x="3809186" y="1978920"/>
                </a:lnTo>
                <a:lnTo>
                  <a:pt x="3808486" y="1981591"/>
                </a:lnTo>
                <a:lnTo>
                  <a:pt x="3802192" y="1994595"/>
                </a:lnTo>
                <a:lnTo>
                  <a:pt x="3795893" y="2005936"/>
                </a:lnTo>
                <a:lnTo>
                  <a:pt x="3794963" y="2007602"/>
                </a:lnTo>
                <a:lnTo>
                  <a:pt x="3794728" y="2010939"/>
                </a:lnTo>
                <a:lnTo>
                  <a:pt x="3794497" y="2016273"/>
                </a:lnTo>
                <a:lnTo>
                  <a:pt x="3792631" y="2022611"/>
                </a:lnTo>
                <a:lnTo>
                  <a:pt x="3790531" y="2024612"/>
                </a:lnTo>
                <a:lnTo>
                  <a:pt x="3783301" y="2025613"/>
                </a:lnTo>
                <a:lnTo>
                  <a:pt x="3781905" y="2026278"/>
                </a:lnTo>
                <a:lnTo>
                  <a:pt x="3780970" y="2026944"/>
                </a:lnTo>
                <a:lnTo>
                  <a:pt x="3779570" y="2028945"/>
                </a:lnTo>
                <a:lnTo>
                  <a:pt x="3779339" y="2030281"/>
                </a:lnTo>
                <a:lnTo>
                  <a:pt x="3779339" y="2031612"/>
                </a:lnTo>
                <a:lnTo>
                  <a:pt x="3779570" y="2034614"/>
                </a:lnTo>
                <a:lnTo>
                  <a:pt x="3780970" y="2037950"/>
                </a:lnTo>
                <a:lnTo>
                  <a:pt x="3785402" y="2040287"/>
                </a:lnTo>
                <a:lnTo>
                  <a:pt x="3788665" y="2040952"/>
                </a:lnTo>
                <a:lnTo>
                  <a:pt x="3790065" y="2040617"/>
                </a:lnTo>
                <a:lnTo>
                  <a:pt x="3791466" y="2041287"/>
                </a:lnTo>
                <a:lnTo>
                  <a:pt x="3795893" y="2046621"/>
                </a:lnTo>
                <a:lnTo>
                  <a:pt x="3798695" y="2051289"/>
                </a:lnTo>
                <a:lnTo>
                  <a:pt x="3804058" y="2066297"/>
                </a:lnTo>
                <a:lnTo>
                  <a:pt x="3808255" y="2080971"/>
                </a:lnTo>
                <a:lnTo>
                  <a:pt x="3810351" y="2093974"/>
                </a:lnTo>
                <a:lnTo>
                  <a:pt x="3811052" y="2096310"/>
                </a:lnTo>
                <a:lnTo>
                  <a:pt x="3811752" y="2096976"/>
                </a:lnTo>
                <a:lnTo>
                  <a:pt x="3799626" y="2096310"/>
                </a:lnTo>
                <a:lnTo>
                  <a:pt x="3777708" y="2095975"/>
                </a:lnTo>
                <a:lnTo>
                  <a:pt x="3745760" y="2095975"/>
                </a:lnTo>
                <a:lnTo>
                  <a:pt x="3736665" y="2095645"/>
                </a:lnTo>
                <a:lnTo>
                  <a:pt x="3667171" y="2094975"/>
                </a:lnTo>
                <a:lnTo>
                  <a:pt x="3666241" y="2094975"/>
                </a:lnTo>
                <a:lnTo>
                  <a:pt x="3665075" y="2094975"/>
                </a:lnTo>
                <a:lnTo>
                  <a:pt x="3606077" y="2094644"/>
                </a:lnTo>
                <a:lnTo>
                  <a:pt x="3598148" y="2096310"/>
                </a:lnTo>
                <a:lnTo>
                  <a:pt x="3580192" y="2094975"/>
                </a:lnTo>
                <a:lnTo>
                  <a:pt x="3556174" y="2094644"/>
                </a:lnTo>
                <a:lnTo>
                  <a:pt x="3539150" y="2095310"/>
                </a:lnTo>
                <a:lnTo>
                  <a:pt x="3538919" y="2095310"/>
                </a:lnTo>
                <a:lnTo>
                  <a:pt x="3536584" y="2095310"/>
                </a:lnTo>
                <a:lnTo>
                  <a:pt x="3524692" y="2094975"/>
                </a:lnTo>
                <a:lnTo>
                  <a:pt x="3476655" y="2094644"/>
                </a:lnTo>
                <a:lnTo>
                  <a:pt x="3420689" y="2093974"/>
                </a:lnTo>
                <a:lnTo>
                  <a:pt x="3294067" y="2093309"/>
                </a:lnTo>
                <a:lnTo>
                  <a:pt x="3284737" y="2093309"/>
                </a:lnTo>
                <a:lnTo>
                  <a:pt x="3221542" y="2093644"/>
                </a:lnTo>
                <a:lnTo>
                  <a:pt x="3219211" y="2093644"/>
                </a:lnTo>
                <a:lnTo>
                  <a:pt x="3211982" y="2093309"/>
                </a:lnTo>
                <a:lnTo>
                  <a:pt x="3171409" y="2093644"/>
                </a:lnTo>
                <a:lnTo>
                  <a:pt x="3167677" y="2093644"/>
                </a:lnTo>
                <a:lnTo>
                  <a:pt x="3159982" y="2093644"/>
                </a:lnTo>
                <a:lnTo>
                  <a:pt x="3158116" y="2093644"/>
                </a:lnTo>
                <a:lnTo>
                  <a:pt x="3144824" y="2093309"/>
                </a:lnTo>
                <a:lnTo>
                  <a:pt x="3129666" y="2093644"/>
                </a:lnTo>
                <a:lnTo>
                  <a:pt x="3103781" y="2093309"/>
                </a:lnTo>
                <a:lnTo>
                  <a:pt x="3098653" y="2093309"/>
                </a:lnTo>
                <a:lnTo>
                  <a:pt x="3053648" y="2093309"/>
                </a:lnTo>
                <a:lnTo>
                  <a:pt x="3040821" y="2093309"/>
                </a:lnTo>
                <a:lnTo>
                  <a:pt x="3021230" y="2093309"/>
                </a:lnTo>
                <a:lnTo>
                  <a:pt x="3005606" y="2093309"/>
                </a:lnTo>
                <a:lnTo>
                  <a:pt x="3002344" y="2093309"/>
                </a:lnTo>
                <a:lnTo>
                  <a:pt x="3000478" y="2093309"/>
                </a:lnTo>
                <a:lnTo>
                  <a:pt x="2972263" y="2093309"/>
                </a:lnTo>
                <a:lnTo>
                  <a:pt x="2971327" y="2093309"/>
                </a:lnTo>
                <a:lnTo>
                  <a:pt x="2962002" y="2093309"/>
                </a:lnTo>
                <a:lnTo>
                  <a:pt x="2952672" y="2093309"/>
                </a:lnTo>
                <a:lnTo>
                  <a:pt x="2824185" y="2093309"/>
                </a:lnTo>
                <a:lnTo>
                  <a:pt x="2801797" y="2093974"/>
                </a:lnTo>
                <a:lnTo>
                  <a:pt x="2791306" y="2108317"/>
                </a:lnTo>
                <a:lnTo>
                  <a:pt x="2782442" y="2115322"/>
                </a:lnTo>
                <a:lnTo>
                  <a:pt x="2765652" y="2122656"/>
                </a:lnTo>
                <a:lnTo>
                  <a:pt x="2750029" y="2133663"/>
                </a:lnTo>
                <a:lnTo>
                  <a:pt x="2733939" y="2140662"/>
                </a:lnTo>
                <a:lnTo>
                  <a:pt x="2712953" y="2144334"/>
                </a:lnTo>
                <a:lnTo>
                  <a:pt x="2700126" y="2143999"/>
                </a:lnTo>
                <a:lnTo>
                  <a:pt x="2685437" y="2140662"/>
                </a:lnTo>
                <a:lnTo>
                  <a:pt x="2670044" y="2135664"/>
                </a:lnTo>
                <a:lnTo>
                  <a:pt x="2638331" y="2140332"/>
                </a:lnTo>
                <a:lnTo>
                  <a:pt x="2617809" y="2148667"/>
                </a:lnTo>
                <a:lnTo>
                  <a:pt x="2584931" y="2151003"/>
                </a:lnTo>
                <a:lnTo>
                  <a:pt x="2576071" y="2151338"/>
                </a:lnTo>
                <a:lnTo>
                  <a:pt x="2557646" y="2159338"/>
                </a:lnTo>
                <a:lnTo>
                  <a:pt x="2539691" y="2157672"/>
                </a:lnTo>
                <a:lnTo>
                  <a:pt x="2516838" y="2145665"/>
                </a:lnTo>
                <a:lnTo>
                  <a:pt x="2502615" y="2150003"/>
                </a:lnTo>
                <a:lnTo>
                  <a:pt x="2491654" y="2159673"/>
                </a:lnTo>
                <a:lnTo>
                  <a:pt x="2468801" y="2193689"/>
                </a:lnTo>
                <a:lnTo>
                  <a:pt x="2418663" y="2201694"/>
                </a:lnTo>
                <a:lnTo>
                  <a:pt x="2404205" y="2200027"/>
                </a:lnTo>
                <a:lnTo>
                  <a:pt x="2372257" y="2208363"/>
                </a:lnTo>
                <a:lnTo>
                  <a:pt x="2368295" y="2209028"/>
                </a:lnTo>
                <a:lnTo>
                  <a:pt x="2353136" y="2213696"/>
                </a:lnTo>
                <a:lnTo>
                  <a:pt x="2324690" y="2216367"/>
                </a:lnTo>
                <a:lnTo>
                  <a:pt x="2308131" y="2224702"/>
                </a:lnTo>
                <a:lnTo>
                  <a:pt x="2307431" y="2225037"/>
                </a:lnTo>
                <a:lnTo>
                  <a:pt x="2273622" y="2243714"/>
                </a:lnTo>
                <a:lnTo>
                  <a:pt x="2239107" y="2252049"/>
                </a:lnTo>
                <a:lnTo>
                  <a:pt x="2224884" y="2259718"/>
                </a:lnTo>
                <a:lnTo>
                  <a:pt x="2205059" y="2285064"/>
                </a:lnTo>
                <a:lnTo>
                  <a:pt x="2170314" y="2288065"/>
                </a:lnTo>
                <a:lnTo>
                  <a:pt x="2167283" y="2289066"/>
                </a:lnTo>
                <a:lnTo>
                  <a:pt x="2147461" y="2295405"/>
                </a:lnTo>
                <a:lnTo>
                  <a:pt x="2110851" y="2303405"/>
                </a:lnTo>
                <a:lnTo>
                  <a:pt x="2072609" y="2307077"/>
                </a:lnTo>
                <a:lnTo>
                  <a:pt x="2061183" y="2303074"/>
                </a:lnTo>
                <a:lnTo>
                  <a:pt x="2053488" y="2296070"/>
                </a:lnTo>
                <a:lnTo>
                  <a:pt x="2035063" y="2276393"/>
                </a:lnTo>
                <a:lnTo>
                  <a:pt x="2019675" y="2270725"/>
                </a:lnTo>
                <a:lnTo>
                  <a:pt x="1998218" y="2271060"/>
                </a:lnTo>
                <a:lnTo>
                  <a:pt x="1989358" y="2277059"/>
                </a:lnTo>
                <a:lnTo>
                  <a:pt x="1981898" y="2282062"/>
                </a:lnTo>
                <a:lnTo>
                  <a:pt x="1971868" y="2292068"/>
                </a:lnTo>
                <a:lnTo>
                  <a:pt x="1954848" y="2298406"/>
                </a:lnTo>
                <a:lnTo>
                  <a:pt x="1923366" y="2312745"/>
                </a:lnTo>
                <a:lnTo>
                  <a:pt x="1890718" y="2322751"/>
                </a:lnTo>
                <a:lnTo>
                  <a:pt x="1883724" y="2330085"/>
                </a:lnTo>
                <a:lnTo>
                  <a:pt x="1871131" y="2342758"/>
                </a:lnTo>
                <a:lnTo>
                  <a:pt x="1862502" y="2344759"/>
                </a:lnTo>
                <a:lnTo>
                  <a:pt x="1861336" y="2344094"/>
                </a:lnTo>
                <a:lnTo>
                  <a:pt x="1847578" y="2333422"/>
                </a:lnTo>
                <a:lnTo>
                  <a:pt x="1843146" y="2333087"/>
                </a:lnTo>
                <a:lnTo>
                  <a:pt x="1831019" y="2338421"/>
                </a:lnTo>
                <a:lnTo>
                  <a:pt x="1828458" y="2339091"/>
                </a:lnTo>
                <a:lnTo>
                  <a:pt x="1816796" y="2335754"/>
                </a:lnTo>
                <a:lnTo>
                  <a:pt x="1803969" y="2337090"/>
                </a:lnTo>
                <a:lnTo>
                  <a:pt x="1789046" y="2336089"/>
                </a:lnTo>
                <a:lnTo>
                  <a:pt x="1779020" y="2339426"/>
                </a:lnTo>
                <a:lnTo>
                  <a:pt x="1761765" y="2356766"/>
                </a:lnTo>
                <a:lnTo>
                  <a:pt x="1763161" y="2360099"/>
                </a:lnTo>
                <a:lnTo>
                  <a:pt x="1760830" y="2361434"/>
                </a:lnTo>
                <a:lnTo>
                  <a:pt x="1755932" y="2366102"/>
                </a:lnTo>
                <a:lnTo>
                  <a:pt x="1752200" y="2364436"/>
                </a:lnTo>
                <a:lnTo>
                  <a:pt x="1749404" y="2367438"/>
                </a:lnTo>
                <a:lnTo>
                  <a:pt x="1738443" y="2368438"/>
                </a:lnTo>
                <a:lnTo>
                  <a:pt x="1730748" y="2368438"/>
                </a:lnTo>
                <a:lnTo>
                  <a:pt x="1724454" y="2361099"/>
                </a:lnTo>
                <a:lnTo>
                  <a:pt x="1725155" y="2352094"/>
                </a:lnTo>
                <a:lnTo>
                  <a:pt x="1722588" y="2338090"/>
                </a:lnTo>
                <a:lnTo>
                  <a:pt x="1715124" y="2323081"/>
                </a:lnTo>
                <a:lnTo>
                  <a:pt x="1697870" y="2318078"/>
                </a:lnTo>
                <a:lnTo>
                  <a:pt x="1680145" y="2312079"/>
                </a:lnTo>
                <a:lnTo>
                  <a:pt x="1668018" y="2303074"/>
                </a:lnTo>
                <a:lnTo>
                  <a:pt x="1655661" y="2299737"/>
                </a:lnTo>
                <a:lnTo>
                  <a:pt x="1638637" y="2300738"/>
                </a:lnTo>
                <a:lnTo>
                  <a:pt x="1624414" y="2308077"/>
                </a:lnTo>
                <a:lnTo>
                  <a:pt x="1613688" y="2307077"/>
                </a:lnTo>
                <a:lnTo>
                  <a:pt x="1605293" y="2305075"/>
                </a:lnTo>
                <a:lnTo>
                  <a:pt x="1594567" y="2302074"/>
                </a:lnTo>
                <a:lnTo>
                  <a:pt x="1576842" y="2288400"/>
                </a:lnTo>
                <a:lnTo>
                  <a:pt x="1565651" y="2285734"/>
                </a:lnTo>
                <a:lnTo>
                  <a:pt x="1560288" y="2284398"/>
                </a:lnTo>
                <a:lnTo>
                  <a:pt x="1512481" y="2299737"/>
                </a:lnTo>
                <a:lnTo>
                  <a:pt x="1494526" y="2299407"/>
                </a:lnTo>
                <a:lnTo>
                  <a:pt x="1475405" y="2306742"/>
                </a:lnTo>
                <a:lnTo>
                  <a:pt x="1461878" y="2307077"/>
                </a:lnTo>
                <a:lnTo>
                  <a:pt x="1424802" y="2298406"/>
                </a:lnTo>
                <a:lnTo>
                  <a:pt x="1420370" y="2299737"/>
                </a:lnTo>
                <a:lnTo>
                  <a:pt x="1397517" y="2307742"/>
                </a:lnTo>
                <a:lnTo>
                  <a:pt x="1380497" y="2323416"/>
                </a:lnTo>
                <a:lnTo>
                  <a:pt x="1380962" y="2329420"/>
                </a:lnTo>
                <a:lnTo>
                  <a:pt x="1377465" y="2334753"/>
                </a:lnTo>
                <a:lnTo>
                  <a:pt x="1370702" y="2338421"/>
                </a:lnTo>
                <a:lnTo>
                  <a:pt x="1364403" y="2342093"/>
                </a:lnTo>
                <a:lnTo>
                  <a:pt x="1356244" y="2341427"/>
                </a:lnTo>
                <a:lnTo>
                  <a:pt x="1354378" y="2342428"/>
                </a:lnTo>
                <a:lnTo>
                  <a:pt x="1350415" y="2349762"/>
                </a:lnTo>
                <a:lnTo>
                  <a:pt x="1342486" y="2355431"/>
                </a:lnTo>
                <a:lnTo>
                  <a:pt x="1341085" y="2356766"/>
                </a:lnTo>
                <a:lnTo>
                  <a:pt x="1330825" y="2361769"/>
                </a:lnTo>
                <a:lnTo>
                  <a:pt x="1321730" y="2362100"/>
                </a:lnTo>
                <a:lnTo>
                  <a:pt x="1311003" y="2366102"/>
                </a:lnTo>
                <a:lnTo>
                  <a:pt x="1283022" y="2384113"/>
                </a:lnTo>
                <a:lnTo>
                  <a:pt x="1277890" y="2385779"/>
                </a:lnTo>
                <a:lnTo>
                  <a:pt x="1271126" y="2384778"/>
                </a:lnTo>
                <a:lnTo>
                  <a:pt x="1269495" y="2384778"/>
                </a:lnTo>
                <a:lnTo>
                  <a:pt x="1264132" y="2383443"/>
                </a:lnTo>
                <a:lnTo>
                  <a:pt x="1243145" y="2388445"/>
                </a:lnTo>
                <a:lnTo>
                  <a:pt x="1234285" y="2397786"/>
                </a:lnTo>
                <a:lnTo>
                  <a:pt x="1211198" y="2409123"/>
                </a:lnTo>
                <a:lnTo>
                  <a:pt x="1204669" y="2411459"/>
                </a:lnTo>
                <a:lnTo>
                  <a:pt x="1202568" y="2411790"/>
                </a:lnTo>
                <a:lnTo>
                  <a:pt x="1188810" y="2412125"/>
                </a:lnTo>
                <a:lnTo>
                  <a:pt x="1171090" y="2408788"/>
                </a:lnTo>
                <a:lnTo>
                  <a:pt x="1160594" y="2394114"/>
                </a:lnTo>
                <a:lnTo>
                  <a:pt x="1147302" y="2389446"/>
                </a:lnTo>
                <a:lnTo>
                  <a:pt x="1141708" y="2390447"/>
                </a:lnTo>
                <a:lnTo>
                  <a:pt x="1132379" y="2395450"/>
                </a:lnTo>
                <a:lnTo>
                  <a:pt x="1118856" y="2398116"/>
                </a:lnTo>
                <a:lnTo>
                  <a:pt x="1111392" y="2395450"/>
                </a:lnTo>
                <a:lnTo>
                  <a:pt x="1101366" y="2387780"/>
                </a:lnTo>
                <a:lnTo>
                  <a:pt x="1099035" y="2386779"/>
                </a:lnTo>
                <a:lnTo>
                  <a:pt x="1092736" y="2384443"/>
                </a:lnTo>
                <a:lnTo>
                  <a:pt x="1077347" y="2380110"/>
                </a:lnTo>
                <a:lnTo>
                  <a:pt x="1065451" y="2375107"/>
                </a:lnTo>
                <a:lnTo>
                  <a:pt x="1049132" y="2370104"/>
                </a:lnTo>
                <a:lnTo>
                  <a:pt x="1038871" y="2367438"/>
                </a:lnTo>
                <a:lnTo>
                  <a:pt x="1018815" y="2366102"/>
                </a:lnTo>
                <a:lnTo>
                  <a:pt x="1003657" y="2360099"/>
                </a:lnTo>
                <a:lnTo>
                  <a:pt x="995727" y="2355431"/>
                </a:lnTo>
                <a:lnTo>
                  <a:pt x="985001" y="2346760"/>
                </a:lnTo>
                <a:lnTo>
                  <a:pt x="972874" y="2342093"/>
                </a:lnTo>
                <a:lnTo>
                  <a:pt x="960282" y="2333087"/>
                </a:lnTo>
                <a:lnTo>
                  <a:pt x="955154" y="2316747"/>
                </a:lnTo>
                <a:lnTo>
                  <a:pt x="956085" y="2303405"/>
                </a:lnTo>
                <a:lnTo>
                  <a:pt x="960983" y="2283062"/>
                </a:lnTo>
                <a:lnTo>
                  <a:pt x="962148" y="2279060"/>
                </a:lnTo>
                <a:lnTo>
                  <a:pt x="961448" y="2261720"/>
                </a:lnTo>
                <a:lnTo>
                  <a:pt x="957486" y="2246715"/>
                </a:lnTo>
                <a:lnTo>
                  <a:pt x="944659" y="2226373"/>
                </a:lnTo>
                <a:lnTo>
                  <a:pt x="944659" y="2215697"/>
                </a:lnTo>
                <a:lnTo>
                  <a:pt x="949556" y="2202359"/>
                </a:lnTo>
                <a:lnTo>
                  <a:pt x="949791" y="2198026"/>
                </a:lnTo>
                <a:lnTo>
                  <a:pt x="950022" y="2186019"/>
                </a:lnTo>
                <a:lnTo>
                  <a:pt x="943493" y="2174347"/>
                </a:lnTo>
                <a:lnTo>
                  <a:pt x="936964" y="2154670"/>
                </a:lnTo>
                <a:lnTo>
                  <a:pt x="939530" y="2140997"/>
                </a:lnTo>
                <a:lnTo>
                  <a:pt x="935798" y="2120990"/>
                </a:lnTo>
                <a:lnTo>
                  <a:pt x="924372" y="2107317"/>
                </a:lnTo>
                <a:lnTo>
                  <a:pt x="915277" y="2083638"/>
                </a:lnTo>
                <a:lnTo>
                  <a:pt x="904551" y="2071966"/>
                </a:lnTo>
                <a:lnTo>
                  <a:pt x="901519" y="2051954"/>
                </a:lnTo>
                <a:lnTo>
                  <a:pt x="891959" y="2035614"/>
                </a:lnTo>
                <a:lnTo>
                  <a:pt x="863278" y="2020610"/>
                </a:lnTo>
                <a:lnTo>
                  <a:pt x="842987" y="2000598"/>
                </a:lnTo>
                <a:lnTo>
                  <a:pt x="840425" y="1998932"/>
                </a:lnTo>
                <a:lnTo>
                  <a:pt x="834361" y="1996931"/>
                </a:lnTo>
                <a:lnTo>
                  <a:pt x="828529" y="1993264"/>
                </a:lnTo>
                <a:lnTo>
                  <a:pt x="825032" y="1991928"/>
                </a:lnTo>
                <a:lnTo>
                  <a:pt x="820134" y="1986595"/>
                </a:lnTo>
                <a:lnTo>
                  <a:pt x="793784" y="1969919"/>
                </a:lnTo>
                <a:lnTo>
                  <a:pt x="788656" y="1964582"/>
                </a:lnTo>
                <a:lnTo>
                  <a:pt x="763937" y="1961915"/>
                </a:lnTo>
                <a:lnTo>
                  <a:pt x="741315" y="1973587"/>
                </a:lnTo>
                <a:lnTo>
                  <a:pt x="732455" y="1977920"/>
                </a:lnTo>
                <a:lnTo>
                  <a:pt x="722659" y="1984593"/>
                </a:lnTo>
                <a:lnTo>
                  <a:pt x="708436" y="1992929"/>
                </a:lnTo>
                <a:lnTo>
                  <a:pt x="698410" y="1992929"/>
                </a:lnTo>
                <a:lnTo>
                  <a:pt x="683017" y="1991928"/>
                </a:lnTo>
                <a:lnTo>
                  <a:pt x="667863" y="1991928"/>
                </a:lnTo>
                <a:lnTo>
                  <a:pt x="663896" y="1991928"/>
                </a:lnTo>
                <a:lnTo>
                  <a:pt x="634980" y="1966918"/>
                </a:lnTo>
                <a:lnTo>
                  <a:pt x="636611" y="1933903"/>
                </a:lnTo>
                <a:lnTo>
                  <a:pt x="626821" y="1919560"/>
                </a:lnTo>
                <a:lnTo>
                  <a:pt x="616560" y="1909223"/>
                </a:lnTo>
                <a:lnTo>
                  <a:pt x="613528" y="1907222"/>
                </a:lnTo>
                <a:lnTo>
                  <a:pt x="611197" y="1906222"/>
                </a:lnTo>
                <a:lnTo>
                  <a:pt x="600701" y="1904886"/>
                </a:lnTo>
                <a:lnTo>
                  <a:pt x="593472" y="1908223"/>
                </a:lnTo>
                <a:lnTo>
                  <a:pt x="588344" y="1910224"/>
                </a:lnTo>
                <a:lnTo>
                  <a:pt x="582746" y="1912225"/>
                </a:lnTo>
                <a:lnTo>
                  <a:pt x="578083" y="1913226"/>
                </a:lnTo>
                <a:lnTo>
                  <a:pt x="578083" y="1908558"/>
                </a:lnTo>
                <a:lnTo>
                  <a:pt x="572020" y="1908888"/>
                </a:lnTo>
                <a:lnTo>
                  <a:pt x="569919" y="1910889"/>
                </a:lnTo>
                <a:lnTo>
                  <a:pt x="561524" y="1912225"/>
                </a:lnTo>
                <a:lnTo>
                  <a:pt x="545901" y="1912556"/>
                </a:lnTo>
                <a:lnTo>
                  <a:pt x="518620" y="1907888"/>
                </a:lnTo>
                <a:lnTo>
                  <a:pt x="513953" y="1903885"/>
                </a:lnTo>
                <a:lnTo>
                  <a:pt x="513487" y="1899883"/>
                </a:lnTo>
                <a:lnTo>
                  <a:pt x="514423" y="1894215"/>
                </a:lnTo>
                <a:lnTo>
                  <a:pt x="514188" y="1891217"/>
                </a:lnTo>
                <a:lnTo>
                  <a:pt x="513257" y="1887546"/>
                </a:lnTo>
                <a:lnTo>
                  <a:pt x="509755" y="1885214"/>
                </a:lnTo>
                <a:lnTo>
                  <a:pt x="503462" y="1880876"/>
                </a:lnTo>
                <a:lnTo>
                  <a:pt x="492035" y="1883878"/>
                </a:lnTo>
                <a:lnTo>
                  <a:pt x="492035" y="1888211"/>
                </a:lnTo>
                <a:lnTo>
                  <a:pt x="490169" y="1891883"/>
                </a:lnTo>
                <a:lnTo>
                  <a:pt x="489934" y="1892548"/>
                </a:lnTo>
                <a:lnTo>
                  <a:pt x="483640" y="1891548"/>
                </a:lnTo>
                <a:lnTo>
                  <a:pt x="474780" y="1901884"/>
                </a:lnTo>
                <a:lnTo>
                  <a:pt x="471279" y="1903220"/>
                </a:lnTo>
                <a:lnTo>
                  <a:pt x="467081" y="1902219"/>
                </a:lnTo>
                <a:lnTo>
                  <a:pt x="463584" y="1898552"/>
                </a:lnTo>
                <a:lnTo>
                  <a:pt x="457291" y="1895550"/>
                </a:lnTo>
                <a:lnTo>
                  <a:pt x="451928" y="1896216"/>
                </a:lnTo>
                <a:lnTo>
                  <a:pt x="418113" y="1926564"/>
                </a:lnTo>
                <a:lnTo>
                  <a:pt x="401789" y="1922561"/>
                </a:lnTo>
                <a:lnTo>
                  <a:pt x="396659" y="1918559"/>
                </a:lnTo>
                <a:lnTo>
                  <a:pt x="379869" y="1900553"/>
                </a:lnTo>
                <a:lnTo>
                  <a:pt x="372407" y="1890547"/>
                </a:lnTo>
                <a:lnTo>
                  <a:pt x="371707" y="1888881"/>
                </a:lnTo>
                <a:lnTo>
                  <a:pt x="371941" y="1885214"/>
                </a:lnTo>
                <a:lnTo>
                  <a:pt x="369842" y="1882542"/>
                </a:lnTo>
                <a:lnTo>
                  <a:pt x="364712" y="1878210"/>
                </a:lnTo>
                <a:lnTo>
                  <a:pt x="356783" y="1875543"/>
                </a:lnTo>
                <a:lnTo>
                  <a:pt x="347456" y="1873542"/>
                </a:lnTo>
                <a:lnTo>
                  <a:pt x="343025" y="1878875"/>
                </a:lnTo>
                <a:lnTo>
                  <a:pt x="340227" y="1886880"/>
                </a:lnTo>
                <a:lnTo>
                  <a:pt x="338594" y="1895885"/>
                </a:lnTo>
                <a:lnTo>
                  <a:pt x="336029" y="1901554"/>
                </a:lnTo>
                <a:lnTo>
                  <a:pt x="327867" y="1899553"/>
                </a:lnTo>
                <a:lnTo>
                  <a:pt x="318073" y="1907557"/>
                </a:lnTo>
                <a:lnTo>
                  <a:pt x="317374" y="1906222"/>
                </a:lnTo>
                <a:lnTo>
                  <a:pt x="317607" y="1902219"/>
                </a:lnTo>
                <a:lnTo>
                  <a:pt x="320405" y="1887210"/>
                </a:lnTo>
                <a:lnTo>
                  <a:pt x="322738" y="1880876"/>
                </a:lnTo>
                <a:lnTo>
                  <a:pt x="326002" y="1865868"/>
                </a:lnTo>
                <a:lnTo>
                  <a:pt x="329034" y="1824183"/>
                </a:lnTo>
                <a:lnTo>
                  <a:pt x="329500" y="1808508"/>
                </a:lnTo>
                <a:lnTo>
                  <a:pt x="329733" y="1749813"/>
                </a:lnTo>
                <a:lnTo>
                  <a:pt x="327401" y="1706127"/>
                </a:lnTo>
                <a:lnTo>
                  <a:pt x="324136" y="1674448"/>
                </a:lnTo>
                <a:lnTo>
                  <a:pt x="323670" y="1654105"/>
                </a:lnTo>
                <a:lnTo>
                  <a:pt x="324136" y="1651104"/>
                </a:lnTo>
                <a:lnTo>
                  <a:pt x="326935" y="1645766"/>
                </a:lnTo>
                <a:lnTo>
                  <a:pt x="329966" y="1643765"/>
                </a:lnTo>
                <a:lnTo>
                  <a:pt x="333931" y="1643434"/>
                </a:lnTo>
                <a:lnTo>
                  <a:pt x="339994" y="1654105"/>
                </a:lnTo>
                <a:lnTo>
                  <a:pt x="331832" y="1659439"/>
                </a:lnTo>
                <a:lnTo>
                  <a:pt x="332765" y="1663441"/>
                </a:lnTo>
                <a:lnTo>
                  <a:pt x="343492" y="1681782"/>
                </a:lnTo>
                <a:lnTo>
                  <a:pt x="346057" y="1687455"/>
                </a:lnTo>
                <a:lnTo>
                  <a:pt x="346290" y="1700458"/>
                </a:lnTo>
                <a:lnTo>
                  <a:pt x="344890" y="1723137"/>
                </a:lnTo>
                <a:lnTo>
                  <a:pt x="342092" y="1747817"/>
                </a:lnTo>
                <a:lnTo>
                  <a:pt x="344890" y="1771160"/>
                </a:lnTo>
                <a:lnTo>
                  <a:pt x="356783" y="1773162"/>
                </a:lnTo>
                <a:lnTo>
                  <a:pt x="362147" y="1770825"/>
                </a:lnTo>
                <a:lnTo>
                  <a:pt x="361913" y="1769159"/>
                </a:lnTo>
                <a:lnTo>
                  <a:pt x="360281" y="1766823"/>
                </a:lnTo>
                <a:lnTo>
                  <a:pt x="360981" y="1753150"/>
                </a:lnTo>
                <a:lnTo>
                  <a:pt x="363080" y="1747146"/>
                </a:lnTo>
                <a:lnTo>
                  <a:pt x="365411" y="1746146"/>
                </a:lnTo>
                <a:lnTo>
                  <a:pt x="367743" y="1747146"/>
                </a:lnTo>
                <a:lnTo>
                  <a:pt x="367743" y="1752149"/>
                </a:lnTo>
                <a:lnTo>
                  <a:pt x="371707" y="1762486"/>
                </a:lnTo>
                <a:lnTo>
                  <a:pt x="373107" y="1763821"/>
                </a:lnTo>
                <a:lnTo>
                  <a:pt x="384999" y="1761155"/>
                </a:lnTo>
                <a:lnTo>
                  <a:pt x="395960" y="1739812"/>
                </a:lnTo>
                <a:lnTo>
                  <a:pt x="407852" y="1729471"/>
                </a:lnTo>
                <a:lnTo>
                  <a:pt x="407619" y="1725473"/>
                </a:lnTo>
                <a:lnTo>
                  <a:pt x="409018" y="1719470"/>
                </a:lnTo>
                <a:lnTo>
                  <a:pt x="404588" y="1709129"/>
                </a:lnTo>
                <a:lnTo>
                  <a:pt x="398058" y="1701459"/>
                </a:lnTo>
                <a:lnTo>
                  <a:pt x="396426" y="1698127"/>
                </a:lnTo>
                <a:lnTo>
                  <a:pt x="395260" y="1691453"/>
                </a:lnTo>
                <a:lnTo>
                  <a:pt x="392228" y="1683118"/>
                </a:lnTo>
                <a:lnTo>
                  <a:pt x="387098" y="1678115"/>
                </a:lnTo>
                <a:lnTo>
                  <a:pt x="379170" y="1673112"/>
                </a:lnTo>
                <a:lnTo>
                  <a:pt x="377304" y="1666112"/>
                </a:lnTo>
                <a:lnTo>
                  <a:pt x="376605" y="1650103"/>
                </a:lnTo>
                <a:lnTo>
                  <a:pt x="386399" y="1647101"/>
                </a:lnTo>
                <a:lnTo>
                  <a:pt x="395493" y="1640432"/>
                </a:lnTo>
                <a:lnTo>
                  <a:pt x="395960" y="1638096"/>
                </a:lnTo>
                <a:lnTo>
                  <a:pt x="395027" y="1624758"/>
                </a:lnTo>
                <a:lnTo>
                  <a:pt x="398758" y="1620756"/>
                </a:lnTo>
                <a:lnTo>
                  <a:pt x="408319" y="1617088"/>
                </a:lnTo>
                <a:lnTo>
                  <a:pt x="423476" y="1606747"/>
                </a:lnTo>
                <a:lnTo>
                  <a:pt x="430006" y="1604081"/>
                </a:lnTo>
                <a:lnTo>
                  <a:pt x="432570" y="1594075"/>
                </a:lnTo>
                <a:lnTo>
                  <a:pt x="431172" y="1591743"/>
                </a:lnTo>
                <a:lnTo>
                  <a:pt x="424642" y="1586405"/>
                </a:lnTo>
                <a:lnTo>
                  <a:pt x="420445" y="1586070"/>
                </a:lnTo>
                <a:lnTo>
                  <a:pt x="417647" y="1584404"/>
                </a:lnTo>
                <a:lnTo>
                  <a:pt x="409718" y="1570731"/>
                </a:lnTo>
                <a:lnTo>
                  <a:pt x="406920" y="1570731"/>
                </a:lnTo>
                <a:lnTo>
                  <a:pt x="401090" y="1573067"/>
                </a:lnTo>
                <a:lnTo>
                  <a:pt x="398291" y="1577069"/>
                </a:lnTo>
                <a:lnTo>
                  <a:pt x="398525" y="1579736"/>
                </a:lnTo>
                <a:lnTo>
                  <a:pt x="399924" y="1584404"/>
                </a:lnTo>
                <a:lnTo>
                  <a:pt x="398058" y="1587071"/>
                </a:lnTo>
                <a:lnTo>
                  <a:pt x="391995" y="1588071"/>
                </a:lnTo>
                <a:lnTo>
                  <a:pt x="382434" y="1588071"/>
                </a:lnTo>
                <a:lnTo>
                  <a:pt x="372874" y="1580402"/>
                </a:lnTo>
                <a:lnTo>
                  <a:pt x="369609" y="1582403"/>
                </a:lnTo>
                <a:lnTo>
                  <a:pt x="367510" y="1588406"/>
                </a:lnTo>
                <a:lnTo>
                  <a:pt x="369609" y="1596076"/>
                </a:lnTo>
                <a:lnTo>
                  <a:pt x="373573" y="1602080"/>
                </a:lnTo>
                <a:lnTo>
                  <a:pt x="370309" y="1603415"/>
                </a:lnTo>
                <a:lnTo>
                  <a:pt x="363546" y="1600413"/>
                </a:lnTo>
                <a:lnTo>
                  <a:pt x="360281" y="1600078"/>
                </a:lnTo>
                <a:lnTo>
                  <a:pt x="355851" y="1604081"/>
                </a:lnTo>
                <a:lnTo>
                  <a:pt x="346523" y="1599413"/>
                </a:lnTo>
                <a:lnTo>
                  <a:pt x="336729" y="1591743"/>
                </a:lnTo>
                <a:lnTo>
                  <a:pt x="336962" y="1589742"/>
                </a:lnTo>
                <a:lnTo>
                  <a:pt x="334863" y="1587741"/>
                </a:lnTo>
                <a:lnTo>
                  <a:pt x="326702" y="1582403"/>
                </a:lnTo>
                <a:lnTo>
                  <a:pt x="318073" y="1581402"/>
                </a:lnTo>
                <a:lnTo>
                  <a:pt x="312477" y="1576734"/>
                </a:lnTo>
                <a:lnTo>
                  <a:pt x="310378" y="1573402"/>
                </a:lnTo>
                <a:lnTo>
                  <a:pt x="311078" y="1566063"/>
                </a:lnTo>
                <a:lnTo>
                  <a:pt x="310378" y="1546721"/>
                </a:lnTo>
                <a:lnTo>
                  <a:pt x="309446" y="1540052"/>
                </a:lnTo>
                <a:lnTo>
                  <a:pt x="308046" y="1528711"/>
                </a:lnTo>
                <a:lnTo>
                  <a:pt x="304782" y="1510705"/>
                </a:lnTo>
                <a:lnTo>
                  <a:pt x="297552" y="1480356"/>
                </a:lnTo>
                <a:lnTo>
                  <a:pt x="290090" y="1462346"/>
                </a:lnTo>
                <a:lnTo>
                  <a:pt x="300118" y="1457678"/>
                </a:lnTo>
                <a:lnTo>
                  <a:pt x="303616" y="1457678"/>
                </a:lnTo>
                <a:lnTo>
                  <a:pt x="312011" y="1465348"/>
                </a:lnTo>
                <a:lnTo>
                  <a:pt x="313410" y="1469350"/>
                </a:lnTo>
                <a:lnTo>
                  <a:pt x="313876" y="1488696"/>
                </a:lnTo>
                <a:lnTo>
                  <a:pt x="321805" y="1493029"/>
                </a:lnTo>
                <a:lnTo>
                  <a:pt x="325069" y="1491694"/>
                </a:lnTo>
                <a:lnTo>
                  <a:pt x="327634" y="1490693"/>
                </a:lnTo>
                <a:lnTo>
                  <a:pt x="330666" y="1487026"/>
                </a:lnTo>
                <a:lnTo>
                  <a:pt x="333464" y="1472352"/>
                </a:lnTo>
                <a:lnTo>
                  <a:pt x="334863" y="1470351"/>
                </a:lnTo>
                <a:lnTo>
                  <a:pt x="339761" y="1467349"/>
                </a:lnTo>
                <a:lnTo>
                  <a:pt x="350953" y="1463682"/>
                </a:lnTo>
                <a:lnTo>
                  <a:pt x="352819" y="1459014"/>
                </a:lnTo>
                <a:lnTo>
                  <a:pt x="364712" y="1451009"/>
                </a:lnTo>
                <a:lnTo>
                  <a:pt x="367510" y="1450343"/>
                </a:lnTo>
                <a:lnTo>
                  <a:pt x="378237" y="1451344"/>
                </a:lnTo>
                <a:lnTo>
                  <a:pt x="398758" y="1443339"/>
                </a:lnTo>
                <a:lnTo>
                  <a:pt x="414615" y="1438337"/>
                </a:lnTo>
                <a:lnTo>
                  <a:pt x="425575" y="1432333"/>
                </a:lnTo>
                <a:lnTo>
                  <a:pt x="417880" y="1423663"/>
                </a:lnTo>
                <a:lnTo>
                  <a:pt x="411350" y="1418329"/>
                </a:lnTo>
                <a:lnTo>
                  <a:pt x="407153" y="1415993"/>
                </a:lnTo>
                <a:lnTo>
                  <a:pt x="395726" y="1415993"/>
                </a:lnTo>
                <a:lnTo>
                  <a:pt x="387098" y="1417659"/>
                </a:lnTo>
                <a:lnTo>
                  <a:pt x="382901" y="1416328"/>
                </a:lnTo>
                <a:lnTo>
                  <a:pt x="377304" y="1409324"/>
                </a:lnTo>
                <a:lnTo>
                  <a:pt x="361680" y="1410325"/>
                </a:lnTo>
                <a:lnTo>
                  <a:pt x="351653" y="1406988"/>
                </a:lnTo>
                <a:lnTo>
                  <a:pt x="347922" y="1402655"/>
                </a:lnTo>
                <a:lnTo>
                  <a:pt x="352586" y="1397987"/>
                </a:lnTo>
                <a:lnTo>
                  <a:pt x="354918" y="1393650"/>
                </a:lnTo>
                <a:lnTo>
                  <a:pt x="349088" y="1388312"/>
                </a:lnTo>
                <a:lnTo>
                  <a:pt x="349321" y="1386315"/>
                </a:lnTo>
                <a:lnTo>
                  <a:pt x="344657" y="1375309"/>
                </a:lnTo>
                <a:lnTo>
                  <a:pt x="325302" y="1367969"/>
                </a:lnTo>
                <a:lnTo>
                  <a:pt x="305714" y="1366638"/>
                </a:lnTo>
                <a:lnTo>
                  <a:pt x="298019" y="1367639"/>
                </a:lnTo>
                <a:lnTo>
                  <a:pt x="288458" y="1371972"/>
                </a:lnTo>
                <a:lnTo>
                  <a:pt x="284727" y="1375974"/>
                </a:lnTo>
                <a:lnTo>
                  <a:pt x="283794" y="1381643"/>
                </a:lnTo>
                <a:lnTo>
                  <a:pt x="289391" y="1404656"/>
                </a:lnTo>
                <a:lnTo>
                  <a:pt x="290090" y="1416659"/>
                </a:lnTo>
                <a:lnTo>
                  <a:pt x="296853" y="1435670"/>
                </a:lnTo>
                <a:lnTo>
                  <a:pt x="288691" y="1438337"/>
                </a:lnTo>
                <a:lnTo>
                  <a:pt x="280063" y="1445676"/>
                </a:lnTo>
                <a:lnTo>
                  <a:pt x="269570" y="1448007"/>
                </a:lnTo>
                <a:lnTo>
                  <a:pt x="272368" y="1437336"/>
                </a:lnTo>
                <a:lnTo>
                  <a:pt x="274000" y="1425333"/>
                </a:lnTo>
                <a:lnTo>
                  <a:pt x="274933" y="1400319"/>
                </a:lnTo>
                <a:lnTo>
                  <a:pt x="272834" y="1350298"/>
                </a:lnTo>
                <a:lnTo>
                  <a:pt x="271202" y="1331622"/>
                </a:lnTo>
                <a:lnTo>
                  <a:pt x="267937" y="1309609"/>
                </a:lnTo>
                <a:lnTo>
                  <a:pt x="268404" y="1302940"/>
                </a:lnTo>
                <a:lnTo>
                  <a:pt x="267004" y="1301605"/>
                </a:lnTo>
                <a:lnTo>
                  <a:pt x="264906" y="1294270"/>
                </a:lnTo>
                <a:lnTo>
                  <a:pt x="261874" y="1275263"/>
                </a:lnTo>
                <a:lnTo>
                  <a:pt x="255578" y="1244245"/>
                </a:lnTo>
                <a:lnTo>
                  <a:pt x="242286" y="1196222"/>
                </a:lnTo>
                <a:lnTo>
                  <a:pt x="239488" y="1190888"/>
                </a:lnTo>
                <a:lnTo>
                  <a:pt x="233891" y="1185555"/>
                </a:lnTo>
                <a:lnTo>
                  <a:pt x="232026" y="1184554"/>
                </a:lnTo>
                <a:lnTo>
                  <a:pt x="225263" y="1183884"/>
                </a:lnTo>
                <a:lnTo>
                  <a:pt x="217801" y="1169880"/>
                </a:lnTo>
                <a:lnTo>
                  <a:pt x="214536" y="1159875"/>
                </a:lnTo>
                <a:lnTo>
                  <a:pt x="211272" y="1153536"/>
                </a:lnTo>
                <a:lnTo>
                  <a:pt x="207541" y="1150869"/>
                </a:lnTo>
                <a:lnTo>
                  <a:pt x="201711" y="1148533"/>
                </a:lnTo>
                <a:lnTo>
                  <a:pt x="199379" y="1140198"/>
                </a:lnTo>
                <a:lnTo>
                  <a:pt x="198213" y="1125524"/>
                </a:lnTo>
                <a:lnTo>
                  <a:pt x="193316" y="1106517"/>
                </a:lnTo>
                <a:lnTo>
                  <a:pt x="189118" y="1055492"/>
                </a:lnTo>
                <a:lnTo>
                  <a:pt x="185154" y="1024478"/>
                </a:lnTo>
                <a:lnTo>
                  <a:pt x="183988" y="1016139"/>
                </a:lnTo>
                <a:lnTo>
                  <a:pt x="182356" y="1014808"/>
                </a:lnTo>
                <a:lnTo>
                  <a:pt x="178858" y="990463"/>
                </a:lnTo>
                <a:lnTo>
                  <a:pt x="176293" y="978456"/>
                </a:lnTo>
                <a:lnTo>
                  <a:pt x="174661" y="975454"/>
                </a:lnTo>
                <a:lnTo>
                  <a:pt x="171163" y="955447"/>
                </a:lnTo>
                <a:lnTo>
                  <a:pt x="164400" y="932434"/>
                </a:lnTo>
                <a:lnTo>
                  <a:pt x="156472" y="914428"/>
                </a:lnTo>
                <a:lnTo>
                  <a:pt x="152507" y="890748"/>
                </a:lnTo>
                <a:lnTo>
                  <a:pt x="150176" y="881743"/>
                </a:lnTo>
                <a:lnTo>
                  <a:pt x="147611" y="876075"/>
                </a:lnTo>
                <a:lnTo>
                  <a:pt x="136184" y="862736"/>
                </a:lnTo>
                <a:lnTo>
                  <a:pt x="127556" y="861736"/>
                </a:lnTo>
                <a:lnTo>
                  <a:pt x="125224" y="859735"/>
                </a:lnTo>
                <a:lnTo>
                  <a:pt x="122426" y="840393"/>
                </a:lnTo>
                <a:lnTo>
                  <a:pt x="118694" y="826720"/>
                </a:lnTo>
                <a:lnTo>
                  <a:pt x="114730" y="823053"/>
                </a:lnTo>
                <a:lnTo>
                  <a:pt x="110533" y="822052"/>
                </a:lnTo>
                <a:lnTo>
                  <a:pt x="107502" y="823053"/>
                </a:lnTo>
                <a:lnTo>
                  <a:pt x="94210" y="812712"/>
                </a:lnTo>
                <a:lnTo>
                  <a:pt x="85348" y="799704"/>
                </a:lnTo>
                <a:lnTo>
                  <a:pt x="84882" y="794706"/>
                </a:lnTo>
                <a:lnTo>
                  <a:pt x="83250" y="792370"/>
                </a:lnTo>
                <a:lnTo>
                  <a:pt x="70657" y="784365"/>
                </a:lnTo>
                <a:lnTo>
                  <a:pt x="60397" y="783034"/>
                </a:lnTo>
                <a:lnTo>
                  <a:pt x="59697" y="782364"/>
                </a:lnTo>
                <a:lnTo>
                  <a:pt x="52468" y="777361"/>
                </a:lnTo>
                <a:lnTo>
                  <a:pt x="50136" y="774028"/>
                </a:lnTo>
                <a:lnTo>
                  <a:pt x="50369" y="771027"/>
                </a:lnTo>
                <a:lnTo>
                  <a:pt x="42674" y="744346"/>
                </a:lnTo>
                <a:lnTo>
                  <a:pt x="39643" y="738677"/>
                </a:lnTo>
                <a:lnTo>
                  <a:pt x="34512" y="733009"/>
                </a:lnTo>
                <a:lnTo>
                  <a:pt x="29615" y="724004"/>
                </a:lnTo>
                <a:lnTo>
                  <a:pt x="30315" y="711331"/>
                </a:lnTo>
                <a:lnTo>
                  <a:pt x="26351" y="688322"/>
                </a:lnTo>
                <a:lnTo>
                  <a:pt x="24952" y="673983"/>
                </a:lnTo>
                <a:lnTo>
                  <a:pt x="23319" y="664978"/>
                </a:lnTo>
                <a:lnTo>
                  <a:pt x="21920" y="660976"/>
                </a:lnTo>
                <a:lnTo>
                  <a:pt x="19355" y="658309"/>
                </a:lnTo>
                <a:lnTo>
                  <a:pt x="17956" y="650970"/>
                </a:lnTo>
                <a:lnTo>
                  <a:pt x="18655" y="638297"/>
                </a:lnTo>
                <a:lnTo>
                  <a:pt x="21687" y="634630"/>
                </a:lnTo>
                <a:lnTo>
                  <a:pt x="22386" y="630293"/>
                </a:lnTo>
                <a:lnTo>
                  <a:pt x="18655" y="618956"/>
                </a:lnTo>
                <a:lnTo>
                  <a:pt x="5597" y="592275"/>
                </a:lnTo>
                <a:lnTo>
                  <a:pt x="700" y="587276"/>
                </a:lnTo>
                <a:lnTo>
                  <a:pt x="0" y="585275"/>
                </a:lnTo>
                <a:lnTo>
                  <a:pt x="700" y="580603"/>
                </a:lnTo>
                <a:lnTo>
                  <a:pt x="14225" y="570601"/>
                </a:lnTo>
                <a:lnTo>
                  <a:pt x="17956" y="560596"/>
                </a:lnTo>
                <a:lnTo>
                  <a:pt x="20521" y="550925"/>
                </a:lnTo>
                <a:lnTo>
                  <a:pt x="20754" y="545922"/>
                </a:lnTo>
                <a:lnTo>
                  <a:pt x="13758" y="532584"/>
                </a:lnTo>
                <a:lnTo>
                  <a:pt x="13292" y="531914"/>
                </a:lnTo>
                <a:lnTo>
                  <a:pt x="16323" y="527911"/>
                </a:lnTo>
                <a:lnTo>
                  <a:pt x="23552" y="521242"/>
                </a:lnTo>
                <a:lnTo>
                  <a:pt x="25418" y="514238"/>
                </a:lnTo>
                <a:lnTo>
                  <a:pt x="27750" y="493230"/>
                </a:lnTo>
                <a:lnTo>
                  <a:pt x="31248" y="492565"/>
                </a:lnTo>
                <a:lnTo>
                  <a:pt x="32880" y="490564"/>
                </a:lnTo>
                <a:lnTo>
                  <a:pt x="34746" y="482559"/>
                </a:lnTo>
                <a:lnTo>
                  <a:pt x="36145" y="468220"/>
                </a:lnTo>
                <a:lnTo>
                  <a:pt x="30781" y="461216"/>
                </a:lnTo>
                <a:lnTo>
                  <a:pt x="17723" y="455213"/>
                </a:lnTo>
                <a:lnTo>
                  <a:pt x="9328" y="443873"/>
                </a:lnTo>
                <a:lnTo>
                  <a:pt x="3031" y="440539"/>
                </a:lnTo>
                <a:lnTo>
                  <a:pt x="1166" y="436871"/>
                </a:lnTo>
                <a:lnTo>
                  <a:pt x="700" y="433535"/>
                </a:lnTo>
                <a:lnTo>
                  <a:pt x="3498" y="429867"/>
                </a:lnTo>
                <a:lnTo>
                  <a:pt x="7929" y="427533"/>
                </a:lnTo>
                <a:lnTo>
                  <a:pt x="18889" y="427867"/>
                </a:lnTo>
                <a:lnTo>
                  <a:pt x="38943" y="426866"/>
                </a:lnTo>
                <a:lnTo>
                  <a:pt x="45706" y="430201"/>
                </a:lnTo>
                <a:lnTo>
                  <a:pt x="49670" y="436536"/>
                </a:lnTo>
                <a:lnTo>
                  <a:pt x="59231" y="435536"/>
                </a:lnTo>
                <a:lnTo>
                  <a:pt x="65294" y="433535"/>
                </a:lnTo>
                <a:lnTo>
                  <a:pt x="66227" y="432869"/>
                </a:lnTo>
                <a:lnTo>
                  <a:pt x="69491" y="438539"/>
                </a:lnTo>
                <a:lnTo>
                  <a:pt x="78119" y="443873"/>
                </a:lnTo>
                <a:lnTo>
                  <a:pt x="82083" y="442540"/>
                </a:lnTo>
                <a:lnTo>
                  <a:pt x="91178" y="452546"/>
                </a:lnTo>
                <a:lnTo>
                  <a:pt x="94676" y="455213"/>
                </a:lnTo>
                <a:lnTo>
                  <a:pt x="101205" y="455878"/>
                </a:lnTo>
                <a:lnTo>
                  <a:pt x="108434" y="459880"/>
                </a:lnTo>
                <a:lnTo>
                  <a:pt x="155539" y="489228"/>
                </a:lnTo>
                <a:lnTo>
                  <a:pt x="164634" y="497898"/>
                </a:lnTo>
                <a:lnTo>
                  <a:pt x="171862" y="500565"/>
                </a:lnTo>
                <a:lnTo>
                  <a:pt x="181190" y="498568"/>
                </a:lnTo>
                <a:lnTo>
                  <a:pt x="190518" y="505568"/>
                </a:lnTo>
                <a:lnTo>
                  <a:pt x="211738" y="512237"/>
                </a:lnTo>
                <a:lnTo>
                  <a:pt x="213370" y="515909"/>
                </a:lnTo>
                <a:lnTo>
                  <a:pt x="212671" y="516574"/>
                </a:lnTo>
                <a:lnTo>
                  <a:pt x="212438" y="517575"/>
                </a:lnTo>
                <a:lnTo>
                  <a:pt x="213370" y="518240"/>
                </a:lnTo>
                <a:lnTo>
                  <a:pt x="224797" y="521912"/>
                </a:lnTo>
                <a:lnTo>
                  <a:pt x="227828" y="521577"/>
                </a:lnTo>
                <a:lnTo>
                  <a:pt x="233192" y="518575"/>
                </a:lnTo>
                <a:lnTo>
                  <a:pt x="234591" y="517240"/>
                </a:lnTo>
                <a:lnTo>
                  <a:pt x="235057" y="514573"/>
                </a:lnTo>
                <a:lnTo>
                  <a:pt x="241120" y="516239"/>
                </a:lnTo>
                <a:lnTo>
                  <a:pt x="251147" y="522578"/>
                </a:lnTo>
                <a:lnTo>
                  <a:pt x="263507" y="527581"/>
                </a:lnTo>
                <a:lnTo>
                  <a:pt x="288691" y="540584"/>
                </a:lnTo>
                <a:lnTo>
                  <a:pt x="303382" y="545256"/>
                </a:lnTo>
                <a:lnTo>
                  <a:pt x="307813" y="547923"/>
                </a:lnTo>
                <a:lnTo>
                  <a:pt x="305248" y="559595"/>
                </a:lnTo>
                <a:lnTo>
                  <a:pt x="313177" y="562262"/>
                </a:lnTo>
                <a:lnTo>
                  <a:pt x="322271" y="566930"/>
                </a:lnTo>
                <a:lnTo>
                  <a:pt x="332765" y="575269"/>
                </a:lnTo>
                <a:lnTo>
                  <a:pt x="366811" y="584275"/>
                </a:lnTo>
                <a:lnTo>
                  <a:pt x="379170" y="583940"/>
                </a:lnTo>
                <a:lnTo>
                  <a:pt x="389197" y="586941"/>
                </a:lnTo>
                <a:lnTo>
                  <a:pt x="398758" y="587942"/>
                </a:lnTo>
                <a:lnTo>
                  <a:pt x="416014" y="587276"/>
                </a:lnTo>
                <a:lnTo>
                  <a:pt x="422543" y="591274"/>
                </a:lnTo>
                <a:lnTo>
                  <a:pt x="426274" y="591609"/>
                </a:lnTo>
                <a:lnTo>
                  <a:pt x="439566" y="588943"/>
                </a:lnTo>
                <a:lnTo>
                  <a:pt x="465685" y="590944"/>
                </a:lnTo>
                <a:lnTo>
                  <a:pt x="476176" y="586941"/>
                </a:lnTo>
                <a:lnTo>
                  <a:pt x="489704" y="585606"/>
                </a:lnTo>
                <a:lnTo>
                  <a:pt x="489934" y="586941"/>
                </a:lnTo>
                <a:lnTo>
                  <a:pt x="491335" y="588272"/>
                </a:lnTo>
                <a:lnTo>
                  <a:pt x="494832" y="588608"/>
                </a:lnTo>
                <a:lnTo>
                  <a:pt x="500665" y="585275"/>
                </a:lnTo>
                <a:lnTo>
                  <a:pt x="500665" y="583605"/>
                </a:lnTo>
                <a:lnTo>
                  <a:pt x="502526" y="582939"/>
                </a:lnTo>
                <a:lnTo>
                  <a:pt x="517219" y="585606"/>
                </a:lnTo>
                <a:lnTo>
                  <a:pt x="527480" y="589608"/>
                </a:lnTo>
                <a:lnTo>
                  <a:pt x="534474" y="594276"/>
                </a:lnTo>
                <a:lnTo>
                  <a:pt x="532608" y="597278"/>
                </a:lnTo>
                <a:lnTo>
                  <a:pt x="538441" y="601946"/>
                </a:lnTo>
                <a:lnTo>
                  <a:pt x="557096" y="604947"/>
                </a:lnTo>
                <a:lnTo>
                  <a:pt x="565021" y="600950"/>
                </a:lnTo>
                <a:lnTo>
                  <a:pt x="571785" y="593945"/>
                </a:lnTo>
                <a:lnTo>
                  <a:pt x="576448" y="593610"/>
                </a:lnTo>
                <a:lnTo>
                  <a:pt x="584377" y="597613"/>
                </a:lnTo>
                <a:lnTo>
                  <a:pt x="590440" y="604617"/>
                </a:lnTo>
                <a:lnTo>
                  <a:pt x="597669" y="607284"/>
                </a:lnTo>
                <a:lnTo>
                  <a:pt x="614228" y="605617"/>
                </a:lnTo>
                <a:lnTo>
                  <a:pt x="623088" y="601615"/>
                </a:lnTo>
                <a:lnTo>
                  <a:pt x="630552" y="600280"/>
                </a:lnTo>
                <a:lnTo>
                  <a:pt x="631018" y="600615"/>
                </a:lnTo>
                <a:lnTo>
                  <a:pt x="629617" y="612617"/>
                </a:lnTo>
                <a:lnTo>
                  <a:pt x="638012" y="616954"/>
                </a:lnTo>
                <a:lnTo>
                  <a:pt x="652470" y="619621"/>
                </a:lnTo>
                <a:lnTo>
                  <a:pt x="669029" y="618290"/>
                </a:lnTo>
                <a:lnTo>
                  <a:pt x="682787" y="620291"/>
                </a:lnTo>
                <a:lnTo>
                  <a:pt x="691647" y="619956"/>
                </a:lnTo>
                <a:lnTo>
                  <a:pt x="704474" y="614953"/>
                </a:lnTo>
                <a:lnTo>
                  <a:pt x="708436" y="617289"/>
                </a:lnTo>
                <a:lnTo>
                  <a:pt x="714034" y="618290"/>
                </a:lnTo>
                <a:lnTo>
                  <a:pt x="723825" y="618621"/>
                </a:lnTo>
                <a:lnTo>
                  <a:pt x="728492" y="616619"/>
                </a:lnTo>
                <a:lnTo>
                  <a:pt x="739218" y="610616"/>
                </a:lnTo>
                <a:lnTo>
                  <a:pt x="751811" y="598948"/>
                </a:lnTo>
                <a:lnTo>
                  <a:pt x="764868" y="583605"/>
                </a:lnTo>
                <a:lnTo>
                  <a:pt x="774428" y="576601"/>
                </a:lnTo>
                <a:lnTo>
                  <a:pt x="780026" y="575600"/>
                </a:lnTo>
                <a:lnTo>
                  <a:pt x="780492" y="577271"/>
                </a:lnTo>
                <a:lnTo>
                  <a:pt x="777230" y="582939"/>
                </a:lnTo>
                <a:lnTo>
                  <a:pt x="775364" y="589943"/>
                </a:lnTo>
                <a:lnTo>
                  <a:pt x="780957" y="592610"/>
                </a:lnTo>
                <a:lnTo>
                  <a:pt x="784224" y="592275"/>
                </a:lnTo>
                <a:lnTo>
                  <a:pt x="788421" y="594611"/>
                </a:lnTo>
                <a:lnTo>
                  <a:pt x="803579" y="610616"/>
                </a:lnTo>
                <a:lnTo>
                  <a:pt x="812905" y="615288"/>
                </a:lnTo>
                <a:lnTo>
                  <a:pt x="820604" y="627626"/>
                </a:lnTo>
                <a:lnTo>
                  <a:pt x="826197" y="642635"/>
                </a:lnTo>
                <a:lnTo>
                  <a:pt x="836923" y="639633"/>
                </a:lnTo>
                <a:lnTo>
                  <a:pt x="842987" y="635961"/>
                </a:lnTo>
                <a:lnTo>
                  <a:pt x="855113" y="632294"/>
                </a:lnTo>
                <a:lnTo>
                  <a:pt x="871437" y="630628"/>
                </a:lnTo>
                <a:lnTo>
                  <a:pt x="879597" y="631963"/>
                </a:lnTo>
                <a:lnTo>
                  <a:pt x="885195" y="635296"/>
                </a:lnTo>
                <a:lnTo>
                  <a:pt x="883564" y="637632"/>
                </a:lnTo>
                <a:lnTo>
                  <a:pt x="880763" y="647638"/>
                </a:lnTo>
                <a:lnTo>
                  <a:pt x="880298" y="652636"/>
                </a:lnTo>
                <a:lnTo>
                  <a:pt x="880532" y="653637"/>
                </a:lnTo>
                <a:lnTo>
                  <a:pt x="880763" y="654307"/>
                </a:lnTo>
                <a:lnTo>
                  <a:pt x="884730" y="658640"/>
                </a:lnTo>
                <a:lnTo>
                  <a:pt x="904786" y="666309"/>
                </a:lnTo>
                <a:lnTo>
                  <a:pt x="918544" y="661641"/>
                </a:lnTo>
                <a:lnTo>
                  <a:pt x="914577" y="653306"/>
                </a:lnTo>
                <a:lnTo>
                  <a:pt x="904551" y="646302"/>
                </a:lnTo>
                <a:lnTo>
                  <a:pt x="902685" y="628961"/>
                </a:lnTo>
                <a:lnTo>
                  <a:pt x="905482" y="621957"/>
                </a:lnTo>
                <a:lnTo>
                  <a:pt x="926468" y="605617"/>
                </a:lnTo>
                <a:lnTo>
                  <a:pt x="950491" y="599614"/>
                </a:lnTo>
                <a:lnTo>
                  <a:pt x="961918" y="599279"/>
                </a:lnTo>
                <a:lnTo>
                  <a:pt x="967511" y="617620"/>
                </a:lnTo>
                <a:lnTo>
                  <a:pt x="955620" y="624624"/>
                </a:lnTo>
                <a:lnTo>
                  <a:pt x="953053" y="625290"/>
                </a:lnTo>
                <a:lnTo>
                  <a:pt x="946059" y="631293"/>
                </a:lnTo>
                <a:lnTo>
                  <a:pt x="943262" y="634630"/>
                </a:lnTo>
                <a:lnTo>
                  <a:pt x="941862" y="638297"/>
                </a:lnTo>
                <a:lnTo>
                  <a:pt x="957020" y="661976"/>
                </a:lnTo>
                <a:lnTo>
                  <a:pt x="957020" y="665644"/>
                </a:lnTo>
                <a:lnTo>
                  <a:pt x="958886" y="668310"/>
                </a:lnTo>
                <a:lnTo>
                  <a:pt x="970778" y="664643"/>
                </a:lnTo>
                <a:lnTo>
                  <a:pt x="971944" y="661311"/>
                </a:lnTo>
                <a:lnTo>
                  <a:pt x="972174" y="650970"/>
                </a:lnTo>
                <a:lnTo>
                  <a:pt x="971243" y="649634"/>
                </a:lnTo>
                <a:lnTo>
                  <a:pt x="968212" y="649969"/>
                </a:lnTo>
                <a:lnTo>
                  <a:pt x="967746" y="648969"/>
                </a:lnTo>
                <a:lnTo>
                  <a:pt x="975206" y="635631"/>
                </a:lnTo>
                <a:lnTo>
                  <a:pt x="982435" y="631293"/>
                </a:lnTo>
                <a:lnTo>
                  <a:pt x="992230" y="627291"/>
                </a:lnTo>
                <a:lnTo>
                  <a:pt x="997593" y="628291"/>
                </a:lnTo>
                <a:lnTo>
                  <a:pt x="995497" y="631628"/>
                </a:lnTo>
                <a:lnTo>
                  <a:pt x="995262" y="638632"/>
                </a:lnTo>
                <a:lnTo>
                  <a:pt x="999925" y="669311"/>
                </a:lnTo>
                <a:lnTo>
                  <a:pt x="1002491" y="673983"/>
                </a:lnTo>
                <a:lnTo>
                  <a:pt x="1006458" y="676981"/>
                </a:lnTo>
                <a:lnTo>
                  <a:pt x="1005988" y="687321"/>
                </a:lnTo>
                <a:lnTo>
                  <a:pt x="997828" y="693325"/>
                </a:lnTo>
                <a:lnTo>
                  <a:pt x="996197" y="693325"/>
                </a:lnTo>
                <a:lnTo>
                  <a:pt x="992695" y="688657"/>
                </a:lnTo>
                <a:lnTo>
                  <a:pt x="990599" y="687987"/>
                </a:lnTo>
                <a:lnTo>
                  <a:pt x="980103" y="693656"/>
                </a:lnTo>
                <a:lnTo>
                  <a:pt x="982670" y="707664"/>
                </a:lnTo>
                <a:lnTo>
                  <a:pt x="990830" y="718000"/>
                </a:lnTo>
                <a:lnTo>
                  <a:pt x="999459" y="718670"/>
                </a:lnTo>
                <a:lnTo>
                  <a:pt x="1001790" y="721672"/>
                </a:lnTo>
                <a:lnTo>
                  <a:pt x="1002956" y="728006"/>
                </a:lnTo>
                <a:lnTo>
                  <a:pt x="998759" y="738342"/>
                </a:lnTo>
                <a:lnTo>
                  <a:pt x="998994" y="741344"/>
                </a:lnTo>
                <a:lnTo>
                  <a:pt x="1000159" y="743680"/>
                </a:lnTo>
                <a:lnTo>
                  <a:pt x="1009720" y="747683"/>
                </a:lnTo>
                <a:lnTo>
                  <a:pt x="1012051" y="747348"/>
                </a:lnTo>
                <a:lnTo>
                  <a:pt x="1015318" y="754352"/>
                </a:lnTo>
                <a:lnTo>
                  <a:pt x="1013917" y="757688"/>
                </a:lnTo>
                <a:lnTo>
                  <a:pt x="1013217" y="765358"/>
                </a:lnTo>
                <a:lnTo>
                  <a:pt x="1017414" y="772693"/>
                </a:lnTo>
                <a:lnTo>
                  <a:pt x="1021847" y="776030"/>
                </a:lnTo>
                <a:lnTo>
                  <a:pt x="1030942" y="775695"/>
                </a:lnTo>
                <a:lnTo>
                  <a:pt x="1035139" y="777696"/>
                </a:lnTo>
                <a:lnTo>
                  <a:pt x="1024643" y="786366"/>
                </a:lnTo>
                <a:lnTo>
                  <a:pt x="1023713" y="791034"/>
                </a:lnTo>
                <a:lnTo>
                  <a:pt x="1022312" y="792370"/>
                </a:lnTo>
                <a:lnTo>
                  <a:pt x="1015783" y="794036"/>
                </a:lnTo>
                <a:lnTo>
                  <a:pt x="1007854" y="791704"/>
                </a:lnTo>
                <a:lnTo>
                  <a:pt x="994331" y="791369"/>
                </a:lnTo>
                <a:lnTo>
                  <a:pt x="995727" y="796707"/>
                </a:lnTo>
                <a:lnTo>
                  <a:pt x="1000394" y="803376"/>
                </a:lnTo>
                <a:lnTo>
                  <a:pt x="999229" y="811711"/>
                </a:lnTo>
                <a:lnTo>
                  <a:pt x="996893" y="816714"/>
                </a:lnTo>
                <a:lnTo>
                  <a:pt x="981739" y="829722"/>
                </a:lnTo>
                <a:lnTo>
                  <a:pt x="975906" y="831723"/>
                </a:lnTo>
                <a:lnTo>
                  <a:pt x="967977" y="838392"/>
                </a:lnTo>
                <a:lnTo>
                  <a:pt x="966811" y="856733"/>
                </a:lnTo>
                <a:lnTo>
                  <a:pt x="963084" y="868070"/>
                </a:lnTo>
                <a:lnTo>
                  <a:pt x="962849" y="876410"/>
                </a:lnTo>
                <a:lnTo>
                  <a:pt x="951657" y="905757"/>
                </a:lnTo>
                <a:lnTo>
                  <a:pt x="936729" y="922428"/>
                </a:lnTo>
                <a:lnTo>
                  <a:pt x="926938" y="911426"/>
                </a:lnTo>
                <a:lnTo>
                  <a:pt x="947225" y="843725"/>
                </a:lnTo>
                <a:lnTo>
                  <a:pt x="936499" y="810711"/>
                </a:lnTo>
                <a:lnTo>
                  <a:pt x="932767" y="813712"/>
                </a:lnTo>
                <a:lnTo>
                  <a:pt x="935333" y="833389"/>
                </a:lnTo>
                <a:lnTo>
                  <a:pt x="920410" y="854397"/>
                </a:lnTo>
                <a:lnTo>
                  <a:pt x="903385" y="894085"/>
                </a:lnTo>
                <a:lnTo>
                  <a:pt x="895456" y="926099"/>
                </a:lnTo>
                <a:lnTo>
                  <a:pt x="858610" y="967785"/>
                </a:lnTo>
                <a:lnTo>
                  <a:pt x="854883" y="973788"/>
                </a:lnTo>
                <a:lnTo>
                  <a:pt x="793084" y="1077170"/>
                </a:lnTo>
                <a:lnTo>
                  <a:pt x="769065" y="1148533"/>
                </a:lnTo>
                <a:lnTo>
                  <a:pt x="776760" y="1154206"/>
                </a:lnTo>
                <a:lnTo>
                  <a:pt x="790752" y="1143535"/>
                </a:lnTo>
                <a:lnTo>
                  <a:pt x="786555" y="1123523"/>
                </a:lnTo>
                <a:lnTo>
                  <a:pt x="828529" y="1049824"/>
                </a:lnTo>
                <a:lnTo>
                  <a:pt x="837158" y="1033814"/>
                </a:lnTo>
                <a:lnTo>
                  <a:pt x="860942" y="988127"/>
                </a:lnTo>
                <a:lnTo>
                  <a:pt x="885430" y="963782"/>
                </a:lnTo>
                <a:lnTo>
                  <a:pt x="915047" y="943440"/>
                </a:lnTo>
                <a:lnTo>
                  <a:pt x="940461" y="940773"/>
                </a:lnTo>
                <a:lnTo>
                  <a:pt x="964949" y="928101"/>
                </a:lnTo>
                <a:lnTo>
                  <a:pt x="971709" y="883079"/>
                </a:lnTo>
                <a:lnTo>
                  <a:pt x="975206" y="882078"/>
                </a:lnTo>
                <a:lnTo>
                  <a:pt x="980338" y="874409"/>
                </a:lnTo>
                <a:lnTo>
                  <a:pt x="981739" y="865738"/>
                </a:lnTo>
                <a:lnTo>
                  <a:pt x="984070" y="860735"/>
                </a:lnTo>
                <a:lnTo>
                  <a:pt x="995962" y="853731"/>
                </a:lnTo>
                <a:lnTo>
                  <a:pt x="999229" y="839728"/>
                </a:lnTo>
                <a:lnTo>
                  <a:pt x="1000159" y="838057"/>
                </a:lnTo>
                <a:lnTo>
                  <a:pt x="1016714" y="821047"/>
                </a:lnTo>
                <a:lnTo>
                  <a:pt x="1028841" y="813377"/>
                </a:lnTo>
                <a:lnTo>
                  <a:pt x="1033038" y="803376"/>
                </a:lnTo>
                <a:lnTo>
                  <a:pt x="1036305" y="799039"/>
                </a:lnTo>
                <a:lnTo>
                  <a:pt x="1053094" y="798373"/>
                </a:lnTo>
                <a:lnTo>
                  <a:pt x="1053329" y="787032"/>
                </a:lnTo>
                <a:lnTo>
                  <a:pt x="1046796" y="767359"/>
                </a:lnTo>
                <a:lnTo>
                  <a:pt x="1045865" y="760020"/>
                </a:lnTo>
                <a:lnTo>
                  <a:pt x="1041903" y="754687"/>
                </a:lnTo>
                <a:lnTo>
                  <a:pt x="1032107" y="751350"/>
                </a:lnTo>
                <a:lnTo>
                  <a:pt x="1030241" y="747017"/>
                </a:lnTo>
                <a:lnTo>
                  <a:pt x="1031872" y="741679"/>
                </a:lnTo>
                <a:lnTo>
                  <a:pt x="1034204" y="740344"/>
                </a:lnTo>
                <a:lnTo>
                  <a:pt x="1038171" y="740679"/>
                </a:lnTo>
                <a:lnTo>
                  <a:pt x="1039336" y="746682"/>
                </a:lnTo>
                <a:lnTo>
                  <a:pt x="1043999" y="753351"/>
                </a:lnTo>
                <a:lnTo>
                  <a:pt x="1048897" y="754687"/>
                </a:lnTo>
                <a:lnTo>
                  <a:pt x="1064986" y="755687"/>
                </a:lnTo>
                <a:lnTo>
                  <a:pt x="1075481" y="764693"/>
                </a:lnTo>
                <a:lnTo>
                  <a:pt x="1082010" y="782364"/>
                </a:lnTo>
                <a:lnTo>
                  <a:pt x="1082711" y="794036"/>
                </a:lnTo>
                <a:lnTo>
                  <a:pt x="1085973" y="816379"/>
                </a:lnTo>
                <a:lnTo>
                  <a:pt x="1087839" y="820381"/>
                </a:lnTo>
                <a:lnTo>
                  <a:pt x="1097399" y="827721"/>
                </a:lnTo>
                <a:lnTo>
                  <a:pt x="1097399" y="832053"/>
                </a:lnTo>
                <a:lnTo>
                  <a:pt x="1096233" y="835721"/>
                </a:lnTo>
                <a:lnTo>
                  <a:pt x="1091105" y="840724"/>
                </a:lnTo>
                <a:lnTo>
                  <a:pt x="1091105" y="848063"/>
                </a:lnTo>
                <a:lnTo>
                  <a:pt x="1102762" y="862401"/>
                </a:lnTo>
                <a:lnTo>
                  <a:pt x="1103462" y="868405"/>
                </a:lnTo>
                <a:lnTo>
                  <a:pt x="1102532" y="873743"/>
                </a:lnTo>
                <a:lnTo>
                  <a:pt x="1099965" y="876410"/>
                </a:lnTo>
                <a:lnTo>
                  <a:pt x="1094602" y="878076"/>
                </a:lnTo>
                <a:lnTo>
                  <a:pt x="1085272" y="878411"/>
                </a:lnTo>
                <a:lnTo>
                  <a:pt x="1081545" y="877741"/>
                </a:lnTo>
                <a:lnTo>
                  <a:pt x="1079444" y="876075"/>
                </a:lnTo>
                <a:lnTo>
                  <a:pt x="1070814" y="875409"/>
                </a:lnTo>
                <a:lnTo>
                  <a:pt x="1062420" y="876410"/>
                </a:lnTo>
                <a:lnTo>
                  <a:pt x="1067787" y="900754"/>
                </a:lnTo>
                <a:lnTo>
                  <a:pt x="1073846" y="905087"/>
                </a:lnTo>
                <a:lnTo>
                  <a:pt x="1076412" y="904757"/>
                </a:lnTo>
                <a:lnTo>
                  <a:pt x="1077113" y="902755"/>
                </a:lnTo>
                <a:lnTo>
                  <a:pt x="1083411" y="902420"/>
                </a:lnTo>
                <a:lnTo>
                  <a:pt x="1086673" y="909090"/>
                </a:lnTo>
                <a:lnTo>
                  <a:pt x="1086673" y="918095"/>
                </a:lnTo>
                <a:lnTo>
                  <a:pt x="1084576" y="928766"/>
                </a:lnTo>
                <a:lnTo>
                  <a:pt x="1079909" y="942439"/>
                </a:lnTo>
                <a:lnTo>
                  <a:pt x="1087839" y="950775"/>
                </a:lnTo>
                <a:lnTo>
                  <a:pt x="1092271" y="953776"/>
                </a:lnTo>
                <a:lnTo>
                  <a:pt x="1092501" y="957448"/>
                </a:lnTo>
                <a:lnTo>
                  <a:pt x="1091571" y="961781"/>
                </a:lnTo>
                <a:lnTo>
                  <a:pt x="1088774" y="965783"/>
                </a:lnTo>
                <a:lnTo>
                  <a:pt x="1089705" y="979457"/>
                </a:lnTo>
                <a:lnTo>
                  <a:pt x="1091806" y="985791"/>
                </a:lnTo>
                <a:lnTo>
                  <a:pt x="1096699" y="987461"/>
                </a:lnTo>
                <a:lnTo>
                  <a:pt x="1099035" y="989462"/>
                </a:lnTo>
                <a:lnTo>
                  <a:pt x="1087138" y="995466"/>
                </a:lnTo>
                <a:lnTo>
                  <a:pt x="1079909" y="996132"/>
                </a:lnTo>
                <a:lnTo>
                  <a:pt x="1074316" y="1000134"/>
                </a:lnTo>
                <a:lnTo>
                  <a:pt x="1071984" y="1001800"/>
                </a:lnTo>
                <a:lnTo>
                  <a:pt x="1067787" y="1008469"/>
                </a:lnTo>
                <a:lnTo>
                  <a:pt x="1068252" y="1021477"/>
                </a:lnTo>
                <a:lnTo>
                  <a:pt x="1065921" y="1028146"/>
                </a:lnTo>
                <a:lnTo>
                  <a:pt x="1066152" y="1031482"/>
                </a:lnTo>
                <a:lnTo>
                  <a:pt x="1072915" y="1032483"/>
                </a:lnTo>
                <a:lnTo>
                  <a:pt x="1077578" y="1031147"/>
                </a:lnTo>
                <a:lnTo>
                  <a:pt x="1088539" y="1037151"/>
                </a:lnTo>
                <a:lnTo>
                  <a:pt x="1091336" y="1040818"/>
                </a:lnTo>
                <a:lnTo>
                  <a:pt x="1074081" y="1069500"/>
                </a:lnTo>
                <a:lnTo>
                  <a:pt x="1073381" y="1097512"/>
                </a:lnTo>
                <a:lnTo>
                  <a:pt x="1066386" y="1115518"/>
                </a:lnTo>
                <a:lnTo>
                  <a:pt x="1064055" y="1121522"/>
                </a:lnTo>
                <a:lnTo>
                  <a:pt x="1070814" y="1134529"/>
                </a:lnTo>
                <a:lnTo>
                  <a:pt x="1063820" y="1145866"/>
                </a:lnTo>
                <a:lnTo>
                  <a:pt x="1061724" y="1154206"/>
                </a:lnTo>
                <a:lnTo>
                  <a:pt x="1054025" y="1168210"/>
                </a:lnTo>
                <a:lnTo>
                  <a:pt x="1051928" y="1168880"/>
                </a:lnTo>
                <a:lnTo>
                  <a:pt x="1052859" y="1174548"/>
                </a:lnTo>
                <a:lnTo>
                  <a:pt x="1054260" y="1176549"/>
                </a:lnTo>
                <a:lnTo>
                  <a:pt x="1064520" y="1193890"/>
                </a:lnTo>
                <a:lnTo>
                  <a:pt x="1065686" y="1197557"/>
                </a:lnTo>
                <a:lnTo>
                  <a:pt x="1050763" y="1218900"/>
                </a:lnTo>
                <a:lnTo>
                  <a:pt x="1045630" y="1231242"/>
                </a:lnTo>
                <a:lnTo>
                  <a:pt x="1045400" y="1237911"/>
                </a:lnTo>
                <a:lnTo>
                  <a:pt x="1038871" y="1244915"/>
                </a:lnTo>
                <a:lnTo>
                  <a:pt x="1034674" y="1244580"/>
                </a:lnTo>
                <a:lnTo>
                  <a:pt x="1006688" y="1207898"/>
                </a:lnTo>
                <a:lnTo>
                  <a:pt x="995027" y="1201229"/>
                </a:lnTo>
                <a:lnTo>
                  <a:pt x="992695" y="1198558"/>
                </a:lnTo>
                <a:lnTo>
                  <a:pt x="1005288" y="1156873"/>
                </a:lnTo>
                <a:lnTo>
                  <a:pt x="1023247" y="1138197"/>
                </a:lnTo>
                <a:lnTo>
                  <a:pt x="1024413" y="1134194"/>
                </a:lnTo>
                <a:lnTo>
                  <a:pt x="1021146" y="1133194"/>
                </a:lnTo>
                <a:lnTo>
                  <a:pt x="1005288" y="1140533"/>
                </a:lnTo>
                <a:lnTo>
                  <a:pt x="978938" y="1166209"/>
                </a:lnTo>
                <a:lnTo>
                  <a:pt x="969377" y="1189222"/>
                </a:lnTo>
                <a:lnTo>
                  <a:pt x="967281" y="1203896"/>
                </a:lnTo>
                <a:lnTo>
                  <a:pt x="982435" y="1222237"/>
                </a:lnTo>
                <a:lnTo>
                  <a:pt x="993165" y="1229907"/>
                </a:lnTo>
                <a:lnTo>
                  <a:pt x="1007388" y="1240243"/>
                </a:lnTo>
                <a:lnTo>
                  <a:pt x="1016249" y="1246917"/>
                </a:lnTo>
                <a:lnTo>
                  <a:pt x="1018580" y="1250584"/>
                </a:lnTo>
                <a:lnTo>
                  <a:pt x="1019746" y="1253586"/>
                </a:lnTo>
                <a:lnTo>
                  <a:pt x="1016949" y="1258919"/>
                </a:lnTo>
                <a:lnTo>
                  <a:pt x="1004122" y="1274593"/>
                </a:lnTo>
                <a:lnTo>
                  <a:pt x="995497" y="1297607"/>
                </a:lnTo>
                <a:lnTo>
                  <a:pt x="985466" y="1307608"/>
                </a:lnTo>
                <a:lnTo>
                  <a:pt x="970543" y="1290933"/>
                </a:lnTo>
                <a:lnTo>
                  <a:pt x="966581" y="1287932"/>
                </a:lnTo>
                <a:lnTo>
                  <a:pt x="956550" y="1279931"/>
                </a:lnTo>
                <a:lnTo>
                  <a:pt x="926703" y="1226905"/>
                </a:lnTo>
                <a:lnTo>
                  <a:pt x="934633" y="1203896"/>
                </a:lnTo>
                <a:lnTo>
                  <a:pt x="943027" y="1194891"/>
                </a:lnTo>
                <a:lnTo>
                  <a:pt x="944193" y="1158208"/>
                </a:lnTo>
                <a:lnTo>
                  <a:pt x="940927" y="1148868"/>
                </a:lnTo>
                <a:lnTo>
                  <a:pt x="940461" y="1147537"/>
                </a:lnTo>
                <a:lnTo>
                  <a:pt x="932066" y="1143200"/>
                </a:lnTo>
                <a:lnTo>
                  <a:pt x="930435" y="1150204"/>
                </a:lnTo>
                <a:lnTo>
                  <a:pt x="933002" y="1167879"/>
                </a:lnTo>
                <a:lnTo>
                  <a:pt x="931836" y="1173548"/>
                </a:lnTo>
                <a:lnTo>
                  <a:pt x="920175" y="1188552"/>
                </a:lnTo>
                <a:lnTo>
                  <a:pt x="911545" y="1208229"/>
                </a:lnTo>
                <a:lnTo>
                  <a:pt x="915277" y="1233574"/>
                </a:lnTo>
                <a:lnTo>
                  <a:pt x="923907" y="1251249"/>
                </a:lnTo>
                <a:lnTo>
                  <a:pt x="913876" y="1279261"/>
                </a:lnTo>
                <a:lnTo>
                  <a:pt x="913411" y="1280932"/>
                </a:lnTo>
                <a:lnTo>
                  <a:pt x="917143" y="1281933"/>
                </a:lnTo>
                <a:lnTo>
                  <a:pt x="935798" y="1271257"/>
                </a:lnTo>
                <a:lnTo>
                  <a:pt x="954689" y="1310610"/>
                </a:lnTo>
                <a:lnTo>
                  <a:pt x="981039" y="1324618"/>
                </a:lnTo>
                <a:lnTo>
                  <a:pt x="990599" y="1324283"/>
                </a:lnTo>
                <a:lnTo>
                  <a:pt x="1002025" y="1323953"/>
                </a:lnTo>
                <a:lnTo>
                  <a:pt x="1015548" y="1303941"/>
                </a:lnTo>
                <a:lnTo>
                  <a:pt x="1024643" y="1298603"/>
                </a:lnTo>
                <a:lnTo>
                  <a:pt x="1032808" y="1278596"/>
                </a:lnTo>
                <a:lnTo>
                  <a:pt x="1044699" y="1272262"/>
                </a:lnTo>
                <a:lnTo>
                  <a:pt x="1046100" y="1265923"/>
                </a:lnTo>
                <a:lnTo>
                  <a:pt x="1049597" y="1249918"/>
                </a:lnTo>
                <a:lnTo>
                  <a:pt x="1058692" y="1226239"/>
                </a:lnTo>
                <a:lnTo>
                  <a:pt x="1075481" y="1193224"/>
                </a:lnTo>
                <a:lnTo>
                  <a:pt x="1065686" y="1175879"/>
                </a:lnTo>
                <a:lnTo>
                  <a:pt x="1065686" y="1174883"/>
                </a:lnTo>
                <a:lnTo>
                  <a:pt x="1069183" y="1174548"/>
                </a:lnTo>
                <a:lnTo>
                  <a:pt x="1072680" y="1175879"/>
                </a:lnTo>
                <a:lnTo>
                  <a:pt x="1102762" y="1203226"/>
                </a:lnTo>
                <a:lnTo>
                  <a:pt x="1116054" y="1210565"/>
                </a:lnTo>
                <a:lnTo>
                  <a:pt x="1119321" y="1209564"/>
                </a:lnTo>
                <a:lnTo>
                  <a:pt x="1123283" y="1208564"/>
                </a:lnTo>
                <a:lnTo>
                  <a:pt x="1128881" y="1199893"/>
                </a:lnTo>
                <a:lnTo>
                  <a:pt x="1133079" y="1195226"/>
                </a:lnTo>
                <a:lnTo>
                  <a:pt x="1130978" y="1191554"/>
                </a:lnTo>
                <a:lnTo>
                  <a:pt x="1125850" y="1188887"/>
                </a:lnTo>
                <a:lnTo>
                  <a:pt x="1121887" y="1190223"/>
                </a:lnTo>
                <a:lnTo>
                  <a:pt x="1115824" y="1186886"/>
                </a:lnTo>
                <a:lnTo>
                  <a:pt x="1116755" y="1182884"/>
                </a:lnTo>
                <a:lnTo>
                  <a:pt x="1126085" y="1173883"/>
                </a:lnTo>
                <a:close/>
                <a:moveTo>
                  <a:pt x="801013" y="338"/>
                </a:moveTo>
                <a:lnTo>
                  <a:pt x="827828" y="338"/>
                </a:lnTo>
                <a:lnTo>
                  <a:pt x="834592" y="17679"/>
                </a:lnTo>
                <a:lnTo>
                  <a:pt x="831325" y="20014"/>
                </a:lnTo>
                <a:lnTo>
                  <a:pt x="825032" y="17679"/>
                </a:lnTo>
                <a:lnTo>
                  <a:pt x="815471" y="19013"/>
                </a:lnTo>
                <a:lnTo>
                  <a:pt x="804275" y="18347"/>
                </a:lnTo>
                <a:lnTo>
                  <a:pt x="803810" y="11343"/>
                </a:lnTo>
                <a:lnTo>
                  <a:pt x="801013" y="338"/>
                </a:lnTo>
                <a:close/>
                <a:moveTo>
                  <a:pt x="993396" y="185089"/>
                </a:moveTo>
                <a:lnTo>
                  <a:pt x="989899" y="180753"/>
                </a:lnTo>
                <a:lnTo>
                  <a:pt x="983835" y="177084"/>
                </a:lnTo>
                <a:lnTo>
                  <a:pt x="980569" y="189090"/>
                </a:lnTo>
                <a:lnTo>
                  <a:pt x="980569" y="194759"/>
                </a:lnTo>
                <a:lnTo>
                  <a:pt x="982204" y="199429"/>
                </a:lnTo>
                <a:lnTo>
                  <a:pt x="990364" y="199095"/>
                </a:lnTo>
                <a:lnTo>
                  <a:pt x="995492" y="203096"/>
                </a:lnTo>
                <a:lnTo>
                  <a:pt x="1004357" y="224440"/>
                </a:lnTo>
                <a:lnTo>
                  <a:pt x="1023012" y="244782"/>
                </a:lnTo>
                <a:lnTo>
                  <a:pt x="1031872" y="249118"/>
                </a:lnTo>
                <a:lnTo>
                  <a:pt x="1035369" y="249452"/>
                </a:lnTo>
                <a:lnTo>
                  <a:pt x="1031172" y="231443"/>
                </a:lnTo>
                <a:lnTo>
                  <a:pt x="1018345" y="217103"/>
                </a:lnTo>
                <a:lnTo>
                  <a:pt x="1009254" y="213102"/>
                </a:lnTo>
                <a:lnTo>
                  <a:pt x="1006453" y="206431"/>
                </a:lnTo>
                <a:lnTo>
                  <a:pt x="993396" y="185089"/>
                </a:lnTo>
                <a:close/>
                <a:moveTo>
                  <a:pt x="1085973" y="491569"/>
                </a:moveTo>
                <a:lnTo>
                  <a:pt x="1079444" y="498238"/>
                </a:lnTo>
                <a:lnTo>
                  <a:pt x="1077813" y="500239"/>
                </a:lnTo>
                <a:lnTo>
                  <a:pt x="1073846" y="502240"/>
                </a:lnTo>
                <a:lnTo>
                  <a:pt x="1063585" y="502910"/>
                </a:lnTo>
                <a:lnTo>
                  <a:pt x="1060554" y="502575"/>
                </a:lnTo>
                <a:lnTo>
                  <a:pt x="1052394" y="493570"/>
                </a:lnTo>
                <a:lnTo>
                  <a:pt x="1047961" y="491238"/>
                </a:lnTo>
                <a:lnTo>
                  <a:pt x="1040267" y="491238"/>
                </a:lnTo>
                <a:lnTo>
                  <a:pt x="1031172" y="494235"/>
                </a:lnTo>
                <a:lnTo>
                  <a:pt x="1027210" y="497572"/>
                </a:lnTo>
                <a:lnTo>
                  <a:pt x="1030006" y="501910"/>
                </a:lnTo>
                <a:lnTo>
                  <a:pt x="1028610" y="511245"/>
                </a:lnTo>
                <a:lnTo>
                  <a:pt x="1014383" y="514247"/>
                </a:lnTo>
                <a:lnTo>
                  <a:pt x="1014152" y="518249"/>
                </a:lnTo>
                <a:lnTo>
                  <a:pt x="1006453" y="531257"/>
                </a:lnTo>
                <a:lnTo>
                  <a:pt x="1006688" y="542925"/>
                </a:lnTo>
                <a:lnTo>
                  <a:pt x="1024878" y="545261"/>
                </a:lnTo>
                <a:lnTo>
                  <a:pt x="1026274" y="543925"/>
                </a:lnTo>
                <a:lnTo>
                  <a:pt x="1037005" y="553931"/>
                </a:lnTo>
                <a:lnTo>
                  <a:pt x="1045865" y="569605"/>
                </a:lnTo>
                <a:lnTo>
                  <a:pt x="1047031" y="571942"/>
                </a:lnTo>
                <a:lnTo>
                  <a:pt x="1048662" y="580277"/>
                </a:lnTo>
                <a:lnTo>
                  <a:pt x="1052394" y="590618"/>
                </a:lnTo>
                <a:lnTo>
                  <a:pt x="1055891" y="595616"/>
                </a:lnTo>
                <a:lnTo>
                  <a:pt x="1060554" y="615958"/>
                </a:lnTo>
                <a:lnTo>
                  <a:pt x="1059623" y="619630"/>
                </a:lnTo>
                <a:lnTo>
                  <a:pt x="1054025" y="625964"/>
                </a:lnTo>
                <a:lnTo>
                  <a:pt x="1053794" y="627965"/>
                </a:lnTo>
                <a:lnTo>
                  <a:pt x="1062420" y="645306"/>
                </a:lnTo>
                <a:lnTo>
                  <a:pt x="1066852" y="662651"/>
                </a:lnTo>
                <a:lnTo>
                  <a:pt x="1069884" y="664317"/>
                </a:lnTo>
                <a:lnTo>
                  <a:pt x="1080844" y="659314"/>
                </a:lnTo>
                <a:lnTo>
                  <a:pt x="1082010" y="657978"/>
                </a:lnTo>
                <a:lnTo>
                  <a:pt x="1083406" y="646641"/>
                </a:lnTo>
                <a:lnTo>
                  <a:pt x="1080610" y="642639"/>
                </a:lnTo>
                <a:lnTo>
                  <a:pt x="1076412" y="631968"/>
                </a:lnTo>
                <a:lnTo>
                  <a:pt x="1082476" y="631302"/>
                </a:lnTo>
                <a:lnTo>
                  <a:pt x="1093202" y="633634"/>
                </a:lnTo>
                <a:lnTo>
                  <a:pt x="1107660" y="651309"/>
                </a:lnTo>
                <a:lnTo>
                  <a:pt x="1113958" y="661315"/>
                </a:lnTo>
                <a:lnTo>
                  <a:pt x="1122353" y="667654"/>
                </a:lnTo>
                <a:lnTo>
                  <a:pt x="1137276" y="673653"/>
                </a:lnTo>
                <a:lnTo>
                  <a:pt x="1143805" y="675323"/>
                </a:lnTo>
                <a:lnTo>
                  <a:pt x="1149168" y="675323"/>
                </a:lnTo>
                <a:lnTo>
                  <a:pt x="1150799" y="698667"/>
                </a:lnTo>
                <a:lnTo>
                  <a:pt x="1152665" y="702335"/>
                </a:lnTo>
                <a:lnTo>
                  <a:pt x="1160364" y="712006"/>
                </a:lnTo>
                <a:lnTo>
                  <a:pt x="1161995" y="720676"/>
                </a:lnTo>
                <a:lnTo>
                  <a:pt x="1162225" y="728015"/>
                </a:lnTo>
                <a:lnTo>
                  <a:pt x="1161760" y="731682"/>
                </a:lnTo>
                <a:lnTo>
                  <a:pt x="1157798" y="742689"/>
                </a:lnTo>
                <a:lnTo>
                  <a:pt x="1153365" y="746356"/>
                </a:lnTo>
                <a:lnTo>
                  <a:pt x="1148937" y="752355"/>
                </a:lnTo>
                <a:lnTo>
                  <a:pt x="1149403" y="761695"/>
                </a:lnTo>
                <a:lnTo>
                  <a:pt x="1148703" y="764697"/>
                </a:lnTo>
                <a:lnTo>
                  <a:pt x="1147071" y="766028"/>
                </a:lnTo>
                <a:lnTo>
                  <a:pt x="1142404" y="765032"/>
                </a:lnTo>
                <a:lnTo>
                  <a:pt x="1138907" y="760360"/>
                </a:lnTo>
                <a:lnTo>
                  <a:pt x="1128181" y="760360"/>
                </a:lnTo>
                <a:lnTo>
                  <a:pt x="1122583" y="758694"/>
                </a:lnTo>
                <a:lnTo>
                  <a:pt x="1115589" y="747687"/>
                </a:lnTo>
                <a:lnTo>
                  <a:pt x="1115354" y="743689"/>
                </a:lnTo>
                <a:lnTo>
                  <a:pt x="1117690" y="736350"/>
                </a:lnTo>
                <a:lnTo>
                  <a:pt x="1117690" y="732683"/>
                </a:lnTo>
                <a:lnTo>
                  <a:pt x="1114889" y="725013"/>
                </a:lnTo>
                <a:lnTo>
                  <a:pt x="1102297" y="707338"/>
                </a:lnTo>
                <a:lnTo>
                  <a:pt x="1095068" y="705667"/>
                </a:lnTo>
                <a:lnTo>
                  <a:pt x="1088304" y="708338"/>
                </a:lnTo>
                <a:lnTo>
                  <a:pt x="1081775" y="712341"/>
                </a:lnTo>
                <a:lnTo>
                  <a:pt x="1080144" y="716673"/>
                </a:lnTo>
                <a:lnTo>
                  <a:pt x="1078513" y="718009"/>
                </a:lnTo>
                <a:lnTo>
                  <a:pt x="1066152" y="722011"/>
                </a:lnTo>
                <a:lnTo>
                  <a:pt x="1063585" y="717674"/>
                </a:lnTo>
                <a:lnTo>
                  <a:pt x="1064055" y="715007"/>
                </a:lnTo>
                <a:lnTo>
                  <a:pt x="1068017" y="709004"/>
                </a:lnTo>
                <a:lnTo>
                  <a:pt x="1068718" y="704001"/>
                </a:lnTo>
                <a:lnTo>
                  <a:pt x="1068017" y="701669"/>
                </a:lnTo>
                <a:lnTo>
                  <a:pt x="1059623" y="694665"/>
                </a:lnTo>
                <a:lnTo>
                  <a:pt x="1049127" y="691994"/>
                </a:lnTo>
                <a:lnTo>
                  <a:pt x="1036535" y="677655"/>
                </a:lnTo>
                <a:lnTo>
                  <a:pt x="1041668" y="671987"/>
                </a:lnTo>
                <a:lnTo>
                  <a:pt x="1043299" y="666318"/>
                </a:lnTo>
                <a:lnTo>
                  <a:pt x="1042598" y="659980"/>
                </a:lnTo>
                <a:lnTo>
                  <a:pt x="1033273" y="648308"/>
                </a:lnTo>
                <a:lnTo>
                  <a:pt x="1033738" y="643640"/>
                </a:lnTo>
                <a:lnTo>
                  <a:pt x="1036535" y="637971"/>
                </a:lnTo>
                <a:lnTo>
                  <a:pt x="1040967" y="621962"/>
                </a:lnTo>
                <a:lnTo>
                  <a:pt x="1039101" y="604956"/>
                </a:lnTo>
                <a:lnTo>
                  <a:pt x="1035369" y="593284"/>
                </a:lnTo>
                <a:lnTo>
                  <a:pt x="1031642" y="588281"/>
                </a:lnTo>
                <a:lnTo>
                  <a:pt x="1023943" y="585280"/>
                </a:lnTo>
                <a:lnTo>
                  <a:pt x="1012752" y="585945"/>
                </a:lnTo>
                <a:lnTo>
                  <a:pt x="1005522" y="589617"/>
                </a:lnTo>
                <a:lnTo>
                  <a:pt x="1002491" y="591283"/>
                </a:lnTo>
                <a:lnTo>
                  <a:pt x="1001325" y="590948"/>
                </a:lnTo>
                <a:lnTo>
                  <a:pt x="997828" y="577275"/>
                </a:lnTo>
                <a:lnTo>
                  <a:pt x="994796" y="572607"/>
                </a:lnTo>
                <a:lnTo>
                  <a:pt x="985701" y="564272"/>
                </a:lnTo>
                <a:lnTo>
                  <a:pt x="974275" y="559600"/>
                </a:lnTo>
                <a:lnTo>
                  <a:pt x="969612" y="552930"/>
                </a:lnTo>
                <a:lnTo>
                  <a:pt x="960748" y="548928"/>
                </a:lnTo>
                <a:lnTo>
                  <a:pt x="957251" y="542594"/>
                </a:lnTo>
                <a:lnTo>
                  <a:pt x="957251" y="540593"/>
                </a:lnTo>
                <a:lnTo>
                  <a:pt x="965645" y="517914"/>
                </a:lnTo>
                <a:lnTo>
                  <a:pt x="975676" y="504241"/>
                </a:lnTo>
                <a:lnTo>
                  <a:pt x="980338" y="486901"/>
                </a:lnTo>
                <a:lnTo>
                  <a:pt x="988033" y="479231"/>
                </a:lnTo>
                <a:lnTo>
                  <a:pt x="1004122" y="451885"/>
                </a:lnTo>
                <a:lnTo>
                  <a:pt x="1008554" y="437877"/>
                </a:lnTo>
                <a:lnTo>
                  <a:pt x="1008554" y="419202"/>
                </a:lnTo>
                <a:lnTo>
                  <a:pt x="1018349" y="416535"/>
                </a:lnTo>
                <a:lnTo>
                  <a:pt x="1023012" y="417202"/>
                </a:lnTo>
                <a:lnTo>
                  <a:pt x="1024178" y="419536"/>
                </a:lnTo>
                <a:lnTo>
                  <a:pt x="1023478" y="421203"/>
                </a:lnTo>
                <a:lnTo>
                  <a:pt x="1021847" y="421537"/>
                </a:lnTo>
                <a:lnTo>
                  <a:pt x="1021612" y="423204"/>
                </a:lnTo>
                <a:lnTo>
                  <a:pt x="1022777" y="423538"/>
                </a:lnTo>
                <a:lnTo>
                  <a:pt x="1026509" y="422204"/>
                </a:lnTo>
                <a:lnTo>
                  <a:pt x="1031872" y="415201"/>
                </a:lnTo>
                <a:lnTo>
                  <a:pt x="1035369" y="412199"/>
                </a:lnTo>
                <a:lnTo>
                  <a:pt x="1039101" y="413200"/>
                </a:lnTo>
                <a:lnTo>
                  <a:pt x="1041668" y="416201"/>
                </a:lnTo>
                <a:lnTo>
                  <a:pt x="1042368" y="422204"/>
                </a:lnTo>
                <a:lnTo>
                  <a:pt x="1047496" y="423538"/>
                </a:lnTo>
                <a:lnTo>
                  <a:pt x="1045630" y="446215"/>
                </a:lnTo>
                <a:lnTo>
                  <a:pt x="1047496" y="452885"/>
                </a:lnTo>
                <a:lnTo>
                  <a:pt x="1057057" y="456222"/>
                </a:lnTo>
                <a:lnTo>
                  <a:pt x="1063820" y="460555"/>
                </a:lnTo>
                <a:lnTo>
                  <a:pt x="1081075" y="475894"/>
                </a:lnTo>
                <a:lnTo>
                  <a:pt x="1085742" y="482898"/>
                </a:lnTo>
                <a:lnTo>
                  <a:pt x="1086673" y="489902"/>
                </a:lnTo>
                <a:lnTo>
                  <a:pt x="1085973" y="491569"/>
                </a:lnTo>
                <a:close/>
                <a:moveTo>
                  <a:pt x="1097399" y="1059490"/>
                </a:moveTo>
                <a:lnTo>
                  <a:pt x="1101366" y="1040148"/>
                </a:lnTo>
                <a:lnTo>
                  <a:pt x="1112092" y="1045482"/>
                </a:lnTo>
                <a:lnTo>
                  <a:pt x="1108125" y="1052155"/>
                </a:lnTo>
                <a:lnTo>
                  <a:pt x="1108360" y="1057154"/>
                </a:lnTo>
                <a:lnTo>
                  <a:pt x="1121418" y="1071162"/>
                </a:lnTo>
                <a:lnTo>
                  <a:pt x="1118386" y="1076830"/>
                </a:lnTo>
                <a:lnTo>
                  <a:pt x="1118155" y="1105843"/>
                </a:lnTo>
                <a:lnTo>
                  <a:pt x="1119321" y="1112517"/>
                </a:lnTo>
                <a:lnTo>
                  <a:pt x="1124449" y="1116184"/>
                </a:lnTo>
                <a:lnTo>
                  <a:pt x="1140073" y="1118185"/>
                </a:lnTo>
                <a:lnTo>
                  <a:pt x="1150569" y="1125520"/>
                </a:lnTo>
                <a:lnTo>
                  <a:pt x="1148237" y="1127856"/>
                </a:lnTo>
                <a:lnTo>
                  <a:pt x="1136811" y="1130523"/>
                </a:lnTo>
                <a:lnTo>
                  <a:pt x="1119321" y="1141529"/>
                </a:lnTo>
                <a:lnTo>
                  <a:pt x="1113958" y="1148864"/>
                </a:lnTo>
                <a:lnTo>
                  <a:pt x="1111392" y="1157203"/>
                </a:lnTo>
                <a:lnTo>
                  <a:pt x="1109526" y="1157538"/>
                </a:lnTo>
                <a:lnTo>
                  <a:pt x="1103697" y="1156203"/>
                </a:lnTo>
                <a:lnTo>
                  <a:pt x="1093202" y="1162872"/>
                </a:lnTo>
                <a:lnTo>
                  <a:pt x="1092271" y="1166204"/>
                </a:lnTo>
                <a:lnTo>
                  <a:pt x="1086438" y="1165874"/>
                </a:lnTo>
                <a:lnTo>
                  <a:pt x="1079679" y="1164207"/>
                </a:lnTo>
                <a:lnTo>
                  <a:pt x="1075247" y="1155537"/>
                </a:lnTo>
                <a:lnTo>
                  <a:pt x="1076182" y="1146197"/>
                </a:lnTo>
                <a:lnTo>
                  <a:pt x="1080144" y="1139528"/>
                </a:lnTo>
                <a:lnTo>
                  <a:pt x="1075947" y="1118516"/>
                </a:lnTo>
                <a:lnTo>
                  <a:pt x="1081775" y="1107844"/>
                </a:lnTo>
                <a:lnTo>
                  <a:pt x="1082476" y="1083504"/>
                </a:lnTo>
                <a:lnTo>
                  <a:pt x="1089940" y="1064493"/>
                </a:lnTo>
                <a:lnTo>
                  <a:pt x="1097399" y="1059490"/>
                </a:lnTo>
                <a:close/>
                <a:moveTo>
                  <a:pt x="942562" y="279465"/>
                </a:moveTo>
                <a:lnTo>
                  <a:pt x="943262" y="279131"/>
                </a:lnTo>
                <a:lnTo>
                  <a:pt x="943027" y="277464"/>
                </a:lnTo>
                <a:lnTo>
                  <a:pt x="938365" y="270127"/>
                </a:lnTo>
                <a:lnTo>
                  <a:pt x="937895" y="267459"/>
                </a:lnTo>
                <a:lnTo>
                  <a:pt x="946525" y="257454"/>
                </a:lnTo>
                <a:lnTo>
                  <a:pt x="950487" y="256121"/>
                </a:lnTo>
                <a:lnTo>
                  <a:pt x="964480" y="246116"/>
                </a:lnTo>
                <a:lnTo>
                  <a:pt x="970778" y="238446"/>
                </a:lnTo>
                <a:lnTo>
                  <a:pt x="970313" y="237445"/>
                </a:lnTo>
                <a:lnTo>
                  <a:pt x="942562" y="225439"/>
                </a:lnTo>
                <a:lnTo>
                  <a:pt x="941396" y="223105"/>
                </a:lnTo>
                <a:lnTo>
                  <a:pt x="926468" y="212433"/>
                </a:lnTo>
                <a:lnTo>
                  <a:pt x="905482" y="202763"/>
                </a:lnTo>
                <a:lnTo>
                  <a:pt x="896387" y="200428"/>
                </a:lnTo>
                <a:lnTo>
                  <a:pt x="884960" y="201762"/>
                </a:lnTo>
                <a:lnTo>
                  <a:pt x="873303" y="206430"/>
                </a:lnTo>
                <a:lnTo>
                  <a:pt x="873769" y="209099"/>
                </a:lnTo>
                <a:lnTo>
                  <a:pt x="869806" y="215768"/>
                </a:lnTo>
                <a:lnTo>
                  <a:pt x="852547" y="230109"/>
                </a:lnTo>
                <a:lnTo>
                  <a:pt x="850451" y="233777"/>
                </a:lnTo>
                <a:lnTo>
                  <a:pt x="840190" y="242448"/>
                </a:lnTo>
                <a:lnTo>
                  <a:pt x="837859" y="247784"/>
                </a:lnTo>
                <a:lnTo>
                  <a:pt x="837393" y="251118"/>
                </a:lnTo>
                <a:lnTo>
                  <a:pt x="833661" y="257121"/>
                </a:lnTo>
                <a:lnTo>
                  <a:pt x="821300" y="266125"/>
                </a:lnTo>
                <a:lnTo>
                  <a:pt x="822465" y="272795"/>
                </a:lnTo>
                <a:lnTo>
                  <a:pt x="825032" y="272462"/>
                </a:lnTo>
                <a:lnTo>
                  <a:pt x="833661" y="281133"/>
                </a:lnTo>
                <a:lnTo>
                  <a:pt x="832961" y="284800"/>
                </a:lnTo>
                <a:lnTo>
                  <a:pt x="828529" y="286467"/>
                </a:lnTo>
                <a:lnTo>
                  <a:pt x="836923" y="294472"/>
                </a:lnTo>
                <a:lnTo>
                  <a:pt x="842756" y="294138"/>
                </a:lnTo>
                <a:lnTo>
                  <a:pt x="847419" y="296139"/>
                </a:lnTo>
                <a:lnTo>
                  <a:pt x="850216" y="298474"/>
                </a:lnTo>
                <a:lnTo>
                  <a:pt x="851847" y="301809"/>
                </a:lnTo>
                <a:lnTo>
                  <a:pt x="851381" y="307478"/>
                </a:lnTo>
                <a:lnTo>
                  <a:pt x="837859" y="308145"/>
                </a:lnTo>
                <a:lnTo>
                  <a:pt x="828764" y="306144"/>
                </a:lnTo>
                <a:lnTo>
                  <a:pt x="821534" y="302141"/>
                </a:lnTo>
                <a:lnTo>
                  <a:pt x="815937" y="293138"/>
                </a:lnTo>
                <a:lnTo>
                  <a:pt x="808708" y="286467"/>
                </a:lnTo>
                <a:lnTo>
                  <a:pt x="795650" y="282466"/>
                </a:lnTo>
                <a:lnTo>
                  <a:pt x="795415" y="278130"/>
                </a:lnTo>
                <a:lnTo>
                  <a:pt x="797281" y="273796"/>
                </a:lnTo>
                <a:lnTo>
                  <a:pt x="797051" y="271795"/>
                </a:lnTo>
                <a:lnTo>
                  <a:pt x="792853" y="265125"/>
                </a:lnTo>
                <a:lnTo>
                  <a:pt x="778861" y="266792"/>
                </a:lnTo>
                <a:lnTo>
                  <a:pt x="776995" y="264791"/>
                </a:lnTo>
                <a:lnTo>
                  <a:pt x="771166" y="264125"/>
                </a:lnTo>
                <a:lnTo>
                  <a:pt x="758104" y="265459"/>
                </a:lnTo>
                <a:lnTo>
                  <a:pt x="749710" y="275797"/>
                </a:lnTo>
                <a:lnTo>
                  <a:pt x="746213" y="283466"/>
                </a:lnTo>
                <a:lnTo>
                  <a:pt x="746213" y="287468"/>
                </a:lnTo>
                <a:lnTo>
                  <a:pt x="748779" y="290470"/>
                </a:lnTo>
                <a:lnTo>
                  <a:pt x="754842" y="289802"/>
                </a:lnTo>
                <a:lnTo>
                  <a:pt x="760671" y="295472"/>
                </a:lnTo>
                <a:lnTo>
                  <a:pt x="761371" y="300141"/>
                </a:lnTo>
                <a:lnTo>
                  <a:pt x="759270" y="302809"/>
                </a:lnTo>
                <a:lnTo>
                  <a:pt x="759270" y="307145"/>
                </a:lnTo>
                <a:lnTo>
                  <a:pt x="761136" y="311146"/>
                </a:lnTo>
                <a:lnTo>
                  <a:pt x="766269" y="317483"/>
                </a:lnTo>
                <a:lnTo>
                  <a:pt x="766269" y="323151"/>
                </a:lnTo>
                <a:lnTo>
                  <a:pt x="765103" y="325820"/>
                </a:lnTo>
                <a:lnTo>
                  <a:pt x="765568" y="329822"/>
                </a:lnTo>
                <a:lnTo>
                  <a:pt x="771397" y="340827"/>
                </a:lnTo>
                <a:lnTo>
                  <a:pt x="776064" y="346830"/>
                </a:lnTo>
                <a:lnTo>
                  <a:pt x="786790" y="355834"/>
                </a:lnTo>
                <a:lnTo>
                  <a:pt x="812205" y="364837"/>
                </a:lnTo>
                <a:lnTo>
                  <a:pt x="816637" y="370507"/>
                </a:lnTo>
                <a:lnTo>
                  <a:pt x="825967" y="378511"/>
                </a:lnTo>
                <a:lnTo>
                  <a:pt x="863743" y="384513"/>
                </a:lnTo>
                <a:lnTo>
                  <a:pt x="875400" y="381179"/>
                </a:lnTo>
                <a:lnTo>
                  <a:pt x="880763" y="377844"/>
                </a:lnTo>
                <a:lnTo>
                  <a:pt x="884029" y="379511"/>
                </a:lnTo>
                <a:lnTo>
                  <a:pt x="885896" y="383180"/>
                </a:lnTo>
                <a:lnTo>
                  <a:pt x="880298" y="392518"/>
                </a:lnTo>
                <a:lnTo>
                  <a:pt x="885195" y="392518"/>
                </a:lnTo>
                <a:lnTo>
                  <a:pt x="887061" y="390183"/>
                </a:lnTo>
                <a:lnTo>
                  <a:pt x="892189" y="394519"/>
                </a:lnTo>
                <a:lnTo>
                  <a:pt x="899188" y="395185"/>
                </a:lnTo>
                <a:lnTo>
                  <a:pt x="896856" y="404523"/>
                </a:lnTo>
                <a:lnTo>
                  <a:pt x="901754" y="407191"/>
                </a:lnTo>
                <a:lnTo>
                  <a:pt x="906417" y="407524"/>
                </a:lnTo>
                <a:lnTo>
                  <a:pt x="929970" y="403523"/>
                </a:lnTo>
                <a:lnTo>
                  <a:pt x="936729" y="404857"/>
                </a:lnTo>
                <a:lnTo>
                  <a:pt x="940927" y="400187"/>
                </a:lnTo>
                <a:lnTo>
                  <a:pt x="941396" y="397186"/>
                </a:lnTo>
                <a:lnTo>
                  <a:pt x="938830" y="389517"/>
                </a:lnTo>
                <a:lnTo>
                  <a:pt x="936264" y="383513"/>
                </a:lnTo>
                <a:lnTo>
                  <a:pt x="933002" y="379177"/>
                </a:lnTo>
                <a:lnTo>
                  <a:pt x="933932" y="361837"/>
                </a:lnTo>
                <a:lnTo>
                  <a:pt x="934633" y="359169"/>
                </a:lnTo>
                <a:lnTo>
                  <a:pt x="942327" y="354500"/>
                </a:lnTo>
                <a:lnTo>
                  <a:pt x="952823" y="344161"/>
                </a:lnTo>
                <a:lnTo>
                  <a:pt x="953519" y="338159"/>
                </a:lnTo>
                <a:lnTo>
                  <a:pt x="948856" y="334490"/>
                </a:lnTo>
                <a:lnTo>
                  <a:pt x="948156" y="329488"/>
                </a:lnTo>
                <a:lnTo>
                  <a:pt x="951187" y="319150"/>
                </a:lnTo>
                <a:lnTo>
                  <a:pt x="956085" y="314148"/>
                </a:lnTo>
                <a:lnTo>
                  <a:pt x="957020" y="310146"/>
                </a:lnTo>
                <a:lnTo>
                  <a:pt x="956550" y="307145"/>
                </a:lnTo>
                <a:lnTo>
                  <a:pt x="949091" y="297139"/>
                </a:lnTo>
                <a:lnTo>
                  <a:pt x="942092" y="290803"/>
                </a:lnTo>
                <a:lnTo>
                  <a:pt x="940231" y="283466"/>
                </a:lnTo>
                <a:lnTo>
                  <a:pt x="942562" y="279465"/>
                </a:lnTo>
                <a:close/>
                <a:moveTo>
                  <a:pt x="741315" y="218104"/>
                </a:moveTo>
                <a:lnTo>
                  <a:pt x="748544" y="221773"/>
                </a:lnTo>
                <a:lnTo>
                  <a:pt x="754377" y="221440"/>
                </a:lnTo>
                <a:lnTo>
                  <a:pt x="761136" y="225108"/>
                </a:lnTo>
                <a:lnTo>
                  <a:pt x="773032" y="233445"/>
                </a:lnTo>
                <a:lnTo>
                  <a:pt x="781192" y="241115"/>
                </a:lnTo>
                <a:lnTo>
                  <a:pt x="785624" y="248118"/>
                </a:lnTo>
                <a:lnTo>
                  <a:pt x="793319" y="257456"/>
                </a:lnTo>
                <a:lnTo>
                  <a:pt x="786790" y="257790"/>
                </a:lnTo>
                <a:lnTo>
                  <a:pt x="779326" y="254788"/>
                </a:lnTo>
                <a:lnTo>
                  <a:pt x="739919" y="232444"/>
                </a:lnTo>
                <a:lnTo>
                  <a:pt x="729423" y="222440"/>
                </a:lnTo>
                <a:lnTo>
                  <a:pt x="729658" y="218771"/>
                </a:lnTo>
                <a:lnTo>
                  <a:pt x="741315" y="218104"/>
                </a:lnTo>
                <a:close/>
                <a:moveTo>
                  <a:pt x="832726" y="198429"/>
                </a:moveTo>
                <a:lnTo>
                  <a:pt x="825497" y="199095"/>
                </a:lnTo>
                <a:lnTo>
                  <a:pt x="810808" y="211101"/>
                </a:lnTo>
                <a:lnTo>
                  <a:pt x="822235" y="214102"/>
                </a:lnTo>
                <a:lnTo>
                  <a:pt x="827363" y="218104"/>
                </a:lnTo>
                <a:lnTo>
                  <a:pt x="827598" y="221439"/>
                </a:lnTo>
                <a:lnTo>
                  <a:pt x="824801" y="226108"/>
                </a:lnTo>
                <a:lnTo>
                  <a:pt x="824566" y="228108"/>
                </a:lnTo>
                <a:lnTo>
                  <a:pt x="834827" y="224106"/>
                </a:lnTo>
                <a:lnTo>
                  <a:pt x="838089" y="221439"/>
                </a:lnTo>
                <a:lnTo>
                  <a:pt x="842521" y="215103"/>
                </a:lnTo>
                <a:lnTo>
                  <a:pt x="841356" y="197762"/>
                </a:lnTo>
                <a:lnTo>
                  <a:pt x="840425" y="195427"/>
                </a:lnTo>
                <a:lnTo>
                  <a:pt x="835527" y="196094"/>
                </a:lnTo>
                <a:lnTo>
                  <a:pt x="832726" y="198429"/>
                </a:lnTo>
                <a:close/>
                <a:moveTo>
                  <a:pt x="1014617" y="292470"/>
                </a:moveTo>
                <a:lnTo>
                  <a:pt x="1016018" y="288801"/>
                </a:lnTo>
                <a:lnTo>
                  <a:pt x="1019280" y="288801"/>
                </a:lnTo>
                <a:lnTo>
                  <a:pt x="1025809" y="300140"/>
                </a:lnTo>
                <a:lnTo>
                  <a:pt x="1034904" y="307810"/>
                </a:lnTo>
                <a:lnTo>
                  <a:pt x="1043534" y="313146"/>
                </a:lnTo>
                <a:lnTo>
                  <a:pt x="1047961" y="314480"/>
                </a:lnTo>
                <a:lnTo>
                  <a:pt x="1050528" y="316814"/>
                </a:lnTo>
                <a:lnTo>
                  <a:pt x="1053325" y="330155"/>
                </a:lnTo>
                <a:lnTo>
                  <a:pt x="1048196" y="327820"/>
                </a:lnTo>
                <a:lnTo>
                  <a:pt x="1044930" y="325151"/>
                </a:lnTo>
                <a:lnTo>
                  <a:pt x="1040267" y="324818"/>
                </a:lnTo>
                <a:lnTo>
                  <a:pt x="1030472" y="330155"/>
                </a:lnTo>
                <a:lnTo>
                  <a:pt x="1022777" y="332488"/>
                </a:lnTo>
                <a:lnTo>
                  <a:pt x="1020446" y="332488"/>
                </a:lnTo>
                <a:lnTo>
                  <a:pt x="1016018" y="330487"/>
                </a:lnTo>
                <a:lnTo>
                  <a:pt x="1014848" y="328820"/>
                </a:lnTo>
                <a:lnTo>
                  <a:pt x="1013682" y="324151"/>
                </a:lnTo>
                <a:lnTo>
                  <a:pt x="1013917" y="316481"/>
                </a:lnTo>
                <a:lnTo>
                  <a:pt x="1015318" y="312812"/>
                </a:lnTo>
                <a:lnTo>
                  <a:pt x="1014617" y="292470"/>
                </a:lnTo>
                <a:close/>
                <a:moveTo>
                  <a:pt x="984301" y="274793"/>
                </a:moveTo>
                <a:lnTo>
                  <a:pt x="979173" y="278461"/>
                </a:lnTo>
                <a:lnTo>
                  <a:pt x="971944" y="292134"/>
                </a:lnTo>
                <a:lnTo>
                  <a:pt x="972174" y="299137"/>
                </a:lnTo>
                <a:lnTo>
                  <a:pt x="973810" y="302472"/>
                </a:lnTo>
                <a:lnTo>
                  <a:pt x="976606" y="304807"/>
                </a:lnTo>
                <a:lnTo>
                  <a:pt x="979638" y="315811"/>
                </a:lnTo>
                <a:lnTo>
                  <a:pt x="980569" y="322148"/>
                </a:lnTo>
                <a:lnTo>
                  <a:pt x="982905" y="322816"/>
                </a:lnTo>
                <a:lnTo>
                  <a:pt x="996427" y="319813"/>
                </a:lnTo>
                <a:lnTo>
                  <a:pt x="1005757" y="302472"/>
                </a:lnTo>
                <a:lnTo>
                  <a:pt x="995497" y="287465"/>
                </a:lnTo>
                <a:lnTo>
                  <a:pt x="994096" y="283130"/>
                </a:lnTo>
                <a:lnTo>
                  <a:pt x="984301" y="274793"/>
                </a:lnTo>
                <a:close/>
                <a:moveTo>
                  <a:pt x="998063" y="271463"/>
                </a:moveTo>
                <a:lnTo>
                  <a:pt x="991765" y="266127"/>
                </a:lnTo>
                <a:lnTo>
                  <a:pt x="992235" y="264793"/>
                </a:lnTo>
                <a:lnTo>
                  <a:pt x="1003891" y="259791"/>
                </a:lnTo>
                <a:lnTo>
                  <a:pt x="1012286" y="273798"/>
                </a:lnTo>
                <a:lnTo>
                  <a:pt x="1007858" y="275131"/>
                </a:lnTo>
                <a:lnTo>
                  <a:pt x="1002726" y="273798"/>
                </a:lnTo>
                <a:lnTo>
                  <a:pt x="998063" y="271463"/>
                </a:lnTo>
                <a:close/>
                <a:moveTo>
                  <a:pt x="1169689" y="685986"/>
                </a:moveTo>
                <a:lnTo>
                  <a:pt x="1173652" y="691989"/>
                </a:lnTo>
                <a:lnTo>
                  <a:pt x="1183212" y="695992"/>
                </a:lnTo>
                <a:lnTo>
                  <a:pt x="1184848" y="695322"/>
                </a:lnTo>
                <a:lnTo>
                  <a:pt x="1175753" y="685320"/>
                </a:lnTo>
                <a:lnTo>
                  <a:pt x="1172721" y="684320"/>
                </a:lnTo>
                <a:lnTo>
                  <a:pt x="1169689" y="685986"/>
                </a:lnTo>
                <a:close/>
              </a:path>
            </a:pathLst>
          </a:custGeom>
          <a:solidFill>
            <a:schemeClr val="accent4"/>
          </a:solidFill>
          <a:ln w="4430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9" name="Subtitle 2">
            <a:extLst>
              <a:ext uri="{FF2B5EF4-FFF2-40B4-BE49-F238E27FC236}">
                <a16:creationId xmlns:a16="http://schemas.microsoft.com/office/drawing/2014/main" id="{8E3B9F91-4DCD-FEFD-8C99-C6BE976EAB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9788" y="2112580"/>
            <a:ext cx="2849343" cy="3983420"/>
          </a:xfrm>
        </p:spPr>
        <p:txBody>
          <a:bodyPr/>
          <a:lstStyle>
            <a:lvl1pPr marL="0" indent="0" algn="l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220" name="Picture 219" descr="Logo for Washington State Department of Social and Health Services. &#10;&#10;Features three people with arms interlocked and inclosed in the state of Washington. ">
            <a:extLst>
              <a:ext uri="{FF2B5EF4-FFF2-40B4-BE49-F238E27FC236}">
                <a16:creationId xmlns:a16="http://schemas.microsoft.com/office/drawing/2014/main" id="{33F0F5DC-BB7E-C82C-4B68-7BA8378018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5360" y="189064"/>
            <a:ext cx="1657350" cy="463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1416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55003-3C9A-38B8-050A-9DB29EBAEA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78217" y="395450"/>
            <a:ext cx="8076900" cy="727806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Project Timeline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66C063B-7E11-28D7-52F6-86CD36A5EAE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78218" y="1207078"/>
            <a:ext cx="2275190" cy="463735"/>
          </a:xfrm>
        </p:spPr>
        <p:txBody>
          <a:bodyPr/>
          <a:lstStyle>
            <a:lvl1pPr marL="0" indent="0" algn="l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At-a-glance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B68C384-1734-D885-77E5-E94F6EF6E96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78217" y="2051926"/>
            <a:ext cx="1723396" cy="69127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Project Step Title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81DB6266-86E9-2E03-1C1C-BFF3AB4B848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48998" y="2059590"/>
            <a:ext cx="1723396" cy="69127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Project Step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23AE85F6-A848-A0D7-4B97-4F4BABFA9F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19779" y="2040978"/>
            <a:ext cx="1723396" cy="69127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Project Step Title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79076E7-ACD8-004B-8FFF-E38A69AEF4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90560" y="2040978"/>
            <a:ext cx="1723396" cy="69127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Project Step Title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D43F51E9-99AB-CCA3-479B-4A77470BD22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61341" y="2040978"/>
            <a:ext cx="1723396" cy="69127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Project Step Title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C2F18C2-B853-A967-51A1-C1E765CFE7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032121" y="2040978"/>
            <a:ext cx="1723396" cy="69127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Project Step Title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84B9C61B-2FDA-D805-7AE1-D7BAF8599D9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78217" y="2951035"/>
            <a:ext cx="1723396" cy="168446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Project Step Info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06121F2C-3308-9174-1E82-2D0EB998DF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48998" y="2958699"/>
            <a:ext cx="1723396" cy="168446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Project Step Info</a:t>
            </a:r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965179CE-5525-FADF-E47A-C51924AC3A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9779" y="2940087"/>
            <a:ext cx="1723396" cy="168446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Project Step Info</a:t>
            </a:r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C936702D-CD06-B45D-1184-21661AFD44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90560" y="2940087"/>
            <a:ext cx="1723396" cy="168446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Project Step Info</a:t>
            </a:r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DBFFCA8F-D112-E3B2-480F-9D393041D80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1341" y="2940087"/>
            <a:ext cx="1723396" cy="168446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Project Step Info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1892BC49-C1BB-2497-3862-86819F13215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32121" y="2940087"/>
            <a:ext cx="1723396" cy="168446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Project Step Info</a:t>
            </a:r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64758217-CC69-E1C8-3FB0-6865AA5D342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8217" y="4884464"/>
            <a:ext cx="1723396" cy="691274"/>
          </a:xfrm>
        </p:spPr>
        <p:txBody>
          <a:bodyPr>
            <a:normAutofit/>
          </a:bodyPr>
          <a:lstStyle>
            <a:lvl1pPr marL="0" indent="0">
              <a:buNone/>
              <a:defRPr sz="1600" b="1"/>
            </a:lvl1pPr>
          </a:lstStyle>
          <a:p>
            <a:pPr lvl="0"/>
            <a:r>
              <a:rPr lang="en-US" dirty="0"/>
              <a:t>Milestone Date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51BD2391-C77D-1219-9814-02E00BB8A09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548998" y="4884464"/>
            <a:ext cx="1723396" cy="691274"/>
          </a:xfrm>
        </p:spPr>
        <p:txBody>
          <a:bodyPr>
            <a:normAutofit/>
          </a:bodyPr>
          <a:lstStyle>
            <a:lvl1pPr marL="0" indent="0">
              <a:buNone/>
              <a:defRPr sz="1600" b="1"/>
            </a:lvl1pPr>
          </a:lstStyle>
          <a:p>
            <a:pPr lvl="0"/>
            <a:r>
              <a:rPr lang="en-US" dirty="0"/>
              <a:t>Milestone Date</a:t>
            </a:r>
          </a:p>
        </p:txBody>
      </p:sp>
      <p:sp>
        <p:nvSpPr>
          <p:cNvPr id="25" name="Text Placeholder 6">
            <a:extLst>
              <a:ext uri="{FF2B5EF4-FFF2-40B4-BE49-F238E27FC236}">
                <a16:creationId xmlns:a16="http://schemas.microsoft.com/office/drawing/2014/main" id="{A0325367-6FCE-1DAE-B661-6DEEEDA0BC0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419779" y="4884464"/>
            <a:ext cx="1723396" cy="691274"/>
          </a:xfrm>
        </p:spPr>
        <p:txBody>
          <a:bodyPr>
            <a:normAutofit/>
          </a:bodyPr>
          <a:lstStyle>
            <a:lvl1pPr marL="0" indent="0">
              <a:buNone/>
              <a:defRPr sz="1600" b="1"/>
            </a:lvl1pPr>
          </a:lstStyle>
          <a:p>
            <a:pPr lvl="0"/>
            <a:r>
              <a:rPr lang="en-US" dirty="0"/>
              <a:t>Milestone Date</a:t>
            </a:r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AE1EE375-3654-F54D-B559-6632F554905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90560" y="4884464"/>
            <a:ext cx="1723396" cy="691274"/>
          </a:xfrm>
        </p:spPr>
        <p:txBody>
          <a:bodyPr>
            <a:normAutofit/>
          </a:bodyPr>
          <a:lstStyle>
            <a:lvl1pPr marL="0" indent="0">
              <a:buNone/>
              <a:defRPr sz="1600" b="1"/>
            </a:lvl1pPr>
          </a:lstStyle>
          <a:p>
            <a:pPr lvl="0"/>
            <a:r>
              <a:rPr lang="en-US" dirty="0"/>
              <a:t>Milestone Date</a:t>
            </a:r>
          </a:p>
        </p:txBody>
      </p:sp>
      <p:sp>
        <p:nvSpPr>
          <p:cNvPr id="27" name="Text Placeholder 6">
            <a:extLst>
              <a:ext uri="{FF2B5EF4-FFF2-40B4-BE49-F238E27FC236}">
                <a16:creationId xmlns:a16="http://schemas.microsoft.com/office/drawing/2014/main" id="{22344FC9-1D81-B16A-5466-D54DB3DCFA5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161341" y="4884464"/>
            <a:ext cx="1723396" cy="691274"/>
          </a:xfrm>
        </p:spPr>
        <p:txBody>
          <a:bodyPr>
            <a:normAutofit/>
          </a:bodyPr>
          <a:lstStyle>
            <a:lvl1pPr marL="0" indent="0">
              <a:buNone/>
              <a:defRPr sz="1600" b="1"/>
            </a:lvl1pPr>
          </a:lstStyle>
          <a:p>
            <a:pPr lvl="0"/>
            <a:r>
              <a:rPr lang="en-US" dirty="0"/>
              <a:t>Milestone Date</a:t>
            </a:r>
          </a:p>
        </p:txBody>
      </p:sp>
      <p:sp>
        <p:nvSpPr>
          <p:cNvPr id="28" name="Text Placeholder 6">
            <a:extLst>
              <a:ext uri="{FF2B5EF4-FFF2-40B4-BE49-F238E27FC236}">
                <a16:creationId xmlns:a16="http://schemas.microsoft.com/office/drawing/2014/main" id="{3C3790DE-E4CE-B013-940B-6973354AE89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032122" y="4884464"/>
            <a:ext cx="1723396" cy="691274"/>
          </a:xfrm>
        </p:spPr>
        <p:txBody>
          <a:bodyPr>
            <a:normAutofit/>
          </a:bodyPr>
          <a:lstStyle>
            <a:lvl1pPr marL="0" indent="0">
              <a:buNone/>
              <a:defRPr sz="1600" b="1"/>
            </a:lvl1pPr>
          </a:lstStyle>
          <a:p>
            <a:pPr lvl="0"/>
            <a:r>
              <a:rPr lang="en-US" dirty="0"/>
              <a:t>Milestone Date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1EF1948-E891-B36A-0A7D-0A96A6E7DECF}"/>
              </a:ext>
            </a:extLst>
          </p:cNvPr>
          <p:cNvCxnSpPr>
            <a:cxnSpLocks/>
          </p:cNvCxnSpPr>
          <p:nvPr userDrawn="1"/>
        </p:nvCxnSpPr>
        <p:spPr>
          <a:xfrm>
            <a:off x="2953408" y="1446351"/>
            <a:ext cx="8802109" cy="0"/>
          </a:xfrm>
          <a:prstGeom prst="straightConnector1">
            <a:avLst/>
          </a:prstGeom>
          <a:ln>
            <a:solidFill>
              <a:schemeClr val="accent3"/>
            </a:solidFill>
            <a:prstDash val="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" name="Picture 32" descr="Logo for Washington State Department of Social and Health Services. &#10;&#10;Features three people with arms interlocked and inclosed in the state of Washington. ">
            <a:extLst>
              <a:ext uri="{FF2B5EF4-FFF2-40B4-BE49-F238E27FC236}">
                <a16:creationId xmlns:a16="http://schemas.microsoft.com/office/drawing/2014/main" id="{50A7DD1F-CF05-C5BF-8B32-4C77BE33CB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98167" y="189064"/>
            <a:ext cx="1657350" cy="463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638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83D3-1DCD-1B41-A8F0-1826B4CEE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410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5/23/2025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83D3-1DCD-1B41-A8F0-1826B4CEE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205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83D3-1DCD-1B41-A8F0-1826B4CEE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931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83D3-1DCD-1B41-A8F0-1826B4CEE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252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17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83D3-1DCD-1B41-A8F0-1826B4CEE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429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D83D3-1DCD-1B41-A8F0-1826B4CEE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894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49D83D3-1DCD-1B41-A8F0-1826B4CEE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062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673" r:id="rId17"/>
    <p:sldLayoutId id="2147483662" r:id="rId18"/>
    <p:sldLayoutId id="2147483663" r:id="rId19"/>
    <p:sldLayoutId id="2147483667" r:id="rId20"/>
    <p:sldLayoutId id="2147483672" r:id="rId21"/>
    <p:sldLayoutId id="2147483671" r:id="rId22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osugisakae.com/tesol_resources/index.html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A7195-DDBF-05E9-CCCE-7EA4746040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397000"/>
            <a:ext cx="7766936" cy="2653836"/>
          </a:xfrm>
        </p:spPr>
        <p:txBody>
          <a:bodyPr>
            <a:normAutofit/>
          </a:bodyPr>
          <a:lstStyle/>
          <a:p>
            <a:pPr marL="0" marR="0">
              <a:spcBef>
                <a:spcPts val="600"/>
              </a:spcBef>
              <a:spcAft>
                <a:spcPts val="600"/>
              </a:spcAft>
            </a:pPr>
            <a:br>
              <a:rPr lang="en-US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US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C3D474-E303-3DB0-CDA2-275337E682F7}"/>
              </a:ext>
            </a:extLst>
          </p:cNvPr>
          <p:cNvSpPr txBox="1"/>
          <p:nvPr/>
        </p:nvSpPr>
        <p:spPr>
          <a:xfrm>
            <a:off x="1055154" y="1760358"/>
            <a:ext cx="8670762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u="sng" dirty="0">
                <a:latin typeface="Abadi" panose="020B0604020104020204" pitchFamily="34" charset="0"/>
              </a:rPr>
              <a:t>Big Benefits to MCO enrollment:</a:t>
            </a:r>
          </a:p>
          <a:p>
            <a:r>
              <a:rPr lang="en-US" sz="2400" dirty="0">
                <a:latin typeface="Abadi" panose="020B0604020104020204" pitchFamily="34" charset="0"/>
              </a:rPr>
              <a:t>Direct 1:1 comprehensive, care coordination: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The MCOs will assign a care coordinator for direct connection to the individual's Medicaid plan.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latin typeface="Abadi" panose="020B0604020104020204" pitchFamily="34" charset="0"/>
            </a:endParaRPr>
          </a:p>
          <a:p>
            <a:r>
              <a:rPr lang="en-US" sz="2400" dirty="0">
                <a:latin typeface="Abadi" panose="020B0604020104020204" pitchFamily="34" charset="0"/>
              </a:rPr>
              <a:t>Physical Health benefits: 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PCP, Nutrition, Medical Supplies, DME, ABA, ER/Hospital Visits, medication prescriptions, occupational therapy, speech therapy, dental, vision, eye-dependent on the plan and person’s age.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endParaRPr lang="en-US" dirty="0">
              <a:latin typeface="Abadi" panose="020B0604020104020204" pitchFamily="34" charset="0"/>
            </a:endParaRPr>
          </a:p>
          <a:p>
            <a:r>
              <a:rPr lang="en-US" sz="2400" dirty="0">
                <a:latin typeface="Abadi" panose="020B0604020104020204" pitchFamily="34" charset="0"/>
              </a:rPr>
              <a:t>Behavioral Health: includes MH and substance use: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Abadi" panose="020B0604020104020204" pitchFamily="34" charset="0"/>
              </a:rPr>
              <a:t>IP and OP services:</a:t>
            </a:r>
          </a:p>
          <a:p>
            <a:pPr marL="2114550" lvl="4" indent="-285750"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Multiple modalities for therapy</a:t>
            </a:r>
          </a:p>
          <a:p>
            <a:pPr marL="2114550" lvl="4" indent="-285750">
              <a:buFont typeface="Arial" panose="020B0604020202020204" pitchFamily="34" charset="0"/>
              <a:buChar char="•"/>
            </a:pPr>
            <a:r>
              <a:rPr lang="en-US" dirty="0">
                <a:latin typeface="Abadi" panose="020B0604020104020204" pitchFamily="34" charset="0"/>
              </a:rPr>
              <a:t>inpatient hospitalization. </a:t>
            </a:r>
          </a:p>
          <a:p>
            <a:endParaRPr lang="en-US" sz="2400" dirty="0">
              <a:latin typeface="Abadi" panose="020B06040201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93D7D9-F651-F1F2-4611-A2DCC68644D5}"/>
              </a:ext>
            </a:extLst>
          </p:cNvPr>
          <p:cNvSpPr txBox="1"/>
          <p:nvPr/>
        </p:nvSpPr>
        <p:spPr>
          <a:xfrm>
            <a:off x="1146165" y="190698"/>
            <a:ext cx="820143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WA Apple Health:  MCOs and Care Coordination:  </a:t>
            </a:r>
          </a:p>
        </p:txBody>
      </p:sp>
    </p:spTree>
    <p:extLst>
      <p:ext uri="{BB962C8B-B14F-4D97-AF65-F5344CB8AC3E}">
        <p14:creationId xmlns:p14="http://schemas.microsoft.com/office/powerpoint/2010/main" val="1104997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DB1A0D-7FA6-7DDD-B058-D9BF4D557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0BA85BA-0F25-CA0F-5510-BB1F80416E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71971" y="999460"/>
            <a:ext cx="3123620" cy="4479852"/>
          </a:xfrm>
        </p:spPr>
        <p:txBody>
          <a:bodyPr anchor="ctr">
            <a:normAutofit/>
          </a:bodyPr>
          <a:lstStyle/>
          <a:p>
            <a:pPr algn="l"/>
            <a:br>
              <a:rPr lang="en-US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en-US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180D6B-BA6A-5B95-B9BA-1E1A6DA9E32B}"/>
              </a:ext>
            </a:extLst>
          </p:cNvPr>
          <p:cNvSpPr txBox="1"/>
          <p:nvPr/>
        </p:nvSpPr>
        <p:spPr>
          <a:xfrm>
            <a:off x="1196409" y="1378688"/>
            <a:ext cx="8356113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Many products, supplies, and/or medical equipment needs can be covered by Apple Health: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Adaptive items: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clothing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utensils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DME or durable medical equipment: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Shower chairs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Hospital beds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Wheelchair or walkers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Sensory Items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Therapeutic items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Supplies: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Incontinence </a:t>
            </a:r>
          </a:p>
          <a:p>
            <a:pPr lvl="1"/>
            <a:r>
              <a:rPr lang="en-US" sz="2400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35549B-7407-018A-807F-50A637607413}"/>
              </a:ext>
            </a:extLst>
          </p:cNvPr>
          <p:cNvSpPr txBox="1"/>
          <p:nvPr/>
        </p:nvSpPr>
        <p:spPr>
          <a:xfrm>
            <a:off x="1046098" y="238449"/>
            <a:ext cx="6173382" cy="950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Did you Know ?!?!? </a:t>
            </a:r>
          </a:p>
        </p:txBody>
      </p:sp>
    </p:spTree>
    <p:extLst>
      <p:ext uri="{BB962C8B-B14F-4D97-AF65-F5344CB8AC3E}">
        <p14:creationId xmlns:p14="http://schemas.microsoft.com/office/powerpoint/2010/main" val="216768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F71D90-EE5D-7B06-05CD-537D49C85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D5019C2-0B61-CC35-C1A1-868C3B2F7F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71971" y="999460"/>
            <a:ext cx="3123620" cy="4479852"/>
          </a:xfrm>
        </p:spPr>
        <p:txBody>
          <a:bodyPr anchor="ctr">
            <a:normAutofit/>
          </a:bodyPr>
          <a:lstStyle/>
          <a:p>
            <a:pPr algn="l"/>
            <a:b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en-US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DE2F53-FB49-9C0C-915D-162B0A58DD3A}"/>
              </a:ext>
            </a:extLst>
          </p:cNvPr>
          <p:cNvSpPr txBox="1"/>
          <p:nvPr/>
        </p:nvSpPr>
        <p:spPr>
          <a:xfrm>
            <a:off x="1196409" y="746141"/>
            <a:ext cx="101145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With Our Powers Combined...</a:t>
            </a:r>
          </a:p>
          <a:p>
            <a:endParaRPr lang="en-US" sz="4800" dirty="0"/>
          </a:p>
        </p:txBody>
      </p:sp>
      <p:pic>
        <p:nvPicPr>
          <p:cNvPr id="6" name="Picture 5" descr="Shape&#10;&#10;AI-generated content may be incorrect.">
            <a:extLst>
              <a:ext uri="{FF2B5EF4-FFF2-40B4-BE49-F238E27FC236}">
                <a16:creationId xmlns:a16="http://schemas.microsoft.com/office/drawing/2014/main" id="{060A9E05-CA24-A454-7B0B-DF8D7A0F26E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496087" y="1662323"/>
            <a:ext cx="6996559" cy="466796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599DFC4-EFC2-1A4E-71B1-4A17CC3D5D96}"/>
              </a:ext>
            </a:extLst>
          </p:cNvPr>
          <p:cNvSpPr txBox="1"/>
          <p:nvPr/>
        </p:nvSpPr>
        <p:spPr>
          <a:xfrm>
            <a:off x="4446740" y="3695178"/>
            <a:ext cx="1365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Individual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3A0AD3-B821-5BCC-3BA8-62C397F8E68C}"/>
              </a:ext>
            </a:extLst>
          </p:cNvPr>
          <p:cNvSpPr txBox="1"/>
          <p:nvPr/>
        </p:nvSpPr>
        <p:spPr>
          <a:xfrm>
            <a:off x="2386846" y="2881894"/>
            <a:ext cx="171606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DDA: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HCBS waiver services 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BA716C-25D3-4902-70AA-41EBC94FC77B}"/>
              </a:ext>
            </a:extLst>
          </p:cNvPr>
          <p:cNvSpPr txBox="1"/>
          <p:nvPr/>
        </p:nvSpPr>
        <p:spPr>
          <a:xfrm>
            <a:off x="6347971" y="2793304"/>
            <a:ext cx="15824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MCO: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Physical and Behavioral Health Services </a:t>
            </a:r>
          </a:p>
        </p:txBody>
      </p:sp>
    </p:spTree>
    <p:extLst>
      <p:ext uri="{BB962C8B-B14F-4D97-AF65-F5344CB8AC3E}">
        <p14:creationId xmlns:p14="http://schemas.microsoft.com/office/powerpoint/2010/main" val="4205646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F39F7-B438-8B48-BEEB-43B746357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Layered Approach to Service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0BB4F-6A95-4B69-816B-0CA5922EE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604" y="1546429"/>
            <a:ext cx="4133589" cy="38807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Apple Health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ABA:</a:t>
            </a:r>
          </a:p>
          <a:p>
            <a:pPr marL="685800" lvl="1"/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Therapeutic modality used  for Autism Spectrum Disorder and other developmental disabilities.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BCBA:</a:t>
            </a:r>
          </a:p>
          <a:p>
            <a:pPr marL="685800" lvl="1"/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Board Certified Behavior Analyst:</a:t>
            </a:r>
          </a:p>
          <a:p>
            <a:pPr marL="1085850" lvl="2"/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FBA and PBSP</a:t>
            </a:r>
          </a:p>
          <a:p>
            <a:pPr marL="1085850" lvl="2"/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Training for staff and family</a:t>
            </a:r>
          </a:p>
          <a:p>
            <a:pPr marL="1543050" lvl="3"/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Not ongoing</a:t>
            </a:r>
          </a:p>
          <a:p>
            <a:pPr marL="1543050" lvl="3"/>
            <a:r>
              <a:rPr lang="en-US" dirty="0">
                <a:solidFill>
                  <a:schemeClr val="tx1"/>
                </a:solidFill>
              </a:rPr>
              <a:t>Training focused on plans </a:t>
            </a:r>
          </a:p>
          <a:p>
            <a:pPr marL="800100" lvl="2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CDCDFC-FF2D-517E-495F-E0DDDA427F0F}"/>
              </a:ext>
            </a:extLst>
          </p:cNvPr>
          <p:cNvSpPr txBox="1"/>
          <p:nvPr/>
        </p:nvSpPr>
        <p:spPr>
          <a:xfrm>
            <a:off x="6096000" y="1546429"/>
            <a:ext cx="3561567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DDA Waiver</a:t>
            </a: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Staff and Family Consultation: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Professional consultation to family and staff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Life Skills: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Previously Specialized Habilitation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Self-empowerment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Self-advocacy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Interpersonal communication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Coping strategies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Daily tasks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AAAC43C0-C0F3-FE8F-5A85-B2B527A34647}"/>
              </a:ext>
            </a:extLst>
          </p:cNvPr>
          <p:cNvSpPr/>
          <p:nvPr/>
        </p:nvSpPr>
        <p:spPr>
          <a:xfrm>
            <a:off x="4409162" y="2880986"/>
            <a:ext cx="1686838" cy="42588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01711BC9-4AA3-F393-32C4-E506654F76AA}"/>
              </a:ext>
            </a:extLst>
          </p:cNvPr>
          <p:cNvSpPr/>
          <p:nvPr/>
        </p:nvSpPr>
        <p:spPr>
          <a:xfrm>
            <a:off x="4321479" y="3832963"/>
            <a:ext cx="1774521" cy="424493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4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584A83-1992-9485-0E8A-D2D44D6B90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F0A8CB0-4FB5-F670-1628-60B252513C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2395329"/>
            <a:ext cx="7636933" cy="4060061"/>
          </a:xfrm>
        </p:spPr>
        <p:txBody>
          <a:bodyPr>
            <a:normAutofit/>
          </a:bodyPr>
          <a:lstStyle/>
          <a:p>
            <a:pPr algn="l"/>
            <a:br>
              <a:rPr lang="en-US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en-US" sz="1800" dirty="0">
                <a:solidFill>
                  <a:schemeClr val="tx1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BD2E90-0450-6513-567F-0A9CCE980EDB}"/>
              </a:ext>
            </a:extLst>
          </p:cNvPr>
          <p:cNvSpPr txBox="1"/>
          <p:nvPr/>
        </p:nvSpPr>
        <p:spPr>
          <a:xfrm>
            <a:off x="914400" y="1709531"/>
            <a:ext cx="816996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DDA- MCOs- HCA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Tri-way collaboration to increase positive outcomes and mitigate barriers to accessing to a medically necessary service, supply or equipment need.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Monthly meetings with each MCO separately.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/>
              <a:t>Case specific </a:t>
            </a:r>
            <a:r>
              <a:rPr lang="en-US" dirty="0" err="1"/>
              <a:t>staffings</a:t>
            </a:r>
            <a:r>
              <a:rPr lang="en-US" dirty="0"/>
              <a:t>; and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dirty="0"/>
              <a:t>Analyze trends and systematic process improvements.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sz="1800" dirty="0"/>
              <a:t>Complex Discharge Report: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</a:t>
            </a:r>
            <a:r>
              <a:rPr lang="en-US" sz="1800" dirty="0"/>
              <a:t>apid </a:t>
            </a:r>
            <a:r>
              <a:rPr lang="en-US" dirty="0"/>
              <a:t>R</a:t>
            </a:r>
            <a:r>
              <a:rPr lang="en-US" sz="1800" dirty="0"/>
              <a:t>esponse notification and collaboration for: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 Hospitalized individuals with barriers to discharging safely.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sz="1800" dirty="0"/>
              <a:t>Meet Quarterly with HCS-HCA-MCOs-DDA: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Evaluate continuity of care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Discuss</a:t>
            </a:r>
            <a:r>
              <a:rPr lang="en-US" sz="1800" dirty="0"/>
              <a:t> trends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Collaborate on systematic, process improvements</a:t>
            </a:r>
            <a:r>
              <a:rPr lang="en-US" sz="1800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C2C4AE-D448-8A6F-8AF2-E9400EF74426}"/>
              </a:ext>
            </a:extLst>
          </p:cNvPr>
          <p:cNvSpPr txBox="1"/>
          <p:nvPr/>
        </p:nvSpPr>
        <p:spPr>
          <a:xfrm>
            <a:off x="904461" y="536713"/>
            <a:ext cx="83091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The Escalation Process</a:t>
            </a:r>
          </a:p>
        </p:txBody>
      </p:sp>
    </p:spTree>
    <p:extLst>
      <p:ext uri="{BB962C8B-B14F-4D97-AF65-F5344CB8AC3E}">
        <p14:creationId xmlns:p14="http://schemas.microsoft.com/office/powerpoint/2010/main" val="379323613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7F343D99CEC041855107C44A0A75DF" ma:contentTypeVersion="4" ma:contentTypeDescription="Create a new document." ma:contentTypeScope="" ma:versionID="bcc0675a5cd5117766b44d3285b17206">
  <xsd:schema xmlns:xsd="http://www.w3.org/2001/XMLSchema" xmlns:xs="http://www.w3.org/2001/XMLSchema" xmlns:p="http://schemas.microsoft.com/office/2006/metadata/properties" xmlns:ns2="613f98a2-2d0a-463c-8c7a-9d65e096d1a4" targetNamespace="http://schemas.microsoft.com/office/2006/metadata/properties" ma:root="true" ma:fieldsID="ac0bd2fdcaa3b2788203eb3b708b7ab7" ns2:_="">
    <xsd:import namespace="613f98a2-2d0a-463c-8c7a-9d65e096d1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3f98a2-2d0a-463c-8c7a-9d65e096d1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F9FCDE-553D-44EE-B2EF-F44961FB7C39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613f98a2-2d0a-463c-8c7a-9d65e096d1a4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2FF1B04-6769-4041-BE99-30145453D6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3f98a2-2d0a-463c-8c7a-9d65e096d1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39EFE16-83C0-47FA-9BC8-1F1E17D89B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1757</TotalTime>
  <Words>705</Words>
  <Application>Microsoft Office PowerPoint</Application>
  <PresentationFormat>Widescreen</PresentationFormat>
  <Paragraphs>127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Abadi</vt:lpstr>
      <vt:lpstr>Aptos</vt:lpstr>
      <vt:lpstr>Arial</vt:lpstr>
      <vt:lpstr>Calibri Light</vt:lpstr>
      <vt:lpstr>Courier New</vt:lpstr>
      <vt:lpstr>Trebuchet MS</vt:lpstr>
      <vt:lpstr>Verdana</vt:lpstr>
      <vt:lpstr>Wingdings 3</vt:lpstr>
      <vt:lpstr>Facet</vt:lpstr>
      <vt:lpstr>   </vt:lpstr>
      <vt:lpstr>PowerPoint Presentation</vt:lpstr>
      <vt:lpstr>PowerPoint Presentation</vt:lpstr>
      <vt:lpstr>Layered Approach to Service Planning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McCaslin, Sara (DSHS/OOS/OISVC)</dc:creator>
  <cp:lastModifiedBy>Morales, Alicia (DSHS/DDA)</cp:lastModifiedBy>
  <cp:revision>21</cp:revision>
  <dcterms:created xsi:type="dcterms:W3CDTF">2024-09-22T22:48:14Z</dcterms:created>
  <dcterms:modified xsi:type="dcterms:W3CDTF">2025-05-23T22:29:05Z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0x010100CD7F343D99CEC041855107C44A0A75DF</vt:lpwstr>
  </property>
</Properties>
</file>