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Tips" id="{6B3ECAD5-2004-A749-A0D5-256032BA8E43}">
          <p14:sldIdLst/>
        </p14:section>
        <p14:section name="Sample Slides" id="{F69E908C-B731-414A-A34D-205C19E8D3EB}">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8A"/>
    <a:srgbClr val="D26221"/>
    <a:srgbClr val="C6DBA2"/>
    <a:srgbClr val="265420"/>
    <a:srgbClr val="9FD9C0"/>
    <a:srgbClr val="1A5D58"/>
    <a:srgbClr val="68227A"/>
    <a:srgbClr val="006B99"/>
    <a:srgbClr val="A5D5E0"/>
    <a:srgbClr val="D1B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04D59-3746-4B0B-8224-ECC0B5864357}" v="15" dt="2025-04-25T21:34:05.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8"/>
    <p:restoredTop sz="94728"/>
  </p:normalViewPr>
  <p:slideViewPr>
    <p:cSldViewPr snapToGrid="0">
      <p:cViewPr varScale="1">
        <p:scale>
          <a:sx n="105" d="100"/>
          <a:sy n="105" d="100"/>
        </p:scale>
        <p:origin x="4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5A5DB-9CCF-49C8-BDF9-95DD4940640B}"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0D2A7-F788-4633-BAC7-6ACF47A09DF9}" type="slidenum">
              <a:rPr lang="en-US" smtClean="0"/>
              <a:t>‹#›</a:t>
            </a:fld>
            <a:endParaRPr lang="en-US"/>
          </a:p>
        </p:txBody>
      </p:sp>
    </p:spTree>
    <p:extLst>
      <p:ext uri="{BB962C8B-B14F-4D97-AF65-F5344CB8AC3E}">
        <p14:creationId xmlns:p14="http://schemas.microsoft.com/office/powerpoint/2010/main" val="26960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49473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8443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49" r:id="rId4"/>
    <p:sldLayoutId id="2147483658" r:id="rId5"/>
    <p:sldLayoutId id="2147483659" r:id="rId6"/>
    <p:sldLayoutId id="2147483660" r:id="rId7"/>
    <p:sldLayoutId id="2147483650" r:id="rId8"/>
    <p:sldLayoutId id="2147483661" r:id="rId9"/>
    <p:sldLayoutId id="2147483652" r:id="rId10"/>
    <p:sldLayoutId id="2147483662" r:id="rId11"/>
    <p:sldLayoutId id="2147483656" r:id="rId12"/>
    <p:sldLayoutId id="2147483663" r:id="rId13"/>
    <p:sldLayoutId id="2147483667" r:id="rId14"/>
    <p:sldLayoutId id="2147483672" r:id="rId15"/>
    <p:sldLayoutId id="2147483671" r:id="rId16"/>
    <p:sldLayoutId id="2147483664" r:id="rId17"/>
    <p:sldLayoutId id="2147483665" r:id="rId18"/>
    <p:sldLayoutId id="2147483666" r:id="rId19"/>
    <p:sldLayoutId id="2147483668" r:id="rId20"/>
    <p:sldLayoutId id="2147483670" r:id="rId21"/>
    <p:sldLayoutId id="2147483655"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hyperlink" Target="https://svgsilh.com/es/image/15613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C6E6A06F-6018-38A0-466F-F6DA91812915}"/>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307573" y="1414793"/>
            <a:ext cx="1482865" cy="2585545"/>
          </a:xfrm>
          <a:prstGeom prst="rect">
            <a:avLst/>
          </a:prstGeom>
        </p:spPr>
      </p:pic>
      <p:grpSp>
        <p:nvGrpSpPr>
          <p:cNvPr id="27" name="Group 26">
            <a:extLst>
              <a:ext uri="{FF2B5EF4-FFF2-40B4-BE49-F238E27FC236}">
                <a16:creationId xmlns:a16="http://schemas.microsoft.com/office/drawing/2014/main" id="{5EC5FEC0-2F7B-6948-BAD7-0F6200BAC6BC}"/>
              </a:ext>
            </a:extLst>
          </p:cNvPr>
          <p:cNvGrpSpPr/>
          <p:nvPr/>
        </p:nvGrpSpPr>
        <p:grpSpPr>
          <a:xfrm>
            <a:off x="877509" y="1588899"/>
            <a:ext cx="1700784" cy="2221966"/>
            <a:chOff x="1133856" y="1859384"/>
            <a:chExt cx="1700784" cy="2221966"/>
          </a:xfrm>
        </p:grpSpPr>
        <p:sp>
          <p:nvSpPr>
            <p:cNvPr id="22" name="Flowchart: Delay 21">
              <a:extLst>
                <a:ext uri="{FF2B5EF4-FFF2-40B4-BE49-F238E27FC236}">
                  <a16:creationId xmlns:a16="http://schemas.microsoft.com/office/drawing/2014/main" id="{E2BA5726-F7DA-A647-3FD4-B2B51FE686ED}"/>
                </a:ext>
              </a:extLst>
            </p:cNvPr>
            <p:cNvSpPr/>
            <p:nvPr/>
          </p:nvSpPr>
          <p:spPr>
            <a:xfrm rot="16200000">
              <a:off x="919655" y="2169440"/>
              <a:ext cx="1933903" cy="1313793"/>
            </a:xfrm>
            <a:prstGeom prst="flowChartDelay">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a:extLst>
                <a:ext uri="{FF2B5EF4-FFF2-40B4-BE49-F238E27FC236}">
                  <a16:creationId xmlns:a16="http://schemas.microsoft.com/office/drawing/2014/main" id="{8F371313-1A6A-4669-4362-29415D0ACFE4}"/>
                </a:ext>
              </a:extLst>
            </p:cNvPr>
            <p:cNvSpPr/>
            <p:nvPr/>
          </p:nvSpPr>
          <p:spPr>
            <a:xfrm rot="16200000">
              <a:off x="1017191" y="2169439"/>
              <a:ext cx="1933903" cy="1313793"/>
            </a:xfrm>
            <a:prstGeom prst="flowChartDelay">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D6DBF7-E6E4-EE04-B598-95BDA3AFC3E7}"/>
                </a:ext>
              </a:extLst>
            </p:cNvPr>
            <p:cNvSpPr txBox="1"/>
            <p:nvPr/>
          </p:nvSpPr>
          <p:spPr>
            <a:xfrm>
              <a:off x="1427041" y="2414016"/>
              <a:ext cx="1062176" cy="646331"/>
            </a:xfrm>
            <a:prstGeom prst="rect">
              <a:avLst/>
            </a:prstGeom>
            <a:noFill/>
          </p:spPr>
          <p:txBody>
            <a:bodyPr wrap="square" rtlCol="0">
              <a:spAutoFit/>
            </a:bodyPr>
            <a:lstStyle/>
            <a:p>
              <a:pPr algn="ctr"/>
              <a:r>
                <a:rPr lang="en-US" dirty="0"/>
                <a:t>R.I.P</a:t>
              </a:r>
            </a:p>
            <a:p>
              <a:pPr algn="ctr"/>
              <a:r>
                <a:rPr lang="en-US" dirty="0"/>
                <a:t>HB1390</a:t>
              </a:r>
            </a:p>
          </p:txBody>
        </p:sp>
        <p:sp>
          <p:nvSpPr>
            <p:cNvPr id="26" name="Cloud 25">
              <a:extLst>
                <a:ext uri="{FF2B5EF4-FFF2-40B4-BE49-F238E27FC236}">
                  <a16:creationId xmlns:a16="http://schemas.microsoft.com/office/drawing/2014/main" id="{C6007D45-0D9C-34A3-5464-FD5F79F332E1}"/>
                </a:ext>
              </a:extLst>
            </p:cNvPr>
            <p:cNvSpPr/>
            <p:nvPr/>
          </p:nvSpPr>
          <p:spPr>
            <a:xfrm>
              <a:off x="1133856" y="3614979"/>
              <a:ext cx="1700784" cy="466371"/>
            </a:xfrm>
            <a:prstGeom prst="cloud">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154D8A2-3F60-91EF-D4CF-6C80869C02E0}"/>
              </a:ext>
            </a:extLst>
          </p:cNvPr>
          <p:cNvSpPr txBox="1"/>
          <p:nvPr/>
        </p:nvSpPr>
        <p:spPr>
          <a:xfrm>
            <a:off x="2880045" y="1497089"/>
            <a:ext cx="2932176" cy="2585323"/>
          </a:xfrm>
          <a:prstGeom prst="rect">
            <a:avLst/>
          </a:prstGeom>
          <a:noFill/>
        </p:spPr>
        <p:txBody>
          <a:bodyPr wrap="square" rtlCol="0">
            <a:spAutoFit/>
          </a:bodyPr>
          <a:lstStyle/>
          <a:p>
            <a:r>
              <a:rPr lang="en-US" dirty="0"/>
              <a:t>Agency Request legislation to repeal RCW 71A.12.200-280 which mandated the Community Protection Program.</a:t>
            </a:r>
          </a:p>
          <a:p>
            <a:r>
              <a:rPr lang="en-US" dirty="0"/>
              <a:t>Legislation was scheduled for a vote on the Senate floor but was not called up to be discussed. </a:t>
            </a:r>
          </a:p>
        </p:txBody>
      </p:sp>
      <p:sp>
        <p:nvSpPr>
          <p:cNvPr id="31" name="TextBox 30">
            <a:extLst>
              <a:ext uri="{FF2B5EF4-FFF2-40B4-BE49-F238E27FC236}">
                <a16:creationId xmlns:a16="http://schemas.microsoft.com/office/drawing/2014/main" id="{A06EBD58-5C28-E6BF-51B3-33A2765E6C84}"/>
              </a:ext>
            </a:extLst>
          </p:cNvPr>
          <p:cNvSpPr txBox="1"/>
          <p:nvPr/>
        </p:nvSpPr>
        <p:spPr>
          <a:xfrm>
            <a:off x="8285790" y="1912587"/>
            <a:ext cx="2932176" cy="1754326"/>
          </a:xfrm>
          <a:prstGeom prst="rect">
            <a:avLst/>
          </a:prstGeom>
          <a:noFill/>
        </p:spPr>
        <p:txBody>
          <a:bodyPr wrap="square" rtlCol="0">
            <a:spAutoFit/>
          </a:bodyPr>
          <a:lstStyle/>
          <a:p>
            <a:r>
              <a:rPr lang="en-US" dirty="0"/>
              <a:t>HB 1390 will arise as a zombi bill and continue where it stopped on the Senate floor during supplemental session in Jan 2026. </a:t>
            </a:r>
          </a:p>
        </p:txBody>
      </p:sp>
      <p:sp>
        <p:nvSpPr>
          <p:cNvPr id="32" name="TextBox 31">
            <a:extLst>
              <a:ext uri="{FF2B5EF4-FFF2-40B4-BE49-F238E27FC236}">
                <a16:creationId xmlns:a16="http://schemas.microsoft.com/office/drawing/2014/main" id="{385CD2B7-957A-2A3C-970F-B3FAE763D960}"/>
              </a:ext>
            </a:extLst>
          </p:cNvPr>
          <p:cNvSpPr txBox="1"/>
          <p:nvPr/>
        </p:nvSpPr>
        <p:spPr>
          <a:xfrm>
            <a:off x="798786" y="5037745"/>
            <a:ext cx="10419180" cy="646331"/>
          </a:xfrm>
          <a:prstGeom prst="rect">
            <a:avLst/>
          </a:prstGeom>
          <a:noFill/>
        </p:spPr>
        <p:txBody>
          <a:bodyPr wrap="square" rtlCol="0">
            <a:spAutoFit/>
          </a:bodyPr>
          <a:lstStyle/>
          <a:p>
            <a:r>
              <a:rPr lang="en-US" dirty="0"/>
              <a:t>DDA will continue in the next year to evaluate and adjust requirements of CPP within the RCW while working to prepare for the supplemental session in 2026. </a:t>
            </a:r>
          </a:p>
        </p:txBody>
      </p:sp>
    </p:spTree>
    <p:extLst>
      <p:ext uri="{BB962C8B-B14F-4D97-AF65-F5344CB8AC3E}">
        <p14:creationId xmlns:p14="http://schemas.microsoft.com/office/powerpoint/2010/main" val="1996315175"/>
      </p:ext>
    </p:extLst>
  </p:cSld>
  <p:clrMapOvr>
    <a:masterClrMapping/>
  </p:clrMapOvr>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F9FCDE-553D-44EE-B2EF-F44961FB7C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9EFE16-83C0-47FA-9BC8-1F1E17D89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1549</TotalTime>
  <Words>93</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Trebuchet MS</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McCaslin, Sara (DSHS/OOS/OISVC)</dc:creator>
  <cp:lastModifiedBy>Morales, Alicia (DSHS/DDA)</cp:lastModifiedBy>
  <cp:revision>21</cp:revision>
  <dcterms:created xsi:type="dcterms:W3CDTF">2024-09-22T22:48:14Z</dcterms:created>
  <dcterms:modified xsi:type="dcterms:W3CDTF">2025-05-23T22:28:23Z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