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3" r:id="rId7"/>
  </p:sldMasterIdLst>
  <p:notesMasterIdLst>
    <p:notesMasterId r:id="rId36"/>
  </p:notesMasterIdLst>
  <p:sldIdLst>
    <p:sldId id="287" r:id="rId8"/>
    <p:sldId id="2147377213" r:id="rId9"/>
    <p:sldId id="2147471068" r:id="rId10"/>
    <p:sldId id="298" r:id="rId11"/>
    <p:sldId id="296" r:id="rId12"/>
    <p:sldId id="2147471073" r:id="rId13"/>
    <p:sldId id="2147471074" r:id="rId14"/>
    <p:sldId id="2147471075" r:id="rId15"/>
    <p:sldId id="2147471076" r:id="rId16"/>
    <p:sldId id="2147471077" r:id="rId17"/>
    <p:sldId id="2147471078" r:id="rId18"/>
    <p:sldId id="260" r:id="rId19"/>
    <p:sldId id="306" r:id="rId20"/>
    <p:sldId id="307" r:id="rId21"/>
    <p:sldId id="308" r:id="rId22"/>
    <p:sldId id="309" r:id="rId23"/>
    <p:sldId id="310" r:id="rId24"/>
    <p:sldId id="311" r:id="rId25"/>
    <p:sldId id="312" r:id="rId26"/>
    <p:sldId id="313" r:id="rId27"/>
    <p:sldId id="303" r:id="rId28"/>
    <p:sldId id="280" r:id="rId29"/>
    <p:sldId id="257" r:id="rId30"/>
    <p:sldId id="2147471079" r:id="rId31"/>
    <p:sldId id="2147471080" r:id="rId32"/>
    <p:sldId id="2147471081" r:id="rId33"/>
    <p:sldId id="2147471082" r:id="rId34"/>
    <p:sldId id="21474710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70D3C9-03D8-F82B-75C3-28162D3BDA75}" v="307" dt="2025-04-22T16:50:00.597"/>
    <p1510:client id="{DAC243EE-C3BB-4CDD-91EC-ADC0B90802DE}" v="74" dt="2025-04-22T23:30:14.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gum, Jessilyn (DOH)" userId="8044fb94-c487-48c3-a698-458a1f6e067b" providerId="ADAL" clId="{A05641A9-B87D-43E4-B549-55F4970910A8}"/>
    <pc:docChg chg="undo redo custSel addSld delSld modSld">
      <pc:chgData name="Dagum, Jessilyn (DOH)" userId="8044fb94-c487-48c3-a698-458a1f6e067b" providerId="ADAL" clId="{A05641A9-B87D-43E4-B549-55F4970910A8}" dt="2025-04-17T21:57:50.620" v="84" actId="3626"/>
      <pc:docMkLst>
        <pc:docMk/>
      </pc:docMkLst>
      <pc:sldChg chg="modSp mod">
        <pc:chgData name="Dagum, Jessilyn (DOH)" userId="8044fb94-c487-48c3-a698-458a1f6e067b" providerId="ADAL" clId="{A05641A9-B87D-43E4-B549-55F4970910A8}" dt="2025-04-17T21:57:50.620" v="84" actId="3626"/>
        <pc:sldMkLst>
          <pc:docMk/>
          <pc:sldMk cId="2028889064" sldId="300"/>
        </pc:sldMkLst>
      </pc:sldChg>
      <pc:sldChg chg="delSp modSp add mod">
        <pc:chgData name="Dagum, Jessilyn (DOH)" userId="8044fb94-c487-48c3-a698-458a1f6e067b" providerId="ADAL" clId="{A05641A9-B87D-43E4-B549-55F4970910A8}" dt="2025-04-14T18:45:55.180" v="83" actId="1076"/>
        <pc:sldMkLst>
          <pc:docMk/>
          <pc:sldMk cId="250642316" sldId="2147471073"/>
        </pc:sldMkLst>
        <pc:spChg chg="mod">
          <ac:chgData name="Dagum, Jessilyn (DOH)" userId="8044fb94-c487-48c3-a698-458a1f6e067b" providerId="ADAL" clId="{A05641A9-B87D-43E4-B549-55F4970910A8}" dt="2025-04-14T18:44:52.269" v="74" actId="20577"/>
          <ac:spMkLst>
            <pc:docMk/>
            <pc:sldMk cId="250642316" sldId="2147471073"/>
            <ac:spMk id="4" creationId="{6D5A5853-2FB7-D742-E6F0-C6E1ED3BB313}"/>
          </ac:spMkLst>
        </pc:spChg>
        <pc:spChg chg="mod">
          <ac:chgData name="Dagum, Jessilyn (DOH)" userId="8044fb94-c487-48c3-a698-458a1f6e067b" providerId="ADAL" clId="{A05641A9-B87D-43E4-B549-55F4970910A8}" dt="2025-04-14T18:45:55.180" v="83" actId="1076"/>
          <ac:spMkLst>
            <pc:docMk/>
            <pc:sldMk cId="250642316" sldId="2147471073"/>
            <ac:spMk id="10" creationId="{529F4782-4874-1EBB-1990-5B60CC4AE7CA}"/>
          </ac:spMkLst>
        </pc:spChg>
      </pc:sldChg>
      <pc:sldChg chg="addSp delSp add del setBg delDesignElem">
        <pc:chgData name="Dagum, Jessilyn (DOH)" userId="8044fb94-c487-48c3-a698-458a1f6e067b" providerId="ADAL" clId="{A05641A9-B87D-43E4-B549-55F4970910A8}" dt="2025-04-14T18:44:44.319" v="54"/>
        <pc:sldMkLst>
          <pc:docMk/>
          <pc:sldMk cId="1860026743" sldId="2147471073"/>
        </pc:sldMkLst>
      </pc:sldChg>
    </pc:docChg>
  </pc:docChgLst>
  <pc:docChgLst>
    <pc:chgData name="Argel, Reuben S (DOH)" userId="S::reuben.argel@doh.wa.gov::a7566ca3-766a-4fae-8f93-a3c00b13e20f" providerId="AD" clId="Web-{073D04E5-2A59-584D-366B-6F48F0EBE788}"/>
    <pc:docChg chg="modSld">
      <pc:chgData name="Argel, Reuben S (DOH)" userId="S::reuben.argel@doh.wa.gov::a7566ca3-766a-4fae-8f93-a3c00b13e20f" providerId="AD" clId="Web-{073D04E5-2A59-584D-366B-6F48F0EBE788}" dt="2025-04-11T17:59:04.093" v="1"/>
      <pc:docMkLst>
        <pc:docMk/>
      </pc:docMkLst>
      <pc:sldChg chg="mod modShow">
        <pc:chgData name="Argel, Reuben S (DOH)" userId="S::reuben.argel@doh.wa.gov::a7566ca3-766a-4fae-8f93-a3c00b13e20f" providerId="AD" clId="Web-{073D04E5-2A59-584D-366B-6F48F0EBE788}" dt="2025-04-11T17:59:04.093" v="1"/>
        <pc:sldMkLst>
          <pc:docMk/>
          <pc:sldMk cId="3480705662" sldId="298"/>
        </pc:sldMkLst>
      </pc:sldChg>
    </pc:docChg>
  </pc:docChgLst>
  <pc:docChgLst>
    <pc:chgData name="Dagum, Jessilyn (DOH)" userId="8044fb94-c487-48c3-a698-458a1f6e067b" providerId="ADAL" clId="{DAC243EE-C3BB-4CDD-91EC-ADC0B90802DE}"/>
    <pc:docChg chg="undo redo custSel addSld delSld modSld sldOrd delMainMaster">
      <pc:chgData name="Dagum, Jessilyn (DOH)" userId="8044fb94-c487-48c3-a698-458a1f6e067b" providerId="ADAL" clId="{DAC243EE-C3BB-4CDD-91EC-ADC0B90802DE}" dt="2025-04-22T23:32:22.344" v="576" actId="3064"/>
      <pc:docMkLst>
        <pc:docMk/>
      </pc:docMkLst>
      <pc:sldChg chg="addSp modSp mod">
        <pc:chgData name="Dagum, Jessilyn (DOH)" userId="8044fb94-c487-48c3-a698-458a1f6e067b" providerId="ADAL" clId="{DAC243EE-C3BB-4CDD-91EC-ADC0B90802DE}" dt="2025-04-22T09:16:31.641" v="495" actId="14100"/>
        <pc:sldMkLst>
          <pc:docMk/>
          <pc:sldMk cId="415048222" sldId="257"/>
        </pc:sldMkLst>
        <pc:spChg chg="mod">
          <ac:chgData name="Dagum, Jessilyn (DOH)" userId="8044fb94-c487-48c3-a698-458a1f6e067b" providerId="ADAL" clId="{DAC243EE-C3BB-4CDD-91EC-ADC0B90802DE}" dt="2025-04-22T09:16:31.641" v="495" actId="14100"/>
          <ac:spMkLst>
            <pc:docMk/>
            <pc:sldMk cId="415048222" sldId="257"/>
            <ac:spMk id="3" creationId="{77FCBDAB-CA60-A31D-3C9B-380DCFE591D1}"/>
          </ac:spMkLst>
        </pc:spChg>
        <pc:spChg chg="add">
          <ac:chgData name="Dagum, Jessilyn (DOH)" userId="8044fb94-c487-48c3-a698-458a1f6e067b" providerId="ADAL" clId="{DAC243EE-C3BB-4CDD-91EC-ADC0B90802DE}" dt="2025-04-22T09:09:18.658" v="383"/>
          <ac:spMkLst>
            <pc:docMk/>
            <pc:sldMk cId="415048222" sldId="257"/>
            <ac:spMk id="4" creationId="{9E51E1DF-72CB-ECB5-AEC6-B36E814FB52D}"/>
          </ac:spMkLst>
        </pc:spChg>
      </pc:sldChg>
      <pc:sldChg chg="delSp modSp add del mod setBg">
        <pc:chgData name="Dagum, Jessilyn (DOH)" userId="8044fb94-c487-48c3-a698-458a1f6e067b" providerId="ADAL" clId="{DAC243EE-C3BB-4CDD-91EC-ADC0B90802DE}" dt="2025-04-22T08:54:53.664" v="153" actId="20577"/>
        <pc:sldMkLst>
          <pc:docMk/>
          <pc:sldMk cId="1168771610" sldId="260"/>
        </pc:sldMkLst>
        <pc:spChg chg="mod">
          <ac:chgData name="Dagum, Jessilyn (DOH)" userId="8044fb94-c487-48c3-a698-458a1f6e067b" providerId="ADAL" clId="{DAC243EE-C3BB-4CDD-91EC-ADC0B90802DE}" dt="2025-04-22T08:52:25.651" v="136" actId="208"/>
          <ac:spMkLst>
            <pc:docMk/>
            <pc:sldMk cId="1168771610" sldId="260"/>
            <ac:spMk id="3" creationId="{F0C89DEE-DC4C-83C7-702B-5198462D963D}"/>
          </ac:spMkLst>
        </pc:spChg>
        <pc:spChg chg="mod">
          <ac:chgData name="Dagum, Jessilyn (DOH)" userId="8044fb94-c487-48c3-a698-458a1f6e067b" providerId="ADAL" clId="{DAC243EE-C3BB-4CDD-91EC-ADC0B90802DE}" dt="2025-04-22T08:53:08.833" v="139" actId="1076"/>
          <ac:spMkLst>
            <pc:docMk/>
            <pc:sldMk cId="1168771610" sldId="260"/>
            <ac:spMk id="4" creationId="{37BFFDB6-F297-F0EF-7663-A3932E36EB5E}"/>
          </ac:spMkLst>
        </pc:spChg>
        <pc:spChg chg="mod">
          <ac:chgData name="Dagum, Jessilyn (DOH)" userId="8044fb94-c487-48c3-a698-458a1f6e067b" providerId="ADAL" clId="{DAC243EE-C3BB-4CDD-91EC-ADC0B90802DE}" dt="2025-04-22T08:54:53.664" v="153" actId="20577"/>
          <ac:spMkLst>
            <pc:docMk/>
            <pc:sldMk cId="1168771610" sldId="260"/>
            <ac:spMk id="5" creationId="{FCE0377F-8FBD-33B5-7D53-DFDA1435F417}"/>
          </ac:spMkLst>
        </pc:spChg>
        <pc:spChg chg="del">
          <ac:chgData name="Dagum, Jessilyn (DOH)" userId="8044fb94-c487-48c3-a698-458a1f6e067b" providerId="ADAL" clId="{DAC243EE-C3BB-4CDD-91EC-ADC0B90802DE}" dt="2025-04-22T08:53:31.249" v="142" actId="478"/>
          <ac:spMkLst>
            <pc:docMk/>
            <pc:sldMk cId="1168771610" sldId="260"/>
            <ac:spMk id="11" creationId="{AF187F70-86A5-7992-4C7E-CBFA04692DE8}"/>
          </ac:spMkLst>
        </pc:spChg>
        <pc:picChg chg="mod">
          <ac:chgData name="Dagum, Jessilyn (DOH)" userId="8044fb94-c487-48c3-a698-458a1f6e067b" providerId="ADAL" clId="{DAC243EE-C3BB-4CDD-91EC-ADC0B90802DE}" dt="2025-04-22T08:53:36.284" v="143" actId="1076"/>
          <ac:picMkLst>
            <pc:docMk/>
            <pc:sldMk cId="1168771610" sldId="260"/>
            <ac:picMk id="17" creationId="{A739900D-2218-93FD-9336-EA1891EF17CA}"/>
          </ac:picMkLst>
        </pc:picChg>
      </pc:sldChg>
      <pc:sldChg chg="modSp mod ord">
        <pc:chgData name="Dagum, Jessilyn (DOH)" userId="8044fb94-c487-48c3-a698-458a1f6e067b" providerId="ADAL" clId="{DAC243EE-C3BB-4CDD-91EC-ADC0B90802DE}" dt="2025-04-22T08:51:29.577" v="88" actId="115"/>
        <pc:sldMkLst>
          <pc:docMk/>
          <pc:sldMk cId="2236841528" sldId="296"/>
        </pc:sldMkLst>
        <pc:spChg chg="mod">
          <ac:chgData name="Dagum, Jessilyn (DOH)" userId="8044fb94-c487-48c3-a698-458a1f6e067b" providerId="ADAL" clId="{DAC243EE-C3BB-4CDD-91EC-ADC0B90802DE}" dt="2025-04-22T08:34:24.198" v="65" actId="20577"/>
          <ac:spMkLst>
            <pc:docMk/>
            <pc:sldMk cId="2236841528" sldId="296"/>
            <ac:spMk id="4" creationId="{1592653D-3D4D-9BF8-E459-B3C3915B36B2}"/>
          </ac:spMkLst>
        </pc:spChg>
        <pc:spChg chg="mod">
          <ac:chgData name="Dagum, Jessilyn (DOH)" userId="8044fb94-c487-48c3-a698-458a1f6e067b" providerId="ADAL" clId="{DAC243EE-C3BB-4CDD-91EC-ADC0B90802DE}" dt="2025-04-22T08:51:29.577" v="88" actId="115"/>
          <ac:spMkLst>
            <pc:docMk/>
            <pc:sldMk cId="2236841528" sldId="296"/>
            <ac:spMk id="6" creationId="{BB4913A7-4702-51AC-A410-D133637B71FF}"/>
          </ac:spMkLst>
        </pc:spChg>
      </pc:sldChg>
      <pc:sldChg chg="del">
        <pc:chgData name="Dagum, Jessilyn (DOH)" userId="8044fb94-c487-48c3-a698-458a1f6e067b" providerId="ADAL" clId="{DAC243EE-C3BB-4CDD-91EC-ADC0B90802DE}" dt="2025-04-22T08:34:04.311" v="27" actId="47"/>
        <pc:sldMkLst>
          <pc:docMk/>
          <pc:sldMk cId="2028889064" sldId="300"/>
        </pc:sldMkLst>
      </pc:sldChg>
      <pc:sldChg chg="addSp delSp modSp add del mod setBg delDesignElem">
        <pc:chgData name="Dagum, Jessilyn (DOH)" userId="8044fb94-c487-48c3-a698-458a1f6e067b" providerId="ADAL" clId="{DAC243EE-C3BB-4CDD-91EC-ADC0B90802DE}" dt="2025-04-22T23:32:22.344" v="576" actId="3064"/>
        <pc:sldMkLst>
          <pc:docMk/>
          <pc:sldMk cId="32918760" sldId="303"/>
        </pc:sldMkLst>
        <pc:spChg chg="add del mod">
          <ac:chgData name="Dagum, Jessilyn (DOH)" userId="8044fb94-c487-48c3-a698-458a1f6e067b" providerId="ADAL" clId="{DAC243EE-C3BB-4CDD-91EC-ADC0B90802DE}" dt="2025-04-22T23:29:51.822" v="544"/>
          <ac:spMkLst>
            <pc:docMk/>
            <pc:sldMk cId="32918760" sldId="303"/>
            <ac:spMk id="3" creationId="{F5A72997-3300-4907-937B-0EEFDC0C4AAF}"/>
          </ac:spMkLst>
        </pc:spChg>
        <pc:spChg chg="add">
          <ac:chgData name="Dagum, Jessilyn (DOH)" userId="8044fb94-c487-48c3-a698-458a1f6e067b" providerId="ADAL" clId="{DAC243EE-C3BB-4CDD-91EC-ADC0B90802DE}" dt="2025-04-22T23:29:39.868" v="532"/>
          <ac:spMkLst>
            <pc:docMk/>
            <pc:sldMk cId="32918760" sldId="303"/>
            <ac:spMk id="6" creationId="{CC6CE4CE-78DE-8273-7D3A-1C462F0A2C8A}"/>
          </ac:spMkLst>
        </pc:spChg>
        <pc:spChg chg="add del mod">
          <ac:chgData name="Dagum, Jessilyn (DOH)" userId="8044fb94-c487-48c3-a698-458a1f6e067b" providerId="ADAL" clId="{DAC243EE-C3BB-4CDD-91EC-ADC0B90802DE}" dt="2025-04-22T23:30:04.411" v="547" actId="478"/>
          <ac:spMkLst>
            <pc:docMk/>
            <pc:sldMk cId="32918760" sldId="303"/>
            <ac:spMk id="8" creationId="{55CBDC66-AF4E-C492-52B7-D90BF9ACF88A}"/>
          </ac:spMkLst>
        </pc:spChg>
        <pc:spChg chg="add del mod">
          <ac:chgData name="Dagum, Jessilyn (DOH)" userId="8044fb94-c487-48c3-a698-458a1f6e067b" providerId="ADAL" clId="{DAC243EE-C3BB-4CDD-91EC-ADC0B90802DE}" dt="2025-04-22T23:31:00.540" v="567" actId="478"/>
          <ac:spMkLst>
            <pc:docMk/>
            <pc:sldMk cId="32918760" sldId="303"/>
            <ac:spMk id="9" creationId="{8F45DBEB-8CF7-6ACC-A649-1FE442BD6F7E}"/>
          </ac:spMkLst>
        </pc:spChg>
        <pc:spChg chg="mod">
          <ac:chgData name="Dagum, Jessilyn (DOH)" userId="8044fb94-c487-48c3-a698-458a1f6e067b" providerId="ADAL" clId="{DAC243EE-C3BB-4CDD-91EC-ADC0B90802DE}" dt="2025-04-22T08:55:30.032" v="161" actId="5793"/>
          <ac:spMkLst>
            <pc:docMk/>
            <pc:sldMk cId="32918760" sldId="303"/>
            <ac:spMk id="14" creationId="{18341C96-FD1C-D486-6DBD-8606FB0F86B2}"/>
          </ac:spMkLst>
        </pc:spChg>
        <pc:spChg chg="add del">
          <ac:chgData name="Dagum, Jessilyn (DOH)" userId="8044fb94-c487-48c3-a698-458a1f6e067b" providerId="ADAL" clId="{DAC243EE-C3BB-4CDD-91EC-ADC0B90802DE}" dt="2025-04-22T08:35:19.103" v="81"/>
          <ac:spMkLst>
            <pc:docMk/>
            <pc:sldMk cId="32918760" sldId="303"/>
            <ac:spMk id="31" creationId="{AB8C311F-7253-4AED-9701-7FC0708C41C7}"/>
          </ac:spMkLst>
        </pc:spChg>
        <pc:spChg chg="add del">
          <ac:chgData name="Dagum, Jessilyn (DOH)" userId="8044fb94-c487-48c3-a698-458a1f6e067b" providerId="ADAL" clId="{DAC243EE-C3BB-4CDD-91EC-ADC0B90802DE}" dt="2025-04-22T08:35:19.103" v="81"/>
          <ac:spMkLst>
            <pc:docMk/>
            <pc:sldMk cId="32918760" sldId="303"/>
            <ac:spMk id="37" creationId="{A8D57A06-A426-446D-B02C-A2DC6B62E45E}"/>
          </ac:spMkLst>
        </pc:spChg>
        <pc:spChg chg="add del">
          <ac:chgData name="Dagum, Jessilyn (DOH)" userId="8044fb94-c487-48c3-a698-458a1f6e067b" providerId="ADAL" clId="{DAC243EE-C3BB-4CDD-91EC-ADC0B90802DE}" dt="2025-04-22T08:35:19.103" v="81"/>
          <ac:spMkLst>
            <pc:docMk/>
            <pc:sldMk cId="32918760" sldId="303"/>
            <ac:spMk id="38" creationId="{E2384209-CB15-4CDF-9D31-C44FD9A3F20D}"/>
          </ac:spMkLst>
        </pc:spChg>
        <pc:spChg chg="add del">
          <ac:chgData name="Dagum, Jessilyn (DOH)" userId="8044fb94-c487-48c3-a698-458a1f6e067b" providerId="ADAL" clId="{DAC243EE-C3BB-4CDD-91EC-ADC0B90802DE}" dt="2025-04-22T08:35:19.103" v="81"/>
          <ac:spMkLst>
            <pc:docMk/>
            <pc:sldMk cId="32918760" sldId="303"/>
            <ac:spMk id="39" creationId="{2633B3B5-CC90-43F0-8714-D31D1F3F0209}"/>
          </ac:spMkLst>
        </pc:spChg>
        <pc:graphicFrameChg chg="del">
          <ac:chgData name="Dagum, Jessilyn (DOH)" userId="8044fb94-c487-48c3-a698-458a1f6e067b" providerId="ADAL" clId="{DAC243EE-C3BB-4CDD-91EC-ADC0B90802DE}" dt="2025-04-22T23:29:28.646" v="530" actId="478"/>
          <ac:graphicFrameMkLst>
            <pc:docMk/>
            <pc:sldMk cId="32918760" sldId="303"/>
            <ac:graphicFrameMk id="4" creationId="{F652E37B-3B4B-0657-D0E4-3731CBEFCA5C}"/>
          </ac:graphicFrameMkLst>
        </pc:graphicFrameChg>
        <pc:graphicFrameChg chg="add mod">
          <ac:chgData name="Dagum, Jessilyn (DOH)" userId="8044fb94-c487-48c3-a698-458a1f6e067b" providerId="ADAL" clId="{DAC243EE-C3BB-4CDD-91EC-ADC0B90802DE}" dt="2025-04-22T23:29:51.707" v="543"/>
          <ac:graphicFrameMkLst>
            <pc:docMk/>
            <pc:sldMk cId="32918760" sldId="303"/>
            <ac:graphicFrameMk id="5" creationId="{56D9886F-AB21-FD45-1C09-71BF6F1602EA}"/>
          </ac:graphicFrameMkLst>
        </pc:graphicFrameChg>
        <pc:graphicFrameChg chg="add mod modGraphic">
          <ac:chgData name="Dagum, Jessilyn (DOH)" userId="8044fb94-c487-48c3-a698-458a1f6e067b" providerId="ADAL" clId="{DAC243EE-C3BB-4CDD-91EC-ADC0B90802DE}" dt="2025-04-22T23:32:22.344" v="576" actId="3064"/>
          <ac:graphicFrameMkLst>
            <pc:docMk/>
            <pc:sldMk cId="32918760" sldId="303"/>
            <ac:graphicFrameMk id="7" creationId="{A7C35A99-DFA5-FC58-655D-213EB3D976EF}"/>
          </ac:graphicFrameMkLst>
        </pc:graphicFrameChg>
      </pc:sldChg>
      <pc:sldChg chg="addSp delSp add del setBg delDesignElem">
        <pc:chgData name="Dagum, Jessilyn (DOH)" userId="8044fb94-c487-48c3-a698-458a1f6e067b" providerId="ADAL" clId="{DAC243EE-C3BB-4CDD-91EC-ADC0B90802DE}" dt="2025-04-22T08:35:19.179" v="82"/>
        <pc:sldMkLst>
          <pc:docMk/>
          <pc:sldMk cId="3713711447" sldId="306"/>
        </pc:sldMkLst>
        <pc:spChg chg="add del">
          <ac:chgData name="Dagum, Jessilyn (DOH)" userId="8044fb94-c487-48c3-a698-458a1f6e067b" providerId="ADAL" clId="{DAC243EE-C3BB-4CDD-91EC-ADC0B90802DE}" dt="2025-04-22T08:35:19.103" v="81"/>
          <ac:spMkLst>
            <pc:docMk/>
            <pc:sldMk cId="3713711447" sldId="306"/>
            <ac:spMk id="9" creationId="{10F24D38-B79E-44B4-830E-043F45D96DC2}"/>
          </ac:spMkLst>
        </pc:spChg>
        <pc:cxnChg chg="add del">
          <ac:chgData name="Dagum, Jessilyn (DOH)" userId="8044fb94-c487-48c3-a698-458a1f6e067b" providerId="ADAL" clId="{DAC243EE-C3BB-4CDD-91EC-ADC0B90802DE}" dt="2025-04-22T08:35:19.103" v="81"/>
          <ac:cxnSpMkLst>
            <pc:docMk/>
            <pc:sldMk cId="3713711447" sldId="306"/>
            <ac:cxnSpMk id="11" creationId="{FC469874-256B-45B3-A79C-7591B4BA1ECC}"/>
          </ac:cxnSpMkLst>
        </pc:cxnChg>
      </pc:sldChg>
      <pc:sldChg chg="addSp delSp add del setBg delDesignElem">
        <pc:chgData name="Dagum, Jessilyn (DOH)" userId="8044fb94-c487-48c3-a698-458a1f6e067b" providerId="ADAL" clId="{DAC243EE-C3BB-4CDD-91EC-ADC0B90802DE}" dt="2025-04-22T08:35:19.179" v="82"/>
        <pc:sldMkLst>
          <pc:docMk/>
          <pc:sldMk cId="1640140257" sldId="307"/>
        </pc:sldMkLst>
        <pc:spChg chg="add del">
          <ac:chgData name="Dagum, Jessilyn (DOH)" userId="8044fb94-c487-48c3-a698-458a1f6e067b" providerId="ADAL" clId="{DAC243EE-C3BB-4CDD-91EC-ADC0B90802DE}" dt="2025-04-22T08:35:19.103" v="81"/>
          <ac:spMkLst>
            <pc:docMk/>
            <pc:sldMk cId="1640140257" sldId="307"/>
            <ac:spMk id="9" creationId="{10F24D38-B79E-44B4-830E-043F45D96DC2}"/>
          </ac:spMkLst>
        </pc:spChg>
        <pc:cxnChg chg="add del">
          <ac:chgData name="Dagum, Jessilyn (DOH)" userId="8044fb94-c487-48c3-a698-458a1f6e067b" providerId="ADAL" clId="{DAC243EE-C3BB-4CDD-91EC-ADC0B90802DE}" dt="2025-04-22T08:35:19.103" v="81"/>
          <ac:cxnSpMkLst>
            <pc:docMk/>
            <pc:sldMk cId="1640140257" sldId="307"/>
            <ac:cxnSpMk id="11" creationId="{FC469874-256B-45B3-A79C-7591B4BA1ECC}"/>
          </ac:cxnSpMkLst>
        </pc:cxnChg>
      </pc:sldChg>
      <pc:sldChg chg="addSp delSp add del setBg delDesignElem">
        <pc:chgData name="Dagum, Jessilyn (DOH)" userId="8044fb94-c487-48c3-a698-458a1f6e067b" providerId="ADAL" clId="{DAC243EE-C3BB-4CDD-91EC-ADC0B90802DE}" dt="2025-04-22T08:35:19.179" v="82"/>
        <pc:sldMkLst>
          <pc:docMk/>
          <pc:sldMk cId="1387855193" sldId="308"/>
        </pc:sldMkLst>
        <pc:spChg chg="add del">
          <ac:chgData name="Dagum, Jessilyn (DOH)" userId="8044fb94-c487-48c3-a698-458a1f6e067b" providerId="ADAL" clId="{DAC243EE-C3BB-4CDD-91EC-ADC0B90802DE}" dt="2025-04-22T08:35:19.103" v="81"/>
          <ac:spMkLst>
            <pc:docMk/>
            <pc:sldMk cId="1387855193" sldId="308"/>
            <ac:spMk id="9" creationId="{10F24D38-B79E-44B4-830E-043F45D96DC2}"/>
          </ac:spMkLst>
        </pc:spChg>
        <pc:cxnChg chg="add del">
          <ac:chgData name="Dagum, Jessilyn (DOH)" userId="8044fb94-c487-48c3-a698-458a1f6e067b" providerId="ADAL" clId="{DAC243EE-C3BB-4CDD-91EC-ADC0B90802DE}" dt="2025-04-22T08:35:19.103" v="81"/>
          <ac:cxnSpMkLst>
            <pc:docMk/>
            <pc:sldMk cId="1387855193" sldId="308"/>
            <ac:cxnSpMk id="11" creationId="{FC469874-256B-45B3-A79C-7591B4BA1ECC}"/>
          </ac:cxnSpMkLst>
        </pc:cxnChg>
      </pc:sldChg>
      <pc:sldChg chg="addSp delSp add del setBg delDesignElem">
        <pc:chgData name="Dagum, Jessilyn (DOH)" userId="8044fb94-c487-48c3-a698-458a1f6e067b" providerId="ADAL" clId="{DAC243EE-C3BB-4CDD-91EC-ADC0B90802DE}" dt="2025-04-22T08:35:19.179" v="82"/>
        <pc:sldMkLst>
          <pc:docMk/>
          <pc:sldMk cId="443925957" sldId="309"/>
        </pc:sldMkLst>
        <pc:spChg chg="add del">
          <ac:chgData name="Dagum, Jessilyn (DOH)" userId="8044fb94-c487-48c3-a698-458a1f6e067b" providerId="ADAL" clId="{DAC243EE-C3BB-4CDD-91EC-ADC0B90802DE}" dt="2025-04-22T08:35:19.103" v="81"/>
          <ac:spMkLst>
            <pc:docMk/>
            <pc:sldMk cId="443925957" sldId="309"/>
            <ac:spMk id="34" creationId="{0E30439A-8A5B-46EC-8283-9B6B031D40D0}"/>
          </ac:spMkLst>
        </pc:spChg>
        <pc:spChg chg="add del">
          <ac:chgData name="Dagum, Jessilyn (DOH)" userId="8044fb94-c487-48c3-a698-458a1f6e067b" providerId="ADAL" clId="{DAC243EE-C3BB-4CDD-91EC-ADC0B90802DE}" dt="2025-04-22T08:35:19.103" v="81"/>
          <ac:spMkLst>
            <pc:docMk/>
            <pc:sldMk cId="443925957" sldId="309"/>
            <ac:spMk id="36" creationId="{5CEAD642-85CF-4750-8432-7C80C901F001}"/>
          </ac:spMkLst>
        </pc:spChg>
        <pc:spChg chg="add del">
          <ac:chgData name="Dagum, Jessilyn (DOH)" userId="8044fb94-c487-48c3-a698-458a1f6e067b" providerId="ADAL" clId="{DAC243EE-C3BB-4CDD-91EC-ADC0B90802DE}" dt="2025-04-22T08:35:19.103" v="81"/>
          <ac:spMkLst>
            <pc:docMk/>
            <pc:sldMk cId="443925957" sldId="309"/>
            <ac:spMk id="38" creationId="{FA33EEAE-15D5-4119-8C1E-89D943F911EF}"/>
          </ac:spMkLst>
        </pc:spChg>
        <pc:spChg chg="add del">
          <ac:chgData name="Dagum, Jessilyn (DOH)" userId="8044fb94-c487-48c3-a698-458a1f6e067b" providerId="ADAL" clId="{DAC243EE-C3BB-4CDD-91EC-ADC0B90802DE}" dt="2025-04-22T08:35:19.103" v="81"/>
          <ac:spMkLst>
            <pc:docMk/>
            <pc:sldMk cId="443925957" sldId="309"/>
            <ac:spMk id="40" creationId="{730D8B3B-9B80-4025-B934-26DC7D7CD231}"/>
          </ac:spMkLst>
        </pc:spChg>
        <pc:spChg chg="add del">
          <ac:chgData name="Dagum, Jessilyn (DOH)" userId="8044fb94-c487-48c3-a698-458a1f6e067b" providerId="ADAL" clId="{DAC243EE-C3BB-4CDD-91EC-ADC0B90802DE}" dt="2025-04-22T08:35:19.103" v="81"/>
          <ac:spMkLst>
            <pc:docMk/>
            <pc:sldMk cId="443925957" sldId="309"/>
            <ac:spMk id="42" creationId="{B5A1B09C-1565-46F8-B70F-621C5EB48A09}"/>
          </ac:spMkLst>
        </pc:spChg>
        <pc:spChg chg="add del">
          <ac:chgData name="Dagum, Jessilyn (DOH)" userId="8044fb94-c487-48c3-a698-458a1f6e067b" providerId="ADAL" clId="{DAC243EE-C3BB-4CDD-91EC-ADC0B90802DE}" dt="2025-04-22T08:35:19.103" v="81"/>
          <ac:spMkLst>
            <pc:docMk/>
            <pc:sldMk cId="443925957" sldId="309"/>
            <ac:spMk id="44" creationId="{8C516CC8-80AC-446C-A56E-9F54B7210402}"/>
          </ac:spMkLst>
        </pc:spChg>
        <pc:spChg chg="add del">
          <ac:chgData name="Dagum, Jessilyn (DOH)" userId="8044fb94-c487-48c3-a698-458a1f6e067b" providerId="ADAL" clId="{DAC243EE-C3BB-4CDD-91EC-ADC0B90802DE}" dt="2025-04-22T08:35:19.103" v="81"/>
          <ac:spMkLst>
            <pc:docMk/>
            <pc:sldMk cId="443925957" sldId="309"/>
            <ac:spMk id="46" creationId="{53947E58-F088-49F1-A3D1-DEA690192E84}"/>
          </ac:spMkLst>
        </pc:spChg>
      </pc:sldChg>
      <pc:sldChg chg="addSp delSp add del setBg delDesignElem">
        <pc:chgData name="Dagum, Jessilyn (DOH)" userId="8044fb94-c487-48c3-a698-458a1f6e067b" providerId="ADAL" clId="{DAC243EE-C3BB-4CDD-91EC-ADC0B90802DE}" dt="2025-04-22T08:35:19.179" v="82"/>
        <pc:sldMkLst>
          <pc:docMk/>
          <pc:sldMk cId="878313845" sldId="310"/>
        </pc:sldMkLst>
        <pc:spChg chg="add del">
          <ac:chgData name="Dagum, Jessilyn (DOH)" userId="8044fb94-c487-48c3-a698-458a1f6e067b" providerId="ADAL" clId="{DAC243EE-C3BB-4CDD-91EC-ADC0B90802DE}" dt="2025-04-22T08:35:19.103" v="81"/>
          <ac:spMkLst>
            <pc:docMk/>
            <pc:sldMk cId="878313845" sldId="310"/>
            <ac:spMk id="34" creationId="{0FC4F017-FD46-D0A8-1B2D-A1A83D1FA522}"/>
          </ac:spMkLst>
        </pc:spChg>
        <pc:spChg chg="add del">
          <ac:chgData name="Dagum, Jessilyn (DOH)" userId="8044fb94-c487-48c3-a698-458a1f6e067b" providerId="ADAL" clId="{DAC243EE-C3BB-4CDD-91EC-ADC0B90802DE}" dt="2025-04-22T08:35:19.103" v="81"/>
          <ac:spMkLst>
            <pc:docMk/>
            <pc:sldMk cId="878313845" sldId="310"/>
            <ac:spMk id="36" creationId="{E7152DB0-3C21-C4A4-0CD0-B22C47FAA5CB}"/>
          </ac:spMkLst>
        </pc:spChg>
        <pc:spChg chg="add del">
          <ac:chgData name="Dagum, Jessilyn (DOH)" userId="8044fb94-c487-48c3-a698-458a1f6e067b" providerId="ADAL" clId="{DAC243EE-C3BB-4CDD-91EC-ADC0B90802DE}" dt="2025-04-22T08:35:19.103" v="81"/>
          <ac:spMkLst>
            <pc:docMk/>
            <pc:sldMk cId="878313845" sldId="310"/>
            <ac:spMk id="38" creationId="{F6A4BBD8-F594-D209-079A-F02529282A72}"/>
          </ac:spMkLst>
        </pc:spChg>
        <pc:spChg chg="add del">
          <ac:chgData name="Dagum, Jessilyn (DOH)" userId="8044fb94-c487-48c3-a698-458a1f6e067b" providerId="ADAL" clId="{DAC243EE-C3BB-4CDD-91EC-ADC0B90802DE}" dt="2025-04-22T08:35:19.103" v="81"/>
          <ac:spMkLst>
            <pc:docMk/>
            <pc:sldMk cId="878313845" sldId="310"/>
            <ac:spMk id="40" creationId="{1BE5EEFE-C522-0BCA-328B-20EB6F31D84F}"/>
          </ac:spMkLst>
        </pc:spChg>
        <pc:spChg chg="add del">
          <ac:chgData name="Dagum, Jessilyn (DOH)" userId="8044fb94-c487-48c3-a698-458a1f6e067b" providerId="ADAL" clId="{DAC243EE-C3BB-4CDD-91EC-ADC0B90802DE}" dt="2025-04-22T08:35:19.103" v="81"/>
          <ac:spMkLst>
            <pc:docMk/>
            <pc:sldMk cId="878313845" sldId="310"/>
            <ac:spMk id="42" creationId="{1A5848E6-58C7-B055-3547-7E76D85994B0}"/>
          </ac:spMkLst>
        </pc:spChg>
        <pc:spChg chg="add del">
          <ac:chgData name="Dagum, Jessilyn (DOH)" userId="8044fb94-c487-48c3-a698-458a1f6e067b" providerId="ADAL" clId="{DAC243EE-C3BB-4CDD-91EC-ADC0B90802DE}" dt="2025-04-22T08:35:19.103" v="81"/>
          <ac:spMkLst>
            <pc:docMk/>
            <pc:sldMk cId="878313845" sldId="310"/>
            <ac:spMk id="44" creationId="{2604CCE6-2503-4551-24A4-9A45C8888E7C}"/>
          </ac:spMkLst>
        </pc:spChg>
        <pc:spChg chg="add del">
          <ac:chgData name="Dagum, Jessilyn (DOH)" userId="8044fb94-c487-48c3-a698-458a1f6e067b" providerId="ADAL" clId="{DAC243EE-C3BB-4CDD-91EC-ADC0B90802DE}" dt="2025-04-22T08:35:19.103" v="81"/>
          <ac:spMkLst>
            <pc:docMk/>
            <pc:sldMk cId="878313845" sldId="310"/>
            <ac:spMk id="46" creationId="{7C048992-304D-A77E-E876-8D8A775681CC}"/>
          </ac:spMkLst>
        </pc:spChg>
      </pc:sldChg>
      <pc:sldChg chg="addSp delSp add del setBg delDesignElem">
        <pc:chgData name="Dagum, Jessilyn (DOH)" userId="8044fb94-c487-48c3-a698-458a1f6e067b" providerId="ADAL" clId="{DAC243EE-C3BB-4CDD-91EC-ADC0B90802DE}" dt="2025-04-22T08:35:19.179" v="82"/>
        <pc:sldMkLst>
          <pc:docMk/>
          <pc:sldMk cId="3590870016" sldId="311"/>
        </pc:sldMkLst>
        <pc:spChg chg="add del">
          <ac:chgData name="Dagum, Jessilyn (DOH)" userId="8044fb94-c487-48c3-a698-458a1f6e067b" providerId="ADAL" clId="{DAC243EE-C3BB-4CDD-91EC-ADC0B90802DE}" dt="2025-04-22T08:35:19.103" v="81"/>
          <ac:spMkLst>
            <pc:docMk/>
            <pc:sldMk cId="3590870016" sldId="311"/>
            <ac:spMk id="9" creationId="{99367685-265F-93C4-803B-59F186265E13}"/>
          </ac:spMkLst>
        </pc:spChg>
        <pc:cxnChg chg="add del">
          <ac:chgData name="Dagum, Jessilyn (DOH)" userId="8044fb94-c487-48c3-a698-458a1f6e067b" providerId="ADAL" clId="{DAC243EE-C3BB-4CDD-91EC-ADC0B90802DE}" dt="2025-04-22T08:35:19.103" v="81"/>
          <ac:cxnSpMkLst>
            <pc:docMk/>
            <pc:sldMk cId="3590870016" sldId="311"/>
            <ac:cxnSpMk id="11" creationId="{DAAF45D7-29C8-782A-BCEB-E81A9434CAE5}"/>
          </ac:cxnSpMkLst>
        </pc:cxnChg>
      </pc:sldChg>
      <pc:sldChg chg="addSp delSp add del setBg delDesignElem">
        <pc:chgData name="Dagum, Jessilyn (DOH)" userId="8044fb94-c487-48c3-a698-458a1f6e067b" providerId="ADAL" clId="{DAC243EE-C3BB-4CDD-91EC-ADC0B90802DE}" dt="2025-04-22T08:35:19.179" v="82"/>
        <pc:sldMkLst>
          <pc:docMk/>
          <pc:sldMk cId="1314559647" sldId="312"/>
        </pc:sldMkLst>
        <pc:spChg chg="add del">
          <ac:chgData name="Dagum, Jessilyn (DOH)" userId="8044fb94-c487-48c3-a698-458a1f6e067b" providerId="ADAL" clId="{DAC243EE-C3BB-4CDD-91EC-ADC0B90802DE}" dt="2025-04-22T08:35:19.103" v="81"/>
          <ac:spMkLst>
            <pc:docMk/>
            <pc:sldMk cId="1314559647" sldId="312"/>
            <ac:spMk id="34" creationId="{13A40355-267F-F49B-A343-374BD37EB692}"/>
          </ac:spMkLst>
        </pc:spChg>
        <pc:spChg chg="add del">
          <ac:chgData name="Dagum, Jessilyn (DOH)" userId="8044fb94-c487-48c3-a698-458a1f6e067b" providerId="ADAL" clId="{DAC243EE-C3BB-4CDD-91EC-ADC0B90802DE}" dt="2025-04-22T08:35:19.103" v="81"/>
          <ac:spMkLst>
            <pc:docMk/>
            <pc:sldMk cId="1314559647" sldId="312"/>
            <ac:spMk id="36" creationId="{2D22A808-DC01-9295-C62B-9F135C005102}"/>
          </ac:spMkLst>
        </pc:spChg>
        <pc:spChg chg="add del">
          <ac:chgData name="Dagum, Jessilyn (DOH)" userId="8044fb94-c487-48c3-a698-458a1f6e067b" providerId="ADAL" clId="{DAC243EE-C3BB-4CDD-91EC-ADC0B90802DE}" dt="2025-04-22T08:35:19.103" v="81"/>
          <ac:spMkLst>
            <pc:docMk/>
            <pc:sldMk cId="1314559647" sldId="312"/>
            <ac:spMk id="38" creationId="{70275C2D-2D8B-9C28-BA70-4004A721D9A1}"/>
          </ac:spMkLst>
        </pc:spChg>
        <pc:spChg chg="add del">
          <ac:chgData name="Dagum, Jessilyn (DOH)" userId="8044fb94-c487-48c3-a698-458a1f6e067b" providerId="ADAL" clId="{DAC243EE-C3BB-4CDD-91EC-ADC0B90802DE}" dt="2025-04-22T08:35:19.103" v="81"/>
          <ac:spMkLst>
            <pc:docMk/>
            <pc:sldMk cId="1314559647" sldId="312"/>
            <ac:spMk id="40" creationId="{0FEE0F9B-50EF-F670-222F-5EC2E75D9A51}"/>
          </ac:spMkLst>
        </pc:spChg>
        <pc:spChg chg="add del">
          <ac:chgData name="Dagum, Jessilyn (DOH)" userId="8044fb94-c487-48c3-a698-458a1f6e067b" providerId="ADAL" clId="{DAC243EE-C3BB-4CDD-91EC-ADC0B90802DE}" dt="2025-04-22T08:35:19.103" v="81"/>
          <ac:spMkLst>
            <pc:docMk/>
            <pc:sldMk cId="1314559647" sldId="312"/>
            <ac:spMk id="42" creationId="{94B2FE6D-A068-2A8A-E759-001E1C248A55}"/>
          </ac:spMkLst>
        </pc:spChg>
        <pc:spChg chg="add del">
          <ac:chgData name="Dagum, Jessilyn (DOH)" userId="8044fb94-c487-48c3-a698-458a1f6e067b" providerId="ADAL" clId="{DAC243EE-C3BB-4CDD-91EC-ADC0B90802DE}" dt="2025-04-22T08:35:19.103" v="81"/>
          <ac:spMkLst>
            <pc:docMk/>
            <pc:sldMk cId="1314559647" sldId="312"/>
            <ac:spMk id="44" creationId="{D914E974-2AEE-C9EC-0225-9A59948C23FD}"/>
          </ac:spMkLst>
        </pc:spChg>
        <pc:spChg chg="add del">
          <ac:chgData name="Dagum, Jessilyn (DOH)" userId="8044fb94-c487-48c3-a698-458a1f6e067b" providerId="ADAL" clId="{DAC243EE-C3BB-4CDD-91EC-ADC0B90802DE}" dt="2025-04-22T08:35:19.103" v="81"/>
          <ac:spMkLst>
            <pc:docMk/>
            <pc:sldMk cId="1314559647" sldId="312"/>
            <ac:spMk id="46" creationId="{CAE8EF9E-FCF4-DADC-B9F3-4616517C207F}"/>
          </ac:spMkLst>
        </pc:spChg>
      </pc:sldChg>
      <pc:sldChg chg="addSp delSp add del setBg delDesignElem">
        <pc:chgData name="Dagum, Jessilyn (DOH)" userId="8044fb94-c487-48c3-a698-458a1f6e067b" providerId="ADAL" clId="{DAC243EE-C3BB-4CDD-91EC-ADC0B90802DE}" dt="2025-04-22T08:35:19.179" v="82"/>
        <pc:sldMkLst>
          <pc:docMk/>
          <pc:sldMk cId="2330841698" sldId="313"/>
        </pc:sldMkLst>
        <pc:spChg chg="add del">
          <ac:chgData name="Dagum, Jessilyn (DOH)" userId="8044fb94-c487-48c3-a698-458a1f6e067b" providerId="ADAL" clId="{DAC243EE-C3BB-4CDD-91EC-ADC0B90802DE}" dt="2025-04-22T08:35:19.103" v="81"/>
          <ac:spMkLst>
            <pc:docMk/>
            <pc:sldMk cId="2330841698" sldId="313"/>
            <ac:spMk id="9" creationId="{6DFFFC1A-749A-4460-2D58-C0235B1E87DE}"/>
          </ac:spMkLst>
        </pc:spChg>
        <pc:cxnChg chg="add del">
          <ac:chgData name="Dagum, Jessilyn (DOH)" userId="8044fb94-c487-48c3-a698-458a1f6e067b" providerId="ADAL" clId="{DAC243EE-C3BB-4CDD-91EC-ADC0B90802DE}" dt="2025-04-22T08:35:19.103" v="81"/>
          <ac:cxnSpMkLst>
            <pc:docMk/>
            <pc:sldMk cId="2330841698" sldId="313"/>
            <ac:cxnSpMk id="11" creationId="{BBB8002A-6984-9B2A-000F-FAF2B960B87D}"/>
          </ac:cxnSpMkLst>
        </pc:cxnChg>
      </pc:sldChg>
      <pc:sldChg chg="addSp delSp add del setBg delDesignElem">
        <pc:chgData name="Dagum, Jessilyn (DOH)" userId="8044fb94-c487-48c3-a698-458a1f6e067b" providerId="ADAL" clId="{DAC243EE-C3BB-4CDD-91EC-ADC0B90802DE}" dt="2025-04-22T09:00:27.940" v="210" actId="47"/>
        <pc:sldMkLst>
          <pc:docMk/>
          <pc:sldMk cId="3697517235" sldId="396"/>
        </pc:sldMkLst>
        <pc:spChg chg="add del">
          <ac:chgData name="Dagum, Jessilyn (DOH)" userId="8044fb94-c487-48c3-a698-458a1f6e067b" providerId="ADAL" clId="{DAC243EE-C3BB-4CDD-91EC-ADC0B90802DE}" dt="2025-04-22T09:00:18.954" v="207"/>
          <ac:spMkLst>
            <pc:docMk/>
            <pc:sldMk cId="3697517235" sldId="396"/>
            <ac:spMk id="16" creationId="{BACC6370-2D7E-4714-9D71-7542949D7D5D}"/>
          </ac:spMkLst>
        </pc:spChg>
        <pc:spChg chg="add del">
          <ac:chgData name="Dagum, Jessilyn (DOH)" userId="8044fb94-c487-48c3-a698-458a1f6e067b" providerId="ADAL" clId="{DAC243EE-C3BB-4CDD-91EC-ADC0B90802DE}" dt="2025-04-22T09:00:18.954" v="207"/>
          <ac:spMkLst>
            <pc:docMk/>
            <pc:sldMk cId="3697517235" sldId="396"/>
            <ac:spMk id="18" creationId="{F68B3F68-107C-434F-AA38-110D5EA91B85}"/>
          </ac:spMkLst>
        </pc:spChg>
        <pc:spChg chg="add del">
          <ac:chgData name="Dagum, Jessilyn (DOH)" userId="8044fb94-c487-48c3-a698-458a1f6e067b" providerId="ADAL" clId="{DAC243EE-C3BB-4CDD-91EC-ADC0B90802DE}" dt="2025-04-22T09:00:18.954" v="207"/>
          <ac:spMkLst>
            <pc:docMk/>
            <pc:sldMk cId="3697517235" sldId="396"/>
            <ac:spMk id="20" creationId="{AAD0DBB9-1A4B-4391-81D4-CB19F9AB918A}"/>
          </ac:spMkLst>
        </pc:spChg>
        <pc:spChg chg="add del">
          <ac:chgData name="Dagum, Jessilyn (DOH)" userId="8044fb94-c487-48c3-a698-458a1f6e067b" providerId="ADAL" clId="{DAC243EE-C3BB-4CDD-91EC-ADC0B90802DE}" dt="2025-04-22T09:00:18.954" v="207"/>
          <ac:spMkLst>
            <pc:docMk/>
            <pc:sldMk cId="3697517235" sldId="396"/>
            <ac:spMk id="22" creationId="{063BBA22-50EA-4C4D-BE05-F1CE4E63AA56}"/>
          </ac:spMkLst>
        </pc:spChg>
      </pc:sldChg>
      <pc:sldChg chg="addSp delSp add del setBg delDesignElem">
        <pc:chgData name="Dagum, Jessilyn (DOH)" userId="8044fb94-c487-48c3-a698-458a1f6e067b" providerId="ADAL" clId="{DAC243EE-C3BB-4CDD-91EC-ADC0B90802DE}" dt="2025-04-22T09:01:53.673" v="234"/>
        <pc:sldMkLst>
          <pc:docMk/>
          <pc:sldMk cId="1270515922" sldId="2147377164"/>
        </pc:sldMkLst>
        <pc:spChg chg="add del">
          <ac:chgData name="Dagum, Jessilyn (DOH)" userId="8044fb94-c487-48c3-a698-458a1f6e067b" providerId="ADAL" clId="{DAC243EE-C3BB-4CDD-91EC-ADC0B90802DE}" dt="2025-04-22T09:01:42.628" v="232"/>
          <ac:spMkLst>
            <pc:docMk/>
            <pc:sldMk cId="1270515922" sldId="2147377164"/>
            <ac:spMk id="11" creationId="{53B021B3-DE93-4AB7-8A18-CF5F1CED88B8}"/>
          </ac:spMkLst>
        </pc:spChg>
        <pc:spChg chg="add del">
          <ac:chgData name="Dagum, Jessilyn (DOH)" userId="8044fb94-c487-48c3-a698-458a1f6e067b" providerId="ADAL" clId="{DAC243EE-C3BB-4CDD-91EC-ADC0B90802DE}" dt="2025-04-22T09:01:42.628" v="232"/>
          <ac:spMkLst>
            <pc:docMk/>
            <pc:sldMk cId="1270515922" sldId="2147377164"/>
            <ac:spMk id="13" creationId="{52D502E5-F6B4-4D58-B4AE-FC466FF15EE8}"/>
          </ac:spMkLst>
        </pc:spChg>
        <pc:spChg chg="add del">
          <ac:chgData name="Dagum, Jessilyn (DOH)" userId="8044fb94-c487-48c3-a698-458a1f6e067b" providerId="ADAL" clId="{DAC243EE-C3BB-4CDD-91EC-ADC0B90802DE}" dt="2025-04-22T09:01:42.628" v="232"/>
          <ac:spMkLst>
            <pc:docMk/>
            <pc:sldMk cId="1270515922" sldId="2147377164"/>
            <ac:spMk id="15" creationId="{9DECDBF4-02B6-4BB4-B65B-B8107AD6A9E8}"/>
          </ac:spMkLst>
        </pc:spChg>
      </pc:sldChg>
      <pc:sldChg chg="del">
        <pc:chgData name="Dagum, Jessilyn (DOH)" userId="8044fb94-c487-48c3-a698-458a1f6e067b" providerId="ADAL" clId="{DAC243EE-C3BB-4CDD-91EC-ADC0B90802DE}" dt="2025-04-22T08:34:06.888" v="29" actId="47"/>
        <pc:sldMkLst>
          <pc:docMk/>
          <pc:sldMk cId="2822280398" sldId="2147377210"/>
        </pc:sldMkLst>
      </pc:sldChg>
      <pc:sldChg chg="del">
        <pc:chgData name="Dagum, Jessilyn (DOH)" userId="8044fb94-c487-48c3-a698-458a1f6e067b" providerId="ADAL" clId="{DAC243EE-C3BB-4CDD-91EC-ADC0B90802DE}" dt="2025-04-22T08:34:05.517" v="28" actId="47"/>
        <pc:sldMkLst>
          <pc:docMk/>
          <pc:sldMk cId="135730531" sldId="2147377212"/>
        </pc:sldMkLst>
      </pc:sldChg>
      <pc:sldChg chg="modSp del mod">
        <pc:chgData name="Dagum, Jessilyn (DOH)" userId="8044fb94-c487-48c3-a698-458a1f6e067b" providerId="ADAL" clId="{DAC243EE-C3BB-4CDD-91EC-ADC0B90802DE}" dt="2025-04-22T09:14:56.328" v="470" actId="47"/>
        <pc:sldMkLst>
          <pc:docMk/>
          <pc:sldMk cId="3993262732" sldId="2147471070"/>
        </pc:sldMkLst>
        <pc:spChg chg="mod">
          <ac:chgData name="Dagum, Jessilyn (DOH)" userId="8044fb94-c487-48c3-a698-458a1f6e067b" providerId="ADAL" clId="{DAC243EE-C3BB-4CDD-91EC-ADC0B90802DE}" dt="2025-04-22T09:13:42.153" v="454" actId="14100"/>
          <ac:spMkLst>
            <pc:docMk/>
            <pc:sldMk cId="3993262732" sldId="2147471070"/>
            <ac:spMk id="3" creationId="{63EA0CC5-5B3F-48CF-8972-92854EEF27A8}"/>
          </ac:spMkLst>
        </pc:spChg>
      </pc:sldChg>
      <pc:sldChg chg="del">
        <pc:chgData name="Dagum, Jessilyn (DOH)" userId="8044fb94-c487-48c3-a698-458a1f6e067b" providerId="ADAL" clId="{DAC243EE-C3BB-4CDD-91EC-ADC0B90802DE}" dt="2025-04-22T09:17:24.974" v="504" actId="47"/>
        <pc:sldMkLst>
          <pc:docMk/>
          <pc:sldMk cId="3833115184" sldId="2147471071"/>
        </pc:sldMkLst>
      </pc:sldChg>
      <pc:sldChg chg="del">
        <pc:chgData name="Dagum, Jessilyn (DOH)" userId="8044fb94-c487-48c3-a698-458a1f6e067b" providerId="ADAL" clId="{DAC243EE-C3BB-4CDD-91EC-ADC0B90802DE}" dt="2025-04-22T09:17:26.289" v="505" actId="47"/>
        <pc:sldMkLst>
          <pc:docMk/>
          <pc:sldMk cId="3025121379" sldId="2147471072"/>
        </pc:sldMkLst>
      </pc:sldChg>
      <pc:sldChg chg="ord">
        <pc:chgData name="Dagum, Jessilyn (DOH)" userId="8044fb94-c487-48c3-a698-458a1f6e067b" providerId="ADAL" clId="{DAC243EE-C3BB-4CDD-91EC-ADC0B90802DE}" dt="2025-04-22T08:34:51.118" v="70"/>
        <pc:sldMkLst>
          <pc:docMk/>
          <pc:sldMk cId="250642316" sldId="2147471073"/>
        </pc:sldMkLst>
      </pc:sldChg>
      <pc:sldChg chg="modSp add mod ord">
        <pc:chgData name="Dagum, Jessilyn (DOH)" userId="8044fb94-c487-48c3-a698-458a1f6e067b" providerId="ADAL" clId="{DAC243EE-C3BB-4CDD-91EC-ADC0B90802DE}" dt="2025-04-22T08:52:10.322" v="135" actId="404"/>
        <pc:sldMkLst>
          <pc:docMk/>
          <pc:sldMk cId="115648929" sldId="2147471074"/>
        </pc:sldMkLst>
        <pc:spChg chg="mod">
          <ac:chgData name="Dagum, Jessilyn (DOH)" userId="8044fb94-c487-48c3-a698-458a1f6e067b" providerId="ADAL" clId="{DAC243EE-C3BB-4CDD-91EC-ADC0B90802DE}" dt="2025-04-22T08:52:10.322" v="135" actId="404"/>
          <ac:spMkLst>
            <pc:docMk/>
            <pc:sldMk cId="115648929" sldId="2147471074"/>
            <ac:spMk id="6" creationId="{58E576FA-1527-307D-2C33-8884FC5EA614}"/>
          </ac:spMkLst>
        </pc:spChg>
      </pc:sldChg>
      <pc:sldChg chg="addSp delSp add del setBg delDesignElem">
        <pc:chgData name="Dagum, Jessilyn (DOH)" userId="8044fb94-c487-48c3-a698-458a1f6e067b" providerId="ADAL" clId="{DAC243EE-C3BB-4CDD-91EC-ADC0B90802DE}" dt="2025-04-22T08:51:37.966" v="91"/>
        <pc:sldMkLst>
          <pc:docMk/>
          <pc:sldMk cId="470411375" sldId="2147471074"/>
        </pc:sldMkLst>
        <pc:spChg chg="add del">
          <ac:chgData name="Dagum, Jessilyn (DOH)" userId="8044fb94-c487-48c3-a698-458a1f6e067b" providerId="ADAL" clId="{DAC243EE-C3BB-4CDD-91EC-ADC0B90802DE}" dt="2025-04-22T08:51:37.966" v="91"/>
          <ac:spMkLst>
            <pc:docMk/>
            <pc:sldMk cId="470411375" sldId="2147471074"/>
            <ac:spMk id="15" creationId="{FDB1FA97-B452-ED1D-7024-24E13D0A1B2D}"/>
          </ac:spMkLst>
        </pc:spChg>
      </pc:sldChg>
      <pc:sldChg chg="new del">
        <pc:chgData name="Dagum, Jessilyn (DOH)" userId="8044fb94-c487-48c3-a698-458a1f6e067b" providerId="ADAL" clId="{DAC243EE-C3BB-4CDD-91EC-ADC0B90802DE}" dt="2025-04-22T08:33:33.719" v="1" actId="680"/>
        <pc:sldMkLst>
          <pc:docMk/>
          <pc:sldMk cId="1366083264" sldId="2147471074"/>
        </pc:sldMkLst>
      </pc:sldChg>
      <pc:sldChg chg="modSp add del mod">
        <pc:chgData name="Dagum, Jessilyn (DOH)" userId="8044fb94-c487-48c3-a698-458a1f6e067b" providerId="ADAL" clId="{DAC243EE-C3BB-4CDD-91EC-ADC0B90802DE}" dt="2025-04-22T08:34:38.172" v="68" actId="47"/>
        <pc:sldMkLst>
          <pc:docMk/>
          <pc:sldMk cId="3506420410" sldId="2147471074"/>
        </pc:sldMkLst>
        <pc:spChg chg="mod">
          <ac:chgData name="Dagum, Jessilyn (DOH)" userId="8044fb94-c487-48c3-a698-458a1f6e067b" providerId="ADAL" clId="{DAC243EE-C3BB-4CDD-91EC-ADC0B90802DE}" dt="2025-04-22T08:33:42.264" v="24" actId="20577"/>
          <ac:spMkLst>
            <pc:docMk/>
            <pc:sldMk cId="3506420410" sldId="2147471074"/>
            <ac:spMk id="4" creationId="{C2A1C0AD-0F8C-888D-D5FA-08AA56872CA6}"/>
          </ac:spMkLst>
        </pc:spChg>
        <pc:spChg chg="mod">
          <ac:chgData name="Dagum, Jessilyn (DOH)" userId="8044fb94-c487-48c3-a698-458a1f6e067b" providerId="ADAL" clId="{DAC243EE-C3BB-4CDD-91EC-ADC0B90802DE}" dt="2025-04-22T08:33:54.105" v="26" actId="20577"/>
          <ac:spMkLst>
            <pc:docMk/>
            <pc:sldMk cId="3506420410" sldId="2147471074"/>
            <ac:spMk id="6" creationId="{0D91D862-696A-90FA-F2E3-A3DB4D57BA8C}"/>
          </ac:spMkLst>
        </pc:spChg>
      </pc:sldChg>
      <pc:sldChg chg="addSp delSp modSp add mod ord">
        <pc:chgData name="Dagum, Jessilyn (DOH)" userId="8044fb94-c487-48c3-a698-458a1f6e067b" providerId="ADAL" clId="{DAC243EE-C3BB-4CDD-91EC-ADC0B90802DE}" dt="2025-04-22T09:00:07.286" v="204" actId="1076"/>
        <pc:sldMkLst>
          <pc:docMk/>
          <pc:sldMk cId="2265534419" sldId="2147471075"/>
        </pc:sldMkLst>
        <pc:spChg chg="mod">
          <ac:chgData name="Dagum, Jessilyn (DOH)" userId="8044fb94-c487-48c3-a698-458a1f6e067b" providerId="ADAL" clId="{DAC243EE-C3BB-4CDD-91EC-ADC0B90802DE}" dt="2025-04-22T08:56:25.652" v="199" actId="20577"/>
          <ac:spMkLst>
            <pc:docMk/>
            <pc:sldMk cId="2265534419" sldId="2147471075"/>
            <ac:spMk id="4" creationId="{823CF5E9-5CB0-55E6-6F14-19FB25A4B9E1}"/>
          </ac:spMkLst>
        </pc:spChg>
        <pc:spChg chg="del">
          <ac:chgData name="Dagum, Jessilyn (DOH)" userId="8044fb94-c487-48c3-a698-458a1f6e067b" providerId="ADAL" clId="{DAC243EE-C3BB-4CDD-91EC-ADC0B90802DE}" dt="2025-04-22T08:59:54.180" v="200" actId="478"/>
          <ac:spMkLst>
            <pc:docMk/>
            <pc:sldMk cId="2265534419" sldId="2147471075"/>
            <ac:spMk id="10" creationId="{F34A277D-D468-B44B-AE67-427F7BC1CE8D}"/>
          </ac:spMkLst>
        </pc:spChg>
        <pc:graphicFrameChg chg="add mod">
          <ac:chgData name="Dagum, Jessilyn (DOH)" userId="8044fb94-c487-48c3-a698-458a1f6e067b" providerId="ADAL" clId="{DAC243EE-C3BB-4CDD-91EC-ADC0B90802DE}" dt="2025-04-22T09:00:07.286" v="204" actId="1076"/>
          <ac:graphicFrameMkLst>
            <pc:docMk/>
            <pc:sldMk cId="2265534419" sldId="2147471075"/>
            <ac:graphicFrameMk id="2" creationId="{F211B777-CAF5-5563-6B28-C68E1C2B1F11}"/>
          </ac:graphicFrameMkLst>
        </pc:graphicFrameChg>
      </pc:sldChg>
      <pc:sldChg chg="addSp delSp modSp add mod">
        <pc:chgData name="Dagum, Jessilyn (DOH)" userId="8044fb94-c487-48c3-a698-458a1f6e067b" providerId="ADAL" clId="{DAC243EE-C3BB-4CDD-91EC-ADC0B90802DE}" dt="2025-04-22T23:29:05.513" v="529" actId="20577"/>
        <pc:sldMkLst>
          <pc:docMk/>
          <pc:sldMk cId="757949150" sldId="2147471076"/>
        </pc:sldMkLst>
        <pc:spChg chg="add mod">
          <ac:chgData name="Dagum, Jessilyn (DOH)" userId="8044fb94-c487-48c3-a698-458a1f6e067b" providerId="ADAL" clId="{DAC243EE-C3BB-4CDD-91EC-ADC0B90802DE}" dt="2025-04-22T09:00:48.054" v="213"/>
          <ac:spMkLst>
            <pc:docMk/>
            <pc:sldMk cId="757949150" sldId="2147471076"/>
            <ac:spMk id="3" creationId="{DCA81DCD-E21F-7C76-FC93-FEDB8DE70537}"/>
          </ac:spMkLst>
        </pc:spChg>
        <pc:spChg chg="mod">
          <ac:chgData name="Dagum, Jessilyn (DOH)" userId="8044fb94-c487-48c3-a698-458a1f6e067b" providerId="ADAL" clId="{DAC243EE-C3BB-4CDD-91EC-ADC0B90802DE}" dt="2025-04-22T09:00:36.365" v="211"/>
          <ac:spMkLst>
            <pc:docMk/>
            <pc:sldMk cId="757949150" sldId="2147471076"/>
            <ac:spMk id="4" creationId="{A8D9D96D-4ABB-0CA7-4A8D-E70E65E2D7A3}"/>
          </ac:spMkLst>
        </pc:spChg>
        <pc:spChg chg="add mod">
          <ac:chgData name="Dagum, Jessilyn (DOH)" userId="8044fb94-c487-48c3-a698-458a1f6e067b" providerId="ADAL" clId="{DAC243EE-C3BB-4CDD-91EC-ADC0B90802DE}" dt="2025-04-22T23:29:05.513" v="529" actId="20577"/>
          <ac:spMkLst>
            <pc:docMk/>
            <pc:sldMk cId="757949150" sldId="2147471076"/>
            <ac:spMk id="5" creationId="{621ACAD1-5EDD-1CE0-90B4-D1FDF6D3EF5E}"/>
          </ac:spMkLst>
        </pc:spChg>
        <pc:graphicFrameChg chg="del">
          <ac:chgData name="Dagum, Jessilyn (DOH)" userId="8044fb94-c487-48c3-a698-458a1f6e067b" providerId="ADAL" clId="{DAC243EE-C3BB-4CDD-91EC-ADC0B90802DE}" dt="2025-04-22T09:00:46.691" v="212" actId="478"/>
          <ac:graphicFrameMkLst>
            <pc:docMk/>
            <pc:sldMk cId="757949150" sldId="2147471076"/>
            <ac:graphicFrameMk id="2" creationId="{C33C3DC0-DE7A-0980-9387-36F9A802E98B}"/>
          </ac:graphicFrameMkLst>
        </pc:graphicFrameChg>
        <pc:graphicFrameChg chg="add del mod">
          <ac:chgData name="Dagum, Jessilyn (DOH)" userId="8044fb94-c487-48c3-a698-458a1f6e067b" providerId="ADAL" clId="{DAC243EE-C3BB-4CDD-91EC-ADC0B90802DE}" dt="2025-04-22T23:27:43.935" v="513" actId="478"/>
          <ac:graphicFrameMkLst>
            <pc:docMk/>
            <pc:sldMk cId="757949150" sldId="2147471076"/>
            <ac:graphicFrameMk id="6" creationId="{B9BC5F6C-015B-663B-9A3C-BB3A76C8DF5F}"/>
          </ac:graphicFrameMkLst>
        </pc:graphicFrameChg>
        <pc:picChg chg="add mod">
          <ac:chgData name="Dagum, Jessilyn (DOH)" userId="8044fb94-c487-48c3-a698-458a1f6e067b" providerId="ADAL" clId="{DAC243EE-C3BB-4CDD-91EC-ADC0B90802DE}" dt="2025-04-22T23:28:09.212" v="520" actId="1076"/>
          <ac:picMkLst>
            <pc:docMk/>
            <pc:sldMk cId="757949150" sldId="2147471076"/>
            <ac:picMk id="1026" creationId="{36BC0A44-4312-9238-01D5-29FAA309BA85}"/>
          </ac:picMkLst>
        </pc:picChg>
      </pc:sldChg>
      <pc:sldChg chg="addSp delSp modSp add mod">
        <pc:chgData name="Dagum, Jessilyn (DOH)" userId="8044fb94-c487-48c3-a698-458a1f6e067b" providerId="ADAL" clId="{DAC243EE-C3BB-4CDD-91EC-ADC0B90802DE}" dt="2025-04-22T09:06:56.615" v="321" actId="20577"/>
        <pc:sldMkLst>
          <pc:docMk/>
          <pc:sldMk cId="3316008366" sldId="2147471077"/>
        </pc:sldMkLst>
        <pc:spChg chg="mod">
          <ac:chgData name="Dagum, Jessilyn (DOH)" userId="8044fb94-c487-48c3-a698-458a1f6e067b" providerId="ADAL" clId="{DAC243EE-C3BB-4CDD-91EC-ADC0B90802DE}" dt="2025-04-22T09:06:56.615" v="321" actId="20577"/>
          <ac:spMkLst>
            <pc:docMk/>
            <pc:sldMk cId="3316008366" sldId="2147471077"/>
            <ac:spMk id="4" creationId="{E209E47F-9F9E-15E6-BFC0-D251A444C030}"/>
          </ac:spMkLst>
        </pc:spChg>
        <pc:spChg chg="del">
          <ac:chgData name="Dagum, Jessilyn (DOH)" userId="8044fb94-c487-48c3-a698-458a1f6e067b" providerId="ADAL" clId="{DAC243EE-C3BB-4CDD-91EC-ADC0B90802DE}" dt="2025-04-22T09:02:27.845" v="255" actId="478"/>
          <ac:spMkLst>
            <pc:docMk/>
            <pc:sldMk cId="3316008366" sldId="2147471077"/>
            <ac:spMk id="5" creationId="{15CCFCC9-8870-2319-F3AA-E8999EF35B5B}"/>
          </ac:spMkLst>
        </pc:spChg>
        <pc:spChg chg="mod">
          <ac:chgData name="Dagum, Jessilyn (DOH)" userId="8044fb94-c487-48c3-a698-458a1f6e067b" providerId="ADAL" clId="{DAC243EE-C3BB-4CDD-91EC-ADC0B90802DE}" dt="2025-04-22T09:04:05.875" v="277" actId="26606"/>
          <ac:spMkLst>
            <pc:docMk/>
            <pc:sldMk cId="3316008366" sldId="2147471077"/>
            <ac:spMk id="8" creationId="{14D69EEB-162F-7F6D-857B-084DB5D2BE3C}"/>
          </ac:spMkLst>
        </pc:spChg>
        <pc:spChg chg="add del">
          <ac:chgData name="Dagum, Jessilyn (DOH)" userId="8044fb94-c487-48c3-a698-458a1f6e067b" providerId="ADAL" clId="{DAC243EE-C3BB-4CDD-91EC-ADC0B90802DE}" dt="2025-04-22T09:04:05.875" v="277" actId="26606"/>
          <ac:spMkLst>
            <pc:docMk/>
            <pc:sldMk cId="3316008366" sldId="2147471077"/>
            <ac:spMk id="11" creationId="{A5B7904D-CC7E-DF6F-0300-965703496203}"/>
          </ac:spMkLst>
        </pc:spChg>
        <pc:spChg chg="add del">
          <ac:chgData name="Dagum, Jessilyn (DOH)" userId="8044fb94-c487-48c3-a698-458a1f6e067b" providerId="ADAL" clId="{DAC243EE-C3BB-4CDD-91EC-ADC0B90802DE}" dt="2025-04-22T09:04:05.875" v="277" actId="26606"/>
          <ac:spMkLst>
            <pc:docMk/>
            <pc:sldMk cId="3316008366" sldId="2147471077"/>
            <ac:spMk id="13" creationId="{0ADF8A52-39B0-DE04-8BDB-ECA41FE91593}"/>
          </ac:spMkLst>
        </pc:spChg>
        <pc:spChg chg="add del">
          <ac:chgData name="Dagum, Jessilyn (DOH)" userId="8044fb94-c487-48c3-a698-458a1f6e067b" providerId="ADAL" clId="{DAC243EE-C3BB-4CDD-91EC-ADC0B90802DE}" dt="2025-04-22T09:04:05.875" v="277" actId="26606"/>
          <ac:spMkLst>
            <pc:docMk/>
            <pc:sldMk cId="3316008366" sldId="2147471077"/>
            <ac:spMk id="15" creationId="{FC580D13-9E58-40EF-113F-04CA360EA147}"/>
          </ac:spMkLst>
        </pc:spChg>
        <pc:spChg chg="add del">
          <ac:chgData name="Dagum, Jessilyn (DOH)" userId="8044fb94-c487-48c3-a698-458a1f6e067b" providerId="ADAL" clId="{DAC243EE-C3BB-4CDD-91EC-ADC0B90802DE}" dt="2025-04-22T09:04:05.875" v="277" actId="26606"/>
          <ac:spMkLst>
            <pc:docMk/>
            <pc:sldMk cId="3316008366" sldId="2147471077"/>
            <ac:spMk id="17" creationId="{F71C1F17-5E4F-36F1-DE8A-9368D2497BFC}"/>
          </ac:spMkLst>
        </pc:spChg>
        <pc:spChg chg="add del">
          <ac:chgData name="Dagum, Jessilyn (DOH)" userId="8044fb94-c487-48c3-a698-458a1f6e067b" providerId="ADAL" clId="{DAC243EE-C3BB-4CDD-91EC-ADC0B90802DE}" dt="2025-04-22T09:04:05.875" v="277" actId="26606"/>
          <ac:spMkLst>
            <pc:docMk/>
            <pc:sldMk cId="3316008366" sldId="2147471077"/>
            <ac:spMk id="19" creationId="{427C422A-A13A-767A-CC77-E85FF43C5C17}"/>
          </ac:spMkLst>
        </pc:spChg>
        <pc:spChg chg="add del">
          <ac:chgData name="Dagum, Jessilyn (DOH)" userId="8044fb94-c487-48c3-a698-458a1f6e067b" providerId="ADAL" clId="{DAC243EE-C3BB-4CDD-91EC-ADC0B90802DE}" dt="2025-04-22T09:03:53.845" v="270" actId="26606"/>
          <ac:spMkLst>
            <pc:docMk/>
            <pc:sldMk cId="3316008366" sldId="2147471077"/>
            <ac:spMk id="22" creationId="{955A2079-FA98-4876-80F0-72364A7D2EA4}"/>
          </ac:spMkLst>
        </pc:spChg>
        <pc:spChg chg="add del">
          <ac:chgData name="Dagum, Jessilyn (DOH)" userId="8044fb94-c487-48c3-a698-458a1f6e067b" providerId="ADAL" clId="{DAC243EE-C3BB-4CDD-91EC-ADC0B90802DE}" dt="2025-04-22T09:03:25.637" v="264" actId="26606"/>
          <ac:spMkLst>
            <pc:docMk/>
            <pc:sldMk cId="3316008366" sldId="2147471077"/>
            <ac:spMk id="24" creationId="{7D144591-E9E9-4209-8701-3BB48A917D51}"/>
          </ac:spMkLst>
        </pc:spChg>
        <pc:spChg chg="add del">
          <ac:chgData name="Dagum, Jessilyn (DOH)" userId="8044fb94-c487-48c3-a698-458a1f6e067b" providerId="ADAL" clId="{DAC243EE-C3BB-4CDD-91EC-ADC0B90802DE}" dt="2025-04-22T09:04:00.611" v="272" actId="26606"/>
          <ac:spMkLst>
            <pc:docMk/>
            <pc:sldMk cId="3316008366" sldId="2147471077"/>
            <ac:spMk id="25" creationId="{7D144591-E9E9-4209-8701-3BB48A917D51}"/>
          </ac:spMkLst>
        </pc:spChg>
        <pc:spChg chg="add del">
          <ac:chgData name="Dagum, Jessilyn (DOH)" userId="8044fb94-c487-48c3-a698-458a1f6e067b" providerId="ADAL" clId="{DAC243EE-C3BB-4CDD-91EC-ADC0B90802DE}" dt="2025-04-22T09:03:27.645" v="266" actId="26606"/>
          <ac:spMkLst>
            <pc:docMk/>
            <pc:sldMk cId="3316008366" sldId="2147471077"/>
            <ac:spMk id="26" creationId="{A5B7904D-CC7E-DF6F-0300-965703496203}"/>
          </ac:spMkLst>
        </pc:spChg>
        <pc:spChg chg="add del">
          <ac:chgData name="Dagum, Jessilyn (DOH)" userId="8044fb94-c487-48c3-a698-458a1f6e067b" providerId="ADAL" clId="{DAC243EE-C3BB-4CDD-91EC-ADC0B90802DE}" dt="2025-04-22T09:03:27.645" v="266" actId="26606"/>
          <ac:spMkLst>
            <pc:docMk/>
            <pc:sldMk cId="3316008366" sldId="2147471077"/>
            <ac:spMk id="27" creationId="{0ADF8A52-39B0-DE04-8BDB-ECA41FE91593}"/>
          </ac:spMkLst>
        </pc:spChg>
        <pc:spChg chg="add del">
          <ac:chgData name="Dagum, Jessilyn (DOH)" userId="8044fb94-c487-48c3-a698-458a1f6e067b" providerId="ADAL" clId="{DAC243EE-C3BB-4CDD-91EC-ADC0B90802DE}" dt="2025-04-22T09:03:27.645" v="266" actId="26606"/>
          <ac:spMkLst>
            <pc:docMk/>
            <pc:sldMk cId="3316008366" sldId="2147471077"/>
            <ac:spMk id="28" creationId="{FC580D13-9E58-40EF-113F-04CA360EA147}"/>
          </ac:spMkLst>
        </pc:spChg>
        <pc:spChg chg="add del">
          <ac:chgData name="Dagum, Jessilyn (DOH)" userId="8044fb94-c487-48c3-a698-458a1f6e067b" providerId="ADAL" clId="{DAC243EE-C3BB-4CDD-91EC-ADC0B90802DE}" dt="2025-04-22T09:03:27.645" v="266" actId="26606"/>
          <ac:spMkLst>
            <pc:docMk/>
            <pc:sldMk cId="3316008366" sldId="2147471077"/>
            <ac:spMk id="29" creationId="{F71C1F17-5E4F-36F1-DE8A-9368D2497BFC}"/>
          </ac:spMkLst>
        </pc:spChg>
        <pc:spChg chg="add del">
          <ac:chgData name="Dagum, Jessilyn (DOH)" userId="8044fb94-c487-48c3-a698-458a1f6e067b" providerId="ADAL" clId="{DAC243EE-C3BB-4CDD-91EC-ADC0B90802DE}" dt="2025-04-22T09:03:27.645" v="266" actId="26606"/>
          <ac:spMkLst>
            <pc:docMk/>
            <pc:sldMk cId="3316008366" sldId="2147471077"/>
            <ac:spMk id="30" creationId="{427C422A-A13A-767A-CC77-E85FF43C5C17}"/>
          </ac:spMkLst>
        </pc:spChg>
        <pc:spChg chg="add del">
          <ac:chgData name="Dagum, Jessilyn (DOH)" userId="8044fb94-c487-48c3-a698-458a1f6e067b" providerId="ADAL" clId="{DAC243EE-C3BB-4CDD-91EC-ADC0B90802DE}" dt="2025-04-22T09:04:03.315" v="274" actId="26606"/>
          <ac:spMkLst>
            <pc:docMk/>
            <pc:sldMk cId="3316008366" sldId="2147471077"/>
            <ac:spMk id="32" creationId="{D9A7F3BF-8763-4074-AD77-92790AF314D1}"/>
          </ac:spMkLst>
        </pc:spChg>
        <pc:spChg chg="add del">
          <ac:chgData name="Dagum, Jessilyn (DOH)" userId="8044fb94-c487-48c3-a698-458a1f6e067b" providerId="ADAL" clId="{DAC243EE-C3BB-4CDD-91EC-ADC0B90802DE}" dt="2025-04-22T09:04:05.835" v="276" actId="26606"/>
          <ac:spMkLst>
            <pc:docMk/>
            <pc:sldMk cId="3316008366" sldId="2147471077"/>
            <ac:spMk id="39" creationId="{7D144591-E9E9-4209-8701-3BB48A917D51}"/>
          </ac:spMkLst>
        </pc:spChg>
        <pc:spChg chg="add">
          <ac:chgData name="Dagum, Jessilyn (DOH)" userId="8044fb94-c487-48c3-a698-458a1f6e067b" providerId="ADAL" clId="{DAC243EE-C3BB-4CDD-91EC-ADC0B90802DE}" dt="2025-04-22T09:04:05.875" v="277" actId="26606"/>
          <ac:spMkLst>
            <pc:docMk/>
            <pc:sldMk cId="3316008366" sldId="2147471077"/>
            <ac:spMk id="41" creationId="{6C4028FD-8BAA-4A19-BFDE-594D991B7552}"/>
          </ac:spMkLst>
        </pc:spChg>
        <pc:graphicFrameChg chg="add del mod modGraphic">
          <ac:chgData name="Dagum, Jessilyn (DOH)" userId="8044fb94-c487-48c3-a698-458a1f6e067b" providerId="ADAL" clId="{DAC243EE-C3BB-4CDD-91EC-ADC0B90802DE}" dt="2025-04-22T09:06:27.529" v="304" actId="14100"/>
          <ac:graphicFrameMkLst>
            <pc:docMk/>
            <pc:sldMk cId="3316008366" sldId="2147471077"/>
            <ac:graphicFrameMk id="2" creationId="{9A244635-54D6-5A6E-0FBC-A70A9E5CD951}"/>
          </ac:graphicFrameMkLst>
        </pc:graphicFrameChg>
        <pc:graphicFrameChg chg="del">
          <ac:chgData name="Dagum, Jessilyn (DOH)" userId="8044fb94-c487-48c3-a698-458a1f6e067b" providerId="ADAL" clId="{DAC243EE-C3BB-4CDD-91EC-ADC0B90802DE}" dt="2025-04-22T09:02:31.891" v="256" actId="478"/>
          <ac:graphicFrameMkLst>
            <pc:docMk/>
            <pc:sldMk cId="3316008366" sldId="2147471077"/>
            <ac:graphicFrameMk id="6" creationId="{DD794851-C325-447E-D715-10475DE3E2F6}"/>
          </ac:graphicFrameMkLst>
        </pc:graphicFrameChg>
        <pc:graphicFrameChg chg="add del">
          <ac:chgData name="Dagum, Jessilyn (DOH)" userId="8044fb94-c487-48c3-a698-458a1f6e067b" providerId="ADAL" clId="{DAC243EE-C3BB-4CDD-91EC-ADC0B90802DE}" dt="2025-04-22T09:03:23.004" v="262" actId="26606"/>
          <ac:graphicFrameMkLst>
            <pc:docMk/>
            <pc:sldMk cId="3316008366" sldId="2147471077"/>
            <ac:graphicFrameMk id="21" creationId="{574D32D4-9E3D-3146-A332-F762BA30CD44}"/>
          </ac:graphicFrameMkLst>
        </pc:graphicFrameChg>
        <pc:picChg chg="ord">
          <ac:chgData name="Dagum, Jessilyn (DOH)" userId="8044fb94-c487-48c3-a698-458a1f6e067b" providerId="ADAL" clId="{DAC243EE-C3BB-4CDD-91EC-ADC0B90802DE}" dt="2025-04-22T09:04:05.875" v="277" actId="26606"/>
          <ac:picMkLst>
            <pc:docMk/>
            <pc:sldMk cId="3316008366" sldId="2147471077"/>
            <ac:picMk id="7" creationId="{EBF7D1C3-8B21-105A-C992-A7518C2DDCFB}"/>
          </ac:picMkLst>
        </pc:picChg>
      </pc:sldChg>
      <pc:sldChg chg="modSp add mod ord">
        <pc:chgData name="Dagum, Jessilyn (DOH)" userId="8044fb94-c487-48c3-a698-458a1f6e067b" providerId="ADAL" clId="{DAC243EE-C3BB-4CDD-91EC-ADC0B90802DE}" dt="2025-04-22T09:07:34.566" v="375" actId="20577"/>
        <pc:sldMkLst>
          <pc:docMk/>
          <pc:sldMk cId="177409500" sldId="2147471078"/>
        </pc:sldMkLst>
        <pc:spChg chg="mod">
          <ac:chgData name="Dagum, Jessilyn (DOH)" userId="8044fb94-c487-48c3-a698-458a1f6e067b" providerId="ADAL" clId="{DAC243EE-C3BB-4CDD-91EC-ADC0B90802DE}" dt="2025-04-22T09:07:34.566" v="375" actId="20577"/>
          <ac:spMkLst>
            <pc:docMk/>
            <pc:sldMk cId="177409500" sldId="2147471078"/>
            <ac:spMk id="6" creationId="{721527FF-A447-FD40-FC28-71D1CA0FBD20}"/>
          </ac:spMkLst>
        </pc:spChg>
      </pc:sldChg>
      <pc:sldChg chg="addSp delSp add del setBg delDesignElem">
        <pc:chgData name="Dagum, Jessilyn (DOH)" userId="8044fb94-c487-48c3-a698-458a1f6e067b" providerId="ADAL" clId="{DAC243EE-C3BB-4CDD-91EC-ADC0B90802DE}" dt="2025-04-22T09:07:12.454" v="324"/>
        <pc:sldMkLst>
          <pc:docMk/>
          <pc:sldMk cId="3263229102" sldId="2147471078"/>
        </pc:sldMkLst>
        <pc:spChg chg="add del">
          <ac:chgData name="Dagum, Jessilyn (DOH)" userId="8044fb94-c487-48c3-a698-458a1f6e067b" providerId="ADAL" clId="{DAC243EE-C3BB-4CDD-91EC-ADC0B90802DE}" dt="2025-04-22T09:07:12.454" v="324"/>
          <ac:spMkLst>
            <pc:docMk/>
            <pc:sldMk cId="3263229102" sldId="2147471078"/>
            <ac:spMk id="15" creationId="{FCA26619-EDCF-0A02-78E4-9035A61FFD98}"/>
          </ac:spMkLst>
        </pc:spChg>
      </pc:sldChg>
      <pc:sldChg chg="modSp add mod">
        <pc:chgData name="Dagum, Jessilyn (DOH)" userId="8044fb94-c487-48c3-a698-458a1f6e067b" providerId="ADAL" clId="{DAC243EE-C3BB-4CDD-91EC-ADC0B90802DE}" dt="2025-04-22T09:16:35.195" v="496" actId="403"/>
        <pc:sldMkLst>
          <pc:docMk/>
          <pc:sldMk cId="2867686441" sldId="2147471079"/>
        </pc:sldMkLst>
        <pc:spChg chg="mod">
          <ac:chgData name="Dagum, Jessilyn (DOH)" userId="8044fb94-c487-48c3-a698-458a1f6e067b" providerId="ADAL" clId="{DAC243EE-C3BB-4CDD-91EC-ADC0B90802DE}" dt="2025-04-22T09:14:52.735" v="469" actId="20577"/>
          <ac:spMkLst>
            <pc:docMk/>
            <pc:sldMk cId="2867686441" sldId="2147471079"/>
            <ac:spMk id="2" creationId="{3F69BEE5-15C0-A6E2-4CF4-9302F78D604B}"/>
          </ac:spMkLst>
        </pc:spChg>
        <pc:spChg chg="mod">
          <ac:chgData name="Dagum, Jessilyn (DOH)" userId="8044fb94-c487-48c3-a698-458a1f6e067b" providerId="ADAL" clId="{DAC243EE-C3BB-4CDD-91EC-ADC0B90802DE}" dt="2025-04-22T09:16:35.195" v="496" actId="403"/>
          <ac:spMkLst>
            <pc:docMk/>
            <pc:sldMk cId="2867686441" sldId="2147471079"/>
            <ac:spMk id="3" creationId="{26ED4F47-B1AD-6659-74B8-9B86CD98A521}"/>
          </ac:spMkLst>
        </pc:spChg>
      </pc:sldChg>
      <pc:sldChg chg="modSp add mod">
        <pc:chgData name="Dagum, Jessilyn (DOH)" userId="8044fb94-c487-48c3-a698-458a1f6e067b" providerId="ADAL" clId="{DAC243EE-C3BB-4CDD-91EC-ADC0B90802DE}" dt="2025-04-22T09:17:03.529" v="502" actId="20577"/>
        <pc:sldMkLst>
          <pc:docMk/>
          <pc:sldMk cId="1039023296" sldId="2147471080"/>
        </pc:sldMkLst>
        <pc:spChg chg="mod">
          <ac:chgData name="Dagum, Jessilyn (DOH)" userId="8044fb94-c487-48c3-a698-458a1f6e067b" providerId="ADAL" clId="{DAC243EE-C3BB-4CDD-91EC-ADC0B90802DE}" dt="2025-04-22T09:16:11.168" v="490" actId="20577"/>
          <ac:spMkLst>
            <pc:docMk/>
            <pc:sldMk cId="1039023296" sldId="2147471080"/>
            <ac:spMk id="2" creationId="{1B3D114B-B053-4430-3FDB-22578242C606}"/>
          </ac:spMkLst>
        </pc:spChg>
        <pc:spChg chg="mod">
          <ac:chgData name="Dagum, Jessilyn (DOH)" userId="8044fb94-c487-48c3-a698-458a1f6e067b" providerId="ADAL" clId="{DAC243EE-C3BB-4CDD-91EC-ADC0B90802DE}" dt="2025-04-22T09:17:03.529" v="502" actId="20577"/>
          <ac:spMkLst>
            <pc:docMk/>
            <pc:sldMk cId="1039023296" sldId="2147471080"/>
            <ac:spMk id="3" creationId="{346A0A6C-DF71-B1F4-3B5F-FF6226563C3D}"/>
          </ac:spMkLst>
        </pc:spChg>
      </pc:sldChg>
      <pc:sldChg chg="modSp add mod">
        <pc:chgData name="Dagum, Jessilyn (DOH)" userId="8044fb94-c487-48c3-a698-458a1f6e067b" providerId="ADAL" clId="{DAC243EE-C3BB-4CDD-91EC-ADC0B90802DE}" dt="2025-04-22T09:17:57.008" v="508"/>
        <pc:sldMkLst>
          <pc:docMk/>
          <pc:sldMk cId="3563598054" sldId="2147471081"/>
        </pc:sldMkLst>
        <pc:spChg chg="mod">
          <ac:chgData name="Dagum, Jessilyn (DOH)" userId="8044fb94-c487-48c3-a698-458a1f6e067b" providerId="ADAL" clId="{DAC243EE-C3BB-4CDD-91EC-ADC0B90802DE}" dt="2025-04-22T09:17:32.363" v="507" actId="20577"/>
          <ac:spMkLst>
            <pc:docMk/>
            <pc:sldMk cId="3563598054" sldId="2147471081"/>
            <ac:spMk id="2" creationId="{CFDD816C-79B9-9FE2-3778-FD37C2F27C37}"/>
          </ac:spMkLst>
        </pc:spChg>
        <pc:spChg chg="mod">
          <ac:chgData name="Dagum, Jessilyn (DOH)" userId="8044fb94-c487-48c3-a698-458a1f6e067b" providerId="ADAL" clId="{DAC243EE-C3BB-4CDD-91EC-ADC0B90802DE}" dt="2025-04-22T09:17:57.008" v="508"/>
          <ac:spMkLst>
            <pc:docMk/>
            <pc:sldMk cId="3563598054" sldId="2147471081"/>
            <ac:spMk id="3" creationId="{6F2AF71A-B890-FB19-9ABF-3457A0C8C1E2}"/>
          </ac:spMkLst>
        </pc:spChg>
      </pc:sldChg>
      <pc:sldChg chg="modSp add mod">
        <pc:chgData name="Dagum, Jessilyn (DOH)" userId="8044fb94-c487-48c3-a698-458a1f6e067b" providerId="ADAL" clId="{DAC243EE-C3BB-4CDD-91EC-ADC0B90802DE}" dt="2025-04-22T09:18:37.620" v="512" actId="20577"/>
        <pc:sldMkLst>
          <pc:docMk/>
          <pc:sldMk cId="3871434950" sldId="2147471082"/>
        </pc:sldMkLst>
        <pc:spChg chg="mod">
          <ac:chgData name="Dagum, Jessilyn (DOH)" userId="8044fb94-c487-48c3-a698-458a1f6e067b" providerId="ADAL" clId="{DAC243EE-C3BB-4CDD-91EC-ADC0B90802DE}" dt="2025-04-22T09:18:37.620" v="512" actId="20577"/>
          <ac:spMkLst>
            <pc:docMk/>
            <pc:sldMk cId="3871434950" sldId="2147471082"/>
            <ac:spMk id="2" creationId="{835C522C-ECEC-EC1B-B348-3236F0D21967}"/>
          </ac:spMkLst>
        </pc:spChg>
        <pc:spChg chg="mod">
          <ac:chgData name="Dagum, Jessilyn (DOH)" userId="8044fb94-c487-48c3-a698-458a1f6e067b" providerId="ADAL" clId="{DAC243EE-C3BB-4CDD-91EC-ADC0B90802DE}" dt="2025-04-22T09:18:34.754" v="510"/>
          <ac:spMkLst>
            <pc:docMk/>
            <pc:sldMk cId="3871434950" sldId="2147471082"/>
            <ac:spMk id="3" creationId="{B4B24E47-9FE6-795E-3954-E615B088EC11}"/>
          </ac:spMkLst>
        </pc:spChg>
      </pc:sldChg>
      <pc:sldMasterChg chg="del delSldLayout">
        <pc:chgData name="Dagum, Jessilyn (DOH)" userId="8044fb94-c487-48c3-a698-458a1f6e067b" providerId="ADAL" clId="{DAC243EE-C3BB-4CDD-91EC-ADC0B90802DE}" dt="2025-04-22T09:00:27.940" v="210" actId="47"/>
        <pc:sldMasterMkLst>
          <pc:docMk/>
          <pc:sldMasterMk cId="1736823273" sldId="2147483686"/>
        </pc:sldMasterMkLst>
        <pc:sldLayoutChg chg="del">
          <pc:chgData name="Dagum, Jessilyn (DOH)" userId="8044fb94-c487-48c3-a698-458a1f6e067b" providerId="ADAL" clId="{DAC243EE-C3BB-4CDD-91EC-ADC0B90802DE}" dt="2025-04-22T09:00:27.940" v="210" actId="47"/>
          <pc:sldLayoutMkLst>
            <pc:docMk/>
            <pc:sldMasterMk cId="1736823273" sldId="2147483686"/>
            <pc:sldLayoutMk cId="2871000692" sldId="2147483687"/>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3542682297" sldId="2147483688"/>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268577655" sldId="2147483689"/>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588627902" sldId="2147483690"/>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3421220074" sldId="2147483691"/>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3030300115" sldId="2147483692"/>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031699753" sldId="2147483693"/>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499941036" sldId="2147483694"/>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471804500" sldId="2147483695"/>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332673891" sldId="2147483696"/>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624264232" sldId="2147483697"/>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3669915563" sldId="2147483698"/>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4159204013" sldId="2147483699"/>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227557324" sldId="2147483700"/>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536155308" sldId="2147483701"/>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756772832" sldId="2147483702"/>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916436878" sldId="2147483703"/>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765465285" sldId="2147483704"/>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4186606226" sldId="2147483705"/>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91583936" sldId="2147483706"/>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4076606656" sldId="2147483707"/>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533209108" sldId="2147483708"/>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797256611" sldId="2147483709"/>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621093973" sldId="2147483710"/>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529035758" sldId="2147483711"/>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520341248" sldId="2147483712"/>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480329430" sldId="2147483713"/>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901808640" sldId="2147483714"/>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3401618626" sldId="2147483715"/>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4037468363" sldId="2147483716"/>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3293775049" sldId="2147483717"/>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490494499" sldId="2147483718"/>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362729531" sldId="2147483719"/>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641158463" sldId="2147483720"/>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600475274" sldId="2147483721"/>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10133712" sldId="2147483722"/>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858716291" sldId="2147483723"/>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433785511" sldId="2147483724"/>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4073953213" sldId="2147483725"/>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3425704678" sldId="2147483726"/>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332833604" sldId="2147483727"/>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706806623" sldId="2147483728"/>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040937049" sldId="2147483729"/>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330932757" sldId="2147483730"/>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116526685" sldId="2147483731"/>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14033991" sldId="2147483732"/>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3077877981" sldId="2147483733"/>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36718242" sldId="2147483734"/>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599324421" sldId="2147483735"/>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495586633" sldId="2147483736"/>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056258913" sldId="2147483737"/>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844191417" sldId="2147483738"/>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950507622" sldId="2147483739"/>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1878548212" sldId="2147483740"/>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889540367" sldId="2147483741"/>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142089540" sldId="2147483742"/>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488492653" sldId="2147483743"/>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2764044757" sldId="2147483744"/>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3723649882" sldId="2147483745"/>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626634643" sldId="2147483746"/>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822792053" sldId="2147483747"/>
          </pc:sldLayoutMkLst>
        </pc:sldLayoutChg>
        <pc:sldLayoutChg chg="del">
          <pc:chgData name="Dagum, Jessilyn (DOH)" userId="8044fb94-c487-48c3-a698-458a1f6e067b" providerId="ADAL" clId="{DAC243EE-C3BB-4CDD-91EC-ADC0B90802DE}" dt="2025-04-22T09:00:27.940" v="210" actId="47"/>
          <pc:sldLayoutMkLst>
            <pc:docMk/>
            <pc:sldMasterMk cId="1736823273" sldId="2147483686"/>
            <pc:sldLayoutMk cId="621361894" sldId="2147483748"/>
          </pc:sldLayoutMkLst>
        </pc:sldLayoutChg>
      </pc:sldMasterChg>
    </pc:docChg>
  </pc:docChgLst>
  <pc:docChgLst>
    <pc:chgData name="Bradywood, Alison C (DOH)" userId="S::alison.bradywood@doh.wa.gov::0783d44a-8e9d-40cb-99ee-5eb1a4e6eb94" providerId="AD" clId="Web-{D770D3C9-03D8-F82B-75C3-28162D3BDA75}"/>
    <pc:docChg chg="modSld">
      <pc:chgData name="Bradywood, Alison C (DOH)" userId="S::alison.bradywood@doh.wa.gov::0783d44a-8e9d-40cb-99ee-5eb1a4e6eb94" providerId="AD" clId="Web-{D770D3C9-03D8-F82B-75C3-28162D3BDA75}" dt="2025-04-22T16:49:56.129" v="259" actId="20577"/>
      <pc:docMkLst>
        <pc:docMk/>
      </pc:docMkLst>
      <pc:sldChg chg="modSp">
        <pc:chgData name="Bradywood, Alison C (DOH)" userId="S::alison.bradywood@doh.wa.gov::0783d44a-8e9d-40cb-99ee-5eb1a4e6eb94" providerId="AD" clId="Web-{D770D3C9-03D8-F82B-75C3-28162D3BDA75}" dt="2025-04-22T16:48:46.940" v="258" actId="20577"/>
        <pc:sldMkLst>
          <pc:docMk/>
          <pc:sldMk cId="415048222" sldId="257"/>
        </pc:sldMkLst>
        <pc:spChg chg="mod">
          <ac:chgData name="Bradywood, Alison C (DOH)" userId="S::alison.bradywood@doh.wa.gov::0783d44a-8e9d-40cb-99ee-5eb1a4e6eb94" providerId="AD" clId="Web-{D770D3C9-03D8-F82B-75C3-28162D3BDA75}" dt="2025-04-22T16:48:46.940" v="258" actId="20577"/>
          <ac:spMkLst>
            <pc:docMk/>
            <pc:sldMk cId="415048222" sldId="257"/>
            <ac:spMk id="3" creationId="{77FCBDAB-CA60-A31D-3C9B-380DCFE591D1}"/>
          </ac:spMkLst>
        </pc:spChg>
      </pc:sldChg>
      <pc:sldChg chg="modSp">
        <pc:chgData name="Bradywood, Alison C (DOH)" userId="S::alison.bradywood@doh.wa.gov::0783d44a-8e9d-40cb-99ee-5eb1a4e6eb94" providerId="AD" clId="Web-{D770D3C9-03D8-F82B-75C3-28162D3BDA75}" dt="2025-04-22T15:57:25.356" v="144" actId="20577"/>
        <pc:sldMkLst>
          <pc:docMk/>
          <pc:sldMk cId="1168771610" sldId="260"/>
        </pc:sldMkLst>
        <pc:spChg chg="mod">
          <ac:chgData name="Bradywood, Alison C (DOH)" userId="S::alison.bradywood@doh.wa.gov::0783d44a-8e9d-40cb-99ee-5eb1a4e6eb94" providerId="AD" clId="Web-{D770D3C9-03D8-F82B-75C3-28162D3BDA75}" dt="2025-04-22T15:56:14.293" v="125" actId="20577"/>
          <ac:spMkLst>
            <pc:docMk/>
            <pc:sldMk cId="1168771610" sldId="260"/>
            <ac:spMk id="4" creationId="{37BFFDB6-F297-F0EF-7663-A3932E36EB5E}"/>
          </ac:spMkLst>
        </pc:spChg>
        <pc:spChg chg="mod">
          <ac:chgData name="Bradywood, Alison C (DOH)" userId="S::alison.bradywood@doh.wa.gov::0783d44a-8e9d-40cb-99ee-5eb1a4e6eb94" providerId="AD" clId="Web-{D770D3C9-03D8-F82B-75C3-28162D3BDA75}" dt="2025-04-22T15:57:25.356" v="144" actId="20577"/>
          <ac:spMkLst>
            <pc:docMk/>
            <pc:sldMk cId="1168771610" sldId="260"/>
            <ac:spMk id="5" creationId="{FCE0377F-8FBD-33B5-7D53-DFDA1435F417}"/>
          </ac:spMkLst>
        </pc:spChg>
      </pc:sldChg>
      <pc:sldChg chg="addSp modSp">
        <pc:chgData name="Bradywood, Alison C (DOH)" userId="S::alison.bradywood@doh.wa.gov::0783d44a-8e9d-40cb-99ee-5eb1a4e6eb94" providerId="AD" clId="Web-{D770D3C9-03D8-F82B-75C3-28162D3BDA75}" dt="2025-04-22T15:59:47.623" v="206" actId="1076"/>
        <pc:sldMkLst>
          <pc:docMk/>
          <pc:sldMk cId="3713711447" sldId="306"/>
        </pc:sldMkLst>
        <pc:spChg chg="mod">
          <ac:chgData name="Bradywood, Alison C (DOH)" userId="S::alison.bradywood@doh.wa.gov::0783d44a-8e9d-40cb-99ee-5eb1a4e6eb94" providerId="AD" clId="Web-{D770D3C9-03D8-F82B-75C3-28162D3BDA75}" dt="2025-04-22T15:57:40.309" v="146" actId="20577"/>
          <ac:spMkLst>
            <pc:docMk/>
            <pc:sldMk cId="3713711447" sldId="306"/>
            <ac:spMk id="2" creationId="{1F068DF0-C94C-BE0D-EF31-2AC2AFB1D18C}"/>
          </ac:spMkLst>
        </pc:spChg>
        <pc:spChg chg="mod">
          <ac:chgData name="Bradywood, Alison C (DOH)" userId="S::alison.bradywood@doh.wa.gov::0783d44a-8e9d-40cb-99ee-5eb1a4e6eb94" providerId="AD" clId="Web-{D770D3C9-03D8-F82B-75C3-28162D3BDA75}" dt="2025-04-22T15:59:39.576" v="204" actId="20577"/>
          <ac:spMkLst>
            <pc:docMk/>
            <pc:sldMk cId="3713711447" sldId="306"/>
            <ac:spMk id="3" creationId="{81ABC66A-DFC9-2350-D6C0-DF160CD66DDF}"/>
          </ac:spMkLst>
        </pc:spChg>
        <pc:spChg chg="mod">
          <ac:chgData name="Bradywood, Alison C (DOH)" userId="S::alison.bradywood@doh.wa.gov::0783d44a-8e9d-40cb-99ee-5eb1a4e6eb94" providerId="AD" clId="Web-{D770D3C9-03D8-F82B-75C3-28162D3BDA75}" dt="2025-04-22T15:59:27.873" v="202" actId="20577"/>
          <ac:spMkLst>
            <pc:docMk/>
            <pc:sldMk cId="3713711447" sldId="306"/>
            <ac:spMk id="4" creationId="{E792A2CE-21D9-2BED-905C-FEAF3CF432B9}"/>
          </ac:spMkLst>
        </pc:spChg>
        <pc:spChg chg="add mod">
          <ac:chgData name="Bradywood, Alison C (DOH)" userId="S::alison.bradywood@doh.wa.gov::0783d44a-8e9d-40cb-99ee-5eb1a4e6eb94" providerId="AD" clId="Web-{D770D3C9-03D8-F82B-75C3-28162D3BDA75}" dt="2025-04-22T15:59:01.966" v="195" actId="20577"/>
          <ac:spMkLst>
            <pc:docMk/>
            <pc:sldMk cId="3713711447" sldId="306"/>
            <ac:spMk id="5" creationId="{D3E374AD-87A6-37D3-6906-0B2E495CEC99}"/>
          </ac:spMkLst>
        </pc:spChg>
        <pc:picChg chg="mod">
          <ac:chgData name="Bradywood, Alison C (DOH)" userId="S::alison.bradywood@doh.wa.gov::0783d44a-8e9d-40cb-99ee-5eb1a4e6eb94" providerId="AD" clId="Web-{D770D3C9-03D8-F82B-75C3-28162D3BDA75}" dt="2025-04-22T15:59:47.623" v="206" actId="1076"/>
          <ac:picMkLst>
            <pc:docMk/>
            <pc:sldMk cId="3713711447" sldId="306"/>
            <ac:picMk id="7" creationId="{3DC96EE1-E01D-D651-9171-D8A64F0F3DAA}"/>
          </ac:picMkLst>
        </pc:picChg>
        <pc:picChg chg="mod">
          <ac:chgData name="Bradywood, Alison C (DOH)" userId="S::alison.bradywood@doh.wa.gov::0783d44a-8e9d-40cb-99ee-5eb1a4e6eb94" providerId="AD" clId="Web-{D770D3C9-03D8-F82B-75C3-28162D3BDA75}" dt="2025-04-22T15:59:45.154" v="205" actId="1076"/>
          <ac:picMkLst>
            <pc:docMk/>
            <pc:sldMk cId="3713711447" sldId="306"/>
            <ac:picMk id="10" creationId="{672668EE-4A39-0E8E-1C20-FF463DDE1E27}"/>
          </ac:picMkLst>
        </pc:picChg>
      </pc:sldChg>
      <pc:sldChg chg="modSp">
        <pc:chgData name="Bradywood, Alison C (DOH)" userId="S::alison.bradywood@doh.wa.gov::0783d44a-8e9d-40cb-99ee-5eb1a4e6eb94" providerId="AD" clId="Web-{D770D3C9-03D8-F82B-75C3-28162D3BDA75}" dt="2025-04-22T16:02:41.608" v="233" actId="1076"/>
        <pc:sldMkLst>
          <pc:docMk/>
          <pc:sldMk cId="1640140257" sldId="307"/>
        </pc:sldMkLst>
        <pc:spChg chg="mod">
          <ac:chgData name="Bradywood, Alison C (DOH)" userId="S::alison.bradywood@doh.wa.gov::0783d44a-8e9d-40cb-99ee-5eb1a4e6eb94" providerId="AD" clId="Web-{D770D3C9-03D8-F82B-75C3-28162D3BDA75}" dt="2025-04-22T16:02:10.343" v="224" actId="20577"/>
          <ac:spMkLst>
            <pc:docMk/>
            <pc:sldMk cId="1640140257" sldId="307"/>
            <ac:spMk id="3" creationId="{90C1A935-AABB-0D26-CC65-17875CA57F0B}"/>
          </ac:spMkLst>
        </pc:spChg>
        <pc:spChg chg="mod">
          <ac:chgData name="Bradywood, Alison C (DOH)" userId="S::alison.bradywood@doh.wa.gov::0783d44a-8e9d-40cb-99ee-5eb1a4e6eb94" providerId="AD" clId="Web-{D770D3C9-03D8-F82B-75C3-28162D3BDA75}" dt="2025-04-22T16:02:13.421" v="225" actId="20577"/>
          <ac:spMkLst>
            <pc:docMk/>
            <pc:sldMk cId="1640140257" sldId="307"/>
            <ac:spMk id="4" creationId="{668A5F74-D5FC-20D7-A58C-BDEE687A4F71}"/>
          </ac:spMkLst>
        </pc:spChg>
        <pc:picChg chg="mod">
          <ac:chgData name="Bradywood, Alison C (DOH)" userId="S::alison.bradywood@doh.wa.gov::0783d44a-8e9d-40cb-99ee-5eb1a4e6eb94" providerId="AD" clId="Web-{D770D3C9-03D8-F82B-75C3-28162D3BDA75}" dt="2025-04-22T16:02:41.608" v="233" actId="1076"/>
          <ac:picMkLst>
            <pc:docMk/>
            <pc:sldMk cId="1640140257" sldId="307"/>
            <ac:picMk id="8" creationId="{543DA415-DC5F-43AF-E059-74FEB853B2F6}"/>
          </ac:picMkLst>
        </pc:picChg>
        <pc:picChg chg="mod">
          <ac:chgData name="Bradywood, Alison C (DOH)" userId="S::alison.bradywood@doh.wa.gov::0783d44a-8e9d-40cb-99ee-5eb1a4e6eb94" providerId="AD" clId="Web-{D770D3C9-03D8-F82B-75C3-28162D3BDA75}" dt="2025-04-22T16:02:39.733" v="232" actId="1076"/>
          <ac:picMkLst>
            <pc:docMk/>
            <pc:sldMk cId="1640140257" sldId="307"/>
            <ac:picMk id="12" creationId="{A63AD307-494E-6D29-12EF-ADA9245B5A56}"/>
          </ac:picMkLst>
        </pc:picChg>
        <pc:picChg chg="mod">
          <ac:chgData name="Bradywood, Alison C (DOH)" userId="S::alison.bradywood@doh.wa.gov::0783d44a-8e9d-40cb-99ee-5eb1a4e6eb94" providerId="AD" clId="Web-{D770D3C9-03D8-F82B-75C3-28162D3BDA75}" dt="2025-04-22T16:01:11.358" v="213" actId="1076"/>
          <ac:picMkLst>
            <pc:docMk/>
            <pc:sldMk cId="1640140257" sldId="307"/>
            <ac:picMk id="14" creationId="{40E1FD0E-EE67-FCA8-7A08-435C62C820E3}"/>
          </ac:picMkLst>
        </pc:picChg>
      </pc:sldChg>
      <pc:sldChg chg="modSp">
        <pc:chgData name="Bradywood, Alison C (DOH)" userId="S::alison.bradywood@doh.wa.gov::0783d44a-8e9d-40cb-99ee-5eb1a4e6eb94" providerId="AD" clId="Web-{D770D3C9-03D8-F82B-75C3-28162D3BDA75}" dt="2025-04-22T16:02:36.218" v="231" actId="1076"/>
        <pc:sldMkLst>
          <pc:docMk/>
          <pc:sldMk cId="1387855193" sldId="308"/>
        </pc:sldMkLst>
        <pc:spChg chg="mod">
          <ac:chgData name="Bradywood, Alison C (DOH)" userId="S::alison.bradywood@doh.wa.gov::0783d44a-8e9d-40cb-99ee-5eb1a4e6eb94" providerId="AD" clId="Web-{D770D3C9-03D8-F82B-75C3-28162D3BDA75}" dt="2025-04-22T16:02:18.389" v="226" actId="20577"/>
          <ac:spMkLst>
            <pc:docMk/>
            <pc:sldMk cId="1387855193" sldId="308"/>
            <ac:spMk id="3" creationId="{6434BB14-36DB-D078-09F3-C8D8DF8EF854}"/>
          </ac:spMkLst>
        </pc:spChg>
        <pc:spChg chg="mod">
          <ac:chgData name="Bradywood, Alison C (DOH)" userId="S::alison.bradywood@doh.wa.gov::0783d44a-8e9d-40cb-99ee-5eb1a4e6eb94" providerId="AD" clId="Web-{D770D3C9-03D8-F82B-75C3-28162D3BDA75}" dt="2025-04-22T16:02:21.936" v="227" actId="20577"/>
          <ac:spMkLst>
            <pc:docMk/>
            <pc:sldMk cId="1387855193" sldId="308"/>
            <ac:spMk id="4" creationId="{C1E9CD07-7160-54DA-48E5-9869ED0723DE}"/>
          </ac:spMkLst>
        </pc:spChg>
        <pc:picChg chg="mod">
          <ac:chgData name="Bradywood, Alison C (DOH)" userId="S::alison.bradywood@doh.wa.gov::0783d44a-8e9d-40cb-99ee-5eb1a4e6eb94" providerId="AD" clId="Web-{D770D3C9-03D8-F82B-75C3-28162D3BDA75}" dt="2025-04-22T16:02:36.218" v="231" actId="1076"/>
          <ac:picMkLst>
            <pc:docMk/>
            <pc:sldMk cId="1387855193" sldId="308"/>
            <ac:picMk id="6" creationId="{55E09C3A-885F-AE20-26ED-3C9D394A8CF9}"/>
          </ac:picMkLst>
        </pc:picChg>
        <pc:picChg chg="mod">
          <ac:chgData name="Bradywood, Alison C (DOH)" userId="S::alison.bradywood@doh.wa.gov::0783d44a-8e9d-40cb-99ee-5eb1a4e6eb94" providerId="AD" clId="Web-{D770D3C9-03D8-F82B-75C3-28162D3BDA75}" dt="2025-04-22T16:02:34.405" v="230" actId="1076"/>
          <ac:picMkLst>
            <pc:docMk/>
            <pc:sldMk cId="1387855193" sldId="308"/>
            <ac:picMk id="8" creationId="{61F0E091-5B4E-30B0-0D4E-9BA4419C29C6}"/>
          </ac:picMkLst>
        </pc:picChg>
        <pc:picChg chg="mod">
          <ac:chgData name="Bradywood, Alison C (DOH)" userId="S::alison.bradywood@doh.wa.gov::0783d44a-8e9d-40cb-99ee-5eb1a4e6eb94" providerId="AD" clId="Web-{D770D3C9-03D8-F82B-75C3-28162D3BDA75}" dt="2025-04-22T16:02:31.686" v="229" actId="1076"/>
          <ac:picMkLst>
            <pc:docMk/>
            <pc:sldMk cId="1387855193" sldId="308"/>
            <ac:picMk id="12" creationId="{FD595242-37EC-9712-962A-3CA0E0F1199A}"/>
          </ac:picMkLst>
        </pc:picChg>
        <pc:picChg chg="mod">
          <ac:chgData name="Bradywood, Alison C (DOH)" userId="S::alison.bradywood@doh.wa.gov::0783d44a-8e9d-40cb-99ee-5eb1a4e6eb94" providerId="AD" clId="Web-{D770D3C9-03D8-F82B-75C3-28162D3BDA75}" dt="2025-04-22T16:02:27.202" v="228" actId="1076"/>
          <ac:picMkLst>
            <pc:docMk/>
            <pc:sldMk cId="1387855193" sldId="308"/>
            <ac:picMk id="14" creationId="{A4F03258-CB2C-D6CE-6812-074CD454277E}"/>
          </ac:picMkLst>
        </pc:picChg>
      </pc:sldChg>
      <pc:sldChg chg="modSp">
        <pc:chgData name="Bradywood, Alison C (DOH)" userId="S::alison.bradywood@doh.wa.gov::0783d44a-8e9d-40cb-99ee-5eb1a4e6eb94" providerId="AD" clId="Web-{D770D3C9-03D8-F82B-75C3-28162D3BDA75}" dt="2025-04-22T16:03:22.031" v="238" actId="1076"/>
        <pc:sldMkLst>
          <pc:docMk/>
          <pc:sldMk cId="2330841698" sldId="313"/>
        </pc:sldMkLst>
        <pc:spChg chg="mod">
          <ac:chgData name="Bradywood, Alison C (DOH)" userId="S::alison.bradywood@doh.wa.gov::0783d44a-8e9d-40cb-99ee-5eb1a4e6eb94" providerId="AD" clId="Web-{D770D3C9-03D8-F82B-75C3-28162D3BDA75}" dt="2025-04-22T16:03:12.265" v="235" actId="20577"/>
          <ac:spMkLst>
            <pc:docMk/>
            <pc:sldMk cId="2330841698" sldId="313"/>
            <ac:spMk id="3" creationId="{D79D5C6E-876C-A361-A2BD-DBE3258330CD}"/>
          </ac:spMkLst>
        </pc:spChg>
        <pc:picChg chg="mod">
          <ac:chgData name="Bradywood, Alison C (DOH)" userId="S::alison.bradywood@doh.wa.gov::0783d44a-8e9d-40cb-99ee-5eb1a4e6eb94" providerId="AD" clId="Web-{D770D3C9-03D8-F82B-75C3-28162D3BDA75}" dt="2025-04-22T16:03:22.031" v="238" actId="1076"/>
          <ac:picMkLst>
            <pc:docMk/>
            <pc:sldMk cId="2330841698" sldId="313"/>
            <ac:picMk id="10" creationId="{848911FB-5DB5-9475-BB6A-49A098A7D9DF}"/>
          </ac:picMkLst>
        </pc:picChg>
        <pc:picChg chg="mod">
          <ac:chgData name="Bradywood, Alison C (DOH)" userId="S::alison.bradywood@doh.wa.gov::0783d44a-8e9d-40cb-99ee-5eb1a4e6eb94" providerId="AD" clId="Web-{D770D3C9-03D8-F82B-75C3-28162D3BDA75}" dt="2025-04-22T16:03:20.749" v="237" actId="1076"/>
          <ac:picMkLst>
            <pc:docMk/>
            <pc:sldMk cId="2330841698" sldId="313"/>
            <ac:picMk id="15" creationId="{033F0C50-CF95-7F4D-3B8F-14B84E5171DE}"/>
          </ac:picMkLst>
        </pc:picChg>
      </pc:sldChg>
      <pc:sldChg chg="modSp">
        <pc:chgData name="Bradywood, Alison C (DOH)" userId="S::alison.bradywood@doh.wa.gov::0783d44a-8e9d-40cb-99ee-5eb1a4e6eb94" providerId="AD" clId="Web-{D770D3C9-03D8-F82B-75C3-28162D3BDA75}" dt="2025-04-22T15:52:39.792" v="14" actId="1076"/>
        <pc:sldMkLst>
          <pc:docMk/>
          <pc:sldMk cId="250642316" sldId="2147471073"/>
        </pc:sldMkLst>
        <pc:spChg chg="mod">
          <ac:chgData name="Bradywood, Alison C (DOH)" userId="S::alison.bradywood@doh.wa.gov::0783d44a-8e9d-40cb-99ee-5eb1a4e6eb94" providerId="AD" clId="Web-{D770D3C9-03D8-F82B-75C3-28162D3BDA75}" dt="2025-04-22T15:52:39.792" v="14" actId="1076"/>
          <ac:spMkLst>
            <pc:docMk/>
            <pc:sldMk cId="250642316" sldId="2147471073"/>
            <ac:spMk id="4" creationId="{6D5A5853-2FB7-D742-E6F0-C6E1ED3BB313}"/>
          </ac:spMkLst>
        </pc:spChg>
      </pc:sldChg>
      <pc:sldChg chg="modSp">
        <pc:chgData name="Bradywood, Alison C (DOH)" userId="S::alison.bradywood@doh.wa.gov::0783d44a-8e9d-40cb-99ee-5eb1a4e6eb94" providerId="AD" clId="Web-{D770D3C9-03D8-F82B-75C3-28162D3BDA75}" dt="2025-04-22T15:54:22.277" v="89" actId="20577"/>
        <pc:sldMkLst>
          <pc:docMk/>
          <pc:sldMk cId="757949150" sldId="2147471076"/>
        </pc:sldMkLst>
        <pc:spChg chg="mod">
          <ac:chgData name="Bradywood, Alison C (DOH)" userId="S::alison.bradywood@doh.wa.gov::0783d44a-8e9d-40cb-99ee-5eb1a4e6eb94" providerId="AD" clId="Web-{D770D3C9-03D8-F82B-75C3-28162D3BDA75}" dt="2025-04-22T15:53:21.355" v="24" actId="20577"/>
          <ac:spMkLst>
            <pc:docMk/>
            <pc:sldMk cId="757949150" sldId="2147471076"/>
            <ac:spMk id="4" creationId="{A8D9D96D-4ABB-0CA7-4A8D-E70E65E2D7A3}"/>
          </ac:spMkLst>
        </pc:spChg>
        <pc:spChg chg="mod">
          <ac:chgData name="Bradywood, Alison C (DOH)" userId="S::alison.bradywood@doh.wa.gov::0783d44a-8e9d-40cb-99ee-5eb1a4e6eb94" providerId="AD" clId="Web-{D770D3C9-03D8-F82B-75C3-28162D3BDA75}" dt="2025-04-22T15:54:22.277" v="89" actId="20577"/>
          <ac:spMkLst>
            <pc:docMk/>
            <pc:sldMk cId="757949150" sldId="2147471076"/>
            <ac:spMk id="5" creationId="{621ACAD1-5EDD-1CE0-90B4-D1FDF6D3EF5E}"/>
          </ac:spMkLst>
        </pc:spChg>
      </pc:sldChg>
      <pc:sldChg chg="modSp">
        <pc:chgData name="Bradywood, Alison C (DOH)" userId="S::alison.bradywood@doh.wa.gov::0783d44a-8e9d-40cb-99ee-5eb1a4e6eb94" providerId="AD" clId="Web-{D770D3C9-03D8-F82B-75C3-28162D3BDA75}" dt="2025-04-22T15:55:12.652" v="111" actId="20577"/>
        <pc:sldMkLst>
          <pc:docMk/>
          <pc:sldMk cId="177409500" sldId="2147471078"/>
        </pc:sldMkLst>
        <pc:spChg chg="mod">
          <ac:chgData name="Bradywood, Alison C (DOH)" userId="S::alison.bradywood@doh.wa.gov::0783d44a-8e9d-40cb-99ee-5eb1a4e6eb94" providerId="AD" clId="Web-{D770D3C9-03D8-F82B-75C3-28162D3BDA75}" dt="2025-04-22T15:55:12.652" v="111" actId="20577"/>
          <ac:spMkLst>
            <pc:docMk/>
            <pc:sldMk cId="177409500" sldId="2147471078"/>
            <ac:spMk id="6" creationId="{721527FF-A447-FD40-FC28-71D1CA0FBD20}"/>
          </ac:spMkLst>
        </pc:spChg>
      </pc:sldChg>
      <pc:sldChg chg="modSp">
        <pc:chgData name="Bradywood, Alison C (DOH)" userId="S::alison.bradywood@doh.wa.gov::0783d44a-8e9d-40cb-99ee-5eb1a4e6eb94" providerId="AD" clId="Web-{D770D3C9-03D8-F82B-75C3-28162D3BDA75}" dt="2025-04-22T16:49:56.129" v="259" actId="20577"/>
        <pc:sldMkLst>
          <pc:docMk/>
          <pc:sldMk cId="1039023296" sldId="2147471080"/>
        </pc:sldMkLst>
        <pc:spChg chg="mod">
          <ac:chgData name="Bradywood, Alison C (DOH)" userId="S::alison.bradywood@doh.wa.gov::0783d44a-8e9d-40cb-99ee-5eb1a4e6eb94" providerId="AD" clId="Web-{D770D3C9-03D8-F82B-75C3-28162D3BDA75}" dt="2025-04-22T16:49:56.129" v="259" actId="20577"/>
          <ac:spMkLst>
            <pc:docMk/>
            <pc:sldMk cId="1039023296" sldId="2147471080"/>
            <ac:spMk id="3" creationId="{346A0A6C-DF71-B1F4-3B5F-FF6226563C3D}"/>
          </ac:spMkLst>
        </pc:spChg>
      </pc:sldChg>
    </pc:docChg>
  </pc:docChgLst>
  <pc:docChgLst>
    <pc:chgData name="Argel, Reuben S (DOH)" userId="S::reuben.argel@doh.wa.gov::a7566ca3-766a-4fae-8f93-a3c00b13e20f" providerId="AD" clId="Web-{9732B767-8953-B778-9B33-9443D5CF0E6C}"/>
    <pc:docChg chg="modSld">
      <pc:chgData name="Argel, Reuben S (DOH)" userId="S::reuben.argel@doh.wa.gov::a7566ca3-766a-4fae-8f93-a3c00b13e20f" providerId="AD" clId="Web-{9732B767-8953-B778-9B33-9443D5CF0E6C}" dt="2025-04-17T23:14:49.409" v="16" actId="20577"/>
      <pc:docMkLst>
        <pc:docMk/>
      </pc:docMkLst>
      <pc:sldChg chg="modSp">
        <pc:chgData name="Argel, Reuben S (DOH)" userId="S::reuben.argel@doh.wa.gov::a7566ca3-766a-4fae-8f93-a3c00b13e20f" providerId="AD" clId="Web-{9732B767-8953-B778-9B33-9443D5CF0E6C}" dt="2025-04-17T23:14:49.409" v="16" actId="20577"/>
        <pc:sldMkLst>
          <pc:docMk/>
          <pc:sldMk cId="633165433" sldId="2147471069"/>
        </pc:sldMkLst>
        <pc:spChg chg="mod">
          <ac:chgData name="Argel, Reuben S (DOH)" userId="S::reuben.argel@doh.wa.gov::a7566ca3-766a-4fae-8f93-a3c00b13e20f" providerId="AD" clId="Web-{9732B767-8953-B778-9B33-9443D5CF0E6C}" dt="2025-04-17T23:14:49.409" v="16" actId="20577"/>
          <ac:spMkLst>
            <pc:docMk/>
            <pc:sldMk cId="633165433" sldId="2147471069"/>
            <ac:spMk id="3" creationId="{9384B732-8347-65FF-D594-A927428F51EE}"/>
          </ac:spMkLst>
        </pc:spChg>
      </pc:sldChg>
      <pc:sldChg chg="modSp">
        <pc:chgData name="Argel, Reuben S (DOH)" userId="S::reuben.argel@doh.wa.gov::a7566ca3-766a-4fae-8f93-a3c00b13e20f" providerId="AD" clId="Web-{9732B767-8953-B778-9B33-9443D5CF0E6C}" dt="2025-04-17T22:53:30.729" v="4" actId="20577"/>
        <pc:sldMkLst>
          <pc:docMk/>
          <pc:sldMk cId="250642316" sldId="2147471073"/>
        </pc:sldMkLst>
        <pc:spChg chg="mod">
          <ac:chgData name="Argel, Reuben S (DOH)" userId="S::reuben.argel@doh.wa.gov::a7566ca3-766a-4fae-8f93-a3c00b13e20f" providerId="AD" clId="Web-{9732B767-8953-B778-9B33-9443D5CF0E6C}" dt="2025-04-17T22:53:30.729" v="4" actId="20577"/>
          <ac:spMkLst>
            <pc:docMk/>
            <pc:sldMk cId="250642316" sldId="2147471073"/>
            <ac:spMk id="10" creationId="{529F4782-4874-1EBB-1990-5B60CC4AE7C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8E3AA0F-7B50-4BFC-B13E-69A673CD4D8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1CAAA5C-0D63-4396-A67D-13FC4ED7E7C1}">
      <dgm:prSet custT="1"/>
      <dgm:spPr/>
      <dgm:t>
        <a:bodyPr/>
        <a:lstStyle/>
        <a:p>
          <a:pPr>
            <a:lnSpc>
              <a:spcPct val="100000"/>
            </a:lnSpc>
          </a:pPr>
          <a:r>
            <a:rPr lang="en-US" sz="1400" b="0"/>
            <a:t>Original</a:t>
          </a:r>
          <a:r>
            <a:rPr lang="en-US" sz="1400" b="1"/>
            <a:t> CR-101 filed in September 2024 </a:t>
          </a:r>
          <a:r>
            <a:rPr lang="en-US" sz="1400"/>
            <a:t>to implement skills testing into nursing assistant training programs. </a:t>
          </a:r>
        </a:p>
      </dgm:t>
    </dgm:pt>
    <dgm:pt modelId="{65ECE6F7-205F-48C3-9196-3DF1F8D7515C}" type="parTrans" cxnId="{0EC87CFA-86E1-4E3E-8949-1D10711CDB0A}">
      <dgm:prSet/>
      <dgm:spPr/>
      <dgm:t>
        <a:bodyPr/>
        <a:lstStyle/>
        <a:p>
          <a:endParaRPr lang="en-US"/>
        </a:p>
      </dgm:t>
    </dgm:pt>
    <dgm:pt modelId="{E9C489EE-06E7-4D52-B1DD-2723E6B9387C}" type="sibTrans" cxnId="{0EC87CFA-86E1-4E3E-8949-1D10711CDB0A}">
      <dgm:prSet/>
      <dgm:spPr/>
      <dgm:t>
        <a:bodyPr/>
        <a:lstStyle/>
        <a:p>
          <a:endParaRPr lang="en-US"/>
        </a:p>
      </dgm:t>
    </dgm:pt>
    <dgm:pt modelId="{FD1C92F0-9461-4465-836A-47D5D4669000}">
      <dgm:prSet custT="1"/>
      <dgm:spPr/>
      <dgm:t>
        <a:bodyPr/>
        <a:lstStyle/>
        <a:p>
          <a:pPr>
            <a:lnSpc>
              <a:spcPct val="100000"/>
            </a:lnSpc>
          </a:pPr>
          <a:r>
            <a:rPr lang="en-US" sz="1400"/>
            <a:t>Board recognizes that </a:t>
          </a:r>
          <a:r>
            <a:rPr lang="en-US" sz="1400" b="1"/>
            <a:t>additional topics need to be addressed </a:t>
          </a:r>
          <a:r>
            <a:rPr lang="en-US" sz="1400"/>
            <a:t>within the rulemaking.</a:t>
          </a:r>
        </a:p>
      </dgm:t>
    </dgm:pt>
    <dgm:pt modelId="{7C04D664-CD02-46A3-BEDD-5CE8FC4BC07C}" type="parTrans" cxnId="{E389B72E-7A3E-4480-AE21-1B5B3B7ABC9C}">
      <dgm:prSet/>
      <dgm:spPr/>
      <dgm:t>
        <a:bodyPr/>
        <a:lstStyle/>
        <a:p>
          <a:endParaRPr lang="en-US"/>
        </a:p>
      </dgm:t>
    </dgm:pt>
    <dgm:pt modelId="{A4BF2807-FEFE-4C87-A845-618E4C843091}" type="sibTrans" cxnId="{E389B72E-7A3E-4480-AE21-1B5B3B7ABC9C}">
      <dgm:prSet/>
      <dgm:spPr/>
      <dgm:t>
        <a:bodyPr/>
        <a:lstStyle/>
        <a:p>
          <a:endParaRPr lang="en-US"/>
        </a:p>
      </dgm:t>
    </dgm:pt>
    <dgm:pt modelId="{5BC430B8-5DC6-4DC2-9987-AC4E30761DA4}">
      <dgm:prSet custT="1"/>
      <dgm:spPr/>
      <dgm:t>
        <a:bodyPr/>
        <a:lstStyle/>
        <a:p>
          <a:pPr>
            <a:lnSpc>
              <a:spcPct val="100000"/>
            </a:lnSpc>
          </a:pPr>
          <a:r>
            <a:rPr lang="en-US" sz="1400"/>
            <a:t>In February 2025, the board </a:t>
          </a:r>
          <a:r>
            <a:rPr lang="en-US" sz="1400" b="1"/>
            <a:t>rescinded the original CR-101 and filed a new CR-101 </a:t>
          </a:r>
          <a:r>
            <a:rPr lang="en-US" sz="1400"/>
            <a:t>to address additional topics.</a:t>
          </a:r>
        </a:p>
      </dgm:t>
    </dgm:pt>
    <dgm:pt modelId="{16E106C7-B6BE-47AC-B383-9B5CE2CD17AD}" type="parTrans" cxnId="{F88A5B35-1FDA-4E52-B297-02229A43972F}">
      <dgm:prSet/>
      <dgm:spPr/>
      <dgm:t>
        <a:bodyPr/>
        <a:lstStyle/>
        <a:p>
          <a:endParaRPr lang="en-US"/>
        </a:p>
      </dgm:t>
    </dgm:pt>
    <dgm:pt modelId="{9DBF045C-B96E-47C0-9FA3-6946DFB2DE68}" type="sibTrans" cxnId="{F88A5B35-1FDA-4E52-B297-02229A43972F}">
      <dgm:prSet/>
      <dgm:spPr/>
      <dgm:t>
        <a:bodyPr/>
        <a:lstStyle/>
        <a:p>
          <a:endParaRPr lang="en-US"/>
        </a:p>
      </dgm:t>
    </dgm:pt>
    <dgm:pt modelId="{7284E007-C5D8-4F27-9790-E0E0E77715AD}">
      <dgm:prSet custT="1"/>
      <dgm:spPr/>
      <dgm:t>
        <a:bodyPr/>
        <a:lstStyle/>
        <a:p>
          <a:pPr>
            <a:lnSpc>
              <a:spcPct val="100000"/>
            </a:lnSpc>
          </a:pPr>
          <a:r>
            <a:rPr lang="en-US" sz="1400" b="0"/>
            <a:t>Board filed a Policy Statement to </a:t>
          </a:r>
          <a:r>
            <a:rPr lang="en-US" sz="1400" b="1"/>
            <a:t>delay the enforcement of the nursing assistant specialty curricula. </a:t>
          </a:r>
        </a:p>
      </dgm:t>
    </dgm:pt>
    <dgm:pt modelId="{05CFF7E6-2105-44C3-8206-BBB61A596E33}" type="parTrans" cxnId="{638EC37A-F9B3-4767-ABDC-0DC485843EDF}">
      <dgm:prSet/>
      <dgm:spPr/>
      <dgm:t>
        <a:bodyPr/>
        <a:lstStyle/>
        <a:p>
          <a:endParaRPr lang="en-US"/>
        </a:p>
      </dgm:t>
    </dgm:pt>
    <dgm:pt modelId="{FD3F8A7C-36CA-4EDF-96BE-C9CEFD4D627E}" type="sibTrans" cxnId="{638EC37A-F9B3-4767-ABDC-0DC485843EDF}">
      <dgm:prSet/>
      <dgm:spPr/>
      <dgm:t>
        <a:bodyPr/>
        <a:lstStyle/>
        <a:p>
          <a:endParaRPr lang="en-US"/>
        </a:p>
      </dgm:t>
    </dgm:pt>
    <dgm:pt modelId="{5EC86654-6095-4C96-8D64-BE847FE9A1F8}" type="pres">
      <dgm:prSet presAssocID="{F8E3AA0F-7B50-4BFC-B13E-69A673CD4D81}" presName="root" presStyleCnt="0">
        <dgm:presLayoutVars>
          <dgm:dir/>
          <dgm:resizeHandles val="exact"/>
        </dgm:presLayoutVars>
      </dgm:prSet>
      <dgm:spPr/>
    </dgm:pt>
    <dgm:pt modelId="{80D9DF12-181D-45AF-9C4F-49C73794D361}" type="pres">
      <dgm:prSet presAssocID="{61CAAA5C-0D63-4396-A67D-13FC4ED7E7C1}" presName="compNode" presStyleCnt="0"/>
      <dgm:spPr/>
    </dgm:pt>
    <dgm:pt modelId="{E8A0DB65-29B3-42B5-AAEE-DC5C2120EB91}" type="pres">
      <dgm:prSet presAssocID="{61CAAA5C-0D63-4396-A67D-13FC4ED7E7C1}"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nk with solid fill"/>
        </a:ext>
      </dgm:extLst>
    </dgm:pt>
    <dgm:pt modelId="{6905FB3B-42A6-4222-9809-E6FE29C77573}" type="pres">
      <dgm:prSet presAssocID="{61CAAA5C-0D63-4396-A67D-13FC4ED7E7C1}" presName="spaceRect" presStyleCnt="0"/>
      <dgm:spPr/>
    </dgm:pt>
    <dgm:pt modelId="{DEF6572D-6E32-450C-BCD0-85A8AB0D0C3C}" type="pres">
      <dgm:prSet presAssocID="{61CAAA5C-0D63-4396-A67D-13FC4ED7E7C1}" presName="textRect" presStyleLbl="revTx" presStyleIdx="0" presStyleCnt="4">
        <dgm:presLayoutVars>
          <dgm:chMax val="1"/>
          <dgm:chPref val="1"/>
        </dgm:presLayoutVars>
      </dgm:prSet>
      <dgm:spPr/>
    </dgm:pt>
    <dgm:pt modelId="{4D27C794-0B64-466A-860E-03217B533AE3}" type="pres">
      <dgm:prSet presAssocID="{E9C489EE-06E7-4D52-B1DD-2723E6B9387C}" presName="sibTrans" presStyleCnt="0"/>
      <dgm:spPr/>
    </dgm:pt>
    <dgm:pt modelId="{1C55FC54-B422-41EA-B343-E4E3F23BFCD4}" type="pres">
      <dgm:prSet presAssocID="{FD1C92F0-9461-4465-836A-47D5D4669000}" presName="compNode" presStyleCnt="0"/>
      <dgm:spPr/>
    </dgm:pt>
    <dgm:pt modelId="{06394BCA-A27B-4B73-B951-37DE0759B82C}" type="pres">
      <dgm:prSet presAssocID="{FD1C92F0-9461-4465-836A-47D5D466900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734ECD31-D374-490E-BDE6-F2361EC8C454}" type="pres">
      <dgm:prSet presAssocID="{FD1C92F0-9461-4465-836A-47D5D4669000}" presName="spaceRect" presStyleCnt="0"/>
      <dgm:spPr/>
    </dgm:pt>
    <dgm:pt modelId="{42CB0400-8846-4306-8ADC-F453092E4563}" type="pres">
      <dgm:prSet presAssocID="{FD1C92F0-9461-4465-836A-47D5D4669000}" presName="textRect" presStyleLbl="revTx" presStyleIdx="1" presStyleCnt="4">
        <dgm:presLayoutVars>
          <dgm:chMax val="1"/>
          <dgm:chPref val="1"/>
        </dgm:presLayoutVars>
      </dgm:prSet>
      <dgm:spPr/>
    </dgm:pt>
    <dgm:pt modelId="{A115FB24-6DF3-4F1B-8E02-71C954B0FEC7}" type="pres">
      <dgm:prSet presAssocID="{A4BF2807-FEFE-4C87-A845-618E4C843091}" presName="sibTrans" presStyleCnt="0"/>
      <dgm:spPr/>
    </dgm:pt>
    <dgm:pt modelId="{CE22A467-AF41-4240-B50C-D110D5A53E25}" type="pres">
      <dgm:prSet presAssocID="{5BC430B8-5DC6-4DC2-9987-AC4E30761DA4}" presName="compNode" presStyleCnt="0"/>
      <dgm:spPr/>
    </dgm:pt>
    <dgm:pt modelId="{16C41E93-68BE-4CA3-BBB2-23FD25124DBA}" type="pres">
      <dgm:prSet presAssocID="{5BC430B8-5DC6-4DC2-9987-AC4E30761DA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Partially Checked with solid fill"/>
        </a:ext>
      </dgm:extLst>
    </dgm:pt>
    <dgm:pt modelId="{FE71212E-A203-43AF-B826-3B2214F7B2F6}" type="pres">
      <dgm:prSet presAssocID="{5BC430B8-5DC6-4DC2-9987-AC4E30761DA4}" presName="spaceRect" presStyleCnt="0"/>
      <dgm:spPr/>
    </dgm:pt>
    <dgm:pt modelId="{2CF9DB5E-218C-4093-A1D1-FDB6F55C3E28}" type="pres">
      <dgm:prSet presAssocID="{5BC430B8-5DC6-4DC2-9987-AC4E30761DA4}" presName="textRect" presStyleLbl="revTx" presStyleIdx="2" presStyleCnt="4">
        <dgm:presLayoutVars>
          <dgm:chMax val="1"/>
          <dgm:chPref val="1"/>
        </dgm:presLayoutVars>
      </dgm:prSet>
      <dgm:spPr/>
    </dgm:pt>
    <dgm:pt modelId="{DEAF4FEF-39AC-481C-80CC-861AD3857C3E}" type="pres">
      <dgm:prSet presAssocID="{9DBF045C-B96E-47C0-9FA3-6946DFB2DE68}" presName="sibTrans" presStyleCnt="0"/>
      <dgm:spPr/>
    </dgm:pt>
    <dgm:pt modelId="{F31BEE5D-420F-4715-AD73-4EED9CC79681}" type="pres">
      <dgm:prSet presAssocID="{7284E007-C5D8-4F27-9790-E0E0E77715AD}" presName="compNode" presStyleCnt="0"/>
      <dgm:spPr/>
    </dgm:pt>
    <dgm:pt modelId="{25A82D60-8FAF-48EC-BB33-F32A5E191384}" type="pres">
      <dgm:prSet presAssocID="{7284E007-C5D8-4F27-9790-E0E0E77715A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tract with solid fill"/>
        </a:ext>
      </dgm:extLst>
    </dgm:pt>
    <dgm:pt modelId="{79F83C07-B5E8-4E6D-B5D9-3731CB94762B}" type="pres">
      <dgm:prSet presAssocID="{7284E007-C5D8-4F27-9790-E0E0E77715AD}" presName="spaceRect" presStyleCnt="0"/>
      <dgm:spPr/>
    </dgm:pt>
    <dgm:pt modelId="{FCA3B239-9779-4905-8685-72754F4F813E}" type="pres">
      <dgm:prSet presAssocID="{7284E007-C5D8-4F27-9790-E0E0E77715AD}" presName="textRect" presStyleLbl="revTx" presStyleIdx="3" presStyleCnt="4">
        <dgm:presLayoutVars>
          <dgm:chMax val="1"/>
          <dgm:chPref val="1"/>
        </dgm:presLayoutVars>
      </dgm:prSet>
      <dgm:spPr/>
    </dgm:pt>
  </dgm:ptLst>
  <dgm:cxnLst>
    <dgm:cxn modelId="{7BFEA714-874F-4657-AF94-D4ED5F321A48}" type="presOf" srcId="{F8E3AA0F-7B50-4BFC-B13E-69A673CD4D81}" destId="{5EC86654-6095-4C96-8D64-BE847FE9A1F8}" srcOrd="0" destOrd="0" presId="urn:microsoft.com/office/officeart/2018/2/layout/IconLabelList"/>
    <dgm:cxn modelId="{E389B72E-7A3E-4480-AE21-1B5B3B7ABC9C}" srcId="{F8E3AA0F-7B50-4BFC-B13E-69A673CD4D81}" destId="{FD1C92F0-9461-4465-836A-47D5D4669000}" srcOrd="1" destOrd="0" parTransId="{7C04D664-CD02-46A3-BEDD-5CE8FC4BC07C}" sibTransId="{A4BF2807-FEFE-4C87-A845-618E4C843091}"/>
    <dgm:cxn modelId="{F88A5B35-1FDA-4E52-B297-02229A43972F}" srcId="{F8E3AA0F-7B50-4BFC-B13E-69A673CD4D81}" destId="{5BC430B8-5DC6-4DC2-9987-AC4E30761DA4}" srcOrd="2" destOrd="0" parTransId="{16E106C7-B6BE-47AC-B383-9B5CE2CD17AD}" sibTransId="{9DBF045C-B96E-47C0-9FA3-6946DFB2DE68}"/>
    <dgm:cxn modelId="{27D25676-2AF9-416F-9EDE-BB38E8EE55D5}" type="presOf" srcId="{61CAAA5C-0D63-4396-A67D-13FC4ED7E7C1}" destId="{DEF6572D-6E32-450C-BCD0-85A8AB0D0C3C}" srcOrd="0" destOrd="0" presId="urn:microsoft.com/office/officeart/2018/2/layout/IconLabelList"/>
    <dgm:cxn modelId="{638EC37A-F9B3-4767-ABDC-0DC485843EDF}" srcId="{F8E3AA0F-7B50-4BFC-B13E-69A673CD4D81}" destId="{7284E007-C5D8-4F27-9790-E0E0E77715AD}" srcOrd="3" destOrd="0" parTransId="{05CFF7E6-2105-44C3-8206-BBB61A596E33}" sibTransId="{FD3F8A7C-36CA-4EDF-96BE-C9CEFD4D627E}"/>
    <dgm:cxn modelId="{AC3DAA99-EFCC-4EBF-B7CA-445371CB9424}" type="presOf" srcId="{FD1C92F0-9461-4465-836A-47D5D4669000}" destId="{42CB0400-8846-4306-8ADC-F453092E4563}" srcOrd="0" destOrd="0" presId="urn:microsoft.com/office/officeart/2018/2/layout/IconLabelList"/>
    <dgm:cxn modelId="{CF54A7B1-94C1-46CD-B694-8BE98B9C0AE1}" type="presOf" srcId="{5BC430B8-5DC6-4DC2-9987-AC4E30761DA4}" destId="{2CF9DB5E-218C-4093-A1D1-FDB6F55C3E28}" srcOrd="0" destOrd="0" presId="urn:microsoft.com/office/officeart/2018/2/layout/IconLabelList"/>
    <dgm:cxn modelId="{8B57C9CD-6923-479C-8F65-E94C8D7A096D}" type="presOf" srcId="{7284E007-C5D8-4F27-9790-E0E0E77715AD}" destId="{FCA3B239-9779-4905-8685-72754F4F813E}" srcOrd="0" destOrd="0" presId="urn:microsoft.com/office/officeart/2018/2/layout/IconLabelList"/>
    <dgm:cxn modelId="{0EC87CFA-86E1-4E3E-8949-1D10711CDB0A}" srcId="{F8E3AA0F-7B50-4BFC-B13E-69A673CD4D81}" destId="{61CAAA5C-0D63-4396-A67D-13FC4ED7E7C1}" srcOrd="0" destOrd="0" parTransId="{65ECE6F7-205F-48C3-9196-3DF1F8D7515C}" sibTransId="{E9C489EE-06E7-4D52-B1DD-2723E6B9387C}"/>
    <dgm:cxn modelId="{FB9F1837-77C1-4C6E-B490-6AA767E0F3FF}" type="presParOf" srcId="{5EC86654-6095-4C96-8D64-BE847FE9A1F8}" destId="{80D9DF12-181D-45AF-9C4F-49C73794D361}" srcOrd="0" destOrd="0" presId="urn:microsoft.com/office/officeart/2018/2/layout/IconLabelList"/>
    <dgm:cxn modelId="{B2C3162F-5210-459A-95E5-CA1ADCFF2F3B}" type="presParOf" srcId="{80D9DF12-181D-45AF-9C4F-49C73794D361}" destId="{E8A0DB65-29B3-42B5-AAEE-DC5C2120EB91}" srcOrd="0" destOrd="0" presId="urn:microsoft.com/office/officeart/2018/2/layout/IconLabelList"/>
    <dgm:cxn modelId="{011EE4DC-1414-46C5-8694-EC6204BAFE2B}" type="presParOf" srcId="{80D9DF12-181D-45AF-9C4F-49C73794D361}" destId="{6905FB3B-42A6-4222-9809-E6FE29C77573}" srcOrd="1" destOrd="0" presId="urn:microsoft.com/office/officeart/2018/2/layout/IconLabelList"/>
    <dgm:cxn modelId="{A8B0ACC4-C9B8-4651-8425-37195069B35C}" type="presParOf" srcId="{80D9DF12-181D-45AF-9C4F-49C73794D361}" destId="{DEF6572D-6E32-450C-BCD0-85A8AB0D0C3C}" srcOrd="2" destOrd="0" presId="urn:microsoft.com/office/officeart/2018/2/layout/IconLabelList"/>
    <dgm:cxn modelId="{FA9105AD-D9AE-4643-874C-5DFEA342EDC4}" type="presParOf" srcId="{5EC86654-6095-4C96-8D64-BE847FE9A1F8}" destId="{4D27C794-0B64-466A-860E-03217B533AE3}" srcOrd="1" destOrd="0" presId="urn:microsoft.com/office/officeart/2018/2/layout/IconLabelList"/>
    <dgm:cxn modelId="{352D03D4-6D6B-4366-B394-CCCAF3C5A5FB}" type="presParOf" srcId="{5EC86654-6095-4C96-8D64-BE847FE9A1F8}" destId="{1C55FC54-B422-41EA-B343-E4E3F23BFCD4}" srcOrd="2" destOrd="0" presId="urn:microsoft.com/office/officeart/2018/2/layout/IconLabelList"/>
    <dgm:cxn modelId="{0E85E576-0C49-45F9-82D8-89C3313012EC}" type="presParOf" srcId="{1C55FC54-B422-41EA-B343-E4E3F23BFCD4}" destId="{06394BCA-A27B-4B73-B951-37DE0759B82C}" srcOrd="0" destOrd="0" presId="urn:microsoft.com/office/officeart/2018/2/layout/IconLabelList"/>
    <dgm:cxn modelId="{47EF82C8-05AB-4249-B70D-E616F6B9DF77}" type="presParOf" srcId="{1C55FC54-B422-41EA-B343-E4E3F23BFCD4}" destId="{734ECD31-D374-490E-BDE6-F2361EC8C454}" srcOrd="1" destOrd="0" presId="urn:microsoft.com/office/officeart/2018/2/layout/IconLabelList"/>
    <dgm:cxn modelId="{AA31A1CE-DFA5-4A1A-AB2D-700E7499E61D}" type="presParOf" srcId="{1C55FC54-B422-41EA-B343-E4E3F23BFCD4}" destId="{42CB0400-8846-4306-8ADC-F453092E4563}" srcOrd="2" destOrd="0" presId="urn:microsoft.com/office/officeart/2018/2/layout/IconLabelList"/>
    <dgm:cxn modelId="{91227C0F-82CC-4206-B354-079711676307}" type="presParOf" srcId="{5EC86654-6095-4C96-8D64-BE847FE9A1F8}" destId="{A115FB24-6DF3-4F1B-8E02-71C954B0FEC7}" srcOrd="3" destOrd="0" presId="urn:microsoft.com/office/officeart/2018/2/layout/IconLabelList"/>
    <dgm:cxn modelId="{0A259074-AC82-42FE-BF51-8772020116A9}" type="presParOf" srcId="{5EC86654-6095-4C96-8D64-BE847FE9A1F8}" destId="{CE22A467-AF41-4240-B50C-D110D5A53E25}" srcOrd="4" destOrd="0" presId="urn:microsoft.com/office/officeart/2018/2/layout/IconLabelList"/>
    <dgm:cxn modelId="{CE171F16-271D-4000-AF00-9DBAC5C0BBC3}" type="presParOf" srcId="{CE22A467-AF41-4240-B50C-D110D5A53E25}" destId="{16C41E93-68BE-4CA3-BBB2-23FD25124DBA}" srcOrd="0" destOrd="0" presId="urn:microsoft.com/office/officeart/2018/2/layout/IconLabelList"/>
    <dgm:cxn modelId="{62F3E9DC-1773-4B65-8BBD-F5EA1EEE1573}" type="presParOf" srcId="{CE22A467-AF41-4240-B50C-D110D5A53E25}" destId="{FE71212E-A203-43AF-B826-3B2214F7B2F6}" srcOrd="1" destOrd="0" presId="urn:microsoft.com/office/officeart/2018/2/layout/IconLabelList"/>
    <dgm:cxn modelId="{505A53F6-1A46-451E-87ED-C3F757C1CCC6}" type="presParOf" srcId="{CE22A467-AF41-4240-B50C-D110D5A53E25}" destId="{2CF9DB5E-218C-4093-A1D1-FDB6F55C3E28}" srcOrd="2" destOrd="0" presId="urn:microsoft.com/office/officeart/2018/2/layout/IconLabelList"/>
    <dgm:cxn modelId="{46C13E49-EC77-4BC4-8BBD-1191B45B1D55}" type="presParOf" srcId="{5EC86654-6095-4C96-8D64-BE847FE9A1F8}" destId="{DEAF4FEF-39AC-481C-80CC-861AD3857C3E}" srcOrd="5" destOrd="0" presId="urn:microsoft.com/office/officeart/2018/2/layout/IconLabelList"/>
    <dgm:cxn modelId="{A644515B-D648-4EDC-B045-F97DBBC5DE9A}" type="presParOf" srcId="{5EC86654-6095-4C96-8D64-BE847FE9A1F8}" destId="{F31BEE5D-420F-4715-AD73-4EED9CC79681}" srcOrd="6" destOrd="0" presId="urn:microsoft.com/office/officeart/2018/2/layout/IconLabelList"/>
    <dgm:cxn modelId="{55179326-5CF2-4749-9175-D49A3FB99FEC}" type="presParOf" srcId="{F31BEE5D-420F-4715-AD73-4EED9CC79681}" destId="{25A82D60-8FAF-48EC-BB33-F32A5E191384}" srcOrd="0" destOrd="0" presId="urn:microsoft.com/office/officeart/2018/2/layout/IconLabelList"/>
    <dgm:cxn modelId="{DFA532B3-2AAB-47CF-9483-E5919F71AFC9}" type="presParOf" srcId="{F31BEE5D-420F-4715-AD73-4EED9CC79681}" destId="{79F83C07-B5E8-4E6D-B5D9-3731CB94762B}" srcOrd="1" destOrd="0" presId="urn:microsoft.com/office/officeart/2018/2/layout/IconLabelList"/>
    <dgm:cxn modelId="{55E483F9-A032-47D5-8739-BDEDE8A0027F}" type="presParOf" srcId="{F31BEE5D-420F-4715-AD73-4EED9CC79681}" destId="{FCA3B239-9779-4905-8685-72754F4F813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7BA5A-AED9-4D55-9833-40173C43068E}" type="doc">
      <dgm:prSet loTypeId="urn:microsoft.com/office/officeart/2018/2/layout/IconLabelList" loCatId="icon" qsTypeId="urn:microsoft.com/office/officeart/2005/8/quickstyle/simple1" qsCatId="simple" csTypeId="urn:microsoft.com/office/officeart/2005/8/colors/accent1_2" csCatId="accent1" phldr="1"/>
      <dgm:spPr/>
    </dgm:pt>
    <dgm:pt modelId="{36EBF01D-65E3-42EF-8C4F-44E88164EE12}">
      <dgm:prSet phldrT="[Text]"/>
      <dgm:spPr/>
      <dgm:t>
        <a:bodyPr/>
        <a:lstStyle/>
        <a:p>
          <a:pPr>
            <a:lnSpc>
              <a:spcPct val="100000"/>
            </a:lnSpc>
          </a:pPr>
          <a:r>
            <a:rPr lang="en-US"/>
            <a:t>Mass Testing Ends</a:t>
          </a:r>
        </a:p>
      </dgm:t>
    </dgm:pt>
    <dgm:pt modelId="{D463EC99-918D-43BD-91FF-97F473F3C9DD}" type="parTrans" cxnId="{F87DD79C-5403-4A5E-A20C-3128BA6F0EBA}">
      <dgm:prSet/>
      <dgm:spPr/>
      <dgm:t>
        <a:bodyPr/>
        <a:lstStyle/>
        <a:p>
          <a:endParaRPr lang="en-US"/>
        </a:p>
      </dgm:t>
    </dgm:pt>
    <dgm:pt modelId="{BD8E2E2E-4C39-45E6-8708-8A63CEE22DB7}" type="sibTrans" cxnId="{F87DD79C-5403-4A5E-A20C-3128BA6F0EBA}">
      <dgm:prSet/>
      <dgm:spPr/>
      <dgm:t>
        <a:bodyPr/>
        <a:lstStyle/>
        <a:p>
          <a:endParaRPr lang="en-US"/>
        </a:p>
      </dgm:t>
    </dgm:pt>
    <dgm:pt modelId="{9AE71B0D-DBD9-4224-90AD-844EFB950074}">
      <dgm:prSet phldrT="[Text]"/>
      <dgm:spPr/>
      <dgm:t>
        <a:bodyPr/>
        <a:lstStyle/>
        <a:p>
          <a:pPr>
            <a:lnSpc>
              <a:spcPct val="100000"/>
            </a:lnSpc>
          </a:pPr>
          <a:r>
            <a:rPr lang="en-US"/>
            <a:t>Testing transition Credentia to Training Programs</a:t>
          </a:r>
        </a:p>
      </dgm:t>
    </dgm:pt>
    <dgm:pt modelId="{1AA83AE7-F9A9-475A-A06D-912696968D81}" type="parTrans" cxnId="{B16EA00B-D49B-4AFD-88DA-E1EAC8FC8F47}">
      <dgm:prSet/>
      <dgm:spPr/>
      <dgm:t>
        <a:bodyPr/>
        <a:lstStyle/>
        <a:p>
          <a:endParaRPr lang="en-US"/>
        </a:p>
      </dgm:t>
    </dgm:pt>
    <dgm:pt modelId="{D2115E55-6B08-48B5-B8AA-E2B9B1B43040}" type="sibTrans" cxnId="{B16EA00B-D49B-4AFD-88DA-E1EAC8FC8F47}">
      <dgm:prSet/>
      <dgm:spPr/>
      <dgm:t>
        <a:bodyPr/>
        <a:lstStyle/>
        <a:p>
          <a:endParaRPr lang="en-US"/>
        </a:p>
      </dgm:t>
    </dgm:pt>
    <dgm:pt modelId="{EC072445-38E8-4B2B-B650-469B415919FD}">
      <dgm:prSet phldrT="[Text]"/>
      <dgm:spPr/>
      <dgm:t>
        <a:bodyPr/>
        <a:lstStyle/>
        <a:p>
          <a:pPr>
            <a:lnSpc>
              <a:spcPct val="100000"/>
            </a:lnSpc>
          </a:pPr>
          <a:r>
            <a:rPr lang="en-US"/>
            <a:t>Voluntary Training Program Testing</a:t>
          </a:r>
        </a:p>
      </dgm:t>
    </dgm:pt>
    <dgm:pt modelId="{B6A02387-2836-4328-94C6-FF292F5801D2}" type="parTrans" cxnId="{6D57B402-FDB9-476D-82CC-9CDAF2089DDE}">
      <dgm:prSet/>
      <dgm:spPr/>
      <dgm:t>
        <a:bodyPr/>
        <a:lstStyle/>
        <a:p>
          <a:endParaRPr lang="en-US"/>
        </a:p>
      </dgm:t>
    </dgm:pt>
    <dgm:pt modelId="{723153FE-CF90-4A99-8534-088981D47B6B}" type="sibTrans" cxnId="{6D57B402-FDB9-476D-82CC-9CDAF2089DDE}">
      <dgm:prSet/>
      <dgm:spPr/>
      <dgm:t>
        <a:bodyPr/>
        <a:lstStyle/>
        <a:p>
          <a:endParaRPr lang="en-US"/>
        </a:p>
      </dgm:t>
    </dgm:pt>
    <dgm:pt modelId="{D6DB3800-9207-49A0-834E-3A4471C7769C}" type="pres">
      <dgm:prSet presAssocID="{CA97BA5A-AED9-4D55-9833-40173C43068E}" presName="root" presStyleCnt="0">
        <dgm:presLayoutVars>
          <dgm:dir/>
          <dgm:resizeHandles val="exact"/>
        </dgm:presLayoutVars>
      </dgm:prSet>
      <dgm:spPr/>
    </dgm:pt>
    <dgm:pt modelId="{8F09EDE5-B7DD-4144-A149-684629258D3A}" type="pres">
      <dgm:prSet presAssocID="{36EBF01D-65E3-42EF-8C4F-44E88164EE12}" presName="compNode" presStyleCnt="0"/>
      <dgm:spPr/>
    </dgm:pt>
    <dgm:pt modelId="{46154625-A4B2-489A-B11C-CFF5F2145B31}" type="pres">
      <dgm:prSet presAssocID="{36EBF01D-65E3-42EF-8C4F-44E88164EE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A684F413-2638-4530-BF4F-F571C0597486}" type="pres">
      <dgm:prSet presAssocID="{36EBF01D-65E3-42EF-8C4F-44E88164EE12}" presName="spaceRect" presStyleCnt="0"/>
      <dgm:spPr/>
    </dgm:pt>
    <dgm:pt modelId="{BE8B399B-3209-4E2E-9571-EA0C7CF9CF65}" type="pres">
      <dgm:prSet presAssocID="{36EBF01D-65E3-42EF-8C4F-44E88164EE12}" presName="textRect" presStyleLbl="revTx" presStyleIdx="0" presStyleCnt="3">
        <dgm:presLayoutVars>
          <dgm:chMax val="1"/>
          <dgm:chPref val="1"/>
        </dgm:presLayoutVars>
      </dgm:prSet>
      <dgm:spPr/>
    </dgm:pt>
    <dgm:pt modelId="{37463893-9A41-48D9-B7C4-5105DF7D4D60}" type="pres">
      <dgm:prSet presAssocID="{BD8E2E2E-4C39-45E6-8708-8A63CEE22DB7}" presName="sibTrans" presStyleCnt="0"/>
      <dgm:spPr/>
    </dgm:pt>
    <dgm:pt modelId="{61B7FFE3-7C89-4248-BAC7-EA7153821F32}" type="pres">
      <dgm:prSet presAssocID="{9AE71B0D-DBD9-4224-90AD-844EFB950074}" presName="compNode" presStyleCnt="0"/>
      <dgm:spPr/>
    </dgm:pt>
    <dgm:pt modelId="{44141132-2AB1-45F0-921D-8347B1DAC956}" type="pres">
      <dgm:prSet presAssocID="{9AE71B0D-DBD9-4224-90AD-844EFB9500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196B49EE-6F05-4031-BF14-E107F46C0E3E}" type="pres">
      <dgm:prSet presAssocID="{9AE71B0D-DBD9-4224-90AD-844EFB950074}" presName="spaceRect" presStyleCnt="0"/>
      <dgm:spPr/>
    </dgm:pt>
    <dgm:pt modelId="{B6FB66EA-A508-483C-B7D3-FE05F53974EA}" type="pres">
      <dgm:prSet presAssocID="{9AE71B0D-DBD9-4224-90AD-844EFB950074}" presName="textRect" presStyleLbl="revTx" presStyleIdx="1" presStyleCnt="3">
        <dgm:presLayoutVars>
          <dgm:chMax val="1"/>
          <dgm:chPref val="1"/>
        </dgm:presLayoutVars>
      </dgm:prSet>
      <dgm:spPr/>
    </dgm:pt>
    <dgm:pt modelId="{3B4F5466-6484-4247-B2EC-5CC6FA52853D}" type="pres">
      <dgm:prSet presAssocID="{D2115E55-6B08-48B5-B8AA-E2B9B1B43040}" presName="sibTrans" presStyleCnt="0"/>
      <dgm:spPr/>
    </dgm:pt>
    <dgm:pt modelId="{710B64AB-ED7E-4C90-B460-2FFC14D5C259}" type="pres">
      <dgm:prSet presAssocID="{EC072445-38E8-4B2B-B650-469B415919FD}" presName="compNode" presStyleCnt="0"/>
      <dgm:spPr/>
    </dgm:pt>
    <dgm:pt modelId="{3E43A6DC-F543-4B75-961F-8A215DA1C675}" type="pres">
      <dgm:prSet presAssocID="{EC072445-38E8-4B2B-B650-469B415919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4584E473-69D1-4C8F-A537-AE9F4FA412F0}" type="pres">
      <dgm:prSet presAssocID="{EC072445-38E8-4B2B-B650-469B415919FD}" presName="spaceRect" presStyleCnt="0"/>
      <dgm:spPr/>
    </dgm:pt>
    <dgm:pt modelId="{A9458EF9-3F4B-42DB-9C7F-D337F7531F19}" type="pres">
      <dgm:prSet presAssocID="{EC072445-38E8-4B2B-B650-469B415919FD}" presName="textRect" presStyleLbl="revTx" presStyleIdx="2" presStyleCnt="3">
        <dgm:presLayoutVars>
          <dgm:chMax val="1"/>
          <dgm:chPref val="1"/>
        </dgm:presLayoutVars>
      </dgm:prSet>
      <dgm:spPr/>
    </dgm:pt>
  </dgm:ptLst>
  <dgm:cxnLst>
    <dgm:cxn modelId="{6D57B402-FDB9-476D-82CC-9CDAF2089DDE}" srcId="{CA97BA5A-AED9-4D55-9833-40173C43068E}" destId="{EC072445-38E8-4B2B-B650-469B415919FD}" srcOrd="2" destOrd="0" parTransId="{B6A02387-2836-4328-94C6-FF292F5801D2}" sibTransId="{723153FE-CF90-4A99-8534-088981D47B6B}"/>
    <dgm:cxn modelId="{B16EA00B-D49B-4AFD-88DA-E1EAC8FC8F47}" srcId="{CA97BA5A-AED9-4D55-9833-40173C43068E}" destId="{9AE71B0D-DBD9-4224-90AD-844EFB950074}" srcOrd="1" destOrd="0" parTransId="{1AA83AE7-F9A9-475A-A06D-912696968D81}" sibTransId="{D2115E55-6B08-48B5-B8AA-E2B9B1B43040}"/>
    <dgm:cxn modelId="{69CB311F-31E3-437D-9D54-6F6C11C2AD38}" type="presOf" srcId="{EC072445-38E8-4B2B-B650-469B415919FD}" destId="{A9458EF9-3F4B-42DB-9C7F-D337F7531F19}" srcOrd="0" destOrd="0" presId="urn:microsoft.com/office/officeart/2018/2/layout/IconLabelList"/>
    <dgm:cxn modelId="{BED9524A-4177-4C04-BD2B-3A32F478DB6C}" type="presOf" srcId="{CA97BA5A-AED9-4D55-9833-40173C43068E}" destId="{D6DB3800-9207-49A0-834E-3A4471C7769C}" srcOrd="0" destOrd="0" presId="urn:microsoft.com/office/officeart/2018/2/layout/IconLabelList"/>
    <dgm:cxn modelId="{67B48A7E-876A-45D5-8D2B-3876213BF0F4}" type="presOf" srcId="{36EBF01D-65E3-42EF-8C4F-44E88164EE12}" destId="{BE8B399B-3209-4E2E-9571-EA0C7CF9CF65}" srcOrd="0" destOrd="0" presId="urn:microsoft.com/office/officeart/2018/2/layout/IconLabelList"/>
    <dgm:cxn modelId="{45683C8E-F091-49CC-BE5B-E2354152565A}" type="presOf" srcId="{9AE71B0D-DBD9-4224-90AD-844EFB950074}" destId="{B6FB66EA-A508-483C-B7D3-FE05F53974EA}" srcOrd="0" destOrd="0" presId="urn:microsoft.com/office/officeart/2018/2/layout/IconLabelList"/>
    <dgm:cxn modelId="{F87DD79C-5403-4A5E-A20C-3128BA6F0EBA}" srcId="{CA97BA5A-AED9-4D55-9833-40173C43068E}" destId="{36EBF01D-65E3-42EF-8C4F-44E88164EE12}" srcOrd="0" destOrd="0" parTransId="{D463EC99-918D-43BD-91FF-97F473F3C9DD}" sibTransId="{BD8E2E2E-4C39-45E6-8708-8A63CEE22DB7}"/>
    <dgm:cxn modelId="{7BFBACCD-736B-40B1-806B-3EC4B27AED48}" type="presParOf" srcId="{D6DB3800-9207-49A0-834E-3A4471C7769C}" destId="{8F09EDE5-B7DD-4144-A149-684629258D3A}" srcOrd="0" destOrd="0" presId="urn:microsoft.com/office/officeart/2018/2/layout/IconLabelList"/>
    <dgm:cxn modelId="{78082EDF-5927-4AF6-B73D-E721E102243C}" type="presParOf" srcId="{8F09EDE5-B7DD-4144-A149-684629258D3A}" destId="{46154625-A4B2-489A-B11C-CFF5F2145B31}" srcOrd="0" destOrd="0" presId="urn:microsoft.com/office/officeart/2018/2/layout/IconLabelList"/>
    <dgm:cxn modelId="{332D89CB-74F5-417F-A97B-24C2018E9BAA}" type="presParOf" srcId="{8F09EDE5-B7DD-4144-A149-684629258D3A}" destId="{A684F413-2638-4530-BF4F-F571C0597486}" srcOrd="1" destOrd="0" presId="urn:microsoft.com/office/officeart/2018/2/layout/IconLabelList"/>
    <dgm:cxn modelId="{9B0188BE-A756-48F7-8552-DCE01917C30F}" type="presParOf" srcId="{8F09EDE5-B7DD-4144-A149-684629258D3A}" destId="{BE8B399B-3209-4E2E-9571-EA0C7CF9CF65}" srcOrd="2" destOrd="0" presId="urn:microsoft.com/office/officeart/2018/2/layout/IconLabelList"/>
    <dgm:cxn modelId="{D6B3CC69-D340-4A22-84EE-4B116F2EE83F}" type="presParOf" srcId="{D6DB3800-9207-49A0-834E-3A4471C7769C}" destId="{37463893-9A41-48D9-B7C4-5105DF7D4D60}" srcOrd="1" destOrd="0" presId="urn:microsoft.com/office/officeart/2018/2/layout/IconLabelList"/>
    <dgm:cxn modelId="{2D74CCFD-61B4-46D4-8403-93AEAED2ABA7}" type="presParOf" srcId="{D6DB3800-9207-49A0-834E-3A4471C7769C}" destId="{61B7FFE3-7C89-4248-BAC7-EA7153821F32}" srcOrd="2" destOrd="0" presId="urn:microsoft.com/office/officeart/2018/2/layout/IconLabelList"/>
    <dgm:cxn modelId="{4BAD11D5-B10F-40E8-A0BF-B9D00689386F}" type="presParOf" srcId="{61B7FFE3-7C89-4248-BAC7-EA7153821F32}" destId="{44141132-2AB1-45F0-921D-8347B1DAC956}" srcOrd="0" destOrd="0" presId="urn:microsoft.com/office/officeart/2018/2/layout/IconLabelList"/>
    <dgm:cxn modelId="{836C556D-098A-40F0-B1FE-B8F04A0118BD}" type="presParOf" srcId="{61B7FFE3-7C89-4248-BAC7-EA7153821F32}" destId="{196B49EE-6F05-4031-BF14-E107F46C0E3E}" srcOrd="1" destOrd="0" presId="urn:microsoft.com/office/officeart/2018/2/layout/IconLabelList"/>
    <dgm:cxn modelId="{5A64A821-D233-4CA3-B4A3-BF4D0A0AD64C}" type="presParOf" srcId="{61B7FFE3-7C89-4248-BAC7-EA7153821F32}" destId="{B6FB66EA-A508-483C-B7D3-FE05F53974EA}" srcOrd="2" destOrd="0" presId="urn:microsoft.com/office/officeart/2018/2/layout/IconLabelList"/>
    <dgm:cxn modelId="{9E491772-09CA-4F2A-8B43-96639F6EE5D3}" type="presParOf" srcId="{D6DB3800-9207-49A0-834E-3A4471C7769C}" destId="{3B4F5466-6484-4247-B2EC-5CC6FA52853D}" srcOrd="3" destOrd="0" presId="urn:microsoft.com/office/officeart/2018/2/layout/IconLabelList"/>
    <dgm:cxn modelId="{841F3F31-8CCC-4186-9E31-9A4EDFED96CA}" type="presParOf" srcId="{D6DB3800-9207-49A0-834E-3A4471C7769C}" destId="{710B64AB-ED7E-4C90-B460-2FFC14D5C259}" srcOrd="4" destOrd="0" presId="urn:microsoft.com/office/officeart/2018/2/layout/IconLabelList"/>
    <dgm:cxn modelId="{7AF000FB-E248-47E3-8718-8A9D97771126}" type="presParOf" srcId="{710B64AB-ED7E-4C90-B460-2FFC14D5C259}" destId="{3E43A6DC-F543-4B75-961F-8A215DA1C675}" srcOrd="0" destOrd="0" presId="urn:microsoft.com/office/officeart/2018/2/layout/IconLabelList"/>
    <dgm:cxn modelId="{DB857A00-CA03-4429-8C7D-C830E1B40849}" type="presParOf" srcId="{710B64AB-ED7E-4C90-B460-2FFC14D5C259}" destId="{4584E473-69D1-4C8F-A537-AE9F4FA412F0}" srcOrd="1" destOrd="0" presId="urn:microsoft.com/office/officeart/2018/2/layout/IconLabelList"/>
    <dgm:cxn modelId="{54574F76-CE5E-4A6E-9BA9-BB2B619CDF39}" type="presParOf" srcId="{710B64AB-ED7E-4C90-B460-2FFC14D5C259}" destId="{A9458EF9-3F4B-42DB-9C7F-D337F7531F1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71E00F-AD27-40C9-8AAB-B89A3F08A753}"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527793D6-C91E-4F38-AF17-97D0508EE3DC}">
      <dgm:prSet custT="1"/>
      <dgm:spPr/>
      <dgm:t>
        <a:bodyPr/>
        <a:lstStyle/>
        <a:p>
          <a:r>
            <a:rPr lang="en-US" sz="1600"/>
            <a:t>Spread testing volumes across programs</a:t>
          </a:r>
        </a:p>
      </dgm:t>
    </dgm:pt>
    <dgm:pt modelId="{3CAD140A-B4A4-4DBC-BA69-766C03B42E7D}" type="parTrans" cxnId="{AFB97FC3-044A-4921-A87E-F12375A40136}">
      <dgm:prSet/>
      <dgm:spPr/>
      <dgm:t>
        <a:bodyPr/>
        <a:lstStyle/>
        <a:p>
          <a:endParaRPr lang="en-US" sz="1600"/>
        </a:p>
      </dgm:t>
    </dgm:pt>
    <dgm:pt modelId="{50F4E1B4-3B77-46C4-9B10-5A351697AA55}" type="sibTrans" cxnId="{AFB97FC3-044A-4921-A87E-F12375A40136}">
      <dgm:prSet/>
      <dgm:spPr/>
      <dgm:t>
        <a:bodyPr/>
        <a:lstStyle/>
        <a:p>
          <a:endParaRPr lang="en-US" sz="1600"/>
        </a:p>
      </dgm:t>
    </dgm:pt>
    <dgm:pt modelId="{1B16BF02-CF03-489F-B4AB-62573F8AEEC9}">
      <dgm:prSet custT="1"/>
      <dgm:spPr/>
      <dgm:t>
        <a:bodyPr/>
        <a:lstStyle/>
        <a:p>
          <a:r>
            <a:rPr lang="en-US" sz="1600" b="1" i="1"/>
            <a:t>68 % of programs voluntarily testing</a:t>
          </a:r>
        </a:p>
      </dgm:t>
    </dgm:pt>
    <dgm:pt modelId="{B9730AC9-1EF2-463C-9D63-60E0B628B4A7}" type="parTrans" cxnId="{223B9A48-1986-49AB-A698-CBF594AA1A92}">
      <dgm:prSet/>
      <dgm:spPr/>
      <dgm:t>
        <a:bodyPr/>
        <a:lstStyle/>
        <a:p>
          <a:endParaRPr lang="en-US" sz="1600"/>
        </a:p>
      </dgm:t>
    </dgm:pt>
    <dgm:pt modelId="{3F7B9ED1-85A5-40DD-B035-004929DF13BC}" type="sibTrans" cxnId="{223B9A48-1986-49AB-A698-CBF594AA1A92}">
      <dgm:prSet/>
      <dgm:spPr/>
      <dgm:t>
        <a:bodyPr/>
        <a:lstStyle/>
        <a:p>
          <a:endParaRPr lang="en-US" sz="1600"/>
        </a:p>
      </dgm:t>
    </dgm:pt>
    <dgm:pt modelId="{B6E579BC-A456-40B2-AC1E-4B3A7798E86C}">
      <dgm:prSet custT="1"/>
      <dgm:spPr/>
      <dgm:t>
        <a:bodyPr/>
        <a:lstStyle/>
        <a:p>
          <a:r>
            <a:rPr lang="en-US" sz="1600"/>
            <a:t>Decrease volume for RTS testing sites (sites taking students other than their own)</a:t>
          </a:r>
        </a:p>
      </dgm:t>
    </dgm:pt>
    <dgm:pt modelId="{3398E204-9833-4975-ACAA-8DFEDAC77C9E}" type="parTrans" cxnId="{1B6C34E0-5FCF-4FA1-A158-7A8411B1B13A}">
      <dgm:prSet/>
      <dgm:spPr/>
      <dgm:t>
        <a:bodyPr/>
        <a:lstStyle/>
        <a:p>
          <a:endParaRPr lang="en-US" sz="1600"/>
        </a:p>
      </dgm:t>
    </dgm:pt>
    <dgm:pt modelId="{D637F6C1-03DC-43ED-98D4-EE42FEF4492A}" type="sibTrans" cxnId="{1B6C34E0-5FCF-4FA1-A158-7A8411B1B13A}">
      <dgm:prSet/>
      <dgm:spPr/>
      <dgm:t>
        <a:bodyPr/>
        <a:lstStyle/>
        <a:p>
          <a:endParaRPr lang="en-US" sz="1600"/>
        </a:p>
      </dgm:t>
    </dgm:pt>
    <dgm:pt modelId="{BD30E41E-1FE4-44A0-BA4A-379E377D682C}">
      <dgm:prSet custT="1"/>
      <dgm:spPr/>
      <dgm:t>
        <a:bodyPr/>
        <a:lstStyle/>
        <a:p>
          <a:r>
            <a:rPr lang="en-US" sz="1600"/>
            <a:t>Increase student confidence in testing through familiarity with environment and instructors.</a:t>
          </a:r>
        </a:p>
      </dgm:t>
    </dgm:pt>
    <dgm:pt modelId="{34A60045-555D-47D6-886B-C29E54118BD6}" type="parTrans" cxnId="{55CA3647-4352-480E-BFF3-4D3681131CA3}">
      <dgm:prSet/>
      <dgm:spPr/>
      <dgm:t>
        <a:bodyPr/>
        <a:lstStyle/>
        <a:p>
          <a:endParaRPr lang="en-US" sz="1600"/>
        </a:p>
      </dgm:t>
    </dgm:pt>
    <dgm:pt modelId="{76F8CC34-9B18-47EB-B9E0-717CDAB1CD6A}" type="sibTrans" cxnId="{55CA3647-4352-480E-BFF3-4D3681131CA3}">
      <dgm:prSet/>
      <dgm:spPr/>
      <dgm:t>
        <a:bodyPr/>
        <a:lstStyle/>
        <a:p>
          <a:endParaRPr lang="en-US" sz="1600"/>
        </a:p>
      </dgm:t>
    </dgm:pt>
    <dgm:pt modelId="{2587369A-FCF1-4142-ACB3-C67DE35CCC12}">
      <dgm:prSet custT="1"/>
      <dgm:spPr/>
      <dgm:t>
        <a:bodyPr/>
        <a:lstStyle/>
        <a:p>
          <a:r>
            <a:rPr lang="en-US" sz="1600"/>
            <a:t>Decrease delays in student testing and processing with local testing within program</a:t>
          </a:r>
        </a:p>
      </dgm:t>
    </dgm:pt>
    <dgm:pt modelId="{C532A1DB-4DA7-4DBE-8EEF-62D76D8551A0}" type="parTrans" cxnId="{01093573-F991-4189-8F7C-09336B47EE7A}">
      <dgm:prSet/>
      <dgm:spPr/>
      <dgm:t>
        <a:bodyPr/>
        <a:lstStyle/>
        <a:p>
          <a:endParaRPr lang="en-US" sz="1600"/>
        </a:p>
      </dgm:t>
    </dgm:pt>
    <dgm:pt modelId="{176A4E8E-EC4F-4533-A46D-61D6BD37AB00}" type="sibTrans" cxnId="{01093573-F991-4189-8F7C-09336B47EE7A}">
      <dgm:prSet/>
      <dgm:spPr/>
      <dgm:t>
        <a:bodyPr/>
        <a:lstStyle/>
        <a:p>
          <a:endParaRPr lang="en-US" sz="1600"/>
        </a:p>
      </dgm:t>
    </dgm:pt>
    <dgm:pt modelId="{87E6A155-6D84-4400-AADC-21A59EC21196}">
      <dgm:prSet custT="1"/>
      <dgm:spPr>
        <a:ln>
          <a:solidFill>
            <a:schemeClr val="accent1"/>
          </a:solidFill>
        </a:ln>
      </dgm:spPr>
      <dgm:t>
        <a:bodyPr/>
        <a:lstStyle/>
        <a:p>
          <a:r>
            <a:rPr lang="en-US" sz="1600"/>
            <a:t>Decrease “no-show” rate with in-program testing</a:t>
          </a:r>
        </a:p>
      </dgm:t>
    </dgm:pt>
    <dgm:pt modelId="{72F0D873-8403-4BFE-B68F-61479C2EBD68}" type="parTrans" cxnId="{882C61DF-7098-4ED2-AFBC-026A0BB8848D}">
      <dgm:prSet/>
      <dgm:spPr/>
      <dgm:t>
        <a:bodyPr/>
        <a:lstStyle/>
        <a:p>
          <a:endParaRPr lang="en-US" sz="1600"/>
        </a:p>
      </dgm:t>
    </dgm:pt>
    <dgm:pt modelId="{817787BE-2430-4D18-9085-5ABDEA70C7B7}" type="sibTrans" cxnId="{882C61DF-7098-4ED2-AFBC-026A0BB8848D}">
      <dgm:prSet/>
      <dgm:spPr/>
      <dgm:t>
        <a:bodyPr/>
        <a:lstStyle/>
        <a:p>
          <a:endParaRPr lang="en-US" sz="1600"/>
        </a:p>
      </dgm:t>
    </dgm:pt>
    <dgm:pt modelId="{6A0B4B39-8685-49CF-899F-285A9573AA66}">
      <dgm:prSet custT="1"/>
      <dgm:spPr/>
      <dgm:t>
        <a:bodyPr/>
        <a:lstStyle/>
        <a:p>
          <a:r>
            <a:rPr lang="en-US" sz="1600" b="1" i="1"/>
            <a:t>87% of no shows between Oct 2023-Mar 2024 were RTS</a:t>
          </a:r>
        </a:p>
      </dgm:t>
    </dgm:pt>
    <dgm:pt modelId="{F60C6ACC-EAB8-44CF-BD7E-5419F3FF92FF}" type="parTrans" cxnId="{9855C933-5B3F-4118-93B0-BD489390C8B6}">
      <dgm:prSet/>
      <dgm:spPr/>
      <dgm:t>
        <a:bodyPr/>
        <a:lstStyle/>
        <a:p>
          <a:endParaRPr lang="en-US" sz="1600"/>
        </a:p>
      </dgm:t>
    </dgm:pt>
    <dgm:pt modelId="{66A25BBD-12C3-49F3-8727-454B9FA10CBC}" type="sibTrans" cxnId="{9855C933-5B3F-4118-93B0-BD489390C8B6}">
      <dgm:prSet/>
      <dgm:spPr/>
      <dgm:t>
        <a:bodyPr/>
        <a:lstStyle/>
        <a:p>
          <a:endParaRPr lang="en-US" sz="1600"/>
        </a:p>
      </dgm:t>
    </dgm:pt>
    <dgm:pt modelId="{5239D188-5B57-41EE-A66A-82CC1EC9DB9E}" type="pres">
      <dgm:prSet presAssocID="{C571E00F-AD27-40C9-8AAB-B89A3F08A753}" presName="root" presStyleCnt="0">
        <dgm:presLayoutVars>
          <dgm:dir/>
          <dgm:resizeHandles val="exact"/>
        </dgm:presLayoutVars>
      </dgm:prSet>
      <dgm:spPr/>
    </dgm:pt>
    <dgm:pt modelId="{BDB057E7-20D6-4598-9E16-6366111D5F24}" type="pres">
      <dgm:prSet presAssocID="{527793D6-C91E-4F38-AF17-97D0508EE3DC}" presName="compNode" presStyleCnt="0"/>
      <dgm:spPr/>
    </dgm:pt>
    <dgm:pt modelId="{7D5EDDD6-F52C-43BF-BE7D-49A25A55B5C0}" type="pres">
      <dgm:prSet presAssocID="{527793D6-C91E-4F38-AF17-97D0508EE3DC}" presName="bgRect" presStyleLbl="bgShp" presStyleIdx="0" presStyleCnt="5"/>
      <dgm:spPr>
        <a:solidFill>
          <a:schemeClr val="accent1"/>
        </a:solidFill>
        <a:ln>
          <a:solidFill>
            <a:schemeClr val="accent1"/>
          </a:solidFill>
        </a:ln>
      </dgm:spPr>
    </dgm:pt>
    <dgm:pt modelId="{66928556-BF1A-42DB-A8A3-92F018CE458B}" type="pres">
      <dgm:prSet presAssocID="{527793D6-C91E-4F38-AF17-97D0508EE3D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5AE02376-D0A0-4089-B6B7-7BE7D846BC8E}" type="pres">
      <dgm:prSet presAssocID="{527793D6-C91E-4F38-AF17-97D0508EE3DC}" presName="spaceRect" presStyleCnt="0"/>
      <dgm:spPr/>
    </dgm:pt>
    <dgm:pt modelId="{539BE84D-1E21-4BAB-96DC-ED79256E23CE}" type="pres">
      <dgm:prSet presAssocID="{527793D6-C91E-4F38-AF17-97D0508EE3DC}" presName="parTx" presStyleLbl="revTx" presStyleIdx="0" presStyleCnt="7">
        <dgm:presLayoutVars>
          <dgm:chMax val="0"/>
          <dgm:chPref val="0"/>
        </dgm:presLayoutVars>
      </dgm:prSet>
      <dgm:spPr/>
    </dgm:pt>
    <dgm:pt modelId="{39B12101-DBED-41C4-B7AF-176911E18662}" type="pres">
      <dgm:prSet presAssocID="{527793D6-C91E-4F38-AF17-97D0508EE3DC}" presName="desTx" presStyleLbl="revTx" presStyleIdx="1" presStyleCnt="7">
        <dgm:presLayoutVars/>
      </dgm:prSet>
      <dgm:spPr/>
    </dgm:pt>
    <dgm:pt modelId="{B22C44BB-F718-45EB-B96F-C4EDD6A8E71E}" type="pres">
      <dgm:prSet presAssocID="{50F4E1B4-3B77-46C4-9B10-5A351697AA55}" presName="sibTrans" presStyleCnt="0"/>
      <dgm:spPr/>
    </dgm:pt>
    <dgm:pt modelId="{257A9802-8DEA-4DBA-8F5D-408D136D835D}" type="pres">
      <dgm:prSet presAssocID="{B6E579BC-A456-40B2-AC1E-4B3A7798E86C}" presName="compNode" presStyleCnt="0"/>
      <dgm:spPr/>
    </dgm:pt>
    <dgm:pt modelId="{044FADAC-E148-462E-B078-32CF463B49CE}" type="pres">
      <dgm:prSet presAssocID="{B6E579BC-A456-40B2-AC1E-4B3A7798E86C}" presName="bgRect" presStyleLbl="bgShp" presStyleIdx="1" presStyleCnt="5"/>
      <dgm:spPr>
        <a:solidFill>
          <a:schemeClr val="accent1"/>
        </a:solidFill>
        <a:ln>
          <a:solidFill>
            <a:schemeClr val="accent1"/>
          </a:solidFill>
        </a:ln>
      </dgm:spPr>
    </dgm:pt>
    <dgm:pt modelId="{6EA756A5-9559-4B0A-8911-23A9BCE0C0A3}" type="pres">
      <dgm:prSet presAssocID="{B6E579BC-A456-40B2-AC1E-4B3A7798E8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76C94B23-A8EA-4564-A38A-D7883BC2987D}" type="pres">
      <dgm:prSet presAssocID="{B6E579BC-A456-40B2-AC1E-4B3A7798E86C}" presName="spaceRect" presStyleCnt="0"/>
      <dgm:spPr/>
    </dgm:pt>
    <dgm:pt modelId="{6218ABF3-D9B7-4080-AD19-16FEE9AC1814}" type="pres">
      <dgm:prSet presAssocID="{B6E579BC-A456-40B2-AC1E-4B3A7798E86C}" presName="parTx" presStyleLbl="revTx" presStyleIdx="2" presStyleCnt="7">
        <dgm:presLayoutVars>
          <dgm:chMax val="0"/>
          <dgm:chPref val="0"/>
        </dgm:presLayoutVars>
      </dgm:prSet>
      <dgm:spPr/>
    </dgm:pt>
    <dgm:pt modelId="{A327E188-6404-412A-91E4-88188D650705}" type="pres">
      <dgm:prSet presAssocID="{D637F6C1-03DC-43ED-98D4-EE42FEF4492A}" presName="sibTrans" presStyleCnt="0"/>
      <dgm:spPr/>
    </dgm:pt>
    <dgm:pt modelId="{11C46BED-4F65-453C-A3E8-554E7B1F0F40}" type="pres">
      <dgm:prSet presAssocID="{BD30E41E-1FE4-44A0-BA4A-379E377D682C}" presName="compNode" presStyleCnt="0"/>
      <dgm:spPr/>
    </dgm:pt>
    <dgm:pt modelId="{5B41B8EA-A13C-4E7F-A39C-249654C64D54}" type="pres">
      <dgm:prSet presAssocID="{BD30E41E-1FE4-44A0-BA4A-379E377D682C}" presName="bgRect" presStyleLbl="bgShp" presStyleIdx="2" presStyleCnt="5" custLinFactNeighborY="2604"/>
      <dgm:spPr>
        <a:solidFill>
          <a:schemeClr val="accent1"/>
        </a:solidFill>
        <a:ln>
          <a:solidFill>
            <a:schemeClr val="accent1"/>
          </a:solidFill>
        </a:ln>
      </dgm:spPr>
    </dgm:pt>
    <dgm:pt modelId="{F9BA0C6F-64C7-4948-BFF4-9439DCABCB8B}" type="pres">
      <dgm:prSet presAssocID="{BD30E41E-1FE4-44A0-BA4A-379E377D682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021F351A-281A-4D91-88CE-B328B79D1E40}" type="pres">
      <dgm:prSet presAssocID="{BD30E41E-1FE4-44A0-BA4A-379E377D682C}" presName="spaceRect" presStyleCnt="0"/>
      <dgm:spPr/>
    </dgm:pt>
    <dgm:pt modelId="{08D98A78-174D-4971-A462-DB6B3452E7FF}" type="pres">
      <dgm:prSet presAssocID="{BD30E41E-1FE4-44A0-BA4A-379E377D682C}" presName="parTx" presStyleLbl="revTx" presStyleIdx="3" presStyleCnt="7">
        <dgm:presLayoutVars>
          <dgm:chMax val="0"/>
          <dgm:chPref val="0"/>
        </dgm:presLayoutVars>
      </dgm:prSet>
      <dgm:spPr/>
    </dgm:pt>
    <dgm:pt modelId="{148E1622-74FA-4F58-9762-5B23EB5B8B15}" type="pres">
      <dgm:prSet presAssocID="{76F8CC34-9B18-47EB-B9E0-717CDAB1CD6A}" presName="sibTrans" presStyleCnt="0"/>
      <dgm:spPr/>
    </dgm:pt>
    <dgm:pt modelId="{F84D65BD-158B-4BDE-B969-767FC01D26DF}" type="pres">
      <dgm:prSet presAssocID="{2587369A-FCF1-4142-ACB3-C67DE35CCC12}" presName="compNode" presStyleCnt="0"/>
      <dgm:spPr/>
    </dgm:pt>
    <dgm:pt modelId="{A91FE42C-6656-4066-A7B9-7DEA13F0E79E}" type="pres">
      <dgm:prSet presAssocID="{2587369A-FCF1-4142-ACB3-C67DE35CCC12}" presName="bgRect" presStyleLbl="bgShp" presStyleIdx="3" presStyleCnt="5"/>
      <dgm:spPr>
        <a:solidFill>
          <a:schemeClr val="accent1"/>
        </a:solidFill>
        <a:ln>
          <a:solidFill>
            <a:schemeClr val="accent1"/>
          </a:solidFill>
        </a:ln>
      </dgm:spPr>
    </dgm:pt>
    <dgm:pt modelId="{555B28D9-1102-4177-8A3B-76EBDD050EC2}" type="pres">
      <dgm:prSet presAssocID="{2587369A-FCF1-4142-ACB3-C67DE35CCC1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02890239-DEDB-4FC1-81F6-ED2B1808FFA7}" type="pres">
      <dgm:prSet presAssocID="{2587369A-FCF1-4142-ACB3-C67DE35CCC12}" presName="spaceRect" presStyleCnt="0"/>
      <dgm:spPr/>
    </dgm:pt>
    <dgm:pt modelId="{597C279E-EF91-4E0C-B5FA-B77DC81545D4}" type="pres">
      <dgm:prSet presAssocID="{2587369A-FCF1-4142-ACB3-C67DE35CCC12}" presName="parTx" presStyleLbl="revTx" presStyleIdx="4" presStyleCnt="7">
        <dgm:presLayoutVars>
          <dgm:chMax val="0"/>
          <dgm:chPref val="0"/>
        </dgm:presLayoutVars>
      </dgm:prSet>
      <dgm:spPr/>
    </dgm:pt>
    <dgm:pt modelId="{1A88B2C2-D961-49A6-9114-C2F6CD050617}" type="pres">
      <dgm:prSet presAssocID="{176A4E8E-EC4F-4533-A46D-61D6BD37AB00}" presName="sibTrans" presStyleCnt="0"/>
      <dgm:spPr/>
    </dgm:pt>
    <dgm:pt modelId="{F68E4DFD-82DB-4A0F-9BBC-CF01EEC09B70}" type="pres">
      <dgm:prSet presAssocID="{87E6A155-6D84-4400-AADC-21A59EC21196}" presName="compNode" presStyleCnt="0"/>
      <dgm:spPr/>
    </dgm:pt>
    <dgm:pt modelId="{25E08078-FF82-4AFA-84D9-B21C2F808FC6}" type="pres">
      <dgm:prSet presAssocID="{87E6A155-6D84-4400-AADC-21A59EC21196}" presName="bgRect" presStyleLbl="bgShp" presStyleIdx="4" presStyleCnt="5"/>
      <dgm:spPr>
        <a:solidFill>
          <a:schemeClr val="accent1"/>
        </a:solidFill>
        <a:ln>
          <a:noFill/>
        </a:ln>
      </dgm:spPr>
    </dgm:pt>
    <dgm:pt modelId="{270A410C-85B9-4435-BD3A-4C4BD2EE8B6B}" type="pres">
      <dgm:prSet presAssocID="{87E6A155-6D84-4400-AADC-21A59EC2119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D624D531-346B-466D-99DE-2D8972DD62BB}" type="pres">
      <dgm:prSet presAssocID="{87E6A155-6D84-4400-AADC-21A59EC21196}" presName="spaceRect" presStyleCnt="0"/>
      <dgm:spPr/>
    </dgm:pt>
    <dgm:pt modelId="{BDD20696-EEDF-4C34-9A50-6459161631E1}" type="pres">
      <dgm:prSet presAssocID="{87E6A155-6D84-4400-AADC-21A59EC21196}" presName="parTx" presStyleLbl="revTx" presStyleIdx="5" presStyleCnt="7">
        <dgm:presLayoutVars>
          <dgm:chMax val="0"/>
          <dgm:chPref val="0"/>
        </dgm:presLayoutVars>
      </dgm:prSet>
      <dgm:spPr/>
    </dgm:pt>
    <dgm:pt modelId="{AD80ED1A-8F93-4DDF-87B8-C9411BD9B8EC}" type="pres">
      <dgm:prSet presAssocID="{87E6A155-6D84-4400-AADC-21A59EC21196}" presName="desTx" presStyleLbl="revTx" presStyleIdx="6" presStyleCnt="7">
        <dgm:presLayoutVars/>
      </dgm:prSet>
      <dgm:spPr/>
    </dgm:pt>
  </dgm:ptLst>
  <dgm:cxnLst>
    <dgm:cxn modelId="{B183F728-4C7B-4D3B-8733-BB9DCB7C5F06}" type="presOf" srcId="{2587369A-FCF1-4142-ACB3-C67DE35CCC12}" destId="{597C279E-EF91-4E0C-B5FA-B77DC81545D4}" srcOrd="0" destOrd="0" presId="urn:microsoft.com/office/officeart/2018/2/layout/IconVerticalSolidList"/>
    <dgm:cxn modelId="{9855C933-5B3F-4118-93B0-BD489390C8B6}" srcId="{87E6A155-6D84-4400-AADC-21A59EC21196}" destId="{6A0B4B39-8685-49CF-899F-285A9573AA66}" srcOrd="0" destOrd="0" parTransId="{F60C6ACC-EAB8-44CF-BD7E-5419F3FF92FF}" sibTransId="{66A25BBD-12C3-49F3-8727-454B9FA10CBC}"/>
    <dgm:cxn modelId="{1DF8C75D-3735-4AA7-BE0A-77ED0C57C81F}" type="presOf" srcId="{C571E00F-AD27-40C9-8AAB-B89A3F08A753}" destId="{5239D188-5B57-41EE-A66A-82CC1EC9DB9E}" srcOrd="0" destOrd="0" presId="urn:microsoft.com/office/officeart/2018/2/layout/IconVerticalSolidList"/>
    <dgm:cxn modelId="{55CA3647-4352-480E-BFF3-4D3681131CA3}" srcId="{C571E00F-AD27-40C9-8AAB-B89A3F08A753}" destId="{BD30E41E-1FE4-44A0-BA4A-379E377D682C}" srcOrd="2" destOrd="0" parTransId="{34A60045-555D-47D6-886B-C29E54118BD6}" sibTransId="{76F8CC34-9B18-47EB-B9E0-717CDAB1CD6A}"/>
    <dgm:cxn modelId="{8A329A68-2D48-48F8-9A1B-30ED19EE9A3C}" type="presOf" srcId="{1B16BF02-CF03-489F-B4AB-62573F8AEEC9}" destId="{39B12101-DBED-41C4-B7AF-176911E18662}" srcOrd="0" destOrd="0" presId="urn:microsoft.com/office/officeart/2018/2/layout/IconVerticalSolidList"/>
    <dgm:cxn modelId="{223B9A48-1986-49AB-A698-CBF594AA1A92}" srcId="{527793D6-C91E-4F38-AF17-97D0508EE3DC}" destId="{1B16BF02-CF03-489F-B4AB-62573F8AEEC9}" srcOrd="0" destOrd="0" parTransId="{B9730AC9-1EF2-463C-9D63-60E0B628B4A7}" sibTransId="{3F7B9ED1-85A5-40DD-B035-004929DF13BC}"/>
    <dgm:cxn modelId="{72D29E4A-C1E1-4750-8D27-8C4A11430734}" type="presOf" srcId="{6A0B4B39-8685-49CF-899F-285A9573AA66}" destId="{AD80ED1A-8F93-4DDF-87B8-C9411BD9B8EC}" srcOrd="0" destOrd="0" presId="urn:microsoft.com/office/officeart/2018/2/layout/IconVerticalSolidList"/>
    <dgm:cxn modelId="{4493EC4D-52B5-4D38-903C-64941DC5362D}" type="presOf" srcId="{BD30E41E-1FE4-44A0-BA4A-379E377D682C}" destId="{08D98A78-174D-4971-A462-DB6B3452E7FF}" srcOrd="0" destOrd="0" presId="urn:microsoft.com/office/officeart/2018/2/layout/IconVerticalSolidList"/>
    <dgm:cxn modelId="{01093573-F991-4189-8F7C-09336B47EE7A}" srcId="{C571E00F-AD27-40C9-8AAB-B89A3F08A753}" destId="{2587369A-FCF1-4142-ACB3-C67DE35CCC12}" srcOrd="3" destOrd="0" parTransId="{C532A1DB-4DA7-4DBE-8EEF-62D76D8551A0}" sibTransId="{176A4E8E-EC4F-4533-A46D-61D6BD37AB00}"/>
    <dgm:cxn modelId="{CFA4B058-FC82-4EBE-8DD1-4FDFB56F49CA}" type="presOf" srcId="{87E6A155-6D84-4400-AADC-21A59EC21196}" destId="{BDD20696-EEDF-4C34-9A50-6459161631E1}" srcOrd="0" destOrd="0" presId="urn:microsoft.com/office/officeart/2018/2/layout/IconVerticalSolidList"/>
    <dgm:cxn modelId="{39D158AD-A03D-47D6-A810-FA685A9A98C5}" type="presOf" srcId="{527793D6-C91E-4F38-AF17-97D0508EE3DC}" destId="{539BE84D-1E21-4BAB-96DC-ED79256E23CE}" srcOrd="0" destOrd="0" presId="urn:microsoft.com/office/officeart/2018/2/layout/IconVerticalSolidList"/>
    <dgm:cxn modelId="{3CFAA3B8-7CD3-4122-84FA-68DA3B11FC55}" type="presOf" srcId="{B6E579BC-A456-40B2-AC1E-4B3A7798E86C}" destId="{6218ABF3-D9B7-4080-AD19-16FEE9AC1814}" srcOrd="0" destOrd="0" presId="urn:microsoft.com/office/officeart/2018/2/layout/IconVerticalSolidList"/>
    <dgm:cxn modelId="{AFB97FC3-044A-4921-A87E-F12375A40136}" srcId="{C571E00F-AD27-40C9-8AAB-B89A3F08A753}" destId="{527793D6-C91E-4F38-AF17-97D0508EE3DC}" srcOrd="0" destOrd="0" parTransId="{3CAD140A-B4A4-4DBC-BA69-766C03B42E7D}" sibTransId="{50F4E1B4-3B77-46C4-9B10-5A351697AA55}"/>
    <dgm:cxn modelId="{882C61DF-7098-4ED2-AFBC-026A0BB8848D}" srcId="{C571E00F-AD27-40C9-8AAB-B89A3F08A753}" destId="{87E6A155-6D84-4400-AADC-21A59EC21196}" srcOrd="4" destOrd="0" parTransId="{72F0D873-8403-4BFE-B68F-61479C2EBD68}" sibTransId="{817787BE-2430-4D18-9085-5ABDEA70C7B7}"/>
    <dgm:cxn modelId="{1B6C34E0-5FCF-4FA1-A158-7A8411B1B13A}" srcId="{C571E00F-AD27-40C9-8AAB-B89A3F08A753}" destId="{B6E579BC-A456-40B2-AC1E-4B3A7798E86C}" srcOrd="1" destOrd="0" parTransId="{3398E204-9833-4975-ACAA-8DFEDAC77C9E}" sibTransId="{D637F6C1-03DC-43ED-98D4-EE42FEF4492A}"/>
    <dgm:cxn modelId="{1CE3FF50-3E8F-47E8-8A02-F4ACAB35653E}" type="presParOf" srcId="{5239D188-5B57-41EE-A66A-82CC1EC9DB9E}" destId="{BDB057E7-20D6-4598-9E16-6366111D5F24}" srcOrd="0" destOrd="0" presId="urn:microsoft.com/office/officeart/2018/2/layout/IconVerticalSolidList"/>
    <dgm:cxn modelId="{96ECA574-7F37-4D04-B933-D40C5052D1FC}" type="presParOf" srcId="{BDB057E7-20D6-4598-9E16-6366111D5F24}" destId="{7D5EDDD6-F52C-43BF-BE7D-49A25A55B5C0}" srcOrd="0" destOrd="0" presId="urn:microsoft.com/office/officeart/2018/2/layout/IconVerticalSolidList"/>
    <dgm:cxn modelId="{B567876E-661C-4A59-803D-19C75285582A}" type="presParOf" srcId="{BDB057E7-20D6-4598-9E16-6366111D5F24}" destId="{66928556-BF1A-42DB-A8A3-92F018CE458B}" srcOrd="1" destOrd="0" presId="urn:microsoft.com/office/officeart/2018/2/layout/IconVerticalSolidList"/>
    <dgm:cxn modelId="{251B3658-A9B6-4CBE-8214-749FEF0114BA}" type="presParOf" srcId="{BDB057E7-20D6-4598-9E16-6366111D5F24}" destId="{5AE02376-D0A0-4089-B6B7-7BE7D846BC8E}" srcOrd="2" destOrd="0" presId="urn:microsoft.com/office/officeart/2018/2/layout/IconVerticalSolidList"/>
    <dgm:cxn modelId="{CF0D3DDB-35B8-4860-B4C5-1B29465B140C}" type="presParOf" srcId="{BDB057E7-20D6-4598-9E16-6366111D5F24}" destId="{539BE84D-1E21-4BAB-96DC-ED79256E23CE}" srcOrd="3" destOrd="0" presId="urn:microsoft.com/office/officeart/2018/2/layout/IconVerticalSolidList"/>
    <dgm:cxn modelId="{D8160611-49FB-4E7A-B14A-352B9D7DF391}" type="presParOf" srcId="{BDB057E7-20D6-4598-9E16-6366111D5F24}" destId="{39B12101-DBED-41C4-B7AF-176911E18662}" srcOrd="4" destOrd="0" presId="urn:microsoft.com/office/officeart/2018/2/layout/IconVerticalSolidList"/>
    <dgm:cxn modelId="{88937257-4B37-4288-A72C-305F4B9135DA}" type="presParOf" srcId="{5239D188-5B57-41EE-A66A-82CC1EC9DB9E}" destId="{B22C44BB-F718-45EB-B96F-C4EDD6A8E71E}" srcOrd="1" destOrd="0" presId="urn:microsoft.com/office/officeart/2018/2/layout/IconVerticalSolidList"/>
    <dgm:cxn modelId="{02F17EDC-7C6F-4D33-AB74-E197612F03E2}" type="presParOf" srcId="{5239D188-5B57-41EE-A66A-82CC1EC9DB9E}" destId="{257A9802-8DEA-4DBA-8F5D-408D136D835D}" srcOrd="2" destOrd="0" presId="urn:microsoft.com/office/officeart/2018/2/layout/IconVerticalSolidList"/>
    <dgm:cxn modelId="{C92B9986-6062-45AA-8D5A-AB6ECC4971C6}" type="presParOf" srcId="{257A9802-8DEA-4DBA-8F5D-408D136D835D}" destId="{044FADAC-E148-462E-B078-32CF463B49CE}" srcOrd="0" destOrd="0" presId="urn:microsoft.com/office/officeart/2018/2/layout/IconVerticalSolidList"/>
    <dgm:cxn modelId="{1964806B-D8C6-4FE0-AA55-1753CDC14A34}" type="presParOf" srcId="{257A9802-8DEA-4DBA-8F5D-408D136D835D}" destId="{6EA756A5-9559-4B0A-8911-23A9BCE0C0A3}" srcOrd="1" destOrd="0" presId="urn:microsoft.com/office/officeart/2018/2/layout/IconVerticalSolidList"/>
    <dgm:cxn modelId="{A04C077E-AEEB-48F7-953E-3492449FAC35}" type="presParOf" srcId="{257A9802-8DEA-4DBA-8F5D-408D136D835D}" destId="{76C94B23-A8EA-4564-A38A-D7883BC2987D}" srcOrd="2" destOrd="0" presId="urn:microsoft.com/office/officeart/2018/2/layout/IconVerticalSolidList"/>
    <dgm:cxn modelId="{C26CCEE5-013D-42CE-B1A7-46A70D75858E}" type="presParOf" srcId="{257A9802-8DEA-4DBA-8F5D-408D136D835D}" destId="{6218ABF3-D9B7-4080-AD19-16FEE9AC1814}" srcOrd="3" destOrd="0" presId="urn:microsoft.com/office/officeart/2018/2/layout/IconVerticalSolidList"/>
    <dgm:cxn modelId="{A50A6882-C962-4F95-B96E-1FEC0560AD21}" type="presParOf" srcId="{5239D188-5B57-41EE-A66A-82CC1EC9DB9E}" destId="{A327E188-6404-412A-91E4-88188D650705}" srcOrd="3" destOrd="0" presId="urn:microsoft.com/office/officeart/2018/2/layout/IconVerticalSolidList"/>
    <dgm:cxn modelId="{B474356F-27EC-4B58-B117-FABB3FB01589}" type="presParOf" srcId="{5239D188-5B57-41EE-A66A-82CC1EC9DB9E}" destId="{11C46BED-4F65-453C-A3E8-554E7B1F0F40}" srcOrd="4" destOrd="0" presId="urn:microsoft.com/office/officeart/2018/2/layout/IconVerticalSolidList"/>
    <dgm:cxn modelId="{8E317D77-5F96-458D-80F3-26CBDBC8969B}" type="presParOf" srcId="{11C46BED-4F65-453C-A3E8-554E7B1F0F40}" destId="{5B41B8EA-A13C-4E7F-A39C-249654C64D54}" srcOrd="0" destOrd="0" presId="urn:microsoft.com/office/officeart/2018/2/layout/IconVerticalSolidList"/>
    <dgm:cxn modelId="{1681EC4C-1668-4E7F-9309-639AA5A388FE}" type="presParOf" srcId="{11C46BED-4F65-453C-A3E8-554E7B1F0F40}" destId="{F9BA0C6F-64C7-4948-BFF4-9439DCABCB8B}" srcOrd="1" destOrd="0" presId="urn:microsoft.com/office/officeart/2018/2/layout/IconVerticalSolidList"/>
    <dgm:cxn modelId="{7C9EDC20-47C8-468D-A8A8-8E4AABD7AB29}" type="presParOf" srcId="{11C46BED-4F65-453C-A3E8-554E7B1F0F40}" destId="{021F351A-281A-4D91-88CE-B328B79D1E40}" srcOrd="2" destOrd="0" presId="urn:microsoft.com/office/officeart/2018/2/layout/IconVerticalSolidList"/>
    <dgm:cxn modelId="{BD9CC6F1-0250-49D1-806D-095A8763DE11}" type="presParOf" srcId="{11C46BED-4F65-453C-A3E8-554E7B1F0F40}" destId="{08D98A78-174D-4971-A462-DB6B3452E7FF}" srcOrd="3" destOrd="0" presId="urn:microsoft.com/office/officeart/2018/2/layout/IconVerticalSolidList"/>
    <dgm:cxn modelId="{3EA833AA-A899-4646-BA9B-DAA95F8FA297}" type="presParOf" srcId="{5239D188-5B57-41EE-A66A-82CC1EC9DB9E}" destId="{148E1622-74FA-4F58-9762-5B23EB5B8B15}" srcOrd="5" destOrd="0" presId="urn:microsoft.com/office/officeart/2018/2/layout/IconVerticalSolidList"/>
    <dgm:cxn modelId="{11DF40C9-32D6-4BAC-9D1E-1F773F973EBB}" type="presParOf" srcId="{5239D188-5B57-41EE-A66A-82CC1EC9DB9E}" destId="{F84D65BD-158B-4BDE-B969-767FC01D26DF}" srcOrd="6" destOrd="0" presId="urn:microsoft.com/office/officeart/2018/2/layout/IconVerticalSolidList"/>
    <dgm:cxn modelId="{DF5D2346-2211-4A00-8333-9BCBC184E610}" type="presParOf" srcId="{F84D65BD-158B-4BDE-B969-767FC01D26DF}" destId="{A91FE42C-6656-4066-A7B9-7DEA13F0E79E}" srcOrd="0" destOrd="0" presId="urn:microsoft.com/office/officeart/2018/2/layout/IconVerticalSolidList"/>
    <dgm:cxn modelId="{5197939C-6B46-4FFE-9867-AA4D502CC270}" type="presParOf" srcId="{F84D65BD-158B-4BDE-B969-767FC01D26DF}" destId="{555B28D9-1102-4177-8A3B-76EBDD050EC2}" srcOrd="1" destOrd="0" presId="urn:microsoft.com/office/officeart/2018/2/layout/IconVerticalSolidList"/>
    <dgm:cxn modelId="{A65F4121-C5E1-443D-BE76-5F911F2CBAD5}" type="presParOf" srcId="{F84D65BD-158B-4BDE-B969-767FC01D26DF}" destId="{02890239-DEDB-4FC1-81F6-ED2B1808FFA7}" srcOrd="2" destOrd="0" presId="urn:microsoft.com/office/officeart/2018/2/layout/IconVerticalSolidList"/>
    <dgm:cxn modelId="{34BDACB3-3E1F-4206-A927-A4C1F729287A}" type="presParOf" srcId="{F84D65BD-158B-4BDE-B969-767FC01D26DF}" destId="{597C279E-EF91-4E0C-B5FA-B77DC81545D4}" srcOrd="3" destOrd="0" presId="urn:microsoft.com/office/officeart/2018/2/layout/IconVerticalSolidList"/>
    <dgm:cxn modelId="{0776BB82-5400-42B4-877A-24864257EF1C}" type="presParOf" srcId="{5239D188-5B57-41EE-A66A-82CC1EC9DB9E}" destId="{1A88B2C2-D961-49A6-9114-C2F6CD050617}" srcOrd="7" destOrd="0" presId="urn:microsoft.com/office/officeart/2018/2/layout/IconVerticalSolidList"/>
    <dgm:cxn modelId="{8DC9462E-1206-406B-B4AE-FE0ADBF9CBF4}" type="presParOf" srcId="{5239D188-5B57-41EE-A66A-82CC1EC9DB9E}" destId="{F68E4DFD-82DB-4A0F-9BBC-CF01EEC09B70}" srcOrd="8" destOrd="0" presId="urn:microsoft.com/office/officeart/2018/2/layout/IconVerticalSolidList"/>
    <dgm:cxn modelId="{24EC4E28-D4F9-4114-851C-9B89DF03F3CE}" type="presParOf" srcId="{F68E4DFD-82DB-4A0F-9BBC-CF01EEC09B70}" destId="{25E08078-FF82-4AFA-84D9-B21C2F808FC6}" srcOrd="0" destOrd="0" presId="urn:microsoft.com/office/officeart/2018/2/layout/IconVerticalSolidList"/>
    <dgm:cxn modelId="{3856CC8B-74FA-4BED-B62D-5AC84A7B887A}" type="presParOf" srcId="{F68E4DFD-82DB-4A0F-9BBC-CF01EEC09B70}" destId="{270A410C-85B9-4435-BD3A-4C4BD2EE8B6B}" srcOrd="1" destOrd="0" presId="urn:microsoft.com/office/officeart/2018/2/layout/IconVerticalSolidList"/>
    <dgm:cxn modelId="{3D796091-D956-4E1B-84B0-3BCD5AD42FB7}" type="presParOf" srcId="{F68E4DFD-82DB-4A0F-9BBC-CF01EEC09B70}" destId="{D624D531-346B-466D-99DE-2D8972DD62BB}" srcOrd="2" destOrd="0" presId="urn:microsoft.com/office/officeart/2018/2/layout/IconVerticalSolidList"/>
    <dgm:cxn modelId="{F8769B1E-5E14-46F2-95D7-9CA194B43B71}" type="presParOf" srcId="{F68E4DFD-82DB-4A0F-9BBC-CF01EEC09B70}" destId="{BDD20696-EEDF-4C34-9A50-6459161631E1}" srcOrd="3" destOrd="0" presId="urn:microsoft.com/office/officeart/2018/2/layout/IconVerticalSolidList"/>
    <dgm:cxn modelId="{AEAA1B39-5A8F-4388-BA3D-F52E7892BF01}" type="presParOf" srcId="{F68E4DFD-82DB-4A0F-9BBC-CF01EEC09B70}" destId="{AD80ED1A-8F93-4DDF-87B8-C9411BD9B8EC}" srcOrd="4" destOrd="0" presId="urn:microsoft.com/office/officeart/2018/2/layout/IconVerticalSoli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0DB65-29B3-42B5-AAEE-DC5C2120EB91}">
      <dsp:nvSpPr>
        <dsp:cNvPr id="0" name=""/>
        <dsp:cNvSpPr/>
      </dsp:nvSpPr>
      <dsp:spPr>
        <a:xfrm>
          <a:off x="792358" y="703998"/>
          <a:ext cx="921431" cy="92143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F6572D-6E32-450C-BCD0-85A8AB0D0C3C}">
      <dsp:nvSpPr>
        <dsp:cNvPr id="0" name=""/>
        <dsp:cNvSpPr/>
      </dsp:nvSpPr>
      <dsp:spPr>
        <a:xfrm>
          <a:off x="229261" y="1966859"/>
          <a:ext cx="2047625"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kern="1200"/>
            <a:t>Original</a:t>
          </a:r>
          <a:r>
            <a:rPr lang="en-US" sz="1400" b="1" kern="1200"/>
            <a:t> CR-101 filed in September 2024 </a:t>
          </a:r>
          <a:r>
            <a:rPr lang="en-US" sz="1400" kern="1200"/>
            <a:t>to implement skills testing into nursing assistant training programs. </a:t>
          </a:r>
        </a:p>
      </dsp:txBody>
      <dsp:txXfrm>
        <a:off x="229261" y="1966859"/>
        <a:ext cx="2047625" cy="1012500"/>
      </dsp:txXfrm>
    </dsp:sp>
    <dsp:sp modelId="{06394BCA-A27B-4B73-B951-37DE0759B82C}">
      <dsp:nvSpPr>
        <dsp:cNvPr id="0" name=""/>
        <dsp:cNvSpPr/>
      </dsp:nvSpPr>
      <dsp:spPr>
        <a:xfrm>
          <a:off x="3198319" y="703998"/>
          <a:ext cx="921431" cy="9214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B0400-8846-4306-8ADC-F453092E4563}">
      <dsp:nvSpPr>
        <dsp:cNvPr id="0" name=""/>
        <dsp:cNvSpPr/>
      </dsp:nvSpPr>
      <dsp:spPr>
        <a:xfrm>
          <a:off x="2635222" y="1966859"/>
          <a:ext cx="2047625"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Board recognizes that </a:t>
          </a:r>
          <a:r>
            <a:rPr lang="en-US" sz="1400" b="1" kern="1200"/>
            <a:t>additional topics need to be addressed </a:t>
          </a:r>
          <a:r>
            <a:rPr lang="en-US" sz="1400" kern="1200"/>
            <a:t>within the rulemaking.</a:t>
          </a:r>
        </a:p>
      </dsp:txBody>
      <dsp:txXfrm>
        <a:off x="2635222" y="1966859"/>
        <a:ext cx="2047625" cy="1012500"/>
      </dsp:txXfrm>
    </dsp:sp>
    <dsp:sp modelId="{16C41E93-68BE-4CA3-BBB2-23FD25124DBA}">
      <dsp:nvSpPr>
        <dsp:cNvPr id="0" name=""/>
        <dsp:cNvSpPr/>
      </dsp:nvSpPr>
      <dsp:spPr>
        <a:xfrm>
          <a:off x="5604279" y="703998"/>
          <a:ext cx="921431" cy="92143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F9DB5E-218C-4093-A1D1-FDB6F55C3E28}">
      <dsp:nvSpPr>
        <dsp:cNvPr id="0" name=""/>
        <dsp:cNvSpPr/>
      </dsp:nvSpPr>
      <dsp:spPr>
        <a:xfrm>
          <a:off x="5041182" y="1966859"/>
          <a:ext cx="2047625"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In February 2025, the board </a:t>
          </a:r>
          <a:r>
            <a:rPr lang="en-US" sz="1400" b="1" kern="1200"/>
            <a:t>rescinded the original CR-101 and filed a new CR-101 </a:t>
          </a:r>
          <a:r>
            <a:rPr lang="en-US" sz="1400" kern="1200"/>
            <a:t>to address additional topics.</a:t>
          </a:r>
        </a:p>
      </dsp:txBody>
      <dsp:txXfrm>
        <a:off x="5041182" y="1966859"/>
        <a:ext cx="2047625" cy="1012500"/>
      </dsp:txXfrm>
    </dsp:sp>
    <dsp:sp modelId="{25A82D60-8FAF-48EC-BB33-F32A5E191384}">
      <dsp:nvSpPr>
        <dsp:cNvPr id="0" name=""/>
        <dsp:cNvSpPr/>
      </dsp:nvSpPr>
      <dsp:spPr>
        <a:xfrm>
          <a:off x="8010240" y="703998"/>
          <a:ext cx="921431" cy="92143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3B239-9779-4905-8685-72754F4F813E}">
      <dsp:nvSpPr>
        <dsp:cNvPr id="0" name=""/>
        <dsp:cNvSpPr/>
      </dsp:nvSpPr>
      <dsp:spPr>
        <a:xfrm>
          <a:off x="7447143" y="1966859"/>
          <a:ext cx="2047625"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kern="1200"/>
            <a:t>Board filed a Policy Statement to </a:t>
          </a:r>
          <a:r>
            <a:rPr lang="en-US" sz="1400" b="1" kern="1200"/>
            <a:t>delay the enforcement of the nursing assistant specialty curricula. </a:t>
          </a:r>
        </a:p>
      </dsp:txBody>
      <dsp:txXfrm>
        <a:off x="7447143" y="1966859"/>
        <a:ext cx="2047625" cy="101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54625-A4B2-489A-B11C-CFF5F2145B31}">
      <dsp:nvSpPr>
        <dsp:cNvPr id="0" name=""/>
        <dsp:cNvSpPr/>
      </dsp:nvSpPr>
      <dsp:spPr>
        <a:xfrm>
          <a:off x="800962" y="1334742"/>
          <a:ext cx="1086974" cy="10869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B399B-3209-4E2E-9571-EA0C7CF9CF65}">
      <dsp:nvSpPr>
        <dsp:cNvPr id="0" name=""/>
        <dsp:cNvSpPr/>
      </dsp:nvSpPr>
      <dsp:spPr>
        <a:xfrm>
          <a:off x="136700" y="2740628"/>
          <a:ext cx="24154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Mass Testing Ends</a:t>
          </a:r>
        </a:p>
      </dsp:txBody>
      <dsp:txXfrm>
        <a:off x="136700" y="2740628"/>
        <a:ext cx="2415498" cy="720000"/>
      </dsp:txXfrm>
    </dsp:sp>
    <dsp:sp modelId="{44141132-2AB1-45F0-921D-8347B1DAC956}">
      <dsp:nvSpPr>
        <dsp:cNvPr id="0" name=""/>
        <dsp:cNvSpPr/>
      </dsp:nvSpPr>
      <dsp:spPr>
        <a:xfrm>
          <a:off x="3639173" y="1334742"/>
          <a:ext cx="1086974" cy="10869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B66EA-A508-483C-B7D3-FE05F53974EA}">
      <dsp:nvSpPr>
        <dsp:cNvPr id="0" name=""/>
        <dsp:cNvSpPr/>
      </dsp:nvSpPr>
      <dsp:spPr>
        <a:xfrm>
          <a:off x="2974911" y="2740628"/>
          <a:ext cx="24154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Testing transition Credentia to Training Programs</a:t>
          </a:r>
        </a:p>
      </dsp:txBody>
      <dsp:txXfrm>
        <a:off x="2974911" y="2740628"/>
        <a:ext cx="2415498" cy="720000"/>
      </dsp:txXfrm>
    </dsp:sp>
    <dsp:sp modelId="{3E43A6DC-F543-4B75-961F-8A215DA1C675}">
      <dsp:nvSpPr>
        <dsp:cNvPr id="0" name=""/>
        <dsp:cNvSpPr/>
      </dsp:nvSpPr>
      <dsp:spPr>
        <a:xfrm>
          <a:off x="6477384" y="1334742"/>
          <a:ext cx="1086974" cy="10869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458EF9-3F4B-42DB-9C7F-D337F7531F19}">
      <dsp:nvSpPr>
        <dsp:cNvPr id="0" name=""/>
        <dsp:cNvSpPr/>
      </dsp:nvSpPr>
      <dsp:spPr>
        <a:xfrm>
          <a:off x="5813122" y="2740628"/>
          <a:ext cx="24154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Voluntary Training Program Testing</a:t>
          </a:r>
        </a:p>
      </dsp:txBody>
      <dsp:txXfrm>
        <a:off x="5813122" y="2740628"/>
        <a:ext cx="2415498"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EDDD6-F52C-43BF-BE7D-49A25A55B5C0}">
      <dsp:nvSpPr>
        <dsp:cNvPr id="0" name=""/>
        <dsp:cNvSpPr/>
      </dsp:nvSpPr>
      <dsp:spPr>
        <a:xfrm>
          <a:off x="0" y="3399"/>
          <a:ext cx="10515600" cy="724089"/>
        </a:xfrm>
        <a:prstGeom prst="roundRect">
          <a:avLst>
            <a:gd name="adj" fmla="val 1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dsp:style>
    </dsp:sp>
    <dsp:sp modelId="{66928556-BF1A-42DB-A8A3-92F018CE458B}">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9BE84D-1E21-4BAB-96DC-ED79256E23CE}">
      <dsp:nvSpPr>
        <dsp:cNvPr id="0" name=""/>
        <dsp:cNvSpPr/>
      </dsp:nvSpPr>
      <dsp:spPr>
        <a:xfrm>
          <a:off x="836323" y="3399"/>
          <a:ext cx="4732020"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kern="1200"/>
            <a:t>Spread testing volumes across programs</a:t>
          </a:r>
        </a:p>
      </dsp:txBody>
      <dsp:txXfrm>
        <a:off x="836323" y="3399"/>
        <a:ext cx="4732020" cy="724089"/>
      </dsp:txXfrm>
    </dsp:sp>
    <dsp:sp modelId="{39B12101-DBED-41C4-B7AF-176911E18662}">
      <dsp:nvSpPr>
        <dsp:cNvPr id="0" name=""/>
        <dsp:cNvSpPr/>
      </dsp:nvSpPr>
      <dsp:spPr>
        <a:xfrm>
          <a:off x="5568343" y="3399"/>
          <a:ext cx="494725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b="1" i="1" kern="1200"/>
            <a:t>68 % of programs voluntarily testing</a:t>
          </a:r>
        </a:p>
      </dsp:txBody>
      <dsp:txXfrm>
        <a:off x="5568343" y="3399"/>
        <a:ext cx="4947256" cy="724089"/>
      </dsp:txXfrm>
    </dsp:sp>
    <dsp:sp modelId="{044FADAC-E148-462E-B078-32CF463B49CE}">
      <dsp:nvSpPr>
        <dsp:cNvPr id="0" name=""/>
        <dsp:cNvSpPr/>
      </dsp:nvSpPr>
      <dsp:spPr>
        <a:xfrm>
          <a:off x="0" y="908511"/>
          <a:ext cx="10515600" cy="724089"/>
        </a:xfrm>
        <a:prstGeom prst="roundRect">
          <a:avLst>
            <a:gd name="adj" fmla="val 1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dsp:style>
    </dsp:sp>
    <dsp:sp modelId="{6EA756A5-9559-4B0A-8911-23A9BCE0C0A3}">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18ABF3-D9B7-4080-AD19-16FEE9AC1814}">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kern="1200"/>
            <a:t>Decrease volume for RTS testing sites (sites taking students other than their own)</a:t>
          </a:r>
        </a:p>
      </dsp:txBody>
      <dsp:txXfrm>
        <a:off x="836323" y="908511"/>
        <a:ext cx="9679276" cy="724089"/>
      </dsp:txXfrm>
    </dsp:sp>
    <dsp:sp modelId="{5B41B8EA-A13C-4E7F-A39C-249654C64D54}">
      <dsp:nvSpPr>
        <dsp:cNvPr id="0" name=""/>
        <dsp:cNvSpPr/>
      </dsp:nvSpPr>
      <dsp:spPr>
        <a:xfrm>
          <a:off x="0" y="1832479"/>
          <a:ext cx="10515600" cy="724089"/>
        </a:xfrm>
        <a:prstGeom prst="roundRect">
          <a:avLst>
            <a:gd name="adj" fmla="val 1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dsp:style>
    </dsp:sp>
    <dsp:sp modelId="{F9BA0C6F-64C7-4948-BFF4-9439DCABCB8B}">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D98A78-174D-4971-A462-DB6B3452E7FF}">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kern="1200"/>
            <a:t>Increase student confidence in testing through familiarity with environment and instructors.</a:t>
          </a:r>
        </a:p>
      </dsp:txBody>
      <dsp:txXfrm>
        <a:off x="836323" y="1813624"/>
        <a:ext cx="9679276" cy="724089"/>
      </dsp:txXfrm>
    </dsp:sp>
    <dsp:sp modelId="{A91FE42C-6656-4066-A7B9-7DEA13F0E79E}">
      <dsp:nvSpPr>
        <dsp:cNvPr id="0" name=""/>
        <dsp:cNvSpPr/>
      </dsp:nvSpPr>
      <dsp:spPr>
        <a:xfrm>
          <a:off x="0" y="2718736"/>
          <a:ext cx="10515600" cy="724089"/>
        </a:xfrm>
        <a:prstGeom prst="roundRect">
          <a:avLst>
            <a:gd name="adj" fmla="val 1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dsp:style>
    </dsp:sp>
    <dsp:sp modelId="{555B28D9-1102-4177-8A3B-76EBDD050EC2}">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7C279E-EF91-4E0C-B5FA-B77DC81545D4}">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kern="1200"/>
            <a:t>Decrease delays in student testing and processing with local testing within program</a:t>
          </a:r>
        </a:p>
      </dsp:txBody>
      <dsp:txXfrm>
        <a:off x="836323" y="2718736"/>
        <a:ext cx="9679276" cy="724089"/>
      </dsp:txXfrm>
    </dsp:sp>
    <dsp:sp modelId="{25E08078-FF82-4AFA-84D9-B21C2F808FC6}">
      <dsp:nvSpPr>
        <dsp:cNvPr id="0" name=""/>
        <dsp:cNvSpPr/>
      </dsp:nvSpPr>
      <dsp:spPr>
        <a:xfrm>
          <a:off x="0" y="3623848"/>
          <a:ext cx="10515600" cy="72408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270A410C-85B9-4435-BD3A-4C4BD2EE8B6B}">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D20696-EEDF-4C34-9A50-6459161631E1}">
      <dsp:nvSpPr>
        <dsp:cNvPr id="0" name=""/>
        <dsp:cNvSpPr/>
      </dsp:nvSpPr>
      <dsp:spPr>
        <a:xfrm>
          <a:off x="836323" y="3623848"/>
          <a:ext cx="4732020" cy="724089"/>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kern="1200"/>
            <a:t>Decrease “no-show” rate with in-program testing</a:t>
          </a:r>
        </a:p>
      </dsp:txBody>
      <dsp:txXfrm>
        <a:off x="836323" y="3623848"/>
        <a:ext cx="4732020" cy="724089"/>
      </dsp:txXfrm>
    </dsp:sp>
    <dsp:sp modelId="{AD80ED1A-8F93-4DDF-87B8-C9411BD9B8EC}">
      <dsp:nvSpPr>
        <dsp:cNvPr id="0" name=""/>
        <dsp:cNvSpPr/>
      </dsp:nvSpPr>
      <dsp:spPr>
        <a:xfrm>
          <a:off x="5568343" y="3623848"/>
          <a:ext cx="494725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b="1" i="1" kern="1200"/>
            <a:t>87% of no shows between Oct 2023-Mar 2024 were RTS</a:t>
          </a:r>
        </a:p>
      </dsp:txBody>
      <dsp:txXfrm>
        <a:off x="5568343" y="3623848"/>
        <a:ext cx="4947256" cy="72408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6483E-D18C-4831-AC6C-0C0E7DBF1D70}"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49DC1-7F03-4D65-9785-BF891032CA14}" type="slidenum">
              <a:rPr lang="en-US" smtClean="0"/>
              <a:t>‹#›</a:t>
            </a:fld>
            <a:endParaRPr lang="en-US"/>
          </a:p>
        </p:txBody>
      </p:sp>
    </p:spTree>
    <p:extLst>
      <p:ext uri="{BB962C8B-B14F-4D97-AF65-F5344CB8AC3E}">
        <p14:creationId xmlns:p14="http://schemas.microsoft.com/office/powerpoint/2010/main" val="119560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get started, here are a few Zoom features we’ll be using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0D06E-ED6A-44A1-BCDE-37C914AA146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884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0D06E-ED6A-44A1-BCDE-37C914AA146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15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FF056-5A98-4883-8A00-A1CBBF16517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506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a:effectLst/>
                <a:latin typeface="Aptos" panose="020B0004020202020204" pitchFamily="34" charset="0"/>
                <a:ea typeface="Aptos" panose="020B0004020202020204" pitchFamily="34" charset="0"/>
                <a:cs typeface="Aptos" panose="020B0004020202020204" pitchFamily="34" charset="0"/>
              </a:rPr>
              <a:t>This slide shows the data we have collected so far from our pilot programs. We are asking pilot programs to send us a quarterly report of test taker #s and pass rates. Since we started the pilot on 11/20/2024 and most pilot programs didn’t begin the test pilot until January, the numbers for the first quarter will look a bit smaller. We are hoping next quarter these numbers will increase quite a bit, especially since this will be during gradation season and a lot of our pilot programs are colleges/high schools.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FF056-5A98-4883-8A00-A1CBBF16517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841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3E07-EDB7-615F-819B-77CA48C287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0BE3EF-49B9-33D4-9E35-8366FE89D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2A5168-95B5-A6A4-6FE1-6052F8899525}"/>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06605226-AB20-0157-1920-DEEDF5651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16EE8-0A63-9448-1B9C-B3F6A5D0727F}"/>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305737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CEE1-00DB-CC7E-133E-7A8963845B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20395B-2B34-A280-2139-128E01059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CA3B3-02C0-A513-61FD-44EF8F6FDA5E}"/>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97068193-243E-C072-7B44-0D6D7F7A4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8CA10-6FE9-4203-AF4F-68A9DAE61B09}"/>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123891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CAF86-4794-ED56-F9FE-7EECEDBBCC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C23126-5B2B-8391-5AF0-18FA18990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60D21-3CE6-6E11-FFEE-9FD2DEFE1173}"/>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34D19CE6-6F78-56B7-6DD4-3778A7469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BA351-40F0-06F2-E158-AE9201C5B3F2}"/>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197622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3E07-EDB7-615F-819B-77CA48C287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0BE3EF-49B9-33D4-9E35-8366FE89D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2A5168-95B5-A6A4-6FE1-6052F8899525}"/>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06605226-AB20-0157-1920-DEEDF5651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16EE8-0A63-9448-1B9C-B3F6A5D0727F}"/>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01258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2D78-2F8B-555D-432F-507BD7928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B937E-D01B-0CCC-1003-FA2ADD2B6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B9CB6-83E3-DAD3-4C87-FC1AB677F3F2}"/>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CC258048-2829-B891-E1A1-B8EDADC6A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A14BE-C38A-90DF-25CD-35B0B2BE0070}"/>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4133312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E955-4F1F-7D11-B34F-99AA67AA5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B4E796-31E0-A8B2-DD13-ADE630208B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652D3-0C55-E8C5-CD76-A0573C2EFFC5}"/>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2AC7C57C-CA71-AB1F-5842-996C78123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7D491-F258-65EB-29E1-299C44EFC42D}"/>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4055452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6DF0-C25E-B329-CB67-A41D971D2B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1F27E-0305-DB50-791E-335FA2710D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85499F-6B18-1FFB-DC00-670F384E9D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32E0C7-CAC8-26AD-7AFF-DF6995FE7D3D}"/>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6" name="Footer Placeholder 5">
            <a:extLst>
              <a:ext uri="{FF2B5EF4-FFF2-40B4-BE49-F238E27FC236}">
                <a16:creationId xmlns:a16="http://schemas.microsoft.com/office/drawing/2014/main" id="{A3F07DB9-2C7D-44F3-27D1-FBAAC3802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2DD9D-1407-687E-D03E-E0191ADA27E2}"/>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825912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4F1B-3910-54B1-84EB-55E61CF5C7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8444E1-4A2E-8DEB-B5D2-C074DB23F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55030B-D98F-1676-775B-62275ED9CA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27623-E7B4-F105-6F71-49A7ADD37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D01472-E20D-710D-4DBA-BA906E98EB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C49B99-4BA4-5B5F-CD77-13B2D6A23667}"/>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8" name="Footer Placeholder 7">
            <a:extLst>
              <a:ext uri="{FF2B5EF4-FFF2-40B4-BE49-F238E27FC236}">
                <a16:creationId xmlns:a16="http://schemas.microsoft.com/office/drawing/2014/main" id="{901F1E46-5565-FC5F-7E1E-987ED662C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6BF077-2D5F-3A4B-30BD-83A3F08FDFE5}"/>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419593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C2ED-56B8-F8D6-F9EF-3B00F1B5CE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45DF01-5FF5-469B-39E8-469A341E5CBB}"/>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4" name="Footer Placeholder 3">
            <a:extLst>
              <a:ext uri="{FF2B5EF4-FFF2-40B4-BE49-F238E27FC236}">
                <a16:creationId xmlns:a16="http://schemas.microsoft.com/office/drawing/2014/main" id="{AF80C30D-8303-8CB5-54A1-9B43DF371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951BD8-E886-64A6-1149-5FC9B7945804}"/>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857253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3482E-EFE9-4309-8094-743CAE44D699}"/>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3" name="Footer Placeholder 2">
            <a:extLst>
              <a:ext uri="{FF2B5EF4-FFF2-40B4-BE49-F238E27FC236}">
                <a16:creationId xmlns:a16="http://schemas.microsoft.com/office/drawing/2014/main" id="{BB439280-1368-3E1C-3A5E-31516BA359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8098E8-0FDB-9955-44DF-26628B3E35BF}"/>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39233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FC9F-7AD2-E93A-2E3B-EBF708CB0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97712-62E0-ADA9-143A-F142FE2DC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165B66-5E8B-820E-F53D-59059E84C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DAE041-3F3C-A1ED-6E79-0EDC7E6E51CD}"/>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6" name="Footer Placeholder 5">
            <a:extLst>
              <a:ext uri="{FF2B5EF4-FFF2-40B4-BE49-F238E27FC236}">
                <a16:creationId xmlns:a16="http://schemas.microsoft.com/office/drawing/2014/main" id="{8D3A051D-0FB1-74C3-09B3-FAF6D0315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8FDFA-E205-E61E-689C-1342890EC82B}"/>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43919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2D78-2F8B-555D-432F-507BD7928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B937E-D01B-0CCC-1003-FA2ADD2B6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B9CB6-83E3-DAD3-4C87-FC1AB677F3F2}"/>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CC258048-2829-B891-E1A1-B8EDADC6A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A14BE-C38A-90DF-25CD-35B0B2BE0070}"/>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280560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2C5C-2182-94F0-9BC6-A91E44296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2FC1DC-EC09-FEA9-55C7-15DB31BA3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BA7A7C-B990-5BB5-BE22-C0210705F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67EEF-1CBE-EA8A-81FA-956C609DAAFC}"/>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6" name="Footer Placeholder 5">
            <a:extLst>
              <a:ext uri="{FF2B5EF4-FFF2-40B4-BE49-F238E27FC236}">
                <a16:creationId xmlns:a16="http://schemas.microsoft.com/office/drawing/2014/main" id="{B708F12D-A8F5-8209-2F81-1837893C2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C5F50-88F6-8359-D2B4-7F97E10AFDAF}"/>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380700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CEE1-00DB-CC7E-133E-7A8963845B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20395B-2B34-A280-2139-128E01059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CA3B3-02C0-A513-61FD-44EF8F6FDA5E}"/>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97068193-243E-C072-7B44-0D6D7F7A4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8CA10-6FE9-4203-AF4F-68A9DAE61B09}"/>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3223592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CAF86-4794-ED56-F9FE-7EECEDBBCC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C23126-5B2B-8391-5AF0-18FA18990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60D21-3CE6-6E11-FFEE-9FD2DEFE1173}"/>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34D19CE6-6F78-56B7-6DD4-3778A7469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BA351-40F0-06F2-E158-AE9201C5B3F2}"/>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4051375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bg1"/>
                </a:solidFill>
                <a:latin typeface="+mn-lt"/>
              </a:defRPr>
            </a:lvl1pPr>
          </a:lstStyle>
          <a:p>
            <a:pPr lvl="0"/>
            <a:r>
              <a:rPr lang="en-US"/>
              <a:t>Click to add name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bg1"/>
                </a:solidFill>
              </a:defRPr>
            </a:lvl1pPr>
          </a:lstStyle>
          <a:p>
            <a:r>
              <a:rPr lang="en-US"/>
              <a:t>Click to add title</a:t>
            </a:r>
          </a:p>
        </p:txBody>
      </p:sp>
      <p:pic>
        <p:nvPicPr>
          <p:cNvPr id="4" name="Picture 3" descr="A green and black sign with white text&#10;&#10;Description automatically generated">
            <a:extLst>
              <a:ext uri="{FF2B5EF4-FFF2-40B4-BE49-F238E27FC236}">
                <a16:creationId xmlns:a16="http://schemas.microsoft.com/office/drawing/2014/main" id="{AAE13CA6-CCC2-66D4-283B-40806A0F5779}"/>
              </a:ext>
            </a:extLst>
          </p:cNvPr>
          <p:cNvPicPr>
            <a:picLocks noChangeAspect="1"/>
          </p:cNvPicPr>
          <p:nvPr userDrawn="1"/>
        </p:nvPicPr>
        <p:blipFill>
          <a:blip r:embed="rId2"/>
          <a:stretch>
            <a:fillRect/>
          </a:stretch>
        </p:blipFill>
        <p:spPr>
          <a:xfrm>
            <a:off x="9528861" y="4988942"/>
            <a:ext cx="2438405" cy="1548387"/>
          </a:xfrm>
          <a:prstGeom prst="rect">
            <a:avLst/>
          </a:prstGeom>
        </p:spPr>
      </p:pic>
    </p:spTree>
    <p:extLst>
      <p:ext uri="{BB962C8B-B14F-4D97-AF65-F5344CB8AC3E}">
        <p14:creationId xmlns:p14="http://schemas.microsoft.com/office/powerpoint/2010/main" val="4130651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3E07-EDB7-615F-819B-77CA48C287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0BE3EF-49B9-33D4-9E35-8366FE89D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2A5168-95B5-A6A4-6FE1-6052F8899525}"/>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06605226-AB20-0157-1920-DEEDF5651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16EE8-0A63-9448-1B9C-B3F6A5D0727F}"/>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31178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2D78-2F8B-555D-432F-507BD7928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B937E-D01B-0CCC-1003-FA2ADD2B6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B9CB6-83E3-DAD3-4C87-FC1AB677F3F2}"/>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CC258048-2829-B891-E1A1-B8EDADC6A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A14BE-C38A-90DF-25CD-35B0B2BE0070}"/>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95789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E955-4F1F-7D11-B34F-99AA67AA5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B4E796-31E0-A8B2-DD13-ADE630208B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652D3-0C55-E8C5-CD76-A0573C2EFFC5}"/>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2AC7C57C-CA71-AB1F-5842-996C78123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7D491-F258-65EB-29E1-299C44EFC42D}"/>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1390029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6DF0-C25E-B329-CB67-A41D971D2B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1F27E-0305-DB50-791E-335FA2710D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85499F-6B18-1FFB-DC00-670F384E9D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32E0C7-CAC8-26AD-7AFF-DF6995FE7D3D}"/>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6" name="Footer Placeholder 5">
            <a:extLst>
              <a:ext uri="{FF2B5EF4-FFF2-40B4-BE49-F238E27FC236}">
                <a16:creationId xmlns:a16="http://schemas.microsoft.com/office/drawing/2014/main" id="{A3F07DB9-2C7D-44F3-27D1-FBAAC3802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2DD9D-1407-687E-D03E-E0191ADA27E2}"/>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73992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4F1B-3910-54B1-84EB-55E61CF5C7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8444E1-4A2E-8DEB-B5D2-C074DB23F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55030B-D98F-1676-775B-62275ED9CA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27623-E7B4-F105-6F71-49A7ADD37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D01472-E20D-710D-4DBA-BA906E98EB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C49B99-4BA4-5B5F-CD77-13B2D6A23667}"/>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8" name="Footer Placeholder 7">
            <a:extLst>
              <a:ext uri="{FF2B5EF4-FFF2-40B4-BE49-F238E27FC236}">
                <a16:creationId xmlns:a16="http://schemas.microsoft.com/office/drawing/2014/main" id="{901F1E46-5565-FC5F-7E1E-987ED662C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6BF077-2D5F-3A4B-30BD-83A3F08FDFE5}"/>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1529838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C2ED-56B8-F8D6-F9EF-3B00F1B5CE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45DF01-5FF5-469B-39E8-469A341E5CBB}"/>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4" name="Footer Placeholder 3">
            <a:extLst>
              <a:ext uri="{FF2B5EF4-FFF2-40B4-BE49-F238E27FC236}">
                <a16:creationId xmlns:a16="http://schemas.microsoft.com/office/drawing/2014/main" id="{AF80C30D-8303-8CB5-54A1-9B43DF371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951BD8-E886-64A6-1149-5FC9B7945804}"/>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330133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E955-4F1F-7D11-B34F-99AA67AA5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B4E796-31E0-A8B2-DD13-ADE630208B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652D3-0C55-E8C5-CD76-A0573C2EFFC5}"/>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2AC7C57C-CA71-AB1F-5842-996C78123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7D491-F258-65EB-29E1-299C44EFC42D}"/>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750902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3482E-EFE9-4309-8094-743CAE44D699}"/>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3" name="Footer Placeholder 2">
            <a:extLst>
              <a:ext uri="{FF2B5EF4-FFF2-40B4-BE49-F238E27FC236}">
                <a16:creationId xmlns:a16="http://schemas.microsoft.com/office/drawing/2014/main" id="{BB439280-1368-3E1C-3A5E-31516BA359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8098E8-0FDB-9955-44DF-26628B3E35BF}"/>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3396110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FC9F-7AD2-E93A-2E3B-EBF708CB0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97712-62E0-ADA9-143A-F142FE2DC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165B66-5E8B-820E-F53D-59059E84C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DAE041-3F3C-A1ED-6E79-0EDC7E6E51CD}"/>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6" name="Footer Placeholder 5">
            <a:extLst>
              <a:ext uri="{FF2B5EF4-FFF2-40B4-BE49-F238E27FC236}">
                <a16:creationId xmlns:a16="http://schemas.microsoft.com/office/drawing/2014/main" id="{8D3A051D-0FB1-74C3-09B3-FAF6D0315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8FDFA-E205-E61E-689C-1342890EC82B}"/>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350776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2C5C-2182-94F0-9BC6-A91E44296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2FC1DC-EC09-FEA9-55C7-15DB31BA3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BA7A7C-B990-5BB5-BE22-C0210705F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67EEF-1CBE-EA8A-81FA-956C609DAAFC}"/>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6" name="Footer Placeholder 5">
            <a:extLst>
              <a:ext uri="{FF2B5EF4-FFF2-40B4-BE49-F238E27FC236}">
                <a16:creationId xmlns:a16="http://schemas.microsoft.com/office/drawing/2014/main" id="{B708F12D-A8F5-8209-2F81-1837893C2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C5F50-88F6-8359-D2B4-7F97E10AFDAF}"/>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334103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CEE1-00DB-CC7E-133E-7A8963845B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20395B-2B34-A280-2139-128E01059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CA3B3-02C0-A513-61FD-44EF8F6FDA5E}"/>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97068193-243E-C072-7B44-0D6D7F7A4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8CA10-6FE9-4203-AF4F-68A9DAE61B09}"/>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3213868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CAF86-4794-ED56-F9FE-7EECEDBBCC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C23126-5B2B-8391-5AF0-18FA18990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60D21-3CE6-6E11-FFEE-9FD2DEFE1173}"/>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34D19CE6-6F78-56B7-6DD4-3778A7469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BA351-40F0-06F2-E158-AE9201C5B3F2}"/>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1880491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bg1"/>
                </a:solidFill>
                <a:latin typeface="+mn-lt"/>
              </a:defRPr>
            </a:lvl1pPr>
          </a:lstStyle>
          <a:p>
            <a:pPr lvl="0"/>
            <a:r>
              <a:rPr lang="en-US"/>
              <a:t>Click to add name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bg1"/>
                </a:solidFill>
              </a:defRPr>
            </a:lvl1pPr>
          </a:lstStyle>
          <a:p>
            <a:r>
              <a:rPr lang="en-US"/>
              <a:t>Click to add title</a:t>
            </a:r>
          </a:p>
        </p:txBody>
      </p:sp>
      <p:pic>
        <p:nvPicPr>
          <p:cNvPr id="4" name="Picture 3" descr="A green and black sign with white text&#10;&#10;Description automatically generated">
            <a:extLst>
              <a:ext uri="{FF2B5EF4-FFF2-40B4-BE49-F238E27FC236}">
                <a16:creationId xmlns:a16="http://schemas.microsoft.com/office/drawing/2014/main" id="{AAE13CA6-CCC2-66D4-283B-40806A0F5779}"/>
              </a:ext>
            </a:extLst>
          </p:cNvPr>
          <p:cNvPicPr>
            <a:picLocks noChangeAspect="1"/>
          </p:cNvPicPr>
          <p:nvPr userDrawn="1"/>
        </p:nvPicPr>
        <p:blipFill>
          <a:blip r:embed="rId2"/>
          <a:stretch>
            <a:fillRect/>
          </a:stretch>
        </p:blipFill>
        <p:spPr>
          <a:xfrm>
            <a:off x="9528861" y="4988942"/>
            <a:ext cx="2438405" cy="1548387"/>
          </a:xfrm>
          <a:prstGeom prst="rect">
            <a:avLst/>
          </a:prstGeom>
        </p:spPr>
      </p:pic>
    </p:spTree>
    <p:extLst>
      <p:ext uri="{BB962C8B-B14F-4D97-AF65-F5344CB8AC3E}">
        <p14:creationId xmlns:p14="http://schemas.microsoft.com/office/powerpoint/2010/main" val="133613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6DF0-C25E-B329-CB67-A41D971D2B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1F27E-0305-DB50-791E-335FA2710D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85499F-6B18-1FFB-DC00-670F384E9D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32E0C7-CAC8-26AD-7AFF-DF6995FE7D3D}"/>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6" name="Footer Placeholder 5">
            <a:extLst>
              <a:ext uri="{FF2B5EF4-FFF2-40B4-BE49-F238E27FC236}">
                <a16:creationId xmlns:a16="http://schemas.microsoft.com/office/drawing/2014/main" id="{A3F07DB9-2C7D-44F3-27D1-FBAAC3802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2DD9D-1407-687E-D03E-E0191ADA27E2}"/>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74209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4F1B-3910-54B1-84EB-55E61CF5C7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8444E1-4A2E-8DEB-B5D2-C074DB23F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55030B-D98F-1676-775B-62275ED9CA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27623-E7B4-F105-6F71-49A7ADD37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D01472-E20D-710D-4DBA-BA906E98EB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C49B99-4BA4-5B5F-CD77-13B2D6A23667}"/>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8" name="Footer Placeholder 7">
            <a:extLst>
              <a:ext uri="{FF2B5EF4-FFF2-40B4-BE49-F238E27FC236}">
                <a16:creationId xmlns:a16="http://schemas.microsoft.com/office/drawing/2014/main" id="{901F1E46-5565-FC5F-7E1E-987ED662C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6BF077-2D5F-3A4B-30BD-83A3F08FDFE5}"/>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32818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C2ED-56B8-F8D6-F9EF-3B00F1B5CE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45DF01-5FF5-469B-39E8-469A341E5CBB}"/>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4" name="Footer Placeholder 3">
            <a:extLst>
              <a:ext uri="{FF2B5EF4-FFF2-40B4-BE49-F238E27FC236}">
                <a16:creationId xmlns:a16="http://schemas.microsoft.com/office/drawing/2014/main" id="{AF80C30D-8303-8CB5-54A1-9B43DF371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951BD8-E886-64A6-1149-5FC9B7945804}"/>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287348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3482E-EFE9-4309-8094-743CAE44D699}"/>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3" name="Footer Placeholder 2">
            <a:extLst>
              <a:ext uri="{FF2B5EF4-FFF2-40B4-BE49-F238E27FC236}">
                <a16:creationId xmlns:a16="http://schemas.microsoft.com/office/drawing/2014/main" id="{BB439280-1368-3E1C-3A5E-31516BA359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8098E8-0FDB-9955-44DF-26628B3E35BF}"/>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95163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FC9F-7AD2-E93A-2E3B-EBF708CB0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97712-62E0-ADA9-143A-F142FE2DC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165B66-5E8B-820E-F53D-59059E84C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DAE041-3F3C-A1ED-6E79-0EDC7E6E51CD}"/>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6" name="Footer Placeholder 5">
            <a:extLst>
              <a:ext uri="{FF2B5EF4-FFF2-40B4-BE49-F238E27FC236}">
                <a16:creationId xmlns:a16="http://schemas.microsoft.com/office/drawing/2014/main" id="{8D3A051D-0FB1-74C3-09B3-FAF6D0315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8FDFA-E205-E61E-689C-1342890EC82B}"/>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124621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2C5C-2182-94F0-9BC6-A91E44296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2FC1DC-EC09-FEA9-55C7-15DB31BA3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BA7A7C-B990-5BB5-BE22-C0210705F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67EEF-1CBE-EA8A-81FA-956C609DAAFC}"/>
              </a:ext>
            </a:extLst>
          </p:cNvPr>
          <p:cNvSpPr>
            <a:spLocks noGrp="1"/>
          </p:cNvSpPr>
          <p:nvPr>
            <p:ph type="dt" sz="half" idx="10"/>
          </p:nvPr>
        </p:nvSpPr>
        <p:spPr/>
        <p:txBody>
          <a:bodyPr/>
          <a:lstStyle/>
          <a:p>
            <a:fld id="{A1CC542B-2E9B-4FE9-AA05-55AEC199769F}" type="datetimeFigureOut">
              <a:rPr lang="en-US" smtClean="0"/>
              <a:t>4/22/2025</a:t>
            </a:fld>
            <a:endParaRPr lang="en-US"/>
          </a:p>
        </p:txBody>
      </p:sp>
      <p:sp>
        <p:nvSpPr>
          <p:cNvPr id="6" name="Footer Placeholder 5">
            <a:extLst>
              <a:ext uri="{FF2B5EF4-FFF2-40B4-BE49-F238E27FC236}">
                <a16:creationId xmlns:a16="http://schemas.microsoft.com/office/drawing/2014/main" id="{B708F12D-A8F5-8209-2F81-1837893C2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C5F50-88F6-8359-D2B4-7F97E10AFDAF}"/>
              </a:ext>
            </a:extLst>
          </p:cNvPr>
          <p:cNvSpPr>
            <a:spLocks noGrp="1"/>
          </p:cNvSpPr>
          <p:nvPr>
            <p:ph type="sldNum" sz="quarter" idx="12"/>
          </p:nvPr>
        </p:nvSpPr>
        <p:spPr/>
        <p:txBody>
          <a:bodyPr/>
          <a:lstStyle/>
          <a:p>
            <a:fld id="{DEC39FEF-32FE-4E48-9D8F-2CC5FCFBC12C}" type="slidenum">
              <a:rPr lang="en-US" smtClean="0"/>
              <a:t>‹#›</a:t>
            </a:fld>
            <a:endParaRPr lang="en-US"/>
          </a:p>
        </p:txBody>
      </p:sp>
    </p:spTree>
    <p:extLst>
      <p:ext uri="{BB962C8B-B14F-4D97-AF65-F5344CB8AC3E}">
        <p14:creationId xmlns:p14="http://schemas.microsoft.com/office/powerpoint/2010/main" val="346690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3A77E-D606-7029-42D9-4DB1993C3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35A20B-619C-F610-12C5-9F5D8A7B2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A98B4-DFD4-E73A-EE2D-B65E0493C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56CC780F-B76E-9444-48A9-40A0B837B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WASHINGTON STATE BOARD OF NURSING</a:t>
            </a:r>
          </a:p>
        </p:txBody>
      </p:sp>
      <p:sp>
        <p:nvSpPr>
          <p:cNvPr id="6" name="Slide Number Placeholder 5">
            <a:extLst>
              <a:ext uri="{FF2B5EF4-FFF2-40B4-BE49-F238E27FC236}">
                <a16:creationId xmlns:a16="http://schemas.microsoft.com/office/drawing/2014/main" id="{78196682-3907-7C01-7E3F-17FF80157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39FEF-32FE-4E48-9D8F-2CC5FCFBC12C}" type="slidenum">
              <a:rPr lang="en-US" smtClean="0"/>
              <a:t>‹#›</a:t>
            </a:fld>
            <a:endParaRPr lang="en-US"/>
          </a:p>
        </p:txBody>
      </p:sp>
    </p:spTree>
    <p:extLst>
      <p:ext uri="{BB962C8B-B14F-4D97-AF65-F5344CB8AC3E}">
        <p14:creationId xmlns:p14="http://schemas.microsoft.com/office/powerpoint/2010/main" val="3647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3A77E-D606-7029-42D9-4DB1993C3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35A20B-619C-F610-12C5-9F5D8A7B2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A98B4-DFD4-E73A-EE2D-B65E0493C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56CC780F-B76E-9444-48A9-40A0B837B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WASHINGTON STATE BOARD OF NURSING</a:t>
            </a:r>
          </a:p>
        </p:txBody>
      </p:sp>
      <p:sp>
        <p:nvSpPr>
          <p:cNvPr id="6" name="Slide Number Placeholder 5">
            <a:extLst>
              <a:ext uri="{FF2B5EF4-FFF2-40B4-BE49-F238E27FC236}">
                <a16:creationId xmlns:a16="http://schemas.microsoft.com/office/drawing/2014/main" id="{78196682-3907-7C01-7E3F-17FF80157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39FEF-32FE-4E48-9D8F-2CC5FCFBC12C}" type="slidenum">
              <a:rPr lang="en-US" smtClean="0"/>
              <a:t>‹#›</a:t>
            </a:fld>
            <a:endParaRPr lang="en-US"/>
          </a:p>
        </p:txBody>
      </p:sp>
    </p:spTree>
    <p:extLst>
      <p:ext uri="{BB962C8B-B14F-4D97-AF65-F5344CB8AC3E}">
        <p14:creationId xmlns:p14="http://schemas.microsoft.com/office/powerpoint/2010/main" val="1429682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3A77E-D606-7029-42D9-4DB1993C3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35A20B-619C-F610-12C5-9F5D8A7B2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A98B4-DFD4-E73A-EE2D-B65E0493C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C542B-2E9B-4FE9-AA05-55AEC199769F}" type="datetimeFigureOut">
              <a:rPr lang="en-US" smtClean="0"/>
              <a:t>4/22/2025</a:t>
            </a:fld>
            <a:endParaRPr lang="en-US"/>
          </a:p>
        </p:txBody>
      </p:sp>
      <p:sp>
        <p:nvSpPr>
          <p:cNvPr id="5" name="Footer Placeholder 4">
            <a:extLst>
              <a:ext uri="{FF2B5EF4-FFF2-40B4-BE49-F238E27FC236}">
                <a16:creationId xmlns:a16="http://schemas.microsoft.com/office/drawing/2014/main" id="{56CC780F-B76E-9444-48A9-40A0B837B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WASHINGTON STATE BOARD OF NURSING</a:t>
            </a:r>
          </a:p>
        </p:txBody>
      </p:sp>
      <p:sp>
        <p:nvSpPr>
          <p:cNvPr id="6" name="Slide Number Placeholder 5">
            <a:extLst>
              <a:ext uri="{FF2B5EF4-FFF2-40B4-BE49-F238E27FC236}">
                <a16:creationId xmlns:a16="http://schemas.microsoft.com/office/drawing/2014/main" id="{78196682-3907-7C01-7E3F-17FF80157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39FEF-32FE-4E48-9D8F-2CC5FCFBC12C}" type="slidenum">
              <a:rPr lang="en-US" smtClean="0"/>
              <a:t>‹#›</a:t>
            </a:fld>
            <a:endParaRPr lang="en-US"/>
          </a:p>
        </p:txBody>
      </p:sp>
    </p:spTree>
    <p:extLst>
      <p:ext uri="{BB962C8B-B14F-4D97-AF65-F5344CB8AC3E}">
        <p14:creationId xmlns:p14="http://schemas.microsoft.com/office/powerpoint/2010/main" val="10991288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7.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7.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7.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WABONRules@doh.w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3AB208-5AB5-10B4-4007-4330B7955604}"/>
              </a:ext>
            </a:extLst>
          </p:cNvPr>
          <p:cNvSpPr/>
          <p:nvPr/>
        </p:nvSpPr>
        <p:spPr>
          <a:xfrm>
            <a:off x="0" y="0"/>
            <a:ext cx="2424545" cy="68580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9E3AAF-8D91-14FC-4181-8E5EEFC1603B}"/>
              </a:ext>
            </a:extLst>
          </p:cNvPr>
          <p:cNvSpPr/>
          <p:nvPr/>
        </p:nvSpPr>
        <p:spPr>
          <a:xfrm>
            <a:off x="0" y="5473700"/>
            <a:ext cx="12192000" cy="13843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FA632-475E-C87B-37DE-5F41BC8AEAEA}"/>
              </a:ext>
            </a:extLst>
          </p:cNvPr>
          <p:cNvSpPr>
            <a:spLocks noGrp="1"/>
          </p:cNvSpPr>
          <p:nvPr>
            <p:ph type="ctrTitle"/>
          </p:nvPr>
        </p:nvSpPr>
        <p:spPr>
          <a:xfrm>
            <a:off x="5803900" y="1494559"/>
            <a:ext cx="4864100" cy="2387600"/>
          </a:xfrm>
        </p:spPr>
        <p:txBody>
          <a:bodyPr>
            <a:normAutofit fontScale="90000"/>
          </a:bodyPr>
          <a:lstStyle/>
          <a:p>
            <a:pPr algn="l"/>
            <a:r>
              <a:rPr lang="en-US"/>
              <a:t>Nursing Assistant Rules</a:t>
            </a:r>
          </a:p>
        </p:txBody>
      </p:sp>
      <p:sp>
        <p:nvSpPr>
          <p:cNvPr id="3" name="Subtitle 2">
            <a:extLst>
              <a:ext uri="{FF2B5EF4-FFF2-40B4-BE49-F238E27FC236}">
                <a16:creationId xmlns:a16="http://schemas.microsoft.com/office/drawing/2014/main" id="{F93912B9-E75D-B301-99E9-ACC53300EA30}"/>
              </a:ext>
            </a:extLst>
          </p:cNvPr>
          <p:cNvSpPr>
            <a:spLocks noGrp="1"/>
          </p:cNvSpPr>
          <p:nvPr>
            <p:ph type="subTitle" idx="1"/>
          </p:nvPr>
        </p:nvSpPr>
        <p:spPr>
          <a:xfrm>
            <a:off x="5803899" y="4276314"/>
            <a:ext cx="5744633" cy="1001299"/>
          </a:xfrm>
        </p:spPr>
        <p:txBody>
          <a:bodyPr>
            <a:normAutofit/>
          </a:bodyPr>
          <a:lstStyle/>
          <a:p>
            <a:pPr algn="l"/>
            <a:r>
              <a:rPr lang="en-US" sz="2400">
                <a:solidFill>
                  <a:schemeClr val="tx1"/>
                </a:solidFill>
              </a:rPr>
              <a:t>Reuben Argel, MBA, BSN, RN</a:t>
            </a:r>
          </a:p>
          <a:p>
            <a:pPr algn="l"/>
            <a:r>
              <a:rPr lang="en-US" sz="2400">
                <a:solidFill>
                  <a:schemeClr val="tx1"/>
                </a:solidFill>
              </a:rPr>
              <a:t>Director of Nursing Assistant Education</a:t>
            </a:r>
          </a:p>
          <a:p>
            <a:pPr algn="l"/>
            <a:endParaRPr lang="en-US" sz="2400">
              <a:solidFill>
                <a:schemeClr val="tx1"/>
              </a:solidFill>
            </a:endParaRPr>
          </a:p>
        </p:txBody>
      </p:sp>
      <p:sp>
        <p:nvSpPr>
          <p:cNvPr id="8" name="Rectangle 7">
            <a:extLst>
              <a:ext uri="{FF2B5EF4-FFF2-40B4-BE49-F238E27FC236}">
                <a16:creationId xmlns:a16="http://schemas.microsoft.com/office/drawing/2014/main" id="{84BC8692-0CA3-B810-AE9A-6BA054819E53}"/>
              </a:ext>
            </a:extLst>
          </p:cNvPr>
          <p:cNvSpPr/>
          <p:nvPr/>
        </p:nvSpPr>
        <p:spPr>
          <a:xfrm>
            <a:off x="1320800" y="635000"/>
            <a:ext cx="3746500" cy="55753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een and black sign with white text&#10;&#10;Description automatically generated">
            <a:extLst>
              <a:ext uri="{FF2B5EF4-FFF2-40B4-BE49-F238E27FC236}">
                <a16:creationId xmlns:a16="http://schemas.microsoft.com/office/drawing/2014/main" id="{6F4E8B76-B45B-61CB-3866-8D8A2C5B0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3307" y="5758687"/>
            <a:ext cx="1422403" cy="903226"/>
          </a:xfrm>
          <a:prstGeom prst="rect">
            <a:avLst/>
          </a:prstGeom>
        </p:spPr>
      </p:pic>
      <p:sp>
        <p:nvSpPr>
          <p:cNvPr id="12" name="Footer Placeholder 4">
            <a:extLst>
              <a:ext uri="{FF2B5EF4-FFF2-40B4-BE49-F238E27FC236}">
                <a16:creationId xmlns:a16="http://schemas.microsoft.com/office/drawing/2014/main" id="{6DD397B2-E4EE-2B6A-4C4B-1C6EC6D960B6}"/>
              </a:ext>
            </a:extLst>
          </p:cNvPr>
          <p:cNvSpPr>
            <a:spLocks noGrp="1"/>
          </p:cNvSpPr>
          <p:nvPr>
            <p:ph type="ftr" sz="quarter" idx="11"/>
          </p:nvPr>
        </p:nvSpPr>
        <p:spPr>
          <a:xfrm>
            <a:off x="1320800" y="6383274"/>
            <a:ext cx="3120411" cy="301752"/>
          </a:xfrm>
        </p:spPr>
        <p:txBody>
          <a:bodyPr anchor="ctr">
            <a:noAutofit/>
          </a:bodyPr>
          <a:lstStyle/>
          <a:p>
            <a:pPr algn="l">
              <a:spcAft>
                <a:spcPts val="600"/>
              </a:spcAft>
            </a:pPr>
            <a:r>
              <a:rPr lang="en-US" sz="1100">
                <a:solidFill>
                  <a:schemeClr val="tx1">
                    <a:alpha val="60000"/>
                  </a:schemeClr>
                </a:solidFill>
              </a:rPr>
              <a:t>Washington State Board of Nursing</a:t>
            </a:r>
            <a:br>
              <a:rPr lang="en-US" sz="1100">
                <a:solidFill>
                  <a:schemeClr val="tx1">
                    <a:alpha val="60000"/>
                  </a:schemeClr>
                </a:solidFill>
              </a:rPr>
            </a:br>
            <a:fld id="{46DDD935-F69F-4DD6-99DA-240C0DF57B05}" type="datetime1">
              <a:rPr lang="en-US" sz="1100" smtClean="0">
                <a:solidFill>
                  <a:schemeClr val="tx1">
                    <a:alpha val="60000"/>
                  </a:schemeClr>
                </a:solidFill>
              </a:rPr>
              <a:pPr algn="l">
                <a:spcAft>
                  <a:spcPts val="600"/>
                </a:spcAft>
              </a:pPr>
              <a:t>4/22/2025</a:t>
            </a:fld>
            <a:endParaRPr lang="en-US" sz="1100">
              <a:solidFill>
                <a:schemeClr val="tx1">
                  <a:alpha val="60000"/>
                </a:schemeClr>
              </a:solidFill>
            </a:endParaRPr>
          </a:p>
        </p:txBody>
      </p:sp>
    </p:spTree>
    <p:extLst>
      <p:ext uri="{BB962C8B-B14F-4D97-AF65-F5344CB8AC3E}">
        <p14:creationId xmlns:p14="http://schemas.microsoft.com/office/powerpoint/2010/main" val="235917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AFD7B5-24F6-DBA1-742C-4428435B2A3F}"/>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209E47F-9F9E-15E6-BFC0-D251A444C030}"/>
              </a:ext>
            </a:extLst>
          </p:cNvPr>
          <p:cNvSpPr>
            <a:spLocks noGrp="1"/>
          </p:cNvSpPr>
          <p:nvPr>
            <p:ph type="title"/>
          </p:nvPr>
        </p:nvSpPr>
        <p:spPr>
          <a:xfrm>
            <a:off x="838200" y="196331"/>
            <a:ext cx="10515600" cy="1133693"/>
          </a:xfrm>
          <a:ln>
            <a:noFill/>
          </a:ln>
        </p:spPr>
        <p:txBody>
          <a:bodyPr vert="horz" lIns="91440" tIns="45720" rIns="91440" bIns="45720" rtlCol="0" anchor="ctr">
            <a:normAutofit/>
          </a:bodyPr>
          <a:lstStyle/>
          <a:p>
            <a:r>
              <a:rPr lang="en-US" sz="4400" kern="1200">
                <a:solidFill>
                  <a:schemeClr val="tx1"/>
                </a:solidFill>
                <a:latin typeface="+mj-lt"/>
                <a:ea typeface="+mj-ea"/>
                <a:cs typeface="+mj-cs"/>
              </a:rPr>
              <a:t>Rationale for Rulemaking</a:t>
            </a:r>
          </a:p>
        </p:txBody>
      </p:sp>
      <p:sp>
        <p:nvSpPr>
          <p:cNvPr id="8" name="Footer Placeholder 4">
            <a:extLst>
              <a:ext uri="{FF2B5EF4-FFF2-40B4-BE49-F238E27FC236}">
                <a16:creationId xmlns:a16="http://schemas.microsoft.com/office/drawing/2014/main" id="{14D69EEB-162F-7F6D-857B-084DB5D2BE3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tx1">
                    <a:tint val="75000"/>
                  </a:schemeClr>
                </a:solidFill>
                <a:effectLst/>
                <a:uLnTx/>
                <a:uFillTx/>
                <a:latin typeface="+mn-lt"/>
                <a:ea typeface="+mn-ea"/>
                <a:cs typeface="+mn-cs"/>
              </a:rPr>
              <a:t>Washington State Board of Nursing</a:t>
            </a:r>
            <a:br>
              <a:rPr kumimoji="0" lang="en-US" sz="900" b="0" i="0" u="none" strike="noStrike" kern="1200" cap="none" spc="0" normalizeH="0" baseline="0" noProof="0">
                <a:ln>
                  <a:noFill/>
                </a:ln>
                <a:solidFill>
                  <a:schemeClr val="tx1">
                    <a:tint val="75000"/>
                  </a:schemeClr>
                </a:solidFill>
                <a:effectLst/>
                <a:uLnTx/>
                <a:uFillTx/>
                <a:latin typeface="+mn-lt"/>
                <a:ea typeface="+mn-ea"/>
                <a:cs typeface="+mn-cs"/>
              </a:rPr>
            </a:br>
            <a:fld id="{46DDD935-F69F-4DD6-99DA-240C0DF57B05}" type="datetime1">
              <a:rPr kumimoji="0" lang="en-US" sz="900" b="0" i="0" u="none" strike="noStrike" kern="1200" cap="none" spc="0" normalizeH="0" baseline="0" noProof="0">
                <a:ln>
                  <a:noFill/>
                </a:ln>
                <a:solidFill>
                  <a:schemeClr val="tx1">
                    <a:tint val="75000"/>
                  </a:schemeClr>
                </a:solidFill>
                <a:effectLst/>
                <a:uLnTx/>
                <a:uFillTx/>
                <a:latin typeface="+mn-lt"/>
                <a:ea typeface="+mn-ea"/>
                <a:cs typeface="+mn-cs"/>
              </a:rPr>
              <a:pPr marR="0" lvl="0" indent="0" fontAlgn="auto">
                <a:lnSpc>
                  <a:spcPct val="90000"/>
                </a:lnSpc>
                <a:spcBef>
                  <a:spcPts val="0"/>
                </a:spcBef>
                <a:spcAft>
                  <a:spcPts val="600"/>
                </a:spcAft>
                <a:buClrTx/>
                <a:buSzTx/>
                <a:buFontTx/>
                <a:buNone/>
                <a:tabLst/>
                <a:defRPr/>
              </a:pPr>
              <a:t>4/22/2025</a:t>
            </a:fld>
            <a:endParaRPr kumimoji="0" 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7" name="Picture 6" descr="A green and black sign with white text&#10;&#10;Description automatically generated">
            <a:extLst>
              <a:ext uri="{FF2B5EF4-FFF2-40B4-BE49-F238E27FC236}">
                <a16:creationId xmlns:a16="http://schemas.microsoft.com/office/drawing/2014/main" id="{EBF7D1C3-8B21-105A-C992-A7518C2DD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80" y="5849215"/>
            <a:ext cx="1422403" cy="903226"/>
          </a:xfrm>
          <a:prstGeom prst="rect">
            <a:avLst/>
          </a:prstGeom>
        </p:spPr>
      </p:pic>
      <p:graphicFrame>
        <p:nvGraphicFramePr>
          <p:cNvPr id="2" name="Content Placeholder 2">
            <a:extLst>
              <a:ext uri="{FF2B5EF4-FFF2-40B4-BE49-F238E27FC236}">
                <a16:creationId xmlns:a16="http://schemas.microsoft.com/office/drawing/2014/main" id="{9A244635-54D6-5A6E-0FBC-A70A9E5CD951}"/>
              </a:ext>
            </a:extLst>
          </p:cNvPr>
          <p:cNvGraphicFramePr>
            <a:graphicFrameLocks/>
          </p:cNvGraphicFramePr>
          <p:nvPr>
            <p:extLst>
              <p:ext uri="{D42A27DB-BD31-4B8C-83A1-F6EECF244321}">
                <p14:modId xmlns:p14="http://schemas.microsoft.com/office/powerpoint/2010/main" val="3805996010"/>
              </p:ext>
            </p:extLst>
          </p:nvPr>
        </p:nvGraphicFramePr>
        <p:xfrm>
          <a:off x="836675"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00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C99719F-3034-150E-48EB-82C8093E0407}"/>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5FECFDD-B530-E7B3-9EDB-837F629B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5" name="Picture 4" descr="A green and white background&#10;&#10;Description automatically generated">
            <a:extLst>
              <a:ext uri="{FF2B5EF4-FFF2-40B4-BE49-F238E27FC236}">
                <a16:creationId xmlns:a16="http://schemas.microsoft.com/office/drawing/2014/main" id="{468190E3-D167-A3D9-9FCE-1269A30C196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21527FF-A447-FD40-FC28-71D1CA0FBD20}"/>
              </a:ext>
            </a:extLst>
          </p:cNvPr>
          <p:cNvSpPr txBox="1">
            <a:spLocks/>
          </p:cNvSpPr>
          <p:nvPr/>
        </p:nvSpPr>
        <p:spPr>
          <a:xfrm>
            <a:off x="1524000" y="1122362"/>
            <a:ext cx="9144000" cy="29005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defRPr/>
            </a:pPr>
            <a:r>
              <a:rPr kumimoji="0" lang="en-US" sz="4800" b="0" i="0" u="none" strike="noStrike" kern="1200" cap="none" spc="0" normalizeH="0" baseline="0" noProof="0">
                <a:ln>
                  <a:noFill/>
                </a:ln>
                <a:solidFill>
                  <a:srgbClr val="FFFFFF"/>
                </a:solidFill>
                <a:effectLst/>
                <a:uLnTx/>
                <a:uFillTx/>
                <a:latin typeface="Franklin Gothic Medium" panose="020B0603020102020204"/>
                <a:ea typeface="+mj-ea"/>
                <a:cs typeface="+mj-cs"/>
              </a:rPr>
              <a:t>Pilot</a:t>
            </a:r>
            <a:r>
              <a:rPr lang="en-US" sz="4800">
                <a:solidFill>
                  <a:srgbClr val="FFFFFF"/>
                </a:solidFill>
                <a:latin typeface="Franklin Gothic Medium" panose="020B0603020102020204"/>
              </a:rPr>
              <a:t> #2</a:t>
            </a:r>
            <a:r>
              <a:rPr kumimoji="0" lang="en-US" sz="4800" b="0" i="0" u="none" strike="noStrike" kern="1200" cap="none" spc="0" normalizeH="0" baseline="0" noProof="0">
                <a:ln>
                  <a:noFill/>
                </a:ln>
                <a:solidFill>
                  <a:srgbClr val="FFFFFF"/>
                </a:solidFill>
                <a:effectLst/>
                <a:uLnTx/>
                <a:uFillTx/>
                <a:latin typeface="Franklin Gothic Medium" panose="020B0603020102020204"/>
                <a:ea typeface="+mj-ea"/>
                <a:cs typeface="+mj-cs"/>
              </a:rPr>
              <a:t> Testing Results</a:t>
            </a:r>
          </a:p>
          <a:p>
            <a:pPr algn="ctr">
              <a:spcAft>
                <a:spcPts val="600"/>
              </a:spcAft>
              <a:defRPr/>
            </a:pPr>
            <a:r>
              <a:rPr lang="en-US" sz="2800">
                <a:solidFill>
                  <a:srgbClr val="FFFFFF"/>
                </a:solidFill>
                <a:latin typeface="Franklin Gothic Medium" panose="020B0603020102020204"/>
              </a:rPr>
              <a:t>Skills Testing PRIOR to Program Completion</a:t>
            </a:r>
            <a:endParaRPr lang="en-US" sz="4800">
              <a:solidFill>
                <a:srgbClr val="FFFFFF"/>
              </a:solidFill>
              <a:latin typeface="Franklin Gothic Medium" panose="020B0603020102020204"/>
            </a:endParaRPr>
          </a:p>
        </p:txBody>
      </p:sp>
    </p:spTree>
    <p:extLst>
      <p:ext uri="{BB962C8B-B14F-4D97-AF65-F5344CB8AC3E}">
        <p14:creationId xmlns:p14="http://schemas.microsoft.com/office/powerpoint/2010/main" val="17740950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C89DEE-DC4C-83C7-702B-5198462D963D}"/>
              </a:ext>
            </a:extLst>
          </p:cNvPr>
          <p:cNvSpPr/>
          <p:nvPr/>
        </p:nvSpPr>
        <p:spPr>
          <a:xfrm>
            <a:off x="6494999" y="0"/>
            <a:ext cx="5697001"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4" name="Footer Placeholder 4">
            <a:extLst>
              <a:ext uri="{FF2B5EF4-FFF2-40B4-BE49-F238E27FC236}">
                <a16:creationId xmlns:a16="http://schemas.microsoft.com/office/drawing/2014/main" id="{F0A864C4-3536-8787-CA5B-71243BEFF56A}"/>
              </a:ext>
            </a:extLst>
          </p:cNvPr>
          <p:cNvSpPr>
            <a:spLocks noGrp="1"/>
          </p:cNvSpPr>
          <p:nvPr>
            <p:ph type="ftr" sz="quarter" idx="4294967295"/>
          </p:nvPr>
        </p:nvSpPr>
        <p:spPr>
          <a:xfrm>
            <a:off x="10552113" y="6011863"/>
            <a:ext cx="1639887" cy="301625"/>
          </a:xfrm>
        </p:spPr>
        <p:txBody>
          <a:bodyPr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alpha val="60000"/>
                  </a:prstClr>
                </a:solidFill>
                <a:effectLst/>
                <a:uLnTx/>
                <a:uFillTx/>
                <a:latin typeface="Franklin Gothic Book" panose="020B0503020102020204"/>
                <a:ea typeface="+mn-ea"/>
                <a:cs typeface="+mn-cs"/>
              </a:rPr>
              <a:t>Washington State Board of Nursing</a:t>
            </a:r>
            <a:br>
              <a:rPr kumimoji="0" lang="en-US" sz="700" b="0" i="0" u="none" strike="noStrike" kern="1200" cap="none" spc="0" normalizeH="0" baseline="0" noProof="0">
                <a:ln>
                  <a:noFill/>
                </a:ln>
                <a:solidFill>
                  <a:prstClr val="white">
                    <a:alpha val="60000"/>
                  </a:prstClr>
                </a:solidFill>
                <a:effectLst/>
                <a:uLnTx/>
                <a:uFillTx/>
                <a:latin typeface="Franklin Gothic Book" panose="020B0503020102020204"/>
                <a:ea typeface="+mn-ea"/>
                <a:cs typeface="+mn-cs"/>
              </a:rPr>
            </a:br>
            <a:fld id="{46DDD935-F69F-4DD6-99DA-240C0DF57B05}" type="datetime1">
              <a:rPr kumimoji="0" lang="en-US" sz="700" b="0" i="0" u="none" strike="noStrike" kern="1200" cap="none" spc="0" normalizeH="0" baseline="0" noProof="0" smtClean="0">
                <a:ln>
                  <a:noFill/>
                </a:ln>
                <a:solidFill>
                  <a:prstClr val="white">
                    <a:alpha val="60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4/22/2025</a:t>
            </a:fld>
            <a:endParaRPr kumimoji="0" lang="en-US" sz="700" b="0" i="0" u="none" strike="noStrike" kern="1200" cap="none" spc="0" normalizeH="0" baseline="0" noProof="0">
              <a:ln>
                <a:noFill/>
              </a:ln>
              <a:solidFill>
                <a:prstClr val="white">
                  <a:alpha val="60000"/>
                </a:prstClr>
              </a:solidFill>
              <a:effectLst/>
              <a:uLnTx/>
              <a:uFillTx/>
              <a:latin typeface="Franklin Gothic Book" panose="020B0503020102020204"/>
              <a:ea typeface="+mn-ea"/>
              <a:cs typeface="+mn-cs"/>
            </a:endParaRPr>
          </a:p>
        </p:txBody>
      </p:sp>
      <p:pic>
        <p:nvPicPr>
          <p:cNvPr id="16" name="Picture 15" descr="A white and black logo with black text&#10;&#10;Description automatically generated">
            <a:extLst>
              <a:ext uri="{FF2B5EF4-FFF2-40B4-BE49-F238E27FC236}">
                <a16:creationId xmlns:a16="http://schemas.microsoft.com/office/drawing/2014/main" id="{ACE2F965-F895-2A6D-1606-4305EB7B0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452" y="-285504"/>
            <a:ext cx="1449032" cy="1449032"/>
          </a:xfrm>
          <a:prstGeom prst="rect">
            <a:avLst/>
          </a:prstGeom>
        </p:spPr>
      </p:pic>
      <p:sp>
        <p:nvSpPr>
          <p:cNvPr id="4" name="Title 2">
            <a:extLst>
              <a:ext uri="{FF2B5EF4-FFF2-40B4-BE49-F238E27FC236}">
                <a16:creationId xmlns:a16="http://schemas.microsoft.com/office/drawing/2014/main" id="{37BFFDB6-F297-F0EF-7663-A3932E36EB5E}"/>
              </a:ext>
            </a:extLst>
          </p:cNvPr>
          <p:cNvSpPr txBox="1">
            <a:spLocks/>
          </p:cNvSpPr>
          <p:nvPr/>
        </p:nvSpPr>
        <p:spPr>
          <a:xfrm>
            <a:off x="768096" y="-155399"/>
            <a:ext cx="10655808" cy="1318927"/>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US" sz="3600" b="0" i="0" u="none" strike="noStrike" kern="1200" cap="none" spc="0" normalizeH="0" baseline="0" noProof="0">
                <a:ln>
                  <a:noFill/>
                </a:ln>
                <a:solidFill>
                  <a:prstClr val="white"/>
                </a:solidFill>
                <a:effectLst/>
                <a:uLnTx/>
                <a:uFillTx/>
                <a:latin typeface="Franklin Gothic Medium" panose="020B0603020102020204"/>
                <a:ea typeface="+mj-ea"/>
                <a:cs typeface="+mj-cs"/>
              </a:rPr>
              <a:t>Nursing Assistant Certified Skills Exam Pilot </a:t>
            </a:r>
            <a:r>
              <a:rPr lang="en-US" sz="3600">
                <a:solidFill>
                  <a:prstClr val="white"/>
                </a:solidFill>
                <a:latin typeface="Franklin Gothic Medium" panose="020B0603020102020204"/>
              </a:rPr>
              <a:t>#2 </a:t>
            </a:r>
            <a:endParaRPr kumimoji="0" lang="en-US" sz="3600" b="0" i="0" u="none" strike="noStrike" kern="1200" cap="none" spc="0" normalizeH="0" baseline="0" noProof="0">
              <a:ln>
                <a:noFill/>
              </a:ln>
              <a:solidFill>
                <a:prstClr val="white"/>
              </a:solidFill>
              <a:effectLst/>
              <a:uLnTx/>
              <a:uFillTx/>
              <a:latin typeface="Franklin Gothic Medium" panose="020B0603020102020204"/>
              <a:ea typeface="+mj-ea"/>
              <a:cs typeface="+mj-cs"/>
            </a:endParaRPr>
          </a:p>
        </p:txBody>
      </p:sp>
      <p:sp>
        <p:nvSpPr>
          <p:cNvPr id="5" name="Text Placeholder 6">
            <a:extLst>
              <a:ext uri="{FF2B5EF4-FFF2-40B4-BE49-F238E27FC236}">
                <a16:creationId xmlns:a16="http://schemas.microsoft.com/office/drawing/2014/main" id="{FCE0377F-8FBD-33B5-7D53-DFDA1435F417}"/>
              </a:ext>
            </a:extLst>
          </p:cNvPr>
          <p:cNvSpPr txBox="1">
            <a:spLocks/>
          </p:cNvSpPr>
          <p:nvPr/>
        </p:nvSpPr>
        <p:spPr>
          <a:xfrm>
            <a:off x="6693901" y="1229695"/>
            <a:ext cx="5299195" cy="520065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defRPr/>
            </a:pPr>
            <a:r>
              <a:rPr kumimoji="0" lang="en-US" sz="2200" b="0" i="0" u="none" strike="noStrike" kern="1200" cap="none" spc="0" normalizeH="0" baseline="0" noProof="0">
                <a:ln>
                  <a:noFill/>
                </a:ln>
                <a:solidFill>
                  <a:prstClr val="white"/>
                </a:solidFill>
                <a:effectLst/>
                <a:uLnTx/>
                <a:uFillTx/>
                <a:latin typeface="Franklin Gothic Book" panose="020B0503020102020204"/>
                <a:ea typeface="+mn-ea"/>
                <a:cs typeface="+mn-cs"/>
              </a:rPr>
              <a:t>Refined the evaluation tool and other testing materials based on pilot program feedback. </a:t>
            </a:r>
          </a:p>
          <a:p>
            <a:pPr>
              <a:spcBef>
                <a:spcPts val="1800"/>
              </a:spcBef>
              <a:defRPr/>
            </a:pPr>
            <a:r>
              <a:rPr kumimoji="0" lang="en-US" sz="2200" b="0" i="0" u="none" strike="noStrike" kern="1200" cap="none" spc="0" normalizeH="0" baseline="0" noProof="0">
                <a:ln>
                  <a:noFill/>
                </a:ln>
                <a:solidFill>
                  <a:prstClr val="white"/>
                </a:solidFill>
                <a:effectLst/>
                <a:uLnTx/>
                <a:uFillTx/>
                <a:latin typeface="Franklin Gothic Book" panose="020B0503020102020204"/>
                <a:ea typeface="+mn-ea"/>
                <a:cs typeface="+mn-cs"/>
              </a:rPr>
              <a:t>February 2025, survey to gather input on the updated process</a:t>
            </a:r>
            <a:r>
              <a:rPr lang="en-US" sz="2200">
                <a:solidFill>
                  <a:prstClr val="white"/>
                </a:solidFill>
                <a:latin typeface="Franklin Gothic Book" panose="020B0503020102020204"/>
              </a:rPr>
              <a:t> and programs</a:t>
            </a:r>
            <a:r>
              <a:rPr kumimoji="0" lang="en-US" sz="2200" b="0" i="0" u="none" strike="noStrike" kern="1200" cap="none" spc="0" normalizeH="0" baseline="0" noProof="0">
                <a:ln>
                  <a:noFill/>
                </a:ln>
                <a:solidFill>
                  <a:prstClr val="white"/>
                </a:solidFill>
                <a:effectLst/>
                <a:uLnTx/>
                <a:uFillTx/>
                <a:latin typeface="Franklin Gothic Book" panose="020B0503020102020204"/>
                <a:ea typeface="+mn-ea"/>
                <a:cs typeface="+mn-cs"/>
              </a:rPr>
              <a:t> not currently participating to understand barriers or hesitations</a:t>
            </a:r>
            <a:endParaRPr lang="en-US" sz="2200" b="0" i="0" u="none" strike="noStrike" kern="1200" cap="none" spc="0" normalizeH="0" baseline="0" noProof="0">
              <a:ln>
                <a:noFill/>
              </a:ln>
              <a:solidFill>
                <a:prstClr val="white"/>
              </a:solidFill>
              <a:effectLst/>
              <a:uLnTx/>
              <a:uFillTx/>
              <a:latin typeface="Franklin Gothic Book" panose="020B0503020102020204"/>
            </a:endParaRPr>
          </a:p>
          <a:p>
            <a:pPr>
              <a:spcBef>
                <a:spcPts val="1800"/>
              </a:spcBef>
              <a:defRPr/>
            </a:pPr>
            <a:r>
              <a:rPr kumimoji="0" lang="en-US" sz="2200" b="0" i="0" u="none" strike="noStrike" kern="1200" cap="none" spc="0" normalizeH="0" baseline="0" noProof="0">
                <a:ln>
                  <a:noFill/>
                </a:ln>
                <a:solidFill>
                  <a:prstClr val="white"/>
                </a:solidFill>
                <a:effectLst/>
                <a:uLnTx/>
                <a:uFillTx/>
                <a:latin typeface="Franklin Gothic Book" panose="020B0503020102020204"/>
                <a:ea typeface="+mn-ea"/>
                <a:cs typeface="+mn-cs"/>
              </a:rPr>
              <a:t>Ruth Rono, </a:t>
            </a:r>
            <a:r>
              <a:rPr lang="en-US" sz="2200">
                <a:solidFill>
                  <a:prstClr val="white"/>
                </a:solidFill>
                <a:latin typeface="Franklin Gothic Book" panose="020B0503020102020204"/>
              </a:rPr>
              <a:t>DNP</a:t>
            </a:r>
            <a:r>
              <a:rPr kumimoji="0" lang="en-US" sz="2200" b="0" i="0" u="none" strike="noStrike" kern="1200" cap="none" spc="0" normalizeH="0" baseline="0" noProof="0">
                <a:ln>
                  <a:noFill/>
                </a:ln>
                <a:solidFill>
                  <a:prstClr val="white"/>
                </a:solidFill>
                <a:effectLst/>
                <a:uLnTx/>
                <a:uFillTx/>
                <a:latin typeface="Franklin Gothic Book" panose="020B0503020102020204"/>
                <a:ea typeface="+mn-ea"/>
                <a:cs typeface="+mn-cs"/>
              </a:rPr>
              <a:t>, and Team are </a:t>
            </a:r>
            <a:r>
              <a:rPr lang="en-US" sz="2200">
                <a:solidFill>
                  <a:prstClr val="white"/>
                </a:solidFill>
                <a:latin typeface="Franklin Gothic Book" panose="020B0503020102020204"/>
              </a:rPr>
              <a:t>presenting </a:t>
            </a:r>
            <a:r>
              <a:rPr kumimoji="0" lang="en-US" sz="2200" b="0" i="0" u="none" strike="noStrike" kern="1200" cap="none" spc="0" normalizeH="0" baseline="0" noProof="0">
                <a:ln>
                  <a:noFill/>
                </a:ln>
                <a:solidFill>
                  <a:prstClr val="white"/>
                </a:solidFill>
                <a:effectLst/>
                <a:uLnTx/>
                <a:uFillTx/>
                <a:latin typeface="Franklin Gothic Book" panose="020B0503020102020204"/>
                <a:ea typeface="+mn-ea"/>
                <a:cs typeface="+mn-cs"/>
              </a:rPr>
              <a:t>QI project </a:t>
            </a:r>
            <a:r>
              <a:rPr lang="en-US" sz="2200">
                <a:solidFill>
                  <a:prstClr val="white"/>
                </a:solidFill>
                <a:latin typeface="Franklin Gothic Book" panose="020B0503020102020204"/>
              </a:rPr>
              <a:t>results at</a:t>
            </a:r>
            <a:r>
              <a:rPr kumimoji="0" lang="en-US" sz="2200" b="0" i="0" u="none" strike="noStrike" kern="1200" cap="none" spc="0" normalizeH="0" baseline="0" noProof="0">
                <a:ln>
                  <a:noFill/>
                </a:ln>
                <a:solidFill>
                  <a:prstClr val="white"/>
                </a:solidFill>
                <a:effectLst/>
                <a:uLnTx/>
                <a:uFillTx/>
                <a:latin typeface="Franklin Gothic Book" panose="020B0503020102020204"/>
                <a:ea typeface="+mn-ea"/>
                <a:cs typeface="+mn-cs"/>
              </a:rPr>
              <a:t> the Seattle Nursing Research Consortium Conference on 04/28/25.   </a:t>
            </a:r>
            <a:endParaRPr lang="en-US" sz="2200" b="0" i="0" u="none" strike="noStrike" kern="1200" cap="none" spc="0" normalizeH="0" baseline="0" noProof="0">
              <a:ln>
                <a:noFill/>
              </a:ln>
              <a:solidFill>
                <a:prstClr val="white"/>
              </a:solidFill>
              <a:effectLst/>
              <a:uLnTx/>
              <a:uFillTx/>
              <a:latin typeface="Franklin Gothic Book" panose="020B0503020102020204"/>
            </a:endParaRPr>
          </a:p>
        </p:txBody>
      </p:sp>
      <p:pic>
        <p:nvPicPr>
          <p:cNvPr id="17" name="Picture 16">
            <a:extLst>
              <a:ext uri="{FF2B5EF4-FFF2-40B4-BE49-F238E27FC236}">
                <a16:creationId xmlns:a16="http://schemas.microsoft.com/office/drawing/2014/main" id="{A739900D-2218-93FD-9336-EA1891EF17CA}"/>
              </a:ext>
            </a:extLst>
          </p:cNvPr>
          <p:cNvPicPr>
            <a:picLocks noChangeAspect="1"/>
          </p:cNvPicPr>
          <p:nvPr/>
        </p:nvPicPr>
        <p:blipFill>
          <a:blip r:embed="rId4"/>
          <a:stretch>
            <a:fillRect/>
          </a:stretch>
        </p:blipFill>
        <p:spPr>
          <a:xfrm>
            <a:off x="897448" y="1728415"/>
            <a:ext cx="5697002" cy="3401170"/>
          </a:xfrm>
          <a:prstGeom prst="rect">
            <a:avLst/>
          </a:prstGeom>
        </p:spPr>
      </p:pic>
    </p:spTree>
    <p:extLst>
      <p:ext uri="{BB962C8B-B14F-4D97-AF65-F5344CB8AC3E}">
        <p14:creationId xmlns:p14="http://schemas.microsoft.com/office/powerpoint/2010/main" val="116877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1F068DF0-C94C-BE0D-EF31-2AC2AFB1D18C}"/>
              </a:ext>
            </a:extLst>
          </p:cNvPr>
          <p:cNvSpPr>
            <a:spLocks noGrp="1"/>
          </p:cNvSpPr>
          <p:nvPr>
            <p:ph type="title"/>
          </p:nvPr>
        </p:nvSpPr>
        <p:spPr>
          <a:xfrm>
            <a:off x="838200" y="620742"/>
            <a:ext cx="10515600" cy="1325563"/>
          </a:xfrm>
        </p:spPr>
        <p:txBody>
          <a:bodyPr>
            <a:normAutofit/>
          </a:bodyPr>
          <a:lstStyle/>
          <a:p>
            <a:pPr algn="ctr"/>
            <a:r>
              <a:rPr lang="en-US">
                <a:solidFill>
                  <a:srgbClr val="FFFFFF"/>
                </a:solidFill>
              </a:rPr>
              <a:t>Pilot #2 Program Survey Results: </a:t>
            </a:r>
            <a:br>
              <a:rPr lang="en-US">
                <a:solidFill>
                  <a:srgbClr val="FFFFFF"/>
                </a:solidFill>
              </a:rPr>
            </a:br>
            <a:r>
              <a:rPr lang="en-US">
                <a:solidFill>
                  <a:srgbClr val="FFFFFF"/>
                </a:solidFill>
              </a:rPr>
              <a:t>31 Responses</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ABC66A-DFC9-2350-D6C0-DF160CD66DDF}"/>
              </a:ext>
            </a:extLst>
          </p:cNvPr>
          <p:cNvSpPr>
            <a:spLocks noGrp="1"/>
          </p:cNvSpPr>
          <p:nvPr>
            <p:ph sz="half" idx="1"/>
          </p:nvPr>
        </p:nvSpPr>
        <p:spPr>
          <a:xfrm>
            <a:off x="838200" y="2266345"/>
            <a:ext cx="5097780" cy="3910617"/>
          </a:xfrm>
        </p:spPr>
        <p:txBody>
          <a:bodyPr vert="horz" lIns="91440" tIns="45720" rIns="91440" bIns="45720" rtlCol="0" anchor="t">
            <a:normAutofit/>
          </a:bodyPr>
          <a:lstStyle/>
          <a:p>
            <a:pPr marL="0" indent="0" algn="ctr">
              <a:buNone/>
            </a:pPr>
            <a:r>
              <a:rPr lang="en-US" sz="2200" b="1"/>
              <a:t> </a:t>
            </a:r>
            <a:r>
              <a:rPr lang="en-US" sz="2400" b="1"/>
              <a:t>How satisfied are you with the Nursing Assistant Certified (NAC) skills exam pilot process?</a:t>
            </a:r>
            <a:endParaRPr lang="en-US" sz="2400">
              <a:solidFill>
                <a:srgbClr val="FFFFFF"/>
              </a:solidFill>
            </a:endParaRPr>
          </a:p>
        </p:txBody>
      </p:sp>
      <p:sp>
        <p:nvSpPr>
          <p:cNvPr id="4" name="Content Placeholder 3">
            <a:extLst>
              <a:ext uri="{FF2B5EF4-FFF2-40B4-BE49-F238E27FC236}">
                <a16:creationId xmlns:a16="http://schemas.microsoft.com/office/drawing/2014/main" id="{E792A2CE-21D9-2BED-905C-FEAF3CF432B9}"/>
              </a:ext>
            </a:extLst>
          </p:cNvPr>
          <p:cNvSpPr>
            <a:spLocks noGrp="1"/>
          </p:cNvSpPr>
          <p:nvPr>
            <p:ph sz="half" idx="2"/>
          </p:nvPr>
        </p:nvSpPr>
        <p:spPr>
          <a:xfrm>
            <a:off x="6256020" y="2266345"/>
            <a:ext cx="5097780" cy="3910618"/>
          </a:xfrm>
        </p:spPr>
        <p:txBody>
          <a:bodyPr vert="horz" lIns="91440" tIns="45720" rIns="91440" bIns="45720" rtlCol="0" anchor="t">
            <a:normAutofit/>
          </a:bodyPr>
          <a:lstStyle/>
          <a:p>
            <a:pPr marL="0" indent="0" algn="ctr">
              <a:buNone/>
            </a:pPr>
            <a:r>
              <a:rPr lang="en-US" sz="2400" b="1">
                <a:solidFill>
                  <a:srgbClr val="FFFFFF"/>
                </a:solidFill>
              </a:rPr>
              <a:t>How satisfied are you with the RN Evaluator training provided by WABON? </a:t>
            </a:r>
            <a:endParaRPr lang="en-US"/>
          </a:p>
        </p:txBody>
      </p:sp>
      <p:pic>
        <p:nvPicPr>
          <p:cNvPr id="7" name="Picture 6">
            <a:extLst>
              <a:ext uri="{FF2B5EF4-FFF2-40B4-BE49-F238E27FC236}">
                <a16:creationId xmlns:a16="http://schemas.microsoft.com/office/drawing/2014/main" id="{3DC96EE1-E01D-D651-9171-D8A64F0F3DAA}"/>
              </a:ext>
            </a:extLst>
          </p:cNvPr>
          <p:cNvPicPr>
            <a:picLocks noChangeAspect="1"/>
          </p:cNvPicPr>
          <p:nvPr/>
        </p:nvPicPr>
        <p:blipFill>
          <a:blip r:embed="rId2"/>
          <a:stretch>
            <a:fillRect/>
          </a:stretch>
        </p:blipFill>
        <p:spPr>
          <a:xfrm>
            <a:off x="2355220" y="4221653"/>
            <a:ext cx="2086266" cy="1209844"/>
          </a:xfrm>
          <a:prstGeom prst="rect">
            <a:avLst/>
          </a:prstGeom>
        </p:spPr>
      </p:pic>
      <p:pic>
        <p:nvPicPr>
          <p:cNvPr id="10" name="Picture 9">
            <a:extLst>
              <a:ext uri="{FF2B5EF4-FFF2-40B4-BE49-F238E27FC236}">
                <a16:creationId xmlns:a16="http://schemas.microsoft.com/office/drawing/2014/main" id="{672668EE-4A39-0E8E-1C20-FF463DDE1E27}"/>
              </a:ext>
            </a:extLst>
          </p:cNvPr>
          <p:cNvPicPr>
            <a:picLocks noChangeAspect="1"/>
          </p:cNvPicPr>
          <p:nvPr/>
        </p:nvPicPr>
        <p:blipFill>
          <a:blip r:embed="rId3"/>
          <a:stretch>
            <a:fillRect/>
          </a:stretch>
        </p:blipFill>
        <p:spPr>
          <a:xfrm>
            <a:off x="7766923" y="4221653"/>
            <a:ext cx="2086266" cy="1181265"/>
          </a:xfrm>
          <a:prstGeom prst="rect">
            <a:avLst/>
          </a:prstGeom>
        </p:spPr>
      </p:pic>
      <p:sp>
        <p:nvSpPr>
          <p:cNvPr id="5" name="TextBox 4">
            <a:extLst>
              <a:ext uri="{FF2B5EF4-FFF2-40B4-BE49-F238E27FC236}">
                <a16:creationId xmlns:a16="http://schemas.microsoft.com/office/drawing/2014/main" id="{D3E374AD-87A6-37D3-6906-0B2E495CEC99}"/>
              </a:ext>
            </a:extLst>
          </p:cNvPr>
          <p:cNvSpPr txBox="1"/>
          <p:nvPr/>
        </p:nvSpPr>
        <p:spPr>
          <a:xfrm>
            <a:off x="2661780" y="6179507"/>
            <a:ext cx="6146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Likert Scale rating 1 to 5, where 5 is "great" and 1 is "poor".</a:t>
            </a:r>
          </a:p>
        </p:txBody>
      </p:sp>
    </p:spTree>
    <p:extLst>
      <p:ext uri="{BB962C8B-B14F-4D97-AF65-F5344CB8AC3E}">
        <p14:creationId xmlns:p14="http://schemas.microsoft.com/office/powerpoint/2010/main" val="371371144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1AB2F95D-DC7F-8207-DB86-EB3FF198CF9B}"/>
              </a:ext>
            </a:extLst>
          </p:cNvPr>
          <p:cNvSpPr>
            <a:spLocks noGrp="1"/>
          </p:cNvSpPr>
          <p:nvPr>
            <p:ph type="title"/>
          </p:nvPr>
        </p:nvSpPr>
        <p:spPr>
          <a:xfrm>
            <a:off x="838200" y="620742"/>
            <a:ext cx="10515600" cy="1325563"/>
          </a:xfrm>
        </p:spPr>
        <p:txBody>
          <a:bodyPr>
            <a:normAutofit/>
          </a:bodyPr>
          <a:lstStyle/>
          <a:p>
            <a:pPr algn="ctr"/>
            <a:r>
              <a:rPr lang="en-US">
                <a:solidFill>
                  <a:srgbClr val="FFFFFF"/>
                </a:solidFill>
              </a:rPr>
              <a:t>Survey Results Continued… </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C1A935-AABB-0D26-CC65-17875CA57F0B}"/>
              </a:ext>
            </a:extLst>
          </p:cNvPr>
          <p:cNvSpPr>
            <a:spLocks noGrp="1"/>
          </p:cNvSpPr>
          <p:nvPr>
            <p:ph sz="half" idx="1"/>
          </p:nvPr>
        </p:nvSpPr>
        <p:spPr>
          <a:xfrm>
            <a:off x="838200" y="1942756"/>
            <a:ext cx="5097780" cy="3910617"/>
          </a:xfrm>
        </p:spPr>
        <p:txBody>
          <a:bodyPr vert="horz" lIns="91440" tIns="45720" rIns="91440" bIns="45720" rtlCol="0" anchor="t">
            <a:normAutofit/>
          </a:bodyPr>
          <a:lstStyle/>
          <a:p>
            <a:pPr marL="0" indent="0" algn="ctr">
              <a:buNone/>
            </a:pPr>
            <a:r>
              <a:rPr lang="en-US" sz="2400" b="1" i="0">
                <a:effectLst/>
                <a:latin typeface="Franklin Gothic Book"/>
                <a:cs typeface="Segoe UI"/>
              </a:rPr>
              <a:t>Did the skills exam pilot help simplify your students' credentialing process? </a:t>
            </a:r>
            <a:endParaRPr lang="en-US"/>
          </a:p>
        </p:txBody>
      </p:sp>
      <p:sp>
        <p:nvSpPr>
          <p:cNvPr id="4" name="Content Placeholder 3">
            <a:extLst>
              <a:ext uri="{FF2B5EF4-FFF2-40B4-BE49-F238E27FC236}">
                <a16:creationId xmlns:a16="http://schemas.microsoft.com/office/drawing/2014/main" id="{668A5F74-D5FC-20D7-A58C-BDEE687A4F71}"/>
              </a:ext>
            </a:extLst>
          </p:cNvPr>
          <p:cNvSpPr>
            <a:spLocks noGrp="1"/>
          </p:cNvSpPr>
          <p:nvPr>
            <p:ph sz="half" idx="2"/>
          </p:nvPr>
        </p:nvSpPr>
        <p:spPr>
          <a:xfrm>
            <a:off x="6256020" y="1882297"/>
            <a:ext cx="5097780" cy="3910618"/>
          </a:xfrm>
        </p:spPr>
        <p:txBody>
          <a:bodyPr vert="horz" lIns="91440" tIns="45720" rIns="91440" bIns="45720" rtlCol="0" anchor="t">
            <a:normAutofit/>
          </a:bodyPr>
          <a:lstStyle/>
          <a:p>
            <a:pPr marL="0" indent="0" algn="ctr">
              <a:buNone/>
            </a:pPr>
            <a:r>
              <a:rPr lang="en-US" sz="2400" b="1">
                <a:solidFill>
                  <a:srgbClr val="FFFFFF"/>
                </a:solidFill>
              </a:rPr>
              <a:t>Have you noticed fewer questions from students about next steps after graduation, or a reduction in calls/emails from former students?</a:t>
            </a:r>
            <a:endParaRPr lang="en-US"/>
          </a:p>
        </p:txBody>
      </p:sp>
      <p:pic>
        <p:nvPicPr>
          <p:cNvPr id="8" name="Picture 7">
            <a:extLst>
              <a:ext uri="{FF2B5EF4-FFF2-40B4-BE49-F238E27FC236}">
                <a16:creationId xmlns:a16="http://schemas.microsoft.com/office/drawing/2014/main" id="{543DA415-DC5F-43AF-E059-74FEB853B2F6}"/>
              </a:ext>
            </a:extLst>
          </p:cNvPr>
          <p:cNvPicPr>
            <a:picLocks noChangeAspect="1"/>
          </p:cNvPicPr>
          <p:nvPr/>
        </p:nvPicPr>
        <p:blipFill>
          <a:blip r:embed="rId2"/>
          <a:stretch>
            <a:fillRect/>
          </a:stretch>
        </p:blipFill>
        <p:spPr>
          <a:xfrm>
            <a:off x="1326373" y="3471817"/>
            <a:ext cx="1724266" cy="1886213"/>
          </a:xfrm>
          <a:prstGeom prst="rect">
            <a:avLst/>
          </a:prstGeom>
        </p:spPr>
      </p:pic>
      <p:pic>
        <p:nvPicPr>
          <p:cNvPr id="12" name="Picture 11">
            <a:extLst>
              <a:ext uri="{FF2B5EF4-FFF2-40B4-BE49-F238E27FC236}">
                <a16:creationId xmlns:a16="http://schemas.microsoft.com/office/drawing/2014/main" id="{A63AD307-494E-6D29-12EF-ADA9245B5A56}"/>
              </a:ext>
            </a:extLst>
          </p:cNvPr>
          <p:cNvPicPr>
            <a:picLocks noChangeAspect="1"/>
          </p:cNvPicPr>
          <p:nvPr/>
        </p:nvPicPr>
        <p:blipFill>
          <a:blip r:embed="rId3"/>
          <a:stretch>
            <a:fillRect/>
          </a:stretch>
        </p:blipFill>
        <p:spPr>
          <a:xfrm>
            <a:off x="3232928" y="3796320"/>
            <a:ext cx="1352739" cy="924054"/>
          </a:xfrm>
          <a:prstGeom prst="rect">
            <a:avLst/>
          </a:prstGeom>
        </p:spPr>
      </p:pic>
      <p:pic>
        <p:nvPicPr>
          <p:cNvPr id="14" name="Picture 13">
            <a:extLst>
              <a:ext uri="{FF2B5EF4-FFF2-40B4-BE49-F238E27FC236}">
                <a16:creationId xmlns:a16="http://schemas.microsoft.com/office/drawing/2014/main" id="{40E1FD0E-EE67-FCA8-7A08-435C62C820E3}"/>
              </a:ext>
            </a:extLst>
          </p:cNvPr>
          <p:cNvPicPr>
            <a:picLocks noChangeAspect="1"/>
          </p:cNvPicPr>
          <p:nvPr/>
        </p:nvPicPr>
        <p:blipFill>
          <a:blip r:embed="rId4"/>
          <a:stretch>
            <a:fillRect/>
          </a:stretch>
        </p:blipFill>
        <p:spPr>
          <a:xfrm>
            <a:off x="6252575" y="3470659"/>
            <a:ext cx="2172003" cy="1991003"/>
          </a:xfrm>
          <a:prstGeom prst="rect">
            <a:avLst/>
          </a:prstGeom>
        </p:spPr>
      </p:pic>
      <p:pic>
        <p:nvPicPr>
          <p:cNvPr id="16" name="Picture 15">
            <a:extLst>
              <a:ext uri="{FF2B5EF4-FFF2-40B4-BE49-F238E27FC236}">
                <a16:creationId xmlns:a16="http://schemas.microsoft.com/office/drawing/2014/main" id="{BB5B04D3-FE18-5276-45C6-4BA5804DEB54}"/>
              </a:ext>
            </a:extLst>
          </p:cNvPr>
          <p:cNvPicPr>
            <a:picLocks noChangeAspect="1"/>
          </p:cNvPicPr>
          <p:nvPr/>
        </p:nvPicPr>
        <p:blipFill>
          <a:blip r:embed="rId5"/>
          <a:stretch>
            <a:fillRect/>
          </a:stretch>
        </p:blipFill>
        <p:spPr>
          <a:xfrm>
            <a:off x="8492046" y="3795774"/>
            <a:ext cx="3181794" cy="1352739"/>
          </a:xfrm>
          <a:prstGeom prst="rect">
            <a:avLst/>
          </a:prstGeom>
        </p:spPr>
      </p:pic>
    </p:spTree>
    <p:extLst>
      <p:ext uri="{BB962C8B-B14F-4D97-AF65-F5344CB8AC3E}">
        <p14:creationId xmlns:p14="http://schemas.microsoft.com/office/powerpoint/2010/main" val="164014025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CD098CD9-D111-FDE6-09C3-C9BC33ADE2A3}"/>
              </a:ext>
            </a:extLst>
          </p:cNvPr>
          <p:cNvSpPr>
            <a:spLocks noGrp="1"/>
          </p:cNvSpPr>
          <p:nvPr>
            <p:ph type="title"/>
          </p:nvPr>
        </p:nvSpPr>
        <p:spPr>
          <a:xfrm>
            <a:off x="838200" y="620742"/>
            <a:ext cx="10515600" cy="1325563"/>
          </a:xfrm>
        </p:spPr>
        <p:txBody>
          <a:bodyPr>
            <a:normAutofit/>
          </a:bodyPr>
          <a:lstStyle/>
          <a:p>
            <a:pPr algn="ctr"/>
            <a:r>
              <a:rPr lang="en-US">
                <a:solidFill>
                  <a:srgbClr val="FFFFFF"/>
                </a:solidFill>
              </a:rPr>
              <a:t>Survey Results Continued… </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34BB14-36DB-D078-09F3-C8D8DF8EF854}"/>
              </a:ext>
            </a:extLst>
          </p:cNvPr>
          <p:cNvSpPr>
            <a:spLocks noGrp="1"/>
          </p:cNvSpPr>
          <p:nvPr>
            <p:ph sz="half" idx="1"/>
          </p:nvPr>
        </p:nvSpPr>
        <p:spPr>
          <a:xfrm>
            <a:off x="838200" y="2266345"/>
            <a:ext cx="5257800" cy="3910617"/>
          </a:xfrm>
        </p:spPr>
        <p:txBody>
          <a:bodyPr vert="horz" lIns="91440" tIns="45720" rIns="91440" bIns="45720" rtlCol="0" anchor="t">
            <a:normAutofit/>
          </a:bodyPr>
          <a:lstStyle/>
          <a:p>
            <a:pPr algn="ctr" latinLnBrk="1">
              <a:buNone/>
            </a:pPr>
            <a:r>
              <a:rPr lang="en-US" sz="2400" b="1" i="0">
                <a:effectLst/>
                <a:latin typeface="Franklin Gothic Book"/>
              </a:rPr>
              <a:t>How easy was it to implement the NAC skills exam pilot process into your NAC training program? </a:t>
            </a:r>
            <a:endParaRPr lang="en-US"/>
          </a:p>
          <a:p>
            <a:pPr>
              <a:buNone/>
            </a:pPr>
            <a:br>
              <a:rPr lang="en-US" sz="1600"/>
            </a:br>
            <a:endParaRPr lang="en-US" sz="2400">
              <a:solidFill>
                <a:srgbClr val="FFFFFF"/>
              </a:solidFill>
            </a:endParaRPr>
          </a:p>
        </p:txBody>
      </p:sp>
      <p:sp>
        <p:nvSpPr>
          <p:cNvPr id="4" name="Content Placeholder 3">
            <a:extLst>
              <a:ext uri="{FF2B5EF4-FFF2-40B4-BE49-F238E27FC236}">
                <a16:creationId xmlns:a16="http://schemas.microsoft.com/office/drawing/2014/main" id="{C1E9CD07-7160-54DA-48E5-9869ED0723DE}"/>
              </a:ext>
            </a:extLst>
          </p:cNvPr>
          <p:cNvSpPr>
            <a:spLocks noGrp="1"/>
          </p:cNvSpPr>
          <p:nvPr>
            <p:ph sz="half" idx="2"/>
          </p:nvPr>
        </p:nvSpPr>
        <p:spPr>
          <a:xfrm>
            <a:off x="6256020" y="2266345"/>
            <a:ext cx="5097780" cy="3910618"/>
          </a:xfrm>
        </p:spPr>
        <p:txBody>
          <a:bodyPr vert="horz" lIns="91440" tIns="45720" rIns="91440" bIns="45720" rtlCol="0" anchor="t">
            <a:normAutofit/>
          </a:bodyPr>
          <a:lstStyle/>
          <a:p>
            <a:pPr marL="0" indent="0" algn="ctr">
              <a:buNone/>
            </a:pPr>
            <a:r>
              <a:rPr lang="en-US" sz="2400" b="1">
                <a:solidFill>
                  <a:srgbClr val="FFFFFF"/>
                </a:solidFill>
              </a:rPr>
              <a:t>How would you rate your support you've received from WABON staff with information on the NAC skills exam pilot process? </a:t>
            </a:r>
            <a:endParaRPr lang="en-US"/>
          </a:p>
          <a:p>
            <a:pPr marL="0" indent="0">
              <a:buNone/>
            </a:pPr>
            <a:endParaRPr lang="en-US" sz="2400" b="1">
              <a:solidFill>
                <a:srgbClr val="FFFFFF"/>
              </a:solidFill>
            </a:endParaRPr>
          </a:p>
        </p:txBody>
      </p:sp>
      <p:pic>
        <p:nvPicPr>
          <p:cNvPr id="6" name="Picture 5">
            <a:extLst>
              <a:ext uri="{FF2B5EF4-FFF2-40B4-BE49-F238E27FC236}">
                <a16:creationId xmlns:a16="http://schemas.microsoft.com/office/drawing/2014/main" id="{55E09C3A-885F-AE20-26ED-3C9D394A8CF9}"/>
              </a:ext>
            </a:extLst>
          </p:cNvPr>
          <p:cNvPicPr>
            <a:picLocks noChangeAspect="1"/>
          </p:cNvPicPr>
          <p:nvPr/>
        </p:nvPicPr>
        <p:blipFill>
          <a:blip r:embed="rId2"/>
          <a:stretch>
            <a:fillRect/>
          </a:stretch>
        </p:blipFill>
        <p:spPr>
          <a:xfrm>
            <a:off x="1495816" y="3798017"/>
            <a:ext cx="2114845" cy="1924319"/>
          </a:xfrm>
          <a:prstGeom prst="rect">
            <a:avLst/>
          </a:prstGeom>
        </p:spPr>
      </p:pic>
      <p:pic>
        <p:nvPicPr>
          <p:cNvPr id="8" name="Picture 7">
            <a:extLst>
              <a:ext uri="{FF2B5EF4-FFF2-40B4-BE49-F238E27FC236}">
                <a16:creationId xmlns:a16="http://schemas.microsoft.com/office/drawing/2014/main" id="{61F0E091-5B4E-30B0-0D4E-9BA4419C29C6}"/>
              </a:ext>
            </a:extLst>
          </p:cNvPr>
          <p:cNvPicPr>
            <a:picLocks noChangeAspect="1"/>
          </p:cNvPicPr>
          <p:nvPr/>
        </p:nvPicPr>
        <p:blipFill>
          <a:blip r:embed="rId3"/>
          <a:stretch>
            <a:fillRect/>
          </a:stretch>
        </p:blipFill>
        <p:spPr>
          <a:xfrm>
            <a:off x="3790354" y="3916792"/>
            <a:ext cx="1762371" cy="1352739"/>
          </a:xfrm>
          <a:prstGeom prst="rect">
            <a:avLst/>
          </a:prstGeom>
        </p:spPr>
      </p:pic>
      <p:pic>
        <p:nvPicPr>
          <p:cNvPr id="12" name="Picture 11">
            <a:extLst>
              <a:ext uri="{FF2B5EF4-FFF2-40B4-BE49-F238E27FC236}">
                <a16:creationId xmlns:a16="http://schemas.microsoft.com/office/drawing/2014/main" id="{FD595242-37EC-9712-962A-3CA0E0F1199A}"/>
              </a:ext>
            </a:extLst>
          </p:cNvPr>
          <p:cNvPicPr>
            <a:picLocks noChangeAspect="1"/>
          </p:cNvPicPr>
          <p:nvPr/>
        </p:nvPicPr>
        <p:blipFill>
          <a:blip r:embed="rId4"/>
          <a:stretch>
            <a:fillRect/>
          </a:stretch>
        </p:blipFill>
        <p:spPr>
          <a:xfrm>
            <a:off x="7263768" y="3802475"/>
            <a:ext cx="1829055" cy="1581371"/>
          </a:xfrm>
          <a:prstGeom prst="rect">
            <a:avLst/>
          </a:prstGeom>
        </p:spPr>
      </p:pic>
      <p:pic>
        <p:nvPicPr>
          <p:cNvPr id="14" name="Picture 13">
            <a:extLst>
              <a:ext uri="{FF2B5EF4-FFF2-40B4-BE49-F238E27FC236}">
                <a16:creationId xmlns:a16="http://schemas.microsoft.com/office/drawing/2014/main" id="{A4F03258-CB2C-D6CE-6812-074CD454277E}"/>
              </a:ext>
            </a:extLst>
          </p:cNvPr>
          <p:cNvPicPr>
            <a:picLocks noChangeAspect="1"/>
          </p:cNvPicPr>
          <p:nvPr/>
        </p:nvPicPr>
        <p:blipFill>
          <a:blip r:embed="rId5"/>
          <a:stretch>
            <a:fillRect/>
          </a:stretch>
        </p:blipFill>
        <p:spPr>
          <a:xfrm>
            <a:off x="9286284" y="3948107"/>
            <a:ext cx="1286054" cy="1324160"/>
          </a:xfrm>
          <a:prstGeom prst="rect">
            <a:avLst/>
          </a:prstGeom>
        </p:spPr>
      </p:pic>
    </p:spTree>
    <p:extLst>
      <p:ext uri="{BB962C8B-B14F-4D97-AF65-F5344CB8AC3E}">
        <p14:creationId xmlns:p14="http://schemas.microsoft.com/office/powerpoint/2010/main" val="138785519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6" name="Rectangle 3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8" name="Rectangle 3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0" name="Rectangle 3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2" name="Oval 41">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6E4CED13-EB8C-03BE-BDDD-380289977114}"/>
              </a:ext>
            </a:extLst>
          </p:cNvPr>
          <p:cNvSpPr>
            <a:spLocks noGrp="1"/>
          </p:cNvSpPr>
          <p:nvPr>
            <p:ph type="title"/>
          </p:nvPr>
        </p:nvSpPr>
        <p:spPr>
          <a:xfrm>
            <a:off x="583364" y="-204722"/>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What positive outcomes have you observed from the NAC skills exam pilot process?</a:t>
            </a:r>
          </a:p>
        </p:txBody>
      </p:sp>
      <p:sp>
        <p:nvSpPr>
          <p:cNvPr id="44" name="Rectangle 43">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peech Bubble: Rectangle with Corners Rounded 3">
            <a:extLst>
              <a:ext uri="{FF2B5EF4-FFF2-40B4-BE49-F238E27FC236}">
                <a16:creationId xmlns:a16="http://schemas.microsoft.com/office/drawing/2014/main" id="{50F3259F-6450-769C-D19A-F9ED1FF6649F}"/>
              </a:ext>
            </a:extLst>
          </p:cNvPr>
          <p:cNvSpPr/>
          <p:nvPr/>
        </p:nvSpPr>
        <p:spPr>
          <a:xfrm>
            <a:off x="7951979" y="908330"/>
            <a:ext cx="3300984" cy="104241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Higher pass rate as students are better prepared. </a:t>
            </a:r>
          </a:p>
        </p:txBody>
      </p:sp>
      <p:sp>
        <p:nvSpPr>
          <p:cNvPr id="6" name="Speech Bubble: Rectangle with Corners Rounded 5">
            <a:extLst>
              <a:ext uri="{FF2B5EF4-FFF2-40B4-BE49-F238E27FC236}">
                <a16:creationId xmlns:a16="http://schemas.microsoft.com/office/drawing/2014/main" id="{997FC04E-4141-A53A-AC33-146C4830B4C6}"/>
              </a:ext>
            </a:extLst>
          </p:cNvPr>
          <p:cNvSpPr/>
          <p:nvPr/>
        </p:nvSpPr>
        <p:spPr>
          <a:xfrm>
            <a:off x="7205160" y="4245303"/>
            <a:ext cx="4824885" cy="162763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Students have gotten their licenses within two weeks! It’s amazing how simplifying that process is helpful and then also implementing that we assist the student signing up for their license and </a:t>
            </a:r>
            <a:r>
              <a:rPr kumimoji="0" lang="en-US" sz="1800" b="0" i="0" u="none" strike="noStrike" kern="1200" cap="none" spc="0" normalizeH="0" baseline="0" noProof="0" err="1">
                <a:ln>
                  <a:noFill/>
                </a:ln>
                <a:solidFill>
                  <a:prstClr val="white"/>
                </a:solidFill>
                <a:effectLst/>
                <a:uLnTx/>
                <a:uFillTx/>
                <a:latin typeface="Franklin Gothic Book" panose="020B0503020102020204"/>
                <a:ea typeface="+mn-ea"/>
                <a:cs typeface="+mn-cs"/>
              </a:rPr>
              <a:t>Credentia</a:t>
            </a: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 accounts. </a:t>
            </a:r>
          </a:p>
        </p:txBody>
      </p:sp>
      <p:sp>
        <p:nvSpPr>
          <p:cNvPr id="7" name="Speech Bubble: Rectangle with Corners Rounded 6">
            <a:extLst>
              <a:ext uri="{FF2B5EF4-FFF2-40B4-BE49-F238E27FC236}">
                <a16:creationId xmlns:a16="http://schemas.microsoft.com/office/drawing/2014/main" id="{E91AF8BA-6216-D6FA-DDE8-E5F66D3EAB4B}"/>
              </a:ext>
            </a:extLst>
          </p:cNvPr>
          <p:cNvSpPr/>
          <p:nvPr/>
        </p:nvSpPr>
        <p:spPr>
          <a:xfrm>
            <a:off x="7518250" y="2661104"/>
            <a:ext cx="3925997" cy="113437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Much more clarity for my students about testing expectations, less anxiety, easier to take exam, higher credential rate. </a:t>
            </a:r>
          </a:p>
        </p:txBody>
      </p:sp>
      <p:sp>
        <p:nvSpPr>
          <p:cNvPr id="15" name="Speech Bubble: Rectangle with Corners Rounded 14">
            <a:extLst>
              <a:ext uri="{FF2B5EF4-FFF2-40B4-BE49-F238E27FC236}">
                <a16:creationId xmlns:a16="http://schemas.microsoft.com/office/drawing/2014/main" id="{BAF5D778-2AD5-97F2-5293-47BAFC3898FC}"/>
              </a:ext>
            </a:extLst>
          </p:cNvPr>
          <p:cNvSpPr/>
          <p:nvPr/>
        </p:nvSpPr>
        <p:spPr>
          <a:xfrm>
            <a:off x="34112" y="3448860"/>
            <a:ext cx="6515146" cy="248563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With the path to credentialing made more linear and "step-by-step", it's been easier to explain the process to students. It's also easier to inform them of expectations and what they should be doing. There's less questions and complaints to staff because we're now in more control over the information (results) flow to our INF students instead of waiting for the interim step of WABON receiving, grading, and distributing test results.</a:t>
            </a:r>
          </a:p>
        </p:txBody>
      </p:sp>
    </p:spTree>
    <p:extLst>
      <p:ext uri="{BB962C8B-B14F-4D97-AF65-F5344CB8AC3E}">
        <p14:creationId xmlns:p14="http://schemas.microsoft.com/office/powerpoint/2010/main" val="44392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0AE018-E384-7A80-BC0E-E6F3A7F90C92}"/>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FC4F017-FD46-D0A8-1B2D-A1A83D1FA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6" name="Rectangle 35">
            <a:extLst>
              <a:ext uri="{FF2B5EF4-FFF2-40B4-BE49-F238E27FC236}">
                <a16:creationId xmlns:a16="http://schemas.microsoft.com/office/drawing/2014/main" id="{E7152DB0-3C21-C4A4-0CD0-B22C47FAA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8" name="Rectangle 37">
            <a:extLst>
              <a:ext uri="{FF2B5EF4-FFF2-40B4-BE49-F238E27FC236}">
                <a16:creationId xmlns:a16="http://schemas.microsoft.com/office/drawing/2014/main" id="{F6A4BBD8-F594-D209-079A-F02529282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0" name="Rectangle 39">
            <a:extLst>
              <a:ext uri="{FF2B5EF4-FFF2-40B4-BE49-F238E27FC236}">
                <a16:creationId xmlns:a16="http://schemas.microsoft.com/office/drawing/2014/main" id="{1BE5EEFE-C522-0BCA-328B-20EB6F31D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2" name="Oval 41">
            <a:extLst>
              <a:ext uri="{FF2B5EF4-FFF2-40B4-BE49-F238E27FC236}">
                <a16:creationId xmlns:a16="http://schemas.microsoft.com/office/drawing/2014/main" id="{1A5848E6-58C7-B055-3547-7E76D859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9DBC02A8-9154-017C-97B1-4D51AD3160C6}"/>
              </a:ext>
            </a:extLst>
          </p:cNvPr>
          <p:cNvSpPr>
            <a:spLocks noGrp="1"/>
          </p:cNvSpPr>
          <p:nvPr>
            <p:ph type="title"/>
          </p:nvPr>
        </p:nvSpPr>
        <p:spPr>
          <a:xfrm>
            <a:off x="514004" y="150102"/>
            <a:ext cx="6596245" cy="3268520"/>
          </a:xfrm>
        </p:spPr>
        <p:txBody>
          <a:bodyPr vert="horz" lIns="91440" tIns="45720" rIns="91440" bIns="45720" rtlCol="0" anchor="b">
            <a:normAutofit fontScale="90000"/>
          </a:bodyPr>
          <a:lstStyle/>
          <a:p>
            <a:r>
              <a:rPr lang="en-US" sz="4800">
                <a:solidFill>
                  <a:srgbClr val="FFFFFF"/>
                </a:solidFill>
              </a:rPr>
              <a:t>Would you like to provide feedback or challenges your program has experienced with the NAC skills exam pilot? </a:t>
            </a:r>
            <a:endParaRPr lang="en-US" sz="4800" kern="1200">
              <a:solidFill>
                <a:srgbClr val="FFFFFF"/>
              </a:solidFill>
              <a:latin typeface="+mj-lt"/>
              <a:ea typeface="+mj-ea"/>
              <a:cs typeface="+mj-cs"/>
            </a:endParaRPr>
          </a:p>
        </p:txBody>
      </p:sp>
      <p:sp>
        <p:nvSpPr>
          <p:cNvPr id="44" name="Rectangle 43">
            <a:extLst>
              <a:ext uri="{FF2B5EF4-FFF2-40B4-BE49-F238E27FC236}">
                <a16:creationId xmlns:a16="http://schemas.microsoft.com/office/drawing/2014/main" id="{2604CCE6-2503-4551-24A4-9A45C8888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7C048992-304D-A77E-E876-8D8A77568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Speech Bubble: Rectangle with Corners Rounded 2">
            <a:extLst>
              <a:ext uri="{FF2B5EF4-FFF2-40B4-BE49-F238E27FC236}">
                <a16:creationId xmlns:a16="http://schemas.microsoft.com/office/drawing/2014/main" id="{C2319D58-0694-980C-C60C-9C06C723A8E0}"/>
              </a:ext>
            </a:extLst>
          </p:cNvPr>
          <p:cNvSpPr/>
          <p:nvPr/>
        </p:nvSpPr>
        <p:spPr>
          <a:xfrm>
            <a:off x="7808976" y="793000"/>
            <a:ext cx="3995927" cy="131012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The only thing that is a little uncertain is having the skills exam date be the end date for the program</a:t>
            </a:r>
          </a:p>
        </p:txBody>
      </p:sp>
      <p:sp>
        <p:nvSpPr>
          <p:cNvPr id="4" name="Speech Bubble: Rectangle with Corners Rounded 3">
            <a:extLst>
              <a:ext uri="{FF2B5EF4-FFF2-40B4-BE49-F238E27FC236}">
                <a16:creationId xmlns:a16="http://schemas.microsoft.com/office/drawing/2014/main" id="{E4F1AF8F-B02F-9569-D0E9-A69BB48F7A83}"/>
              </a:ext>
            </a:extLst>
          </p:cNvPr>
          <p:cNvSpPr/>
          <p:nvPr/>
        </p:nvSpPr>
        <p:spPr>
          <a:xfrm>
            <a:off x="7110249" y="2662943"/>
            <a:ext cx="3995928" cy="108813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Form has small boxes and is hard to record handwritten documentation</a:t>
            </a:r>
          </a:p>
        </p:txBody>
      </p:sp>
      <p:sp>
        <p:nvSpPr>
          <p:cNvPr id="5" name="Speech Bubble: Rectangle with Corners Rounded 4">
            <a:extLst>
              <a:ext uri="{FF2B5EF4-FFF2-40B4-BE49-F238E27FC236}">
                <a16:creationId xmlns:a16="http://schemas.microsoft.com/office/drawing/2014/main" id="{F4E9FF7F-D02A-ECD0-EA82-A3873ED14DD5}"/>
              </a:ext>
            </a:extLst>
          </p:cNvPr>
          <p:cNvSpPr/>
          <p:nvPr/>
        </p:nvSpPr>
        <p:spPr>
          <a:xfrm>
            <a:off x="450385" y="3711942"/>
            <a:ext cx="4645152" cy="153619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I don’t like the date issue with saying they haven’t completed the class until they have done their skills testing and the order in which they need to take the exams (skills first, then the written exam).</a:t>
            </a:r>
          </a:p>
        </p:txBody>
      </p:sp>
      <p:sp>
        <p:nvSpPr>
          <p:cNvPr id="6" name="Speech Bubble: Rectangle with Corners Rounded 5">
            <a:extLst>
              <a:ext uri="{FF2B5EF4-FFF2-40B4-BE49-F238E27FC236}">
                <a16:creationId xmlns:a16="http://schemas.microsoft.com/office/drawing/2014/main" id="{17FF7BD2-297C-398A-9AC8-61E7279581B7}"/>
              </a:ext>
            </a:extLst>
          </p:cNvPr>
          <p:cNvSpPr/>
          <p:nvPr/>
        </p:nvSpPr>
        <p:spPr>
          <a:xfrm>
            <a:off x="6487567" y="4147581"/>
            <a:ext cx="4651403" cy="164795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Other program’s students are not taught the same way our students are for the test (regarding Regional test candidates)</a:t>
            </a:r>
          </a:p>
        </p:txBody>
      </p:sp>
      <p:sp>
        <p:nvSpPr>
          <p:cNvPr id="7" name="Speech Bubble: Rectangle with Corners Rounded 6">
            <a:extLst>
              <a:ext uri="{FF2B5EF4-FFF2-40B4-BE49-F238E27FC236}">
                <a16:creationId xmlns:a16="http://schemas.microsoft.com/office/drawing/2014/main" id="{D8268151-E37B-A584-3634-7B8B255D4D86}"/>
              </a:ext>
            </a:extLst>
          </p:cNvPr>
          <p:cNvSpPr/>
          <p:nvPr/>
        </p:nvSpPr>
        <p:spPr>
          <a:xfrm>
            <a:off x="893127" y="5696126"/>
            <a:ext cx="3840480" cy="76809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The timing of fitting in four testing attempts for students. </a:t>
            </a:r>
          </a:p>
        </p:txBody>
      </p:sp>
    </p:spTree>
    <p:extLst>
      <p:ext uri="{BB962C8B-B14F-4D97-AF65-F5344CB8AC3E}">
        <p14:creationId xmlns:p14="http://schemas.microsoft.com/office/powerpoint/2010/main" val="8783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272190C-D144-D544-7CB0-7E09D7F43D1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9367685-265F-93C4-803B-59F186265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C9A3AEA6-ECD6-1854-058F-B92F7134ACB9}"/>
              </a:ext>
            </a:extLst>
          </p:cNvPr>
          <p:cNvSpPr>
            <a:spLocks noGrp="1"/>
          </p:cNvSpPr>
          <p:nvPr>
            <p:ph type="title"/>
          </p:nvPr>
        </p:nvSpPr>
        <p:spPr>
          <a:xfrm>
            <a:off x="838200" y="620742"/>
            <a:ext cx="10515600" cy="1325563"/>
          </a:xfrm>
        </p:spPr>
        <p:txBody>
          <a:bodyPr>
            <a:normAutofit fontScale="90000"/>
          </a:bodyPr>
          <a:lstStyle/>
          <a:p>
            <a:pPr algn="ctr"/>
            <a:r>
              <a:rPr lang="en-US">
                <a:solidFill>
                  <a:srgbClr val="FFFFFF"/>
                </a:solidFill>
              </a:rPr>
              <a:t>Survey Gathering Feedback from Non-Participating Programs: </a:t>
            </a:r>
            <a:br>
              <a:rPr lang="en-US">
                <a:solidFill>
                  <a:srgbClr val="FFFFFF"/>
                </a:solidFill>
              </a:rPr>
            </a:br>
            <a:r>
              <a:rPr lang="en-US">
                <a:solidFill>
                  <a:srgbClr val="FFFFFF"/>
                </a:solidFill>
              </a:rPr>
              <a:t>18 Responses</a:t>
            </a:r>
          </a:p>
        </p:txBody>
      </p:sp>
      <p:cxnSp>
        <p:nvCxnSpPr>
          <p:cNvPr id="11" name="Straight Connector 10">
            <a:extLst>
              <a:ext uri="{FF2B5EF4-FFF2-40B4-BE49-F238E27FC236}">
                <a16:creationId xmlns:a16="http://schemas.microsoft.com/office/drawing/2014/main" id="{DAAF45D7-29C8-782A-BCEB-E81A9434CA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3B7206-3088-C1C6-563E-E70627984C73}"/>
              </a:ext>
            </a:extLst>
          </p:cNvPr>
          <p:cNvSpPr>
            <a:spLocks noGrp="1"/>
          </p:cNvSpPr>
          <p:nvPr>
            <p:ph sz="half" idx="1"/>
          </p:nvPr>
        </p:nvSpPr>
        <p:spPr>
          <a:xfrm>
            <a:off x="838200" y="2266345"/>
            <a:ext cx="5097780" cy="3910617"/>
          </a:xfrm>
        </p:spPr>
        <p:txBody>
          <a:bodyPr>
            <a:normAutofit/>
          </a:bodyPr>
          <a:lstStyle/>
          <a:p>
            <a:pPr marL="0" indent="0">
              <a:buNone/>
            </a:pPr>
            <a:r>
              <a:rPr lang="en-US" sz="2200" b="1">
                <a:solidFill>
                  <a:srgbClr val="FFFFFF"/>
                </a:solidFill>
              </a:rPr>
              <a:t>Before receiving this survey, were you aware WABON had a new NAC skills exam pilot process? </a:t>
            </a:r>
          </a:p>
          <a:p>
            <a:pPr marL="0" indent="0">
              <a:buNone/>
            </a:pPr>
            <a:endParaRPr lang="en-US" sz="2200">
              <a:solidFill>
                <a:srgbClr val="FFFFFF"/>
              </a:solidFill>
            </a:endParaRPr>
          </a:p>
        </p:txBody>
      </p:sp>
      <p:sp>
        <p:nvSpPr>
          <p:cNvPr id="4" name="Content Placeholder 3">
            <a:extLst>
              <a:ext uri="{FF2B5EF4-FFF2-40B4-BE49-F238E27FC236}">
                <a16:creationId xmlns:a16="http://schemas.microsoft.com/office/drawing/2014/main" id="{81B93E70-3E7F-E8A2-9CBE-9B9A61174671}"/>
              </a:ext>
            </a:extLst>
          </p:cNvPr>
          <p:cNvSpPr>
            <a:spLocks noGrp="1"/>
          </p:cNvSpPr>
          <p:nvPr>
            <p:ph sz="half" idx="2"/>
          </p:nvPr>
        </p:nvSpPr>
        <p:spPr>
          <a:xfrm>
            <a:off x="6256020" y="2266345"/>
            <a:ext cx="5097780" cy="3910618"/>
          </a:xfrm>
        </p:spPr>
        <p:txBody>
          <a:bodyPr>
            <a:normAutofit/>
          </a:bodyPr>
          <a:lstStyle/>
          <a:p>
            <a:pPr marL="0" indent="0">
              <a:buNone/>
            </a:pPr>
            <a:r>
              <a:rPr lang="en-US" sz="2400" b="1">
                <a:solidFill>
                  <a:srgbClr val="FFFFFF"/>
                </a:solidFill>
              </a:rPr>
              <a:t>How would you describe your understanding of the process goals and Benefits for the NAC skills exam pilot.</a:t>
            </a:r>
          </a:p>
          <a:p>
            <a:pPr marL="0" indent="0">
              <a:buNone/>
            </a:pPr>
            <a:endParaRPr lang="en-US" sz="2400" b="1">
              <a:solidFill>
                <a:srgbClr val="FFFFFF"/>
              </a:solidFill>
            </a:endParaRPr>
          </a:p>
        </p:txBody>
      </p:sp>
      <p:pic>
        <p:nvPicPr>
          <p:cNvPr id="6" name="Picture 5">
            <a:extLst>
              <a:ext uri="{FF2B5EF4-FFF2-40B4-BE49-F238E27FC236}">
                <a16:creationId xmlns:a16="http://schemas.microsoft.com/office/drawing/2014/main" id="{976A06E7-6DA1-8411-84F7-592E616F3714}"/>
              </a:ext>
            </a:extLst>
          </p:cNvPr>
          <p:cNvPicPr>
            <a:picLocks noChangeAspect="1"/>
          </p:cNvPicPr>
          <p:nvPr/>
        </p:nvPicPr>
        <p:blipFill>
          <a:blip r:embed="rId2"/>
          <a:stretch>
            <a:fillRect/>
          </a:stretch>
        </p:blipFill>
        <p:spPr>
          <a:xfrm>
            <a:off x="762000" y="3601277"/>
            <a:ext cx="2086266" cy="1962424"/>
          </a:xfrm>
          <a:prstGeom prst="rect">
            <a:avLst/>
          </a:prstGeom>
        </p:spPr>
      </p:pic>
      <p:pic>
        <p:nvPicPr>
          <p:cNvPr id="12" name="Picture 11">
            <a:extLst>
              <a:ext uri="{FF2B5EF4-FFF2-40B4-BE49-F238E27FC236}">
                <a16:creationId xmlns:a16="http://schemas.microsoft.com/office/drawing/2014/main" id="{498F393D-3A03-ABB8-CF86-D158A50FA92E}"/>
              </a:ext>
            </a:extLst>
          </p:cNvPr>
          <p:cNvPicPr>
            <a:picLocks noChangeAspect="1"/>
          </p:cNvPicPr>
          <p:nvPr/>
        </p:nvPicPr>
        <p:blipFill>
          <a:blip r:embed="rId3"/>
          <a:stretch>
            <a:fillRect/>
          </a:stretch>
        </p:blipFill>
        <p:spPr>
          <a:xfrm>
            <a:off x="3168306" y="4072830"/>
            <a:ext cx="1514686" cy="1019317"/>
          </a:xfrm>
          <a:prstGeom prst="rect">
            <a:avLst/>
          </a:prstGeom>
        </p:spPr>
      </p:pic>
      <p:pic>
        <p:nvPicPr>
          <p:cNvPr id="14" name="Picture 13">
            <a:extLst>
              <a:ext uri="{FF2B5EF4-FFF2-40B4-BE49-F238E27FC236}">
                <a16:creationId xmlns:a16="http://schemas.microsoft.com/office/drawing/2014/main" id="{8358882A-FD37-54BB-B92F-64FBE638B3EF}"/>
              </a:ext>
            </a:extLst>
          </p:cNvPr>
          <p:cNvPicPr>
            <a:picLocks noChangeAspect="1"/>
          </p:cNvPicPr>
          <p:nvPr/>
        </p:nvPicPr>
        <p:blipFill>
          <a:blip r:embed="rId4"/>
          <a:stretch>
            <a:fillRect/>
          </a:stretch>
        </p:blipFill>
        <p:spPr>
          <a:xfrm>
            <a:off x="6256020" y="3829464"/>
            <a:ext cx="2067213" cy="1829055"/>
          </a:xfrm>
          <a:prstGeom prst="rect">
            <a:avLst/>
          </a:prstGeom>
        </p:spPr>
      </p:pic>
      <p:pic>
        <p:nvPicPr>
          <p:cNvPr id="16" name="Picture 15">
            <a:extLst>
              <a:ext uri="{FF2B5EF4-FFF2-40B4-BE49-F238E27FC236}">
                <a16:creationId xmlns:a16="http://schemas.microsoft.com/office/drawing/2014/main" id="{F352CA42-B331-6C3F-3E11-0AAC36D02F2D}"/>
              </a:ext>
            </a:extLst>
          </p:cNvPr>
          <p:cNvPicPr>
            <a:picLocks noChangeAspect="1"/>
          </p:cNvPicPr>
          <p:nvPr/>
        </p:nvPicPr>
        <p:blipFill>
          <a:blip r:embed="rId5"/>
          <a:stretch>
            <a:fillRect/>
          </a:stretch>
        </p:blipFill>
        <p:spPr>
          <a:xfrm>
            <a:off x="8556580" y="4389821"/>
            <a:ext cx="1552792" cy="876422"/>
          </a:xfrm>
          <a:prstGeom prst="rect">
            <a:avLst/>
          </a:prstGeom>
        </p:spPr>
      </p:pic>
    </p:spTree>
    <p:extLst>
      <p:ext uri="{BB962C8B-B14F-4D97-AF65-F5344CB8AC3E}">
        <p14:creationId xmlns:p14="http://schemas.microsoft.com/office/powerpoint/2010/main" val="359087001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701C93-E94E-4E42-0A97-EE81FBA26DA0}"/>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3A40355-267F-F49B-A343-374BD37EB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6" name="Rectangle 35">
            <a:extLst>
              <a:ext uri="{FF2B5EF4-FFF2-40B4-BE49-F238E27FC236}">
                <a16:creationId xmlns:a16="http://schemas.microsoft.com/office/drawing/2014/main" id="{2D22A808-DC01-9295-C62B-9F135C005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8" name="Rectangle 37">
            <a:extLst>
              <a:ext uri="{FF2B5EF4-FFF2-40B4-BE49-F238E27FC236}">
                <a16:creationId xmlns:a16="http://schemas.microsoft.com/office/drawing/2014/main" id="{70275C2D-2D8B-9C28-BA70-4004A721D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0" name="Rectangle 39">
            <a:extLst>
              <a:ext uri="{FF2B5EF4-FFF2-40B4-BE49-F238E27FC236}">
                <a16:creationId xmlns:a16="http://schemas.microsoft.com/office/drawing/2014/main" id="{0FEE0F9B-50EF-F670-222F-5EC2E75D9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2" name="Oval 41">
            <a:extLst>
              <a:ext uri="{FF2B5EF4-FFF2-40B4-BE49-F238E27FC236}">
                <a16:creationId xmlns:a16="http://schemas.microsoft.com/office/drawing/2014/main" id="{94B2FE6D-A068-2A8A-E759-001E1C248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841921F-EDB3-2192-4092-5B5D03BF97B8}"/>
              </a:ext>
            </a:extLst>
          </p:cNvPr>
          <p:cNvSpPr>
            <a:spLocks noGrp="1"/>
          </p:cNvSpPr>
          <p:nvPr>
            <p:ph type="title"/>
          </p:nvPr>
        </p:nvSpPr>
        <p:spPr>
          <a:xfrm>
            <a:off x="514005" y="150102"/>
            <a:ext cx="6399978" cy="2794266"/>
          </a:xfrm>
        </p:spPr>
        <p:txBody>
          <a:bodyPr vert="horz" lIns="91440" tIns="45720" rIns="91440" bIns="45720" rtlCol="0" anchor="b">
            <a:normAutofit fontScale="90000"/>
          </a:bodyPr>
          <a:lstStyle/>
          <a:p>
            <a:r>
              <a:rPr lang="en-US" sz="4800">
                <a:solidFill>
                  <a:srgbClr val="FFFFFF"/>
                </a:solidFill>
              </a:rPr>
              <a:t>What is the main reason/barrier on why you are hesitant to try out the skills exam pilot? </a:t>
            </a:r>
            <a:endParaRPr lang="en-US" sz="4800" kern="1200">
              <a:solidFill>
                <a:srgbClr val="FFFFFF"/>
              </a:solidFill>
              <a:latin typeface="+mj-lt"/>
              <a:ea typeface="+mj-ea"/>
              <a:cs typeface="+mj-cs"/>
            </a:endParaRPr>
          </a:p>
        </p:txBody>
      </p:sp>
      <p:sp>
        <p:nvSpPr>
          <p:cNvPr id="44" name="Rectangle 43">
            <a:extLst>
              <a:ext uri="{FF2B5EF4-FFF2-40B4-BE49-F238E27FC236}">
                <a16:creationId xmlns:a16="http://schemas.microsoft.com/office/drawing/2014/main" id="{D914E974-2AEE-C9EC-0225-9A59948C2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CAE8EF9E-FCF4-DADC-B9F3-4616517C20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Speech Bubble: Rectangle with Corners Rounded 2">
            <a:extLst>
              <a:ext uri="{FF2B5EF4-FFF2-40B4-BE49-F238E27FC236}">
                <a16:creationId xmlns:a16="http://schemas.microsoft.com/office/drawing/2014/main" id="{12881FE9-F2AC-F821-0718-0975FECD2E9B}"/>
              </a:ext>
            </a:extLst>
          </p:cNvPr>
          <p:cNvSpPr/>
          <p:nvPr/>
        </p:nvSpPr>
        <p:spPr>
          <a:xfrm>
            <a:off x="7808976" y="793000"/>
            <a:ext cx="4069355" cy="158496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rPr>
              <a:t>There were too many other changes in the near future to the NAC Training program requirements at the time of implementing the skills exam pilot program.</a:t>
            </a: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peech Bubble: Rectangle with Corners Rounded 3">
            <a:extLst>
              <a:ext uri="{FF2B5EF4-FFF2-40B4-BE49-F238E27FC236}">
                <a16:creationId xmlns:a16="http://schemas.microsoft.com/office/drawing/2014/main" id="{0B4778BB-810E-CEC7-6288-6B36774C46B8}"/>
              </a:ext>
            </a:extLst>
          </p:cNvPr>
          <p:cNvSpPr/>
          <p:nvPr/>
        </p:nvSpPr>
        <p:spPr>
          <a:xfrm>
            <a:off x="7110249" y="2662943"/>
            <a:ext cx="3908271" cy="83920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rPr>
              <a:t>I haven't taken the time to research it. I need to listen to the recordings.</a:t>
            </a: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 name="Speech Bubble: Rectangle with Corners Rounded 4">
            <a:extLst>
              <a:ext uri="{FF2B5EF4-FFF2-40B4-BE49-F238E27FC236}">
                <a16:creationId xmlns:a16="http://schemas.microsoft.com/office/drawing/2014/main" id="{6BCF8630-DFEE-12E8-28D4-BD4856996183}"/>
              </a:ext>
            </a:extLst>
          </p:cNvPr>
          <p:cNvSpPr/>
          <p:nvPr/>
        </p:nvSpPr>
        <p:spPr>
          <a:xfrm>
            <a:off x="374209" y="3273465"/>
            <a:ext cx="4645152" cy="153619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rPr>
              <a:t>I only test students once a year, since we are a high school program. I need the process to be seamless one time around. I didn't think it was worth me piloting, since I won't be testing students until May.</a:t>
            </a: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Speech Bubble: Rectangle with Corners Rounded 5">
            <a:extLst>
              <a:ext uri="{FF2B5EF4-FFF2-40B4-BE49-F238E27FC236}">
                <a16:creationId xmlns:a16="http://schemas.microsoft.com/office/drawing/2014/main" id="{032B67BA-D90D-8CA2-420A-7195C3D54E78}"/>
              </a:ext>
            </a:extLst>
          </p:cNvPr>
          <p:cNvSpPr/>
          <p:nvPr/>
        </p:nvSpPr>
        <p:spPr>
          <a:xfrm>
            <a:off x="6565662" y="4001881"/>
            <a:ext cx="4651403" cy="164795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rPr>
              <a:t>I would be concerned with a conflict of interest or programs being impartial. It would take the integrity of the program which I believe is built into Nursing programs. As, RN's only take a written exam.</a:t>
            </a: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7" name="Speech Bubble: Rectangle with Corners Rounded 6">
            <a:extLst>
              <a:ext uri="{FF2B5EF4-FFF2-40B4-BE49-F238E27FC236}">
                <a16:creationId xmlns:a16="http://schemas.microsoft.com/office/drawing/2014/main" id="{400D5566-E6B0-387F-313D-0DB6923645C7}"/>
              </a:ext>
            </a:extLst>
          </p:cNvPr>
          <p:cNvSpPr/>
          <p:nvPr/>
        </p:nvSpPr>
        <p:spPr>
          <a:xfrm>
            <a:off x="1993535" y="5115241"/>
            <a:ext cx="4001862" cy="121608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I like having the boundary of having the state grade the exam. I also do not want the added responsibility of grading the exams.</a:t>
            </a:r>
          </a:p>
        </p:txBody>
      </p:sp>
    </p:spTree>
    <p:extLst>
      <p:ext uri="{BB962C8B-B14F-4D97-AF65-F5344CB8AC3E}">
        <p14:creationId xmlns:p14="http://schemas.microsoft.com/office/powerpoint/2010/main" val="13145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F42087-1194-F908-6C4E-E617A687B0DC}"/>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9EC67EF8-99E6-ABF5-327A-65F6DADFFB49}"/>
              </a:ext>
            </a:extLst>
          </p:cNvPr>
          <p:cNvSpPr/>
          <p:nvPr/>
        </p:nvSpPr>
        <p:spPr>
          <a:xfrm>
            <a:off x="0" y="5473700"/>
            <a:ext cx="12192000" cy="13843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D76839F-E28D-66C7-CD1F-F87DFB576DE9}"/>
              </a:ext>
            </a:extLst>
          </p:cNvPr>
          <p:cNvSpPr>
            <a:spLocks noGrp="1"/>
          </p:cNvSpPr>
          <p:nvPr>
            <p:ph type="title"/>
          </p:nvPr>
        </p:nvSpPr>
        <p:spPr>
          <a:xfrm>
            <a:off x="2666998" y="774721"/>
            <a:ext cx="6857999" cy="1325563"/>
          </a:xfrm>
        </p:spPr>
        <p:txBody>
          <a:bodyPr>
            <a:normAutofit/>
          </a:bodyPr>
          <a:lstStyle/>
          <a:p>
            <a:pPr algn="ctr"/>
            <a:r>
              <a:rPr lang="en-US" sz="3600">
                <a:latin typeface="+mn-lt"/>
                <a:ea typeface="Calibri"/>
                <a:cs typeface="Calibri"/>
              </a:rPr>
              <a:t>Zoom Features We Will Use Today</a:t>
            </a:r>
          </a:p>
        </p:txBody>
      </p:sp>
      <p:pic>
        <p:nvPicPr>
          <p:cNvPr id="9" name="Picture 8" descr="A green and black sign with white text&#10;&#10;Description automatically generated">
            <a:extLst>
              <a:ext uri="{FF2B5EF4-FFF2-40B4-BE49-F238E27FC236}">
                <a16:creationId xmlns:a16="http://schemas.microsoft.com/office/drawing/2014/main" id="{57B21CB1-C1BD-AC61-B444-E9E8F6516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3307" y="5758687"/>
            <a:ext cx="1422403" cy="903226"/>
          </a:xfrm>
          <a:prstGeom prst="rect">
            <a:avLst/>
          </a:prstGeom>
        </p:spPr>
      </p:pic>
      <p:cxnSp>
        <p:nvCxnSpPr>
          <p:cNvPr id="14" name="Straight Connector 13">
            <a:extLst>
              <a:ext uri="{FF2B5EF4-FFF2-40B4-BE49-F238E27FC236}">
                <a16:creationId xmlns:a16="http://schemas.microsoft.com/office/drawing/2014/main" id="{4B2D4373-5DCB-5564-2C29-C46950AB96C2}"/>
              </a:ext>
              <a:ext uri="{C183D7F6-B498-43B3-948B-1728B52AA6E4}">
                <adec:decorative xmlns:adec="http://schemas.microsoft.com/office/drawing/2017/decorative" val="1"/>
              </a:ext>
            </a:extLst>
          </p:cNvPr>
          <p:cNvCxnSpPr>
            <a:cxnSpLocks/>
          </p:cNvCxnSpPr>
          <p:nvPr/>
        </p:nvCxnSpPr>
        <p:spPr>
          <a:xfrm>
            <a:off x="1389360" y="0"/>
            <a:ext cx="0" cy="17133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MS Teams feature icons and callout boxes explaining each icon.">
            <a:extLst>
              <a:ext uri="{FF2B5EF4-FFF2-40B4-BE49-F238E27FC236}">
                <a16:creationId xmlns:a16="http://schemas.microsoft.com/office/drawing/2014/main" id="{F2C8C526-35DD-FE24-F04F-9859BA4420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163"/>
          <a:stretch/>
        </p:blipFill>
        <p:spPr>
          <a:xfrm>
            <a:off x="2038349" y="2024084"/>
            <a:ext cx="8115299" cy="3060456"/>
          </a:xfrm>
          <a:prstGeom prst="rect">
            <a:avLst/>
          </a:prstGeom>
        </p:spPr>
      </p:pic>
    </p:spTree>
    <p:extLst>
      <p:ext uri="{BB962C8B-B14F-4D97-AF65-F5344CB8AC3E}">
        <p14:creationId xmlns:p14="http://schemas.microsoft.com/office/powerpoint/2010/main" val="2631213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3718D52-0968-D5F5-CC85-9071A809B4F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DFFFC1A-749A-4460-2D58-C0235B1E8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FB420085-67A7-7384-CEBA-53FDA7E243A9}"/>
              </a:ext>
            </a:extLst>
          </p:cNvPr>
          <p:cNvSpPr>
            <a:spLocks noGrp="1"/>
          </p:cNvSpPr>
          <p:nvPr>
            <p:ph type="title"/>
          </p:nvPr>
        </p:nvSpPr>
        <p:spPr>
          <a:xfrm>
            <a:off x="838200" y="620742"/>
            <a:ext cx="10515600" cy="1325563"/>
          </a:xfrm>
        </p:spPr>
        <p:txBody>
          <a:bodyPr>
            <a:normAutofit/>
          </a:bodyPr>
          <a:lstStyle/>
          <a:p>
            <a:pPr algn="ctr"/>
            <a:r>
              <a:rPr lang="en-US">
                <a:solidFill>
                  <a:srgbClr val="FFFFFF"/>
                </a:solidFill>
              </a:rPr>
              <a:t>Survey Continued… </a:t>
            </a:r>
          </a:p>
        </p:txBody>
      </p:sp>
      <p:cxnSp>
        <p:nvCxnSpPr>
          <p:cNvPr id="11" name="Straight Connector 10">
            <a:extLst>
              <a:ext uri="{FF2B5EF4-FFF2-40B4-BE49-F238E27FC236}">
                <a16:creationId xmlns:a16="http://schemas.microsoft.com/office/drawing/2014/main" id="{BBB8002A-6984-9B2A-000F-FAF2B960B8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9D5C6E-876C-A361-A2BD-DBE3258330CD}"/>
              </a:ext>
            </a:extLst>
          </p:cNvPr>
          <p:cNvSpPr>
            <a:spLocks noGrp="1"/>
          </p:cNvSpPr>
          <p:nvPr>
            <p:ph sz="half" idx="1"/>
          </p:nvPr>
        </p:nvSpPr>
        <p:spPr>
          <a:xfrm>
            <a:off x="3547110" y="1946305"/>
            <a:ext cx="5097780" cy="3910617"/>
          </a:xfrm>
        </p:spPr>
        <p:txBody>
          <a:bodyPr vert="horz" lIns="91440" tIns="45720" rIns="91440" bIns="45720" rtlCol="0" anchor="t">
            <a:normAutofit/>
          </a:bodyPr>
          <a:lstStyle/>
          <a:p>
            <a:pPr marL="0" indent="0" algn="ctr">
              <a:buNone/>
            </a:pPr>
            <a:r>
              <a:rPr lang="en-US" sz="2400" b="1">
                <a:solidFill>
                  <a:srgbClr val="FFFFFF"/>
                </a:solidFill>
              </a:rPr>
              <a:t>Before receiving this survey, were you aware WABON had a new NAC skills exam pilot process? </a:t>
            </a:r>
            <a:endParaRPr lang="en-US"/>
          </a:p>
          <a:p>
            <a:pPr marL="0" indent="0">
              <a:buNone/>
            </a:pPr>
            <a:endParaRPr lang="en-US" sz="2200">
              <a:solidFill>
                <a:srgbClr val="FFFFFF"/>
              </a:solidFill>
            </a:endParaRPr>
          </a:p>
        </p:txBody>
      </p:sp>
      <p:pic>
        <p:nvPicPr>
          <p:cNvPr id="10" name="Picture 9">
            <a:extLst>
              <a:ext uri="{FF2B5EF4-FFF2-40B4-BE49-F238E27FC236}">
                <a16:creationId xmlns:a16="http://schemas.microsoft.com/office/drawing/2014/main" id="{848911FB-5DB5-9475-BB6A-49A098A7D9DF}"/>
              </a:ext>
            </a:extLst>
          </p:cNvPr>
          <p:cNvPicPr>
            <a:picLocks noChangeAspect="1"/>
          </p:cNvPicPr>
          <p:nvPr/>
        </p:nvPicPr>
        <p:blipFill>
          <a:blip r:embed="rId2"/>
          <a:stretch>
            <a:fillRect/>
          </a:stretch>
        </p:blipFill>
        <p:spPr>
          <a:xfrm>
            <a:off x="4277795" y="3427641"/>
            <a:ext cx="2124371" cy="1886213"/>
          </a:xfrm>
          <a:prstGeom prst="rect">
            <a:avLst/>
          </a:prstGeom>
        </p:spPr>
      </p:pic>
      <p:pic>
        <p:nvPicPr>
          <p:cNvPr id="15" name="Picture 14">
            <a:extLst>
              <a:ext uri="{FF2B5EF4-FFF2-40B4-BE49-F238E27FC236}">
                <a16:creationId xmlns:a16="http://schemas.microsoft.com/office/drawing/2014/main" id="{033F0C50-CF95-7F4D-3B8F-14B84E5171DE}"/>
              </a:ext>
            </a:extLst>
          </p:cNvPr>
          <p:cNvPicPr>
            <a:picLocks noChangeAspect="1"/>
          </p:cNvPicPr>
          <p:nvPr/>
        </p:nvPicPr>
        <p:blipFill>
          <a:blip r:embed="rId3"/>
          <a:stretch>
            <a:fillRect/>
          </a:stretch>
        </p:blipFill>
        <p:spPr>
          <a:xfrm>
            <a:off x="6586950" y="3804021"/>
            <a:ext cx="1381318" cy="1133633"/>
          </a:xfrm>
          <a:prstGeom prst="rect">
            <a:avLst/>
          </a:prstGeom>
        </p:spPr>
      </p:pic>
    </p:spTree>
    <p:extLst>
      <p:ext uri="{BB962C8B-B14F-4D97-AF65-F5344CB8AC3E}">
        <p14:creationId xmlns:p14="http://schemas.microsoft.com/office/powerpoint/2010/main" val="233084169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8" name="Rectangle 3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9" name="Rectangle 3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7" name="Rectangle 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4" name="Title 1">
            <a:extLst>
              <a:ext uri="{FF2B5EF4-FFF2-40B4-BE49-F238E27FC236}">
                <a16:creationId xmlns:a16="http://schemas.microsoft.com/office/drawing/2014/main" id="{18341C96-FD1C-D486-6DBD-8606FB0F86B2}"/>
              </a:ext>
            </a:extLst>
          </p:cNvPr>
          <p:cNvSpPr>
            <a:spLocks noGrp="1"/>
          </p:cNvSpPr>
          <p:nvPr>
            <p:ph type="title"/>
          </p:nvPr>
        </p:nvSpPr>
        <p:spPr>
          <a:xfrm>
            <a:off x="457200" y="295258"/>
            <a:ext cx="10515600" cy="1082155"/>
          </a:xfrm>
        </p:spPr>
        <p:txBody>
          <a:bodyPr>
            <a:noAutofit/>
          </a:bodyPr>
          <a:lstStyle/>
          <a:p>
            <a:pPr algn="ctr"/>
            <a:r>
              <a:rPr lang="en-US" sz="3600" dirty="0">
                <a:solidFill>
                  <a:schemeClr val="accent5">
                    <a:lumMod val="20000"/>
                    <a:lumOff val="80000"/>
                  </a:schemeClr>
                </a:solidFill>
              </a:rPr>
              <a:t>NAC Skills Exam Data: Nov 20</a:t>
            </a:r>
            <a:r>
              <a:rPr lang="en-US" sz="3600" baseline="30000" dirty="0">
                <a:solidFill>
                  <a:schemeClr val="accent5">
                    <a:lumMod val="20000"/>
                    <a:lumOff val="80000"/>
                  </a:schemeClr>
                </a:solidFill>
              </a:rPr>
              <a:t>th</a:t>
            </a:r>
            <a:r>
              <a:rPr lang="en-US" sz="3600" dirty="0">
                <a:solidFill>
                  <a:schemeClr val="accent5">
                    <a:lumMod val="20000"/>
                    <a:lumOff val="80000"/>
                  </a:schemeClr>
                </a:solidFill>
              </a:rPr>
              <a:t>, 2024 – Feb 2025</a:t>
            </a:r>
          </a:p>
        </p:txBody>
      </p:sp>
      <p:pic>
        <p:nvPicPr>
          <p:cNvPr id="16" name="Picture 15">
            <a:extLst>
              <a:ext uri="{FF2B5EF4-FFF2-40B4-BE49-F238E27FC236}">
                <a16:creationId xmlns:a16="http://schemas.microsoft.com/office/drawing/2014/main" id="{7E7BE732-7C02-2C27-7F40-1D36C23F1DB1}"/>
              </a:ext>
            </a:extLst>
          </p:cNvPr>
          <p:cNvPicPr>
            <a:picLocks noChangeAspect="1"/>
          </p:cNvPicPr>
          <p:nvPr/>
        </p:nvPicPr>
        <p:blipFill>
          <a:blip r:embed="rId3"/>
          <a:stretch>
            <a:fillRect/>
          </a:stretch>
        </p:blipFill>
        <p:spPr>
          <a:xfrm>
            <a:off x="10813413" y="-213025"/>
            <a:ext cx="1444877" cy="1450974"/>
          </a:xfrm>
          <a:prstGeom prst="rect">
            <a:avLst/>
          </a:prstGeom>
        </p:spPr>
      </p:pic>
      <p:graphicFrame>
        <p:nvGraphicFramePr>
          <p:cNvPr id="7" name="Content Placeholder 6">
            <a:extLst>
              <a:ext uri="{FF2B5EF4-FFF2-40B4-BE49-F238E27FC236}">
                <a16:creationId xmlns:a16="http://schemas.microsoft.com/office/drawing/2014/main" id="{A7C35A99-DFA5-FC58-655D-213EB3D976EF}"/>
              </a:ext>
            </a:extLst>
          </p:cNvPr>
          <p:cNvGraphicFramePr>
            <a:graphicFrameLocks noGrp="1"/>
          </p:cNvGraphicFramePr>
          <p:nvPr>
            <p:ph idx="1"/>
            <p:extLst>
              <p:ext uri="{D42A27DB-BD31-4B8C-83A1-F6EECF244321}">
                <p14:modId xmlns:p14="http://schemas.microsoft.com/office/powerpoint/2010/main" val="882947178"/>
              </p:ext>
            </p:extLst>
          </p:nvPr>
        </p:nvGraphicFramePr>
        <p:xfrm>
          <a:off x="1512853" y="1963436"/>
          <a:ext cx="9165527" cy="4211772"/>
        </p:xfrm>
        <a:graphic>
          <a:graphicData uri="http://schemas.openxmlformats.org/drawingml/2006/table">
            <a:tbl>
              <a:tblPr firstRow="1" firstCol="1" bandRow="1">
                <a:tableStyleId>{5C22544A-7EE6-4342-B048-85BDC9FD1C3A}</a:tableStyleId>
              </a:tblPr>
              <a:tblGrid>
                <a:gridCol w="2446754">
                  <a:extLst>
                    <a:ext uri="{9D8B030D-6E8A-4147-A177-3AD203B41FA5}">
                      <a16:colId xmlns:a16="http://schemas.microsoft.com/office/drawing/2014/main" val="2714347091"/>
                    </a:ext>
                  </a:extLst>
                </a:gridCol>
                <a:gridCol w="2276188">
                  <a:extLst>
                    <a:ext uri="{9D8B030D-6E8A-4147-A177-3AD203B41FA5}">
                      <a16:colId xmlns:a16="http://schemas.microsoft.com/office/drawing/2014/main" val="1119989949"/>
                    </a:ext>
                  </a:extLst>
                </a:gridCol>
                <a:gridCol w="2276188">
                  <a:extLst>
                    <a:ext uri="{9D8B030D-6E8A-4147-A177-3AD203B41FA5}">
                      <a16:colId xmlns:a16="http://schemas.microsoft.com/office/drawing/2014/main" val="1413007496"/>
                    </a:ext>
                  </a:extLst>
                </a:gridCol>
                <a:gridCol w="2166397">
                  <a:extLst>
                    <a:ext uri="{9D8B030D-6E8A-4147-A177-3AD203B41FA5}">
                      <a16:colId xmlns:a16="http://schemas.microsoft.com/office/drawing/2014/main" val="1437772943"/>
                    </a:ext>
                  </a:extLst>
                </a:gridCol>
              </a:tblGrid>
              <a:tr h="1403924">
                <a:tc>
                  <a:txBody>
                    <a:bodyPr/>
                    <a:lstStyle/>
                    <a:p>
                      <a:pPr marL="0" marR="0" algn="ctr">
                        <a:buNone/>
                      </a:pPr>
                      <a:r>
                        <a:rPr lang="en-US" sz="3200">
                          <a:effectLst/>
                        </a:rPr>
                        <a:t>Programs: </a:t>
                      </a:r>
                      <a:endParaRPr lang="en-US" sz="36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3200">
                          <a:effectLst/>
                        </a:rPr>
                        <a:t>Test Takers</a:t>
                      </a:r>
                      <a:endParaRPr lang="en-US" sz="36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3200">
                          <a:effectLst/>
                        </a:rPr>
                        <a:t>Passed</a:t>
                      </a:r>
                      <a:endParaRPr lang="en-US" sz="36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3200" dirty="0">
                          <a:effectLst/>
                        </a:rPr>
                        <a:t>Pass Rate</a:t>
                      </a:r>
                      <a:endParaRPr lang="en-US" sz="36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3679236825"/>
                  </a:ext>
                </a:extLst>
              </a:tr>
              <a:tr h="1403924">
                <a:tc>
                  <a:txBody>
                    <a:bodyPr/>
                    <a:lstStyle/>
                    <a:p>
                      <a:pPr marL="0" marR="0">
                        <a:buNone/>
                      </a:pPr>
                      <a:r>
                        <a:rPr lang="en-US" sz="3200">
                          <a:effectLst/>
                        </a:rPr>
                        <a:t>Pilot Programs</a:t>
                      </a:r>
                      <a:endParaRPr lang="en-US" sz="36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3200">
                          <a:effectLst/>
                        </a:rPr>
                        <a:t>575</a:t>
                      </a:r>
                      <a:endParaRPr lang="en-US" sz="36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3200">
                          <a:effectLst/>
                        </a:rPr>
                        <a:t>505</a:t>
                      </a:r>
                      <a:endParaRPr lang="en-US" sz="36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3200">
                          <a:effectLst/>
                        </a:rPr>
                        <a:t>88%</a:t>
                      </a:r>
                      <a:endParaRPr lang="en-US" sz="36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448412998"/>
                  </a:ext>
                </a:extLst>
              </a:tr>
              <a:tr h="1403924">
                <a:tc>
                  <a:txBody>
                    <a:bodyPr/>
                    <a:lstStyle/>
                    <a:p>
                      <a:pPr marL="0" marR="0">
                        <a:buNone/>
                      </a:pPr>
                      <a:r>
                        <a:rPr lang="en-US" sz="3200" dirty="0">
                          <a:effectLst/>
                        </a:rPr>
                        <a:t>Non-Pilot Programs</a:t>
                      </a:r>
                      <a:endParaRPr lang="en-US" sz="36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3200" dirty="0">
                          <a:effectLst/>
                        </a:rPr>
                        <a:t>1663</a:t>
                      </a:r>
                      <a:endParaRPr lang="en-US" sz="36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3200" dirty="0">
                          <a:effectLst/>
                        </a:rPr>
                        <a:t>1435</a:t>
                      </a:r>
                      <a:endParaRPr lang="en-US" sz="36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3200" dirty="0">
                          <a:effectLst/>
                        </a:rPr>
                        <a:t>86%</a:t>
                      </a:r>
                      <a:endParaRPr lang="en-US" sz="36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2397929921"/>
                  </a:ext>
                </a:extLst>
              </a:tr>
            </a:tbl>
          </a:graphicData>
        </a:graphic>
      </p:graphicFrame>
    </p:spTree>
    <p:extLst>
      <p:ext uri="{BB962C8B-B14F-4D97-AF65-F5344CB8AC3E}">
        <p14:creationId xmlns:p14="http://schemas.microsoft.com/office/powerpoint/2010/main" val="3291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5" name="Picture 4" descr="A green and white background&#10;&#10;Description automatically generated">
            <a:extLst>
              <a:ext uri="{FF2B5EF4-FFF2-40B4-BE49-F238E27FC236}">
                <a16:creationId xmlns:a16="http://schemas.microsoft.com/office/drawing/2014/main" id="{4E69B3A4-2F6C-26AF-9AC3-CD2E13AE7C2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6FDA8D3-05F9-71D3-BA02-DBC3E6C417A3}"/>
              </a:ext>
            </a:extLst>
          </p:cNvPr>
          <p:cNvSpPr txBox="1">
            <a:spLocks/>
          </p:cNvSpPr>
          <p:nvPr/>
        </p:nvSpPr>
        <p:spPr>
          <a:xfrm>
            <a:off x="1524000" y="1122362"/>
            <a:ext cx="9144000" cy="29005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a:ln>
                  <a:noFill/>
                </a:ln>
                <a:solidFill>
                  <a:srgbClr val="FFFFFF"/>
                </a:solidFill>
                <a:effectLst/>
                <a:uLnTx/>
                <a:uFillTx/>
                <a:latin typeface="Franklin Gothic Medium" panose="020B0603020102020204"/>
                <a:ea typeface="+mj-ea"/>
                <a:cs typeface="+mj-cs"/>
              </a:rPr>
              <a:t>Discussion Questions</a:t>
            </a:r>
          </a:p>
        </p:txBody>
      </p:sp>
    </p:spTree>
    <p:extLst>
      <p:ext uri="{BB962C8B-B14F-4D97-AF65-F5344CB8AC3E}">
        <p14:creationId xmlns:p14="http://schemas.microsoft.com/office/powerpoint/2010/main" val="408551107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F42087-1194-F908-6C4E-E617A687B0DC}"/>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C67EF8-99E6-ABF5-327A-65F6DADFFB49}"/>
              </a:ext>
            </a:extLst>
          </p:cNvPr>
          <p:cNvSpPr/>
          <p:nvPr/>
        </p:nvSpPr>
        <p:spPr>
          <a:xfrm>
            <a:off x="0" y="5473700"/>
            <a:ext cx="12192000" cy="13843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6839F-E28D-66C7-CD1F-F87DFB576DE9}"/>
              </a:ext>
            </a:extLst>
          </p:cNvPr>
          <p:cNvSpPr>
            <a:spLocks noGrp="1"/>
          </p:cNvSpPr>
          <p:nvPr>
            <p:ph type="title"/>
          </p:nvPr>
        </p:nvSpPr>
        <p:spPr>
          <a:xfrm>
            <a:off x="1213796" y="1034504"/>
            <a:ext cx="9764413" cy="1325563"/>
          </a:xfrm>
        </p:spPr>
        <p:txBody>
          <a:bodyPr/>
          <a:lstStyle/>
          <a:p>
            <a:pPr algn="ctr"/>
            <a:r>
              <a:rPr lang="en-US"/>
              <a:t>Question #1</a:t>
            </a:r>
          </a:p>
        </p:txBody>
      </p:sp>
      <p:sp>
        <p:nvSpPr>
          <p:cNvPr id="3" name="Content Placeholder 2">
            <a:extLst>
              <a:ext uri="{FF2B5EF4-FFF2-40B4-BE49-F238E27FC236}">
                <a16:creationId xmlns:a16="http://schemas.microsoft.com/office/drawing/2014/main" id="{77FCBDAB-CA60-A31D-3C9B-380DCFE591D1}"/>
              </a:ext>
            </a:extLst>
          </p:cNvPr>
          <p:cNvSpPr>
            <a:spLocks noGrp="1"/>
          </p:cNvSpPr>
          <p:nvPr>
            <p:ph idx="1"/>
          </p:nvPr>
        </p:nvSpPr>
        <p:spPr>
          <a:xfrm>
            <a:off x="1736887" y="2733574"/>
            <a:ext cx="8718224" cy="1583902"/>
          </a:xfrm>
        </p:spPr>
        <p:txBody>
          <a:bodyPr vert="horz" lIns="91440" tIns="45720" rIns="91440" bIns="45720" rtlCol="0" anchor="t">
            <a:normAutofit fontScale="92500" lnSpcReduction="10000"/>
          </a:bodyPr>
          <a:lstStyle/>
          <a:p>
            <a:pPr marL="0" indent="0" algn="ctr">
              <a:buNone/>
            </a:pPr>
            <a:r>
              <a:rPr lang="en-US" sz="3200"/>
              <a:t>What benefits or improvements have you seen (or would expect to see) from having training programs administer the nursing assistant skills exam </a:t>
            </a:r>
            <a:r>
              <a:rPr lang="en-US" sz="3200" u="sng"/>
              <a:t>prior</a:t>
            </a:r>
            <a:r>
              <a:rPr lang="en-US" sz="3200"/>
              <a:t> to program completion?</a:t>
            </a:r>
          </a:p>
        </p:txBody>
      </p:sp>
      <p:pic>
        <p:nvPicPr>
          <p:cNvPr id="9" name="Picture 8" descr="A green and black sign with white text&#10;&#10;Description automatically generated">
            <a:extLst>
              <a:ext uri="{FF2B5EF4-FFF2-40B4-BE49-F238E27FC236}">
                <a16:creationId xmlns:a16="http://schemas.microsoft.com/office/drawing/2014/main" id="{57B21CB1-C1BD-AC61-B444-E9E8F6516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307" y="5758687"/>
            <a:ext cx="1422403" cy="903226"/>
          </a:xfrm>
          <a:prstGeom prst="rect">
            <a:avLst/>
          </a:prstGeom>
        </p:spPr>
      </p:pic>
      <p:sp>
        <p:nvSpPr>
          <p:cNvPr id="12" name="Footer Placeholder 4">
            <a:extLst>
              <a:ext uri="{FF2B5EF4-FFF2-40B4-BE49-F238E27FC236}">
                <a16:creationId xmlns:a16="http://schemas.microsoft.com/office/drawing/2014/main" id="{58B89137-2A9F-13EF-9774-EA157A49FFB4}"/>
              </a:ext>
            </a:extLst>
          </p:cNvPr>
          <p:cNvSpPr>
            <a:spLocks noGrp="1"/>
          </p:cNvSpPr>
          <p:nvPr>
            <p:ph type="ftr" sz="quarter" idx="11"/>
          </p:nvPr>
        </p:nvSpPr>
        <p:spPr>
          <a:xfrm>
            <a:off x="226290" y="6064853"/>
            <a:ext cx="3120411" cy="301752"/>
          </a:xfrm>
        </p:spPr>
        <p:txBody>
          <a:bodyPr anchor="ctr">
            <a:noAutofit/>
          </a:bodyPr>
          <a:lstStyle/>
          <a:p>
            <a:pPr algn="l">
              <a:spcAft>
                <a:spcPts val="600"/>
              </a:spcAft>
            </a:pPr>
            <a:r>
              <a:rPr lang="en-US" sz="1100">
                <a:solidFill>
                  <a:schemeClr val="tx1">
                    <a:alpha val="60000"/>
                  </a:schemeClr>
                </a:solidFill>
              </a:rPr>
              <a:t>Washington State Board of Nursing</a:t>
            </a:r>
            <a:br>
              <a:rPr lang="en-US" sz="1100">
                <a:solidFill>
                  <a:schemeClr val="tx1">
                    <a:alpha val="60000"/>
                  </a:schemeClr>
                </a:solidFill>
              </a:rPr>
            </a:br>
            <a:fld id="{46DDD935-F69F-4DD6-99DA-240C0DF57B05}" type="datetime1">
              <a:rPr lang="en-US" sz="1100" smtClean="0">
                <a:solidFill>
                  <a:schemeClr val="tx1">
                    <a:alpha val="60000"/>
                  </a:schemeClr>
                </a:solidFill>
              </a:rPr>
              <a:pPr algn="l">
                <a:spcAft>
                  <a:spcPts val="600"/>
                </a:spcAft>
              </a:pPr>
              <a:t>4/22/2025</a:t>
            </a:fld>
            <a:endParaRPr lang="en-US" sz="1100">
              <a:solidFill>
                <a:schemeClr val="tx1">
                  <a:alpha val="60000"/>
                </a:schemeClr>
              </a:solidFill>
            </a:endParaRPr>
          </a:p>
        </p:txBody>
      </p:sp>
    </p:spTree>
    <p:extLst>
      <p:ext uri="{BB962C8B-B14F-4D97-AF65-F5344CB8AC3E}">
        <p14:creationId xmlns:p14="http://schemas.microsoft.com/office/powerpoint/2010/main" val="415048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0EBC8-00E2-9045-9D54-3568C201B05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D7DBC78-7B81-6C68-3E40-3812B553272A}"/>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7B7EDA-ECF4-F13F-D524-A010EDC4171B}"/>
              </a:ext>
            </a:extLst>
          </p:cNvPr>
          <p:cNvSpPr/>
          <p:nvPr/>
        </p:nvSpPr>
        <p:spPr>
          <a:xfrm>
            <a:off x="0" y="5473700"/>
            <a:ext cx="12192000" cy="13843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9BEE5-15C0-A6E2-4CF4-9302F78D604B}"/>
              </a:ext>
            </a:extLst>
          </p:cNvPr>
          <p:cNvSpPr>
            <a:spLocks noGrp="1"/>
          </p:cNvSpPr>
          <p:nvPr>
            <p:ph type="title"/>
          </p:nvPr>
        </p:nvSpPr>
        <p:spPr>
          <a:xfrm>
            <a:off x="1213796" y="1034504"/>
            <a:ext cx="9764413" cy="1325563"/>
          </a:xfrm>
        </p:spPr>
        <p:txBody>
          <a:bodyPr/>
          <a:lstStyle/>
          <a:p>
            <a:pPr algn="ctr"/>
            <a:r>
              <a:rPr lang="en-US"/>
              <a:t>Question #2</a:t>
            </a:r>
          </a:p>
        </p:txBody>
      </p:sp>
      <p:sp>
        <p:nvSpPr>
          <p:cNvPr id="3" name="Content Placeholder 2">
            <a:extLst>
              <a:ext uri="{FF2B5EF4-FFF2-40B4-BE49-F238E27FC236}">
                <a16:creationId xmlns:a16="http://schemas.microsoft.com/office/drawing/2014/main" id="{26ED4F47-B1AD-6659-74B8-9B86CD98A521}"/>
              </a:ext>
            </a:extLst>
          </p:cNvPr>
          <p:cNvSpPr>
            <a:spLocks noGrp="1"/>
          </p:cNvSpPr>
          <p:nvPr>
            <p:ph idx="1"/>
          </p:nvPr>
        </p:nvSpPr>
        <p:spPr>
          <a:xfrm>
            <a:off x="1475338" y="2688515"/>
            <a:ext cx="9241322" cy="1474420"/>
          </a:xfrm>
        </p:spPr>
        <p:txBody>
          <a:bodyPr>
            <a:normAutofit/>
          </a:bodyPr>
          <a:lstStyle/>
          <a:p>
            <a:pPr marL="0" indent="0" algn="ctr">
              <a:buNone/>
            </a:pPr>
            <a:r>
              <a:rPr lang="en-US" sz="3200"/>
              <a:t>What challenges have you encountered, or do you anticipate, if skills testing becomes a permanent responsibility of training programs?</a:t>
            </a:r>
          </a:p>
        </p:txBody>
      </p:sp>
      <p:pic>
        <p:nvPicPr>
          <p:cNvPr id="9" name="Picture 8" descr="A green and black sign with white text&#10;&#10;Description automatically generated">
            <a:extLst>
              <a:ext uri="{FF2B5EF4-FFF2-40B4-BE49-F238E27FC236}">
                <a16:creationId xmlns:a16="http://schemas.microsoft.com/office/drawing/2014/main" id="{1345B3CA-EF1D-363A-B0BE-6394311C1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307" y="5758687"/>
            <a:ext cx="1422403" cy="903226"/>
          </a:xfrm>
          <a:prstGeom prst="rect">
            <a:avLst/>
          </a:prstGeom>
        </p:spPr>
      </p:pic>
      <p:sp>
        <p:nvSpPr>
          <p:cNvPr id="12" name="Footer Placeholder 4">
            <a:extLst>
              <a:ext uri="{FF2B5EF4-FFF2-40B4-BE49-F238E27FC236}">
                <a16:creationId xmlns:a16="http://schemas.microsoft.com/office/drawing/2014/main" id="{79E1673A-06DD-AE84-E199-02F56758DE4F}"/>
              </a:ext>
            </a:extLst>
          </p:cNvPr>
          <p:cNvSpPr>
            <a:spLocks noGrp="1"/>
          </p:cNvSpPr>
          <p:nvPr>
            <p:ph type="ftr" sz="quarter" idx="11"/>
          </p:nvPr>
        </p:nvSpPr>
        <p:spPr>
          <a:xfrm>
            <a:off x="226290" y="6064853"/>
            <a:ext cx="3120411" cy="301752"/>
          </a:xfrm>
        </p:spPr>
        <p:txBody>
          <a:bodyPr anchor="ctr">
            <a:noAutofit/>
          </a:bodyPr>
          <a:lstStyle/>
          <a:p>
            <a:pPr algn="l">
              <a:spcAft>
                <a:spcPts val="600"/>
              </a:spcAft>
            </a:pPr>
            <a:r>
              <a:rPr lang="en-US" sz="1100">
                <a:solidFill>
                  <a:schemeClr val="tx1">
                    <a:alpha val="60000"/>
                  </a:schemeClr>
                </a:solidFill>
              </a:rPr>
              <a:t>Washington State Board of Nursing</a:t>
            </a:r>
            <a:br>
              <a:rPr lang="en-US" sz="1100">
                <a:solidFill>
                  <a:schemeClr val="tx1">
                    <a:alpha val="60000"/>
                  </a:schemeClr>
                </a:solidFill>
              </a:rPr>
            </a:br>
            <a:fld id="{46DDD935-F69F-4DD6-99DA-240C0DF57B05}" type="datetime1">
              <a:rPr lang="en-US" sz="1100" smtClean="0">
                <a:solidFill>
                  <a:schemeClr val="tx1">
                    <a:alpha val="60000"/>
                  </a:schemeClr>
                </a:solidFill>
              </a:rPr>
              <a:pPr algn="l">
                <a:spcAft>
                  <a:spcPts val="600"/>
                </a:spcAft>
              </a:pPr>
              <a:t>4/22/2025</a:t>
            </a:fld>
            <a:endParaRPr lang="en-US" sz="1100">
              <a:solidFill>
                <a:schemeClr val="tx1">
                  <a:alpha val="60000"/>
                </a:schemeClr>
              </a:solidFill>
            </a:endParaRPr>
          </a:p>
        </p:txBody>
      </p:sp>
    </p:spTree>
    <p:extLst>
      <p:ext uri="{BB962C8B-B14F-4D97-AF65-F5344CB8AC3E}">
        <p14:creationId xmlns:p14="http://schemas.microsoft.com/office/powerpoint/2010/main" val="2867686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28004-7D28-1A54-10CA-6494B04D8B2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B0B242E-0540-FAE5-3982-8A34904173D7}"/>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0AD092-B3C3-BC06-59CE-5307EBA79137}"/>
              </a:ext>
            </a:extLst>
          </p:cNvPr>
          <p:cNvSpPr/>
          <p:nvPr/>
        </p:nvSpPr>
        <p:spPr>
          <a:xfrm>
            <a:off x="0" y="5473700"/>
            <a:ext cx="12192000" cy="13843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D114B-B053-4430-3FDB-22578242C606}"/>
              </a:ext>
            </a:extLst>
          </p:cNvPr>
          <p:cNvSpPr>
            <a:spLocks noGrp="1"/>
          </p:cNvSpPr>
          <p:nvPr>
            <p:ph type="title"/>
          </p:nvPr>
        </p:nvSpPr>
        <p:spPr>
          <a:xfrm>
            <a:off x="1213796" y="1034504"/>
            <a:ext cx="9764413" cy="1325563"/>
          </a:xfrm>
        </p:spPr>
        <p:txBody>
          <a:bodyPr/>
          <a:lstStyle/>
          <a:p>
            <a:pPr algn="ctr"/>
            <a:r>
              <a:rPr lang="en-US"/>
              <a:t>Question #3</a:t>
            </a:r>
          </a:p>
        </p:txBody>
      </p:sp>
      <p:sp>
        <p:nvSpPr>
          <p:cNvPr id="3" name="Content Placeholder 2">
            <a:extLst>
              <a:ext uri="{FF2B5EF4-FFF2-40B4-BE49-F238E27FC236}">
                <a16:creationId xmlns:a16="http://schemas.microsoft.com/office/drawing/2014/main" id="{346A0A6C-DF71-B1F4-3B5F-FF6226563C3D}"/>
              </a:ext>
            </a:extLst>
          </p:cNvPr>
          <p:cNvSpPr>
            <a:spLocks noGrp="1"/>
          </p:cNvSpPr>
          <p:nvPr>
            <p:ph idx="1"/>
          </p:nvPr>
        </p:nvSpPr>
        <p:spPr>
          <a:xfrm>
            <a:off x="1475338" y="2688515"/>
            <a:ext cx="9241322" cy="1474420"/>
          </a:xfrm>
        </p:spPr>
        <p:txBody>
          <a:bodyPr vert="horz" lIns="91440" tIns="45720" rIns="91440" bIns="45720" rtlCol="0" anchor="t">
            <a:normAutofit/>
          </a:bodyPr>
          <a:lstStyle/>
          <a:p>
            <a:pPr marL="0" indent="0" algn="ctr">
              <a:buNone/>
            </a:pPr>
            <a:r>
              <a:rPr lang="en-US" sz="3200"/>
              <a:t>How can the Board best support training programs in implementing or maintaining a successful internal skills testing process?</a:t>
            </a:r>
          </a:p>
        </p:txBody>
      </p:sp>
      <p:pic>
        <p:nvPicPr>
          <p:cNvPr id="9" name="Picture 8" descr="A green and black sign with white text&#10;&#10;Description automatically generated">
            <a:extLst>
              <a:ext uri="{FF2B5EF4-FFF2-40B4-BE49-F238E27FC236}">
                <a16:creationId xmlns:a16="http://schemas.microsoft.com/office/drawing/2014/main" id="{01D5B233-F4F1-AD8A-5B36-9744AB09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307" y="5758687"/>
            <a:ext cx="1422403" cy="903226"/>
          </a:xfrm>
          <a:prstGeom prst="rect">
            <a:avLst/>
          </a:prstGeom>
        </p:spPr>
      </p:pic>
      <p:sp>
        <p:nvSpPr>
          <p:cNvPr id="12" name="Footer Placeholder 4">
            <a:extLst>
              <a:ext uri="{FF2B5EF4-FFF2-40B4-BE49-F238E27FC236}">
                <a16:creationId xmlns:a16="http://schemas.microsoft.com/office/drawing/2014/main" id="{132ECE7F-2E57-C7EF-95F2-B199B11F5C99}"/>
              </a:ext>
            </a:extLst>
          </p:cNvPr>
          <p:cNvSpPr>
            <a:spLocks noGrp="1"/>
          </p:cNvSpPr>
          <p:nvPr>
            <p:ph type="ftr" sz="quarter" idx="11"/>
          </p:nvPr>
        </p:nvSpPr>
        <p:spPr>
          <a:xfrm>
            <a:off x="226290" y="6064853"/>
            <a:ext cx="3120411" cy="301752"/>
          </a:xfrm>
        </p:spPr>
        <p:txBody>
          <a:bodyPr anchor="ctr">
            <a:noAutofit/>
          </a:bodyPr>
          <a:lstStyle/>
          <a:p>
            <a:pPr algn="l">
              <a:spcAft>
                <a:spcPts val="600"/>
              </a:spcAft>
            </a:pPr>
            <a:r>
              <a:rPr lang="en-US" sz="1100">
                <a:solidFill>
                  <a:schemeClr val="tx1">
                    <a:alpha val="60000"/>
                  </a:schemeClr>
                </a:solidFill>
              </a:rPr>
              <a:t>Washington State Board of Nursing</a:t>
            </a:r>
            <a:br>
              <a:rPr lang="en-US" sz="1100">
                <a:solidFill>
                  <a:schemeClr val="tx1">
                    <a:alpha val="60000"/>
                  </a:schemeClr>
                </a:solidFill>
              </a:rPr>
            </a:br>
            <a:fld id="{46DDD935-F69F-4DD6-99DA-240C0DF57B05}" type="datetime1">
              <a:rPr lang="en-US" sz="1100" smtClean="0">
                <a:solidFill>
                  <a:schemeClr val="tx1">
                    <a:alpha val="60000"/>
                  </a:schemeClr>
                </a:solidFill>
              </a:rPr>
              <a:pPr algn="l">
                <a:spcAft>
                  <a:spcPts val="600"/>
                </a:spcAft>
              </a:pPr>
              <a:t>4/22/2025</a:t>
            </a:fld>
            <a:endParaRPr lang="en-US" sz="1100">
              <a:solidFill>
                <a:schemeClr val="tx1">
                  <a:alpha val="60000"/>
                </a:schemeClr>
              </a:solidFill>
            </a:endParaRPr>
          </a:p>
        </p:txBody>
      </p:sp>
    </p:spTree>
    <p:extLst>
      <p:ext uri="{BB962C8B-B14F-4D97-AF65-F5344CB8AC3E}">
        <p14:creationId xmlns:p14="http://schemas.microsoft.com/office/powerpoint/2010/main" val="1039023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77733-B974-A08B-AB2F-38208F5FB9B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286A007-FA09-22DC-2641-29CDDA62DB9F}"/>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073BB7-1DD8-09FB-081D-B51E8E02A405}"/>
              </a:ext>
            </a:extLst>
          </p:cNvPr>
          <p:cNvSpPr/>
          <p:nvPr/>
        </p:nvSpPr>
        <p:spPr>
          <a:xfrm>
            <a:off x="0" y="5473700"/>
            <a:ext cx="12192000" cy="13843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D816C-79B9-9FE2-3778-FD37C2F27C37}"/>
              </a:ext>
            </a:extLst>
          </p:cNvPr>
          <p:cNvSpPr>
            <a:spLocks noGrp="1"/>
          </p:cNvSpPr>
          <p:nvPr>
            <p:ph type="title"/>
          </p:nvPr>
        </p:nvSpPr>
        <p:spPr>
          <a:xfrm>
            <a:off x="1213796" y="1034504"/>
            <a:ext cx="9764413" cy="1325563"/>
          </a:xfrm>
        </p:spPr>
        <p:txBody>
          <a:bodyPr/>
          <a:lstStyle/>
          <a:p>
            <a:pPr algn="ctr"/>
            <a:r>
              <a:rPr lang="en-US"/>
              <a:t>Question #4</a:t>
            </a:r>
          </a:p>
        </p:txBody>
      </p:sp>
      <p:sp>
        <p:nvSpPr>
          <p:cNvPr id="3" name="Content Placeholder 2">
            <a:extLst>
              <a:ext uri="{FF2B5EF4-FFF2-40B4-BE49-F238E27FC236}">
                <a16:creationId xmlns:a16="http://schemas.microsoft.com/office/drawing/2014/main" id="{6F2AF71A-B890-FB19-9ABF-3457A0C8C1E2}"/>
              </a:ext>
            </a:extLst>
          </p:cNvPr>
          <p:cNvSpPr>
            <a:spLocks noGrp="1"/>
          </p:cNvSpPr>
          <p:nvPr>
            <p:ph idx="1"/>
          </p:nvPr>
        </p:nvSpPr>
        <p:spPr>
          <a:xfrm>
            <a:off x="1475338" y="2688515"/>
            <a:ext cx="9241322" cy="1474420"/>
          </a:xfrm>
        </p:spPr>
        <p:txBody>
          <a:bodyPr>
            <a:normAutofit/>
          </a:bodyPr>
          <a:lstStyle/>
          <a:p>
            <a:pPr marL="0" indent="0" algn="ctr">
              <a:buNone/>
            </a:pPr>
            <a:r>
              <a:rPr lang="en-US" sz="3200"/>
              <a:t>Are there risks or concerns around consistency, impartiality, or test integrity when programs test their own students?</a:t>
            </a:r>
          </a:p>
        </p:txBody>
      </p:sp>
      <p:pic>
        <p:nvPicPr>
          <p:cNvPr id="9" name="Picture 8" descr="A green and black sign with white text&#10;&#10;Description automatically generated">
            <a:extLst>
              <a:ext uri="{FF2B5EF4-FFF2-40B4-BE49-F238E27FC236}">
                <a16:creationId xmlns:a16="http://schemas.microsoft.com/office/drawing/2014/main" id="{B27E009D-6D19-EFC8-84A5-66489C2A3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307" y="5758687"/>
            <a:ext cx="1422403" cy="903226"/>
          </a:xfrm>
          <a:prstGeom prst="rect">
            <a:avLst/>
          </a:prstGeom>
        </p:spPr>
      </p:pic>
      <p:sp>
        <p:nvSpPr>
          <p:cNvPr id="12" name="Footer Placeholder 4">
            <a:extLst>
              <a:ext uri="{FF2B5EF4-FFF2-40B4-BE49-F238E27FC236}">
                <a16:creationId xmlns:a16="http://schemas.microsoft.com/office/drawing/2014/main" id="{9A918ED0-4816-A4DC-C317-E2039544F9F0}"/>
              </a:ext>
            </a:extLst>
          </p:cNvPr>
          <p:cNvSpPr>
            <a:spLocks noGrp="1"/>
          </p:cNvSpPr>
          <p:nvPr>
            <p:ph type="ftr" sz="quarter" idx="11"/>
          </p:nvPr>
        </p:nvSpPr>
        <p:spPr>
          <a:xfrm>
            <a:off x="226290" y="6064853"/>
            <a:ext cx="3120411" cy="301752"/>
          </a:xfrm>
        </p:spPr>
        <p:txBody>
          <a:bodyPr anchor="ctr">
            <a:noAutofit/>
          </a:bodyPr>
          <a:lstStyle/>
          <a:p>
            <a:pPr algn="l">
              <a:spcAft>
                <a:spcPts val="600"/>
              </a:spcAft>
            </a:pPr>
            <a:r>
              <a:rPr lang="en-US" sz="1100">
                <a:solidFill>
                  <a:schemeClr val="tx1">
                    <a:alpha val="60000"/>
                  </a:schemeClr>
                </a:solidFill>
              </a:rPr>
              <a:t>Washington State Board of Nursing</a:t>
            </a:r>
            <a:br>
              <a:rPr lang="en-US" sz="1100">
                <a:solidFill>
                  <a:schemeClr val="tx1">
                    <a:alpha val="60000"/>
                  </a:schemeClr>
                </a:solidFill>
              </a:rPr>
            </a:br>
            <a:fld id="{46DDD935-F69F-4DD6-99DA-240C0DF57B05}" type="datetime1">
              <a:rPr lang="en-US" sz="1100" smtClean="0">
                <a:solidFill>
                  <a:schemeClr val="tx1">
                    <a:alpha val="60000"/>
                  </a:schemeClr>
                </a:solidFill>
              </a:rPr>
              <a:pPr algn="l">
                <a:spcAft>
                  <a:spcPts val="600"/>
                </a:spcAft>
              </a:pPr>
              <a:t>4/22/2025</a:t>
            </a:fld>
            <a:endParaRPr lang="en-US" sz="1100">
              <a:solidFill>
                <a:schemeClr val="tx1">
                  <a:alpha val="60000"/>
                </a:schemeClr>
              </a:solidFill>
            </a:endParaRPr>
          </a:p>
        </p:txBody>
      </p:sp>
    </p:spTree>
    <p:extLst>
      <p:ext uri="{BB962C8B-B14F-4D97-AF65-F5344CB8AC3E}">
        <p14:creationId xmlns:p14="http://schemas.microsoft.com/office/powerpoint/2010/main" val="356359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BCB7B-5E3C-EEA2-3AF5-230ED45F083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8B1C672-94FE-3CDE-9CEE-854D5FD00E88}"/>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34C72DE-60DB-6E9C-5EF1-E11D114A5708}"/>
              </a:ext>
            </a:extLst>
          </p:cNvPr>
          <p:cNvSpPr/>
          <p:nvPr/>
        </p:nvSpPr>
        <p:spPr>
          <a:xfrm>
            <a:off x="0" y="5473700"/>
            <a:ext cx="12192000" cy="13843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C522C-ECEC-EC1B-B348-3236F0D21967}"/>
              </a:ext>
            </a:extLst>
          </p:cNvPr>
          <p:cNvSpPr>
            <a:spLocks noGrp="1"/>
          </p:cNvSpPr>
          <p:nvPr>
            <p:ph type="title"/>
          </p:nvPr>
        </p:nvSpPr>
        <p:spPr>
          <a:xfrm>
            <a:off x="1213796" y="1034504"/>
            <a:ext cx="9764413" cy="1325563"/>
          </a:xfrm>
        </p:spPr>
        <p:txBody>
          <a:bodyPr/>
          <a:lstStyle/>
          <a:p>
            <a:pPr algn="ctr"/>
            <a:r>
              <a:rPr lang="en-US"/>
              <a:t>Question #5</a:t>
            </a:r>
          </a:p>
        </p:txBody>
      </p:sp>
      <p:sp>
        <p:nvSpPr>
          <p:cNvPr id="3" name="Content Placeholder 2">
            <a:extLst>
              <a:ext uri="{FF2B5EF4-FFF2-40B4-BE49-F238E27FC236}">
                <a16:creationId xmlns:a16="http://schemas.microsoft.com/office/drawing/2014/main" id="{B4B24E47-9FE6-795E-3954-E615B088EC11}"/>
              </a:ext>
            </a:extLst>
          </p:cNvPr>
          <p:cNvSpPr>
            <a:spLocks noGrp="1"/>
          </p:cNvSpPr>
          <p:nvPr>
            <p:ph idx="1"/>
          </p:nvPr>
        </p:nvSpPr>
        <p:spPr>
          <a:xfrm>
            <a:off x="1475338" y="2688515"/>
            <a:ext cx="9241322" cy="1474420"/>
          </a:xfrm>
        </p:spPr>
        <p:txBody>
          <a:bodyPr>
            <a:normAutofit/>
          </a:bodyPr>
          <a:lstStyle/>
          <a:p>
            <a:pPr marL="0" indent="0" algn="ctr">
              <a:buNone/>
            </a:pPr>
            <a:r>
              <a:rPr lang="en-US" sz="3200"/>
              <a:t>What would make it easier for your program to participate in skills testing if you haven’t already implemented it?</a:t>
            </a:r>
          </a:p>
        </p:txBody>
      </p:sp>
      <p:pic>
        <p:nvPicPr>
          <p:cNvPr id="9" name="Picture 8" descr="A green and black sign with white text&#10;&#10;Description automatically generated">
            <a:extLst>
              <a:ext uri="{FF2B5EF4-FFF2-40B4-BE49-F238E27FC236}">
                <a16:creationId xmlns:a16="http://schemas.microsoft.com/office/drawing/2014/main" id="{B00B2815-98DF-FF4A-5038-C3E06F48E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307" y="5758687"/>
            <a:ext cx="1422403" cy="903226"/>
          </a:xfrm>
          <a:prstGeom prst="rect">
            <a:avLst/>
          </a:prstGeom>
        </p:spPr>
      </p:pic>
      <p:sp>
        <p:nvSpPr>
          <p:cNvPr id="12" name="Footer Placeholder 4">
            <a:extLst>
              <a:ext uri="{FF2B5EF4-FFF2-40B4-BE49-F238E27FC236}">
                <a16:creationId xmlns:a16="http://schemas.microsoft.com/office/drawing/2014/main" id="{32B02629-5519-3670-65A3-0B010300E1CC}"/>
              </a:ext>
            </a:extLst>
          </p:cNvPr>
          <p:cNvSpPr>
            <a:spLocks noGrp="1"/>
          </p:cNvSpPr>
          <p:nvPr>
            <p:ph type="ftr" sz="quarter" idx="11"/>
          </p:nvPr>
        </p:nvSpPr>
        <p:spPr>
          <a:xfrm>
            <a:off x="226290" y="6064853"/>
            <a:ext cx="3120411" cy="301752"/>
          </a:xfrm>
        </p:spPr>
        <p:txBody>
          <a:bodyPr anchor="ctr">
            <a:noAutofit/>
          </a:bodyPr>
          <a:lstStyle/>
          <a:p>
            <a:pPr algn="l">
              <a:spcAft>
                <a:spcPts val="600"/>
              </a:spcAft>
            </a:pPr>
            <a:r>
              <a:rPr lang="en-US" sz="1100">
                <a:solidFill>
                  <a:schemeClr val="tx1">
                    <a:alpha val="60000"/>
                  </a:schemeClr>
                </a:solidFill>
              </a:rPr>
              <a:t>Washington State Board of Nursing</a:t>
            </a:r>
            <a:br>
              <a:rPr lang="en-US" sz="1100">
                <a:solidFill>
                  <a:schemeClr val="tx1">
                    <a:alpha val="60000"/>
                  </a:schemeClr>
                </a:solidFill>
              </a:rPr>
            </a:br>
            <a:fld id="{46DDD935-F69F-4DD6-99DA-240C0DF57B05}" type="datetime1">
              <a:rPr lang="en-US" sz="1100" smtClean="0">
                <a:solidFill>
                  <a:schemeClr val="tx1">
                    <a:alpha val="60000"/>
                  </a:schemeClr>
                </a:solidFill>
              </a:rPr>
              <a:pPr algn="l">
                <a:spcAft>
                  <a:spcPts val="600"/>
                </a:spcAft>
              </a:pPr>
              <a:t>4/22/2025</a:t>
            </a:fld>
            <a:endParaRPr lang="en-US" sz="1100">
              <a:solidFill>
                <a:schemeClr val="tx1">
                  <a:alpha val="60000"/>
                </a:schemeClr>
              </a:solidFill>
            </a:endParaRPr>
          </a:p>
        </p:txBody>
      </p:sp>
    </p:spTree>
    <p:extLst>
      <p:ext uri="{BB962C8B-B14F-4D97-AF65-F5344CB8AC3E}">
        <p14:creationId xmlns:p14="http://schemas.microsoft.com/office/powerpoint/2010/main" val="3871434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AB624-5D46-4194-12F7-CA2D19A5E16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5B1E490-FE1C-0D3F-DF85-91F1757AF471}"/>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5710161-85BE-1A4F-6B79-A9CA11875A32}"/>
              </a:ext>
            </a:extLst>
          </p:cNvPr>
          <p:cNvSpPr/>
          <p:nvPr/>
        </p:nvSpPr>
        <p:spPr>
          <a:xfrm>
            <a:off x="0" y="5473700"/>
            <a:ext cx="12192000" cy="13843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3ADEC-FDC9-C89C-2EDF-6FE560CAC017}"/>
              </a:ext>
            </a:extLst>
          </p:cNvPr>
          <p:cNvSpPr>
            <a:spLocks noGrp="1"/>
          </p:cNvSpPr>
          <p:nvPr>
            <p:ph type="title"/>
          </p:nvPr>
        </p:nvSpPr>
        <p:spPr>
          <a:xfrm>
            <a:off x="1589383" y="856693"/>
            <a:ext cx="9764413" cy="1325563"/>
          </a:xfrm>
        </p:spPr>
        <p:txBody>
          <a:bodyPr/>
          <a:lstStyle/>
          <a:p>
            <a:r>
              <a:rPr lang="en-US"/>
              <a:t>Next Steps</a:t>
            </a:r>
          </a:p>
        </p:txBody>
      </p:sp>
      <p:sp>
        <p:nvSpPr>
          <p:cNvPr id="3" name="Content Placeholder 2">
            <a:extLst>
              <a:ext uri="{FF2B5EF4-FFF2-40B4-BE49-F238E27FC236}">
                <a16:creationId xmlns:a16="http://schemas.microsoft.com/office/drawing/2014/main" id="{9384B732-8347-65FF-D594-A927428F51EE}"/>
              </a:ext>
            </a:extLst>
          </p:cNvPr>
          <p:cNvSpPr>
            <a:spLocks noGrp="1"/>
          </p:cNvSpPr>
          <p:nvPr>
            <p:ph idx="1"/>
          </p:nvPr>
        </p:nvSpPr>
        <p:spPr>
          <a:xfrm>
            <a:off x="1589382" y="2182255"/>
            <a:ext cx="9764417" cy="3994707"/>
          </a:xfrm>
        </p:spPr>
        <p:txBody>
          <a:bodyPr vert="horz" lIns="91440" tIns="45720" rIns="91440" bIns="45720" rtlCol="0" anchor="t">
            <a:normAutofit/>
          </a:bodyPr>
          <a:lstStyle/>
          <a:p>
            <a:pPr marL="0" indent="0">
              <a:buNone/>
            </a:pPr>
            <a:r>
              <a:rPr lang="en-US" sz="3200"/>
              <a:t>Next rule workshop:</a:t>
            </a:r>
          </a:p>
          <a:p>
            <a:pPr marL="457200" lvl="1" indent="0">
              <a:buNone/>
            </a:pPr>
            <a:r>
              <a:rPr lang="en-US" sz="2800" b="1"/>
              <a:t>Thursday, April 25, 2025 </a:t>
            </a:r>
          </a:p>
          <a:p>
            <a:pPr marL="457200" lvl="1" indent="0">
              <a:buNone/>
            </a:pPr>
            <a:r>
              <a:rPr lang="en-US" sz="2800"/>
              <a:t>1:00 p.m. – 2:30 p.m.</a:t>
            </a:r>
          </a:p>
          <a:p>
            <a:pPr marL="457200" lvl="1" indent="0">
              <a:buNone/>
            </a:pPr>
            <a:r>
              <a:rPr lang="en-US" sz="2800"/>
              <a:t>Join via Zoom </a:t>
            </a:r>
            <a:endParaRPr lang="en-US" sz="3200"/>
          </a:p>
          <a:p>
            <a:pPr marL="0" indent="0">
              <a:buNone/>
            </a:pPr>
            <a:r>
              <a:rPr lang="en-US" sz="3200"/>
              <a:t>Questions? Contact us at </a:t>
            </a:r>
            <a:r>
              <a:rPr lang="en-US" sz="3200">
                <a:hlinkClick r:id="rId2"/>
              </a:rPr>
              <a:t>WABONRules@doh.wa.gov</a:t>
            </a:r>
            <a:r>
              <a:rPr lang="en-US" sz="3200"/>
              <a:t> </a:t>
            </a:r>
          </a:p>
        </p:txBody>
      </p:sp>
      <p:pic>
        <p:nvPicPr>
          <p:cNvPr id="9" name="Picture 8" descr="A green and black sign with white text&#10;&#10;Description automatically generated">
            <a:extLst>
              <a:ext uri="{FF2B5EF4-FFF2-40B4-BE49-F238E27FC236}">
                <a16:creationId xmlns:a16="http://schemas.microsoft.com/office/drawing/2014/main" id="{4E9177CB-F35E-C644-0309-E8EB9C72F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3307" y="5758687"/>
            <a:ext cx="1422403" cy="903226"/>
          </a:xfrm>
          <a:prstGeom prst="rect">
            <a:avLst/>
          </a:prstGeom>
        </p:spPr>
      </p:pic>
      <p:sp>
        <p:nvSpPr>
          <p:cNvPr id="12" name="Footer Placeholder 4">
            <a:extLst>
              <a:ext uri="{FF2B5EF4-FFF2-40B4-BE49-F238E27FC236}">
                <a16:creationId xmlns:a16="http://schemas.microsoft.com/office/drawing/2014/main" id="{7CB30632-FF66-8D36-CA99-C76C3D7DEA4E}"/>
              </a:ext>
            </a:extLst>
          </p:cNvPr>
          <p:cNvSpPr>
            <a:spLocks noGrp="1"/>
          </p:cNvSpPr>
          <p:nvPr>
            <p:ph type="ftr" sz="quarter" idx="11"/>
          </p:nvPr>
        </p:nvSpPr>
        <p:spPr>
          <a:xfrm>
            <a:off x="226290" y="6064853"/>
            <a:ext cx="3120411" cy="301752"/>
          </a:xfrm>
        </p:spPr>
        <p:txBody>
          <a:bodyPr anchor="ctr">
            <a:noAutofit/>
          </a:bodyPr>
          <a:lstStyle/>
          <a:p>
            <a:pPr algn="l">
              <a:spcAft>
                <a:spcPts val="600"/>
              </a:spcAft>
            </a:pPr>
            <a:r>
              <a:rPr lang="en-US" sz="1100">
                <a:solidFill>
                  <a:schemeClr val="tx1">
                    <a:alpha val="60000"/>
                  </a:schemeClr>
                </a:solidFill>
              </a:rPr>
              <a:t>Washington State Board of Nursing</a:t>
            </a:r>
            <a:br>
              <a:rPr lang="en-US" sz="1100">
                <a:solidFill>
                  <a:schemeClr val="tx1">
                    <a:alpha val="60000"/>
                  </a:schemeClr>
                </a:solidFill>
              </a:rPr>
            </a:br>
            <a:fld id="{46DDD935-F69F-4DD6-99DA-240C0DF57B05}" type="datetime1">
              <a:rPr lang="en-US" sz="1100" smtClean="0">
                <a:solidFill>
                  <a:schemeClr val="tx1">
                    <a:alpha val="60000"/>
                  </a:schemeClr>
                </a:solidFill>
              </a:rPr>
              <a:pPr algn="l">
                <a:spcAft>
                  <a:spcPts val="600"/>
                </a:spcAft>
              </a:pPr>
              <a:t>4/22/2025</a:t>
            </a:fld>
            <a:endParaRPr lang="en-US" sz="1100">
              <a:solidFill>
                <a:schemeClr val="tx1">
                  <a:alpha val="60000"/>
                </a:schemeClr>
              </a:solidFill>
            </a:endParaRPr>
          </a:p>
        </p:txBody>
      </p:sp>
      <p:cxnSp>
        <p:nvCxnSpPr>
          <p:cNvPr id="14" name="Straight Connector 13">
            <a:extLst>
              <a:ext uri="{FF2B5EF4-FFF2-40B4-BE49-F238E27FC236}">
                <a16:creationId xmlns:a16="http://schemas.microsoft.com/office/drawing/2014/main" id="{5C77FF28-9BA8-F956-84F2-04E4C1387848}"/>
              </a:ext>
              <a:ext uri="{C183D7F6-B498-43B3-948B-1728B52AA6E4}">
                <adec:decorative xmlns:adec="http://schemas.microsoft.com/office/drawing/2017/decorative" val="1"/>
              </a:ext>
            </a:extLst>
          </p:cNvPr>
          <p:cNvCxnSpPr>
            <a:cxnSpLocks/>
          </p:cNvCxnSpPr>
          <p:nvPr/>
        </p:nvCxnSpPr>
        <p:spPr>
          <a:xfrm>
            <a:off x="1389360" y="0"/>
            <a:ext cx="0" cy="17133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16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F42087-1194-F908-6C4E-E617A687B0DC}"/>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D76839F-E28D-66C7-CD1F-F87DFB576DE9}"/>
              </a:ext>
            </a:extLst>
          </p:cNvPr>
          <p:cNvSpPr>
            <a:spLocks noGrp="1"/>
          </p:cNvSpPr>
          <p:nvPr>
            <p:ph type="title"/>
          </p:nvPr>
        </p:nvSpPr>
        <p:spPr>
          <a:xfrm>
            <a:off x="1589383" y="885268"/>
            <a:ext cx="9764413" cy="573088"/>
          </a:xfrm>
        </p:spPr>
        <p:txBody>
          <a:bodyPr>
            <a:normAutofit/>
          </a:bodyPr>
          <a:lstStyle/>
          <a:p>
            <a:r>
              <a:rPr lang="en-US" sz="3200" b="1">
                <a:latin typeface="+mn-lt"/>
                <a:ea typeface="Calibri"/>
                <a:cs typeface="Calibri"/>
              </a:rPr>
              <a:t>Meeting Reminders</a:t>
            </a:r>
          </a:p>
        </p:txBody>
      </p:sp>
      <p:sp>
        <p:nvSpPr>
          <p:cNvPr id="3" name="Content Placeholder 2">
            <a:extLst>
              <a:ext uri="{FF2B5EF4-FFF2-40B4-BE49-F238E27FC236}">
                <a16:creationId xmlns:a16="http://schemas.microsoft.com/office/drawing/2014/main" id="{77FCBDAB-CA60-A31D-3C9B-380DCFE591D1}"/>
              </a:ext>
            </a:extLst>
          </p:cNvPr>
          <p:cNvSpPr>
            <a:spLocks noGrp="1"/>
          </p:cNvSpPr>
          <p:nvPr>
            <p:ph idx="1"/>
          </p:nvPr>
        </p:nvSpPr>
        <p:spPr>
          <a:xfrm>
            <a:off x="1589383" y="1609347"/>
            <a:ext cx="9764417" cy="3632756"/>
          </a:xfrm>
        </p:spPr>
        <p:txBody>
          <a:bodyPr vert="horz" lIns="91440" tIns="45720" rIns="91440" bIns="45720" rtlCol="0" anchor="t">
            <a:normAutofit lnSpcReduction="10000"/>
          </a:bodyPr>
          <a:lstStyle/>
          <a:p>
            <a:r>
              <a:rPr lang="en-US">
                <a:ea typeface="Calibri"/>
                <a:cs typeface="Calibri"/>
              </a:rPr>
              <a:t>Be mindful and respectful of all those in attendance.  </a:t>
            </a:r>
          </a:p>
          <a:p>
            <a:r>
              <a:rPr lang="en-US">
                <a:ea typeface="Calibri"/>
                <a:cs typeface="Calibri"/>
              </a:rPr>
              <a:t>Please raise your hand to speak and staff will call on you to share.</a:t>
            </a:r>
          </a:p>
          <a:p>
            <a:pPr lvl="1"/>
            <a:r>
              <a:rPr lang="en-US">
                <a:ea typeface="Calibri"/>
                <a:cs typeface="Calibri"/>
              </a:rPr>
              <a:t>State your name before speaking.</a:t>
            </a:r>
          </a:p>
          <a:p>
            <a:pPr lvl="1"/>
            <a:r>
              <a:rPr lang="en-US">
                <a:ea typeface="Calibri"/>
                <a:cs typeface="Calibri"/>
              </a:rPr>
              <a:t>Speak clearly and audibly.</a:t>
            </a:r>
          </a:p>
          <a:p>
            <a:pPr lvl="1"/>
            <a:r>
              <a:rPr lang="en-US">
                <a:ea typeface="Calibri"/>
                <a:cs typeface="Calibri"/>
              </a:rPr>
              <a:t>Keep your mic muted unless asked to share.</a:t>
            </a:r>
            <a:endParaRPr lang="en-US" sz="2800"/>
          </a:p>
          <a:p>
            <a:r>
              <a:rPr lang="en-US">
                <a:ea typeface="Calibri"/>
                <a:cs typeface="Calibri"/>
              </a:rPr>
              <a:t>Please be mindful of the time and allow others the opportunity to speak.</a:t>
            </a:r>
          </a:p>
          <a:p>
            <a:r>
              <a:rPr lang="en-US">
                <a:ea typeface="Calibri"/>
                <a:cs typeface="Calibri"/>
              </a:rPr>
              <a:t>Please stay on topic.</a:t>
            </a:r>
          </a:p>
          <a:p>
            <a:pPr marL="0" indent="0">
              <a:buNone/>
            </a:pPr>
            <a:endParaRPr lang="en-US"/>
          </a:p>
        </p:txBody>
      </p:sp>
      <p:cxnSp>
        <p:nvCxnSpPr>
          <p:cNvPr id="14" name="Straight Connector 13">
            <a:extLst>
              <a:ext uri="{FF2B5EF4-FFF2-40B4-BE49-F238E27FC236}">
                <a16:creationId xmlns:a16="http://schemas.microsoft.com/office/drawing/2014/main" id="{4B2D4373-5DCB-5564-2C29-C46950AB96C2}"/>
              </a:ext>
              <a:ext uri="{C183D7F6-B498-43B3-948B-1728B52AA6E4}">
                <adec:decorative xmlns:adec="http://schemas.microsoft.com/office/drawing/2017/decorative" val="1"/>
              </a:ext>
            </a:extLst>
          </p:cNvPr>
          <p:cNvCxnSpPr>
            <a:cxnSpLocks/>
          </p:cNvCxnSpPr>
          <p:nvPr/>
        </p:nvCxnSpPr>
        <p:spPr>
          <a:xfrm>
            <a:off x="1389360" y="0"/>
            <a:ext cx="0" cy="17133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1CE0A4C-6C28-A4C5-1FE9-25A121D54544}"/>
              </a:ext>
            </a:extLst>
          </p:cNvPr>
          <p:cNvSpPr/>
          <p:nvPr/>
        </p:nvSpPr>
        <p:spPr>
          <a:xfrm>
            <a:off x="0" y="5759450"/>
            <a:ext cx="12192000" cy="109855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7" name="Picture 6" descr="A green and black sign with white text&#10;&#10;Description automatically generated">
            <a:extLst>
              <a:ext uri="{FF2B5EF4-FFF2-40B4-BE49-F238E27FC236}">
                <a16:creationId xmlns:a16="http://schemas.microsoft.com/office/drawing/2014/main" id="{E163EC61-50D1-DFB9-5382-EEE6424B0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3307" y="5920612"/>
            <a:ext cx="1422403" cy="903226"/>
          </a:xfrm>
          <a:prstGeom prst="rect">
            <a:avLst/>
          </a:prstGeom>
        </p:spPr>
      </p:pic>
    </p:spTree>
    <p:extLst>
      <p:ext uri="{BB962C8B-B14F-4D97-AF65-F5344CB8AC3E}">
        <p14:creationId xmlns:p14="http://schemas.microsoft.com/office/powerpoint/2010/main" val="300230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B4FCC-FDB8-1B37-518A-8B98F4EFA4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8917FC-5F54-C818-13E1-B4865FBDA5C6}"/>
              </a:ext>
            </a:extLst>
          </p:cNvPr>
          <p:cNvSpPr>
            <a:spLocks noGrp="1"/>
          </p:cNvSpPr>
          <p:nvPr>
            <p:ph type="title"/>
          </p:nvPr>
        </p:nvSpPr>
        <p:spPr>
          <a:xfrm>
            <a:off x="1148024" y="379286"/>
            <a:ext cx="9895951" cy="1033669"/>
          </a:xfrm>
        </p:spPr>
        <p:txBody>
          <a:bodyPr vert="horz" lIns="91440" tIns="45720" rIns="91440" bIns="45720" rtlCol="0" anchor="ctr">
            <a:normAutofit/>
          </a:bodyPr>
          <a:lstStyle/>
          <a:p>
            <a:r>
              <a:rPr lang="en-US" sz="4000" kern="1200">
                <a:latin typeface="+mj-lt"/>
                <a:ea typeface="+mj-ea"/>
                <a:cs typeface="+mj-cs"/>
              </a:rPr>
              <a:t>Where are we now?</a:t>
            </a:r>
          </a:p>
        </p:txBody>
      </p:sp>
      <p:pic>
        <p:nvPicPr>
          <p:cNvPr id="7" name="Picture 6" descr="A green and black sign with white text&#10;&#10;Description automatically generated">
            <a:extLst>
              <a:ext uri="{FF2B5EF4-FFF2-40B4-BE49-F238E27FC236}">
                <a16:creationId xmlns:a16="http://schemas.microsoft.com/office/drawing/2014/main" id="{0EEFA700-C7B0-2768-8B2F-9A1A4EDB1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80" y="5849215"/>
            <a:ext cx="1422403" cy="903226"/>
          </a:xfrm>
          <a:prstGeom prst="rect">
            <a:avLst/>
          </a:prstGeom>
        </p:spPr>
      </p:pic>
      <p:sp>
        <p:nvSpPr>
          <p:cNvPr id="8" name="Footer Placeholder 4">
            <a:extLst>
              <a:ext uri="{FF2B5EF4-FFF2-40B4-BE49-F238E27FC236}">
                <a16:creationId xmlns:a16="http://schemas.microsoft.com/office/drawing/2014/main" id="{AC416B08-D52D-D05B-B0DA-1B133BBE751D}"/>
              </a:ext>
            </a:extLst>
          </p:cNvPr>
          <p:cNvSpPr>
            <a:spLocks noGrp="1"/>
          </p:cNvSpPr>
          <p:nvPr>
            <p:ph type="ftr" sz="quarter" idx="11"/>
          </p:nvPr>
        </p:nvSpPr>
        <p:spPr>
          <a:xfrm>
            <a:off x="1720497" y="6176962"/>
            <a:ext cx="3120411" cy="301752"/>
          </a:xfrm>
        </p:spPr>
        <p:txBody>
          <a:bodyPr anchor="ctr">
            <a:noAutofit/>
          </a:bodyPr>
          <a:lstStyle/>
          <a:p>
            <a:pPr algn="l">
              <a:spcAft>
                <a:spcPts val="600"/>
              </a:spcAft>
            </a:pPr>
            <a:r>
              <a:rPr lang="en-US" sz="1100">
                <a:solidFill>
                  <a:schemeClr val="tx1">
                    <a:alpha val="60000"/>
                  </a:schemeClr>
                </a:solidFill>
              </a:rPr>
              <a:t>Washington State Board of Nursing</a:t>
            </a:r>
            <a:br>
              <a:rPr lang="en-US" sz="1100">
                <a:solidFill>
                  <a:schemeClr val="tx1">
                    <a:alpha val="60000"/>
                  </a:schemeClr>
                </a:solidFill>
              </a:rPr>
            </a:br>
            <a:fld id="{46DDD935-F69F-4DD6-99DA-240C0DF57B05}" type="datetime1">
              <a:rPr lang="en-US" sz="1100" smtClean="0">
                <a:solidFill>
                  <a:schemeClr val="tx1">
                    <a:alpha val="60000"/>
                  </a:schemeClr>
                </a:solidFill>
              </a:rPr>
              <a:pPr algn="l">
                <a:spcAft>
                  <a:spcPts val="600"/>
                </a:spcAft>
              </a:pPr>
              <a:t>4/22/2025</a:t>
            </a:fld>
            <a:endParaRPr lang="en-US" sz="1100">
              <a:solidFill>
                <a:schemeClr val="tx1">
                  <a:alpha val="60000"/>
                </a:schemeClr>
              </a:solidFill>
            </a:endParaRPr>
          </a:p>
        </p:txBody>
      </p:sp>
      <p:graphicFrame>
        <p:nvGraphicFramePr>
          <p:cNvPr id="25" name="Text Placeholder 5">
            <a:extLst>
              <a:ext uri="{FF2B5EF4-FFF2-40B4-BE49-F238E27FC236}">
                <a16:creationId xmlns:a16="http://schemas.microsoft.com/office/drawing/2014/main" id="{424CEA64-FA6D-5193-9CF4-B766907F5FBC}"/>
              </a:ext>
            </a:extLst>
          </p:cNvPr>
          <p:cNvGraphicFramePr/>
          <p:nvPr>
            <p:extLst>
              <p:ext uri="{D42A27DB-BD31-4B8C-83A1-F6EECF244321}">
                <p14:modId xmlns:p14="http://schemas.microsoft.com/office/powerpoint/2010/main" val="4286308882"/>
              </p:ext>
            </p:extLst>
          </p:nvPr>
        </p:nvGraphicFramePr>
        <p:xfrm>
          <a:off x="1233983" y="1789406"/>
          <a:ext cx="9724031" cy="3683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0705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1D1DA7-ABB6-89F1-D1FD-C5235E5E51D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E5B46DD-96B4-7583-23AF-16B45FCFF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159F4A19-7FD1-FCEB-803C-2647F29BF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C4B4CD0E-C7EB-0DD3-537A-5115087A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Rectangle 16">
            <a:extLst>
              <a:ext uri="{FF2B5EF4-FFF2-40B4-BE49-F238E27FC236}">
                <a16:creationId xmlns:a16="http://schemas.microsoft.com/office/drawing/2014/main" id="{46AD7F37-7C95-DF33-953B-AFEFCD65E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9" name="Rectangle 18">
            <a:extLst>
              <a:ext uri="{FF2B5EF4-FFF2-40B4-BE49-F238E27FC236}">
                <a16:creationId xmlns:a16="http://schemas.microsoft.com/office/drawing/2014/main" id="{E54815C6-2EC4-D5FC-17F0-22A23EFB4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Title 3">
            <a:extLst>
              <a:ext uri="{FF2B5EF4-FFF2-40B4-BE49-F238E27FC236}">
                <a16:creationId xmlns:a16="http://schemas.microsoft.com/office/drawing/2014/main" id="{1592653D-3D4D-9BF8-E459-B3C3915B36B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Purpose</a:t>
            </a:r>
          </a:p>
        </p:txBody>
      </p:sp>
      <p:sp>
        <p:nvSpPr>
          <p:cNvPr id="6" name="Text Placeholder 5">
            <a:extLst>
              <a:ext uri="{FF2B5EF4-FFF2-40B4-BE49-F238E27FC236}">
                <a16:creationId xmlns:a16="http://schemas.microsoft.com/office/drawing/2014/main" id="{BB4913A7-4702-51AC-A410-D133637B71FF}"/>
              </a:ext>
            </a:extLst>
          </p:cNvPr>
          <p:cNvSpPr>
            <a:spLocks noGrp="1"/>
          </p:cNvSpPr>
          <p:nvPr>
            <p:ph type="body" sz="half" idx="2"/>
          </p:nvPr>
        </p:nvSpPr>
        <p:spPr>
          <a:xfrm>
            <a:off x="1371599" y="1922779"/>
            <a:ext cx="9724031" cy="3683358"/>
          </a:xfrm>
        </p:spPr>
        <p:txBody>
          <a:bodyPr vert="horz" lIns="91440" tIns="45720" rIns="91440" bIns="45720" rtlCol="0" anchor="ctr">
            <a:normAutofit/>
          </a:bodyPr>
          <a:lstStyle/>
          <a:p>
            <a:pPr marL="342900" indent="-342900">
              <a:buFont typeface="Arial" panose="020B0604020202020204" pitchFamily="34" charset="0"/>
              <a:buChar char="•"/>
            </a:pPr>
            <a:r>
              <a:rPr lang="en-US" sz="2800"/>
              <a:t>Implement </a:t>
            </a:r>
            <a:r>
              <a:rPr lang="en-US" sz="2800" b="1"/>
              <a:t>skills testing in training programs</a:t>
            </a:r>
          </a:p>
          <a:p>
            <a:pPr marL="342900" indent="-342900">
              <a:buFont typeface="Arial" panose="020B0604020202020204" pitchFamily="34" charset="0"/>
              <a:buChar char="•"/>
            </a:pPr>
            <a:r>
              <a:rPr lang="en-US" sz="2800"/>
              <a:t>Make changes to the </a:t>
            </a:r>
            <a:r>
              <a:rPr lang="en-US" sz="2800" b="1"/>
              <a:t>specialty curricula rule requirements</a:t>
            </a:r>
          </a:p>
          <a:p>
            <a:pPr marL="342900" indent="-342900">
              <a:buFont typeface="Arial" panose="020B0604020202020204" pitchFamily="34" charset="0"/>
              <a:buChar char="•"/>
            </a:pPr>
            <a:r>
              <a:rPr lang="en-US" sz="2800"/>
              <a:t>Address potential </a:t>
            </a:r>
            <a:r>
              <a:rPr lang="en-US" sz="2800" b="1"/>
              <a:t>impacts from legislation </a:t>
            </a:r>
            <a:r>
              <a:rPr lang="en-US" sz="2800"/>
              <a:t>passed in the 2025 Legislative Session and other related priorities</a:t>
            </a:r>
          </a:p>
          <a:p>
            <a:r>
              <a:rPr lang="en-US" sz="2800" b="1"/>
              <a:t>Amends: </a:t>
            </a:r>
          </a:p>
          <a:p>
            <a:r>
              <a:rPr lang="en-US" sz="2800"/>
              <a:t>Sections in Chapter 246-841A (Nursing Assistants)</a:t>
            </a:r>
          </a:p>
        </p:txBody>
      </p:sp>
      <p:pic>
        <p:nvPicPr>
          <p:cNvPr id="7" name="Picture 6" descr="A green and black sign with white text&#10;&#10;Description automatically generated">
            <a:extLst>
              <a:ext uri="{FF2B5EF4-FFF2-40B4-BE49-F238E27FC236}">
                <a16:creationId xmlns:a16="http://schemas.microsoft.com/office/drawing/2014/main" id="{3C3C79DA-E741-9EDA-013F-43773FFEA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80" y="5849215"/>
            <a:ext cx="1422403" cy="903226"/>
          </a:xfrm>
          <a:prstGeom prst="rect">
            <a:avLst/>
          </a:prstGeom>
        </p:spPr>
      </p:pic>
      <p:sp>
        <p:nvSpPr>
          <p:cNvPr id="8" name="Footer Placeholder 4">
            <a:extLst>
              <a:ext uri="{FF2B5EF4-FFF2-40B4-BE49-F238E27FC236}">
                <a16:creationId xmlns:a16="http://schemas.microsoft.com/office/drawing/2014/main" id="{71E27C72-97A5-42C2-36BE-E40C41D4D8A8}"/>
              </a:ext>
            </a:extLst>
          </p:cNvPr>
          <p:cNvSpPr>
            <a:spLocks noGrp="1"/>
          </p:cNvSpPr>
          <p:nvPr>
            <p:ph type="ftr" sz="quarter" idx="11"/>
          </p:nvPr>
        </p:nvSpPr>
        <p:spPr>
          <a:xfrm>
            <a:off x="1720497" y="6176962"/>
            <a:ext cx="3120411" cy="301752"/>
          </a:xfrm>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rPr>
              <a:t>Washington State Board of Nursing</a:t>
            </a:r>
            <a:br>
              <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rPr>
            </a:br>
            <a:fld id="{46DDD935-F69F-4DD6-99DA-240C0DF57B05}" type="datetime1">
              <a:rPr kumimoji="0" lang="en-US" sz="1100" b="0" i="0" u="none" strike="noStrike" kern="1200" cap="none" spc="0" normalizeH="0" baseline="0" noProof="0" smtClean="0">
                <a:ln>
                  <a:noFill/>
                </a:ln>
                <a:solidFill>
                  <a:prstClr val="black">
                    <a:alpha val="60000"/>
                  </a:prstClr>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4/22/2025</a:t>
            </a:fld>
            <a:endPar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3684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2ABA49-A3EB-389A-5E8D-2EBEF08690B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F43540-74FE-3373-1929-2DB141290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89234361-BF35-505B-8305-5FEC99D73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8051A82C-9A94-097A-868C-498BC1A0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Rectangle 16">
            <a:extLst>
              <a:ext uri="{FF2B5EF4-FFF2-40B4-BE49-F238E27FC236}">
                <a16:creationId xmlns:a16="http://schemas.microsoft.com/office/drawing/2014/main" id="{FB800A1C-4176-8C7A-A215-A16D341FA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9" name="Rectangle 18">
            <a:extLst>
              <a:ext uri="{FF2B5EF4-FFF2-40B4-BE49-F238E27FC236}">
                <a16:creationId xmlns:a16="http://schemas.microsoft.com/office/drawing/2014/main" id="{50546612-6C04-9AC4-5937-850FD1A74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Title 3">
            <a:extLst>
              <a:ext uri="{FF2B5EF4-FFF2-40B4-BE49-F238E27FC236}">
                <a16:creationId xmlns:a16="http://schemas.microsoft.com/office/drawing/2014/main" id="{6D5A5853-2FB7-D742-E6F0-C6E1ED3BB313}"/>
              </a:ext>
            </a:extLst>
          </p:cNvPr>
          <p:cNvSpPr>
            <a:spLocks noGrp="1"/>
          </p:cNvSpPr>
          <p:nvPr>
            <p:ph type="title"/>
          </p:nvPr>
        </p:nvSpPr>
        <p:spPr>
          <a:xfrm>
            <a:off x="1152393" y="284100"/>
            <a:ext cx="9895951" cy="1033669"/>
          </a:xfrm>
        </p:spPr>
        <p:txBody>
          <a:bodyPr vert="horz" lIns="91440" tIns="45720" rIns="91440" bIns="45720" rtlCol="0" anchor="ctr">
            <a:normAutofit/>
          </a:bodyPr>
          <a:lstStyle/>
          <a:p>
            <a:r>
              <a:rPr lang="en-US" sz="4000">
                <a:solidFill>
                  <a:srgbClr val="FFFFFF"/>
                </a:solidFill>
              </a:rPr>
              <a:t>Summary of Specialty Curriculum Feedback</a:t>
            </a:r>
          </a:p>
        </p:txBody>
      </p:sp>
      <p:pic>
        <p:nvPicPr>
          <p:cNvPr id="7" name="Picture 6" descr="A green and black sign with white text&#10;&#10;Description automatically generated">
            <a:extLst>
              <a:ext uri="{FF2B5EF4-FFF2-40B4-BE49-F238E27FC236}">
                <a16:creationId xmlns:a16="http://schemas.microsoft.com/office/drawing/2014/main" id="{F00DEA3D-78C3-CFA1-81EE-8AF9C275E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80" y="5849215"/>
            <a:ext cx="1422403" cy="903226"/>
          </a:xfrm>
          <a:prstGeom prst="rect">
            <a:avLst/>
          </a:prstGeom>
        </p:spPr>
      </p:pic>
      <p:sp>
        <p:nvSpPr>
          <p:cNvPr id="8" name="Footer Placeholder 4">
            <a:extLst>
              <a:ext uri="{FF2B5EF4-FFF2-40B4-BE49-F238E27FC236}">
                <a16:creationId xmlns:a16="http://schemas.microsoft.com/office/drawing/2014/main" id="{E968E59F-8746-887F-0FC7-4565C2001D11}"/>
              </a:ext>
            </a:extLst>
          </p:cNvPr>
          <p:cNvSpPr>
            <a:spLocks noGrp="1"/>
          </p:cNvSpPr>
          <p:nvPr>
            <p:ph type="ftr" sz="quarter" idx="11"/>
          </p:nvPr>
        </p:nvSpPr>
        <p:spPr>
          <a:xfrm>
            <a:off x="1720497" y="6176962"/>
            <a:ext cx="3120411" cy="301752"/>
          </a:xfrm>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rPr>
              <a:t>Washington State Board of Nursing</a:t>
            </a:r>
            <a:br>
              <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rPr>
            </a:br>
            <a:fld id="{46DDD935-F69F-4DD6-99DA-240C0DF57B05}" type="datetime1">
              <a:rPr kumimoji="0" lang="en-US" sz="1100" b="0" i="0" u="none" strike="noStrike" kern="1200" cap="none" spc="0" normalizeH="0" baseline="0" noProof="0" smtClean="0">
                <a:ln>
                  <a:noFill/>
                </a:ln>
                <a:solidFill>
                  <a:prstClr val="black">
                    <a:alpha val="60000"/>
                  </a:prstClr>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4/22/2025</a:t>
            </a:fld>
            <a:endPar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endParaRPr>
          </a:p>
        </p:txBody>
      </p:sp>
      <p:sp>
        <p:nvSpPr>
          <p:cNvPr id="10" name="TextBox 9">
            <a:extLst>
              <a:ext uri="{FF2B5EF4-FFF2-40B4-BE49-F238E27FC236}">
                <a16:creationId xmlns:a16="http://schemas.microsoft.com/office/drawing/2014/main" id="{529F4782-4874-1EBB-1990-5B60CC4AE7CA}"/>
              </a:ext>
            </a:extLst>
          </p:cNvPr>
          <p:cNvSpPr txBox="1"/>
          <p:nvPr/>
        </p:nvSpPr>
        <p:spPr>
          <a:xfrm>
            <a:off x="1271980" y="1737634"/>
            <a:ext cx="10095187" cy="4299126"/>
          </a:xfrm>
          <a:prstGeom prst="rect">
            <a:avLst/>
          </a:prstGeom>
          <a:noFill/>
        </p:spPr>
        <p:txBody>
          <a:bodyPr wrap="square" lIns="91440" tIns="45720" rIns="91440" bIns="45720" rtlCol="0" anchor="t">
            <a:spAutoFit/>
          </a:bodyPr>
          <a:lstStyle/>
          <a:p>
            <a:pPr marL="342900" marR="0" lvl="0" indent="-342900">
              <a:lnSpc>
                <a:spcPct val="115000"/>
              </a:lnSpc>
              <a:buFont typeface="Symbol" panose="05050102010706020507" pitchFamily="18" charset="2"/>
              <a:buChar char=""/>
            </a:pPr>
            <a:r>
              <a:rPr lang="en-US" sz="2000" kern="100">
                <a:effectLst/>
                <a:ea typeface="Aptos" panose="020B0004020202020204" pitchFamily="34" charset="0"/>
                <a:cs typeface="Times New Roman"/>
              </a:rPr>
              <a:t>Support for flexible, modular frameworks rather than prescriptive curricula</a:t>
            </a:r>
          </a:p>
          <a:p>
            <a:pPr marL="342900" marR="0" lvl="0" indent="-342900">
              <a:lnSpc>
                <a:spcPct val="115000"/>
              </a:lnSpc>
              <a:buFont typeface="Symbol" panose="05050102010706020507" pitchFamily="18" charset="2"/>
              <a:buChar char=""/>
            </a:pPr>
            <a:r>
              <a:rPr lang="en-US" sz="2000" kern="100">
                <a:effectLst/>
                <a:ea typeface="Aptos" panose="020B0004020202020204" pitchFamily="34" charset="0"/>
                <a:cs typeface="Times New Roman"/>
              </a:rPr>
              <a:t>Desire to maintain academic autonomy and better align content delivery with community needs</a:t>
            </a:r>
          </a:p>
          <a:p>
            <a:pPr marL="342900" indent="-342900">
              <a:lnSpc>
                <a:spcPct val="115000"/>
              </a:lnSpc>
              <a:buFont typeface="Symbol" panose="05050102010706020507" pitchFamily="18" charset="2"/>
              <a:buChar char=""/>
            </a:pPr>
            <a:r>
              <a:rPr lang="en-US" sz="2000" kern="100">
                <a:effectLst/>
                <a:ea typeface="Aptos" panose="020B0004020202020204" pitchFamily="34" charset="0"/>
                <a:cs typeface="Times New Roman"/>
              </a:rPr>
              <a:t>Discussion about equity between community college and private program requirements</a:t>
            </a:r>
          </a:p>
          <a:p>
            <a:pPr marL="342900" marR="0" lvl="0" indent="-342900">
              <a:lnSpc>
                <a:spcPct val="115000"/>
              </a:lnSpc>
              <a:buFont typeface="Symbol" panose="05050102010706020507" pitchFamily="18" charset="2"/>
              <a:buChar char=""/>
            </a:pPr>
            <a:r>
              <a:rPr lang="en-US" sz="2000" kern="100">
                <a:effectLst/>
                <a:ea typeface="Aptos" panose="020B0004020202020204" pitchFamily="34" charset="0"/>
                <a:cs typeface="Times New Roman"/>
              </a:rPr>
              <a:t>Recommendation for the train-the-trainer sessions tailored to NA instructors and directors.</a:t>
            </a:r>
          </a:p>
          <a:p>
            <a:pPr marL="342900" marR="0" lvl="0" indent="-342900">
              <a:lnSpc>
                <a:spcPct val="115000"/>
              </a:lnSpc>
              <a:buFont typeface="Symbol" panose="05050102010706020507" pitchFamily="18" charset="2"/>
              <a:buChar char=""/>
            </a:pPr>
            <a:r>
              <a:rPr lang="en-US" sz="2000" kern="100">
                <a:effectLst/>
                <a:ea typeface="Aptos" panose="020B0004020202020204" pitchFamily="34" charset="0"/>
                <a:cs typeface="Times New Roman"/>
              </a:rPr>
              <a:t>Suggestion for the state to develop a few approved curricula models that programs could select and adapt from. </a:t>
            </a:r>
          </a:p>
          <a:p>
            <a:pPr marL="342900" marR="0" lvl="0" indent="-342900">
              <a:lnSpc>
                <a:spcPct val="115000"/>
              </a:lnSpc>
              <a:buFont typeface="Symbol" panose="05050102010706020507" pitchFamily="18" charset="2"/>
              <a:buChar char=""/>
            </a:pPr>
            <a:r>
              <a:rPr lang="en-US" sz="2000" kern="100">
                <a:effectLst/>
                <a:ea typeface="Aptos" panose="020B0004020202020204" pitchFamily="34" charset="0"/>
                <a:cs typeface="Times New Roman"/>
              </a:rPr>
              <a:t>Request to allow currently approved instructors to teach the specialties without additional approval steps. </a:t>
            </a:r>
          </a:p>
          <a:p>
            <a:pPr marL="342900" marR="0" lvl="0" indent="-342900">
              <a:lnSpc>
                <a:spcPct val="115000"/>
              </a:lnSpc>
              <a:spcAft>
                <a:spcPts val="800"/>
              </a:spcAft>
              <a:buFont typeface="Symbol" panose="05050102010706020507" pitchFamily="18" charset="2"/>
              <a:buChar char=""/>
            </a:pPr>
            <a:r>
              <a:rPr lang="en-US" sz="2000" kern="100">
                <a:effectLst/>
                <a:ea typeface="Aptos" panose="020B0004020202020204" pitchFamily="34" charset="0"/>
                <a:cs typeface="Times New Roman"/>
              </a:rPr>
              <a:t>Interest in “grandfathering” for programs already incorporating the specialty topics.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a:ea typeface="+mn-ea"/>
                <a:cs typeface="+mn-cs"/>
              </a:rPr>
              <a:t>                 </a:t>
            </a:r>
            <a:endParaRPr lang="en-US" sz="1600" b="0" i="0" u="none" strike="noStrike" kern="1200" cap="none" spc="0" normalizeH="0" baseline="0" noProof="0">
              <a:ln>
                <a:noFill/>
              </a:ln>
              <a:solidFill>
                <a:prstClr val="black"/>
              </a:solidFill>
              <a:effectLst/>
              <a:uLnTx/>
              <a:uFillTx/>
              <a:latin typeface="Franklin Gothic Book" panose="020B0503020102020204"/>
            </a:endParaRPr>
          </a:p>
        </p:txBody>
      </p:sp>
    </p:spTree>
    <p:extLst>
      <p:ext uri="{BB962C8B-B14F-4D97-AF65-F5344CB8AC3E}">
        <p14:creationId xmlns:p14="http://schemas.microsoft.com/office/powerpoint/2010/main" val="25064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3245208-814B-AD6E-7CBE-928A02DDC9E5}"/>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5A36D191-B67B-36DB-0154-1E6B35C3F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5" name="Picture 4" descr="A green and white background&#10;&#10;Description automatically generated">
            <a:extLst>
              <a:ext uri="{FF2B5EF4-FFF2-40B4-BE49-F238E27FC236}">
                <a16:creationId xmlns:a16="http://schemas.microsoft.com/office/drawing/2014/main" id="{CCAE677A-1876-2D4F-D7B3-E18C64378DC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58E576FA-1527-307D-2C33-8884FC5EA614}"/>
              </a:ext>
            </a:extLst>
          </p:cNvPr>
          <p:cNvSpPr txBox="1">
            <a:spLocks/>
          </p:cNvSpPr>
          <p:nvPr/>
        </p:nvSpPr>
        <p:spPr>
          <a:xfrm>
            <a:off x="1524000" y="1122362"/>
            <a:ext cx="9144000" cy="29005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a:ln>
                  <a:noFill/>
                </a:ln>
                <a:solidFill>
                  <a:srgbClr val="FFFFFF"/>
                </a:solidFill>
                <a:effectLst/>
                <a:uLnTx/>
                <a:uFillTx/>
                <a:latin typeface="Franklin Gothic Medium" panose="020B0603020102020204"/>
                <a:ea typeface="+mj-ea"/>
                <a:cs typeface="+mj-cs"/>
              </a:rPr>
              <a:t>Skills Testing in Training Programs</a:t>
            </a:r>
          </a:p>
        </p:txBody>
      </p:sp>
    </p:spTree>
    <p:extLst>
      <p:ext uri="{BB962C8B-B14F-4D97-AF65-F5344CB8AC3E}">
        <p14:creationId xmlns:p14="http://schemas.microsoft.com/office/powerpoint/2010/main" val="11564892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873147-E737-6515-3A57-D1F71CA30BA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742EAF-F471-BA0C-5483-1A244051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CDF87D71-D53B-3E75-E0A8-C667E25F0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D44EDD45-0B1A-ABEC-9632-D1AF5C20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Rectangle 16">
            <a:extLst>
              <a:ext uri="{FF2B5EF4-FFF2-40B4-BE49-F238E27FC236}">
                <a16:creationId xmlns:a16="http://schemas.microsoft.com/office/drawing/2014/main" id="{ED854DE4-71EC-5D1B-DAA7-95837E161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9" name="Rectangle 18">
            <a:extLst>
              <a:ext uri="{FF2B5EF4-FFF2-40B4-BE49-F238E27FC236}">
                <a16:creationId xmlns:a16="http://schemas.microsoft.com/office/drawing/2014/main" id="{C83C9B9C-FECF-3B22-225B-15DC0952F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Title 3">
            <a:extLst>
              <a:ext uri="{FF2B5EF4-FFF2-40B4-BE49-F238E27FC236}">
                <a16:creationId xmlns:a16="http://schemas.microsoft.com/office/drawing/2014/main" id="{823CF5E9-5CB0-55E6-6F14-19FB25A4B9E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a:solidFill>
                  <a:srgbClr val="FFFFFF"/>
                </a:solidFill>
              </a:rPr>
              <a:t>Historical Background</a:t>
            </a:r>
          </a:p>
        </p:txBody>
      </p:sp>
      <p:pic>
        <p:nvPicPr>
          <p:cNvPr id="7" name="Picture 6" descr="A green and black sign with white text&#10;&#10;Description automatically generated">
            <a:extLst>
              <a:ext uri="{FF2B5EF4-FFF2-40B4-BE49-F238E27FC236}">
                <a16:creationId xmlns:a16="http://schemas.microsoft.com/office/drawing/2014/main" id="{A46D697B-ADEA-F02F-D4A1-2FB66781C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80" y="5849215"/>
            <a:ext cx="1422403" cy="903226"/>
          </a:xfrm>
          <a:prstGeom prst="rect">
            <a:avLst/>
          </a:prstGeom>
        </p:spPr>
      </p:pic>
      <p:sp>
        <p:nvSpPr>
          <p:cNvPr id="8" name="Footer Placeholder 4">
            <a:extLst>
              <a:ext uri="{FF2B5EF4-FFF2-40B4-BE49-F238E27FC236}">
                <a16:creationId xmlns:a16="http://schemas.microsoft.com/office/drawing/2014/main" id="{CC94FAB4-FFE6-B32D-AC5D-CB9D1D6AF0D4}"/>
              </a:ext>
            </a:extLst>
          </p:cNvPr>
          <p:cNvSpPr>
            <a:spLocks noGrp="1"/>
          </p:cNvSpPr>
          <p:nvPr>
            <p:ph type="ftr" sz="quarter" idx="11"/>
          </p:nvPr>
        </p:nvSpPr>
        <p:spPr>
          <a:xfrm>
            <a:off x="1720497" y="6176962"/>
            <a:ext cx="3120411" cy="301752"/>
          </a:xfrm>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rPr>
              <a:t>Washington State Board of Nursing</a:t>
            </a:r>
            <a:br>
              <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rPr>
            </a:br>
            <a:fld id="{46DDD935-F69F-4DD6-99DA-240C0DF57B05}" type="datetime1">
              <a:rPr kumimoji="0" lang="en-US" sz="1100" b="0" i="0" u="none" strike="noStrike" kern="1200" cap="none" spc="0" normalizeH="0" baseline="0" noProof="0" smtClean="0">
                <a:ln>
                  <a:noFill/>
                </a:ln>
                <a:solidFill>
                  <a:prstClr val="black">
                    <a:alpha val="60000"/>
                  </a:prstClr>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4/22/2025</a:t>
            </a:fld>
            <a:endPar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endParaRPr>
          </a:p>
        </p:txBody>
      </p:sp>
      <p:graphicFrame>
        <p:nvGraphicFramePr>
          <p:cNvPr id="2" name="Content Placeholder 5">
            <a:extLst>
              <a:ext uri="{FF2B5EF4-FFF2-40B4-BE49-F238E27FC236}">
                <a16:creationId xmlns:a16="http://schemas.microsoft.com/office/drawing/2014/main" id="{F211B777-CAF5-5563-6B28-C68E1C2B1F11}"/>
              </a:ext>
            </a:extLst>
          </p:cNvPr>
          <p:cNvGraphicFramePr>
            <a:graphicFrameLocks/>
          </p:cNvGraphicFramePr>
          <p:nvPr>
            <p:extLst>
              <p:ext uri="{D42A27DB-BD31-4B8C-83A1-F6EECF244321}">
                <p14:modId xmlns:p14="http://schemas.microsoft.com/office/powerpoint/2010/main" val="3749080103"/>
              </p:ext>
            </p:extLst>
          </p:nvPr>
        </p:nvGraphicFramePr>
        <p:xfrm>
          <a:off x="1913337" y="1622745"/>
          <a:ext cx="8365322" cy="4795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553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36E0E9-4500-E045-5DDA-6DB30CA59DF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5FB021-B0D1-656C-68ED-F62D96DAD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5948A534-6CB2-B06A-5B39-97355E963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60813448-16A9-D39D-CFFE-E41C1B06C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Rectangle 16">
            <a:extLst>
              <a:ext uri="{FF2B5EF4-FFF2-40B4-BE49-F238E27FC236}">
                <a16:creationId xmlns:a16="http://schemas.microsoft.com/office/drawing/2014/main" id="{9487695E-0784-843D-7C26-3B7E0FF7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9" name="Rectangle 18">
            <a:extLst>
              <a:ext uri="{FF2B5EF4-FFF2-40B4-BE49-F238E27FC236}">
                <a16:creationId xmlns:a16="http://schemas.microsoft.com/office/drawing/2014/main" id="{48FBF629-DA6F-D2BB-C793-4674F7A1C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Title 3">
            <a:extLst>
              <a:ext uri="{FF2B5EF4-FFF2-40B4-BE49-F238E27FC236}">
                <a16:creationId xmlns:a16="http://schemas.microsoft.com/office/drawing/2014/main" id="{A8D9D96D-4ABB-0CA7-4A8D-E70E65E2D7A3}"/>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NAC Testing Data</a:t>
            </a:r>
            <a:r>
              <a:rPr lang="en-US" sz="4000">
                <a:solidFill>
                  <a:srgbClr val="FFFFFF"/>
                </a:solidFill>
              </a:rPr>
              <a:t>: Pilot #1</a:t>
            </a:r>
          </a:p>
        </p:txBody>
      </p:sp>
      <p:pic>
        <p:nvPicPr>
          <p:cNvPr id="7" name="Picture 6" descr="A green and black sign with white text&#10;&#10;Description automatically generated">
            <a:extLst>
              <a:ext uri="{FF2B5EF4-FFF2-40B4-BE49-F238E27FC236}">
                <a16:creationId xmlns:a16="http://schemas.microsoft.com/office/drawing/2014/main" id="{151120D0-EF7E-3B86-C7B6-7327A0ED1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80" y="5849215"/>
            <a:ext cx="1422403" cy="903226"/>
          </a:xfrm>
          <a:prstGeom prst="rect">
            <a:avLst/>
          </a:prstGeom>
        </p:spPr>
      </p:pic>
      <p:sp>
        <p:nvSpPr>
          <p:cNvPr id="8" name="Footer Placeholder 4">
            <a:extLst>
              <a:ext uri="{FF2B5EF4-FFF2-40B4-BE49-F238E27FC236}">
                <a16:creationId xmlns:a16="http://schemas.microsoft.com/office/drawing/2014/main" id="{11315AAE-7656-1A8B-AF7E-ADB414E3F85D}"/>
              </a:ext>
            </a:extLst>
          </p:cNvPr>
          <p:cNvSpPr>
            <a:spLocks noGrp="1"/>
          </p:cNvSpPr>
          <p:nvPr>
            <p:ph type="ftr" sz="quarter" idx="11"/>
          </p:nvPr>
        </p:nvSpPr>
        <p:spPr>
          <a:xfrm>
            <a:off x="1720497" y="6176962"/>
            <a:ext cx="3120411" cy="301752"/>
          </a:xfrm>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rPr>
              <a:t>Washington State Board of Nursing</a:t>
            </a:r>
            <a:br>
              <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rPr>
            </a:br>
            <a:fld id="{46DDD935-F69F-4DD6-99DA-240C0DF57B05}" type="datetime1">
              <a:rPr kumimoji="0" lang="en-US" sz="1100" b="0" i="0" u="none" strike="noStrike" kern="1200" cap="none" spc="0" normalizeH="0" baseline="0" noProof="0" smtClean="0">
                <a:ln>
                  <a:noFill/>
                </a:ln>
                <a:solidFill>
                  <a:prstClr val="black">
                    <a:alpha val="60000"/>
                  </a:prstClr>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4/22/2025</a:t>
            </a:fld>
            <a:endParaRPr kumimoji="0" lang="en-US" sz="1100" b="0" i="0" u="none" strike="noStrike" kern="1200" cap="none" spc="0" normalizeH="0" baseline="0" noProof="0">
              <a:ln>
                <a:noFill/>
              </a:ln>
              <a:solidFill>
                <a:prstClr val="black">
                  <a:alpha val="60000"/>
                </a:prstClr>
              </a:solidFill>
              <a:effectLst/>
              <a:uLnTx/>
              <a:uFillTx/>
              <a:latin typeface="Franklin Gothic Book" panose="020B0503020102020204"/>
              <a:ea typeface="+mn-ea"/>
              <a:cs typeface="+mn-cs"/>
            </a:endParaRPr>
          </a:p>
        </p:txBody>
      </p:sp>
      <p:sp>
        <p:nvSpPr>
          <p:cNvPr id="5" name="Text Placeholder 9">
            <a:extLst>
              <a:ext uri="{FF2B5EF4-FFF2-40B4-BE49-F238E27FC236}">
                <a16:creationId xmlns:a16="http://schemas.microsoft.com/office/drawing/2014/main" id="{621ACAD1-5EDD-1CE0-90B4-D1FDF6D3EF5E}"/>
              </a:ext>
            </a:extLst>
          </p:cNvPr>
          <p:cNvSpPr>
            <a:spLocks/>
          </p:cNvSpPr>
          <p:nvPr/>
        </p:nvSpPr>
        <p:spPr>
          <a:xfrm>
            <a:off x="598949" y="2602735"/>
            <a:ext cx="3773919" cy="2546128"/>
          </a:xfrm>
          <a:prstGeom prst="rect">
            <a:avLst/>
          </a:prstGeom>
        </p:spPr>
        <p:txBody>
          <a:bodyPr lIns="91440" tIns="45720" rIns="91440" bIns="45720" anchor="t">
            <a:normAutofit/>
          </a:bodyPr>
          <a:lstStyle/>
          <a:p>
            <a:pPr marL="285750" indent="-285750" defTabSz="420624">
              <a:lnSpc>
                <a:spcPct val="90000"/>
              </a:lnSpc>
              <a:spcAft>
                <a:spcPts val="600"/>
              </a:spcAft>
              <a:buFont typeface="Arial" panose="020B0604020202020204" pitchFamily="34" charset="0"/>
              <a:buChar char="•"/>
            </a:pPr>
            <a:r>
              <a:rPr lang="en-US" dirty="0">
                <a:solidFill>
                  <a:prstClr val="black"/>
                </a:solidFill>
                <a:latin typeface="Aptos" panose="02110004020202020204"/>
              </a:rPr>
              <a:t>Training programs perform skills testing after program completion.</a:t>
            </a:r>
          </a:p>
          <a:p>
            <a:pPr marL="285750" indent="-285750" defTabSz="420624">
              <a:lnSpc>
                <a:spcPct val="90000"/>
              </a:lnSpc>
              <a:spcAft>
                <a:spcPts val="600"/>
              </a:spcAft>
              <a:buFont typeface="Arial" panose="020B0604020202020204" pitchFamily="34" charset="0"/>
              <a:buChar char="•"/>
            </a:pPr>
            <a:r>
              <a:rPr lang="en-US" dirty="0">
                <a:solidFill>
                  <a:prstClr val="black"/>
                </a:solidFill>
                <a:latin typeface="Aptos" panose="02110004020202020204"/>
              </a:rPr>
              <a:t>More candidates tested since October 2023 with change to training program testing</a:t>
            </a:r>
          </a:p>
          <a:p>
            <a:pPr marL="285750" indent="-285750" defTabSz="420624">
              <a:lnSpc>
                <a:spcPct val="90000"/>
              </a:lnSpc>
              <a:spcAft>
                <a:spcPts val="600"/>
              </a:spcAft>
              <a:buFont typeface="Arial" panose="020B0604020202020204" pitchFamily="34" charset="0"/>
              <a:buChar char="•"/>
            </a:pPr>
            <a:r>
              <a:rPr lang="en-US" dirty="0">
                <a:solidFill>
                  <a:prstClr val="black"/>
                </a:solidFill>
                <a:latin typeface="Aptos" panose="02110004020202020204"/>
              </a:rPr>
              <a:t>Increased student confidence/ comfort resulting in higher pass rates.</a:t>
            </a:r>
          </a:p>
        </p:txBody>
      </p:sp>
      <p:pic>
        <p:nvPicPr>
          <p:cNvPr id="1026" name="Content Placeholder 4">
            <a:extLst>
              <a:ext uri="{FF2B5EF4-FFF2-40B4-BE49-F238E27FC236}">
                <a16:creationId xmlns:a16="http://schemas.microsoft.com/office/drawing/2014/main" id="{36BC0A44-4312-9238-01D5-29FAA309B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684" y="2191184"/>
            <a:ext cx="7231367" cy="33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949150"/>
      </p:ext>
    </p:extLst>
  </p:cSld>
  <p:clrMapOvr>
    <a:masterClrMapping/>
  </p:clrMapOvr>
</p:sld>
</file>

<file path=ppt/theme/theme1.xml><?xml version="1.0" encoding="utf-8"?>
<a:theme xmlns:a="http://schemas.openxmlformats.org/drawingml/2006/main" name="Office Theme">
  <a:themeElements>
    <a:clrScheme name="WABON Color Palette">
      <a:dk1>
        <a:sysClr val="windowText" lastClr="000000"/>
      </a:dk1>
      <a:lt1>
        <a:sysClr val="window" lastClr="FFFFFF"/>
      </a:lt1>
      <a:dk2>
        <a:srgbClr val="518C4D"/>
      </a:dk2>
      <a:lt2>
        <a:srgbClr val="E7E6E6"/>
      </a:lt2>
      <a:accent1>
        <a:srgbClr val="9FC39B"/>
      </a:accent1>
      <a:accent2>
        <a:srgbClr val="1F8CAE"/>
      </a:accent2>
      <a:accent3>
        <a:srgbClr val="94C7D5"/>
      </a:accent3>
      <a:accent4>
        <a:srgbClr val="F0AD4F"/>
      </a:accent4>
      <a:accent5>
        <a:srgbClr val="BFBFBF"/>
      </a:accent5>
      <a:accent6>
        <a:srgbClr val="A5A5A5"/>
      </a:accent6>
      <a:hlink>
        <a:srgbClr val="1F8CAE"/>
      </a:hlink>
      <a:folHlink>
        <a:srgbClr val="94C7D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30C292-F575-44C0-BC88-BA02526716F0}" vid="{76B491F5-3537-4067-AF11-7AE15286DC7D}"/>
    </a:ext>
  </a:extLst>
</a:theme>
</file>

<file path=ppt/theme/theme2.xml><?xml version="1.0" encoding="utf-8"?>
<a:theme xmlns:a="http://schemas.openxmlformats.org/drawingml/2006/main" name="1_Office Theme">
  <a:themeElements>
    <a:clrScheme name="WABON Color Palette">
      <a:dk1>
        <a:sysClr val="windowText" lastClr="000000"/>
      </a:dk1>
      <a:lt1>
        <a:sysClr val="window" lastClr="FFFFFF"/>
      </a:lt1>
      <a:dk2>
        <a:srgbClr val="518C4D"/>
      </a:dk2>
      <a:lt2>
        <a:srgbClr val="E7E6E6"/>
      </a:lt2>
      <a:accent1>
        <a:srgbClr val="9FC39B"/>
      </a:accent1>
      <a:accent2>
        <a:srgbClr val="1F8CAE"/>
      </a:accent2>
      <a:accent3>
        <a:srgbClr val="94C7D5"/>
      </a:accent3>
      <a:accent4>
        <a:srgbClr val="F0AD4F"/>
      </a:accent4>
      <a:accent5>
        <a:srgbClr val="BFBFBF"/>
      </a:accent5>
      <a:accent6>
        <a:srgbClr val="A5A5A5"/>
      </a:accent6>
      <a:hlink>
        <a:srgbClr val="1F8CAE"/>
      </a:hlink>
      <a:folHlink>
        <a:srgbClr val="94C7D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BON PP Template_021624" id="{C0EE5535-6AFD-4EA2-811B-8485289B2C33}" vid="{21289BB1-98CD-4F01-AD7C-144B5AA176E7}"/>
    </a:ext>
  </a:extLst>
</a:theme>
</file>

<file path=ppt/theme/theme3.xml><?xml version="1.0" encoding="utf-8"?>
<a:theme xmlns:a="http://schemas.openxmlformats.org/drawingml/2006/main" name="2_Office Theme">
  <a:themeElements>
    <a:clrScheme name="WABON Color Palette">
      <a:dk1>
        <a:sysClr val="windowText" lastClr="000000"/>
      </a:dk1>
      <a:lt1>
        <a:sysClr val="window" lastClr="FFFFFF"/>
      </a:lt1>
      <a:dk2>
        <a:srgbClr val="518C4D"/>
      </a:dk2>
      <a:lt2>
        <a:srgbClr val="E7E6E6"/>
      </a:lt2>
      <a:accent1>
        <a:srgbClr val="9FC39B"/>
      </a:accent1>
      <a:accent2>
        <a:srgbClr val="1F8CAE"/>
      </a:accent2>
      <a:accent3>
        <a:srgbClr val="94C7D5"/>
      </a:accent3>
      <a:accent4>
        <a:srgbClr val="F0AD4F"/>
      </a:accent4>
      <a:accent5>
        <a:srgbClr val="BFBFBF"/>
      </a:accent5>
      <a:accent6>
        <a:srgbClr val="A5A5A5"/>
      </a:accent6>
      <a:hlink>
        <a:srgbClr val="1F8CAE"/>
      </a:hlink>
      <a:folHlink>
        <a:srgbClr val="94C7D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BON PP Template_021624  -  Read-Only" id="{97E97451-C547-4183-AC16-3C39DC0B32C2}" vid="{9FA9C9A0-068D-474A-B6A5-1A9119B1EA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1D1D001A0F8B4E9CEBC74A680246F2" ma:contentTypeVersion="12" ma:contentTypeDescription="Create a new document." ma:contentTypeScope="" ma:versionID="93ab907cc8e8dc39a40378bb30758a7b">
  <xsd:schema xmlns:xsd="http://www.w3.org/2001/XMLSchema" xmlns:xs="http://www.w3.org/2001/XMLSchema" xmlns:p="http://schemas.microsoft.com/office/2006/metadata/properties" xmlns:ns1="http://schemas.microsoft.com/sharepoint/v3" xmlns:ns2="44edce67-78c8-45d2-a071-88ef6b87571e" xmlns:ns3="a8ca9ce0-1113-4acb-9395-820bdfc3411a" targetNamespace="http://schemas.microsoft.com/office/2006/metadata/properties" ma:root="true" ma:fieldsID="1897a3204e0040fc5c04f22781dc711a" ns1:_="" ns2:_="" ns3:_="">
    <xsd:import namespace="http://schemas.microsoft.com/sharepoint/v3"/>
    <xsd:import namespace="44edce67-78c8-45d2-a071-88ef6b87571e"/>
    <xsd:import namespace="a8ca9ce0-1113-4acb-9395-820bdfc341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ObjectDetectorVersions" minOccurs="0"/>
                <xsd:element ref="ns3:MediaServiceDateTaken" minOccurs="0"/>
                <xsd:element ref="ns3:MediaLengthInSecond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edce67-78c8-45d2-a071-88ef6b8757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ca9ce0-1113-4acb-9395-820bdfc341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4edce67-78c8-45d2-a071-88ef6b87571e">XPEJHJFZERR4-936792540-1260</_dlc_DocId>
    <_dlc_DocIdUrl xmlns="44edce67-78c8-45d2-a071-88ef6b87571e">
      <Url>https://stateofwa.sharepoint.com/sites/DOH-ncqac/_layouts/15/DocIdRedir.aspx?ID=XPEJHJFZERR4-936792540-1260</Url>
      <Description>XPEJHJFZERR4-936792540-1260</Description>
    </_dlc_DocIdUrl>
    <SharedWithUsers xmlns="44edce67-78c8-45d2-a071-88ef6b87571e">
      <UserInfo>
        <DisplayName>Dagum, Jessilyn (DOH)</DisplayName>
        <AccountId>86</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F8CB79F-6F2C-4FF4-BBEF-89BAABC676F4}">
  <ds:schemaRefs>
    <ds:schemaRef ds:uri="http://schemas.microsoft.com/sharepoint/v3/contenttype/forms"/>
  </ds:schemaRefs>
</ds:datastoreItem>
</file>

<file path=customXml/itemProps2.xml><?xml version="1.0" encoding="utf-8"?>
<ds:datastoreItem xmlns:ds="http://schemas.openxmlformats.org/officeDocument/2006/customXml" ds:itemID="{5528036B-8502-483B-A2E1-EA492836E6F1}">
  <ds:schemaRefs>
    <ds:schemaRef ds:uri="44edce67-78c8-45d2-a071-88ef6b87571e"/>
    <ds:schemaRef ds:uri="a8ca9ce0-1113-4acb-9395-820bdfc341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A3D97B-AD3F-4DE8-88F8-8DD9152B17BA}">
  <ds:schemaRefs>
    <ds:schemaRef ds:uri="44edce67-78c8-45d2-a071-88ef6b87571e"/>
    <ds:schemaRef ds:uri="a8ca9ce0-1113-4acb-9395-820bdfc341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20E71AA9-C402-49AC-94EC-52AECBD74C8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WABON PP Template_021624</Template>
  <TotalTime>0</TotalTime>
  <Words>1587</Words>
  <Application>Microsoft Office PowerPoint</Application>
  <PresentationFormat>Widescreen</PresentationFormat>
  <Paragraphs>138</Paragraphs>
  <Slides>28</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Aptos</vt:lpstr>
      <vt:lpstr>Arial</vt:lpstr>
      <vt:lpstr>Calibri</vt:lpstr>
      <vt:lpstr>Franklin Gothic Book</vt:lpstr>
      <vt:lpstr>Franklin Gothic Medium</vt:lpstr>
      <vt:lpstr>Segoe UI</vt:lpstr>
      <vt:lpstr>Symbol</vt:lpstr>
      <vt:lpstr>Office Theme</vt:lpstr>
      <vt:lpstr>1_Office Theme</vt:lpstr>
      <vt:lpstr>2_Office Theme</vt:lpstr>
      <vt:lpstr>Nursing Assistant Rules</vt:lpstr>
      <vt:lpstr>Zoom Features We Will Use Today</vt:lpstr>
      <vt:lpstr>Meeting Reminders</vt:lpstr>
      <vt:lpstr>Where are we now?</vt:lpstr>
      <vt:lpstr>Purpose</vt:lpstr>
      <vt:lpstr>Summary of Specialty Curriculum Feedback</vt:lpstr>
      <vt:lpstr>PowerPoint Presentation</vt:lpstr>
      <vt:lpstr>Historical Background</vt:lpstr>
      <vt:lpstr>NAC Testing Data: Pilot #1</vt:lpstr>
      <vt:lpstr>Rationale for Rulemaking</vt:lpstr>
      <vt:lpstr>PowerPoint Presentation</vt:lpstr>
      <vt:lpstr>PowerPoint Presentation</vt:lpstr>
      <vt:lpstr>Pilot #2 Program Survey Results:  31 Responses</vt:lpstr>
      <vt:lpstr>Survey Results Continued… </vt:lpstr>
      <vt:lpstr>Survey Results Continued… </vt:lpstr>
      <vt:lpstr>What positive outcomes have you observed from the NAC skills exam pilot process?</vt:lpstr>
      <vt:lpstr>Would you like to provide feedback or challenges your program has experienced with the NAC skills exam pilot? </vt:lpstr>
      <vt:lpstr>Survey Gathering Feedback from Non-Participating Programs:  18 Responses</vt:lpstr>
      <vt:lpstr>What is the main reason/barrier on why you are hesitant to try out the skills exam pilot? </vt:lpstr>
      <vt:lpstr>Survey Continued… </vt:lpstr>
      <vt:lpstr>NAC Skills Exam Data: Nov 20th, 2024 – Feb 2025</vt:lpstr>
      <vt:lpstr>PowerPoint Presentation</vt:lpstr>
      <vt:lpstr>Question #1</vt:lpstr>
      <vt:lpstr>Question #2</vt:lpstr>
      <vt:lpstr>Question #3</vt:lpstr>
      <vt:lpstr>Question #4</vt:lpstr>
      <vt:lpstr>Question #5</vt:lpstr>
      <vt:lpstr>Next Steps</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Dagum, Jessilyn (DOH)</dc:creator>
  <cp:lastModifiedBy>Dagum, Jessilyn (DOH)</cp:lastModifiedBy>
  <cp:revision>1</cp:revision>
  <dcterms:created xsi:type="dcterms:W3CDTF">2025-04-02T22:38:09Z</dcterms:created>
  <dcterms:modified xsi:type="dcterms:W3CDTF">2025-04-22T23:32:30Z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0x010100081D1D001A0F8B4E9CEBC74A680246F2</vt:lpwstr>
  </property>
  <property fmtid="{D5CDD505-2E9C-101B-9397-08002B2CF9AE}" pid="3" name="_dlc_DocIdItemGuid">
    <vt:lpwstr>03aa710b-5a3f-428a-bbc6-439714475e1a</vt:lpwstr>
  </property>
  <property fmtid="{D5CDD505-2E9C-101B-9397-08002B2CF9AE}" pid="4" name="MediaServiceImageTags">
    <vt:lpwstr/>
  </property>
  <property fmtid="{D5CDD505-2E9C-101B-9397-08002B2CF9AE}" pid="5" name="MSIP_Label_1520fa42-cf58-4c22-8b93-58cf1d3bd1cb_Enabled">
    <vt:lpwstr>true</vt:lpwstr>
  </property>
  <property fmtid="{D5CDD505-2E9C-101B-9397-08002B2CF9AE}" pid="6" name="MSIP_Label_1520fa42-cf58-4c22-8b93-58cf1d3bd1cb_SetDate">
    <vt:lpwstr>2025-04-03T21:47:25Z</vt:lpwstr>
  </property>
  <property fmtid="{D5CDD505-2E9C-101B-9397-08002B2CF9AE}" pid="7" name="MSIP_Label_1520fa42-cf58-4c22-8b93-58cf1d3bd1cb_Method">
    <vt:lpwstr>Standard</vt:lpwstr>
  </property>
  <property fmtid="{D5CDD505-2E9C-101B-9397-08002B2CF9AE}" pid="8" name="MSIP_Label_1520fa42-cf58-4c22-8b93-58cf1d3bd1cb_Name">
    <vt:lpwstr>Public Information</vt:lpwstr>
  </property>
  <property fmtid="{D5CDD505-2E9C-101B-9397-08002B2CF9AE}" pid="9" name="MSIP_Label_1520fa42-cf58-4c22-8b93-58cf1d3bd1cb_SiteId">
    <vt:lpwstr>11d0e217-264e-400a-8ba0-57dcc127d72d</vt:lpwstr>
  </property>
  <property fmtid="{D5CDD505-2E9C-101B-9397-08002B2CF9AE}" pid="10" name="MSIP_Label_1520fa42-cf58-4c22-8b93-58cf1d3bd1cb_ActionId">
    <vt:lpwstr>ac8fedca-33b0-4042-8725-741cda96da95</vt:lpwstr>
  </property>
  <property fmtid="{D5CDD505-2E9C-101B-9397-08002B2CF9AE}" pid="11" name="MSIP_Label_1520fa42-cf58-4c22-8b93-58cf1d3bd1cb_ContentBits">
    <vt:lpwstr>0</vt:lpwstr>
  </property>
  <property fmtid="{D5CDD505-2E9C-101B-9397-08002B2CF9AE}" pid="12" name="MSIP_Label_1520fa42-cf58-4c22-8b93-58cf1d3bd1cb_Tag">
    <vt:lpwstr>10, 3, 0, 2</vt:lpwstr>
  </property>
</Properties>
</file>