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D967E7-67BE-4AC7-913C-0F5A4BE989C4}" v="568" dt="2024-02-15T22:56:17.128"/>
    <p1510:client id="{A37566AB-577C-457A-AC05-1787131A5178}" v="3" dt="2024-02-15T23:48:40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87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3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5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4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7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39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8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1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6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8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5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5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9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orized light photo effects">
            <a:extLst>
              <a:ext uri="{FF2B5EF4-FFF2-40B4-BE49-F238E27FC236}">
                <a16:creationId xmlns:a16="http://schemas.microsoft.com/office/drawing/2014/main" id="{58FFB05D-02AB-49C8-719C-31F03EF657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990" b="1374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2FCA48-B908-F205-5AC9-FEEFD832B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490" y="922544"/>
            <a:ext cx="10160000" cy="20925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>
                <a:solidFill>
                  <a:srgbClr val="0070C0"/>
                </a:solidFill>
                <a:latin typeface="Amasis MT Pro" panose="02040504050005020304" pitchFamily="18" charset="0"/>
              </a:rPr>
              <a:t>Willow Springs ES</a:t>
            </a:r>
            <a:br>
              <a:rPr lang="en-US" sz="6600" dirty="0">
                <a:solidFill>
                  <a:srgbClr val="0070C0"/>
                </a:solidFill>
                <a:latin typeface="Amasis MT Pro" panose="02040504050005020304" pitchFamily="18" charset="0"/>
              </a:rPr>
            </a:br>
            <a:r>
              <a:rPr lang="en-US" sz="6600" dirty="0">
                <a:solidFill>
                  <a:srgbClr val="0070C0"/>
                </a:solidFill>
                <a:latin typeface="Amasis MT Pro" panose="02040504050005020304" pitchFamily="18" charset="0"/>
              </a:rPr>
              <a:t>February PTA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3234F-7156-2F73-A6C2-487CDFDC9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8856" y="4628271"/>
            <a:ext cx="4054288" cy="106914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February 15, 2024</a:t>
            </a:r>
          </a:p>
        </p:txBody>
      </p:sp>
      <p:pic>
        <p:nvPicPr>
          <p:cNvPr id="6" name="Picture 5" descr="A cartoon fox wearing glasses&#10;&#10;Description automatically generated">
            <a:extLst>
              <a:ext uri="{FF2B5EF4-FFF2-40B4-BE49-F238E27FC236}">
                <a16:creationId xmlns:a16="http://schemas.microsoft.com/office/drawing/2014/main" id="{DEE07C3F-E8BB-6566-9E77-50399FE6F5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143" y="2624109"/>
            <a:ext cx="1847714" cy="231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FD3BA-CC67-1A81-FCB3-7D7227C1C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Amasis MT Pro" panose="02040504050005020304" pitchFamily="18" charset="0"/>
              </a:rPr>
              <a:t>Principal’s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168A5-FE52-DA8B-57B7-9B56AF34B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2057400"/>
            <a:ext cx="9872871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 School &amp; Parent Communication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Opportunities for Parent Involvement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Watch Dogs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Field Trips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Upcoming events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SOL Testing Schedule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SEL Screener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Attendance</a:t>
            </a:r>
          </a:p>
        </p:txBody>
      </p:sp>
      <p:pic>
        <p:nvPicPr>
          <p:cNvPr id="5" name="Picture 4" descr="A cartoon fox wearing glasses&#10;&#10;Description automatically generated">
            <a:extLst>
              <a:ext uri="{FF2B5EF4-FFF2-40B4-BE49-F238E27FC236}">
                <a16:creationId xmlns:a16="http://schemas.microsoft.com/office/drawing/2014/main" id="{236BA943-4262-1853-398C-2ED29540F2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861" y="3302000"/>
            <a:ext cx="2356549" cy="307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49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4B38-99C8-0A82-C253-FC96B740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masis MT Pro" panose="02040504050005020304" pitchFamily="18" charset="0"/>
              </a:rPr>
              <a:t>PTA Updates</a:t>
            </a:r>
          </a:p>
        </p:txBody>
      </p:sp>
      <p:pic>
        <p:nvPicPr>
          <p:cNvPr id="4" name="Content Placeholder 3" descr="A cartoon fox wearing glasses&#10;&#10;Description automatically generated">
            <a:extLst>
              <a:ext uri="{FF2B5EF4-FFF2-40B4-BE49-F238E27FC236}">
                <a16:creationId xmlns:a16="http://schemas.microsoft.com/office/drawing/2014/main" id="{7D934F64-DF7A-A54A-3CEA-21014227D2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598" y="3211203"/>
            <a:ext cx="2449414" cy="31997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6003AF-B45D-EC65-4F64-3E9BC346EBA4}"/>
              </a:ext>
            </a:extLst>
          </p:cNvPr>
          <p:cNvSpPr txBox="1"/>
          <p:nvPr/>
        </p:nvSpPr>
        <p:spPr>
          <a:xfrm>
            <a:off x="540589" y="1590136"/>
            <a:ext cx="9486180" cy="51706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>
                <a:cs typeface="Arial"/>
              </a:rPr>
              <a:t>PTA Board Updates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cs typeface="Arial"/>
              </a:rPr>
              <a:t>Vice President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cs typeface="Arial"/>
              </a:rPr>
              <a:t>Secretary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cs typeface="Arial"/>
              </a:rPr>
              <a:t>Treasurer</a:t>
            </a:r>
          </a:p>
          <a:p>
            <a:pPr marL="800100" lvl="1" indent="-342900">
              <a:buFont typeface="Arial"/>
              <a:buChar char="•"/>
            </a:pPr>
            <a:endParaRPr lang="en-US" sz="2200" dirty="0">
              <a:cs typeface="Arial"/>
            </a:endParaRPr>
          </a:p>
          <a:p>
            <a:pPr marL="400050" lvl="1" indent="-342900">
              <a:buFont typeface="Arial"/>
              <a:buChar char="•"/>
            </a:pPr>
            <a:r>
              <a:rPr lang="en-US" sz="2200" dirty="0">
                <a:cs typeface="Arial"/>
              </a:rPr>
              <a:t>Old Business</a:t>
            </a:r>
          </a:p>
          <a:p>
            <a:pPr marL="857250" lvl="2" indent="-342900">
              <a:buFont typeface="Arial"/>
              <a:buChar char="•"/>
            </a:pPr>
            <a:r>
              <a:rPr lang="en-US" sz="2200" dirty="0">
                <a:cs typeface="Arial"/>
              </a:rPr>
              <a:t>School Supply Contract Renewal</a:t>
            </a:r>
          </a:p>
          <a:p>
            <a:pPr marL="857250" lvl="2" indent="-342900">
              <a:buFont typeface="Arial"/>
              <a:buChar char="•"/>
            </a:pPr>
            <a:r>
              <a:rPr lang="en-US" sz="2200" dirty="0">
                <a:cs typeface="Arial"/>
              </a:rPr>
              <a:t>FAW</a:t>
            </a:r>
          </a:p>
          <a:p>
            <a:pPr marL="857250" lvl="2" indent="-342900">
              <a:buFont typeface="Arial"/>
              <a:buChar char="•"/>
            </a:pPr>
            <a:endParaRPr lang="en-US" sz="2200" dirty="0">
              <a:cs typeface="Arial"/>
            </a:endParaRPr>
          </a:p>
          <a:p>
            <a:pPr marL="400050" lvl="2" indent="-342900">
              <a:buFont typeface="Arial"/>
              <a:buChar char="•"/>
            </a:pPr>
            <a:r>
              <a:rPr lang="en-US" sz="2200" dirty="0">
                <a:cs typeface="Arial"/>
              </a:rPr>
              <a:t>New Business</a:t>
            </a:r>
          </a:p>
          <a:p>
            <a:pPr marL="857250" lvl="3" indent="-342900">
              <a:buFont typeface="Arial"/>
              <a:buChar char="•"/>
            </a:pPr>
            <a:r>
              <a:rPr lang="en-US" sz="2200" dirty="0">
                <a:cs typeface="Arial"/>
              </a:rPr>
              <a:t>Spirit Night (Friday, March 15th, 6:00-8:00, Centreville High School</a:t>
            </a:r>
          </a:p>
          <a:p>
            <a:pPr marL="857250" lvl="3" indent="-342900">
              <a:buFont typeface="Arial"/>
              <a:buChar char="•"/>
            </a:pPr>
            <a:r>
              <a:rPr lang="en-US" sz="2200" dirty="0">
                <a:cs typeface="Arial"/>
              </a:rPr>
              <a:t>New Jerseys</a:t>
            </a:r>
          </a:p>
          <a:p>
            <a:pPr marL="857250" lvl="3" indent="-342900">
              <a:buFont typeface="Arial"/>
              <a:buChar char="•"/>
            </a:pPr>
            <a:r>
              <a:rPr lang="en-US" sz="2200" dirty="0">
                <a:cs typeface="Arial"/>
              </a:rPr>
              <a:t>Nominating Committee for 2024-2025 PTA Board</a:t>
            </a:r>
          </a:p>
          <a:p>
            <a:pPr marL="514350" lvl="3"/>
            <a:endParaRPr lang="en-US" sz="2200" dirty="0">
              <a:cs typeface="Arial"/>
            </a:endParaRPr>
          </a:p>
          <a:p>
            <a:pPr marL="857250" lvl="3" indent="-342900">
              <a:buFont typeface="Arial"/>
              <a:buChar char="•"/>
            </a:pPr>
            <a:endParaRPr lang="en-US" sz="2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339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49257-F390-F694-93A9-1C233B4F3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PTA Updates</a:t>
            </a:r>
            <a:endParaRPr lang="en-US" dirty="0">
              <a:solidFill>
                <a:srgbClr val="000000"/>
              </a:solidFill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C65A1-C860-4DE8-27C6-566F58D17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,Sans-Serif" pitchFamily="34" charset="0"/>
            </a:pPr>
            <a:endParaRPr lang="en-US" dirty="0">
              <a:solidFill>
                <a:srgbClr val="000000"/>
              </a:solidFill>
            </a:endParaRPr>
          </a:p>
          <a:p>
            <a:pPr marL="857250" lvl="3" indent="-342900">
              <a:lnSpc>
                <a:spcPct val="100000"/>
              </a:lnSpc>
              <a:spcBef>
                <a:spcPts val="0"/>
              </a:spcBef>
              <a:buFont typeface="Arial,Sans-Serif" pitchFamily="34" charset="0"/>
            </a:pPr>
            <a:r>
              <a:rPr lang="en-US" sz="2200" dirty="0">
                <a:solidFill>
                  <a:srgbClr val="000000"/>
                </a:solidFill>
              </a:rPr>
              <a:t>Approval of additional funding to Specials</a:t>
            </a:r>
            <a:endParaRPr lang="en-US" sz="2200" dirty="0">
              <a:solidFill>
                <a:srgbClr val="808080"/>
              </a:solidFill>
            </a:endParaRPr>
          </a:p>
          <a:p>
            <a:pPr marL="1131570" lvl="4" indent="-342900">
              <a:lnSpc>
                <a:spcPct val="100000"/>
              </a:lnSpc>
              <a:spcBef>
                <a:spcPts val="0"/>
              </a:spcBef>
              <a:buFont typeface="Arial,Sans-Serif" pitchFamily="34" charset="0"/>
            </a:pPr>
            <a:r>
              <a:rPr lang="en-US" sz="2200" dirty="0">
                <a:solidFill>
                  <a:srgbClr val="000000"/>
                </a:solidFill>
              </a:rPr>
              <a:t>PE ($20,000)</a:t>
            </a:r>
          </a:p>
          <a:p>
            <a:pPr marL="1131570" lvl="4" indent="-342900">
              <a:lnSpc>
                <a:spcPct val="100000"/>
              </a:lnSpc>
              <a:spcBef>
                <a:spcPts val="0"/>
              </a:spcBef>
              <a:buFont typeface="Arial,Sans-Serif" pitchFamily="34" charset="0"/>
            </a:pPr>
            <a:r>
              <a:rPr lang="en-US" sz="2200" dirty="0">
                <a:solidFill>
                  <a:srgbClr val="000000"/>
                </a:solidFill>
              </a:rPr>
              <a:t>Strings ($5,000)</a:t>
            </a:r>
          </a:p>
          <a:p>
            <a:pPr marL="1131570" lvl="4" indent="-342900">
              <a:lnSpc>
                <a:spcPct val="100000"/>
              </a:lnSpc>
              <a:spcBef>
                <a:spcPts val="0"/>
              </a:spcBef>
              <a:buFont typeface="Arial,Sans-Serif" pitchFamily="34" charset="0"/>
            </a:pPr>
            <a:r>
              <a:rPr lang="en-US" sz="2200" dirty="0">
                <a:solidFill>
                  <a:srgbClr val="000000"/>
                </a:solidFill>
              </a:rPr>
              <a:t>Library ($10,000)</a:t>
            </a:r>
          </a:p>
          <a:p>
            <a:pPr marL="1131570" lvl="4" indent="-342900">
              <a:lnSpc>
                <a:spcPct val="100000"/>
              </a:lnSpc>
              <a:spcBef>
                <a:spcPts val="0"/>
              </a:spcBef>
              <a:buFont typeface="Arial,Sans-Serif" pitchFamily="34" charset="0"/>
            </a:pPr>
            <a:r>
              <a:rPr lang="en-US" sz="2200" dirty="0">
                <a:solidFill>
                  <a:srgbClr val="000000"/>
                </a:solidFill>
              </a:rPr>
              <a:t>FLES ($5,000)</a:t>
            </a:r>
          </a:p>
          <a:p>
            <a:pPr marL="1131570" lvl="4" indent="-342900">
              <a:lnSpc>
                <a:spcPct val="100000"/>
              </a:lnSpc>
              <a:spcBef>
                <a:spcPts val="0"/>
              </a:spcBef>
              <a:buFont typeface="Arial,Sans-Serif" pitchFamily="34" charset="0"/>
            </a:pPr>
            <a:r>
              <a:rPr lang="en-US" sz="2200" dirty="0">
                <a:solidFill>
                  <a:srgbClr val="000000"/>
                </a:solidFill>
              </a:rPr>
              <a:t>STEAM/3D Printer ($3,000)</a:t>
            </a:r>
          </a:p>
          <a:p>
            <a:pPr marL="857250" lvl="3" indent="-342900">
              <a:lnSpc>
                <a:spcPct val="100000"/>
              </a:lnSpc>
              <a:spcBef>
                <a:spcPts val="0"/>
              </a:spcBef>
              <a:buFont typeface="Arial,Sans-Serif" pitchFamily="34" charset="0"/>
            </a:pPr>
            <a:endParaRPr lang="en-US" sz="2200" dirty="0">
              <a:solidFill>
                <a:srgbClr val="80808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538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</TotalTime>
  <Words>104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Basis</vt:lpstr>
      <vt:lpstr>Willow Springs ES February PTA Meeting</vt:lpstr>
      <vt:lpstr>Principal’s Updates</vt:lpstr>
      <vt:lpstr>PTA Updates</vt:lpstr>
      <vt:lpstr>PTA Updates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Willow Springs ES February PTA Meeting</dc:title>
  <dc:creator>Tapper, Laura A.</dc:creator>
  <cp:lastModifiedBy>Sackie, Marci A</cp:lastModifiedBy>
  <cp:revision>89</cp:revision>
  <dcterms:created xsi:type="dcterms:W3CDTF">2024-02-12T18:47:51Z</dcterms:created>
  <dcterms:modified xsi:type="dcterms:W3CDTF">2024-02-15T23:50:21Z</dcterms:modified>
</cp:coreProperties>
</file>