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Baloo 2" panose="020B0604020202020204" charset="0"/>
      <p:regular r:id="rId10"/>
      <p:bold r:id="rId11"/>
    </p:embeddedFont>
    <p:embeddedFont>
      <p:font typeface="Pangolin" panose="020B0604020202020204" charset="0"/>
      <p:regular r:id="rId12"/>
    </p:embeddedFont>
    <p:embeddedFont>
      <p:font typeface="Roboto Condensed Light" panose="02000000000000000000" pitchFamily="2" charset="0"/>
      <p:regular r:id="rId13"/>
      <p: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EE1moPHJnSX7myA7dukBfrJz5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52" autoAdjust="0"/>
    <p:restoredTop sz="94660"/>
  </p:normalViewPr>
  <p:slideViewPr>
    <p:cSldViewPr snapToGrid="0">
      <p:cViewPr varScale="1">
        <p:scale>
          <a:sx n="81" d="100"/>
          <a:sy n="81" d="100"/>
        </p:scale>
        <p:origin x="9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9" name="Google Shape;16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5" name="Google Shape;1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2" name="Google Shape;28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9" name="Google Shape;28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6" name="Google Shape;29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9"/>
          <p:cNvSpPr/>
          <p:nvPr/>
        </p:nvSpPr>
        <p:spPr>
          <a:xfrm flipH="1">
            <a:off x="6386448" y="-1283504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9"/>
          <p:cNvSpPr/>
          <p:nvPr/>
        </p:nvSpPr>
        <p:spPr>
          <a:xfrm rot="10800000" flipH="1">
            <a:off x="-1753410" y="2681013"/>
            <a:ext cx="4725535" cy="2943187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9"/>
          <p:cNvSpPr/>
          <p:nvPr/>
        </p:nvSpPr>
        <p:spPr>
          <a:xfrm rot="10800000" flipH="1">
            <a:off x="-1780532" y="2786253"/>
            <a:ext cx="4624894" cy="2878584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" name="Google Shape;12;p9"/>
          <p:cNvGrpSpPr/>
          <p:nvPr/>
        </p:nvGrpSpPr>
        <p:grpSpPr>
          <a:xfrm rot="10800000">
            <a:off x="-1031014" y="1666968"/>
            <a:ext cx="10175022" cy="3480512"/>
            <a:chOff x="1367050" y="3059225"/>
            <a:chExt cx="1407100" cy="848450"/>
          </a:xfrm>
        </p:grpSpPr>
        <p:sp>
          <p:nvSpPr>
            <p:cNvPr id="13" name="Google Shape;13;p9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9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" name="Google Shape;15;p9"/>
          <p:cNvSpPr/>
          <p:nvPr/>
        </p:nvSpPr>
        <p:spPr>
          <a:xfrm rot="-1177723">
            <a:off x="375833" y="2512569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9"/>
          <p:cNvSpPr txBox="1">
            <a:spLocks noGrp="1"/>
          </p:cNvSpPr>
          <p:nvPr>
            <p:ph type="ctrTitle"/>
          </p:nvPr>
        </p:nvSpPr>
        <p:spPr>
          <a:xfrm flipH="1">
            <a:off x="4867368" y="2590575"/>
            <a:ext cx="3657600" cy="14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 flipH="1">
            <a:off x="4867368" y="3889425"/>
            <a:ext cx="36576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Pangolin"/>
                <a:ea typeface="Pangolin"/>
                <a:cs typeface="Pangolin"/>
                <a:sym typeface="Pangolin"/>
              </a:defRPr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18"/>
          <p:cNvGrpSpPr/>
          <p:nvPr/>
        </p:nvGrpSpPr>
        <p:grpSpPr>
          <a:xfrm rot="10800000">
            <a:off x="-5" y="-6500"/>
            <a:ext cx="4915194" cy="5156400"/>
            <a:chOff x="4003316" y="-6500"/>
            <a:chExt cx="4826388" cy="5156400"/>
          </a:xfrm>
        </p:grpSpPr>
        <p:sp>
          <p:nvSpPr>
            <p:cNvPr id="66" name="Google Shape;66;p18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8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8" name="Google Shape;68;p18"/>
          <p:cNvSpPr txBox="1">
            <a:spLocks noGrp="1"/>
          </p:cNvSpPr>
          <p:nvPr>
            <p:ph type="title"/>
          </p:nvPr>
        </p:nvSpPr>
        <p:spPr>
          <a:xfrm>
            <a:off x="713100" y="1233175"/>
            <a:ext cx="31500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9" name="Google Shape;69;p18"/>
          <p:cNvSpPr txBox="1">
            <a:spLocks noGrp="1"/>
          </p:cNvSpPr>
          <p:nvPr>
            <p:ph type="subTitle" idx="1"/>
          </p:nvPr>
        </p:nvSpPr>
        <p:spPr>
          <a:xfrm>
            <a:off x="713100" y="2803075"/>
            <a:ext cx="31500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4914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/>
          <p:nvPr/>
        </p:nvSpPr>
        <p:spPr>
          <a:xfrm rot="10800000" flipH="1">
            <a:off x="7836575" y="-6"/>
            <a:ext cx="1307397" cy="68835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oogle Shape;73;p19"/>
          <p:cNvGrpSpPr/>
          <p:nvPr/>
        </p:nvGrpSpPr>
        <p:grpSpPr>
          <a:xfrm flipH="1">
            <a:off x="2222281" y="-105"/>
            <a:ext cx="6921666" cy="3144780"/>
            <a:chOff x="1367050" y="3059225"/>
            <a:chExt cx="1407100" cy="848450"/>
          </a:xfrm>
        </p:grpSpPr>
        <p:sp>
          <p:nvSpPr>
            <p:cNvPr id="74" name="Google Shape;74;p19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9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6" name="Google Shape;76;p19"/>
          <p:cNvSpPr/>
          <p:nvPr/>
        </p:nvSpPr>
        <p:spPr>
          <a:xfrm flipH="1">
            <a:off x="37" y="4099275"/>
            <a:ext cx="2044566" cy="104428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9"/>
          <p:cNvSpPr txBox="1">
            <a:spLocks noGrp="1"/>
          </p:cNvSpPr>
          <p:nvPr>
            <p:ph type="title"/>
          </p:nvPr>
        </p:nvSpPr>
        <p:spPr>
          <a:xfrm>
            <a:off x="5814700" y="448056"/>
            <a:ext cx="2560200" cy="19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/>
          <p:nvPr/>
        </p:nvSpPr>
        <p:spPr>
          <a:xfrm rot="5400000">
            <a:off x="3040209" y="-2879854"/>
            <a:ext cx="3066412" cy="9225819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noFill/>
          <a:ln w="28575" cap="flat" cmpd="sng">
            <a:solidFill>
              <a:schemeClr val="accent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0"/>
          <p:cNvSpPr/>
          <p:nvPr/>
        </p:nvSpPr>
        <p:spPr>
          <a:xfrm rot="5400000">
            <a:off x="3040216" y="-3040221"/>
            <a:ext cx="3066412" cy="9146855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0"/>
          <p:cNvSpPr txBox="1">
            <a:spLocks noGrp="1"/>
          </p:cNvSpPr>
          <p:nvPr>
            <p:ph type="title" hasCustomPrompt="1"/>
          </p:nvPr>
        </p:nvSpPr>
        <p:spPr>
          <a:xfrm>
            <a:off x="713100" y="1063088"/>
            <a:ext cx="7717500" cy="12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200"/>
              <a:buNone/>
              <a:defRPr sz="7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2" name="Google Shape;82;p20"/>
          <p:cNvSpPr txBox="1">
            <a:spLocks noGrp="1"/>
          </p:cNvSpPr>
          <p:nvPr>
            <p:ph type="subTitle" idx="1"/>
          </p:nvPr>
        </p:nvSpPr>
        <p:spPr>
          <a:xfrm>
            <a:off x="1608925" y="3442800"/>
            <a:ext cx="5925300" cy="116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TITLE_ONLY_2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22"/>
          <p:cNvGrpSpPr/>
          <p:nvPr/>
        </p:nvGrpSpPr>
        <p:grpSpPr>
          <a:xfrm>
            <a:off x="-25" y="2473468"/>
            <a:ext cx="9144000" cy="2669671"/>
            <a:chOff x="-25" y="1390650"/>
            <a:chExt cx="9144000" cy="3752700"/>
          </a:xfrm>
        </p:grpSpPr>
        <p:sp>
          <p:nvSpPr>
            <p:cNvPr id="86" name="Google Shape;86;p22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22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8" name="Google Shape;88;p22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_ONLY_2_1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3"/>
          <p:cNvSpPr/>
          <p:nvPr/>
        </p:nvSpPr>
        <p:spPr>
          <a:xfrm rot="10800000" flipH="1">
            <a:off x="-936265" y="3982890"/>
            <a:ext cx="2705115" cy="1313009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3"/>
          <p:cNvSpPr/>
          <p:nvPr/>
        </p:nvSpPr>
        <p:spPr>
          <a:xfrm rot="10800000" flipH="1">
            <a:off x="6646035" y="5"/>
            <a:ext cx="2478918" cy="800095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3"/>
          <p:cNvSpPr/>
          <p:nvPr/>
        </p:nvSpPr>
        <p:spPr>
          <a:xfrm rot="10800000" flipH="1">
            <a:off x="6722235" y="-38088"/>
            <a:ext cx="2421765" cy="73656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TITLE_ONLY_2_1_1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4"/>
          <p:cNvSpPr/>
          <p:nvPr/>
        </p:nvSpPr>
        <p:spPr>
          <a:xfrm>
            <a:off x="7730885" y="4264970"/>
            <a:ext cx="1668641" cy="87852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4"/>
          <p:cNvSpPr/>
          <p:nvPr/>
        </p:nvSpPr>
        <p:spPr>
          <a:xfrm rot="10800000">
            <a:off x="-76241" y="0"/>
            <a:ext cx="930058" cy="514347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_1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5"/>
          <p:cNvSpPr/>
          <p:nvPr/>
        </p:nvSpPr>
        <p:spPr>
          <a:xfrm rot="10800000">
            <a:off x="3704250" y="-8"/>
            <a:ext cx="5439749" cy="5143484"/>
          </a:xfrm>
          <a:custGeom>
            <a:avLst/>
            <a:gdLst/>
            <a:ahLst/>
            <a:cxnLst/>
            <a:rect l="l" t="t" r="r" b="b"/>
            <a:pathLst>
              <a:path w="42364" h="43268" extrusionOk="0">
                <a:moveTo>
                  <a:pt x="1" y="0"/>
                </a:moveTo>
                <a:lnTo>
                  <a:pt x="1" y="43267"/>
                </a:lnTo>
                <a:lnTo>
                  <a:pt x="42363" y="43267"/>
                </a:lnTo>
                <a:cubicBezTo>
                  <a:pt x="42363" y="43267"/>
                  <a:pt x="42268" y="37779"/>
                  <a:pt x="39006" y="33992"/>
                </a:cubicBezTo>
                <a:cubicBezTo>
                  <a:pt x="35767" y="30218"/>
                  <a:pt x="39351" y="28789"/>
                  <a:pt x="39875" y="23705"/>
                </a:cubicBezTo>
                <a:cubicBezTo>
                  <a:pt x="40375" y="18633"/>
                  <a:pt x="36958" y="18336"/>
                  <a:pt x="34470" y="14049"/>
                </a:cubicBezTo>
                <a:cubicBezTo>
                  <a:pt x="31981" y="9775"/>
                  <a:pt x="34041" y="0"/>
                  <a:pt x="34041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_1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26"/>
          <p:cNvGrpSpPr/>
          <p:nvPr/>
        </p:nvGrpSpPr>
        <p:grpSpPr>
          <a:xfrm>
            <a:off x="-25" y="2473468"/>
            <a:ext cx="9144000" cy="2669671"/>
            <a:chOff x="-25" y="1390650"/>
            <a:chExt cx="9144000" cy="3752700"/>
          </a:xfrm>
        </p:grpSpPr>
        <p:sp>
          <p:nvSpPr>
            <p:cNvPr id="102" name="Google Shape;102;p26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26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0"/>
          <p:cNvSpPr/>
          <p:nvPr/>
        </p:nvSpPr>
        <p:spPr>
          <a:xfrm rot="10800000">
            <a:off x="7" y="5"/>
            <a:ext cx="2478918" cy="800095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0"/>
          <p:cNvSpPr/>
          <p:nvPr/>
        </p:nvSpPr>
        <p:spPr>
          <a:xfrm rot="10800000">
            <a:off x="-19040" y="-38088"/>
            <a:ext cx="2421765" cy="73656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0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1"/>
          </p:nvPr>
        </p:nvSpPr>
        <p:spPr>
          <a:xfrm>
            <a:off x="713100" y="1149500"/>
            <a:ext cx="6124200" cy="29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/>
            </a:lvl1pPr>
            <a:lvl2pPr marL="914400" lvl="1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2pPr>
            <a:lvl3pPr marL="1371600" lvl="2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3pPr>
            <a:lvl4pPr marL="1828800" lvl="3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4pPr>
            <a:lvl5pPr marL="2286000" lvl="4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5pPr>
            <a:lvl6pPr marL="2743200" lvl="5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6pPr>
            <a:lvl7pPr marL="3200400" lvl="6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●"/>
              <a:defRPr/>
            </a:lvl7pPr>
            <a:lvl8pPr marL="365760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○"/>
              <a:defRPr/>
            </a:lvl8pPr>
            <a:lvl9pPr marL="4114800" lvl="8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/>
          <p:nvPr/>
        </p:nvSpPr>
        <p:spPr>
          <a:xfrm>
            <a:off x="8216068" y="0"/>
            <a:ext cx="930058" cy="514347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_1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/>
          <p:nvPr/>
        </p:nvSpPr>
        <p:spPr>
          <a:xfrm flipH="1">
            <a:off x="-55779" y="0"/>
            <a:ext cx="930058" cy="514347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1"/>
          <p:cNvSpPr/>
          <p:nvPr/>
        </p:nvSpPr>
        <p:spPr>
          <a:xfrm rot="10800000" flipH="1">
            <a:off x="8269721" y="0"/>
            <a:ext cx="930058" cy="514347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2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2"/>
          <p:cNvSpPr/>
          <p:nvPr/>
        </p:nvSpPr>
        <p:spPr>
          <a:xfrm rot="10800000">
            <a:off x="7356110" y="3830490"/>
            <a:ext cx="2705115" cy="1313009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2"/>
          <p:cNvSpPr/>
          <p:nvPr/>
        </p:nvSpPr>
        <p:spPr>
          <a:xfrm rot="10800000">
            <a:off x="7" y="5"/>
            <a:ext cx="2478918" cy="800095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2"/>
          <p:cNvSpPr/>
          <p:nvPr/>
        </p:nvSpPr>
        <p:spPr>
          <a:xfrm rot="10800000">
            <a:off x="-19040" y="-38088"/>
            <a:ext cx="2421765" cy="736563"/>
          </a:xfrm>
          <a:custGeom>
            <a:avLst/>
            <a:gdLst/>
            <a:ahLst/>
            <a:cxnLst/>
            <a:rect l="l" t="t" r="r" b="b"/>
            <a:pathLst>
              <a:path w="36002" h="11620" extrusionOk="0">
                <a:moveTo>
                  <a:pt x="36002" y="0"/>
                </a:moveTo>
                <a:cubicBezTo>
                  <a:pt x="34719" y="223"/>
                  <a:pt x="33463" y="865"/>
                  <a:pt x="32375" y="1632"/>
                </a:cubicBezTo>
                <a:cubicBezTo>
                  <a:pt x="30729" y="2818"/>
                  <a:pt x="29334" y="4338"/>
                  <a:pt x="27688" y="5538"/>
                </a:cubicBezTo>
                <a:cubicBezTo>
                  <a:pt x="25164" y="7393"/>
                  <a:pt x="22039" y="8439"/>
                  <a:pt x="18887" y="8467"/>
                </a:cubicBezTo>
                <a:cubicBezTo>
                  <a:pt x="18805" y="8468"/>
                  <a:pt x="18723" y="8469"/>
                  <a:pt x="18641" y="8469"/>
                </a:cubicBezTo>
                <a:cubicBezTo>
                  <a:pt x="16159" y="8469"/>
                  <a:pt x="13715" y="7869"/>
                  <a:pt x="11271" y="7504"/>
                </a:cubicBezTo>
                <a:cubicBezTo>
                  <a:pt x="10215" y="7354"/>
                  <a:pt x="9136" y="7249"/>
                  <a:pt x="8065" y="7249"/>
                </a:cubicBezTo>
                <a:cubicBezTo>
                  <a:pt x="6561" y="7249"/>
                  <a:pt x="5074" y="7456"/>
                  <a:pt x="3697" y="8035"/>
                </a:cubicBezTo>
                <a:cubicBezTo>
                  <a:pt x="2079" y="8718"/>
                  <a:pt x="670" y="10043"/>
                  <a:pt x="0" y="11619"/>
                </a:cubicBezTo>
                <a:lnTo>
                  <a:pt x="36002" y="11619"/>
                </a:lnTo>
                <a:lnTo>
                  <a:pt x="36002" y="0"/>
                </a:ln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/>
          <p:nvPr/>
        </p:nvSpPr>
        <p:spPr>
          <a:xfrm rot="10800000">
            <a:off x="4212134" y="2071547"/>
            <a:ext cx="4931512" cy="307147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3"/>
          <p:cNvSpPr/>
          <p:nvPr/>
        </p:nvSpPr>
        <p:spPr>
          <a:xfrm>
            <a:off x="11" y="-7050"/>
            <a:ext cx="4768588" cy="2356541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3"/>
          <p:cNvSpPr/>
          <p:nvPr/>
        </p:nvSpPr>
        <p:spPr>
          <a:xfrm rot="10800000">
            <a:off x="4345570" y="2181385"/>
            <a:ext cx="4826380" cy="300404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2125950" y="1116275"/>
            <a:ext cx="4892100" cy="24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oogle Shape;39;p14"/>
          <p:cNvGrpSpPr/>
          <p:nvPr/>
        </p:nvGrpSpPr>
        <p:grpSpPr>
          <a:xfrm>
            <a:off x="-25" y="2473468"/>
            <a:ext cx="9144000" cy="2669671"/>
            <a:chOff x="-25" y="1390650"/>
            <a:chExt cx="9144000" cy="3752700"/>
          </a:xfrm>
        </p:grpSpPr>
        <p:sp>
          <p:nvSpPr>
            <p:cNvPr id="40" name="Google Shape;40;p14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14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" name="Google Shape;42;p14"/>
          <p:cNvSpPr txBox="1">
            <a:spLocks noGrp="1"/>
          </p:cNvSpPr>
          <p:nvPr>
            <p:ph type="title"/>
          </p:nvPr>
        </p:nvSpPr>
        <p:spPr>
          <a:xfrm>
            <a:off x="1885200" y="3258300"/>
            <a:ext cx="53766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subTitle" idx="1"/>
          </p:nvPr>
        </p:nvSpPr>
        <p:spPr>
          <a:xfrm>
            <a:off x="1885200" y="3836918"/>
            <a:ext cx="5376600" cy="7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title" idx="2"/>
          </p:nvPr>
        </p:nvSpPr>
        <p:spPr>
          <a:xfrm>
            <a:off x="1824819" y="533375"/>
            <a:ext cx="749700" cy="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oogle Shape;46;p15"/>
          <p:cNvGrpSpPr/>
          <p:nvPr/>
        </p:nvGrpSpPr>
        <p:grpSpPr>
          <a:xfrm>
            <a:off x="-25" y="1390650"/>
            <a:ext cx="9144000" cy="3752700"/>
            <a:chOff x="-25" y="1390650"/>
            <a:chExt cx="9144000" cy="3752700"/>
          </a:xfrm>
        </p:grpSpPr>
        <p:sp>
          <p:nvSpPr>
            <p:cNvPr id="47" name="Google Shape;47;p15"/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Google Shape;48;p15"/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9" name="Google Shape;49;p15"/>
          <p:cNvSpPr/>
          <p:nvPr/>
        </p:nvSpPr>
        <p:spPr>
          <a:xfrm rot="-688733">
            <a:off x="5453358" y="4569571"/>
            <a:ext cx="3692609" cy="351392"/>
          </a:xfrm>
          <a:custGeom>
            <a:avLst/>
            <a:gdLst/>
            <a:ahLst/>
            <a:cxnLst/>
            <a:rect l="l" t="t" r="r" b="b"/>
            <a:pathLst>
              <a:path w="17896" h="1703" fill="none" extrusionOk="0">
                <a:moveTo>
                  <a:pt x="17896" y="1465"/>
                </a:moveTo>
                <a:cubicBezTo>
                  <a:pt x="17622" y="762"/>
                  <a:pt x="17229" y="36"/>
                  <a:pt x="16776" y="24"/>
                </a:cubicBezTo>
                <a:cubicBezTo>
                  <a:pt x="16205" y="0"/>
                  <a:pt x="16074" y="1084"/>
                  <a:pt x="15360" y="1274"/>
                </a:cubicBezTo>
                <a:cubicBezTo>
                  <a:pt x="14550" y="1489"/>
                  <a:pt x="14240" y="274"/>
                  <a:pt x="13359" y="453"/>
                </a:cubicBezTo>
                <a:cubicBezTo>
                  <a:pt x="12621" y="596"/>
                  <a:pt x="12574" y="1524"/>
                  <a:pt x="11907" y="1572"/>
                </a:cubicBezTo>
                <a:cubicBezTo>
                  <a:pt x="11145" y="1632"/>
                  <a:pt x="10966" y="465"/>
                  <a:pt x="10157" y="393"/>
                </a:cubicBezTo>
                <a:cubicBezTo>
                  <a:pt x="9323" y="322"/>
                  <a:pt x="9192" y="1465"/>
                  <a:pt x="8275" y="1572"/>
                </a:cubicBezTo>
                <a:cubicBezTo>
                  <a:pt x="7240" y="1703"/>
                  <a:pt x="6978" y="274"/>
                  <a:pt x="5870" y="322"/>
                </a:cubicBezTo>
                <a:cubicBezTo>
                  <a:pt x="4882" y="358"/>
                  <a:pt x="4751" y="1489"/>
                  <a:pt x="3822" y="1429"/>
                </a:cubicBezTo>
                <a:cubicBezTo>
                  <a:pt x="2918" y="1382"/>
                  <a:pt x="2679" y="227"/>
                  <a:pt x="1739" y="131"/>
                </a:cubicBezTo>
                <a:cubicBezTo>
                  <a:pt x="1060" y="48"/>
                  <a:pt x="393" y="691"/>
                  <a:pt x="1" y="1131"/>
                </a:cubicBezTo>
              </a:path>
            </a:pathLst>
          </a:custGeom>
          <a:noFill/>
          <a:ln w="38100" cap="flat" cmpd="sng">
            <a:solidFill>
              <a:schemeClr val="lt1"/>
            </a:solidFill>
            <a:prstDash val="dash"/>
            <a:miter lim="11906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subTitle" idx="1"/>
          </p:nvPr>
        </p:nvSpPr>
        <p:spPr>
          <a:xfrm>
            <a:off x="1049732" y="1833761"/>
            <a:ext cx="28080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subTitle" idx="2"/>
          </p:nvPr>
        </p:nvSpPr>
        <p:spPr>
          <a:xfrm>
            <a:off x="1050613" y="2184217"/>
            <a:ext cx="2807100" cy="12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ubTitle" idx="3"/>
          </p:nvPr>
        </p:nvSpPr>
        <p:spPr>
          <a:xfrm>
            <a:off x="5286225" y="1833761"/>
            <a:ext cx="28080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Pangolin"/>
              <a:buNone/>
              <a:defRPr sz="1800" b="1">
                <a:latin typeface="Pangolin"/>
                <a:ea typeface="Pangolin"/>
                <a:cs typeface="Pangolin"/>
                <a:sym typeface="Pangolin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subTitle" idx="4"/>
          </p:nvPr>
        </p:nvSpPr>
        <p:spPr>
          <a:xfrm>
            <a:off x="5287125" y="2184217"/>
            <a:ext cx="2807100" cy="12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/>
          <p:nvPr/>
        </p:nvSpPr>
        <p:spPr>
          <a:xfrm flipH="1">
            <a:off x="-195741" y="4264970"/>
            <a:ext cx="1668641" cy="87852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6"/>
          <p:cNvSpPr/>
          <p:nvPr/>
        </p:nvSpPr>
        <p:spPr>
          <a:xfrm flipH="1">
            <a:off x="7226297" y="4"/>
            <a:ext cx="1917691" cy="119437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6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7"/>
          <p:cNvSpPr/>
          <p:nvPr/>
        </p:nvSpPr>
        <p:spPr>
          <a:xfrm>
            <a:off x="6981825" y="3445550"/>
            <a:ext cx="2162216" cy="1697977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7"/>
          <p:cNvSpPr/>
          <p:nvPr/>
        </p:nvSpPr>
        <p:spPr>
          <a:xfrm flipH="1">
            <a:off x="-44" y="0"/>
            <a:ext cx="1762171" cy="5143530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4952288" y="1422475"/>
            <a:ext cx="3026700" cy="5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subTitle" idx="1"/>
          </p:nvPr>
        </p:nvSpPr>
        <p:spPr>
          <a:xfrm>
            <a:off x="4952288" y="1980125"/>
            <a:ext cx="3026700" cy="17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 b="0" i="0" u="none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"/>
          <p:cNvSpPr/>
          <p:nvPr/>
        </p:nvSpPr>
        <p:spPr>
          <a:xfrm>
            <a:off x="1042063" y="450382"/>
            <a:ext cx="3168688" cy="3168688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 txBox="1">
            <a:spLocks noGrp="1"/>
          </p:cNvSpPr>
          <p:nvPr>
            <p:ph type="subTitle" idx="1"/>
          </p:nvPr>
        </p:nvSpPr>
        <p:spPr>
          <a:xfrm flipH="1">
            <a:off x="4867368" y="3889425"/>
            <a:ext cx="3657600" cy="5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" sz="2500"/>
              <a:t>Agosto 2023</a:t>
            </a:r>
            <a:endParaRPr sz="2500"/>
          </a:p>
        </p:txBody>
      </p:sp>
      <p:sp>
        <p:nvSpPr>
          <p:cNvPr id="110" name="Google Shape;110;p1"/>
          <p:cNvSpPr txBox="1">
            <a:spLocks noGrp="1"/>
          </p:cNvSpPr>
          <p:nvPr>
            <p:ph type="ctrTitle"/>
          </p:nvPr>
        </p:nvSpPr>
        <p:spPr>
          <a:xfrm flipH="1">
            <a:off x="4450575" y="2088750"/>
            <a:ext cx="4503900" cy="192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en"/>
              <a:t>Presentación para padres de 6to grado </a:t>
            </a:r>
            <a:endParaRPr/>
          </a:p>
        </p:txBody>
      </p:sp>
      <p:grpSp>
        <p:nvGrpSpPr>
          <p:cNvPr id="111" name="Google Shape;111;p1"/>
          <p:cNvGrpSpPr/>
          <p:nvPr/>
        </p:nvGrpSpPr>
        <p:grpSpPr>
          <a:xfrm rot="-523422">
            <a:off x="3805924" y="3373080"/>
            <a:ext cx="501133" cy="1012767"/>
            <a:chOff x="656025" y="2751350"/>
            <a:chExt cx="311375" cy="629275"/>
          </a:xfrm>
        </p:grpSpPr>
        <p:sp>
          <p:nvSpPr>
            <p:cNvPr id="112" name="Google Shape;112;p1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2" name="Google Shape;122;p1"/>
          <p:cNvSpPr/>
          <p:nvPr/>
        </p:nvSpPr>
        <p:spPr>
          <a:xfrm rot="1722646">
            <a:off x="543656" y="528601"/>
            <a:ext cx="431902" cy="415217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3" name="Google Shape;123;p1"/>
          <p:cNvGrpSpPr/>
          <p:nvPr/>
        </p:nvGrpSpPr>
        <p:grpSpPr>
          <a:xfrm>
            <a:off x="2330453" y="831695"/>
            <a:ext cx="514295" cy="474382"/>
            <a:chOff x="712875" y="2205450"/>
            <a:chExt cx="233675" cy="215550"/>
          </a:xfrm>
        </p:grpSpPr>
        <p:sp>
          <p:nvSpPr>
            <p:cNvPr id="124" name="Google Shape;124;p1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9" name="Google Shape;129;p1"/>
          <p:cNvGrpSpPr/>
          <p:nvPr/>
        </p:nvGrpSpPr>
        <p:grpSpPr>
          <a:xfrm>
            <a:off x="3550090" y="2321686"/>
            <a:ext cx="739324" cy="681878"/>
            <a:chOff x="751275" y="1814050"/>
            <a:chExt cx="233675" cy="215525"/>
          </a:xfrm>
        </p:grpSpPr>
        <p:sp>
          <p:nvSpPr>
            <p:cNvPr id="130" name="Google Shape;130;p1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1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1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" name="Google Shape;135;p1"/>
          <p:cNvGrpSpPr/>
          <p:nvPr/>
        </p:nvGrpSpPr>
        <p:grpSpPr>
          <a:xfrm rot="-489574">
            <a:off x="4763574" y="729191"/>
            <a:ext cx="1070034" cy="1042210"/>
            <a:chOff x="3807050" y="3407250"/>
            <a:chExt cx="846075" cy="824075"/>
          </a:xfrm>
        </p:grpSpPr>
        <p:sp>
          <p:nvSpPr>
            <p:cNvPr id="136" name="Google Shape;136;p1"/>
            <p:cNvSpPr/>
            <p:nvPr/>
          </p:nvSpPr>
          <p:spPr>
            <a:xfrm>
              <a:off x="3940000" y="3407250"/>
              <a:ext cx="713125" cy="306475"/>
            </a:xfrm>
            <a:custGeom>
              <a:avLst/>
              <a:gdLst/>
              <a:ahLst/>
              <a:cxnLst/>
              <a:rect l="l" t="t" r="r" b="b"/>
              <a:pathLst>
                <a:path w="28525" h="12259" extrusionOk="0">
                  <a:moveTo>
                    <a:pt x="5559" y="1032"/>
                  </a:moveTo>
                  <a:cubicBezTo>
                    <a:pt x="6107" y="1032"/>
                    <a:pt x="6605" y="1074"/>
                    <a:pt x="7100" y="1188"/>
                  </a:cubicBezTo>
                  <a:cubicBezTo>
                    <a:pt x="8009" y="1389"/>
                    <a:pt x="8920" y="1581"/>
                    <a:pt x="9803" y="1881"/>
                  </a:cubicBezTo>
                  <a:cubicBezTo>
                    <a:pt x="11413" y="2432"/>
                    <a:pt x="13089" y="2678"/>
                    <a:pt x="14754" y="2996"/>
                  </a:cubicBezTo>
                  <a:cubicBezTo>
                    <a:pt x="16719" y="3380"/>
                    <a:pt x="18671" y="3858"/>
                    <a:pt x="20625" y="4297"/>
                  </a:cubicBezTo>
                  <a:cubicBezTo>
                    <a:pt x="20682" y="4308"/>
                    <a:pt x="20731" y="4351"/>
                    <a:pt x="20906" y="4446"/>
                  </a:cubicBezTo>
                  <a:lnTo>
                    <a:pt x="20903" y="4446"/>
                  </a:lnTo>
                  <a:cubicBezTo>
                    <a:pt x="20651" y="4457"/>
                    <a:pt x="20505" y="4472"/>
                    <a:pt x="20364" y="4475"/>
                  </a:cubicBezTo>
                  <a:cubicBezTo>
                    <a:pt x="20329" y="4475"/>
                    <a:pt x="20293" y="4475"/>
                    <a:pt x="20258" y="4475"/>
                  </a:cubicBezTo>
                  <a:cubicBezTo>
                    <a:pt x="18102" y="4475"/>
                    <a:pt x="15945" y="4303"/>
                    <a:pt x="13814" y="3964"/>
                  </a:cubicBezTo>
                  <a:cubicBezTo>
                    <a:pt x="13060" y="3844"/>
                    <a:pt x="12295" y="3798"/>
                    <a:pt x="11533" y="3764"/>
                  </a:cubicBezTo>
                  <a:cubicBezTo>
                    <a:pt x="9820" y="3689"/>
                    <a:pt x="8100" y="3727"/>
                    <a:pt x="6390" y="3543"/>
                  </a:cubicBezTo>
                  <a:cubicBezTo>
                    <a:pt x="6103" y="3515"/>
                    <a:pt x="5951" y="3414"/>
                    <a:pt x="5817" y="3171"/>
                  </a:cubicBezTo>
                  <a:cubicBezTo>
                    <a:pt x="5444" y="2506"/>
                    <a:pt x="5241" y="1761"/>
                    <a:pt x="4668" y="1062"/>
                  </a:cubicBezTo>
                  <a:cubicBezTo>
                    <a:pt x="4982" y="1043"/>
                    <a:pt x="5277" y="1032"/>
                    <a:pt x="5559" y="1032"/>
                  </a:cubicBezTo>
                  <a:close/>
                  <a:moveTo>
                    <a:pt x="5731" y="4345"/>
                  </a:moveTo>
                  <a:cubicBezTo>
                    <a:pt x="5770" y="4345"/>
                    <a:pt x="5809" y="4346"/>
                    <a:pt x="5848" y="4348"/>
                  </a:cubicBezTo>
                  <a:cubicBezTo>
                    <a:pt x="6656" y="4394"/>
                    <a:pt x="7459" y="4500"/>
                    <a:pt x="8264" y="4543"/>
                  </a:cubicBezTo>
                  <a:cubicBezTo>
                    <a:pt x="10103" y="4641"/>
                    <a:pt x="11957" y="4566"/>
                    <a:pt x="13780" y="4873"/>
                  </a:cubicBezTo>
                  <a:cubicBezTo>
                    <a:pt x="16570" y="5343"/>
                    <a:pt x="19384" y="5389"/>
                    <a:pt x="22204" y="5403"/>
                  </a:cubicBezTo>
                  <a:cubicBezTo>
                    <a:pt x="22757" y="5406"/>
                    <a:pt x="23316" y="5446"/>
                    <a:pt x="23871" y="5472"/>
                  </a:cubicBezTo>
                  <a:cubicBezTo>
                    <a:pt x="23877" y="5512"/>
                    <a:pt x="23880" y="5555"/>
                    <a:pt x="23886" y="5595"/>
                  </a:cubicBezTo>
                  <a:lnTo>
                    <a:pt x="23883" y="5595"/>
                  </a:lnTo>
                  <a:cubicBezTo>
                    <a:pt x="23341" y="5778"/>
                    <a:pt x="22774" y="5893"/>
                    <a:pt x="22210" y="5982"/>
                  </a:cubicBezTo>
                  <a:cubicBezTo>
                    <a:pt x="21596" y="6076"/>
                    <a:pt x="20986" y="6177"/>
                    <a:pt x="20384" y="6351"/>
                  </a:cubicBezTo>
                  <a:cubicBezTo>
                    <a:pt x="19066" y="6727"/>
                    <a:pt x="17694" y="6807"/>
                    <a:pt x="16358" y="7099"/>
                  </a:cubicBezTo>
                  <a:cubicBezTo>
                    <a:pt x="15184" y="7360"/>
                    <a:pt x="13992" y="7457"/>
                    <a:pt x="12797" y="7566"/>
                  </a:cubicBezTo>
                  <a:cubicBezTo>
                    <a:pt x="9095" y="7893"/>
                    <a:pt x="5390" y="7870"/>
                    <a:pt x="1682" y="7873"/>
                  </a:cubicBezTo>
                  <a:cubicBezTo>
                    <a:pt x="1640" y="7873"/>
                    <a:pt x="1597" y="7877"/>
                    <a:pt x="1553" y="7877"/>
                  </a:cubicBezTo>
                  <a:cubicBezTo>
                    <a:pt x="1472" y="7877"/>
                    <a:pt x="1386" y="7864"/>
                    <a:pt x="1295" y="7790"/>
                  </a:cubicBezTo>
                  <a:cubicBezTo>
                    <a:pt x="1333" y="7566"/>
                    <a:pt x="1519" y="7426"/>
                    <a:pt x="1676" y="7280"/>
                  </a:cubicBezTo>
                  <a:cubicBezTo>
                    <a:pt x="2181" y="6818"/>
                    <a:pt x="2676" y="6348"/>
                    <a:pt x="3235" y="5950"/>
                  </a:cubicBezTo>
                  <a:cubicBezTo>
                    <a:pt x="3708" y="5615"/>
                    <a:pt x="4166" y="5251"/>
                    <a:pt x="4570" y="4838"/>
                  </a:cubicBezTo>
                  <a:cubicBezTo>
                    <a:pt x="4904" y="4505"/>
                    <a:pt x="5269" y="4345"/>
                    <a:pt x="5731" y="4345"/>
                  </a:cubicBezTo>
                  <a:close/>
                  <a:moveTo>
                    <a:pt x="18086" y="7638"/>
                  </a:moveTo>
                  <a:lnTo>
                    <a:pt x="18086" y="7638"/>
                  </a:lnTo>
                  <a:cubicBezTo>
                    <a:pt x="17969" y="7922"/>
                    <a:pt x="17808" y="7922"/>
                    <a:pt x="17682" y="7970"/>
                  </a:cubicBezTo>
                  <a:lnTo>
                    <a:pt x="17682" y="7967"/>
                  </a:lnTo>
                  <a:cubicBezTo>
                    <a:pt x="15903" y="8649"/>
                    <a:pt x="14095" y="9243"/>
                    <a:pt x="12270" y="9781"/>
                  </a:cubicBezTo>
                  <a:cubicBezTo>
                    <a:pt x="11089" y="10128"/>
                    <a:pt x="10020" y="10727"/>
                    <a:pt x="8891" y="11188"/>
                  </a:cubicBezTo>
                  <a:cubicBezTo>
                    <a:pt x="8641" y="11294"/>
                    <a:pt x="8391" y="11363"/>
                    <a:pt x="8127" y="11363"/>
                  </a:cubicBezTo>
                  <a:cubicBezTo>
                    <a:pt x="8082" y="11363"/>
                    <a:pt x="8037" y="11361"/>
                    <a:pt x="7992" y="11357"/>
                  </a:cubicBezTo>
                  <a:cubicBezTo>
                    <a:pt x="7857" y="11343"/>
                    <a:pt x="7742" y="11311"/>
                    <a:pt x="7728" y="11151"/>
                  </a:cubicBezTo>
                  <a:cubicBezTo>
                    <a:pt x="7642" y="10351"/>
                    <a:pt x="7361" y="9586"/>
                    <a:pt x="7218" y="8730"/>
                  </a:cubicBezTo>
                  <a:cubicBezTo>
                    <a:pt x="10868" y="8615"/>
                    <a:pt x="14482" y="8520"/>
                    <a:pt x="18086" y="7638"/>
                  </a:cubicBezTo>
                  <a:close/>
                  <a:moveTo>
                    <a:pt x="5724" y="0"/>
                  </a:moveTo>
                  <a:cubicBezTo>
                    <a:pt x="5560" y="0"/>
                    <a:pt x="5393" y="5"/>
                    <a:pt x="5224" y="13"/>
                  </a:cubicBezTo>
                  <a:lnTo>
                    <a:pt x="4227" y="13"/>
                  </a:lnTo>
                  <a:cubicBezTo>
                    <a:pt x="4186" y="13"/>
                    <a:pt x="4143" y="16"/>
                    <a:pt x="4103" y="19"/>
                  </a:cubicBezTo>
                  <a:cubicBezTo>
                    <a:pt x="3559" y="76"/>
                    <a:pt x="3387" y="320"/>
                    <a:pt x="3502" y="861"/>
                  </a:cubicBezTo>
                  <a:cubicBezTo>
                    <a:pt x="3565" y="1174"/>
                    <a:pt x="3728" y="1443"/>
                    <a:pt x="3923" y="1681"/>
                  </a:cubicBezTo>
                  <a:cubicBezTo>
                    <a:pt x="4341" y="2188"/>
                    <a:pt x="4539" y="2807"/>
                    <a:pt x="4825" y="3377"/>
                  </a:cubicBezTo>
                  <a:cubicBezTo>
                    <a:pt x="4897" y="3523"/>
                    <a:pt x="4920" y="3641"/>
                    <a:pt x="4748" y="3741"/>
                  </a:cubicBezTo>
                  <a:cubicBezTo>
                    <a:pt x="3951" y="4225"/>
                    <a:pt x="3295" y="4904"/>
                    <a:pt x="2545" y="5449"/>
                  </a:cubicBezTo>
                  <a:cubicBezTo>
                    <a:pt x="1759" y="6022"/>
                    <a:pt x="1006" y="6646"/>
                    <a:pt x="430" y="7449"/>
                  </a:cubicBezTo>
                  <a:cubicBezTo>
                    <a:pt x="298" y="7635"/>
                    <a:pt x="161" y="7816"/>
                    <a:pt x="95" y="8039"/>
                  </a:cubicBezTo>
                  <a:cubicBezTo>
                    <a:pt x="0" y="8360"/>
                    <a:pt x="106" y="8563"/>
                    <a:pt x="421" y="8661"/>
                  </a:cubicBezTo>
                  <a:cubicBezTo>
                    <a:pt x="643" y="8729"/>
                    <a:pt x="872" y="8736"/>
                    <a:pt x="1102" y="8736"/>
                  </a:cubicBezTo>
                  <a:cubicBezTo>
                    <a:pt x="1164" y="8736"/>
                    <a:pt x="1225" y="8735"/>
                    <a:pt x="1287" y="8735"/>
                  </a:cubicBezTo>
                  <a:cubicBezTo>
                    <a:pt x="2216" y="8735"/>
                    <a:pt x="3146" y="8740"/>
                    <a:pt x="4076" y="8740"/>
                  </a:cubicBezTo>
                  <a:cubicBezTo>
                    <a:pt x="4658" y="8740"/>
                    <a:pt x="5239" y="8738"/>
                    <a:pt x="5820" y="8732"/>
                  </a:cubicBezTo>
                  <a:cubicBezTo>
                    <a:pt x="5824" y="8732"/>
                    <a:pt x="5829" y="8732"/>
                    <a:pt x="5833" y="8732"/>
                  </a:cubicBezTo>
                  <a:cubicBezTo>
                    <a:pt x="6177" y="8732"/>
                    <a:pt x="6348" y="8840"/>
                    <a:pt x="6427" y="9188"/>
                  </a:cubicBezTo>
                  <a:cubicBezTo>
                    <a:pt x="6585" y="9916"/>
                    <a:pt x="6802" y="10629"/>
                    <a:pt x="6880" y="11374"/>
                  </a:cubicBezTo>
                  <a:cubicBezTo>
                    <a:pt x="6951" y="12051"/>
                    <a:pt x="7149" y="12222"/>
                    <a:pt x="7834" y="12254"/>
                  </a:cubicBezTo>
                  <a:cubicBezTo>
                    <a:pt x="7891" y="12257"/>
                    <a:pt x="7949" y="12258"/>
                    <a:pt x="8006" y="12258"/>
                  </a:cubicBezTo>
                  <a:cubicBezTo>
                    <a:pt x="8444" y="12258"/>
                    <a:pt x="8879" y="12172"/>
                    <a:pt x="9284" y="12005"/>
                  </a:cubicBezTo>
                  <a:cubicBezTo>
                    <a:pt x="10184" y="11632"/>
                    <a:pt x="11023" y="11125"/>
                    <a:pt x="11954" y="10833"/>
                  </a:cubicBezTo>
                  <a:cubicBezTo>
                    <a:pt x="13969" y="10202"/>
                    <a:pt x="15983" y="9575"/>
                    <a:pt x="17963" y="8841"/>
                  </a:cubicBezTo>
                  <a:cubicBezTo>
                    <a:pt x="19204" y="8380"/>
                    <a:pt x="20502" y="8093"/>
                    <a:pt x="21720" y="7552"/>
                  </a:cubicBezTo>
                  <a:cubicBezTo>
                    <a:pt x="23307" y="6844"/>
                    <a:pt x="24934" y="6245"/>
                    <a:pt x="26636" y="5859"/>
                  </a:cubicBezTo>
                  <a:cubicBezTo>
                    <a:pt x="26832" y="5816"/>
                    <a:pt x="27014" y="5778"/>
                    <a:pt x="27200" y="5778"/>
                  </a:cubicBezTo>
                  <a:cubicBezTo>
                    <a:pt x="27327" y="5778"/>
                    <a:pt x="27456" y="5796"/>
                    <a:pt x="27594" y="5841"/>
                  </a:cubicBezTo>
                  <a:cubicBezTo>
                    <a:pt x="27705" y="5877"/>
                    <a:pt x="27805" y="5895"/>
                    <a:pt x="27895" y="5895"/>
                  </a:cubicBezTo>
                  <a:cubicBezTo>
                    <a:pt x="28154" y="5895"/>
                    <a:pt x="28325" y="5751"/>
                    <a:pt x="28410" y="5506"/>
                  </a:cubicBezTo>
                  <a:cubicBezTo>
                    <a:pt x="28525" y="5165"/>
                    <a:pt x="28356" y="4890"/>
                    <a:pt x="27897" y="4735"/>
                  </a:cubicBezTo>
                  <a:cubicBezTo>
                    <a:pt x="27052" y="4457"/>
                    <a:pt x="26207" y="4182"/>
                    <a:pt x="25336" y="3993"/>
                  </a:cubicBezTo>
                  <a:cubicBezTo>
                    <a:pt x="23877" y="3672"/>
                    <a:pt x="22407" y="3452"/>
                    <a:pt x="20946" y="3159"/>
                  </a:cubicBezTo>
                  <a:cubicBezTo>
                    <a:pt x="18897" y="2752"/>
                    <a:pt x="16877" y="2185"/>
                    <a:pt x="14817" y="1850"/>
                  </a:cubicBezTo>
                  <a:cubicBezTo>
                    <a:pt x="12868" y="1532"/>
                    <a:pt x="10977" y="1036"/>
                    <a:pt x="9083" y="515"/>
                  </a:cubicBezTo>
                  <a:cubicBezTo>
                    <a:pt x="8013" y="220"/>
                    <a:pt x="6924" y="0"/>
                    <a:pt x="572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3972375" y="3515875"/>
              <a:ext cx="564700" cy="88700"/>
            </a:xfrm>
            <a:custGeom>
              <a:avLst/>
              <a:gdLst/>
              <a:ahLst/>
              <a:cxnLst/>
              <a:rect l="l" t="t" r="r" b="b"/>
              <a:pathLst>
                <a:path w="22588" h="3548" extrusionOk="0">
                  <a:moveTo>
                    <a:pt x="4435" y="0"/>
                  </a:moveTo>
                  <a:cubicBezTo>
                    <a:pt x="3973" y="0"/>
                    <a:pt x="3608" y="158"/>
                    <a:pt x="3275" y="493"/>
                  </a:cubicBezTo>
                  <a:cubicBezTo>
                    <a:pt x="2868" y="903"/>
                    <a:pt x="2413" y="1267"/>
                    <a:pt x="1937" y="1605"/>
                  </a:cubicBezTo>
                  <a:cubicBezTo>
                    <a:pt x="1379" y="2001"/>
                    <a:pt x="883" y="2473"/>
                    <a:pt x="381" y="2935"/>
                  </a:cubicBezTo>
                  <a:cubicBezTo>
                    <a:pt x="224" y="3081"/>
                    <a:pt x="38" y="3221"/>
                    <a:pt x="0" y="3445"/>
                  </a:cubicBezTo>
                  <a:cubicBezTo>
                    <a:pt x="89" y="3519"/>
                    <a:pt x="174" y="3532"/>
                    <a:pt x="256" y="3532"/>
                  </a:cubicBezTo>
                  <a:cubicBezTo>
                    <a:pt x="301" y="3532"/>
                    <a:pt x="344" y="3528"/>
                    <a:pt x="387" y="3528"/>
                  </a:cubicBezTo>
                  <a:cubicBezTo>
                    <a:pt x="4092" y="3525"/>
                    <a:pt x="7800" y="3548"/>
                    <a:pt x="11499" y="3221"/>
                  </a:cubicBezTo>
                  <a:cubicBezTo>
                    <a:pt x="12697" y="3112"/>
                    <a:pt x="13889" y="3012"/>
                    <a:pt x="15063" y="2754"/>
                  </a:cubicBezTo>
                  <a:cubicBezTo>
                    <a:pt x="16396" y="2462"/>
                    <a:pt x="17771" y="2382"/>
                    <a:pt x="19089" y="2003"/>
                  </a:cubicBezTo>
                  <a:cubicBezTo>
                    <a:pt x="19688" y="1832"/>
                    <a:pt x="20298" y="1731"/>
                    <a:pt x="20912" y="1637"/>
                  </a:cubicBezTo>
                  <a:cubicBezTo>
                    <a:pt x="21479" y="1548"/>
                    <a:pt x="22046" y="1433"/>
                    <a:pt x="22588" y="1250"/>
                  </a:cubicBezTo>
                  <a:cubicBezTo>
                    <a:pt x="22582" y="1207"/>
                    <a:pt x="22579" y="1164"/>
                    <a:pt x="22574" y="1124"/>
                  </a:cubicBezTo>
                  <a:cubicBezTo>
                    <a:pt x="22018" y="1101"/>
                    <a:pt x="21462" y="1061"/>
                    <a:pt x="20906" y="1058"/>
                  </a:cubicBezTo>
                  <a:cubicBezTo>
                    <a:pt x="18089" y="1041"/>
                    <a:pt x="15278" y="995"/>
                    <a:pt x="12485" y="525"/>
                  </a:cubicBezTo>
                  <a:cubicBezTo>
                    <a:pt x="10659" y="218"/>
                    <a:pt x="8808" y="293"/>
                    <a:pt x="6969" y="198"/>
                  </a:cubicBezTo>
                  <a:cubicBezTo>
                    <a:pt x="6161" y="155"/>
                    <a:pt x="5358" y="49"/>
                    <a:pt x="4553" y="3"/>
                  </a:cubicBezTo>
                  <a:cubicBezTo>
                    <a:pt x="4513" y="1"/>
                    <a:pt x="4473" y="0"/>
                    <a:pt x="443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1"/>
            <p:cNvSpPr/>
            <p:nvPr/>
          </p:nvSpPr>
          <p:spPr>
            <a:xfrm>
              <a:off x="4056675" y="3433000"/>
              <a:ext cx="405900" cy="86050"/>
            </a:xfrm>
            <a:custGeom>
              <a:avLst/>
              <a:gdLst/>
              <a:ahLst/>
              <a:cxnLst/>
              <a:rect l="l" t="t" r="r" b="b"/>
              <a:pathLst>
                <a:path w="16236" h="3442" extrusionOk="0">
                  <a:moveTo>
                    <a:pt x="894" y="1"/>
                  </a:moveTo>
                  <a:cubicBezTo>
                    <a:pt x="611" y="1"/>
                    <a:pt x="316" y="12"/>
                    <a:pt x="1" y="32"/>
                  </a:cubicBezTo>
                  <a:cubicBezTo>
                    <a:pt x="571" y="731"/>
                    <a:pt x="777" y="1476"/>
                    <a:pt x="1147" y="2141"/>
                  </a:cubicBezTo>
                  <a:cubicBezTo>
                    <a:pt x="1282" y="2381"/>
                    <a:pt x="1433" y="2482"/>
                    <a:pt x="1720" y="2510"/>
                  </a:cubicBezTo>
                  <a:cubicBezTo>
                    <a:pt x="3431" y="2694"/>
                    <a:pt x="5150" y="2657"/>
                    <a:pt x="6863" y="2731"/>
                  </a:cubicBezTo>
                  <a:cubicBezTo>
                    <a:pt x="7628" y="2768"/>
                    <a:pt x="8391" y="2811"/>
                    <a:pt x="9147" y="2934"/>
                  </a:cubicBezTo>
                  <a:cubicBezTo>
                    <a:pt x="11278" y="3273"/>
                    <a:pt x="13431" y="3442"/>
                    <a:pt x="15587" y="3442"/>
                  </a:cubicBezTo>
                  <a:cubicBezTo>
                    <a:pt x="15622" y="3442"/>
                    <a:pt x="15658" y="3442"/>
                    <a:pt x="15694" y="3442"/>
                  </a:cubicBezTo>
                  <a:cubicBezTo>
                    <a:pt x="15838" y="3442"/>
                    <a:pt x="15984" y="3427"/>
                    <a:pt x="16236" y="3416"/>
                  </a:cubicBezTo>
                  <a:cubicBezTo>
                    <a:pt x="16064" y="3321"/>
                    <a:pt x="16012" y="3278"/>
                    <a:pt x="15958" y="3264"/>
                  </a:cubicBezTo>
                  <a:cubicBezTo>
                    <a:pt x="14001" y="2826"/>
                    <a:pt x="12052" y="2347"/>
                    <a:pt x="10084" y="1966"/>
                  </a:cubicBezTo>
                  <a:cubicBezTo>
                    <a:pt x="8419" y="1645"/>
                    <a:pt x="6746" y="1402"/>
                    <a:pt x="5133" y="849"/>
                  </a:cubicBezTo>
                  <a:cubicBezTo>
                    <a:pt x="4250" y="551"/>
                    <a:pt x="3339" y="356"/>
                    <a:pt x="2433" y="155"/>
                  </a:cubicBezTo>
                  <a:cubicBezTo>
                    <a:pt x="1937" y="44"/>
                    <a:pt x="1440" y="1"/>
                    <a:pt x="89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1"/>
            <p:cNvSpPr/>
            <p:nvPr/>
          </p:nvSpPr>
          <p:spPr>
            <a:xfrm>
              <a:off x="4120425" y="3598175"/>
              <a:ext cx="271825" cy="93100"/>
            </a:xfrm>
            <a:custGeom>
              <a:avLst/>
              <a:gdLst/>
              <a:ahLst/>
              <a:cxnLst/>
              <a:rect l="l" t="t" r="r" b="b"/>
              <a:pathLst>
                <a:path w="10873" h="3724" extrusionOk="0">
                  <a:moveTo>
                    <a:pt x="10872" y="1"/>
                  </a:moveTo>
                  <a:cubicBezTo>
                    <a:pt x="7265" y="883"/>
                    <a:pt x="3651" y="978"/>
                    <a:pt x="1" y="1090"/>
                  </a:cubicBezTo>
                  <a:cubicBezTo>
                    <a:pt x="147" y="1946"/>
                    <a:pt x="425" y="2712"/>
                    <a:pt x="511" y="3514"/>
                  </a:cubicBezTo>
                  <a:cubicBezTo>
                    <a:pt x="528" y="3671"/>
                    <a:pt x="640" y="3703"/>
                    <a:pt x="775" y="3717"/>
                  </a:cubicBezTo>
                  <a:cubicBezTo>
                    <a:pt x="821" y="3721"/>
                    <a:pt x="866" y="3723"/>
                    <a:pt x="911" y="3723"/>
                  </a:cubicBezTo>
                  <a:cubicBezTo>
                    <a:pt x="1176" y="3723"/>
                    <a:pt x="1424" y="3654"/>
                    <a:pt x="1674" y="3551"/>
                  </a:cubicBezTo>
                  <a:cubicBezTo>
                    <a:pt x="2806" y="3087"/>
                    <a:pt x="3872" y="2488"/>
                    <a:pt x="5053" y="2141"/>
                  </a:cubicBezTo>
                  <a:cubicBezTo>
                    <a:pt x="6881" y="1606"/>
                    <a:pt x="8686" y="1012"/>
                    <a:pt x="10465" y="330"/>
                  </a:cubicBezTo>
                  <a:cubicBezTo>
                    <a:pt x="10591" y="282"/>
                    <a:pt x="10752" y="282"/>
                    <a:pt x="108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1"/>
            <p:cNvSpPr/>
            <p:nvPr/>
          </p:nvSpPr>
          <p:spPr>
            <a:xfrm>
              <a:off x="4229650" y="3741300"/>
              <a:ext cx="56075" cy="37525"/>
            </a:xfrm>
            <a:custGeom>
              <a:avLst/>
              <a:gdLst/>
              <a:ahLst/>
              <a:cxnLst/>
              <a:rect l="l" t="t" r="r" b="b"/>
              <a:pathLst>
                <a:path w="2243" h="1501" extrusionOk="0">
                  <a:moveTo>
                    <a:pt x="1652" y="9"/>
                  </a:moveTo>
                  <a:cubicBezTo>
                    <a:pt x="1096" y="90"/>
                    <a:pt x="575" y="333"/>
                    <a:pt x="156" y="712"/>
                  </a:cubicBezTo>
                  <a:cubicBezTo>
                    <a:pt x="45" y="812"/>
                    <a:pt x="10" y="955"/>
                    <a:pt x="7" y="1104"/>
                  </a:cubicBezTo>
                  <a:cubicBezTo>
                    <a:pt x="0" y="1333"/>
                    <a:pt x="123" y="1501"/>
                    <a:pt x="302" y="1501"/>
                  </a:cubicBezTo>
                  <a:cubicBezTo>
                    <a:pt x="342" y="1501"/>
                    <a:pt x="386" y="1492"/>
                    <a:pt x="431" y="1474"/>
                  </a:cubicBezTo>
                  <a:cubicBezTo>
                    <a:pt x="941" y="1256"/>
                    <a:pt x="1440" y="1010"/>
                    <a:pt x="1921" y="734"/>
                  </a:cubicBezTo>
                  <a:cubicBezTo>
                    <a:pt x="2102" y="637"/>
                    <a:pt x="2242" y="402"/>
                    <a:pt x="2185" y="213"/>
                  </a:cubicBezTo>
                  <a:cubicBezTo>
                    <a:pt x="2119" y="1"/>
                    <a:pt x="1844" y="47"/>
                    <a:pt x="1652" y="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1"/>
            <p:cNvSpPr/>
            <p:nvPr/>
          </p:nvSpPr>
          <p:spPr>
            <a:xfrm>
              <a:off x="4228025" y="3949750"/>
              <a:ext cx="27475" cy="69300"/>
            </a:xfrm>
            <a:custGeom>
              <a:avLst/>
              <a:gdLst/>
              <a:ahLst/>
              <a:cxnLst/>
              <a:rect l="l" t="t" r="r" b="b"/>
              <a:pathLst>
                <a:path w="1099" h="2772" extrusionOk="0">
                  <a:moveTo>
                    <a:pt x="697" y="0"/>
                  </a:moveTo>
                  <a:cubicBezTo>
                    <a:pt x="690" y="0"/>
                    <a:pt x="682" y="1"/>
                    <a:pt x="674" y="1"/>
                  </a:cubicBezTo>
                  <a:cubicBezTo>
                    <a:pt x="476" y="13"/>
                    <a:pt x="428" y="193"/>
                    <a:pt x="382" y="351"/>
                  </a:cubicBezTo>
                  <a:cubicBezTo>
                    <a:pt x="367" y="411"/>
                    <a:pt x="356" y="471"/>
                    <a:pt x="350" y="534"/>
                  </a:cubicBezTo>
                  <a:cubicBezTo>
                    <a:pt x="256" y="1101"/>
                    <a:pt x="221" y="1680"/>
                    <a:pt x="55" y="2236"/>
                  </a:cubicBezTo>
                  <a:cubicBezTo>
                    <a:pt x="1" y="2417"/>
                    <a:pt x="9" y="2603"/>
                    <a:pt x="153" y="2772"/>
                  </a:cubicBezTo>
                  <a:cubicBezTo>
                    <a:pt x="485" y="2669"/>
                    <a:pt x="749" y="2483"/>
                    <a:pt x="863" y="2153"/>
                  </a:cubicBezTo>
                  <a:cubicBezTo>
                    <a:pt x="1070" y="1557"/>
                    <a:pt x="1098" y="944"/>
                    <a:pt x="981" y="328"/>
                  </a:cubicBezTo>
                  <a:cubicBezTo>
                    <a:pt x="948" y="165"/>
                    <a:pt x="883" y="0"/>
                    <a:pt x="6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1"/>
            <p:cNvSpPr/>
            <p:nvPr/>
          </p:nvSpPr>
          <p:spPr>
            <a:xfrm>
              <a:off x="4190200" y="3803075"/>
              <a:ext cx="63725" cy="89500"/>
            </a:xfrm>
            <a:custGeom>
              <a:avLst/>
              <a:gdLst/>
              <a:ahLst/>
              <a:cxnLst/>
              <a:rect l="l" t="t" r="r" b="b"/>
              <a:pathLst>
                <a:path w="2549" h="3580" extrusionOk="0">
                  <a:moveTo>
                    <a:pt x="486" y="1"/>
                  </a:moveTo>
                  <a:cubicBezTo>
                    <a:pt x="421" y="1"/>
                    <a:pt x="353" y="21"/>
                    <a:pt x="282" y="71"/>
                  </a:cubicBezTo>
                  <a:cubicBezTo>
                    <a:pt x="1" y="272"/>
                    <a:pt x="204" y="527"/>
                    <a:pt x="316" y="731"/>
                  </a:cubicBezTo>
                  <a:cubicBezTo>
                    <a:pt x="766" y="1541"/>
                    <a:pt x="1316" y="2295"/>
                    <a:pt x="1677" y="3155"/>
                  </a:cubicBezTo>
                  <a:cubicBezTo>
                    <a:pt x="1723" y="3246"/>
                    <a:pt x="1780" y="3335"/>
                    <a:pt x="1852" y="3410"/>
                  </a:cubicBezTo>
                  <a:cubicBezTo>
                    <a:pt x="1934" y="3507"/>
                    <a:pt x="2034" y="3579"/>
                    <a:pt x="2153" y="3579"/>
                  </a:cubicBezTo>
                  <a:cubicBezTo>
                    <a:pt x="2196" y="3579"/>
                    <a:pt x="2240" y="3570"/>
                    <a:pt x="2287" y="3550"/>
                  </a:cubicBezTo>
                  <a:cubicBezTo>
                    <a:pt x="2482" y="3467"/>
                    <a:pt x="2548" y="3301"/>
                    <a:pt x="2548" y="3083"/>
                  </a:cubicBezTo>
                  <a:cubicBezTo>
                    <a:pt x="2534" y="3006"/>
                    <a:pt x="2514" y="2934"/>
                    <a:pt x="2488" y="2862"/>
                  </a:cubicBezTo>
                  <a:cubicBezTo>
                    <a:pt x="2101" y="1925"/>
                    <a:pt x="1574" y="1054"/>
                    <a:pt x="918" y="281"/>
                  </a:cubicBezTo>
                  <a:cubicBezTo>
                    <a:pt x="803" y="147"/>
                    <a:pt x="657" y="1"/>
                    <a:pt x="4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1"/>
            <p:cNvSpPr/>
            <p:nvPr/>
          </p:nvSpPr>
          <p:spPr>
            <a:xfrm>
              <a:off x="4133400" y="3856425"/>
              <a:ext cx="49375" cy="64350"/>
            </a:xfrm>
            <a:custGeom>
              <a:avLst/>
              <a:gdLst/>
              <a:ahLst/>
              <a:cxnLst/>
              <a:rect l="l" t="t" r="r" b="b"/>
              <a:pathLst>
                <a:path w="1975" h="2574" extrusionOk="0">
                  <a:moveTo>
                    <a:pt x="1684" y="1"/>
                  </a:moveTo>
                  <a:cubicBezTo>
                    <a:pt x="1638" y="1"/>
                    <a:pt x="1588" y="13"/>
                    <a:pt x="1536" y="41"/>
                  </a:cubicBezTo>
                  <a:cubicBezTo>
                    <a:pt x="863" y="387"/>
                    <a:pt x="379" y="940"/>
                    <a:pt x="35" y="1608"/>
                  </a:cubicBezTo>
                  <a:cubicBezTo>
                    <a:pt x="1" y="1677"/>
                    <a:pt x="15" y="1771"/>
                    <a:pt x="6" y="1872"/>
                  </a:cubicBezTo>
                  <a:cubicBezTo>
                    <a:pt x="21" y="1978"/>
                    <a:pt x="18" y="2104"/>
                    <a:pt x="55" y="2218"/>
                  </a:cubicBezTo>
                  <a:cubicBezTo>
                    <a:pt x="112" y="2396"/>
                    <a:pt x="201" y="2574"/>
                    <a:pt x="428" y="2574"/>
                  </a:cubicBezTo>
                  <a:cubicBezTo>
                    <a:pt x="430" y="2574"/>
                    <a:pt x="432" y="2574"/>
                    <a:pt x="434" y="2574"/>
                  </a:cubicBezTo>
                  <a:cubicBezTo>
                    <a:pt x="617" y="2574"/>
                    <a:pt x="772" y="2449"/>
                    <a:pt x="794" y="2296"/>
                  </a:cubicBezTo>
                  <a:cubicBezTo>
                    <a:pt x="877" y="1754"/>
                    <a:pt x="1299" y="1465"/>
                    <a:pt x="1608" y="1087"/>
                  </a:cubicBezTo>
                  <a:cubicBezTo>
                    <a:pt x="1777" y="880"/>
                    <a:pt x="1946" y="668"/>
                    <a:pt x="1963" y="385"/>
                  </a:cubicBezTo>
                  <a:cubicBezTo>
                    <a:pt x="1975" y="165"/>
                    <a:pt x="1852" y="1"/>
                    <a:pt x="16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1"/>
            <p:cNvSpPr/>
            <p:nvPr/>
          </p:nvSpPr>
          <p:spPr>
            <a:xfrm>
              <a:off x="4104250" y="4067175"/>
              <a:ext cx="73800" cy="30625"/>
            </a:xfrm>
            <a:custGeom>
              <a:avLst/>
              <a:gdLst/>
              <a:ahLst/>
              <a:cxnLst/>
              <a:rect l="l" t="t" r="r" b="b"/>
              <a:pathLst>
                <a:path w="2952" h="1225" extrusionOk="0">
                  <a:moveTo>
                    <a:pt x="2407" y="0"/>
                  </a:moveTo>
                  <a:cubicBezTo>
                    <a:pt x="1917" y="58"/>
                    <a:pt x="1402" y="104"/>
                    <a:pt x="909" y="253"/>
                  </a:cubicBezTo>
                  <a:cubicBezTo>
                    <a:pt x="674" y="324"/>
                    <a:pt x="442" y="410"/>
                    <a:pt x="215" y="508"/>
                  </a:cubicBezTo>
                  <a:cubicBezTo>
                    <a:pt x="75" y="568"/>
                    <a:pt x="0" y="700"/>
                    <a:pt x="15" y="857"/>
                  </a:cubicBezTo>
                  <a:cubicBezTo>
                    <a:pt x="29" y="1018"/>
                    <a:pt x="129" y="1118"/>
                    <a:pt x="281" y="1161"/>
                  </a:cubicBezTo>
                  <a:cubicBezTo>
                    <a:pt x="379" y="1190"/>
                    <a:pt x="486" y="1224"/>
                    <a:pt x="590" y="1224"/>
                  </a:cubicBezTo>
                  <a:cubicBezTo>
                    <a:pt x="608" y="1224"/>
                    <a:pt x="625" y="1223"/>
                    <a:pt x="642" y="1221"/>
                  </a:cubicBezTo>
                  <a:cubicBezTo>
                    <a:pt x="1336" y="1147"/>
                    <a:pt x="2012" y="935"/>
                    <a:pt x="2622" y="594"/>
                  </a:cubicBezTo>
                  <a:cubicBezTo>
                    <a:pt x="2786" y="505"/>
                    <a:pt x="2952" y="344"/>
                    <a:pt x="2900" y="149"/>
                  </a:cubicBezTo>
                  <a:cubicBezTo>
                    <a:pt x="2868" y="27"/>
                    <a:pt x="2789" y="4"/>
                    <a:pt x="2695" y="4"/>
                  </a:cubicBezTo>
                  <a:cubicBezTo>
                    <a:pt x="2637" y="4"/>
                    <a:pt x="2573" y="13"/>
                    <a:pt x="2512" y="13"/>
                  </a:cubicBezTo>
                  <a:cubicBezTo>
                    <a:pt x="2476" y="13"/>
                    <a:pt x="2440" y="10"/>
                    <a:pt x="24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1"/>
            <p:cNvSpPr/>
            <p:nvPr/>
          </p:nvSpPr>
          <p:spPr>
            <a:xfrm>
              <a:off x="4048150" y="3756850"/>
              <a:ext cx="123025" cy="41125"/>
            </a:xfrm>
            <a:custGeom>
              <a:avLst/>
              <a:gdLst/>
              <a:ahLst/>
              <a:cxnLst/>
              <a:rect l="l" t="t" r="r" b="b"/>
              <a:pathLst>
                <a:path w="4921" h="1645" extrusionOk="0">
                  <a:moveTo>
                    <a:pt x="3663" y="1"/>
                  </a:moveTo>
                  <a:cubicBezTo>
                    <a:pt x="3233" y="49"/>
                    <a:pt x="2700" y="110"/>
                    <a:pt x="2164" y="153"/>
                  </a:cubicBezTo>
                  <a:cubicBezTo>
                    <a:pt x="1462" y="207"/>
                    <a:pt x="869" y="557"/>
                    <a:pt x="319" y="975"/>
                  </a:cubicBezTo>
                  <a:cubicBezTo>
                    <a:pt x="150" y="1107"/>
                    <a:pt x="1" y="1293"/>
                    <a:pt x="93" y="1508"/>
                  </a:cubicBezTo>
                  <a:cubicBezTo>
                    <a:pt x="138" y="1612"/>
                    <a:pt x="208" y="1645"/>
                    <a:pt x="285" y="1645"/>
                  </a:cubicBezTo>
                  <a:cubicBezTo>
                    <a:pt x="383" y="1645"/>
                    <a:pt x="493" y="1592"/>
                    <a:pt x="580" y="1568"/>
                  </a:cubicBezTo>
                  <a:cubicBezTo>
                    <a:pt x="1497" y="1313"/>
                    <a:pt x="2408" y="1058"/>
                    <a:pt x="3370" y="1029"/>
                  </a:cubicBezTo>
                  <a:cubicBezTo>
                    <a:pt x="3574" y="1026"/>
                    <a:pt x="3780" y="986"/>
                    <a:pt x="3984" y="958"/>
                  </a:cubicBezTo>
                  <a:cubicBezTo>
                    <a:pt x="4210" y="929"/>
                    <a:pt x="4434" y="883"/>
                    <a:pt x="4634" y="769"/>
                  </a:cubicBezTo>
                  <a:cubicBezTo>
                    <a:pt x="4752" y="697"/>
                    <a:pt x="4921" y="648"/>
                    <a:pt x="4906" y="468"/>
                  </a:cubicBezTo>
                  <a:cubicBezTo>
                    <a:pt x="4901" y="330"/>
                    <a:pt x="4763" y="279"/>
                    <a:pt x="4660" y="213"/>
                  </a:cubicBezTo>
                  <a:cubicBezTo>
                    <a:pt x="4385" y="55"/>
                    <a:pt x="4078" y="4"/>
                    <a:pt x="366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1"/>
            <p:cNvSpPr/>
            <p:nvPr/>
          </p:nvSpPr>
          <p:spPr>
            <a:xfrm>
              <a:off x="4087125" y="3970325"/>
              <a:ext cx="19800" cy="59525"/>
            </a:xfrm>
            <a:custGeom>
              <a:avLst/>
              <a:gdLst/>
              <a:ahLst/>
              <a:cxnLst/>
              <a:rect l="l" t="t" r="r" b="b"/>
              <a:pathLst>
                <a:path w="792" h="2381" extrusionOk="0">
                  <a:moveTo>
                    <a:pt x="588" y="0"/>
                  </a:moveTo>
                  <a:cubicBezTo>
                    <a:pt x="207" y="32"/>
                    <a:pt x="29" y="238"/>
                    <a:pt x="15" y="565"/>
                  </a:cubicBezTo>
                  <a:cubicBezTo>
                    <a:pt x="1" y="975"/>
                    <a:pt x="6" y="1390"/>
                    <a:pt x="18" y="1800"/>
                  </a:cubicBezTo>
                  <a:cubicBezTo>
                    <a:pt x="23" y="2041"/>
                    <a:pt x="135" y="2241"/>
                    <a:pt x="364" y="2341"/>
                  </a:cubicBezTo>
                  <a:cubicBezTo>
                    <a:pt x="415" y="2364"/>
                    <a:pt x="468" y="2380"/>
                    <a:pt x="516" y="2380"/>
                  </a:cubicBezTo>
                  <a:cubicBezTo>
                    <a:pt x="596" y="2380"/>
                    <a:pt x="660" y="2334"/>
                    <a:pt x="665" y="2190"/>
                  </a:cubicBezTo>
                  <a:cubicBezTo>
                    <a:pt x="694" y="1473"/>
                    <a:pt x="791" y="751"/>
                    <a:pt x="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1"/>
            <p:cNvSpPr/>
            <p:nvPr/>
          </p:nvSpPr>
          <p:spPr>
            <a:xfrm>
              <a:off x="3968150" y="3854200"/>
              <a:ext cx="43150" cy="72200"/>
            </a:xfrm>
            <a:custGeom>
              <a:avLst/>
              <a:gdLst/>
              <a:ahLst/>
              <a:cxnLst/>
              <a:rect l="l" t="t" r="r" b="b"/>
              <a:pathLst>
                <a:path w="1726" h="2888" extrusionOk="0">
                  <a:moveTo>
                    <a:pt x="1588" y="1"/>
                  </a:moveTo>
                  <a:cubicBezTo>
                    <a:pt x="633" y="611"/>
                    <a:pt x="129" y="1433"/>
                    <a:pt x="6" y="2496"/>
                  </a:cubicBezTo>
                  <a:cubicBezTo>
                    <a:pt x="0" y="2580"/>
                    <a:pt x="12" y="2660"/>
                    <a:pt x="40" y="2737"/>
                  </a:cubicBezTo>
                  <a:cubicBezTo>
                    <a:pt x="69" y="2827"/>
                    <a:pt x="114" y="2888"/>
                    <a:pt x="175" y="2888"/>
                  </a:cubicBezTo>
                  <a:cubicBezTo>
                    <a:pt x="211" y="2888"/>
                    <a:pt x="253" y="2866"/>
                    <a:pt x="301" y="2817"/>
                  </a:cubicBezTo>
                  <a:cubicBezTo>
                    <a:pt x="883" y="2219"/>
                    <a:pt x="1244" y="1479"/>
                    <a:pt x="1619" y="754"/>
                  </a:cubicBezTo>
                  <a:cubicBezTo>
                    <a:pt x="1725" y="551"/>
                    <a:pt x="1714" y="310"/>
                    <a:pt x="1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1"/>
            <p:cNvSpPr/>
            <p:nvPr/>
          </p:nvSpPr>
          <p:spPr>
            <a:xfrm>
              <a:off x="3885050" y="4050925"/>
              <a:ext cx="48025" cy="68400"/>
            </a:xfrm>
            <a:custGeom>
              <a:avLst/>
              <a:gdLst/>
              <a:ahLst/>
              <a:cxnLst/>
              <a:rect l="l" t="t" r="r" b="b"/>
              <a:pathLst>
                <a:path w="1921" h="2736" extrusionOk="0">
                  <a:moveTo>
                    <a:pt x="1680" y="0"/>
                  </a:moveTo>
                  <a:lnTo>
                    <a:pt x="1680" y="0"/>
                  </a:lnTo>
                  <a:cubicBezTo>
                    <a:pt x="935" y="544"/>
                    <a:pt x="445" y="1238"/>
                    <a:pt x="101" y="2043"/>
                  </a:cubicBezTo>
                  <a:cubicBezTo>
                    <a:pt x="0" y="2269"/>
                    <a:pt x="66" y="2490"/>
                    <a:pt x="273" y="2648"/>
                  </a:cubicBezTo>
                  <a:cubicBezTo>
                    <a:pt x="345" y="2704"/>
                    <a:pt x="425" y="2736"/>
                    <a:pt x="496" y="2736"/>
                  </a:cubicBezTo>
                  <a:cubicBezTo>
                    <a:pt x="581" y="2736"/>
                    <a:pt x="654" y="2691"/>
                    <a:pt x="688" y="2590"/>
                  </a:cubicBezTo>
                  <a:cubicBezTo>
                    <a:pt x="883" y="1983"/>
                    <a:pt x="1353" y="1553"/>
                    <a:pt x="1657" y="1020"/>
                  </a:cubicBezTo>
                  <a:cubicBezTo>
                    <a:pt x="1828" y="725"/>
                    <a:pt x="1920" y="415"/>
                    <a:pt x="16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1"/>
            <p:cNvSpPr/>
            <p:nvPr/>
          </p:nvSpPr>
          <p:spPr>
            <a:xfrm>
              <a:off x="3807050" y="4181350"/>
              <a:ext cx="46925" cy="49975"/>
            </a:xfrm>
            <a:custGeom>
              <a:avLst/>
              <a:gdLst/>
              <a:ahLst/>
              <a:cxnLst/>
              <a:rect l="l" t="t" r="r" b="b"/>
              <a:pathLst>
                <a:path w="1877" h="1999" extrusionOk="0">
                  <a:moveTo>
                    <a:pt x="1453" y="1"/>
                  </a:moveTo>
                  <a:cubicBezTo>
                    <a:pt x="1235" y="1"/>
                    <a:pt x="1049" y="84"/>
                    <a:pt x="920" y="256"/>
                  </a:cubicBezTo>
                  <a:cubicBezTo>
                    <a:pt x="653" y="623"/>
                    <a:pt x="398" y="992"/>
                    <a:pt x="149" y="1368"/>
                  </a:cubicBezTo>
                  <a:cubicBezTo>
                    <a:pt x="26" y="1554"/>
                    <a:pt x="0" y="1760"/>
                    <a:pt x="203" y="1912"/>
                  </a:cubicBezTo>
                  <a:cubicBezTo>
                    <a:pt x="285" y="1972"/>
                    <a:pt x="366" y="1999"/>
                    <a:pt x="442" y="1999"/>
                  </a:cubicBezTo>
                  <a:cubicBezTo>
                    <a:pt x="559" y="1999"/>
                    <a:pt x="668" y="1937"/>
                    <a:pt x="759" y="1840"/>
                  </a:cubicBezTo>
                  <a:cubicBezTo>
                    <a:pt x="1146" y="1413"/>
                    <a:pt x="1487" y="949"/>
                    <a:pt x="1739" y="434"/>
                  </a:cubicBezTo>
                  <a:cubicBezTo>
                    <a:pt x="1877" y="156"/>
                    <a:pt x="1754" y="1"/>
                    <a:pt x="14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0" name="Google Shape;150;p1"/>
          <p:cNvGrpSpPr/>
          <p:nvPr/>
        </p:nvGrpSpPr>
        <p:grpSpPr>
          <a:xfrm>
            <a:off x="1459834" y="1462099"/>
            <a:ext cx="1683446" cy="1431263"/>
            <a:chOff x="1168000" y="1750950"/>
            <a:chExt cx="405425" cy="344700"/>
          </a:xfrm>
        </p:grpSpPr>
        <p:sp>
          <p:nvSpPr>
            <p:cNvPr id="151" name="Google Shape;151;p1"/>
            <p:cNvSpPr/>
            <p:nvPr/>
          </p:nvSpPr>
          <p:spPr>
            <a:xfrm>
              <a:off x="1364750" y="1767600"/>
              <a:ext cx="190525" cy="258100"/>
            </a:xfrm>
            <a:custGeom>
              <a:avLst/>
              <a:gdLst/>
              <a:ahLst/>
              <a:cxnLst/>
              <a:rect l="l" t="t" r="r" b="b"/>
              <a:pathLst>
                <a:path w="7621" h="10324" extrusionOk="0">
                  <a:moveTo>
                    <a:pt x="5239" y="1"/>
                  </a:moveTo>
                  <a:cubicBezTo>
                    <a:pt x="5025" y="1"/>
                    <a:pt x="4810" y="60"/>
                    <a:pt x="4596" y="84"/>
                  </a:cubicBezTo>
                  <a:cubicBezTo>
                    <a:pt x="4251" y="132"/>
                    <a:pt x="3917" y="191"/>
                    <a:pt x="3572" y="239"/>
                  </a:cubicBezTo>
                  <a:cubicBezTo>
                    <a:pt x="3346" y="263"/>
                    <a:pt x="3120" y="334"/>
                    <a:pt x="2905" y="394"/>
                  </a:cubicBezTo>
                  <a:cubicBezTo>
                    <a:pt x="2489" y="513"/>
                    <a:pt x="2084" y="668"/>
                    <a:pt x="1691" y="858"/>
                  </a:cubicBezTo>
                  <a:cubicBezTo>
                    <a:pt x="1619" y="906"/>
                    <a:pt x="1536" y="906"/>
                    <a:pt x="1441" y="918"/>
                  </a:cubicBezTo>
                  <a:cubicBezTo>
                    <a:pt x="1238" y="953"/>
                    <a:pt x="1060" y="1049"/>
                    <a:pt x="905" y="1191"/>
                  </a:cubicBezTo>
                  <a:cubicBezTo>
                    <a:pt x="595" y="1501"/>
                    <a:pt x="238" y="1787"/>
                    <a:pt x="84" y="2227"/>
                  </a:cubicBezTo>
                  <a:cubicBezTo>
                    <a:pt x="72" y="2287"/>
                    <a:pt x="24" y="2323"/>
                    <a:pt x="0" y="2358"/>
                  </a:cubicBezTo>
                  <a:cubicBezTo>
                    <a:pt x="131" y="3227"/>
                    <a:pt x="262" y="4025"/>
                    <a:pt x="405" y="4835"/>
                  </a:cubicBezTo>
                  <a:cubicBezTo>
                    <a:pt x="441" y="5121"/>
                    <a:pt x="524" y="5406"/>
                    <a:pt x="595" y="5668"/>
                  </a:cubicBezTo>
                  <a:cubicBezTo>
                    <a:pt x="703" y="6037"/>
                    <a:pt x="786" y="6418"/>
                    <a:pt x="846" y="6799"/>
                  </a:cubicBezTo>
                  <a:cubicBezTo>
                    <a:pt x="893" y="7097"/>
                    <a:pt x="941" y="7395"/>
                    <a:pt x="1012" y="7692"/>
                  </a:cubicBezTo>
                  <a:cubicBezTo>
                    <a:pt x="1238" y="8514"/>
                    <a:pt x="1500" y="9312"/>
                    <a:pt x="1596" y="10169"/>
                  </a:cubicBezTo>
                  <a:cubicBezTo>
                    <a:pt x="1608" y="10240"/>
                    <a:pt x="1608" y="10312"/>
                    <a:pt x="1727" y="10324"/>
                  </a:cubicBezTo>
                  <a:cubicBezTo>
                    <a:pt x="2036" y="10085"/>
                    <a:pt x="2393" y="9907"/>
                    <a:pt x="2631" y="9573"/>
                  </a:cubicBezTo>
                  <a:cubicBezTo>
                    <a:pt x="2739" y="9419"/>
                    <a:pt x="2917" y="9312"/>
                    <a:pt x="3096" y="9276"/>
                  </a:cubicBezTo>
                  <a:cubicBezTo>
                    <a:pt x="3441" y="9181"/>
                    <a:pt x="3763" y="9050"/>
                    <a:pt x="4096" y="8883"/>
                  </a:cubicBezTo>
                  <a:cubicBezTo>
                    <a:pt x="4191" y="8835"/>
                    <a:pt x="4310" y="8811"/>
                    <a:pt x="4417" y="8800"/>
                  </a:cubicBezTo>
                  <a:cubicBezTo>
                    <a:pt x="5072" y="8692"/>
                    <a:pt x="5727" y="8597"/>
                    <a:pt x="6382" y="8514"/>
                  </a:cubicBezTo>
                  <a:cubicBezTo>
                    <a:pt x="6463" y="8506"/>
                    <a:pt x="6545" y="8486"/>
                    <a:pt x="6622" y="8486"/>
                  </a:cubicBezTo>
                  <a:cubicBezTo>
                    <a:pt x="6658" y="8486"/>
                    <a:pt x="6693" y="8491"/>
                    <a:pt x="6727" y="8502"/>
                  </a:cubicBezTo>
                  <a:cubicBezTo>
                    <a:pt x="6989" y="8573"/>
                    <a:pt x="7263" y="8526"/>
                    <a:pt x="7525" y="8585"/>
                  </a:cubicBezTo>
                  <a:cubicBezTo>
                    <a:pt x="7549" y="8585"/>
                    <a:pt x="7573" y="8561"/>
                    <a:pt x="7620" y="8526"/>
                  </a:cubicBezTo>
                  <a:cubicBezTo>
                    <a:pt x="7489" y="8180"/>
                    <a:pt x="7442" y="7788"/>
                    <a:pt x="7382" y="7383"/>
                  </a:cubicBezTo>
                  <a:cubicBezTo>
                    <a:pt x="7323" y="7026"/>
                    <a:pt x="7275" y="6668"/>
                    <a:pt x="7215" y="6311"/>
                  </a:cubicBezTo>
                  <a:cubicBezTo>
                    <a:pt x="7203" y="6156"/>
                    <a:pt x="7192" y="6014"/>
                    <a:pt x="7132" y="5894"/>
                  </a:cubicBezTo>
                  <a:cubicBezTo>
                    <a:pt x="6930" y="5406"/>
                    <a:pt x="6894" y="4882"/>
                    <a:pt x="6811" y="4370"/>
                  </a:cubicBezTo>
                  <a:cubicBezTo>
                    <a:pt x="6787" y="4228"/>
                    <a:pt x="6775" y="4061"/>
                    <a:pt x="6715" y="3918"/>
                  </a:cubicBezTo>
                  <a:cubicBezTo>
                    <a:pt x="6596" y="3597"/>
                    <a:pt x="6537" y="3275"/>
                    <a:pt x="6489" y="2942"/>
                  </a:cubicBezTo>
                  <a:lnTo>
                    <a:pt x="6358" y="1965"/>
                  </a:lnTo>
                  <a:cubicBezTo>
                    <a:pt x="6322" y="1811"/>
                    <a:pt x="6299" y="1644"/>
                    <a:pt x="6239" y="1501"/>
                  </a:cubicBezTo>
                  <a:cubicBezTo>
                    <a:pt x="6144" y="1311"/>
                    <a:pt x="6096" y="1096"/>
                    <a:pt x="6072" y="870"/>
                  </a:cubicBezTo>
                  <a:cubicBezTo>
                    <a:pt x="6060" y="703"/>
                    <a:pt x="6025" y="501"/>
                    <a:pt x="6001" y="322"/>
                  </a:cubicBezTo>
                  <a:cubicBezTo>
                    <a:pt x="5977" y="239"/>
                    <a:pt x="5941" y="144"/>
                    <a:pt x="5906" y="60"/>
                  </a:cubicBezTo>
                  <a:cubicBezTo>
                    <a:pt x="5668" y="25"/>
                    <a:pt x="5465" y="1"/>
                    <a:pt x="5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1"/>
            <p:cNvSpPr/>
            <p:nvPr/>
          </p:nvSpPr>
          <p:spPr>
            <a:xfrm>
              <a:off x="1182875" y="1809700"/>
              <a:ext cx="204525" cy="245175"/>
            </a:xfrm>
            <a:custGeom>
              <a:avLst/>
              <a:gdLst/>
              <a:ahLst/>
              <a:cxnLst/>
              <a:rect l="l" t="t" r="r" b="b"/>
              <a:pathLst>
                <a:path w="8181" h="9807" extrusionOk="0">
                  <a:moveTo>
                    <a:pt x="4383" y="1"/>
                  </a:moveTo>
                  <a:cubicBezTo>
                    <a:pt x="3995" y="1"/>
                    <a:pt x="3611" y="79"/>
                    <a:pt x="3227" y="139"/>
                  </a:cubicBezTo>
                  <a:cubicBezTo>
                    <a:pt x="2286" y="317"/>
                    <a:pt x="1382" y="615"/>
                    <a:pt x="501" y="948"/>
                  </a:cubicBezTo>
                  <a:cubicBezTo>
                    <a:pt x="322" y="1008"/>
                    <a:pt x="179" y="1115"/>
                    <a:pt x="0" y="1198"/>
                  </a:cubicBezTo>
                  <a:cubicBezTo>
                    <a:pt x="72" y="1317"/>
                    <a:pt x="108" y="1412"/>
                    <a:pt x="179" y="1484"/>
                  </a:cubicBezTo>
                  <a:cubicBezTo>
                    <a:pt x="322" y="1663"/>
                    <a:pt x="405" y="1853"/>
                    <a:pt x="417" y="2079"/>
                  </a:cubicBezTo>
                  <a:cubicBezTo>
                    <a:pt x="441" y="2341"/>
                    <a:pt x="524" y="2579"/>
                    <a:pt x="643" y="2817"/>
                  </a:cubicBezTo>
                  <a:cubicBezTo>
                    <a:pt x="679" y="2901"/>
                    <a:pt x="703" y="2984"/>
                    <a:pt x="715" y="3079"/>
                  </a:cubicBezTo>
                  <a:cubicBezTo>
                    <a:pt x="846" y="3627"/>
                    <a:pt x="977" y="4163"/>
                    <a:pt x="1096" y="4711"/>
                  </a:cubicBezTo>
                  <a:cubicBezTo>
                    <a:pt x="1239" y="5342"/>
                    <a:pt x="1370" y="5973"/>
                    <a:pt x="1501" y="6616"/>
                  </a:cubicBezTo>
                  <a:cubicBezTo>
                    <a:pt x="1536" y="6746"/>
                    <a:pt x="1560" y="6866"/>
                    <a:pt x="1596" y="6985"/>
                  </a:cubicBezTo>
                  <a:cubicBezTo>
                    <a:pt x="1751" y="7568"/>
                    <a:pt x="1905" y="8163"/>
                    <a:pt x="1965" y="8759"/>
                  </a:cubicBezTo>
                  <a:cubicBezTo>
                    <a:pt x="1977" y="8937"/>
                    <a:pt x="2013" y="9104"/>
                    <a:pt x="2036" y="9271"/>
                  </a:cubicBezTo>
                  <a:cubicBezTo>
                    <a:pt x="2072" y="9473"/>
                    <a:pt x="2191" y="9652"/>
                    <a:pt x="2286" y="9806"/>
                  </a:cubicBezTo>
                  <a:cubicBezTo>
                    <a:pt x="2584" y="9592"/>
                    <a:pt x="2846" y="9390"/>
                    <a:pt x="3120" y="9211"/>
                  </a:cubicBezTo>
                  <a:cubicBezTo>
                    <a:pt x="3763" y="8818"/>
                    <a:pt x="4453" y="8509"/>
                    <a:pt x="5203" y="8413"/>
                  </a:cubicBezTo>
                  <a:cubicBezTo>
                    <a:pt x="5584" y="8378"/>
                    <a:pt x="5954" y="8330"/>
                    <a:pt x="6323" y="8259"/>
                  </a:cubicBezTo>
                  <a:cubicBezTo>
                    <a:pt x="6453" y="8230"/>
                    <a:pt x="6581" y="8217"/>
                    <a:pt x="6707" y="8217"/>
                  </a:cubicBezTo>
                  <a:cubicBezTo>
                    <a:pt x="7108" y="8217"/>
                    <a:pt x="7487" y="8348"/>
                    <a:pt x="7859" y="8520"/>
                  </a:cubicBezTo>
                  <a:cubicBezTo>
                    <a:pt x="7930" y="8552"/>
                    <a:pt x="7996" y="8595"/>
                    <a:pt x="8068" y="8595"/>
                  </a:cubicBezTo>
                  <a:cubicBezTo>
                    <a:pt x="8103" y="8595"/>
                    <a:pt x="8140" y="8584"/>
                    <a:pt x="8180" y="8556"/>
                  </a:cubicBezTo>
                  <a:cubicBezTo>
                    <a:pt x="8180" y="8497"/>
                    <a:pt x="8180" y="8413"/>
                    <a:pt x="8168" y="8342"/>
                  </a:cubicBezTo>
                  <a:cubicBezTo>
                    <a:pt x="8121" y="7925"/>
                    <a:pt x="7990" y="7508"/>
                    <a:pt x="7870" y="7092"/>
                  </a:cubicBezTo>
                  <a:cubicBezTo>
                    <a:pt x="7680" y="6413"/>
                    <a:pt x="7489" y="5734"/>
                    <a:pt x="7406" y="5032"/>
                  </a:cubicBezTo>
                  <a:cubicBezTo>
                    <a:pt x="7394" y="4818"/>
                    <a:pt x="7335" y="4615"/>
                    <a:pt x="7275" y="4401"/>
                  </a:cubicBezTo>
                  <a:cubicBezTo>
                    <a:pt x="7156" y="3972"/>
                    <a:pt x="7049" y="3544"/>
                    <a:pt x="7013" y="3091"/>
                  </a:cubicBezTo>
                  <a:cubicBezTo>
                    <a:pt x="6918" y="2317"/>
                    <a:pt x="6835" y="1543"/>
                    <a:pt x="6751" y="770"/>
                  </a:cubicBezTo>
                  <a:cubicBezTo>
                    <a:pt x="6739" y="662"/>
                    <a:pt x="6716" y="543"/>
                    <a:pt x="6692" y="460"/>
                  </a:cubicBezTo>
                  <a:cubicBezTo>
                    <a:pt x="6561" y="424"/>
                    <a:pt x="6442" y="412"/>
                    <a:pt x="6335" y="365"/>
                  </a:cubicBezTo>
                  <a:cubicBezTo>
                    <a:pt x="5932" y="163"/>
                    <a:pt x="5510" y="37"/>
                    <a:pt x="5061" y="37"/>
                  </a:cubicBezTo>
                  <a:cubicBezTo>
                    <a:pt x="5006" y="37"/>
                    <a:pt x="4950" y="39"/>
                    <a:pt x="4894" y="43"/>
                  </a:cubicBezTo>
                  <a:lnTo>
                    <a:pt x="4846" y="43"/>
                  </a:lnTo>
                  <a:cubicBezTo>
                    <a:pt x="4691" y="13"/>
                    <a:pt x="4537" y="1"/>
                    <a:pt x="438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1"/>
            <p:cNvSpPr/>
            <p:nvPr/>
          </p:nvSpPr>
          <p:spPr>
            <a:xfrm>
              <a:off x="1247475" y="2032225"/>
              <a:ext cx="127700" cy="44675"/>
            </a:xfrm>
            <a:custGeom>
              <a:avLst/>
              <a:gdLst/>
              <a:ahLst/>
              <a:cxnLst/>
              <a:rect l="l" t="t" r="r" b="b"/>
              <a:pathLst>
                <a:path w="5108" h="1787" extrusionOk="0">
                  <a:moveTo>
                    <a:pt x="3977" y="0"/>
                  </a:moveTo>
                  <a:cubicBezTo>
                    <a:pt x="3608" y="36"/>
                    <a:pt x="3239" y="120"/>
                    <a:pt x="2858" y="143"/>
                  </a:cubicBezTo>
                  <a:cubicBezTo>
                    <a:pt x="2227" y="203"/>
                    <a:pt x="1631" y="429"/>
                    <a:pt x="1072" y="739"/>
                  </a:cubicBezTo>
                  <a:cubicBezTo>
                    <a:pt x="691" y="965"/>
                    <a:pt x="310" y="1203"/>
                    <a:pt x="0" y="1572"/>
                  </a:cubicBezTo>
                  <a:cubicBezTo>
                    <a:pt x="60" y="1644"/>
                    <a:pt x="119" y="1727"/>
                    <a:pt x="167" y="1786"/>
                  </a:cubicBezTo>
                  <a:cubicBezTo>
                    <a:pt x="333" y="1679"/>
                    <a:pt x="464" y="1548"/>
                    <a:pt x="631" y="1501"/>
                  </a:cubicBezTo>
                  <a:cubicBezTo>
                    <a:pt x="869" y="1429"/>
                    <a:pt x="1072" y="1310"/>
                    <a:pt x="1298" y="1203"/>
                  </a:cubicBezTo>
                  <a:cubicBezTo>
                    <a:pt x="1869" y="905"/>
                    <a:pt x="2477" y="739"/>
                    <a:pt x="3096" y="655"/>
                  </a:cubicBezTo>
                  <a:cubicBezTo>
                    <a:pt x="3215" y="632"/>
                    <a:pt x="3334" y="620"/>
                    <a:pt x="3429" y="572"/>
                  </a:cubicBezTo>
                  <a:cubicBezTo>
                    <a:pt x="3596" y="477"/>
                    <a:pt x="3786" y="453"/>
                    <a:pt x="3965" y="417"/>
                  </a:cubicBezTo>
                  <a:cubicBezTo>
                    <a:pt x="4322" y="358"/>
                    <a:pt x="4667" y="274"/>
                    <a:pt x="5108" y="203"/>
                  </a:cubicBezTo>
                  <a:cubicBezTo>
                    <a:pt x="4763" y="120"/>
                    <a:pt x="4524" y="60"/>
                    <a:pt x="4310" y="12"/>
                  </a:cubicBezTo>
                  <a:cubicBezTo>
                    <a:pt x="4203" y="0"/>
                    <a:pt x="4084" y="0"/>
                    <a:pt x="397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1"/>
            <p:cNvSpPr/>
            <p:nvPr/>
          </p:nvSpPr>
          <p:spPr>
            <a:xfrm>
              <a:off x="1416825" y="1995825"/>
              <a:ext cx="136350" cy="43425"/>
            </a:xfrm>
            <a:custGeom>
              <a:avLst/>
              <a:gdLst/>
              <a:ahLst/>
              <a:cxnLst/>
              <a:rect l="l" t="t" r="r" b="b"/>
              <a:pathLst>
                <a:path w="5454" h="1737" extrusionOk="0">
                  <a:moveTo>
                    <a:pt x="4423" y="0"/>
                  </a:moveTo>
                  <a:cubicBezTo>
                    <a:pt x="4303" y="0"/>
                    <a:pt x="4183" y="12"/>
                    <a:pt x="4061" y="40"/>
                  </a:cubicBezTo>
                  <a:cubicBezTo>
                    <a:pt x="3870" y="87"/>
                    <a:pt x="3668" y="99"/>
                    <a:pt x="3465" y="123"/>
                  </a:cubicBezTo>
                  <a:cubicBezTo>
                    <a:pt x="2787" y="206"/>
                    <a:pt x="2096" y="325"/>
                    <a:pt x="1477" y="647"/>
                  </a:cubicBezTo>
                  <a:cubicBezTo>
                    <a:pt x="1441" y="659"/>
                    <a:pt x="1418" y="683"/>
                    <a:pt x="1406" y="683"/>
                  </a:cubicBezTo>
                  <a:cubicBezTo>
                    <a:pt x="1025" y="778"/>
                    <a:pt x="703" y="1004"/>
                    <a:pt x="370" y="1218"/>
                  </a:cubicBezTo>
                  <a:cubicBezTo>
                    <a:pt x="191" y="1337"/>
                    <a:pt x="60" y="1492"/>
                    <a:pt x="1" y="1707"/>
                  </a:cubicBezTo>
                  <a:cubicBezTo>
                    <a:pt x="46" y="1727"/>
                    <a:pt x="86" y="1736"/>
                    <a:pt x="123" y="1736"/>
                  </a:cubicBezTo>
                  <a:cubicBezTo>
                    <a:pt x="211" y="1736"/>
                    <a:pt x="279" y="1686"/>
                    <a:pt x="346" y="1635"/>
                  </a:cubicBezTo>
                  <a:cubicBezTo>
                    <a:pt x="632" y="1421"/>
                    <a:pt x="941" y="1302"/>
                    <a:pt x="1263" y="1183"/>
                  </a:cubicBezTo>
                  <a:lnTo>
                    <a:pt x="1715" y="1052"/>
                  </a:lnTo>
                  <a:cubicBezTo>
                    <a:pt x="1787" y="1016"/>
                    <a:pt x="1894" y="1016"/>
                    <a:pt x="1953" y="980"/>
                  </a:cubicBezTo>
                  <a:cubicBezTo>
                    <a:pt x="2120" y="825"/>
                    <a:pt x="2311" y="814"/>
                    <a:pt x="2513" y="778"/>
                  </a:cubicBezTo>
                  <a:cubicBezTo>
                    <a:pt x="2739" y="754"/>
                    <a:pt x="2977" y="718"/>
                    <a:pt x="3204" y="683"/>
                  </a:cubicBezTo>
                  <a:cubicBezTo>
                    <a:pt x="3311" y="659"/>
                    <a:pt x="3406" y="659"/>
                    <a:pt x="3489" y="599"/>
                  </a:cubicBezTo>
                  <a:cubicBezTo>
                    <a:pt x="3680" y="456"/>
                    <a:pt x="3918" y="444"/>
                    <a:pt x="4144" y="409"/>
                  </a:cubicBezTo>
                  <a:cubicBezTo>
                    <a:pt x="4573" y="337"/>
                    <a:pt x="5001" y="266"/>
                    <a:pt x="5454" y="206"/>
                  </a:cubicBezTo>
                  <a:cubicBezTo>
                    <a:pt x="5108" y="100"/>
                    <a:pt x="4770" y="0"/>
                    <a:pt x="44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1"/>
            <p:cNvSpPr/>
            <p:nvPr/>
          </p:nvSpPr>
          <p:spPr>
            <a:xfrm>
              <a:off x="1168000" y="1750950"/>
              <a:ext cx="405425" cy="344700"/>
            </a:xfrm>
            <a:custGeom>
              <a:avLst/>
              <a:gdLst/>
              <a:ahLst/>
              <a:cxnLst/>
              <a:rect l="l" t="t" r="r" b="b"/>
              <a:pathLst>
                <a:path w="16217" h="13788" extrusionOk="0">
                  <a:moveTo>
                    <a:pt x="2739" y="13133"/>
                  </a:moveTo>
                  <a:cubicBezTo>
                    <a:pt x="2679" y="13121"/>
                    <a:pt x="2631" y="13097"/>
                    <a:pt x="2584" y="13097"/>
                  </a:cubicBezTo>
                  <a:cubicBezTo>
                    <a:pt x="2322" y="13061"/>
                    <a:pt x="2215" y="12895"/>
                    <a:pt x="2167" y="12656"/>
                  </a:cubicBezTo>
                  <a:cubicBezTo>
                    <a:pt x="2143" y="12478"/>
                    <a:pt x="2108" y="12287"/>
                    <a:pt x="1988" y="12144"/>
                  </a:cubicBezTo>
                  <a:cubicBezTo>
                    <a:pt x="1953" y="12061"/>
                    <a:pt x="1953" y="11978"/>
                    <a:pt x="1929" y="11883"/>
                  </a:cubicBezTo>
                  <a:cubicBezTo>
                    <a:pt x="1905" y="11704"/>
                    <a:pt x="1869" y="11513"/>
                    <a:pt x="1858" y="11335"/>
                  </a:cubicBezTo>
                  <a:cubicBezTo>
                    <a:pt x="1786" y="10835"/>
                    <a:pt x="1715" y="10311"/>
                    <a:pt x="1572" y="9799"/>
                  </a:cubicBezTo>
                  <a:cubicBezTo>
                    <a:pt x="1477" y="9418"/>
                    <a:pt x="1417" y="9013"/>
                    <a:pt x="1322" y="8632"/>
                  </a:cubicBezTo>
                  <a:cubicBezTo>
                    <a:pt x="1203" y="8061"/>
                    <a:pt x="1072" y="7501"/>
                    <a:pt x="941" y="6941"/>
                  </a:cubicBezTo>
                  <a:cubicBezTo>
                    <a:pt x="857" y="6608"/>
                    <a:pt x="774" y="6275"/>
                    <a:pt x="703" y="5929"/>
                  </a:cubicBezTo>
                  <a:cubicBezTo>
                    <a:pt x="667" y="5810"/>
                    <a:pt x="643" y="5679"/>
                    <a:pt x="595" y="5560"/>
                  </a:cubicBezTo>
                  <a:cubicBezTo>
                    <a:pt x="476" y="5239"/>
                    <a:pt x="381" y="4905"/>
                    <a:pt x="345" y="4560"/>
                  </a:cubicBezTo>
                  <a:cubicBezTo>
                    <a:pt x="322" y="4465"/>
                    <a:pt x="310" y="4358"/>
                    <a:pt x="250" y="4286"/>
                  </a:cubicBezTo>
                  <a:cubicBezTo>
                    <a:pt x="107" y="4024"/>
                    <a:pt x="83" y="3727"/>
                    <a:pt x="0" y="3465"/>
                  </a:cubicBezTo>
                  <a:cubicBezTo>
                    <a:pt x="238" y="3179"/>
                    <a:pt x="500" y="2989"/>
                    <a:pt x="834" y="2858"/>
                  </a:cubicBezTo>
                  <a:cubicBezTo>
                    <a:pt x="2036" y="2346"/>
                    <a:pt x="3262" y="1965"/>
                    <a:pt x="4548" y="1786"/>
                  </a:cubicBezTo>
                  <a:cubicBezTo>
                    <a:pt x="4632" y="1762"/>
                    <a:pt x="4703" y="1750"/>
                    <a:pt x="4763" y="1750"/>
                  </a:cubicBezTo>
                  <a:cubicBezTo>
                    <a:pt x="5287" y="1762"/>
                    <a:pt x="5798" y="1750"/>
                    <a:pt x="6310" y="1822"/>
                  </a:cubicBezTo>
                  <a:cubicBezTo>
                    <a:pt x="6668" y="1881"/>
                    <a:pt x="7037" y="1988"/>
                    <a:pt x="7346" y="2215"/>
                  </a:cubicBezTo>
                  <a:cubicBezTo>
                    <a:pt x="7430" y="2274"/>
                    <a:pt x="7525" y="2274"/>
                    <a:pt x="7620" y="2298"/>
                  </a:cubicBezTo>
                  <a:cubicBezTo>
                    <a:pt x="7930" y="1881"/>
                    <a:pt x="8275" y="1512"/>
                    <a:pt x="8680" y="1215"/>
                  </a:cubicBezTo>
                  <a:cubicBezTo>
                    <a:pt x="8811" y="1107"/>
                    <a:pt x="8977" y="1036"/>
                    <a:pt x="9156" y="1012"/>
                  </a:cubicBezTo>
                  <a:cubicBezTo>
                    <a:pt x="9275" y="988"/>
                    <a:pt x="9406" y="929"/>
                    <a:pt x="9525" y="893"/>
                  </a:cubicBezTo>
                  <a:cubicBezTo>
                    <a:pt x="9811" y="750"/>
                    <a:pt x="10073" y="595"/>
                    <a:pt x="10418" y="560"/>
                  </a:cubicBezTo>
                  <a:cubicBezTo>
                    <a:pt x="10430" y="560"/>
                    <a:pt x="10442" y="560"/>
                    <a:pt x="10466" y="548"/>
                  </a:cubicBezTo>
                  <a:cubicBezTo>
                    <a:pt x="10942" y="274"/>
                    <a:pt x="11490" y="274"/>
                    <a:pt x="12014" y="191"/>
                  </a:cubicBezTo>
                  <a:cubicBezTo>
                    <a:pt x="12264" y="143"/>
                    <a:pt x="12526" y="119"/>
                    <a:pt x="12787" y="72"/>
                  </a:cubicBezTo>
                  <a:cubicBezTo>
                    <a:pt x="13026" y="24"/>
                    <a:pt x="13264" y="0"/>
                    <a:pt x="13514" y="72"/>
                  </a:cubicBezTo>
                  <a:cubicBezTo>
                    <a:pt x="13597" y="95"/>
                    <a:pt x="13704" y="72"/>
                    <a:pt x="13811" y="72"/>
                  </a:cubicBezTo>
                  <a:cubicBezTo>
                    <a:pt x="14121" y="72"/>
                    <a:pt x="14335" y="238"/>
                    <a:pt x="14371" y="548"/>
                  </a:cubicBezTo>
                  <a:cubicBezTo>
                    <a:pt x="14419" y="786"/>
                    <a:pt x="14454" y="1036"/>
                    <a:pt x="14478" y="1274"/>
                  </a:cubicBezTo>
                  <a:cubicBezTo>
                    <a:pt x="14526" y="1548"/>
                    <a:pt x="14550" y="1810"/>
                    <a:pt x="14692" y="2060"/>
                  </a:cubicBezTo>
                  <a:cubicBezTo>
                    <a:pt x="14752" y="2179"/>
                    <a:pt x="14776" y="2334"/>
                    <a:pt x="14788" y="2477"/>
                  </a:cubicBezTo>
                  <a:cubicBezTo>
                    <a:pt x="14847" y="2810"/>
                    <a:pt x="14895" y="3131"/>
                    <a:pt x="14942" y="3465"/>
                  </a:cubicBezTo>
                  <a:cubicBezTo>
                    <a:pt x="14990" y="3786"/>
                    <a:pt x="15062" y="4120"/>
                    <a:pt x="15169" y="4429"/>
                  </a:cubicBezTo>
                  <a:cubicBezTo>
                    <a:pt x="15240" y="4655"/>
                    <a:pt x="15264" y="4905"/>
                    <a:pt x="15300" y="5144"/>
                  </a:cubicBezTo>
                  <a:cubicBezTo>
                    <a:pt x="15359" y="5572"/>
                    <a:pt x="15443" y="5989"/>
                    <a:pt x="15585" y="6406"/>
                  </a:cubicBezTo>
                  <a:cubicBezTo>
                    <a:pt x="15681" y="6691"/>
                    <a:pt x="15704" y="7001"/>
                    <a:pt x="15740" y="7299"/>
                  </a:cubicBezTo>
                  <a:cubicBezTo>
                    <a:pt x="15776" y="7501"/>
                    <a:pt x="15824" y="7692"/>
                    <a:pt x="15907" y="7882"/>
                  </a:cubicBezTo>
                  <a:cubicBezTo>
                    <a:pt x="16026" y="8168"/>
                    <a:pt x="16121" y="8477"/>
                    <a:pt x="16181" y="8787"/>
                  </a:cubicBezTo>
                  <a:cubicBezTo>
                    <a:pt x="16216" y="9061"/>
                    <a:pt x="16193" y="9323"/>
                    <a:pt x="16157" y="9608"/>
                  </a:cubicBezTo>
                  <a:cubicBezTo>
                    <a:pt x="16145" y="9704"/>
                    <a:pt x="16062" y="9775"/>
                    <a:pt x="16002" y="9882"/>
                  </a:cubicBezTo>
                  <a:cubicBezTo>
                    <a:pt x="16050" y="10132"/>
                    <a:pt x="16181" y="10382"/>
                    <a:pt x="16074" y="10656"/>
                  </a:cubicBezTo>
                  <a:cubicBezTo>
                    <a:pt x="15883" y="10740"/>
                    <a:pt x="15704" y="10740"/>
                    <a:pt x="15526" y="10668"/>
                  </a:cubicBezTo>
                  <a:cubicBezTo>
                    <a:pt x="15300" y="10573"/>
                    <a:pt x="15073" y="10561"/>
                    <a:pt x="14847" y="10620"/>
                  </a:cubicBezTo>
                  <a:cubicBezTo>
                    <a:pt x="14633" y="10668"/>
                    <a:pt x="14395" y="10680"/>
                    <a:pt x="14169" y="10728"/>
                  </a:cubicBezTo>
                  <a:cubicBezTo>
                    <a:pt x="14002" y="10751"/>
                    <a:pt x="13823" y="10775"/>
                    <a:pt x="13669" y="10870"/>
                  </a:cubicBezTo>
                  <a:cubicBezTo>
                    <a:pt x="13585" y="10930"/>
                    <a:pt x="13466" y="10954"/>
                    <a:pt x="13347" y="10966"/>
                  </a:cubicBezTo>
                  <a:cubicBezTo>
                    <a:pt x="13121" y="11013"/>
                    <a:pt x="12883" y="11025"/>
                    <a:pt x="12656" y="11073"/>
                  </a:cubicBezTo>
                  <a:cubicBezTo>
                    <a:pt x="12478" y="11097"/>
                    <a:pt x="12287" y="11097"/>
                    <a:pt x="12121" y="11228"/>
                  </a:cubicBezTo>
                  <a:cubicBezTo>
                    <a:pt x="12085" y="11263"/>
                    <a:pt x="12025" y="11287"/>
                    <a:pt x="11966" y="11287"/>
                  </a:cubicBezTo>
                  <a:cubicBezTo>
                    <a:pt x="11573" y="11287"/>
                    <a:pt x="11228" y="11466"/>
                    <a:pt x="10871" y="11561"/>
                  </a:cubicBezTo>
                  <a:cubicBezTo>
                    <a:pt x="10597" y="11632"/>
                    <a:pt x="10311" y="11763"/>
                    <a:pt x="10073" y="11966"/>
                  </a:cubicBezTo>
                  <a:cubicBezTo>
                    <a:pt x="9918" y="12085"/>
                    <a:pt x="9787" y="12121"/>
                    <a:pt x="9597" y="12049"/>
                  </a:cubicBezTo>
                  <a:cubicBezTo>
                    <a:pt x="9418" y="11978"/>
                    <a:pt x="9204" y="11918"/>
                    <a:pt x="9013" y="11966"/>
                  </a:cubicBezTo>
                  <a:cubicBezTo>
                    <a:pt x="8406" y="11799"/>
                    <a:pt x="7823" y="11990"/>
                    <a:pt x="7227" y="12121"/>
                  </a:cubicBezTo>
                  <a:cubicBezTo>
                    <a:pt x="6941" y="12180"/>
                    <a:pt x="6668" y="12264"/>
                    <a:pt x="6382" y="12299"/>
                  </a:cubicBezTo>
                  <a:cubicBezTo>
                    <a:pt x="5668" y="12442"/>
                    <a:pt x="5001" y="12692"/>
                    <a:pt x="4382" y="13073"/>
                  </a:cubicBezTo>
                  <a:cubicBezTo>
                    <a:pt x="4370" y="13097"/>
                    <a:pt x="4358" y="13097"/>
                    <a:pt x="4358" y="13109"/>
                  </a:cubicBezTo>
                  <a:cubicBezTo>
                    <a:pt x="4060" y="13240"/>
                    <a:pt x="3763" y="13359"/>
                    <a:pt x="3560" y="13645"/>
                  </a:cubicBezTo>
                  <a:cubicBezTo>
                    <a:pt x="3501" y="13716"/>
                    <a:pt x="3346" y="13752"/>
                    <a:pt x="3239" y="13764"/>
                  </a:cubicBezTo>
                  <a:cubicBezTo>
                    <a:pt x="3108" y="13788"/>
                    <a:pt x="2989" y="13716"/>
                    <a:pt x="2917" y="13597"/>
                  </a:cubicBezTo>
                  <a:cubicBezTo>
                    <a:pt x="2881" y="13407"/>
                    <a:pt x="2810" y="13276"/>
                    <a:pt x="2739" y="13133"/>
                  </a:cubicBezTo>
                  <a:close/>
                  <a:moveTo>
                    <a:pt x="7882" y="3024"/>
                  </a:moveTo>
                  <a:cubicBezTo>
                    <a:pt x="8013" y="3893"/>
                    <a:pt x="8156" y="4691"/>
                    <a:pt x="8287" y="5501"/>
                  </a:cubicBezTo>
                  <a:cubicBezTo>
                    <a:pt x="8335" y="5787"/>
                    <a:pt x="8406" y="6072"/>
                    <a:pt x="8477" y="6334"/>
                  </a:cubicBezTo>
                  <a:cubicBezTo>
                    <a:pt x="8585" y="6703"/>
                    <a:pt x="8680" y="7084"/>
                    <a:pt x="8727" y="7465"/>
                  </a:cubicBezTo>
                  <a:cubicBezTo>
                    <a:pt x="8775" y="7763"/>
                    <a:pt x="8823" y="8061"/>
                    <a:pt x="8894" y="8358"/>
                  </a:cubicBezTo>
                  <a:cubicBezTo>
                    <a:pt x="9120" y="9180"/>
                    <a:pt x="9394" y="9978"/>
                    <a:pt x="9478" y="10835"/>
                  </a:cubicBezTo>
                  <a:cubicBezTo>
                    <a:pt x="9489" y="10906"/>
                    <a:pt x="9489" y="10978"/>
                    <a:pt x="9608" y="10990"/>
                  </a:cubicBezTo>
                  <a:cubicBezTo>
                    <a:pt x="9918" y="10751"/>
                    <a:pt x="10275" y="10573"/>
                    <a:pt x="10513" y="10239"/>
                  </a:cubicBezTo>
                  <a:cubicBezTo>
                    <a:pt x="10621" y="10085"/>
                    <a:pt x="10799" y="9978"/>
                    <a:pt x="10978" y="9942"/>
                  </a:cubicBezTo>
                  <a:cubicBezTo>
                    <a:pt x="11323" y="9847"/>
                    <a:pt x="11656" y="9716"/>
                    <a:pt x="11978" y="9549"/>
                  </a:cubicBezTo>
                  <a:cubicBezTo>
                    <a:pt x="12085" y="9501"/>
                    <a:pt x="12204" y="9477"/>
                    <a:pt x="12311" y="9466"/>
                  </a:cubicBezTo>
                  <a:cubicBezTo>
                    <a:pt x="12954" y="9358"/>
                    <a:pt x="13621" y="9263"/>
                    <a:pt x="14264" y="9180"/>
                  </a:cubicBezTo>
                  <a:cubicBezTo>
                    <a:pt x="14395" y="9168"/>
                    <a:pt x="14514" y="9132"/>
                    <a:pt x="14609" y="9168"/>
                  </a:cubicBezTo>
                  <a:cubicBezTo>
                    <a:pt x="14883" y="9239"/>
                    <a:pt x="15145" y="9192"/>
                    <a:pt x="15419" y="9251"/>
                  </a:cubicBezTo>
                  <a:cubicBezTo>
                    <a:pt x="15431" y="9251"/>
                    <a:pt x="15454" y="9227"/>
                    <a:pt x="15502" y="9192"/>
                  </a:cubicBezTo>
                  <a:cubicBezTo>
                    <a:pt x="15335" y="8835"/>
                    <a:pt x="15300" y="8430"/>
                    <a:pt x="15240" y="8037"/>
                  </a:cubicBezTo>
                  <a:cubicBezTo>
                    <a:pt x="15181" y="7680"/>
                    <a:pt x="15133" y="7322"/>
                    <a:pt x="15073" y="6965"/>
                  </a:cubicBezTo>
                  <a:cubicBezTo>
                    <a:pt x="15062" y="6810"/>
                    <a:pt x="15038" y="6668"/>
                    <a:pt x="14978" y="6549"/>
                  </a:cubicBezTo>
                  <a:cubicBezTo>
                    <a:pt x="14788" y="6048"/>
                    <a:pt x="14740" y="5537"/>
                    <a:pt x="14669" y="5025"/>
                  </a:cubicBezTo>
                  <a:cubicBezTo>
                    <a:pt x="14645" y="4882"/>
                    <a:pt x="14621" y="4715"/>
                    <a:pt x="14561" y="4560"/>
                  </a:cubicBezTo>
                  <a:cubicBezTo>
                    <a:pt x="14442" y="4251"/>
                    <a:pt x="14383" y="3929"/>
                    <a:pt x="14347" y="3596"/>
                  </a:cubicBezTo>
                  <a:lnTo>
                    <a:pt x="14204" y="2619"/>
                  </a:lnTo>
                  <a:cubicBezTo>
                    <a:pt x="14180" y="2465"/>
                    <a:pt x="14145" y="2298"/>
                    <a:pt x="14085" y="2155"/>
                  </a:cubicBezTo>
                  <a:cubicBezTo>
                    <a:pt x="14002" y="1965"/>
                    <a:pt x="13954" y="1750"/>
                    <a:pt x="13930" y="1524"/>
                  </a:cubicBezTo>
                  <a:cubicBezTo>
                    <a:pt x="13907" y="1346"/>
                    <a:pt x="13883" y="1155"/>
                    <a:pt x="13847" y="976"/>
                  </a:cubicBezTo>
                  <a:cubicBezTo>
                    <a:pt x="13835" y="893"/>
                    <a:pt x="13788" y="798"/>
                    <a:pt x="13764" y="714"/>
                  </a:cubicBezTo>
                  <a:cubicBezTo>
                    <a:pt x="13526" y="679"/>
                    <a:pt x="13311" y="655"/>
                    <a:pt x="13097" y="655"/>
                  </a:cubicBezTo>
                  <a:cubicBezTo>
                    <a:pt x="12883" y="655"/>
                    <a:pt x="12656" y="714"/>
                    <a:pt x="12454" y="738"/>
                  </a:cubicBezTo>
                  <a:cubicBezTo>
                    <a:pt x="12109" y="786"/>
                    <a:pt x="11764" y="845"/>
                    <a:pt x="11430" y="893"/>
                  </a:cubicBezTo>
                  <a:cubicBezTo>
                    <a:pt x="11204" y="917"/>
                    <a:pt x="10978" y="988"/>
                    <a:pt x="10751" y="1048"/>
                  </a:cubicBezTo>
                  <a:cubicBezTo>
                    <a:pt x="10335" y="1167"/>
                    <a:pt x="9942" y="1322"/>
                    <a:pt x="9549" y="1512"/>
                  </a:cubicBezTo>
                  <a:cubicBezTo>
                    <a:pt x="9478" y="1560"/>
                    <a:pt x="9382" y="1560"/>
                    <a:pt x="9299" y="1572"/>
                  </a:cubicBezTo>
                  <a:cubicBezTo>
                    <a:pt x="9085" y="1607"/>
                    <a:pt x="8906" y="1703"/>
                    <a:pt x="8763" y="1846"/>
                  </a:cubicBezTo>
                  <a:cubicBezTo>
                    <a:pt x="8454" y="2155"/>
                    <a:pt x="8096" y="2429"/>
                    <a:pt x="7942" y="2881"/>
                  </a:cubicBezTo>
                  <a:cubicBezTo>
                    <a:pt x="7954" y="2953"/>
                    <a:pt x="7918" y="3000"/>
                    <a:pt x="7882" y="3024"/>
                  </a:cubicBezTo>
                  <a:close/>
                  <a:moveTo>
                    <a:pt x="584" y="3572"/>
                  </a:moveTo>
                  <a:cubicBezTo>
                    <a:pt x="655" y="3691"/>
                    <a:pt x="679" y="3774"/>
                    <a:pt x="762" y="3846"/>
                  </a:cubicBezTo>
                  <a:cubicBezTo>
                    <a:pt x="905" y="4024"/>
                    <a:pt x="976" y="4215"/>
                    <a:pt x="1000" y="4441"/>
                  </a:cubicBezTo>
                  <a:cubicBezTo>
                    <a:pt x="1024" y="4715"/>
                    <a:pt x="1096" y="4953"/>
                    <a:pt x="1215" y="5191"/>
                  </a:cubicBezTo>
                  <a:cubicBezTo>
                    <a:pt x="1262" y="5263"/>
                    <a:pt x="1274" y="5358"/>
                    <a:pt x="1298" y="5441"/>
                  </a:cubicBezTo>
                  <a:cubicBezTo>
                    <a:pt x="1429" y="5989"/>
                    <a:pt x="1560" y="6525"/>
                    <a:pt x="1679" y="7072"/>
                  </a:cubicBezTo>
                  <a:cubicBezTo>
                    <a:pt x="1810" y="7703"/>
                    <a:pt x="1953" y="8346"/>
                    <a:pt x="2084" y="8977"/>
                  </a:cubicBezTo>
                  <a:cubicBezTo>
                    <a:pt x="2108" y="9120"/>
                    <a:pt x="2143" y="9239"/>
                    <a:pt x="2167" y="9358"/>
                  </a:cubicBezTo>
                  <a:cubicBezTo>
                    <a:pt x="2334" y="9930"/>
                    <a:pt x="2489" y="10525"/>
                    <a:pt x="2548" y="11121"/>
                  </a:cubicBezTo>
                  <a:cubicBezTo>
                    <a:pt x="2560" y="11299"/>
                    <a:pt x="2584" y="11466"/>
                    <a:pt x="2620" y="11632"/>
                  </a:cubicBezTo>
                  <a:cubicBezTo>
                    <a:pt x="2643" y="11835"/>
                    <a:pt x="2762" y="12013"/>
                    <a:pt x="2870" y="12168"/>
                  </a:cubicBezTo>
                  <a:cubicBezTo>
                    <a:pt x="3167" y="11954"/>
                    <a:pt x="3417" y="11752"/>
                    <a:pt x="3703" y="11573"/>
                  </a:cubicBezTo>
                  <a:cubicBezTo>
                    <a:pt x="4346" y="11180"/>
                    <a:pt x="5025" y="10870"/>
                    <a:pt x="5787" y="10787"/>
                  </a:cubicBezTo>
                  <a:cubicBezTo>
                    <a:pt x="6156" y="10740"/>
                    <a:pt x="6537" y="10692"/>
                    <a:pt x="6906" y="10620"/>
                  </a:cubicBezTo>
                  <a:cubicBezTo>
                    <a:pt x="7453" y="10501"/>
                    <a:pt x="7942" y="10668"/>
                    <a:pt x="8442" y="10882"/>
                  </a:cubicBezTo>
                  <a:cubicBezTo>
                    <a:pt x="8537" y="10930"/>
                    <a:pt x="8644" y="11001"/>
                    <a:pt x="8763" y="10918"/>
                  </a:cubicBezTo>
                  <a:cubicBezTo>
                    <a:pt x="8763" y="10859"/>
                    <a:pt x="8763" y="10787"/>
                    <a:pt x="8751" y="10704"/>
                  </a:cubicBezTo>
                  <a:cubicBezTo>
                    <a:pt x="8704" y="10275"/>
                    <a:pt x="8585" y="9858"/>
                    <a:pt x="8465" y="9442"/>
                  </a:cubicBezTo>
                  <a:cubicBezTo>
                    <a:pt x="8275" y="8763"/>
                    <a:pt x="8084" y="8084"/>
                    <a:pt x="8001" y="7370"/>
                  </a:cubicBezTo>
                  <a:cubicBezTo>
                    <a:pt x="7989" y="7168"/>
                    <a:pt x="7930" y="6953"/>
                    <a:pt x="7870" y="6751"/>
                  </a:cubicBezTo>
                  <a:cubicBezTo>
                    <a:pt x="7751" y="6322"/>
                    <a:pt x="7644" y="5882"/>
                    <a:pt x="7608" y="5441"/>
                  </a:cubicBezTo>
                  <a:cubicBezTo>
                    <a:pt x="7513" y="4667"/>
                    <a:pt x="7430" y="3893"/>
                    <a:pt x="7346" y="3120"/>
                  </a:cubicBezTo>
                  <a:cubicBezTo>
                    <a:pt x="7334" y="3012"/>
                    <a:pt x="7311" y="2893"/>
                    <a:pt x="7287" y="2810"/>
                  </a:cubicBezTo>
                  <a:cubicBezTo>
                    <a:pt x="7156" y="2774"/>
                    <a:pt x="7037" y="2762"/>
                    <a:pt x="6930" y="2715"/>
                  </a:cubicBezTo>
                  <a:cubicBezTo>
                    <a:pt x="6477" y="2489"/>
                    <a:pt x="6001" y="2358"/>
                    <a:pt x="5489" y="2393"/>
                  </a:cubicBezTo>
                  <a:lnTo>
                    <a:pt x="5441" y="2393"/>
                  </a:lnTo>
                  <a:cubicBezTo>
                    <a:pt x="4894" y="2286"/>
                    <a:pt x="4358" y="2405"/>
                    <a:pt x="3822" y="2489"/>
                  </a:cubicBezTo>
                  <a:cubicBezTo>
                    <a:pt x="2881" y="2667"/>
                    <a:pt x="1977" y="2965"/>
                    <a:pt x="1096" y="3298"/>
                  </a:cubicBezTo>
                  <a:cubicBezTo>
                    <a:pt x="905" y="3370"/>
                    <a:pt x="762" y="3477"/>
                    <a:pt x="584" y="3572"/>
                  </a:cubicBezTo>
                  <a:close/>
                  <a:moveTo>
                    <a:pt x="8299" y="11454"/>
                  </a:moveTo>
                  <a:cubicBezTo>
                    <a:pt x="7954" y="11359"/>
                    <a:pt x="7727" y="11311"/>
                    <a:pt x="7501" y="11263"/>
                  </a:cubicBezTo>
                  <a:cubicBezTo>
                    <a:pt x="7394" y="11240"/>
                    <a:pt x="7275" y="11228"/>
                    <a:pt x="7156" y="11240"/>
                  </a:cubicBezTo>
                  <a:cubicBezTo>
                    <a:pt x="6787" y="11287"/>
                    <a:pt x="6418" y="11359"/>
                    <a:pt x="6037" y="11394"/>
                  </a:cubicBezTo>
                  <a:cubicBezTo>
                    <a:pt x="5406" y="11454"/>
                    <a:pt x="4810" y="11680"/>
                    <a:pt x="4251" y="11990"/>
                  </a:cubicBezTo>
                  <a:cubicBezTo>
                    <a:pt x="3870" y="12216"/>
                    <a:pt x="3489" y="12454"/>
                    <a:pt x="3179" y="12823"/>
                  </a:cubicBezTo>
                  <a:cubicBezTo>
                    <a:pt x="3239" y="12895"/>
                    <a:pt x="3298" y="12978"/>
                    <a:pt x="3346" y="13037"/>
                  </a:cubicBezTo>
                  <a:cubicBezTo>
                    <a:pt x="3512" y="12930"/>
                    <a:pt x="3643" y="12787"/>
                    <a:pt x="3810" y="12752"/>
                  </a:cubicBezTo>
                  <a:cubicBezTo>
                    <a:pt x="4048" y="12680"/>
                    <a:pt x="4251" y="12549"/>
                    <a:pt x="4477" y="12454"/>
                  </a:cubicBezTo>
                  <a:cubicBezTo>
                    <a:pt x="5048" y="12156"/>
                    <a:pt x="5656" y="11990"/>
                    <a:pt x="6275" y="11906"/>
                  </a:cubicBezTo>
                  <a:cubicBezTo>
                    <a:pt x="6394" y="11883"/>
                    <a:pt x="6513" y="11871"/>
                    <a:pt x="6608" y="11823"/>
                  </a:cubicBezTo>
                  <a:cubicBezTo>
                    <a:pt x="6775" y="11728"/>
                    <a:pt x="6965" y="11704"/>
                    <a:pt x="7144" y="11656"/>
                  </a:cubicBezTo>
                  <a:cubicBezTo>
                    <a:pt x="7501" y="11609"/>
                    <a:pt x="7858" y="11549"/>
                    <a:pt x="8299" y="11454"/>
                  </a:cubicBezTo>
                  <a:close/>
                  <a:moveTo>
                    <a:pt x="15383" y="9978"/>
                  </a:moveTo>
                  <a:cubicBezTo>
                    <a:pt x="14931" y="9858"/>
                    <a:pt x="14478" y="9727"/>
                    <a:pt x="14002" y="9835"/>
                  </a:cubicBezTo>
                  <a:cubicBezTo>
                    <a:pt x="13811" y="9882"/>
                    <a:pt x="13597" y="9894"/>
                    <a:pt x="13407" y="9918"/>
                  </a:cubicBezTo>
                  <a:cubicBezTo>
                    <a:pt x="12728" y="10001"/>
                    <a:pt x="12037" y="10120"/>
                    <a:pt x="11418" y="10442"/>
                  </a:cubicBezTo>
                  <a:cubicBezTo>
                    <a:pt x="11383" y="10454"/>
                    <a:pt x="11359" y="10478"/>
                    <a:pt x="11335" y="10478"/>
                  </a:cubicBezTo>
                  <a:cubicBezTo>
                    <a:pt x="10966" y="10573"/>
                    <a:pt x="10644" y="10799"/>
                    <a:pt x="10311" y="11013"/>
                  </a:cubicBezTo>
                  <a:cubicBezTo>
                    <a:pt x="10132" y="11132"/>
                    <a:pt x="10001" y="11287"/>
                    <a:pt x="9942" y="11502"/>
                  </a:cubicBezTo>
                  <a:cubicBezTo>
                    <a:pt x="10085" y="11573"/>
                    <a:pt x="10192" y="11502"/>
                    <a:pt x="10287" y="11430"/>
                  </a:cubicBezTo>
                  <a:cubicBezTo>
                    <a:pt x="10561" y="11216"/>
                    <a:pt x="10882" y="11097"/>
                    <a:pt x="11204" y="10978"/>
                  </a:cubicBezTo>
                  <a:lnTo>
                    <a:pt x="11656" y="10847"/>
                  </a:lnTo>
                  <a:cubicBezTo>
                    <a:pt x="11728" y="10811"/>
                    <a:pt x="11835" y="10811"/>
                    <a:pt x="11894" y="10775"/>
                  </a:cubicBezTo>
                  <a:cubicBezTo>
                    <a:pt x="12049" y="10620"/>
                    <a:pt x="12252" y="10609"/>
                    <a:pt x="12454" y="10573"/>
                  </a:cubicBezTo>
                  <a:cubicBezTo>
                    <a:pt x="12680" y="10549"/>
                    <a:pt x="12918" y="10513"/>
                    <a:pt x="13145" y="10478"/>
                  </a:cubicBezTo>
                  <a:cubicBezTo>
                    <a:pt x="13240" y="10454"/>
                    <a:pt x="13347" y="10454"/>
                    <a:pt x="13418" y="10394"/>
                  </a:cubicBezTo>
                  <a:cubicBezTo>
                    <a:pt x="13621" y="10251"/>
                    <a:pt x="13859" y="10239"/>
                    <a:pt x="14073" y="10204"/>
                  </a:cubicBezTo>
                  <a:cubicBezTo>
                    <a:pt x="14526" y="10132"/>
                    <a:pt x="14954" y="10061"/>
                    <a:pt x="15383" y="997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1"/>
            <p:cNvSpPr/>
            <p:nvPr/>
          </p:nvSpPr>
          <p:spPr>
            <a:xfrm>
              <a:off x="1404625" y="1833700"/>
              <a:ext cx="89925" cy="110150"/>
            </a:xfrm>
            <a:custGeom>
              <a:avLst/>
              <a:gdLst/>
              <a:ahLst/>
              <a:cxnLst/>
              <a:rect l="l" t="t" r="r" b="b"/>
              <a:pathLst>
                <a:path w="3597" h="4406" extrusionOk="0">
                  <a:moveTo>
                    <a:pt x="1679" y="1834"/>
                  </a:moveTo>
                  <a:cubicBezTo>
                    <a:pt x="1846" y="1488"/>
                    <a:pt x="2025" y="1167"/>
                    <a:pt x="2037" y="762"/>
                  </a:cubicBezTo>
                  <a:cubicBezTo>
                    <a:pt x="1906" y="762"/>
                    <a:pt x="1798" y="774"/>
                    <a:pt x="1679" y="774"/>
                  </a:cubicBezTo>
                  <a:cubicBezTo>
                    <a:pt x="1310" y="822"/>
                    <a:pt x="941" y="869"/>
                    <a:pt x="560" y="893"/>
                  </a:cubicBezTo>
                  <a:cubicBezTo>
                    <a:pt x="441" y="917"/>
                    <a:pt x="346" y="917"/>
                    <a:pt x="227" y="893"/>
                  </a:cubicBezTo>
                  <a:cubicBezTo>
                    <a:pt x="108" y="881"/>
                    <a:pt x="13" y="774"/>
                    <a:pt x="1" y="655"/>
                  </a:cubicBezTo>
                  <a:cubicBezTo>
                    <a:pt x="1" y="560"/>
                    <a:pt x="48" y="452"/>
                    <a:pt x="143" y="417"/>
                  </a:cubicBezTo>
                  <a:cubicBezTo>
                    <a:pt x="274" y="381"/>
                    <a:pt x="417" y="322"/>
                    <a:pt x="560" y="298"/>
                  </a:cubicBezTo>
                  <a:cubicBezTo>
                    <a:pt x="1072" y="214"/>
                    <a:pt x="1596" y="119"/>
                    <a:pt x="2096" y="60"/>
                  </a:cubicBezTo>
                  <a:cubicBezTo>
                    <a:pt x="2572" y="0"/>
                    <a:pt x="2906" y="357"/>
                    <a:pt x="2787" y="833"/>
                  </a:cubicBezTo>
                  <a:cubicBezTo>
                    <a:pt x="2703" y="1119"/>
                    <a:pt x="2608" y="1381"/>
                    <a:pt x="2501" y="1655"/>
                  </a:cubicBezTo>
                  <a:lnTo>
                    <a:pt x="2322" y="2096"/>
                  </a:lnTo>
                  <a:cubicBezTo>
                    <a:pt x="2394" y="2179"/>
                    <a:pt x="2465" y="2227"/>
                    <a:pt x="2513" y="2274"/>
                  </a:cubicBezTo>
                  <a:cubicBezTo>
                    <a:pt x="2644" y="2441"/>
                    <a:pt x="2584" y="2667"/>
                    <a:pt x="2394" y="2727"/>
                  </a:cubicBezTo>
                  <a:cubicBezTo>
                    <a:pt x="2287" y="2750"/>
                    <a:pt x="2168" y="2774"/>
                    <a:pt x="2048" y="2798"/>
                  </a:cubicBezTo>
                  <a:cubicBezTo>
                    <a:pt x="1977" y="3012"/>
                    <a:pt x="1810" y="3203"/>
                    <a:pt x="1906" y="3441"/>
                  </a:cubicBezTo>
                  <a:cubicBezTo>
                    <a:pt x="2037" y="3500"/>
                    <a:pt x="2144" y="3453"/>
                    <a:pt x="2227" y="3393"/>
                  </a:cubicBezTo>
                  <a:cubicBezTo>
                    <a:pt x="2549" y="3215"/>
                    <a:pt x="2906" y="3215"/>
                    <a:pt x="3239" y="3203"/>
                  </a:cubicBezTo>
                  <a:cubicBezTo>
                    <a:pt x="3418" y="3191"/>
                    <a:pt x="3572" y="3322"/>
                    <a:pt x="3584" y="3465"/>
                  </a:cubicBezTo>
                  <a:cubicBezTo>
                    <a:pt x="3596" y="3620"/>
                    <a:pt x="3513" y="3762"/>
                    <a:pt x="3334" y="3822"/>
                  </a:cubicBezTo>
                  <a:cubicBezTo>
                    <a:pt x="3275" y="3846"/>
                    <a:pt x="3227" y="3858"/>
                    <a:pt x="3168" y="3870"/>
                  </a:cubicBezTo>
                  <a:cubicBezTo>
                    <a:pt x="2727" y="3917"/>
                    <a:pt x="2322" y="4120"/>
                    <a:pt x="1906" y="4286"/>
                  </a:cubicBezTo>
                  <a:cubicBezTo>
                    <a:pt x="1727" y="4358"/>
                    <a:pt x="1513" y="4393"/>
                    <a:pt x="1310" y="4393"/>
                  </a:cubicBezTo>
                  <a:cubicBezTo>
                    <a:pt x="1060" y="4405"/>
                    <a:pt x="894" y="4215"/>
                    <a:pt x="953" y="3977"/>
                  </a:cubicBezTo>
                  <a:cubicBezTo>
                    <a:pt x="1001" y="3762"/>
                    <a:pt x="977" y="3548"/>
                    <a:pt x="1156" y="3381"/>
                  </a:cubicBezTo>
                  <a:cubicBezTo>
                    <a:pt x="1179" y="3370"/>
                    <a:pt x="1191" y="3322"/>
                    <a:pt x="1191" y="3310"/>
                  </a:cubicBezTo>
                  <a:cubicBezTo>
                    <a:pt x="1156" y="3084"/>
                    <a:pt x="1298" y="2893"/>
                    <a:pt x="1370" y="2691"/>
                  </a:cubicBezTo>
                  <a:cubicBezTo>
                    <a:pt x="1394" y="2631"/>
                    <a:pt x="1394" y="2560"/>
                    <a:pt x="1429" y="2477"/>
                  </a:cubicBezTo>
                  <a:cubicBezTo>
                    <a:pt x="1298" y="2417"/>
                    <a:pt x="1191" y="2369"/>
                    <a:pt x="1072" y="2310"/>
                  </a:cubicBezTo>
                  <a:cubicBezTo>
                    <a:pt x="1001" y="2274"/>
                    <a:pt x="905" y="2250"/>
                    <a:pt x="834" y="2203"/>
                  </a:cubicBezTo>
                  <a:cubicBezTo>
                    <a:pt x="727" y="2143"/>
                    <a:pt x="715" y="2000"/>
                    <a:pt x="786" y="1905"/>
                  </a:cubicBezTo>
                  <a:cubicBezTo>
                    <a:pt x="894" y="1774"/>
                    <a:pt x="1036" y="1715"/>
                    <a:pt x="1203" y="1762"/>
                  </a:cubicBezTo>
                  <a:cubicBezTo>
                    <a:pt x="1370" y="1762"/>
                    <a:pt x="1513" y="1786"/>
                    <a:pt x="1679" y="183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"/>
            <p:cNvSpPr/>
            <p:nvPr/>
          </p:nvSpPr>
          <p:spPr>
            <a:xfrm>
              <a:off x="1254025" y="1863150"/>
              <a:ext cx="75025" cy="122375"/>
            </a:xfrm>
            <a:custGeom>
              <a:avLst/>
              <a:gdLst/>
              <a:ahLst/>
              <a:cxnLst/>
              <a:rect l="l" t="t" r="r" b="b"/>
              <a:pathLst>
                <a:path w="3001" h="4895" extrusionOk="0">
                  <a:moveTo>
                    <a:pt x="1786" y="2977"/>
                  </a:moveTo>
                  <a:cubicBezTo>
                    <a:pt x="1584" y="3037"/>
                    <a:pt x="1405" y="3096"/>
                    <a:pt x="1226" y="3144"/>
                  </a:cubicBezTo>
                  <a:cubicBezTo>
                    <a:pt x="1072" y="3192"/>
                    <a:pt x="893" y="3192"/>
                    <a:pt x="691" y="3215"/>
                  </a:cubicBezTo>
                  <a:cubicBezTo>
                    <a:pt x="679" y="3513"/>
                    <a:pt x="595" y="3799"/>
                    <a:pt x="631" y="4097"/>
                  </a:cubicBezTo>
                  <a:cubicBezTo>
                    <a:pt x="667" y="4323"/>
                    <a:pt x="679" y="4561"/>
                    <a:pt x="572" y="4775"/>
                  </a:cubicBezTo>
                  <a:cubicBezTo>
                    <a:pt x="536" y="4882"/>
                    <a:pt x="393" y="4894"/>
                    <a:pt x="333" y="4811"/>
                  </a:cubicBezTo>
                  <a:cubicBezTo>
                    <a:pt x="274" y="4739"/>
                    <a:pt x="214" y="4644"/>
                    <a:pt x="191" y="4561"/>
                  </a:cubicBezTo>
                  <a:cubicBezTo>
                    <a:pt x="83" y="4239"/>
                    <a:pt x="0" y="3930"/>
                    <a:pt x="71" y="3585"/>
                  </a:cubicBezTo>
                  <a:cubicBezTo>
                    <a:pt x="83" y="3501"/>
                    <a:pt x="83" y="3394"/>
                    <a:pt x="83" y="3287"/>
                  </a:cubicBezTo>
                  <a:lnTo>
                    <a:pt x="83" y="2775"/>
                  </a:lnTo>
                  <a:cubicBezTo>
                    <a:pt x="83" y="2668"/>
                    <a:pt x="95" y="2561"/>
                    <a:pt x="83" y="2477"/>
                  </a:cubicBezTo>
                  <a:cubicBezTo>
                    <a:pt x="12" y="1918"/>
                    <a:pt x="71" y="1382"/>
                    <a:pt x="95" y="834"/>
                  </a:cubicBezTo>
                  <a:cubicBezTo>
                    <a:pt x="119" y="596"/>
                    <a:pt x="191" y="394"/>
                    <a:pt x="333" y="191"/>
                  </a:cubicBezTo>
                  <a:cubicBezTo>
                    <a:pt x="488" y="1"/>
                    <a:pt x="691" y="1"/>
                    <a:pt x="857" y="167"/>
                  </a:cubicBezTo>
                  <a:cubicBezTo>
                    <a:pt x="929" y="239"/>
                    <a:pt x="976" y="334"/>
                    <a:pt x="1036" y="406"/>
                  </a:cubicBezTo>
                  <a:cubicBezTo>
                    <a:pt x="1453" y="989"/>
                    <a:pt x="1869" y="1584"/>
                    <a:pt x="2179" y="2239"/>
                  </a:cubicBezTo>
                  <a:cubicBezTo>
                    <a:pt x="2417" y="2727"/>
                    <a:pt x="2655" y="3215"/>
                    <a:pt x="2941" y="3680"/>
                  </a:cubicBezTo>
                  <a:cubicBezTo>
                    <a:pt x="3000" y="3763"/>
                    <a:pt x="3000" y="3906"/>
                    <a:pt x="3000" y="4001"/>
                  </a:cubicBezTo>
                  <a:cubicBezTo>
                    <a:pt x="3000" y="4168"/>
                    <a:pt x="2893" y="4287"/>
                    <a:pt x="2762" y="4335"/>
                  </a:cubicBezTo>
                  <a:cubicBezTo>
                    <a:pt x="2643" y="4358"/>
                    <a:pt x="2512" y="4299"/>
                    <a:pt x="2441" y="4180"/>
                  </a:cubicBezTo>
                  <a:cubicBezTo>
                    <a:pt x="2346" y="4025"/>
                    <a:pt x="2262" y="3858"/>
                    <a:pt x="2179" y="3692"/>
                  </a:cubicBezTo>
                  <a:cubicBezTo>
                    <a:pt x="2084" y="3430"/>
                    <a:pt x="1941" y="3192"/>
                    <a:pt x="1786" y="2977"/>
                  </a:cubicBezTo>
                  <a:close/>
                  <a:moveTo>
                    <a:pt x="738" y="2620"/>
                  </a:moveTo>
                  <a:cubicBezTo>
                    <a:pt x="1036" y="2608"/>
                    <a:pt x="1286" y="2549"/>
                    <a:pt x="1500" y="2322"/>
                  </a:cubicBezTo>
                  <a:cubicBezTo>
                    <a:pt x="1250" y="1906"/>
                    <a:pt x="1084" y="1465"/>
                    <a:pt x="714" y="1108"/>
                  </a:cubicBezTo>
                  <a:cubicBezTo>
                    <a:pt x="607" y="1584"/>
                    <a:pt x="619" y="2144"/>
                    <a:pt x="738" y="26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" name="Google Shape;158;p1"/>
          <p:cNvGrpSpPr/>
          <p:nvPr/>
        </p:nvGrpSpPr>
        <p:grpSpPr>
          <a:xfrm>
            <a:off x="2956611" y="1175984"/>
            <a:ext cx="836379" cy="1145688"/>
            <a:chOff x="1731150" y="1748550"/>
            <a:chExt cx="228625" cy="313175"/>
          </a:xfrm>
        </p:grpSpPr>
        <p:sp>
          <p:nvSpPr>
            <p:cNvPr id="159" name="Google Shape;159;p1"/>
            <p:cNvSpPr/>
            <p:nvPr/>
          </p:nvSpPr>
          <p:spPr>
            <a:xfrm>
              <a:off x="1775500" y="1809575"/>
              <a:ext cx="134275" cy="179800"/>
            </a:xfrm>
            <a:custGeom>
              <a:avLst/>
              <a:gdLst/>
              <a:ahLst/>
              <a:cxnLst/>
              <a:rect l="l" t="t" r="r" b="b"/>
              <a:pathLst>
                <a:path w="5371" h="7192" extrusionOk="0">
                  <a:moveTo>
                    <a:pt x="5335" y="584"/>
                  </a:moveTo>
                  <a:cubicBezTo>
                    <a:pt x="5335" y="560"/>
                    <a:pt x="5335" y="548"/>
                    <a:pt x="5347" y="525"/>
                  </a:cubicBezTo>
                  <a:lnTo>
                    <a:pt x="5371" y="429"/>
                  </a:lnTo>
                  <a:lnTo>
                    <a:pt x="5299" y="370"/>
                  </a:lnTo>
                  <a:lnTo>
                    <a:pt x="5228" y="310"/>
                  </a:lnTo>
                  <a:cubicBezTo>
                    <a:pt x="5109" y="215"/>
                    <a:pt x="4954" y="108"/>
                    <a:pt x="4763" y="36"/>
                  </a:cubicBezTo>
                  <a:lnTo>
                    <a:pt x="4656" y="1"/>
                  </a:lnTo>
                  <a:lnTo>
                    <a:pt x="4585" y="72"/>
                  </a:lnTo>
                  <a:cubicBezTo>
                    <a:pt x="4573" y="108"/>
                    <a:pt x="4537" y="120"/>
                    <a:pt x="4525" y="132"/>
                  </a:cubicBezTo>
                  <a:cubicBezTo>
                    <a:pt x="4478" y="179"/>
                    <a:pt x="4442" y="227"/>
                    <a:pt x="4406" y="286"/>
                  </a:cubicBezTo>
                  <a:lnTo>
                    <a:pt x="4228" y="548"/>
                  </a:lnTo>
                  <a:cubicBezTo>
                    <a:pt x="4168" y="655"/>
                    <a:pt x="4097" y="751"/>
                    <a:pt x="4037" y="834"/>
                  </a:cubicBezTo>
                  <a:lnTo>
                    <a:pt x="2394" y="3156"/>
                  </a:lnTo>
                  <a:cubicBezTo>
                    <a:pt x="1656" y="4215"/>
                    <a:pt x="929" y="5251"/>
                    <a:pt x="179" y="6311"/>
                  </a:cubicBezTo>
                  <a:cubicBezTo>
                    <a:pt x="132" y="6370"/>
                    <a:pt x="120" y="6418"/>
                    <a:pt x="96" y="6478"/>
                  </a:cubicBezTo>
                  <a:cubicBezTo>
                    <a:pt x="72" y="6501"/>
                    <a:pt x="72" y="6525"/>
                    <a:pt x="60" y="6549"/>
                  </a:cubicBezTo>
                  <a:lnTo>
                    <a:pt x="1" y="6668"/>
                  </a:lnTo>
                  <a:lnTo>
                    <a:pt x="608" y="7097"/>
                  </a:lnTo>
                  <a:lnTo>
                    <a:pt x="703" y="6978"/>
                  </a:lnTo>
                  <a:lnTo>
                    <a:pt x="703" y="6978"/>
                  </a:lnTo>
                  <a:lnTo>
                    <a:pt x="608" y="7097"/>
                  </a:lnTo>
                  <a:lnTo>
                    <a:pt x="727" y="7192"/>
                  </a:lnTo>
                  <a:lnTo>
                    <a:pt x="822" y="7073"/>
                  </a:lnTo>
                  <a:cubicBezTo>
                    <a:pt x="2323" y="4930"/>
                    <a:pt x="3799" y="2834"/>
                    <a:pt x="5275" y="727"/>
                  </a:cubicBezTo>
                  <a:cubicBezTo>
                    <a:pt x="5311" y="667"/>
                    <a:pt x="5335" y="608"/>
                    <a:pt x="5335" y="58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"/>
            <p:cNvSpPr/>
            <p:nvPr/>
          </p:nvSpPr>
          <p:spPr>
            <a:xfrm>
              <a:off x="1760925" y="1797675"/>
              <a:ext cx="126825" cy="174450"/>
            </a:xfrm>
            <a:custGeom>
              <a:avLst/>
              <a:gdLst/>
              <a:ahLst/>
              <a:cxnLst/>
              <a:rect l="l" t="t" r="r" b="b"/>
              <a:pathLst>
                <a:path w="5073" h="6978" extrusionOk="0">
                  <a:moveTo>
                    <a:pt x="2477" y="4060"/>
                  </a:moveTo>
                  <a:lnTo>
                    <a:pt x="3858" y="2096"/>
                  </a:lnTo>
                  <a:cubicBezTo>
                    <a:pt x="4025" y="1858"/>
                    <a:pt x="4203" y="1620"/>
                    <a:pt x="4382" y="1382"/>
                  </a:cubicBezTo>
                  <a:cubicBezTo>
                    <a:pt x="4560" y="1143"/>
                    <a:pt x="4727" y="905"/>
                    <a:pt x="4882" y="667"/>
                  </a:cubicBezTo>
                  <a:cubicBezTo>
                    <a:pt x="4930" y="608"/>
                    <a:pt x="4965" y="536"/>
                    <a:pt x="4989" y="477"/>
                  </a:cubicBezTo>
                  <a:cubicBezTo>
                    <a:pt x="5001" y="441"/>
                    <a:pt x="5001" y="429"/>
                    <a:pt x="5013" y="405"/>
                  </a:cubicBezTo>
                  <a:lnTo>
                    <a:pt x="5072" y="286"/>
                  </a:lnTo>
                  <a:lnTo>
                    <a:pt x="4680" y="0"/>
                  </a:lnTo>
                  <a:lnTo>
                    <a:pt x="4584" y="60"/>
                  </a:lnTo>
                  <a:cubicBezTo>
                    <a:pt x="4572" y="72"/>
                    <a:pt x="4560" y="72"/>
                    <a:pt x="4560" y="84"/>
                  </a:cubicBezTo>
                  <a:cubicBezTo>
                    <a:pt x="4525" y="108"/>
                    <a:pt x="4477" y="131"/>
                    <a:pt x="4441" y="179"/>
                  </a:cubicBezTo>
                  <a:cubicBezTo>
                    <a:pt x="4299" y="369"/>
                    <a:pt x="4156" y="548"/>
                    <a:pt x="4001" y="727"/>
                  </a:cubicBezTo>
                  <a:cubicBezTo>
                    <a:pt x="3810" y="965"/>
                    <a:pt x="3608" y="1203"/>
                    <a:pt x="3441" y="1489"/>
                  </a:cubicBezTo>
                  <a:cubicBezTo>
                    <a:pt x="3227" y="1834"/>
                    <a:pt x="2989" y="2155"/>
                    <a:pt x="2775" y="2477"/>
                  </a:cubicBezTo>
                  <a:lnTo>
                    <a:pt x="2667" y="2632"/>
                  </a:lnTo>
                  <a:cubicBezTo>
                    <a:pt x="2429" y="2977"/>
                    <a:pt x="2144" y="3382"/>
                    <a:pt x="1965" y="3822"/>
                  </a:cubicBezTo>
                  <a:cubicBezTo>
                    <a:pt x="1941" y="3918"/>
                    <a:pt x="1882" y="3989"/>
                    <a:pt x="1822" y="4084"/>
                  </a:cubicBezTo>
                  <a:cubicBezTo>
                    <a:pt x="1501" y="4513"/>
                    <a:pt x="1203" y="4953"/>
                    <a:pt x="893" y="5394"/>
                  </a:cubicBezTo>
                  <a:lnTo>
                    <a:pt x="155" y="6465"/>
                  </a:lnTo>
                  <a:cubicBezTo>
                    <a:pt x="119" y="6501"/>
                    <a:pt x="108" y="6537"/>
                    <a:pt x="96" y="6585"/>
                  </a:cubicBezTo>
                  <a:cubicBezTo>
                    <a:pt x="96" y="6596"/>
                    <a:pt x="72" y="6608"/>
                    <a:pt x="60" y="6620"/>
                  </a:cubicBezTo>
                  <a:lnTo>
                    <a:pt x="0" y="6763"/>
                  </a:lnTo>
                  <a:lnTo>
                    <a:pt x="393" y="6977"/>
                  </a:lnTo>
                  <a:lnTo>
                    <a:pt x="465" y="6906"/>
                  </a:lnTo>
                  <a:lnTo>
                    <a:pt x="512" y="6858"/>
                  </a:lnTo>
                  <a:cubicBezTo>
                    <a:pt x="536" y="6835"/>
                    <a:pt x="572" y="6799"/>
                    <a:pt x="596" y="6763"/>
                  </a:cubicBezTo>
                  <a:cubicBezTo>
                    <a:pt x="750" y="6549"/>
                    <a:pt x="893" y="6346"/>
                    <a:pt x="1048" y="6144"/>
                  </a:cubicBezTo>
                  <a:cubicBezTo>
                    <a:pt x="1251" y="5823"/>
                    <a:pt x="2477" y="4060"/>
                    <a:pt x="2477" y="406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"/>
            <p:cNvSpPr/>
            <p:nvPr/>
          </p:nvSpPr>
          <p:spPr>
            <a:xfrm>
              <a:off x="1799625" y="1824750"/>
              <a:ext cx="126525" cy="172075"/>
            </a:xfrm>
            <a:custGeom>
              <a:avLst/>
              <a:gdLst/>
              <a:ahLst/>
              <a:cxnLst/>
              <a:rect l="l" t="t" r="r" b="b"/>
              <a:pathLst>
                <a:path w="5061" h="6883" extrusionOk="0">
                  <a:moveTo>
                    <a:pt x="4667" y="1"/>
                  </a:moveTo>
                  <a:lnTo>
                    <a:pt x="4572" y="60"/>
                  </a:lnTo>
                  <a:cubicBezTo>
                    <a:pt x="4560" y="72"/>
                    <a:pt x="4548" y="72"/>
                    <a:pt x="4525" y="96"/>
                  </a:cubicBezTo>
                  <a:cubicBezTo>
                    <a:pt x="4501" y="120"/>
                    <a:pt x="4453" y="132"/>
                    <a:pt x="4429" y="179"/>
                  </a:cubicBezTo>
                  <a:cubicBezTo>
                    <a:pt x="3548" y="1501"/>
                    <a:pt x="2620" y="2835"/>
                    <a:pt x="1715" y="4097"/>
                  </a:cubicBezTo>
                  <a:cubicBezTo>
                    <a:pt x="1215" y="4811"/>
                    <a:pt x="691" y="5561"/>
                    <a:pt x="179" y="6287"/>
                  </a:cubicBezTo>
                  <a:cubicBezTo>
                    <a:pt x="143" y="6347"/>
                    <a:pt x="107" y="6418"/>
                    <a:pt x="84" y="6478"/>
                  </a:cubicBezTo>
                  <a:cubicBezTo>
                    <a:pt x="60" y="6502"/>
                    <a:pt x="48" y="6525"/>
                    <a:pt x="48" y="6549"/>
                  </a:cubicBezTo>
                  <a:lnTo>
                    <a:pt x="0" y="6621"/>
                  </a:lnTo>
                  <a:lnTo>
                    <a:pt x="48" y="6704"/>
                  </a:lnTo>
                  <a:cubicBezTo>
                    <a:pt x="84" y="6752"/>
                    <a:pt x="155" y="6883"/>
                    <a:pt x="298" y="6883"/>
                  </a:cubicBezTo>
                  <a:cubicBezTo>
                    <a:pt x="345" y="6883"/>
                    <a:pt x="381" y="6859"/>
                    <a:pt x="417" y="6847"/>
                  </a:cubicBezTo>
                  <a:lnTo>
                    <a:pt x="465" y="6835"/>
                  </a:lnTo>
                  <a:lnTo>
                    <a:pt x="917" y="6192"/>
                  </a:lnTo>
                  <a:cubicBezTo>
                    <a:pt x="1310" y="5609"/>
                    <a:pt x="1727" y="5037"/>
                    <a:pt x="2131" y="4454"/>
                  </a:cubicBezTo>
                  <a:lnTo>
                    <a:pt x="2167" y="4418"/>
                  </a:lnTo>
                  <a:cubicBezTo>
                    <a:pt x="2250" y="4299"/>
                    <a:pt x="2322" y="4180"/>
                    <a:pt x="2429" y="4097"/>
                  </a:cubicBezTo>
                  <a:cubicBezTo>
                    <a:pt x="2715" y="3847"/>
                    <a:pt x="2941" y="3525"/>
                    <a:pt x="3155" y="3227"/>
                  </a:cubicBezTo>
                  <a:lnTo>
                    <a:pt x="3239" y="3132"/>
                  </a:lnTo>
                  <a:lnTo>
                    <a:pt x="3453" y="2811"/>
                  </a:lnTo>
                  <a:cubicBezTo>
                    <a:pt x="3667" y="2513"/>
                    <a:pt x="3882" y="2204"/>
                    <a:pt x="4132" y="1906"/>
                  </a:cubicBezTo>
                  <a:cubicBezTo>
                    <a:pt x="4322" y="1656"/>
                    <a:pt x="4477" y="1382"/>
                    <a:pt x="4644" y="1120"/>
                  </a:cubicBezTo>
                  <a:cubicBezTo>
                    <a:pt x="4763" y="930"/>
                    <a:pt x="4870" y="751"/>
                    <a:pt x="5001" y="549"/>
                  </a:cubicBezTo>
                  <a:cubicBezTo>
                    <a:pt x="5037" y="513"/>
                    <a:pt x="5048" y="453"/>
                    <a:pt x="5048" y="406"/>
                  </a:cubicBezTo>
                  <a:lnTo>
                    <a:pt x="5048" y="358"/>
                  </a:lnTo>
                  <a:lnTo>
                    <a:pt x="5060" y="25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"/>
            <p:cNvSpPr/>
            <p:nvPr/>
          </p:nvSpPr>
          <p:spPr>
            <a:xfrm>
              <a:off x="1749900" y="1968525"/>
              <a:ext cx="51225" cy="58075"/>
            </a:xfrm>
            <a:custGeom>
              <a:avLst/>
              <a:gdLst/>
              <a:ahLst/>
              <a:cxnLst/>
              <a:rect l="l" t="t" r="r" b="b"/>
              <a:pathLst>
                <a:path w="2049" h="2323" extrusionOk="0">
                  <a:moveTo>
                    <a:pt x="346" y="1"/>
                  </a:moveTo>
                  <a:lnTo>
                    <a:pt x="287" y="191"/>
                  </a:lnTo>
                  <a:cubicBezTo>
                    <a:pt x="263" y="227"/>
                    <a:pt x="251" y="251"/>
                    <a:pt x="251" y="286"/>
                  </a:cubicBezTo>
                  <a:cubicBezTo>
                    <a:pt x="227" y="358"/>
                    <a:pt x="203" y="417"/>
                    <a:pt x="191" y="477"/>
                  </a:cubicBezTo>
                  <a:cubicBezTo>
                    <a:pt x="144" y="655"/>
                    <a:pt x="120" y="846"/>
                    <a:pt x="72" y="1024"/>
                  </a:cubicBezTo>
                  <a:lnTo>
                    <a:pt x="60" y="1132"/>
                  </a:lnTo>
                  <a:cubicBezTo>
                    <a:pt x="48" y="1203"/>
                    <a:pt x="25" y="1275"/>
                    <a:pt x="25" y="1358"/>
                  </a:cubicBezTo>
                  <a:cubicBezTo>
                    <a:pt x="1" y="1572"/>
                    <a:pt x="72" y="1775"/>
                    <a:pt x="263" y="1894"/>
                  </a:cubicBezTo>
                  <a:cubicBezTo>
                    <a:pt x="382" y="1965"/>
                    <a:pt x="906" y="2322"/>
                    <a:pt x="906" y="2322"/>
                  </a:cubicBezTo>
                  <a:lnTo>
                    <a:pt x="1120" y="2167"/>
                  </a:lnTo>
                  <a:cubicBezTo>
                    <a:pt x="1203" y="2108"/>
                    <a:pt x="1299" y="2048"/>
                    <a:pt x="1382" y="1977"/>
                  </a:cubicBezTo>
                  <a:cubicBezTo>
                    <a:pt x="1477" y="1906"/>
                    <a:pt x="1561" y="1846"/>
                    <a:pt x="1656" y="1775"/>
                  </a:cubicBezTo>
                  <a:lnTo>
                    <a:pt x="1715" y="1715"/>
                  </a:lnTo>
                  <a:cubicBezTo>
                    <a:pt x="1811" y="1620"/>
                    <a:pt x="1953" y="1489"/>
                    <a:pt x="2025" y="1263"/>
                  </a:cubicBezTo>
                  <a:lnTo>
                    <a:pt x="2049" y="1155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"/>
            <p:cNvSpPr/>
            <p:nvPr/>
          </p:nvSpPr>
          <p:spPr>
            <a:xfrm>
              <a:off x="1896950" y="1757775"/>
              <a:ext cx="53900" cy="48550"/>
            </a:xfrm>
            <a:custGeom>
              <a:avLst/>
              <a:gdLst/>
              <a:ahLst/>
              <a:cxnLst/>
              <a:rect l="l" t="t" r="r" b="b"/>
              <a:pathLst>
                <a:path w="2156" h="1942" extrusionOk="0">
                  <a:moveTo>
                    <a:pt x="2120" y="977"/>
                  </a:moveTo>
                  <a:cubicBezTo>
                    <a:pt x="1727" y="382"/>
                    <a:pt x="1429" y="168"/>
                    <a:pt x="751" y="25"/>
                  </a:cubicBezTo>
                  <a:lnTo>
                    <a:pt x="691" y="1"/>
                  </a:lnTo>
                  <a:lnTo>
                    <a:pt x="655" y="37"/>
                  </a:lnTo>
                  <a:cubicBezTo>
                    <a:pt x="417" y="156"/>
                    <a:pt x="132" y="299"/>
                    <a:pt x="24" y="656"/>
                  </a:cubicBezTo>
                  <a:lnTo>
                    <a:pt x="1" y="751"/>
                  </a:lnTo>
                  <a:lnTo>
                    <a:pt x="72" y="811"/>
                  </a:lnTo>
                  <a:cubicBezTo>
                    <a:pt x="513" y="1227"/>
                    <a:pt x="1036" y="1584"/>
                    <a:pt x="1620" y="1894"/>
                  </a:cubicBezTo>
                  <a:lnTo>
                    <a:pt x="1703" y="1942"/>
                  </a:lnTo>
                  <a:lnTo>
                    <a:pt x="1786" y="1882"/>
                  </a:lnTo>
                  <a:cubicBezTo>
                    <a:pt x="2108" y="1644"/>
                    <a:pt x="2144" y="1299"/>
                    <a:pt x="2156" y="1049"/>
                  </a:cubicBezTo>
                  <a:lnTo>
                    <a:pt x="2156" y="98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"/>
            <p:cNvSpPr/>
            <p:nvPr/>
          </p:nvSpPr>
          <p:spPr>
            <a:xfrm>
              <a:off x="1878200" y="1780700"/>
              <a:ext cx="62825" cy="50625"/>
            </a:xfrm>
            <a:custGeom>
              <a:avLst/>
              <a:gdLst/>
              <a:ahLst/>
              <a:cxnLst/>
              <a:rect l="l" t="t" r="r" b="b"/>
              <a:pathLst>
                <a:path w="2513" h="2025" extrusionOk="0">
                  <a:moveTo>
                    <a:pt x="2394" y="1346"/>
                  </a:moveTo>
                  <a:cubicBezTo>
                    <a:pt x="2334" y="1203"/>
                    <a:pt x="2251" y="1096"/>
                    <a:pt x="2120" y="989"/>
                  </a:cubicBezTo>
                  <a:cubicBezTo>
                    <a:pt x="1834" y="798"/>
                    <a:pt x="1560" y="608"/>
                    <a:pt x="1286" y="417"/>
                  </a:cubicBezTo>
                  <a:lnTo>
                    <a:pt x="905" y="144"/>
                  </a:lnTo>
                  <a:cubicBezTo>
                    <a:pt x="893" y="144"/>
                    <a:pt x="893" y="132"/>
                    <a:pt x="882" y="120"/>
                  </a:cubicBezTo>
                  <a:cubicBezTo>
                    <a:pt x="834" y="84"/>
                    <a:pt x="774" y="36"/>
                    <a:pt x="703" y="25"/>
                  </a:cubicBezTo>
                  <a:cubicBezTo>
                    <a:pt x="608" y="13"/>
                    <a:pt x="524" y="1"/>
                    <a:pt x="429" y="1"/>
                  </a:cubicBezTo>
                  <a:cubicBezTo>
                    <a:pt x="393" y="1"/>
                    <a:pt x="334" y="1"/>
                    <a:pt x="286" y="13"/>
                  </a:cubicBezTo>
                  <a:cubicBezTo>
                    <a:pt x="120" y="36"/>
                    <a:pt x="0" y="203"/>
                    <a:pt x="0" y="394"/>
                  </a:cubicBezTo>
                  <a:lnTo>
                    <a:pt x="0" y="489"/>
                  </a:lnTo>
                  <a:lnTo>
                    <a:pt x="72" y="537"/>
                  </a:lnTo>
                  <a:cubicBezTo>
                    <a:pt x="96" y="548"/>
                    <a:pt x="108" y="548"/>
                    <a:pt x="131" y="560"/>
                  </a:cubicBezTo>
                  <a:cubicBezTo>
                    <a:pt x="179" y="596"/>
                    <a:pt x="239" y="620"/>
                    <a:pt x="298" y="656"/>
                  </a:cubicBezTo>
                  <a:cubicBezTo>
                    <a:pt x="584" y="775"/>
                    <a:pt x="774" y="906"/>
                    <a:pt x="953" y="1072"/>
                  </a:cubicBezTo>
                  <a:cubicBezTo>
                    <a:pt x="1108" y="1203"/>
                    <a:pt x="1286" y="1310"/>
                    <a:pt x="1465" y="1394"/>
                  </a:cubicBezTo>
                  <a:lnTo>
                    <a:pt x="1548" y="1441"/>
                  </a:lnTo>
                  <a:cubicBezTo>
                    <a:pt x="1655" y="1501"/>
                    <a:pt x="1763" y="1620"/>
                    <a:pt x="1858" y="1739"/>
                  </a:cubicBezTo>
                  <a:cubicBezTo>
                    <a:pt x="1917" y="1799"/>
                    <a:pt x="1965" y="1858"/>
                    <a:pt x="2025" y="1918"/>
                  </a:cubicBezTo>
                  <a:lnTo>
                    <a:pt x="2120" y="2025"/>
                  </a:lnTo>
                  <a:lnTo>
                    <a:pt x="2215" y="1930"/>
                  </a:lnTo>
                  <a:cubicBezTo>
                    <a:pt x="2358" y="1822"/>
                    <a:pt x="2513" y="1644"/>
                    <a:pt x="2394" y="134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"/>
            <p:cNvSpPr/>
            <p:nvPr/>
          </p:nvSpPr>
          <p:spPr>
            <a:xfrm>
              <a:off x="1731150" y="1748550"/>
              <a:ext cx="228625" cy="313175"/>
            </a:xfrm>
            <a:custGeom>
              <a:avLst/>
              <a:gdLst/>
              <a:ahLst/>
              <a:cxnLst/>
              <a:rect l="l" t="t" r="r" b="b"/>
              <a:pathLst>
                <a:path w="9145" h="12527" extrusionOk="0">
                  <a:moveTo>
                    <a:pt x="7609" y="1"/>
                  </a:moveTo>
                  <a:cubicBezTo>
                    <a:pt x="8097" y="346"/>
                    <a:pt x="8573" y="691"/>
                    <a:pt x="9050" y="1013"/>
                  </a:cubicBezTo>
                  <a:cubicBezTo>
                    <a:pt x="9145" y="1311"/>
                    <a:pt x="9109" y="1584"/>
                    <a:pt x="9038" y="1858"/>
                  </a:cubicBezTo>
                  <a:cubicBezTo>
                    <a:pt x="8990" y="2037"/>
                    <a:pt x="8883" y="2156"/>
                    <a:pt x="8799" y="2299"/>
                  </a:cubicBezTo>
                  <a:cubicBezTo>
                    <a:pt x="8692" y="2454"/>
                    <a:pt x="8561" y="2608"/>
                    <a:pt x="8609" y="2835"/>
                  </a:cubicBezTo>
                  <a:cubicBezTo>
                    <a:pt x="8621" y="2918"/>
                    <a:pt x="8561" y="3025"/>
                    <a:pt x="8514" y="3096"/>
                  </a:cubicBezTo>
                  <a:cubicBezTo>
                    <a:pt x="7716" y="4228"/>
                    <a:pt x="7002" y="5430"/>
                    <a:pt x="6192" y="6561"/>
                  </a:cubicBezTo>
                  <a:cubicBezTo>
                    <a:pt x="6013" y="6823"/>
                    <a:pt x="5823" y="7061"/>
                    <a:pt x="5609" y="7276"/>
                  </a:cubicBezTo>
                  <a:cubicBezTo>
                    <a:pt x="5418" y="7490"/>
                    <a:pt x="5240" y="7692"/>
                    <a:pt x="5097" y="7930"/>
                  </a:cubicBezTo>
                  <a:cubicBezTo>
                    <a:pt x="4704" y="8502"/>
                    <a:pt x="4299" y="9062"/>
                    <a:pt x="3918" y="9633"/>
                  </a:cubicBezTo>
                  <a:cubicBezTo>
                    <a:pt x="3739" y="9883"/>
                    <a:pt x="3561" y="10133"/>
                    <a:pt x="3382" y="10371"/>
                  </a:cubicBezTo>
                  <a:cubicBezTo>
                    <a:pt x="3335" y="10431"/>
                    <a:pt x="3275" y="10490"/>
                    <a:pt x="3227" y="10514"/>
                  </a:cubicBezTo>
                  <a:cubicBezTo>
                    <a:pt x="3037" y="10538"/>
                    <a:pt x="2965" y="10693"/>
                    <a:pt x="2846" y="10812"/>
                  </a:cubicBezTo>
                  <a:cubicBezTo>
                    <a:pt x="2739" y="10907"/>
                    <a:pt x="2596" y="10990"/>
                    <a:pt x="2489" y="11086"/>
                  </a:cubicBezTo>
                  <a:cubicBezTo>
                    <a:pt x="2013" y="11538"/>
                    <a:pt x="1465" y="11907"/>
                    <a:pt x="965" y="12336"/>
                  </a:cubicBezTo>
                  <a:cubicBezTo>
                    <a:pt x="751" y="12526"/>
                    <a:pt x="227" y="12431"/>
                    <a:pt x="60" y="12169"/>
                  </a:cubicBezTo>
                  <a:cubicBezTo>
                    <a:pt x="13" y="12098"/>
                    <a:pt x="1" y="12014"/>
                    <a:pt x="13" y="11931"/>
                  </a:cubicBezTo>
                  <a:cubicBezTo>
                    <a:pt x="36" y="11752"/>
                    <a:pt x="48" y="11562"/>
                    <a:pt x="96" y="11395"/>
                  </a:cubicBezTo>
                  <a:cubicBezTo>
                    <a:pt x="239" y="10919"/>
                    <a:pt x="334" y="10419"/>
                    <a:pt x="417" y="9931"/>
                  </a:cubicBezTo>
                  <a:cubicBezTo>
                    <a:pt x="477" y="9633"/>
                    <a:pt x="548" y="9335"/>
                    <a:pt x="644" y="9038"/>
                  </a:cubicBezTo>
                  <a:cubicBezTo>
                    <a:pt x="703" y="8823"/>
                    <a:pt x="810" y="8621"/>
                    <a:pt x="929" y="8419"/>
                  </a:cubicBezTo>
                  <a:cubicBezTo>
                    <a:pt x="1430" y="7561"/>
                    <a:pt x="2072" y="6799"/>
                    <a:pt x="2620" y="5966"/>
                  </a:cubicBezTo>
                  <a:cubicBezTo>
                    <a:pt x="2751" y="5775"/>
                    <a:pt x="2858" y="5549"/>
                    <a:pt x="2977" y="5347"/>
                  </a:cubicBezTo>
                  <a:cubicBezTo>
                    <a:pt x="3132" y="5109"/>
                    <a:pt x="3251" y="4847"/>
                    <a:pt x="3406" y="4632"/>
                  </a:cubicBezTo>
                  <a:cubicBezTo>
                    <a:pt x="4037" y="3739"/>
                    <a:pt x="4680" y="2846"/>
                    <a:pt x="5359" y="1977"/>
                  </a:cubicBezTo>
                  <a:cubicBezTo>
                    <a:pt x="5537" y="1751"/>
                    <a:pt x="5704" y="1501"/>
                    <a:pt x="5871" y="1251"/>
                  </a:cubicBezTo>
                  <a:cubicBezTo>
                    <a:pt x="5942" y="1144"/>
                    <a:pt x="6013" y="1037"/>
                    <a:pt x="6168" y="1025"/>
                  </a:cubicBezTo>
                  <a:cubicBezTo>
                    <a:pt x="6323" y="1001"/>
                    <a:pt x="6418" y="858"/>
                    <a:pt x="6502" y="739"/>
                  </a:cubicBezTo>
                  <a:cubicBezTo>
                    <a:pt x="6621" y="596"/>
                    <a:pt x="6716" y="429"/>
                    <a:pt x="6883" y="299"/>
                  </a:cubicBezTo>
                  <a:cubicBezTo>
                    <a:pt x="7073" y="132"/>
                    <a:pt x="7311" y="48"/>
                    <a:pt x="7609" y="1"/>
                  </a:cubicBezTo>
                  <a:close/>
                  <a:moveTo>
                    <a:pt x="2477" y="9407"/>
                  </a:moveTo>
                  <a:cubicBezTo>
                    <a:pt x="3977" y="7264"/>
                    <a:pt x="5454" y="5168"/>
                    <a:pt x="6918" y="3073"/>
                  </a:cubicBezTo>
                  <a:cubicBezTo>
                    <a:pt x="6942" y="3037"/>
                    <a:pt x="6954" y="2989"/>
                    <a:pt x="6966" y="2918"/>
                  </a:cubicBezTo>
                  <a:cubicBezTo>
                    <a:pt x="6823" y="2799"/>
                    <a:pt x="6692" y="2680"/>
                    <a:pt x="6478" y="2608"/>
                  </a:cubicBezTo>
                  <a:cubicBezTo>
                    <a:pt x="6418" y="2680"/>
                    <a:pt x="6359" y="2739"/>
                    <a:pt x="6311" y="2799"/>
                  </a:cubicBezTo>
                  <a:cubicBezTo>
                    <a:pt x="6180" y="2977"/>
                    <a:pt x="6061" y="3168"/>
                    <a:pt x="5942" y="3370"/>
                  </a:cubicBezTo>
                  <a:cubicBezTo>
                    <a:pt x="4656" y="5192"/>
                    <a:pt x="3370" y="7014"/>
                    <a:pt x="2084" y="8847"/>
                  </a:cubicBezTo>
                  <a:cubicBezTo>
                    <a:pt x="2037" y="8907"/>
                    <a:pt x="2013" y="8978"/>
                    <a:pt x="1965" y="9050"/>
                  </a:cubicBezTo>
                  <a:cubicBezTo>
                    <a:pt x="2144" y="9169"/>
                    <a:pt x="2299" y="9276"/>
                    <a:pt x="2477" y="9407"/>
                  </a:cubicBezTo>
                  <a:close/>
                  <a:moveTo>
                    <a:pt x="1537" y="8740"/>
                  </a:moveTo>
                  <a:cubicBezTo>
                    <a:pt x="1584" y="8692"/>
                    <a:pt x="1632" y="8669"/>
                    <a:pt x="1656" y="8621"/>
                  </a:cubicBezTo>
                  <a:cubicBezTo>
                    <a:pt x="1811" y="8407"/>
                    <a:pt x="1953" y="8216"/>
                    <a:pt x="2108" y="8014"/>
                  </a:cubicBezTo>
                  <a:lnTo>
                    <a:pt x="3358" y="6228"/>
                  </a:lnTo>
                  <a:cubicBezTo>
                    <a:pt x="3870" y="5478"/>
                    <a:pt x="4394" y="4740"/>
                    <a:pt x="4930" y="3989"/>
                  </a:cubicBezTo>
                  <a:lnTo>
                    <a:pt x="5954" y="2561"/>
                  </a:lnTo>
                  <a:cubicBezTo>
                    <a:pt x="6013" y="2489"/>
                    <a:pt x="6049" y="2394"/>
                    <a:pt x="6073" y="2311"/>
                  </a:cubicBezTo>
                  <a:cubicBezTo>
                    <a:pt x="5990" y="2251"/>
                    <a:pt x="5930" y="2204"/>
                    <a:pt x="5859" y="2156"/>
                  </a:cubicBezTo>
                  <a:cubicBezTo>
                    <a:pt x="5811" y="2192"/>
                    <a:pt x="5763" y="2204"/>
                    <a:pt x="5740" y="2227"/>
                  </a:cubicBezTo>
                  <a:cubicBezTo>
                    <a:pt x="5418" y="2680"/>
                    <a:pt x="5037" y="3073"/>
                    <a:pt x="4739" y="3525"/>
                  </a:cubicBezTo>
                  <a:cubicBezTo>
                    <a:pt x="4501" y="3918"/>
                    <a:pt x="4227" y="4299"/>
                    <a:pt x="3966" y="4668"/>
                  </a:cubicBezTo>
                  <a:cubicBezTo>
                    <a:pt x="3716" y="5049"/>
                    <a:pt x="3454" y="5418"/>
                    <a:pt x="3275" y="5835"/>
                  </a:cubicBezTo>
                  <a:cubicBezTo>
                    <a:pt x="3239" y="5942"/>
                    <a:pt x="3180" y="6025"/>
                    <a:pt x="3096" y="6121"/>
                  </a:cubicBezTo>
                  <a:cubicBezTo>
                    <a:pt x="2549" y="6906"/>
                    <a:pt x="1989" y="7692"/>
                    <a:pt x="1430" y="8502"/>
                  </a:cubicBezTo>
                  <a:cubicBezTo>
                    <a:pt x="1406" y="8538"/>
                    <a:pt x="1394" y="8585"/>
                    <a:pt x="1358" y="8645"/>
                  </a:cubicBezTo>
                  <a:cubicBezTo>
                    <a:pt x="1430" y="8681"/>
                    <a:pt x="1477" y="8704"/>
                    <a:pt x="1537" y="8740"/>
                  </a:cubicBezTo>
                  <a:close/>
                  <a:moveTo>
                    <a:pt x="7418" y="3227"/>
                  </a:moveTo>
                  <a:cubicBezTo>
                    <a:pt x="7371" y="3275"/>
                    <a:pt x="7323" y="3287"/>
                    <a:pt x="7299" y="3323"/>
                  </a:cubicBezTo>
                  <a:cubicBezTo>
                    <a:pt x="5930" y="5394"/>
                    <a:pt x="4466" y="7383"/>
                    <a:pt x="3061" y="9419"/>
                  </a:cubicBezTo>
                  <a:cubicBezTo>
                    <a:pt x="3001" y="9502"/>
                    <a:pt x="2965" y="9585"/>
                    <a:pt x="2918" y="9657"/>
                  </a:cubicBezTo>
                  <a:cubicBezTo>
                    <a:pt x="2965" y="9752"/>
                    <a:pt x="3013" y="9800"/>
                    <a:pt x="3120" y="9752"/>
                  </a:cubicBezTo>
                  <a:cubicBezTo>
                    <a:pt x="3656" y="8978"/>
                    <a:pt x="4216" y="8192"/>
                    <a:pt x="4763" y="7395"/>
                  </a:cubicBezTo>
                  <a:cubicBezTo>
                    <a:pt x="4870" y="7264"/>
                    <a:pt x="4966" y="7121"/>
                    <a:pt x="5085" y="7014"/>
                  </a:cubicBezTo>
                  <a:cubicBezTo>
                    <a:pt x="5394" y="6740"/>
                    <a:pt x="5621" y="6406"/>
                    <a:pt x="5859" y="6073"/>
                  </a:cubicBezTo>
                  <a:cubicBezTo>
                    <a:pt x="6156" y="5656"/>
                    <a:pt x="6430" y="5240"/>
                    <a:pt x="6752" y="4859"/>
                  </a:cubicBezTo>
                  <a:cubicBezTo>
                    <a:pt x="7073" y="4442"/>
                    <a:pt x="7311" y="3966"/>
                    <a:pt x="7621" y="3513"/>
                  </a:cubicBezTo>
                  <a:cubicBezTo>
                    <a:pt x="7645" y="3489"/>
                    <a:pt x="7645" y="3442"/>
                    <a:pt x="7656" y="3382"/>
                  </a:cubicBezTo>
                  <a:cubicBezTo>
                    <a:pt x="7561" y="3335"/>
                    <a:pt x="7490" y="3275"/>
                    <a:pt x="7418" y="3227"/>
                  </a:cubicBezTo>
                  <a:close/>
                  <a:moveTo>
                    <a:pt x="1632" y="10943"/>
                  </a:moveTo>
                  <a:cubicBezTo>
                    <a:pt x="1775" y="10836"/>
                    <a:pt x="1894" y="10764"/>
                    <a:pt x="2013" y="10669"/>
                  </a:cubicBezTo>
                  <a:cubicBezTo>
                    <a:pt x="2120" y="10585"/>
                    <a:pt x="2239" y="10490"/>
                    <a:pt x="2346" y="10407"/>
                  </a:cubicBezTo>
                  <a:cubicBezTo>
                    <a:pt x="2465" y="10300"/>
                    <a:pt x="2549" y="10193"/>
                    <a:pt x="2596" y="10026"/>
                  </a:cubicBezTo>
                  <a:cubicBezTo>
                    <a:pt x="2120" y="9693"/>
                    <a:pt x="1644" y="9359"/>
                    <a:pt x="1156" y="9014"/>
                  </a:cubicBezTo>
                  <a:cubicBezTo>
                    <a:pt x="1120" y="9121"/>
                    <a:pt x="1072" y="9216"/>
                    <a:pt x="1060" y="9300"/>
                  </a:cubicBezTo>
                  <a:cubicBezTo>
                    <a:pt x="1013" y="9526"/>
                    <a:pt x="965" y="9728"/>
                    <a:pt x="929" y="9954"/>
                  </a:cubicBezTo>
                  <a:cubicBezTo>
                    <a:pt x="918" y="10026"/>
                    <a:pt x="894" y="10085"/>
                    <a:pt x="894" y="10169"/>
                  </a:cubicBezTo>
                  <a:cubicBezTo>
                    <a:pt x="882" y="10324"/>
                    <a:pt x="929" y="10466"/>
                    <a:pt x="1072" y="10562"/>
                  </a:cubicBezTo>
                  <a:cubicBezTo>
                    <a:pt x="1275" y="10693"/>
                    <a:pt x="1453" y="10824"/>
                    <a:pt x="1632" y="10943"/>
                  </a:cubicBezTo>
                  <a:close/>
                  <a:moveTo>
                    <a:pt x="6811" y="1084"/>
                  </a:moveTo>
                  <a:cubicBezTo>
                    <a:pt x="7264" y="1501"/>
                    <a:pt x="7776" y="1858"/>
                    <a:pt x="8323" y="2156"/>
                  </a:cubicBezTo>
                  <a:cubicBezTo>
                    <a:pt x="8597" y="1965"/>
                    <a:pt x="8621" y="1703"/>
                    <a:pt x="8633" y="1430"/>
                  </a:cubicBezTo>
                  <a:cubicBezTo>
                    <a:pt x="8252" y="858"/>
                    <a:pt x="7978" y="680"/>
                    <a:pt x="7359" y="549"/>
                  </a:cubicBezTo>
                  <a:cubicBezTo>
                    <a:pt x="7121" y="656"/>
                    <a:pt x="6894" y="787"/>
                    <a:pt x="6811" y="1084"/>
                  </a:cubicBezTo>
                  <a:close/>
                  <a:moveTo>
                    <a:pt x="8002" y="3108"/>
                  </a:moveTo>
                  <a:cubicBezTo>
                    <a:pt x="8157" y="2966"/>
                    <a:pt x="8192" y="2846"/>
                    <a:pt x="8133" y="2692"/>
                  </a:cubicBezTo>
                  <a:cubicBezTo>
                    <a:pt x="8085" y="2573"/>
                    <a:pt x="8014" y="2489"/>
                    <a:pt x="7895" y="2418"/>
                  </a:cubicBezTo>
                  <a:lnTo>
                    <a:pt x="6680" y="1561"/>
                  </a:lnTo>
                  <a:cubicBezTo>
                    <a:pt x="6644" y="1537"/>
                    <a:pt x="6597" y="1489"/>
                    <a:pt x="6549" y="1477"/>
                  </a:cubicBezTo>
                  <a:cubicBezTo>
                    <a:pt x="6430" y="1465"/>
                    <a:pt x="6299" y="1442"/>
                    <a:pt x="6180" y="1465"/>
                  </a:cubicBezTo>
                  <a:cubicBezTo>
                    <a:pt x="6085" y="1477"/>
                    <a:pt x="6013" y="1561"/>
                    <a:pt x="6013" y="1703"/>
                  </a:cubicBezTo>
                  <a:cubicBezTo>
                    <a:pt x="6073" y="1727"/>
                    <a:pt x="6144" y="1787"/>
                    <a:pt x="6228" y="1823"/>
                  </a:cubicBezTo>
                  <a:cubicBezTo>
                    <a:pt x="6478" y="1942"/>
                    <a:pt x="6716" y="2061"/>
                    <a:pt x="6906" y="2251"/>
                  </a:cubicBezTo>
                  <a:cubicBezTo>
                    <a:pt x="7073" y="2394"/>
                    <a:pt x="7275" y="2489"/>
                    <a:pt x="7478" y="2608"/>
                  </a:cubicBezTo>
                  <a:cubicBezTo>
                    <a:pt x="7680" y="2715"/>
                    <a:pt x="7823" y="2918"/>
                    <a:pt x="8002" y="31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"/>
          <p:cNvSpPr txBox="1">
            <a:spLocks noGrp="1"/>
          </p:cNvSpPr>
          <p:nvPr>
            <p:ph type="title"/>
          </p:nvPr>
        </p:nvSpPr>
        <p:spPr>
          <a:xfrm>
            <a:off x="493025" y="445025"/>
            <a:ext cx="7938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Actualizaciones para el grado 6</a:t>
            </a:r>
            <a:endParaRPr/>
          </a:p>
        </p:txBody>
      </p:sp>
      <p:grpSp>
        <p:nvGrpSpPr>
          <p:cNvPr id="172" name="Google Shape;172;p2"/>
          <p:cNvGrpSpPr/>
          <p:nvPr/>
        </p:nvGrpSpPr>
        <p:grpSpPr>
          <a:xfrm>
            <a:off x="7602791" y="2290071"/>
            <a:ext cx="899464" cy="756921"/>
            <a:chOff x="6075750" y="3009125"/>
            <a:chExt cx="550400" cy="463175"/>
          </a:xfrm>
        </p:grpSpPr>
        <p:sp>
          <p:nvSpPr>
            <p:cNvPr id="173" name="Google Shape;173;p2"/>
            <p:cNvSpPr/>
            <p:nvPr/>
          </p:nvSpPr>
          <p:spPr>
            <a:xfrm>
              <a:off x="6076650" y="3020750"/>
              <a:ext cx="538175" cy="433700"/>
            </a:xfrm>
            <a:custGeom>
              <a:avLst/>
              <a:gdLst/>
              <a:ahLst/>
              <a:cxnLst/>
              <a:rect l="l" t="t" r="r" b="b"/>
              <a:pathLst>
                <a:path w="21527" h="17348" extrusionOk="0">
                  <a:moveTo>
                    <a:pt x="7572" y="17347"/>
                  </a:moveTo>
                  <a:cubicBezTo>
                    <a:pt x="7858" y="16657"/>
                    <a:pt x="8108" y="16097"/>
                    <a:pt x="8311" y="15538"/>
                  </a:cubicBezTo>
                  <a:cubicBezTo>
                    <a:pt x="8430" y="15204"/>
                    <a:pt x="8465" y="14847"/>
                    <a:pt x="8513" y="14514"/>
                  </a:cubicBezTo>
                  <a:cubicBezTo>
                    <a:pt x="8573" y="14014"/>
                    <a:pt x="8489" y="13883"/>
                    <a:pt x="7989" y="13752"/>
                  </a:cubicBezTo>
                  <a:cubicBezTo>
                    <a:pt x="7358" y="13573"/>
                    <a:pt x="6703" y="13418"/>
                    <a:pt x="6072" y="13228"/>
                  </a:cubicBezTo>
                  <a:cubicBezTo>
                    <a:pt x="5167" y="12942"/>
                    <a:pt x="4239" y="12680"/>
                    <a:pt x="3370" y="12299"/>
                  </a:cubicBezTo>
                  <a:cubicBezTo>
                    <a:pt x="2036" y="11752"/>
                    <a:pt x="1048" y="10775"/>
                    <a:pt x="714" y="9358"/>
                  </a:cubicBezTo>
                  <a:cubicBezTo>
                    <a:pt x="0" y="6287"/>
                    <a:pt x="988" y="3334"/>
                    <a:pt x="3727" y="1441"/>
                  </a:cubicBezTo>
                  <a:cubicBezTo>
                    <a:pt x="4703" y="774"/>
                    <a:pt x="5775" y="393"/>
                    <a:pt x="6977" y="274"/>
                  </a:cubicBezTo>
                  <a:cubicBezTo>
                    <a:pt x="9632" y="0"/>
                    <a:pt x="12252" y="274"/>
                    <a:pt x="14871" y="619"/>
                  </a:cubicBezTo>
                  <a:cubicBezTo>
                    <a:pt x="16014" y="774"/>
                    <a:pt x="17133" y="1012"/>
                    <a:pt x="18252" y="1369"/>
                  </a:cubicBezTo>
                  <a:cubicBezTo>
                    <a:pt x="19514" y="1762"/>
                    <a:pt x="20396" y="2524"/>
                    <a:pt x="20812" y="3810"/>
                  </a:cubicBezTo>
                  <a:cubicBezTo>
                    <a:pt x="21527" y="5929"/>
                    <a:pt x="21467" y="8049"/>
                    <a:pt x="20610" y="10097"/>
                  </a:cubicBezTo>
                  <a:cubicBezTo>
                    <a:pt x="20217" y="11085"/>
                    <a:pt x="19562" y="11942"/>
                    <a:pt x="18574" y="12525"/>
                  </a:cubicBezTo>
                  <a:cubicBezTo>
                    <a:pt x="16645" y="13668"/>
                    <a:pt x="14585" y="14288"/>
                    <a:pt x="12323" y="14109"/>
                  </a:cubicBezTo>
                  <a:cubicBezTo>
                    <a:pt x="12037" y="14085"/>
                    <a:pt x="11835" y="14133"/>
                    <a:pt x="11668" y="14383"/>
                  </a:cubicBezTo>
                  <a:cubicBezTo>
                    <a:pt x="11490" y="14669"/>
                    <a:pt x="11359" y="14978"/>
                    <a:pt x="11132" y="15216"/>
                  </a:cubicBezTo>
                  <a:cubicBezTo>
                    <a:pt x="10359" y="16133"/>
                    <a:pt x="9394" y="16800"/>
                    <a:pt x="8287" y="17240"/>
                  </a:cubicBezTo>
                  <a:cubicBezTo>
                    <a:pt x="8108" y="17324"/>
                    <a:pt x="7906" y="17312"/>
                    <a:pt x="7572" y="17347"/>
                  </a:cubicBezTo>
                  <a:close/>
                  <a:moveTo>
                    <a:pt x="10299" y="3298"/>
                  </a:moveTo>
                  <a:cubicBezTo>
                    <a:pt x="10287" y="3465"/>
                    <a:pt x="10251" y="3655"/>
                    <a:pt x="10239" y="3858"/>
                  </a:cubicBezTo>
                  <a:cubicBezTo>
                    <a:pt x="10132" y="4751"/>
                    <a:pt x="10049" y="5644"/>
                    <a:pt x="9942" y="6537"/>
                  </a:cubicBezTo>
                  <a:cubicBezTo>
                    <a:pt x="9882" y="7049"/>
                    <a:pt x="9811" y="7572"/>
                    <a:pt x="9763" y="8096"/>
                  </a:cubicBezTo>
                  <a:cubicBezTo>
                    <a:pt x="9739" y="8382"/>
                    <a:pt x="9870" y="8537"/>
                    <a:pt x="10168" y="8561"/>
                  </a:cubicBezTo>
                  <a:cubicBezTo>
                    <a:pt x="10573" y="8573"/>
                    <a:pt x="10990" y="8596"/>
                    <a:pt x="11382" y="8561"/>
                  </a:cubicBezTo>
                  <a:cubicBezTo>
                    <a:pt x="11918" y="8501"/>
                    <a:pt x="12264" y="8156"/>
                    <a:pt x="12430" y="7644"/>
                  </a:cubicBezTo>
                  <a:cubicBezTo>
                    <a:pt x="12621" y="7037"/>
                    <a:pt x="12514" y="6775"/>
                    <a:pt x="12025" y="6370"/>
                  </a:cubicBezTo>
                  <a:cubicBezTo>
                    <a:pt x="11918" y="6298"/>
                    <a:pt x="11835" y="6203"/>
                    <a:pt x="11763" y="6156"/>
                  </a:cubicBezTo>
                  <a:cubicBezTo>
                    <a:pt x="12025" y="5775"/>
                    <a:pt x="12323" y="5465"/>
                    <a:pt x="12490" y="5084"/>
                  </a:cubicBezTo>
                  <a:cubicBezTo>
                    <a:pt x="12656" y="4679"/>
                    <a:pt x="12633" y="4239"/>
                    <a:pt x="12371" y="3858"/>
                  </a:cubicBezTo>
                  <a:cubicBezTo>
                    <a:pt x="11894" y="3227"/>
                    <a:pt x="10990" y="2977"/>
                    <a:pt x="10299" y="3298"/>
                  </a:cubicBezTo>
                  <a:close/>
                  <a:moveTo>
                    <a:pt x="7418" y="6560"/>
                  </a:moveTo>
                  <a:cubicBezTo>
                    <a:pt x="7787" y="7096"/>
                    <a:pt x="7549" y="7715"/>
                    <a:pt x="7870" y="8215"/>
                  </a:cubicBezTo>
                  <a:cubicBezTo>
                    <a:pt x="8204" y="7942"/>
                    <a:pt x="8204" y="7942"/>
                    <a:pt x="8156" y="7680"/>
                  </a:cubicBezTo>
                  <a:cubicBezTo>
                    <a:pt x="8096" y="7346"/>
                    <a:pt x="8049" y="7025"/>
                    <a:pt x="7977" y="6691"/>
                  </a:cubicBezTo>
                  <a:cubicBezTo>
                    <a:pt x="7811" y="5917"/>
                    <a:pt x="7668" y="5132"/>
                    <a:pt x="7477" y="4358"/>
                  </a:cubicBezTo>
                  <a:cubicBezTo>
                    <a:pt x="7406" y="4108"/>
                    <a:pt x="7275" y="3881"/>
                    <a:pt x="7180" y="3643"/>
                  </a:cubicBezTo>
                  <a:cubicBezTo>
                    <a:pt x="7132" y="3631"/>
                    <a:pt x="7072" y="3608"/>
                    <a:pt x="7025" y="3584"/>
                  </a:cubicBezTo>
                  <a:cubicBezTo>
                    <a:pt x="6977" y="3655"/>
                    <a:pt x="6941" y="3715"/>
                    <a:pt x="6906" y="3786"/>
                  </a:cubicBezTo>
                  <a:cubicBezTo>
                    <a:pt x="6287" y="5167"/>
                    <a:pt x="5656" y="6513"/>
                    <a:pt x="5036" y="7882"/>
                  </a:cubicBezTo>
                  <a:cubicBezTo>
                    <a:pt x="5001" y="7953"/>
                    <a:pt x="5072" y="8072"/>
                    <a:pt x="5096" y="8168"/>
                  </a:cubicBezTo>
                  <a:cubicBezTo>
                    <a:pt x="5298" y="8001"/>
                    <a:pt x="5394" y="7822"/>
                    <a:pt x="5477" y="7632"/>
                  </a:cubicBezTo>
                  <a:cubicBezTo>
                    <a:pt x="5608" y="7334"/>
                    <a:pt x="5727" y="7001"/>
                    <a:pt x="5882" y="6727"/>
                  </a:cubicBezTo>
                  <a:cubicBezTo>
                    <a:pt x="5941" y="6608"/>
                    <a:pt x="6108" y="6489"/>
                    <a:pt x="6239" y="6489"/>
                  </a:cubicBezTo>
                  <a:cubicBezTo>
                    <a:pt x="6644" y="6501"/>
                    <a:pt x="7061" y="6548"/>
                    <a:pt x="7418" y="6560"/>
                  </a:cubicBezTo>
                  <a:close/>
                  <a:moveTo>
                    <a:pt x="16562" y="8120"/>
                  </a:moveTo>
                  <a:cubicBezTo>
                    <a:pt x="16431" y="8144"/>
                    <a:pt x="16324" y="8144"/>
                    <a:pt x="16240" y="8168"/>
                  </a:cubicBezTo>
                  <a:cubicBezTo>
                    <a:pt x="15871" y="8299"/>
                    <a:pt x="15514" y="8251"/>
                    <a:pt x="15133" y="8168"/>
                  </a:cubicBezTo>
                  <a:cubicBezTo>
                    <a:pt x="14121" y="7930"/>
                    <a:pt x="13657" y="6941"/>
                    <a:pt x="14121" y="6025"/>
                  </a:cubicBezTo>
                  <a:cubicBezTo>
                    <a:pt x="14538" y="5179"/>
                    <a:pt x="15181" y="4632"/>
                    <a:pt x="16169" y="4548"/>
                  </a:cubicBezTo>
                  <a:cubicBezTo>
                    <a:pt x="16347" y="4536"/>
                    <a:pt x="16526" y="4536"/>
                    <a:pt x="16502" y="4251"/>
                  </a:cubicBezTo>
                  <a:cubicBezTo>
                    <a:pt x="16169" y="4048"/>
                    <a:pt x="15824" y="4179"/>
                    <a:pt x="15514" y="4298"/>
                  </a:cubicBezTo>
                  <a:cubicBezTo>
                    <a:pt x="14597" y="4608"/>
                    <a:pt x="13978" y="5263"/>
                    <a:pt x="13645" y="6144"/>
                  </a:cubicBezTo>
                  <a:cubicBezTo>
                    <a:pt x="13287" y="7060"/>
                    <a:pt x="13526" y="7870"/>
                    <a:pt x="14359" y="8406"/>
                  </a:cubicBezTo>
                  <a:cubicBezTo>
                    <a:pt x="14942" y="8775"/>
                    <a:pt x="15609" y="8834"/>
                    <a:pt x="16288" y="8715"/>
                  </a:cubicBezTo>
                  <a:cubicBezTo>
                    <a:pt x="16550" y="8644"/>
                    <a:pt x="16681" y="8477"/>
                    <a:pt x="16562" y="812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6332025" y="3176125"/>
              <a:ext cx="50025" cy="49125"/>
            </a:xfrm>
            <a:custGeom>
              <a:avLst/>
              <a:gdLst/>
              <a:ahLst/>
              <a:cxnLst/>
              <a:rect l="l" t="t" r="r" b="b"/>
              <a:pathLst>
                <a:path w="2001" h="1965" extrusionOk="0">
                  <a:moveTo>
                    <a:pt x="1" y="1762"/>
                  </a:moveTo>
                  <a:cubicBezTo>
                    <a:pt x="24" y="1226"/>
                    <a:pt x="72" y="679"/>
                    <a:pt x="96" y="107"/>
                  </a:cubicBezTo>
                  <a:cubicBezTo>
                    <a:pt x="691" y="0"/>
                    <a:pt x="1132" y="226"/>
                    <a:pt x="1548" y="476"/>
                  </a:cubicBezTo>
                  <a:cubicBezTo>
                    <a:pt x="1787" y="631"/>
                    <a:pt x="2001" y="834"/>
                    <a:pt x="1918" y="1143"/>
                  </a:cubicBezTo>
                  <a:cubicBezTo>
                    <a:pt x="1822" y="1441"/>
                    <a:pt x="1668" y="1738"/>
                    <a:pt x="1322" y="1822"/>
                  </a:cubicBezTo>
                  <a:cubicBezTo>
                    <a:pt x="906" y="1929"/>
                    <a:pt x="489" y="1965"/>
                    <a:pt x="1" y="176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6337100" y="3105875"/>
              <a:ext cx="45850" cy="61625"/>
            </a:xfrm>
            <a:custGeom>
              <a:avLst/>
              <a:gdLst/>
              <a:ahLst/>
              <a:cxnLst/>
              <a:rect l="l" t="t" r="r" b="b"/>
              <a:pathLst>
                <a:path w="1834" h="2465" extrusionOk="0">
                  <a:moveTo>
                    <a:pt x="131" y="1167"/>
                  </a:moveTo>
                  <a:cubicBezTo>
                    <a:pt x="167" y="905"/>
                    <a:pt x="179" y="655"/>
                    <a:pt x="226" y="405"/>
                  </a:cubicBezTo>
                  <a:cubicBezTo>
                    <a:pt x="262" y="131"/>
                    <a:pt x="476" y="0"/>
                    <a:pt x="679" y="131"/>
                  </a:cubicBezTo>
                  <a:cubicBezTo>
                    <a:pt x="1000" y="310"/>
                    <a:pt x="1322" y="524"/>
                    <a:pt x="1548" y="786"/>
                  </a:cubicBezTo>
                  <a:cubicBezTo>
                    <a:pt x="1834" y="1131"/>
                    <a:pt x="1726" y="1655"/>
                    <a:pt x="1381" y="1953"/>
                  </a:cubicBezTo>
                  <a:cubicBezTo>
                    <a:pt x="1238" y="2072"/>
                    <a:pt x="1060" y="2167"/>
                    <a:pt x="881" y="2227"/>
                  </a:cubicBezTo>
                  <a:cubicBezTo>
                    <a:pt x="179" y="2465"/>
                    <a:pt x="0" y="2310"/>
                    <a:pt x="72" y="1560"/>
                  </a:cubicBezTo>
                  <a:cubicBezTo>
                    <a:pt x="95" y="1429"/>
                    <a:pt x="107" y="1298"/>
                    <a:pt x="131" y="116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6234100" y="3131775"/>
              <a:ext cx="27100" cy="42275"/>
            </a:xfrm>
            <a:custGeom>
              <a:avLst/>
              <a:gdLst/>
              <a:ahLst/>
              <a:cxnLst/>
              <a:rect l="l" t="t" r="r" b="b"/>
              <a:pathLst>
                <a:path w="1084" h="1691" extrusionOk="0">
                  <a:moveTo>
                    <a:pt x="1084" y="1584"/>
                  </a:moveTo>
                  <a:cubicBezTo>
                    <a:pt x="667" y="1679"/>
                    <a:pt x="322" y="1691"/>
                    <a:pt x="1" y="1476"/>
                  </a:cubicBezTo>
                  <a:cubicBezTo>
                    <a:pt x="60" y="929"/>
                    <a:pt x="358" y="512"/>
                    <a:pt x="703" y="0"/>
                  </a:cubicBezTo>
                  <a:cubicBezTo>
                    <a:pt x="965" y="524"/>
                    <a:pt x="1024" y="1036"/>
                    <a:pt x="1084" y="158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6075750" y="3009125"/>
              <a:ext cx="550400" cy="463175"/>
            </a:xfrm>
            <a:custGeom>
              <a:avLst/>
              <a:gdLst/>
              <a:ahLst/>
              <a:cxnLst/>
              <a:rect l="l" t="t" r="r" b="b"/>
              <a:pathLst>
                <a:path w="22016" h="18527" extrusionOk="0">
                  <a:moveTo>
                    <a:pt x="21515" y="4323"/>
                  </a:moveTo>
                  <a:cubicBezTo>
                    <a:pt x="21229" y="3394"/>
                    <a:pt x="20801" y="2382"/>
                    <a:pt x="19777" y="1846"/>
                  </a:cubicBezTo>
                  <a:cubicBezTo>
                    <a:pt x="19146" y="1525"/>
                    <a:pt x="18407" y="1168"/>
                    <a:pt x="17610" y="1001"/>
                  </a:cubicBezTo>
                  <a:cubicBezTo>
                    <a:pt x="16241" y="715"/>
                    <a:pt x="14443" y="370"/>
                    <a:pt x="12633" y="191"/>
                  </a:cubicBezTo>
                  <a:cubicBezTo>
                    <a:pt x="11657" y="108"/>
                    <a:pt x="10514" y="1"/>
                    <a:pt x="9359" y="1"/>
                  </a:cubicBezTo>
                  <a:cubicBezTo>
                    <a:pt x="8561" y="1"/>
                    <a:pt x="7847" y="48"/>
                    <a:pt x="7168" y="132"/>
                  </a:cubicBezTo>
                  <a:cubicBezTo>
                    <a:pt x="5811" y="310"/>
                    <a:pt x="4811" y="632"/>
                    <a:pt x="3906" y="1168"/>
                  </a:cubicBezTo>
                  <a:cubicBezTo>
                    <a:pt x="1810" y="2430"/>
                    <a:pt x="572" y="4216"/>
                    <a:pt x="119" y="6621"/>
                  </a:cubicBezTo>
                  <a:cubicBezTo>
                    <a:pt x="0" y="7311"/>
                    <a:pt x="60" y="7978"/>
                    <a:pt x="108" y="8633"/>
                  </a:cubicBezTo>
                  <a:cubicBezTo>
                    <a:pt x="143" y="8907"/>
                    <a:pt x="155" y="9180"/>
                    <a:pt x="167" y="9466"/>
                  </a:cubicBezTo>
                  <a:cubicBezTo>
                    <a:pt x="203" y="10252"/>
                    <a:pt x="608" y="10871"/>
                    <a:pt x="1001" y="11443"/>
                  </a:cubicBezTo>
                  <a:cubicBezTo>
                    <a:pt x="1143" y="11657"/>
                    <a:pt x="1286" y="11859"/>
                    <a:pt x="1405" y="12086"/>
                  </a:cubicBezTo>
                  <a:cubicBezTo>
                    <a:pt x="1441" y="12145"/>
                    <a:pt x="1489" y="12193"/>
                    <a:pt x="1536" y="12217"/>
                  </a:cubicBezTo>
                  <a:lnTo>
                    <a:pt x="1572" y="12252"/>
                  </a:lnTo>
                  <a:cubicBezTo>
                    <a:pt x="2489" y="12990"/>
                    <a:pt x="3608" y="13550"/>
                    <a:pt x="5084" y="13943"/>
                  </a:cubicBezTo>
                  <a:cubicBezTo>
                    <a:pt x="5918" y="14181"/>
                    <a:pt x="6775" y="14455"/>
                    <a:pt x="7644" y="14741"/>
                  </a:cubicBezTo>
                  <a:cubicBezTo>
                    <a:pt x="8061" y="14872"/>
                    <a:pt x="8061" y="14872"/>
                    <a:pt x="7966" y="15348"/>
                  </a:cubicBezTo>
                  <a:cubicBezTo>
                    <a:pt x="7787" y="16265"/>
                    <a:pt x="7335" y="17074"/>
                    <a:pt x="6918" y="17741"/>
                  </a:cubicBezTo>
                  <a:cubicBezTo>
                    <a:pt x="6823" y="17872"/>
                    <a:pt x="6763" y="18110"/>
                    <a:pt x="6823" y="18289"/>
                  </a:cubicBezTo>
                  <a:cubicBezTo>
                    <a:pt x="6882" y="18455"/>
                    <a:pt x="7156" y="18527"/>
                    <a:pt x="7287" y="18527"/>
                  </a:cubicBezTo>
                  <a:lnTo>
                    <a:pt x="7335" y="18527"/>
                  </a:lnTo>
                  <a:cubicBezTo>
                    <a:pt x="7406" y="18527"/>
                    <a:pt x="7478" y="18515"/>
                    <a:pt x="7549" y="18515"/>
                  </a:cubicBezTo>
                  <a:cubicBezTo>
                    <a:pt x="7870" y="18491"/>
                    <a:pt x="8192" y="18467"/>
                    <a:pt x="8478" y="18336"/>
                  </a:cubicBezTo>
                  <a:cubicBezTo>
                    <a:pt x="9692" y="17753"/>
                    <a:pt x="11061" y="16979"/>
                    <a:pt x="11930" y="15586"/>
                  </a:cubicBezTo>
                  <a:cubicBezTo>
                    <a:pt x="12073" y="15348"/>
                    <a:pt x="12240" y="15253"/>
                    <a:pt x="12514" y="15253"/>
                  </a:cubicBezTo>
                  <a:lnTo>
                    <a:pt x="12657" y="15253"/>
                  </a:lnTo>
                  <a:lnTo>
                    <a:pt x="13026" y="15253"/>
                  </a:lnTo>
                  <a:cubicBezTo>
                    <a:pt x="13419" y="15253"/>
                    <a:pt x="13859" y="15241"/>
                    <a:pt x="14300" y="15169"/>
                  </a:cubicBezTo>
                  <a:cubicBezTo>
                    <a:pt x="15550" y="14943"/>
                    <a:pt x="17003" y="14598"/>
                    <a:pt x="18324" y="13848"/>
                  </a:cubicBezTo>
                  <a:lnTo>
                    <a:pt x="18384" y="13812"/>
                  </a:lnTo>
                  <a:cubicBezTo>
                    <a:pt x="19015" y="13455"/>
                    <a:pt x="19658" y="13086"/>
                    <a:pt x="20134" y="12467"/>
                  </a:cubicBezTo>
                  <a:cubicBezTo>
                    <a:pt x="21158" y="11145"/>
                    <a:pt x="21717" y="9788"/>
                    <a:pt x="21801" y="8478"/>
                  </a:cubicBezTo>
                  <a:cubicBezTo>
                    <a:pt x="22015" y="6966"/>
                    <a:pt x="21920" y="5609"/>
                    <a:pt x="21515" y="4323"/>
                  </a:cubicBezTo>
                  <a:close/>
                  <a:moveTo>
                    <a:pt x="11573" y="14764"/>
                  </a:moveTo>
                  <a:cubicBezTo>
                    <a:pt x="11526" y="14860"/>
                    <a:pt x="11466" y="14931"/>
                    <a:pt x="11418" y="15014"/>
                  </a:cubicBezTo>
                  <a:cubicBezTo>
                    <a:pt x="11299" y="15229"/>
                    <a:pt x="11204" y="15419"/>
                    <a:pt x="11049" y="15586"/>
                  </a:cubicBezTo>
                  <a:cubicBezTo>
                    <a:pt x="10311" y="16443"/>
                    <a:pt x="9371" y="17122"/>
                    <a:pt x="8263" y="17562"/>
                  </a:cubicBezTo>
                  <a:cubicBezTo>
                    <a:pt x="8168" y="17610"/>
                    <a:pt x="8049" y="17610"/>
                    <a:pt x="7894" y="17622"/>
                  </a:cubicBezTo>
                  <a:lnTo>
                    <a:pt x="7835" y="17622"/>
                  </a:lnTo>
                  <a:cubicBezTo>
                    <a:pt x="7894" y="17491"/>
                    <a:pt x="7942" y="17372"/>
                    <a:pt x="8001" y="17229"/>
                  </a:cubicBezTo>
                  <a:cubicBezTo>
                    <a:pt x="8180" y="16789"/>
                    <a:pt x="8335" y="16419"/>
                    <a:pt x="8478" y="16015"/>
                  </a:cubicBezTo>
                  <a:cubicBezTo>
                    <a:pt x="8585" y="15717"/>
                    <a:pt x="8632" y="15407"/>
                    <a:pt x="8704" y="14955"/>
                  </a:cubicBezTo>
                  <a:cubicBezTo>
                    <a:pt x="8763" y="14395"/>
                    <a:pt x="8621" y="14193"/>
                    <a:pt x="8073" y="14038"/>
                  </a:cubicBezTo>
                  <a:lnTo>
                    <a:pt x="7227" y="13812"/>
                  </a:lnTo>
                  <a:cubicBezTo>
                    <a:pt x="6870" y="13717"/>
                    <a:pt x="6513" y="13633"/>
                    <a:pt x="6156" y="13514"/>
                  </a:cubicBezTo>
                  <a:lnTo>
                    <a:pt x="5715" y="13383"/>
                  </a:lnTo>
                  <a:cubicBezTo>
                    <a:pt x="4965" y="13145"/>
                    <a:pt x="4191" y="12907"/>
                    <a:pt x="3441" y="12586"/>
                  </a:cubicBezTo>
                  <a:cubicBezTo>
                    <a:pt x="2060" y="12014"/>
                    <a:pt x="1179" y="11026"/>
                    <a:pt x="870" y="9752"/>
                  </a:cubicBezTo>
                  <a:cubicBezTo>
                    <a:pt x="119" y="6609"/>
                    <a:pt x="1215" y="3775"/>
                    <a:pt x="3810" y="1989"/>
                  </a:cubicBezTo>
                  <a:cubicBezTo>
                    <a:pt x="4739" y="1358"/>
                    <a:pt x="5775" y="977"/>
                    <a:pt x="7013" y="846"/>
                  </a:cubicBezTo>
                  <a:cubicBezTo>
                    <a:pt x="7739" y="775"/>
                    <a:pt x="8490" y="727"/>
                    <a:pt x="9275" y="727"/>
                  </a:cubicBezTo>
                  <a:cubicBezTo>
                    <a:pt x="11180" y="727"/>
                    <a:pt x="13073" y="953"/>
                    <a:pt x="14859" y="1191"/>
                  </a:cubicBezTo>
                  <a:cubicBezTo>
                    <a:pt x="16062" y="1358"/>
                    <a:pt x="17145" y="1596"/>
                    <a:pt x="18205" y="1918"/>
                  </a:cubicBezTo>
                  <a:cubicBezTo>
                    <a:pt x="19503" y="2334"/>
                    <a:pt x="20277" y="3084"/>
                    <a:pt x="20682" y="4251"/>
                  </a:cubicBezTo>
                  <a:cubicBezTo>
                    <a:pt x="21372" y="6359"/>
                    <a:pt x="21313" y="8442"/>
                    <a:pt x="20503" y="10442"/>
                  </a:cubicBezTo>
                  <a:cubicBezTo>
                    <a:pt x="20086" y="11478"/>
                    <a:pt x="19408" y="12264"/>
                    <a:pt x="18515" y="12800"/>
                  </a:cubicBezTo>
                  <a:cubicBezTo>
                    <a:pt x="16705" y="13871"/>
                    <a:pt x="14931" y="14395"/>
                    <a:pt x="13097" y="14395"/>
                  </a:cubicBezTo>
                  <a:cubicBezTo>
                    <a:pt x="12847" y="14395"/>
                    <a:pt x="12597" y="14372"/>
                    <a:pt x="12347" y="14360"/>
                  </a:cubicBezTo>
                  <a:lnTo>
                    <a:pt x="12228" y="14360"/>
                  </a:lnTo>
                  <a:cubicBezTo>
                    <a:pt x="11930" y="14407"/>
                    <a:pt x="11716" y="14526"/>
                    <a:pt x="11573" y="147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6315950" y="3095450"/>
              <a:ext cx="81000" cy="143200"/>
            </a:xfrm>
            <a:custGeom>
              <a:avLst/>
              <a:gdLst/>
              <a:ahLst/>
              <a:cxnLst/>
              <a:rect l="l" t="t" r="r" b="b"/>
              <a:pathLst>
                <a:path w="3240" h="5728" extrusionOk="0">
                  <a:moveTo>
                    <a:pt x="2549" y="3263"/>
                  </a:moveTo>
                  <a:lnTo>
                    <a:pt x="2382" y="3132"/>
                  </a:lnTo>
                  <a:cubicBezTo>
                    <a:pt x="2442" y="3049"/>
                    <a:pt x="2501" y="2977"/>
                    <a:pt x="2549" y="2906"/>
                  </a:cubicBezTo>
                  <a:cubicBezTo>
                    <a:pt x="2739" y="2644"/>
                    <a:pt x="2918" y="2417"/>
                    <a:pt x="3037" y="2132"/>
                  </a:cubicBezTo>
                  <a:cubicBezTo>
                    <a:pt x="3239" y="1655"/>
                    <a:pt x="3180" y="1144"/>
                    <a:pt x="2882" y="751"/>
                  </a:cubicBezTo>
                  <a:cubicBezTo>
                    <a:pt x="2549" y="286"/>
                    <a:pt x="1965" y="1"/>
                    <a:pt x="1382" y="1"/>
                  </a:cubicBezTo>
                  <a:cubicBezTo>
                    <a:pt x="1132" y="1"/>
                    <a:pt x="882" y="60"/>
                    <a:pt x="656" y="167"/>
                  </a:cubicBezTo>
                  <a:lnTo>
                    <a:pt x="584" y="191"/>
                  </a:lnTo>
                  <a:lnTo>
                    <a:pt x="548" y="465"/>
                  </a:lnTo>
                  <a:lnTo>
                    <a:pt x="501" y="822"/>
                  </a:lnTo>
                  <a:lnTo>
                    <a:pt x="382" y="1894"/>
                  </a:lnTo>
                  <a:lnTo>
                    <a:pt x="203" y="3501"/>
                  </a:lnTo>
                  <a:cubicBezTo>
                    <a:pt x="191" y="3691"/>
                    <a:pt x="167" y="3870"/>
                    <a:pt x="144" y="4061"/>
                  </a:cubicBezTo>
                  <a:cubicBezTo>
                    <a:pt x="96" y="4394"/>
                    <a:pt x="72" y="4727"/>
                    <a:pt x="25" y="5073"/>
                  </a:cubicBezTo>
                  <a:cubicBezTo>
                    <a:pt x="1" y="5311"/>
                    <a:pt x="84" y="5442"/>
                    <a:pt x="144" y="5525"/>
                  </a:cubicBezTo>
                  <a:cubicBezTo>
                    <a:pt x="215" y="5596"/>
                    <a:pt x="334" y="5680"/>
                    <a:pt x="584" y="5704"/>
                  </a:cubicBezTo>
                  <a:cubicBezTo>
                    <a:pt x="667" y="5704"/>
                    <a:pt x="763" y="5704"/>
                    <a:pt x="858" y="5716"/>
                  </a:cubicBezTo>
                  <a:cubicBezTo>
                    <a:pt x="1025" y="5716"/>
                    <a:pt x="1179" y="5727"/>
                    <a:pt x="1334" y="5727"/>
                  </a:cubicBezTo>
                  <a:cubicBezTo>
                    <a:pt x="1537" y="5727"/>
                    <a:pt x="1680" y="5716"/>
                    <a:pt x="1834" y="5704"/>
                  </a:cubicBezTo>
                  <a:cubicBezTo>
                    <a:pt x="2394" y="5644"/>
                    <a:pt x="2811" y="5287"/>
                    <a:pt x="2989" y="4692"/>
                  </a:cubicBezTo>
                  <a:cubicBezTo>
                    <a:pt x="3204" y="4049"/>
                    <a:pt x="3096" y="3703"/>
                    <a:pt x="2549" y="3263"/>
                  </a:cubicBezTo>
                  <a:close/>
                  <a:moveTo>
                    <a:pt x="2287" y="1310"/>
                  </a:moveTo>
                  <a:cubicBezTo>
                    <a:pt x="2513" y="1584"/>
                    <a:pt x="2442" y="2013"/>
                    <a:pt x="2144" y="2263"/>
                  </a:cubicBezTo>
                  <a:cubicBezTo>
                    <a:pt x="2025" y="2370"/>
                    <a:pt x="1858" y="2453"/>
                    <a:pt x="1680" y="2513"/>
                  </a:cubicBezTo>
                  <a:cubicBezTo>
                    <a:pt x="1501" y="2572"/>
                    <a:pt x="1370" y="2608"/>
                    <a:pt x="1263" y="2608"/>
                  </a:cubicBezTo>
                  <a:cubicBezTo>
                    <a:pt x="1179" y="2608"/>
                    <a:pt x="1144" y="2572"/>
                    <a:pt x="1120" y="2560"/>
                  </a:cubicBezTo>
                  <a:cubicBezTo>
                    <a:pt x="1060" y="2489"/>
                    <a:pt x="1037" y="2310"/>
                    <a:pt x="1072" y="2013"/>
                  </a:cubicBezTo>
                  <a:cubicBezTo>
                    <a:pt x="1084" y="1917"/>
                    <a:pt x="1084" y="1834"/>
                    <a:pt x="1096" y="1763"/>
                  </a:cubicBezTo>
                  <a:lnTo>
                    <a:pt x="1120" y="1763"/>
                  </a:lnTo>
                  <a:lnTo>
                    <a:pt x="1132" y="1608"/>
                  </a:lnTo>
                  <a:cubicBezTo>
                    <a:pt x="1144" y="1536"/>
                    <a:pt x="1144" y="1465"/>
                    <a:pt x="1156" y="1382"/>
                  </a:cubicBezTo>
                  <a:cubicBezTo>
                    <a:pt x="1179" y="1227"/>
                    <a:pt x="1203" y="1048"/>
                    <a:pt x="1239" y="870"/>
                  </a:cubicBezTo>
                  <a:cubicBezTo>
                    <a:pt x="1251" y="774"/>
                    <a:pt x="1299" y="667"/>
                    <a:pt x="1394" y="667"/>
                  </a:cubicBezTo>
                  <a:cubicBezTo>
                    <a:pt x="1429" y="667"/>
                    <a:pt x="1453" y="691"/>
                    <a:pt x="1489" y="703"/>
                  </a:cubicBezTo>
                  <a:cubicBezTo>
                    <a:pt x="1715" y="822"/>
                    <a:pt x="2072" y="1024"/>
                    <a:pt x="2287" y="1310"/>
                  </a:cubicBezTo>
                  <a:close/>
                  <a:moveTo>
                    <a:pt x="894" y="3453"/>
                  </a:moveTo>
                  <a:cubicBezTo>
                    <a:pt x="953" y="3453"/>
                    <a:pt x="1001" y="3441"/>
                    <a:pt x="1037" y="3441"/>
                  </a:cubicBezTo>
                  <a:cubicBezTo>
                    <a:pt x="1453" y="3441"/>
                    <a:pt x="1787" y="3620"/>
                    <a:pt x="2108" y="3811"/>
                  </a:cubicBezTo>
                  <a:cubicBezTo>
                    <a:pt x="2453" y="4025"/>
                    <a:pt x="2453" y="4180"/>
                    <a:pt x="2406" y="4299"/>
                  </a:cubicBezTo>
                  <a:cubicBezTo>
                    <a:pt x="2311" y="4644"/>
                    <a:pt x="2156" y="4823"/>
                    <a:pt x="1930" y="4870"/>
                  </a:cubicBezTo>
                  <a:cubicBezTo>
                    <a:pt x="1751" y="4906"/>
                    <a:pt x="1560" y="4954"/>
                    <a:pt x="1334" y="4954"/>
                  </a:cubicBezTo>
                  <a:cubicBezTo>
                    <a:pt x="1144" y="4954"/>
                    <a:pt x="965" y="4930"/>
                    <a:pt x="787" y="48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6197775" y="3106750"/>
              <a:ext cx="87250" cy="125350"/>
            </a:xfrm>
            <a:custGeom>
              <a:avLst/>
              <a:gdLst/>
              <a:ahLst/>
              <a:cxnLst/>
              <a:rect l="l" t="t" r="r" b="b"/>
              <a:pathLst>
                <a:path w="3490" h="5014" extrusionOk="0">
                  <a:moveTo>
                    <a:pt x="3263" y="3239"/>
                  </a:moveTo>
                  <a:lnTo>
                    <a:pt x="3192" y="2858"/>
                  </a:lnTo>
                  <a:cubicBezTo>
                    <a:pt x="3061" y="2216"/>
                    <a:pt x="2930" y="1561"/>
                    <a:pt x="2775" y="906"/>
                  </a:cubicBezTo>
                  <a:cubicBezTo>
                    <a:pt x="2727" y="715"/>
                    <a:pt x="2644" y="549"/>
                    <a:pt x="2573" y="382"/>
                  </a:cubicBezTo>
                  <a:cubicBezTo>
                    <a:pt x="2537" y="311"/>
                    <a:pt x="2489" y="239"/>
                    <a:pt x="2466" y="180"/>
                  </a:cubicBezTo>
                  <a:lnTo>
                    <a:pt x="2430" y="120"/>
                  </a:lnTo>
                  <a:lnTo>
                    <a:pt x="2370" y="96"/>
                  </a:lnTo>
                  <a:cubicBezTo>
                    <a:pt x="2335" y="84"/>
                    <a:pt x="2263" y="72"/>
                    <a:pt x="2227" y="37"/>
                  </a:cubicBezTo>
                  <a:lnTo>
                    <a:pt x="2108" y="1"/>
                  </a:lnTo>
                  <a:lnTo>
                    <a:pt x="2049" y="96"/>
                  </a:lnTo>
                  <a:cubicBezTo>
                    <a:pt x="2037" y="120"/>
                    <a:pt x="2013" y="144"/>
                    <a:pt x="2013" y="156"/>
                  </a:cubicBezTo>
                  <a:cubicBezTo>
                    <a:pt x="1989" y="203"/>
                    <a:pt x="1954" y="263"/>
                    <a:pt x="1930" y="322"/>
                  </a:cubicBezTo>
                  <a:lnTo>
                    <a:pt x="1715" y="775"/>
                  </a:lnTo>
                  <a:cubicBezTo>
                    <a:pt x="1168" y="1965"/>
                    <a:pt x="596" y="3192"/>
                    <a:pt x="49" y="4418"/>
                  </a:cubicBezTo>
                  <a:cubicBezTo>
                    <a:pt x="1" y="4525"/>
                    <a:pt x="49" y="4621"/>
                    <a:pt x="84" y="4716"/>
                  </a:cubicBezTo>
                  <a:cubicBezTo>
                    <a:pt x="96" y="4740"/>
                    <a:pt x="96" y="4775"/>
                    <a:pt x="108" y="4787"/>
                  </a:cubicBezTo>
                  <a:lnTo>
                    <a:pt x="168" y="5013"/>
                  </a:lnTo>
                  <a:lnTo>
                    <a:pt x="346" y="4859"/>
                  </a:lnTo>
                  <a:cubicBezTo>
                    <a:pt x="584" y="4680"/>
                    <a:pt x="692" y="4478"/>
                    <a:pt x="763" y="4287"/>
                  </a:cubicBezTo>
                  <a:lnTo>
                    <a:pt x="906" y="3966"/>
                  </a:lnTo>
                  <a:cubicBezTo>
                    <a:pt x="989" y="3763"/>
                    <a:pt x="1061" y="3573"/>
                    <a:pt x="1168" y="3394"/>
                  </a:cubicBezTo>
                  <a:cubicBezTo>
                    <a:pt x="1215" y="3311"/>
                    <a:pt x="1334" y="3228"/>
                    <a:pt x="1394" y="3228"/>
                  </a:cubicBezTo>
                  <a:lnTo>
                    <a:pt x="1537" y="3228"/>
                  </a:lnTo>
                  <a:cubicBezTo>
                    <a:pt x="1775" y="3228"/>
                    <a:pt x="2013" y="3239"/>
                    <a:pt x="2251" y="3251"/>
                  </a:cubicBezTo>
                  <a:cubicBezTo>
                    <a:pt x="2335" y="3251"/>
                    <a:pt x="2406" y="3275"/>
                    <a:pt x="2477" y="3275"/>
                  </a:cubicBezTo>
                  <a:cubicBezTo>
                    <a:pt x="2608" y="3489"/>
                    <a:pt x="2644" y="3751"/>
                    <a:pt x="2656" y="4013"/>
                  </a:cubicBezTo>
                  <a:cubicBezTo>
                    <a:pt x="2692" y="4299"/>
                    <a:pt x="2716" y="4597"/>
                    <a:pt x="2894" y="4883"/>
                  </a:cubicBezTo>
                  <a:lnTo>
                    <a:pt x="2978" y="5013"/>
                  </a:lnTo>
                  <a:lnTo>
                    <a:pt x="3120" y="4894"/>
                  </a:lnTo>
                  <a:cubicBezTo>
                    <a:pt x="3430" y="4621"/>
                    <a:pt x="3489" y="4585"/>
                    <a:pt x="3430" y="4240"/>
                  </a:cubicBezTo>
                  <a:cubicBezTo>
                    <a:pt x="3406" y="3906"/>
                    <a:pt x="3347" y="3585"/>
                    <a:pt x="3263" y="3239"/>
                  </a:cubicBezTo>
                  <a:close/>
                  <a:moveTo>
                    <a:pt x="2370" y="2466"/>
                  </a:moveTo>
                  <a:cubicBezTo>
                    <a:pt x="2239" y="2501"/>
                    <a:pt x="2132" y="2501"/>
                    <a:pt x="2037" y="2501"/>
                  </a:cubicBezTo>
                  <a:cubicBezTo>
                    <a:pt x="1870" y="2501"/>
                    <a:pt x="1739" y="2466"/>
                    <a:pt x="1596" y="2394"/>
                  </a:cubicBezTo>
                  <a:cubicBezTo>
                    <a:pt x="1656" y="2001"/>
                    <a:pt x="1858" y="1680"/>
                    <a:pt x="2108" y="1287"/>
                  </a:cubicBezTo>
                  <a:cubicBezTo>
                    <a:pt x="2275" y="1680"/>
                    <a:pt x="2335" y="2049"/>
                    <a:pt x="2370" y="246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6404950" y="3120750"/>
              <a:ext cx="91400" cy="122375"/>
            </a:xfrm>
            <a:custGeom>
              <a:avLst/>
              <a:gdLst/>
              <a:ahLst/>
              <a:cxnLst/>
              <a:rect l="l" t="t" r="r" b="b"/>
              <a:pathLst>
                <a:path w="3656" h="4895" extrusionOk="0">
                  <a:moveTo>
                    <a:pt x="1156" y="4513"/>
                  </a:moveTo>
                  <a:cubicBezTo>
                    <a:pt x="1560" y="4763"/>
                    <a:pt x="2025" y="4894"/>
                    <a:pt x="2537" y="4894"/>
                  </a:cubicBezTo>
                  <a:cubicBezTo>
                    <a:pt x="2751" y="4894"/>
                    <a:pt x="2953" y="4882"/>
                    <a:pt x="3180" y="4834"/>
                  </a:cubicBezTo>
                  <a:cubicBezTo>
                    <a:pt x="3358" y="4811"/>
                    <a:pt x="3489" y="4739"/>
                    <a:pt x="3573" y="4596"/>
                  </a:cubicBezTo>
                  <a:cubicBezTo>
                    <a:pt x="3656" y="4465"/>
                    <a:pt x="3656" y="4287"/>
                    <a:pt x="3584" y="4061"/>
                  </a:cubicBezTo>
                  <a:lnTo>
                    <a:pt x="3537" y="3942"/>
                  </a:lnTo>
                  <a:lnTo>
                    <a:pt x="3418" y="3965"/>
                  </a:lnTo>
                  <a:cubicBezTo>
                    <a:pt x="3370" y="3965"/>
                    <a:pt x="3334" y="3977"/>
                    <a:pt x="3299" y="3977"/>
                  </a:cubicBezTo>
                  <a:cubicBezTo>
                    <a:pt x="3227" y="3977"/>
                    <a:pt x="3132" y="3989"/>
                    <a:pt x="3061" y="4025"/>
                  </a:cubicBezTo>
                  <a:cubicBezTo>
                    <a:pt x="2930" y="4061"/>
                    <a:pt x="2799" y="4096"/>
                    <a:pt x="2632" y="4096"/>
                  </a:cubicBezTo>
                  <a:cubicBezTo>
                    <a:pt x="2418" y="4096"/>
                    <a:pt x="2227" y="4049"/>
                    <a:pt x="2049" y="4001"/>
                  </a:cubicBezTo>
                  <a:cubicBezTo>
                    <a:pt x="1596" y="3906"/>
                    <a:pt x="1263" y="3632"/>
                    <a:pt x="1096" y="3275"/>
                  </a:cubicBezTo>
                  <a:cubicBezTo>
                    <a:pt x="917" y="2906"/>
                    <a:pt x="929" y="2489"/>
                    <a:pt x="1144" y="2084"/>
                  </a:cubicBezTo>
                  <a:cubicBezTo>
                    <a:pt x="1572" y="1227"/>
                    <a:pt x="2191" y="763"/>
                    <a:pt x="3073" y="703"/>
                  </a:cubicBezTo>
                  <a:cubicBezTo>
                    <a:pt x="3239" y="691"/>
                    <a:pt x="3561" y="655"/>
                    <a:pt x="3549" y="251"/>
                  </a:cubicBezTo>
                  <a:lnTo>
                    <a:pt x="3549" y="179"/>
                  </a:lnTo>
                  <a:lnTo>
                    <a:pt x="3477" y="132"/>
                  </a:lnTo>
                  <a:cubicBezTo>
                    <a:pt x="3323" y="48"/>
                    <a:pt x="3180" y="1"/>
                    <a:pt x="3013" y="1"/>
                  </a:cubicBezTo>
                  <a:cubicBezTo>
                    <a:pt x="2787" y="1"/>
                    <a:pt x="2596" y="72"/>
                    <a:pt x="2394" y="155"/>
                  </a:cubicBezTo>
                  <a:lnTo>
                    <a:pt x="2346" y="167"/>
                  </a:lnTo>
                  <a:cubicBezTo>
                    <a:pt x="1418" y="489"/>
                    <a:pt x="751" y="1144"/>
                    <a:pt x="394" y="2096"/>
                  </a:cubicBezTo>
                  <a:cubicBezTo>
                    <a:pt x="1" y="3084"/>
                    <a:pt x="263" y="3942"/>
                    <a:pt x="1156" y="451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1" name="Google Shape;181;p2"/>
          <p:cNvSpPr/>
          <p:nvPr/>
        </p:nvSpPr>
        <p:spPr>
          <a:xfrm>
            <a:off x="122046" y="323178"/>
            <a:ext cx="449818" cy="432459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2" name="Google Shape;182;p2"/>
          <p:cNvGrpSpPr/>
          <p:nvPr/>
        </p:nvGrpSpPr>
        <p:grpSpPr>
          <a:xfrm>
            <a:off x="7023786" y="3848315"/>
            <a:ext cx="843483" cy="1025071"/>
            <a:chOff x="2537500" y="2379600"/>
            <a:chExt cx="272100" cy="330700"/>
          </a:xfrm>
        </p:grpSpPr>
        <p:sp>
          <p:nvSpPr>
            <p:cNvPr id="183" name="Google Shape;183;p2"/>
            <p:cNvSpPr/>
            <p:nvPr/>
          </p:nvSpPr>
          <p:spPr>
            <a:xfrm>
              <a:off x="2554775" y="2394175"/>
              <a:ext cx="223275" cy="260475"/>
            </a:xfrm>
            <a:custGeom>
              <a:avLst/>
              <a:gdLst/>
              <a:ahLst/>
              <a:cxnLst/>
              <a:rect l="l" t="t" r="r" b="b"/>
              <a:pathLst>
                <a:path w="8931" h="10419" extrusionOk="0">
                  <a:moveTo>
                    <a:pt x="2155" y="0"/>
                  </a:moveTo>
                  <a:lnTo>
                    <a:pt x="8335" y="0"/>
                  </a:lnTo>
                  <a:cubicBezTo>
                    <a:pt x="8394" y="0"/>
                    <a:pt x="8430" y="12"/>
                    <a:pt x="8525" y="24"/>
                  </a:cubicBezTo>
                  <a:cubicBezTo>
                    <a:pt x="8537" y="179"/>
                    <a:pt x="8537" y="322"/>
                    <a:pt x="8537" y="453"/>
                  </a:cubicBezTo>
                  <a:cubicBezTo>
                    <a:pt x="8537" y="870"/>
                    <a:pt x="8537" y="1298"/>
                    <a:pt x="8632" y="1703"/>
                  </a:cubicBezTo>
                  <a:cubicBezTo>
                    <a:pt x="8692" y="2025"/>
                    <a:pt x="8656" y="2358"/>
                    <a:pt x="8656" y="2703"/>
                  </a:cubicBezTo>
                  <a:cubicBezTo>
                    <a:pt x="8656" y="3048"/>
                    <a:pt x="8668" y="3394"/>
                    <a:pt x="8728" y="3727"/>
                  </a:cubicBezTo>
                  <a:cubicBezTo>
                    <a:pt x="8763" y="3894"/>
                    <a:pt x="8763" y="4072"/>
                    <a:pt x="8763" y="4251"/>
                  </a:cubicBezTo>
                  <a:cubicBezTo>
                    <a:pt x="8763" y="5180"/>
                    <a:pt x="8751" y="6096"/>
                    <a:pt x="8751" y="7025"/>
                  </a:cubicBezTo>
                  <a:cubicBezTo>
                    <a:pt x="8751" y="7180"/>
                    <a:pt x="8763" y="7335"/>
                    <a:pt x="8787" y="7501"/>
                  </a:cubicBezTo>
                  <a:cubicBezTo>
                    <a:pt x="8930" y="8109"/>
                    <a:pt x="8871" y="8728"/>
                    <a:pt x="8835" y="9347"/>
                  </a:cubicBezTo>
                  <a:cubicBezTo>
                    <a:pt x="8835" y="9359"/>
                    <a:pt x="8823" y="9359"/>
                    <a:pt x="8787" y="9383"/>
                  </a:cubicBezTo>
                  <a:lnTo>
                    <a:pt x="8573" y="9168"/>
                  </a:lnTo>
                  <a:cubicBezTo>
                    <a:pt x="8466" y="9061"/>
                    <a:pt x="8347" y="9049"/>
                    <a:pt x="8216" y="9085"/>
                  </a:cubicBezTo>
                  <a:cubicBezTo>
                    <a:pt x="8097" y="9133"/>
                    <a:pt x="7978" y="9180"/>
                    <a:pt x="7823" y="9240"/>
                  </a:cubicBezTo>
                  <a:cubicBezTo>
                    <a:pt x="7799" y="9133"/>
                    <a:pt x="7751" y="9049"/>
                    <a:pt x="7763" y="8990"/>
                  </a:cubicBezTo>
                  <a:cubicBezTo>
                    <a:pt x="7858" y="8632"/>
                    <a:pt x="7751" y="8299"/>
                    <a:pt x="7561" y="7978"/>
                  </a:cubicBezTo>
                  <a:cubicBezTo>
                    <a:pt x="7632" y="7870"/>
                    <a:pt x="7704" y="7751"/>
                    <a:pt x="7775" y="7632"/>
                  </a:cubicBezTo>
                  <a:cubicBezTo>
                    <a:pt x="8180" y="7001"/>
                    <a:pt x="8132" y="7216"/>
                    <a:pt x="8132" y="6466"/>
                  </a:cubicBezTo>
                  <a:lnTo>
                    <a:pt x="8132" y="6132"/>
                  </a:lnTo>
                  <a:cubicBezTo>
                    <a:pt x="8120" y="5477"/>
                    <a:pt x="7942" y="4882"/>
                    <a:pt x="7466" y="4406"/>
                  </a:cubicBezTo>
                  <a:cubicBezTo>
                    <a:pt x="7275" y="4191"/>
                    <a:pt x="7096" y="3965"/>
                    <a:pt x="6906" y="3751"/>
                  </a:cubicBezTo>
                  <a:cubicBezTo>
                    <a:pt x="6977" y="3715"/>
                    <a:pt x="7085" y="3703"/>
                    <a:pt x="7156" y="3644"/>
                  </a:cubicBezTo>
                  <a:cubicBezTo>
                    <a:pt x="7204" y="3608"/>
                    <a:pt x="7263" y="3525"/>
                    <a:pt x="7239" y="3465"/>
                  </a:cubicBezTo>
                  <a:cubicBezTo>
                    <a:pt x="7239" y="3406"/>
                    <a:pt x="7168" y="3346"/>
                    <a:pt x="7120" y="3310"/>
                  </a:cubicBezTo>
                  <a:cubicBezTo>
                    <a:pt x="7085" y="3287"/>
                    <a:pt x="7025" y="3287"/>
                    <a:pt x="6966" y="3287"/>
                  </a:cubicBezTo>
                  <a:cubicBezTo>
                    <a:pt x="6489" y="3287"/>
                    <a:pt x="6013" y="3215"/>
                    <a:pt x="5537" y="3287"/>
                  </a:cubicBezTo>
                  <a:cubicBezTo>
                    <a:pt x="4406" y="3453"/>
                    <a:pt x="3251" y="3358"/>
                    <a:pt x="2120" y="3370"/>
                  </a:cubicBezTo>
                  <a:cubicBezTo>
                    <a:pt x="1810" y="3370"/>
                    <a:pt x="1489" y="3358"/>
                    <a:pt x="1167" y="3370"/>
                  </a:cubicBezTo>
                  <a:cubicBezTo>
                    <a:pt x="929" y="3370"/>
                    <a:pt x="929" y="3394"/>
                    <a:pt x="739" y="3596"/>
                  </a:cubicBezTo>
                  <a:cubicBezTo>
                    <a:pt x="774" y="3727"/>
                    <a:pt x="870" y="3787"/>
                    <a:pt x="977" y="3810"/>
                  </a:cubicBezTo>
                  <a:cubicBezTo>
                    <a:pt x="1108" y="3834"/>
                    <a:pt x="1262" y="3834"/>
                    <a:pt x="1405" y="3834"/>
                  </a:cubicBezTo>
                  <a:cubicBezTo>
                    <a:pt x="2001" y="3834"/>
                    <a:pt x="2584" y="3822"/>
                    <a:pt x="3179" y="3822"/>
                  </a:cubicBezTo>
                  <a:cubicBezTo>
                    <a:pt x="3275" y="3822"/>
                    <a:pt x="3370" y="3834"/>
                    <a:pt x="3465" y="3834"/>
                  </a:cubicBezTo>
                  <a:cubicBezTo>
                    <a:pt x="3513" y="3965"/>
                    <a:pt x="3417" y="4013"/>
                    <a:pt x="3358" y="4072"/>
                  </a:cubicBezTo>
                  <a:cubicBezTo>
                    <a:pt x="3251" y="4180"/>
                    <a:pt x="3132" y="4251"/>
                    <a:pt x="3036" y="4358"/>
                  </a:cubicBezTo>
                  <a:cubicBezTo>
                    <a:pt x="2894" y="4477"/>
                    <a:pt x="2798" y="4596"/>
                    <a:pt x="2763" y="4787"/>
                  </a:cubicBezTo>
                  <a:cubicBezTo>
                    <a:pt x="2751" y="4858"/>
                    <a:pt x="2691" y="4942"/>
                    <a:pt x="2632" y="5013"/>
                  </a:cubicBezTo>
                  <a:lnTo>
                    <a:pt x="1370" y="5013"/>
                  </a:lnTo>
                  <a:cubicBezTo>
                    <a:pt x="1262" y="5013"/>
                    <a:pt x="1155" y="5001"/>
                    <a:pt x="1072" y="5013"/>
                  </a:cubicBezTo>
                  <a:cubicBezTo>
                    <a:pt x="989" y="5025"/>
                    <a:pt x="929" y="5061"/>
                    <a:pt x="870" y="5084"/>
                  </a:cubicBezTo>
                  <a:cubicBezTo>
                    <a:pt x="750" y="5156"/>
                    <a:pt x="750" y="5323"/>
                    <a:pt x="870" y="5418"/>
                  </a:cubicBezTo>
                  <a:cubicBezTo>
                    <a:pt x="977" y="5501"/>
                    <a:pt x="1108" y="5513"/>
                    <a:pt x="1251" y="5513"/>
                  </a:cubicBezTo>
                  <a:lnTo>
                    <a:pt x="2108" y="5513"/>
                  </a:lnTo>
                  <a:cubicBezTo>
                    <a:pt x="2203" y="5513"/>
                    <a:pt x="2274" y="5537"/>
                    <a:pt x="2358" y="5549"/>
                  </a:cubicBezTo>
                  <a:cubicBezTo>
                    <a:pt x="2334" y="5894"/>
                    <a:pt x="2298" y="6216"/>
                    <a:pt x="2286" y="6549"/>
                  </a:cubicBezTo>
                  <a:cubicBezTo>
                    <a:pt x="2120" y="6644"/>
                    <a:pt x="1965" y="6608"/>
                    <a:pt x="1810" y="6620"/>
                  </a:cubicBezTo>
                  <a:cubicBezTo>
                    <a:pt x="1620" y="6632"/>
                    <a:pt x="1405" y="6644"/>
                    <a:pt x="1215" y="6680"/>
                  </a:cubicBezTo>
                  <a:cubicBezTo>
                    <a:pt x="1108" y="6692"/>
                    <a:pt x="1036" y="6787"/>
                    <a:pt x="1084" y="6918"/>
                  </a:cubicBezTo>
                  <a:cubicBezTo>
                    <a:pt x="1501" y="7049"/>
                    <a:pt x="1929" y="6966"/>
                    <a:pt x="2346" y="7025"/>
                  </a:cubicBezTo>
                  <a:cubicBezTo>
                    <a:pt x="2441" y="7228"/>
                    <a:pt x="2501" y="7442"/>
                    <a:pt x="2596" y="7620"/>
                  </a:cubicBezTo>
                  <a:cubicBezTo>
                    <a:pt x="2703" y="7799"/>
                    <a:pt x="2894" y="7930"/>
                    <a:pt x="2977" y="8132"/>
                  </a:cubicBezTo>
                  <a:cubicBezTo>
                    <a:pt x="2941" y="8240"/>
                    <a:pt x="2870" y="8216"/>
                    <a:pt x="2798" y="8228"/>
                  </a:cubicBezTo>
                  <a:cubicBezTo>
                    <a:pt x="2465" y="8228"/>
                    <a:pt x="2120" y="8228"/>
                    <a:pt x="1798" y="8240"/>
                  </a:cubicBezTo>
                  <a:cubicBezTo>
                    <a:pt x="1667" y="8240"/>
                    <a:pt x="1512" y="8287"/>
                    <a:pt x="1381" y="8335"/>
                  </a:cubicBezTo>
                  <a:cubicBezTo>
                    <a:pt x="1334" y="8347"/>
                    <a:pt x="1286" y="8418"/>
                    <a:pt x="1286" y="8466"/>
                  </a:cubicBezTo>
                  <a:cubicBezTo>
                    <a:pt x="1286" y="8513"/>
                    <a:pt x="1334" y="8585"/>
                    <a:pt x="1381" y="8597"/>
                  </a:cubicBezTo>
                  <a:cubicBezTo>
                    <a:pt x="1489" y="8644"/>
                    <a:pt x="1608" y="8668"/>
                    <a:pt x="1703" y="8668"/>
                  </a:cubicBezTo>
                  <a:cubicBezTo>
                    <a:pt x="2179" y="8692"/>
                    <a:pt x="2655" y="8704"/>
                    <a:pt x="3132" y="8692"/>
                  </a:cubicBezTo>
                  <a:cubicBezTo>
                    <a:pt x="3417" y="8692"/>
                    <a:pt x="3667" y="8752"/>
                    <a:pt x="3929" y="8871"/>
                  </a:cubicBezTo>
                  <a:cubicBezTo>
                    <a:pt x="4025" y="8906"/>
                    <a:pt x="4132" y="8954"/>
                    <a:pt x="4239" y="9013"/>
                  </a:cubicBezTo>
                  <a:cubicBezTo>
                    <a:pt x="4703" y="9240"/>
                    <a:pt x="5180" y="9264"/>
                    <a:pt x="5668" y="9073"/>
                  </a:cubicBezTo>
                  <a:cubicBezTo>
                    <a:pt x="5775" y="9025"/>
                    <a:pt x="5894" y="9013"/>
                    <a:pt x="6013" y="9002"/>
                  </a:cubicBezTo>
                  <a:cubicBezTo>
                    <a:pt x="6108" y="9121"/>
                    <a:pt x="6215" y="9204"/>
                    <a:pt x="6311" y="9323"/>
                  </a:cubicBezTo>
                  <a:cubicBezTo>
                    <a:pt x="6442" y="9490"/>
                    <a:pt x="6620" y="9585"/>
                    <a:pt x="6846" y="9561"/>
                  </a:cubicBezTo>
                  <a:cubicBezTo>
                    <a:pt x="6906" y="9561"/>
                    <a:pt x="6966" y="9549"/>
                    <a:pt x="7001" y="9561"/>
                  </a:cubicBezTo>
                  <a:cubicBezTo>
                    <a:pt x="7085" y="9597"/>
                    <a:pt x="7144" y="9656"/>
                    <a:pt x="7180" y="9704"/>
                  </a:cubicBezTo>
                  <a:cubicBezTo>
                    <a:pt x="7049" y="9942"/>
                    <a:pt x="6930" y="10145"/>
                    <a:pt x="6799" y="10371"/>
                  </a:cubicBezTo>
                  <a:cubicBezTo>
                    <a:pt x="6168" y="10418"/>
                    <a:pt x="786" y="10383"/>
                    <a:pt x="417" y="10335"/>
                  </a:cubicBezTo>
                  <a:cubicBezTo>
                    <a:pt x="298" y="10085"/>
                    <a:pt x="250" y="9835"/>
                    <a:pt x="250" y="9549"/>
                  </a:cubicBezTo>
                  <a:cubicBezTo>
                    <a:pt x="250" y="9264"/>
                    <a:pt x="262" y="8966"/>
                    <a:pt x="155" y="8704"/>
                  </a:cubicBezTo>
                  <a:cubicBezTo>
                    <a:pt x="131" y="8597"/>
                    <a:pt x="131" y="8478"/>
                    <a:pt x="131" y="8359"/>
                  </a:cubicBezTo>
                  <a:lnTo>
                    <a:pt x="131" y="7585"/>
                  </a:lnTo>
                  <a:cubicBezTo>
                    <a:pt x="131" y="7466"/>
                    <a:pt x="131" y="7347"/>
                    <a:pt x="96" y="7239"/>
                  </a:cubicBezTo>
                  <a:cubicBezTo>
                    <a:pt x="0" y="6942"/>
                    <a:pt x="24" y="6644"/>
                    <a:pt x="24" y="6346"/>
                  </a:cubicBezTo>
                  <a:lnTo>
                    <a:pt x="24" y="2894"/>
                  </a:lnTo>
                  <a:cubicBezTo>
                    <a:pt x="24" y="2763"/>
                    <a:pt x="12" y="2620"/>
                    <a:pt x="72" y="2453"/>
                  </a:cubicBezTo>
                  <a:cubicBezTo>
                    <a:pt x="429" y="2596"/>
                    <a:pt x="810" y="2513"/>
                    <a:pt x="1167" y="2632"/>
                  </a:cubicBezTo>
                  <a:cubicBezTo>
                    <a:pt x="1346" y="2691"/>
                    <a:pt x="1572" y="2656"/>
                    <a:pt x="1762" y="2644"/>
                  </a:cubicBezTo>
                  <a:cubicBezTo>
                    <a:pt x="1941" y="2632"/>
                    <a:pt x="2048" y="2513"/>
                    <a:pt x="2084" y="2334"/>
                  </a:cubicBezTo>
                  <a:cubicBezTo>
                    <a:pt x="2096" y="2227"/>
                    <a:pt x="2096" y="2120"/>
                    <a:pt x="2096" y="2036"/>
                  </a:cubicBezTo>
                  <a:cubicBezTo>
                    <a:pt x="2096" y="1822"/>
                    <a:pt x="2096" y="1608"/>
                    <a:pt x="2155" y="1393"/>
                  </a:cubicBezTo>
                  <a:cubicBezTo>
                    <a:pt x="2203" y="1251"/>
                    <a:pt x="2179" y="1084"/>
                    <a:pt x="2179" y="917"/>
                  </a:cubicBezTo>
                  <a:cubicBezTo>
                    <a:pt x="2155" y="596"/>
                    <a:pt x="2155" y="322"/>
                    <a:pt x="2155" y="0"/>
                  </a:cubicBezTo>
                  <a:close/>
                  <a:moveTo>
                    <a:pt x="6549" y="1917"/>
                  </a:moveTo>
                  <a:lnTo>
                    <a:pt x="6549" y="1965"/>
                  </a:lnTo>
                  <a:cubicBezTo>
                    <a:pt x="6680" y="1953"/>
                    <a:pt x="6799" y="1965"/>
                    <a:pt x="6930" y="1929"/>
                  </a:cubicBezTo>
                  <a:cubicBezTo>
                    <a:pt x="7061" y="1917"/>
                    <a:pt x="7144" y="1810"/>
                    <a:pt x="7144" y="1691"/>
                  </a:cubicBezTo>
                  <a:cubicBezTo>
                    <a:pt x="7144" y="1596"/>
                    <a:pt x="7049" y="1489"/>
                    <a:pt x="6918" y="1477"/>
                  </a:cubicBezTo>
                  <a:cubicBezTo>
                    <a:pt x="6763" y="1453"/>
                    <a:pt x="6632" y="1453"/>
                    <a:pt x="6489" y="1453"/>
                  </a:cubicBezTo>
                  <a:cubicBezTo>
                    <a:pt x="5787" y="1453"/>
                    <a:pt x="5084" y="1453"/>
                    <a:pt x="4370" y="1477"/>
                  </a:cubicBezTo>
                  <a:cubicBezTo>
                    <a:pt x="4263" y="1477"/>
                    <a:pt x="4168" y="1453"/>
                    <a:pt x="4072" y="1489"/>
                  </a:cubicBezTo>
                  <a:cubicBezTo>
                    <a:pt x="3810" y="1608"/>
                    <a:pt x="3513" y="1596"/>
                    <a:pt x="3227" y="1608"/>
                  </a:cubicBezTo>
                  <a:cubicBezTo>
                    <a:pt x="3108" y="1608"/>
                    <a:pt x="2989" y="1620"/>
                    <a:pt x="2882" y="1655"/>
                  </a:cubicBezTo>
                  <a:cubicBezTo>
                    <a:pt x="2822" y="1667"/>
                    <a:pt x="2763" y="1751"/>
                    <a:pt x="2763" y="1798"/>
                  </a:cubicBezTo>
                  <a:cubicBezTo>
                    <a:pt x="2763" y="1858"/>
                    <a:pt x="2822" y="1917"/>
                    <a:pt x="2870" y="1965"/>
                  </a:cubicBezTo>
                  <a:cubicBezTo>
                    <a:pt x="2894" y="1989"/>
                    <a:pt x="2941" y="2013"/>
                    <a:pt x="2989" y="2013"/>
                  </a:cubicBezTo>
                  <a:cubicBezTo>
                    <a:pt x="3310" y="2036"/>
                    <a:pt x="3644" y="2084"/>
                    <a:pt x="3965" y="1989"/>
                  </a:cubicBezTo>
                  <a:cubicBezTo>
                    <a:pt x="4179" y="1929"/>
                    <a:pt x="4382" y="1905"/>
                    <a:pt x="4608" y="1905"/>
                  </a:cubicBezTo>
                  <a:cubicBezTo>
                    <a:pt x="5263" y="1917"/>
                    <a:pt x="5906" y="1917"/>
                    <a:pt x="6549" y="191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2565200" y="2408175"/>
              <a:ext cx="30375" cy="37225"/>
            </a:xfrm>
            <a:custGeom>
              <a:avLst/>
              <a:gdLst/>
              <a:ahLst/>
              <a:cxnLst/>
              <a:rect l="l" t="t" r="r" b="b"/>
              <a:pathLst>
                <a:path w="1215" h="1489" extrusionOk="0">
                  <a:moveTo>
                    <a:pt x="0" y="1250"/>
                  </a:moveTo>
                  <a:cubicBezTo>
                    <a:pt x="24" y="1191"/>
                    <a:pt x="24" y="1131"/>
                    <a:pt x="48" y="1095"/>
                  </a:cubicBezTo>
                  <a:cubicBezTo>
                    <a:pt x="274" y="810"/>
                    <a:pt x="976" y="119"/>
                    <a:pt x="1167" y="0"/>
                  </a:cubicBezTo>
                  <a:cubicBezTo>
                    <a:pt x="1203" y="179"/>
                    <a:pt x="1215" y="357"/>
                    <a:pt x="1167" y="512"/>
                  </a:cubicBezTo>
                  <a:cubicBezTo>
                    <a:pt x="1084" y="786"/>
                    <a:pt x="1036" y="1084"/>
                    <a:pt x="1036" y="1369"/>
                  </a:cubicBezTo>
                  <a:cubicBezTo>
                    <a:pt x="834" y="1488"/>
                    <a:pt x="679" y="1345"/>
                    <a:pt x="512" y="1334"/>
                  </a:cubicBezTo>
                  <a:cubicBezTo>
                    <a:pt x="333" y="1310"/>
                    <a:pt x="179" y="1357"/>
                    <a:pt x="0" y="1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2623525" y="2491725"/>
              <a:ext cx="121175" cy="116725"/>
            </a:xfrm>
            <a:custGeom>
              <a:avLst/>
              <a:gdLst/>
              <a:ahLst/>
              <a:cxnLst/>
              <a:rect l="l" t="t" r="r" b="b"/>
              <a:pathLst>
                <a:path w="4847" h="4669" extrusionOk="0">
                  <a:moveTo>
                    <a:pt x="2463" y="1"/>
                  </a:moveTo>
                  <a:cubicBezTo>
                    <a:pt x="2337" y="1"/>
                    <a:pt x="2211" y="9"/>
                    <a:pt x="2084" y="28"/>
                  </a:cubicBezTo>
                  <a:cubicBezTo>
                    <a:pt x="1608" y="99"/>
                    <a:pt x="1179" y="289"/>
                    <a:pt x="775" y="528"/>
                  </a:cubicBezTo>
                  <a:cubicBezTo>
                    <a:pt x="560" y="647"/>
                    <a:pt x="382" y="766"/>
                    <a:pt x="358" y="1040"/>
                  </a:cubicBezTo>
                  <a:cubicBezTo>
                    <a:pt x="346" y="1123"/>
                    <a:pt x="286" y="1218"/>
                    <a:pt x="239" y="1301"/>
                  </a:cubicBezTo>
                  <a:cubicBezTo>
                    <a:pt x="84" y="1575"/>
                    <a:pt x="1" y="1861"/>
                    <a:pt x="108" y="2171"/>
                  </a:cubicBezTo>
                  <a:cubicBezTo>
                    <a:pt x="120" y="2218"/>
                    <a:pt x="120" y="2254"/>
                    <a:pt x="120" y="2302"/>
                  </a:cubicBezTo>
                  <a:cubicBezTo>
                    <a:pt x="167" y="2575"/>
                    <a:pt x="239" y="2837"/>
                    <a:pt x="263" y="3099"/>
                  </a:cubicBezTo>
                  <a:cubicBezTo>
                    <a:pt x="298" y="3421"/>
                    <a:pt x="548" y="3599"/>
                    <a:pt x="727" y="3814"/>
                  </a:cubicBezTo>
                  <a:cubicBezTo>
                    <a:pt x="965" y="4147"/>
                    <a:pt x="1275" y="4397"/>
                    <a:pt x="1715" y="4445"/>
                  </a:cubicBezTo>
                  <a:cubicBezTo>
                    <a:pt x="1787" y="4457"/>
                    <a:pt x="1858" y="4469"/>
                    <a:pt x="1906" y="4516"/>
                  </a:cubicBezTo>
                  <a:cubicBezTo>
                    <a:pt x="2016" y="4626"/>
                    <a:pt x="2134" y="4669"/>
                    <a:pt x="2261" y="4669"/>
                  </a:cubicBezTo>
                  <a:cubicBezTo>
                    <a:pt x="2352" y="4669"/>
                    <a:pt x="2448" y="4646"/>
                    <a:pt x="2549" y="4611"/>
                  </a:cubicBezTo>
                  <a:cubicBezTo>
                    <a:pt x="2632" y="4576"/>
                    <a:pt x="2739" y="4552"/>
                    <a:pt x="2822" y="4516"/>
                  </a:cubicBezTo>
                  <a:cubicBezTo>
                    <a:pt x="3418" y="4409"/>
                    <a:pt x="3870" y="4052"/>
                    <a:pt x="4287" y="3659"/>
                  </a:cubicBezTo>
                  <a:cubicBezTo>
                    <a:pt x="4597" y="3349"/>
                    <a:pt x="4847" y="2956"/>
                    <a:pt x="4763" y="2433"/>
                  </a:cubicBezTo>
                  <a:cubicBezTo>
                    <a:pt x="4787" y="1813"/>
                    <a:pt x="4644" y="1242"/>
                    <a:pt x="4180" y="801"/>
                  </a:cubicBezTo>
                  <a:cubicBezTo>
                    <a:pt x="4168" y="790"/>
                    <a:pt x="4156" y="754"/>
                    <a:pt x="4132" y="730"/>
                  </a:cubicBezTo>
                  <a:cubicBezTo>
                    <a:pt x="4001" y="492"/>
                    <a:pt x="3799" y="337"/>
                    <a:pt x="3561" y="230"/>
                  </a:cubicBezTo>
                  <a:cubicBezTo>
                    <a:pt x="3205" y="79"/>
                    <a:pt x="2836" y="1"/>
                    <a:pt x="246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2537500" y="2379600"/>
              <a:ext cx="272100" cy="330700"/>
            </a:xfrm>
            <a:custGeom>
              <a:avLst/>
              <a:gdLst/>
              <a:ahLst/>
              <a:cxnLst/>
              <a:rect l="l" t="t" r="r" b="b"/>
              <a:pathLst>
                <a:path w="10884" h="13228" extrusionOk="0">
                  <a:moveTo>
                    <a:pt x="10121" y="10966"/>
                  </a:moveTo>
                  <a:cubicBezTo>
                    <a:pt x="10312" y="11299"/>
                    <a:pt x="10514" y="11656"/>
                    <a:pt x="10728" y="12013"/>
                  </a:cubicBezTo>
                  <a:cubicBezTo>
                    <a:pt x="10812" y="12144"/>
                    <a:pt x="10847" y="12263"/>
                    <a:pt x="10871" y="12418"/>
                  </a:cubicBezTo>
                  <a:cubicBezTo>
                    <a:pt x="10883" y="12621"/>
                    <a:pt x="10812" y="12787"/>
                    <a:pt x="10633" y="12895"/>
                  </a:cubicBezTo>
                  <a:cubicBezTo>
                    <a:pt x="10335" y="13049"/>
                    <a:pt x="10014" y="13204"/>
                    <a:pt x="9657" y="13216"/>
                  </a:cubicBezTo>
                  <a:cubicBezTo>
                    <a:pt x="9359" y="13228"/>
                    <a:pt x="9157" y="13097"/>
                    <a:pt x="9002" y="12895"/>
                  </a:cubicBezTo>
                  <a:cubicBezTo>
                    <a:pt x="8692" y="12442"/>
                    <a:pt x="8335" y="12025"/>
                    <a:pt x="7966" y="11597"/>
                  </a:cubicBezTo>
                  <a:lnTo>
                    <a:pt x="7502" y="11597"/>
                  </a:lnTo>
                  <a:cubicBezTo>
                    <a:pt x="5382" y="11597"/>
                    <a:pt x="3263" y="11609"/>
                    <a:pt x="1144" y="11609"/>
                  </a:cubicBezTo>
                  <a:lnTo>
                    <a:pt x="715" y="11609"/>
                  </a:lnTo>
                  <a:cubicBezTo>
                    <a:pt x="489" y="11597"/>
                    <a:pt x="358" y="11478"/>
                    <a:pt x="358" y="11251"/>
                  </a:cubicBezTo>
                  <a:cubicBezTo>
                    <a:pt x="346" y="10990"/>
                    <a:pt x="251" y="10728"/>
                    <a:pt x="251" y="10489"/>
                  </a:cubicBezTo>
                  <a:cubicBezTo>
                    <a:pt x="263" y="9775"/>
                    <a:pt x="72" y="9061"/>
                    <a:pt x="132" y="8346"/>
                  </a:cubicBezTo>
                  <a:cubicBezTo>
                    <a:pt x="156" y="8156"/>
                    <a:pt x="120" y="7977"/>
                    <a:pt x="72" y="7799"/>
                  </a:cubicBezTo>
                  <a:cubicBezTo>
                    <a:pt x="37" y="7668"/>
                    <a:pt x="13" y="7513"/>
                    <a:pt x="13" y="7370"/>
                  </a:cubicBezTo>
                  <a:cubicBezTo>
                    <a:pt x="13" y="5846"/>
                    <a:pt x="13" y="4346"/>
                    <a:pt x="1" y="2834"/>
                  </a:cubicBezTo>
                  <a:cubicBezTo>
                    <a:pt x="1" y="2631"/>
                    <a:pt x="60" y="2500"/>
                    <a:pt x="227" y="2393"/>
                  </a:cubicBezTo>
                  <a:cubicBezTo>
                    <a:pt x="310" y="2334"/>
                    <a:pt x="418" y="2262"/>
                    <a:pt x="477" y="2179"/>
                  </a:cubicBezTo>
                  <a:cubicBezTo>
                    <a:pt x="715" y="1822"/>
                    <a:pt x="1025" y="1536"/>
                    <a:pt x="1346" y="1262"/>
                  </a:cubicBezTo>
                  <a:cubicBezTo>
                    <a:pt x="1668" y="988"/>
                    <a:pt x="1942" y="643"/>
                    <a:pt x="2239" y="333"/>
                  </a:cubicBezTo>
                  <a:cubicBezTo>
                    <a:pt x="2299" y="250"/>
                    <a:pt x="2334" y="167"/>
                    <a:pt x="2382" y="60"/>
                  </a:cubicBezTo>
                  <a:cubicBezTo>
                    <a:pt x="2477" y="48"/>
                    <a:pt x="2573" y="36"/>
                    <a:pt x="2680" y="36"/>
                  </a:cubicBezTo>
                  <a:lnTo>
                    <a:pt x="9121" y="36"/>
                  </a:lnTo>
                  <a:lnTo>
                    <a:pt x="9169" y="36"/>
                  </a:lnTo>
                  <a:cubicBezTo>
                    <a:pt x="9633" y="0"/>
                    <a:pt x="9859" y="286"/>
                    <a:pt x="9835" y="667"/>
                  </a:cubicBezTo>
                  <a:cubicBezTo>
                    <a:pt x="9823" y="929"/>
                    <a:pt x="9835" y="1191"/>
                    <a:pt x="9835" y="1441"/>
                  </a:cubicBezTo>
                  <a:cubicBezTo>
                    <a:pt x="9835" y="1679"/>
                    <a:pt x="9835" y="1941"/>
                    <a:pt x="9907" y="2179"/>
                  </a:cubicBezTo>
                  <a:cubicBezTo>
                    <a:pt x="9943" y="2298"/>
                    <a:pt x="9943" y="2429"/>
                    <a:pt x="9943" y="2560"/>
                  </a:cubicBezTo>
                  <a:lnTo>
                    <a:pt x="9943" y="3429"/>
                  </a:lnTo>
                  <a:cubicBezTo>
                    <a:pt x="9943" y="3679"/>
                    <a:pt x="9954" y="3941"/>
                    <a:pt x="10002" y="4203"/>
                  </a:cubicBezTo>
                  <a:cubicBezTo>
                    <a:pt x="10050" y="4393"/>
                    <a:pt x="10050" y="4596"/>
                    <a:pt x="10050" y="4798"/>
                  </a:cubicBezTo>
                  <a:cubicBezTo>
                    <a:pt x="10062" y="5691"/>
                    <a:pt x="10062" y="6584"/>
                    <a:pt x="10073" y="7477"/>
                  </a:cubicBezTo>
                  <a:cubicBezTo>
                    <a:pt x="10073" y="7715"/>
                    <a:pt x="10121" y="7965"/>
                    <a:pt x="10157" y="8203"/>
                  </a:cubicBezTo>
                  <a:cubicBezTo>
                    <a:pt x="10169" y="8334"/>
                    <a:pt x="10193" y="8453"/>
                    <a:pt x="10193" y="8584"/>
                  </a:cubicBezTo>
                  <a:lnTo>
                    <a:pt x="10193" y="10489"/>
                  </a:lnTo>
                  <a:cubicBezTo>
                    <a:pt x="10181" y="10609"/>
                    <a:pt x="10157" y="10775"/>
                    <a:pt x="10121" y="10966"/>
                  </a:cubicBezTo>
                  <a:close/>
                  <a:moveTo>
                    <a:pt x="2846" y="583"/>
                  </a:moveTo>
                  <a:lnTo>
                    <a:pt x="2846" y="1441"/>
                  </a:lnTo>
                  <a:cubicBezTo>
                    <a:pt x="2846" y="1607"/>
                    <a:pt x="2858" y="1774"/>
                    <a:pt x="2811" y="1917"/>
                  </a:cubicBezTo>
                  <a:cubicBezTo>
                    <a:pt x="2739" y="2131"/>
                    <a:pt x="2751" y="2346"/>
                    <a:pt x="2751" y="2560"/>
                  </a:cubicBezTo>
                  <a:cubicBezTo>
                    <a:pt x="2751" y="2667"/>
                    <a:pt x="2751" y="2774"/>
                    <a:pt x="2739" y="2858"/>
                  </a:cubicBezTo>
                  <a:cubicBezTo>
                    <a:pt x="2704" y="3036"/>
                    <a:pt x="2608" y="3155"/>
                    <a:pt x="2430" y="3167"/>
                  </a:cubicBezTo>
                  <a:cubicBezTo>
                    <a:pt x="2239" y="3191"/>
                    <a:pt x="2013" y="3215"/>
                    <a:pt x="1834" y="3155"/>
                  </a:cubicBezTo>
                  <a:cubicBezTo>
                    <a:pt x="1477" y="3036"/>
                    <a:pt x="1084" y="3143"/>
                    <a:pt x="727" y="2977"/>
                  </a:cubicBezTo>
                  <a:cubicBezTo>
                    <a:pt x="656" y="3143"/>
                    <a:pt x="691" y="3286"/>
                    <a:pt x="691" y="3429"/>
                  </a:cubicBezTo>
                  <a:lnTo>
                    <a:pt x="691" y="6882"/>
                  </a:lnTo>
                  <a:cubicBezTo>
                    <a:pt x="691" y="7180"/>
                    <a:pt x="668" y="7489"/>
                    <a:pt x="763" y="7775"/>
                  </a:cubicBezTo>
                  <a:cubicBezTo>
                    <a:pt x="787" y="7870"/>
                    <a:pt x="787" y="7989"/>
                    <a:pt x="787" y="8108"/>
                  </a:cubicBezTo>
                  <a:lnTo>
                    <a:pt x="787" y="8882"/>
                  </a:lnTo>
                  <a:cubicBezTo>
                    <a:pt x="787" y="9001"/>
                    <a:pt x="787" y="9120"/>
                    <a:pt x="822" y="9227"/>
                  </a:cubicBezTo>
                  <a:cubicBezTo>
                    <a:pt x="906" y="9513"/>
                    <a:pt x="906" y="9799"/>
                    <a:pt x="906" y="10073"/>
                  </a:cubicBezTo>
                  <a:cubicBezTo>
                    <a:pt x="906" y="10358"/>
                    <a:pt x="953" y="10609"/>
                    <a:pt x="1072" y="10870"/>
                  </a:cubicBezTo>
                  <a:cubicBezTo>
                    <a:pt x="1430" y="10930"/>
                    <a:pt x="6823" y="10942"/>
                    <a:pt x="7454" y="10894"/>
                  </a:cubicBezTo>
                  <a:cubicBezTo>
                    <a:pt x="7573" y="10668"/>
                    <a:pt x="7716" y="10466"/>
                    <a:pt x="7847" y="10228"/>
                  </a:cubicBezTo>
                  <a:cubicBezTo>
                    <a:pt x="7799" y="10180"/>
                    <a:pt x="7740" y="10120"/>
                    <a:pt x="7668" y="10097"/>
                  </a:cubicBezTo>
                  <a:cubicBezTo>
                    <a:pt x="7621" y="10073"/>
                    <a:pt x="7549" y="10073"/>
                    <a:pt x="7502" y="10097"/>
                  </a:cubicBezTo>
                  <a:cubicBezTo>
                    <a:pt x="7276" y="10108"/>
                    <a:pt x="7121" y="10013"/>
                    <a:pt x="6966" y="9858"/>
                  </a:cubicBezTo>
                  <a:cubicBezTo>
                    <a:pt x="6883" y="9751"/>
                    <a:pt x="6775" y="9644"/>
                    <a:pt x="6668" y="9525"/>
                  </a:cubicBezTo>
                  <a:cubicBezTo>
                    <a:pt x="6549" y="9561"/>
                    <a:pt x="6430" y="9573"/>
                    <a:pt x="6323" y="9596"/>
                  </a:cubicBezTo>
                  <a:cubicBezTo>
                    <a:pt x="5835" y="9799"/>
                    <a:pt x="5371" y="9763"/>
                    <a:pt x="4894" y="9537"/>
                  </a:cubicBezTo>
                  <a:cubicBezTo>
                    <a:pt x="4799" y="9501"/>
                    <a:pt x="4692" y="9454"/>
                    <a:pt x="4585" y="9394"/>
                  </a:cubicBezTo>
                  <a:cubicBezTo>
                    <a:pt x="4335" y="9275"/>
                    <a:pt x="4085" y="9204"/>
                    <a:pt x="3799" y="9215"/>
                  </a:cubicBezTo>
                  <a:cubicBezTo>
                    <a:pt x="3323" y="9227"/>
                    <a:pt x="2846" y="9215"/>
                    <a:pt x="2370" y="9204"/>
                  </a:cubicBezTo>
                  <a:cubicBezTo>
                    <a:pt x="2263" y="9204"/>
                    <a:pt x="2144" y="9168"/>
                    <a:pt x="2037" y="9120"/>
                  </a:cubicBezTo>
                  <a:cubicBezTo>
                    <a:pt x="2001" y="9108"/>
                    <a:pt x="1953" y="9037"/>
                    <a:pt x="1953" y="8989"/>
                  </a:cubicBezTo>
                  <a:cubicBezTo>
                    <a:pt x="1953" y="8942"/>
                    <a:pt x="2001" y="8870"/>
                    <a:pt x="2037" y="8858"/>
                  </a:cubicBezTo>
                  <a:cubicBezTo>
                    <a:pt x="2180" y="8811"/>
                    <a:pt x="2323" y="8787"/>
                    <a:pt x="2453" y="8763"/>
                  </a:cubicBezTo>
                  <a:cubicBezTo>
                    <a:pt x="2787" y="8751"/>
                    <a:pt x="3132" y="8751"/>
                    <a:pt x="3454" y="8751"/>
                  </a:cubicBezTo>
                  <a:cubicBezTo>
                    <a:pt x="3513" y="8751"/>
                    <a:pt x="3608" y="8763"/>
                    <a:pt x="3632" y="8668"/>
                  </a:cubicBezTo>
                  <a:cubicBezTo>
                    <a:pt x="3573" y="8442"/>
                    <a:pt x="3370" y="8323"/>
                    <a:pt x="3263" y="8144"/>
                  </a:cubicBezTo>
                  <a:cubicBezTo>
                    <a:pt x="3156" y="7965"/>
                    <a:pt x="3096" y="7751"/>
                    <a:pt x="3013" y="7549"/>
                  </a:cubicBezTo>
                  <a:cubicBezTo>
                    <a:pt x="2596" y="7489"/>
                    <a:pt x="2144" y="7572"/>
                    <a:pt x="1739" y="7441"/>
                  </a:cubicBezTo>
                  <a:cubicBezTo>
                    <a:pt x="1703" y="7310"/>
                    <a:pt x="1775" y="7215"/>
                    <a:pt x="1882" y="7203"/>
                  </a:cubicBezTo>
                  <a:cubicBezTo>
                    <a:pt x="2072" y="7180"/>
                    <a:pt x="2275" y="7156"/>
                    <a:pt x="2477" y="7144"/>
                  </a:cubicBezTo>
                  <a:cubicBezTo>
                    <a:pt x="2620" y="7132"/>
                    <a:pt x="2787" y="7180"/>
                    <a:pt x="2954" y="7072"/>
                  </a:cubicBezTo>
                  <a:cubicBezTo>
                    <a:pt x="2977" y="6763"/>
                    <a:pt x="2989" y="6429"/>
                    <a:pt x="3025" y="6072"/>
                  </a:cubicBezTo>
                  <a:cubicBezTo>
                    <a:pt x="2930" y="6060"/>
                    <a:pt x="2858" y="6048"/>
                    <a:pt x="2775" y="6048"/>
                  </a:cubicBezTo>
                  <a:lnTo>
                    <a:pt x="1906" y="6048"/>
                  </a:lnTo>
                  <a:cubicBezTo>
                    <a:pt x="1775" y="6048"/>
                    <a:pt x="1656" y="6025"/>
                    <a:pt x="1537" y="5941"/>
                  </a:cubicBezTo>
                  <a:cubicBezTo>
                    <a:pt x="1430" y="5846"/>
                    <a:pt x="1418" y="5691"/>
                    <a:pt x="1537" y="5608"/>
                  </a:cubicBezTo>
                  <a:cubicBezTo>
                    <a:pt x="1596" y="5572"/>
                    <a:pt x="1668" y="5536"/>
                    <a:pt x="1727" y="5536"/>
                  </a:cubicBezTo>
                  <a:cubicBezTo>
                    <a:pt x="1834" y="5525"/>
                    <a:pt x="1942" y="5536"/>
                    <a:pt x="2025" y="5536"/>
                  </a:cubicBezTo>
                  <a:lnTo>
                    <a:pt x="3287" y="5536"/>
                  </a:lnTo>
                  <a:cubicBezTo>
                    <a:pt x="3335" y="5453"/>
                    <a:pt x="3406" y="5394"/>
                    <a:pt x="3430" y="5310"/>
                  </a:cubicBezTo>
                  <a:cubicBezTo>
                    <a:pt x="3454" y="5120"/>
                    <a:pt x="3561" y="5001"/>
                    <a:pt x="3692" y="4882"/>
                  </a:cubicBezTo>
                  <a:cubicBezTo>
                    <a:pt x="3799" y="4774"/>
                    <a:pt x="3918" y="4703"/>
                    <a:pt x="4025" y="4596"/>
                  </a:cubicBezTo>
                  <a:cubicBezTo>
                    <a:pt x="4085" y="4536"/>
                    <a:pt x="4168" y="4501"/>
                    <a:pt x="4120" y="4358"/>
                  </a:cubicBezTo>
                  <a:cubicBezTo>
                    <a:pt x="4037" y="4358"/>
                    <a:pt x="3942" y="4346"/>
                    <a:pt x="3847" y="4346"/>
                  </a:cubicBezTo>
                  <a:cubicBezTo>
                    <a:pt x="3251" y="4346"/>
                    <a:pt x="2668" y="4358"/>
                    <a:pt x="2072" y="4358"/>
                  </a:cubicBezTo>
                  <a:cubicBezTo>
                    <a:pt x="1918" y="4358"/>
                    <a:pt x="1787" y="4358"/>
                    <a:pt x="1644" y="4334"/>
                  </a:cubicBezTo>
                  <a:cubicBezTo>
                    <a:pt x="1525" y="4322"/>
                    <a:pt x="1418" y="4262"/>
                    <a:pt x="1406" y="4120"/>
                  </a:cubicBezTo>
                  <a:cubicBezTo>
                    <a:pt x="1596" y="3917"/>
                    <a:pt x="1596" y="3917"/>
                    <a:pt x="1834" y="3905"/>
                  </a:cubicBezTo>
                  <a:lnTo>
                    <a:pt x="2787" y="3905"/>
                  </a:lnTo>
                  <a:cubicBezTo>
                    <a:pt x="3918" y="3881"/>
                    <a:pt x="5061" y="3977"/>
                    <a:pt x="6192" y="3810"/>
                  </a:cubicBezTo>
                  <a:cubicBezTo>
                    <a:pt x="6656" y="3739"/>
                    <a:pt x="7145" y="3810"/>
                    <a:pt x="7621" y="3810"/>
                  </a:cubicBezTo>
                  <a:cubicBezTo>
                    <a:pt x="7680" y="3810"/>
                    <a:pt x="7740" y="3810"/>
                    <a:pt x="7787" y="3846"/>
                  </a:cubicBezTo>
                  <a:cubicBezTo>
                    <a:pt x="7847" y="3870"/>
                    <a:pt x="7907" y="3941"/>
                    <a:pt x="7907" y="3989"/>
                  </a:cubicBezTo>
                  <a:cubicBezTo>
                    <a:pt x="7907" y="4048"/>
                    <a:pt x="7859" y="4120"/>
                    <a:pt x="7811" y="4167"/>
                  </a:cubicBezTo>
                  <a:cubicBezTo>
                    <a:pt x="7740" y="4215"/>
                    <a:pt x="7633" y="4239"/>
                    <a:pt x="7561" y="4274"/>
                  </a:cubicBezTo>
                  <a:cubicBezTo>
                    <a:pt x="7752" y="4501"/>
                    <a:pt x="7930" y="4739"/>
                    <a:pt x="8121" y="4929"/>
                  </a:cubicBezTo>
                  <a:cubicBezTo>
                    <a:pt x="8609" y="5405"/>
                    <a:pt x="8800" y="6001"/>
                    <a:pt x="8800" y="6656"/>
                  </a:cubicBezTo>
                  <a:lnTo>
                    <a:pt x="8800" y="7001"/>
                  </a:lnTo>
                  <a:cubicBezTo>
                    <a:pt x="8800" y="7739"/>
                    <a:pt x="8835" y="7537"/>
                    <a:pt x="8442" y="8156"/>
                  </a:cubicBezTo>
                  <a:cubicBezTo>
                    <a:pt x="8371" y="8275"/>
                    <a:pt x="8288" y="8394"/>
                    <a:pt x="8216" y="8501"/>
                  </a:cubicBezTo>
                  <a:cubicBezTo>
                    <a:pt x="8407" y="8823"/>
                    <a:pt x="8514" y="9144"/>
                    <a:pt x="8419" y="9513"/>
                  </a:cubicBezTo>
                  <a:cubicBezTo>
                    <a:pt x="8407" y="9573"/>
                    <a:pt x="8454" y="9656"/>
                    <a:pt x="8478" y="9763"/>
                  </a:cubicBezTo>
                  <a:cubicBezTo>
                    <a:pt x="8633" y="9704"/>
                    <a:pt x="8752" y="9656"/>
                    <a:pt x="8871" y="9620"/>
                  </a:cubicBezTo>
                  <a:cubicBezTo>
                    <a:pt x="9002" y="9573"/>
                    <a:pt x="9121" y="9585"/>
                    <a:pt x="9228" y="9692"/>
                  </a:cubicBezTo>
                  <a:lnTo>
                    <a:pt x="9454" y="9918"/>
                  </a:lnTo>
                  <a:cubicBezTo>
                    <a:pt x="9478" y="9882"/>
                    <a:pt x="9490" y="9882"/>
                    <a:pt x="9490" y="9870"/>
                  </a:cubicBezTo>
                  <a:cubicBezTo>
                    <a:pt x="9514" y="9263"/>
                    <a:pt x="9573" y="8632"/>
                    <a:pt x="9454" y="8025"/>
                  </a:cubicBezTo>
                  <a:cubicBezTo>
                    <a:pt x="9419" y="7870"/>
                    <a:pt x="9407" y="7715"/>
                    <a:pt x="9407" y="7549"/>
                  </a:cubicBezTo>
                  <a:cubicBezTo>
                    <a:pt x="9407" y="6620"/>
                    <a:pt x="9419" y="5703"/>
                    <a:pt x="9419" y="4774"/>
                  </a:cubicBezTo>
                  <a:cubicBezTo>
                    <a:pt x="9419" y="4596"/>
                    <a:pt x="9419" y="4441"/>
                    <a:pt x="9395" y="4262"/>
                  </a:cubicBezTo>
                  <a:cubicBezTo>
                    <a:pt x="9311" y="3917"/>
                    <a:pt x="9311" y="3572"/>
                    <a:pt x="9311" y="3227"/>
                  </a:cubicBezTo>
                  <a:cubicBezTo>
                    <a:pt x="9311" y="2905"/>
                    <a:pt x="9359" y="2560"/>
                    <a:pt x="9288" y="2238"/>
                  </a:cubicBezTo>
                  <a:cubicBezTo>
                    <a:pt x="9216" y="1822"/>
                    <a:pt x="9216" y="1405"/>
                    <a:pt x="9192" y="988"/>
                  </a:cubicBezTo>
                  <a:cubicBezTo>
                    <a:pt x="9192" y="845"/>
                    <a:pt x="9181" y="703"/>
                    <a:pt x="9181" y="548"/>
                  </a:cubicBezTo>
                  <a:cubicBezTo>
                    <a:pt x="9109" y="536"/>
                    <a:pt x="9050" y="524"/>
                    <a:pt x="8990" y="524"/>
                  </a:cubicBezTo>
                  <a:cubicBezTo>
                    <a:pt x="6966" y="583"/>
                    <a:pt x="4930" y="583"/>
                    <a:pt x="2846" y="583"/>
                  </a:cubicBezTo>
                  <a:close/>
                  <a:moveTo>
                    <a:pt x="8204" y="6918"/>
                  </a:moveTo>
                  <a:cubicBezTo>
                    <a:pt x="8228" y="6298"/>
                    <a:pt x="8085" y="5727"/>
                    <a:pt x="7621" y="5286"/>
                  </a:cubicBezTo>
                  <a:cubicBezTo>
                    <a:pt x="7609" y="5275"/>
                    <a:pt x="7597" y="5239"/>
                    <a:pt x="7573" y="5215"/>
                  </a:cubicBezTo>
                  <a:cubicBezTo>
                    <a:pt x="7442" y="4977"/>
                    <a:pt x="7240" y="4822"/>
                    <a:pt x="7002" y="4715"/>
                  </a:cubicBezTo>
                  <a:cubicBezTo>
                    <a:pt x="6525" y="4513"/>
                    <a:pt x="6025" y="4441"/>
                    <a:pt x="5525" y="4513"/>
                  </a:cubicBezTo>
                  <a:cubicBezTo>
                    <a:pt x="5049" y="4584"/>
                    <a:pt x="4620" y="4774"/>
                    <a:pt x="4216" y="5013"/>
                  </a:cubicBezTo>
                  <a:cubicBezTo>
                    <a:pt x="4001" y="5132"/>
                    <a:pt x="3823" y="5251"/>
                    <a:pt x="3799" y="5525"/>
                  </a:cubicBezTo>
                  <a:cubicBezTo>
                    <a:pt x="3787" y="5608"/>
                    <a:pt x="3727" y="5703"/>
                    <a:pt x="3680" y="5786"/>
                  </a:cubicBezTo>
                  <a:cubicBezTo>
                    <a:pt x="3525" y="6060"/>
                    <a:pt x="3442" y="6346"/>
                    <a:pt x="3549" y="6656"/>
                  </a:cubicBezTo>
                  <a:cubicBezTo>
                    <a:pt x="3561" y="6703"/>
                    <a:pt x="3561" y="6739"/>
                    <a:pt x="3561" y="6787"/>
                  </a:cubicBezTo>
                  <a:cubicBezTo>
                    <a:pt x="3608" y="7060"/>
                    <a:pt x="3680" y="7322"/>
                    <a:pt x="3704" y="7584"/>
                  </a:cubicBezTo>
                  <a:cubicBezTo>
                    <a:pt x="3739" y="7906"/>
                    <a:pt x="3989" y="8084"/>
                    <a:pt x="4168" y="8299"/>
                  </a:cubicBezTo>
                  <a:cubicBezTo>
                    <a:pt x="4406" y="8632"/>
                    <a:pt x="4716" y="8882"/>
                    <a:pt x="5156" y="8930"/>
                  </a:cubicBezTo>
                  <a:cubicBezTo>
                    <a:pt x="5228" y="8942"/>
                    <a:pt x="5299" y="8954"/>
                    <a:pt x="5347" y="9001"/>
                  </a:cubicBezTo>
                  <a:cubicBezTo>
                    <a:pt x="5537" y="9192"/>
                    <a:pt x="5752" y="9180"/>
                    <a:pt x="5990" y="9096"/>
                  </a:cubicBezTo>
                  <a:cubicBezTo>
                    <a:pt x="6073" y="9061"/>
                    <a:pt x="6180" y="9037"/>
                    <a:pt x="6263" y="9001"/>
                  </a:cubicBezTo>
                  <a:cubicBezTo>
                    <a:pt x="6859" y="8894"/>
                    <a:pt x="7311" y="8537"/>
                    <a:pt x="7728" y="8144"/>
                  </a:cubicBezTo>
                  <a:cubicBezTo>
                    <a:pt x="8038" y="7834"/>
                    <a:pt x="8288" y="7441"/>
                    <a:pt x="8204" y="6918"/>
                  </a:cubicBezTo>
                  <a:close/>
                  <a:moveTo>
                    <a:pt x="10288" y="12418"/>
                  </a:moveTo>
                  <a:cubicBezTo>
                    <a:pt x="10050" y="11656"/>
                    <a:pt x="9573" y="11085"/>
                    <a:pt x="9181" y="10466"/>
                  </a:cubicBezTo>
                  <a:cubicBezTo>
                    <a:pt x="9157" y="10406"/>
                    <a:pt x="9097" y="10347"/>
                    <a:pt x="9050" y="10299"/>
                  </a:cubicBezTo>
                  <a:cubicBezTo>
                    <a:pt x="9002" y="10251"/>
                    <a:pt x="8966" y="10239"/>
                    <a:pt x="8919" y="10204"/>
                  </a:cubicBezTo>
                  <a:cubicBezTo>
                    <a:pt x="8633" y="10251"/>
                    <a:pt x="8454" y="10466"/>
                    <a:pt x="8228" y="10585"/>
                  </a:cubicBezTo>
                  <a:cubicBezTo>
                    <a:pt x="8192" y="10609"/>
                    <a:pt x="8145" y="10716"/>
                    <a:pt x="8157" y="10775"/>
                  </a:cubicBezTo>
                  <a:cubicBezTo>
                    <a:pt x="8168" y="10859"/>
                    <a:pt x="8216" y="10966"/>
                    <a:pt x="8276" y="11037"/>
                  </a:cubicBezTo>
                  <a:cubicBezTo>
                    <a:pt x="8395" y="11216"/>
                    <a:pt x="8526" y="11382"/>
                    <a:pt x="8669" y="11549"/>
                  </a:cubicBezTo>
                  <a:cubicBezTo>
                    <a:pt x="8919" y="11871"/>
                    <a:pt x="9181" y="12204"/>
                    <a:pt x="9454" y="12514"/>
                  </a:cubicBezTo>
                  <a:cubicBezTo>
                    <a:pt x="9514" y="12585"/>
                    <a:pt x="9621" y="12621"/>
                    <a:pt x="9704" y="12680"/>
                  </a:cubicBezTo>
                  <a:cubicBezTo>
                    <a:pt x="9895" y="12597"/>
                    <a:pt x="10073" y="12502"/>
                    <a:pt x="10288" y="12418"/>
                  </a:cubicBezTo>
                  <a:close/>
                  <a:moveTo>
                    <a:pt x="1108" y="2393"/>
                  </a:moveTo>
                  <a:cubicBezTo>
                    <a:pt x="1287" y="2500"/>
                    <a:pt x="1453" y="2453"/>
                    <a:pt x="1620" y="2477"/>
                  </a:cubicBezTo>
                  <a:cubicBezTo>
                    <a:pt x="1787" y="2488"/>
                    <a:pt x="1942" y="2631"/>
                    <a:pt x="2144" y="2512"/>
                  </a:cubicBezTo>
                  <a:cubicBezTo>
                    <a:pt x="2156" y="2238"/>
                    <a:pt x="2203" y="1941"/>
                    <a:pt x="2275" y="1655"/>
                  </a:cubicBezTo>
                  <a:cubicBezTo>
                    <a:pt x="2323" y="1500"/>
                    <a:pt x="2323" y="1322"/>
                    <a:pt x="2275" y="1143"/>
                  </a:cubicBezTo>
                  <a:cubicBezTo>
                    <a:pt x="2084" y="1262"/>
                    <a:pt x="1406" y="1953"/>
                    <a:pt x="1156" y="2238"/>
                  </a:cubicBezTo>
                  <a:cubicBezTo>
                    <a:pt x="1132" y="2274"/>
                    <a:pt x="1120" y="2334"/>
                    <a:pt x="1108" y="2393"/>
                  </a:cubicBezTo>
                  <a:close/>
                  <a:moveTo>
                    <a:pt x="7978" y="9275"/>
                  </a:moveTo>
                  <a:cubicBezTo>
                    <a:pt x="7966" y="9120"/>
                    <a:pt x="7930" y="9001"/>
                    <a:pt x="7752" y="8942"/>
                  </a:cubicBezTo>
                  <a:cubicBezTo>
                    <a:pt x="7597" y="9061"/>
                    <a:pt x="7418" y="9204"/>
                    <a:pt x="7240" y="9323"/>
                  </a:cubicBezTo>
                  <a:cubicBezTo>
                    <a:pt x="7276" y="9477"/>
                    <a:pt x="7371" y="9573"/>
                    <a:pt x="7514" y="9573"/>
                  </a:cubicBezTo>
                  <a:cubicBezTo>
                    <a:pt x="7728" y="9585"/>
                    <a:pt x="7847" y="9406"/>
                    <a:pt x="7978" y="927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2623825" y="2430500"/>
              <a:ext cx="109575" cy="16075"/>
            </a:xfrm>
            <a:custGeom>
              <a:avLst/>
              <a:gdLst/>
              <a:ahLst/>
              <a:cxnLst/>
              <a:rect l="l" t="t" r="r" b="b"/>
              <a:pathLst>
                <a:path w="4383" h="643" extrusionOk="0">
                  <a:moveTo>
                    <a:pt x="3787" y="464"/>
                  </a:moveTo>
                  <a:lnTo>
                    <a:pt x="1846" y="464"/>
                  </a:lnTo>
                  <a:cubicBezTo>
                    <a:pt x="1644" y="464"/>
                    <a:pt x="1429" y="500"/>
                    <a:pt x="1203" y="560"/>
                  </a:cubicBezTo>
                  <a:cubicBezTo>
                    <a:pt x="894" y="643"/>
                    <a:pt x="548" y="595"/>
                    <a:pt x="227" y="572"/>
                  </a:cubicBezTo>
                  <a:cubicBezTo>
                    <a:pt x="179" y="572"/>
                    <a:pt x="132" y="560"/>
                    <a:pt x="108" y="524"/>
                  </a:cubicBezTo>
                  <a:cubicBezTo>
                    <a:pt x="60" y="476"/>
                    <a:pt x="1" y="417"/>
                    <a:pt x="1" y="357"/>
                  </a:cubicBezTo>
                  <a:cubicBezTo>
                    <a:pt x="1" y="298"/>
                    <a:pt x="72" y="226"/>
                    <a:pt x="120" y="214"/>
                  </a:cubicBezTo>
                  <a:cubicBezTo>
                    <a:pt x="227" y="179"/>
                    <a:pt x="346" y="167"/>
                    <a:pt x="465" y="167"/>
                  </a:cubicBezTo>
                  <a:cubicBezTo>
                    <a:pt x="739" y="155"/>
                    <a:pt x="1025" y="179"/>
                    <a:pt x="1310" y="48"/>
                  </a:cubicBezTo>
                  <a:cubicBezTo>
                    <a:pt x="1406" y="0"/>
                    <a:pt x="1501" y="36"/>
                    <a:pt x="1608" y="36"/>
                  </a:cubicBezTo>
                  <a:cubicBezTo>
                    <a:pt x="2310" y="36"/>
                    <a:pt x="3013" y="36"/>
                    <a:pt x="3727" y="12"/>
                  </a:cubicBezTo>
                  <a:cubicBezTo>
                    <a:pt x="3870" y="12"/>
                    <a:pt x="4001" y="12"/>
                    <a:pt x="4156" y="36"/>
                  </a:cubicBezTo>
                  <a:cubicBezTo>
                    <a:pt x="4287" y="48"/>
                    <a:pt x="4382" y="143"/>
                    <a:pt x="4382" y="262"/>
                  </a:cubicBezTo>
                  <a:cubicBezTo>
                    <a:pt x="4382" y="357"/>
                    <a:pt x="4299" y="476"/>
                    <a:pt x="4168" y="500"/>
                  </a:cubicBezTo>
                  <a:cubicBezTo>
                    <a:pt x="4037" y="512"/>
                    <a:pt x="3918" y="512"/>
                    <a:pt x="3787" y="52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2645550" y="2505800"/>
              <a:ext cx="71475" cy="75625"/>
            </a:xfrm>
            <a:custGeom>
              <a:avLst/>
              <a:gdLst/>
              <a:ahLst/>
              <a:cxnLst/>
              <a:rect l="l" t="t" r="r" b="b"/>
              <a:pathLst>
                <a:path w="2859" h="3025" extrusionOk="0">
                  <a:moveTo>
                    <a:pt x="1906" y="2191"/>
                  </a:moveTo>
                  <a:cubicBezTo>
                    <a:pt x="1346" y="2108"/>
                    <a:pt x="1025" y="2132"/>
                    <a:pt x="739" y="2215"/>
                  </a:cubicBezTo>
                  <a:cubicBezTo>
                    <a:pt x="656" y="2322"/>
                    <a:pt x="691" y="2465"/>
                    <a:pt x="668" y="2584"/>
                  </a:cubicBezTo>
                  <a:cubicBezTo>
                    <a:pt x="632" y="2810"/>
                    <a:pt x="537" y="2965"/>
                    <a:pt x="382" y="2977"/>
                  </a:cubicBezTo>
                  <a:cubicBezTo>
                    <a:pt x="239" y="2989"/>
                    <a:pt x="84" y="2822"/>
                    <a:pt x="36" y="2584"/>
                  </a:cubicBezTo>
                  <a:cubicBezTo>
                    <a:pt x="25" y="2513"/>
                    <a:pt x="1" y="2441"/>
                    <a:pt x="25" y="2382"/>
                  </a:cubicBezTo>
                  <a:cubicBezTo>
                    <a:pt x="179" y="1953"/>
                    <a:pt x="215" y="1489"/>
                    <a:pt x="429" y="1072"/>
                  </a:cubicBezTo>
                  <a:cubicBezTo>
                    <a:pt x="537" y="858"/>
                    <a:pt x="632" y="667"/>
                    <a:pt x="739" y="465"/>
                  </a:cubicBezTo>
                  <a:cubicBezTo>
                    <a:pt x="906" y="131"/>
                    <a:pt x="1263" y="0"/>
                    <a:pt x="1560" y="179"/>
                  </a:cubicBezTo>
                  <a:cubicBezTo>
                    <a:pt x="1882" y="381"/>
                    <a:pt x="2168" y="655"/>
                    <a:pt x="2227" y="1084"/>
                  </a:cubicBezTo>
                  <a:cubicBezTo>
                    <a:pt x="2227" y="1131"/>
                    <a:pt x="2227" y="1179"/>
                    <a:pt x="2263" y="1203"/>
                  </a:cubicBezTo>
                  <a:cubicBezTo>
                    <a:pt x="2394" y="1548"/>
                    <a:pt x="2537" y="1893"/>
                    <a:pt x="2692" y="2227"/>
                  </a:cubicBezTo>
                  <a:cubicBezTo>
                    <a:pt x="2715" y="2310"/>
                    <a:pt x="2763" y="2382"/>
                    <a:pt x="2799" y="2465"/>
                  </a:cubicBezTo>
                  <a:cubicBezTo>
                    <a:pt x="2858" y="2608"/>
                    <a:pt x="2823" y="2727"/>
                    <a:pt x="2751" y="2846"/>
                  </a:cubicBezTo>
                  <a:cubicBezTo>
                    <a:pt x="2644" y="3001"/>
                    <a:pt x="2418" y="3024"/>
                    <a:pt x="2299" y="2870"/>
                  </a:cubicBezTo>
                  <a:cubicBezTo>
                    <a:pt x="2215" y="2751"/>
                    <a:pt x="2144" y="2608"/>
                    <a:pt x="2061" y="2465"/>
                  </a:cubicBezTo>
                  <a:cubicBezTo>
                    <a:pt x="2001" y="2370"/>
                    <a:pt x="1941" y="2274"/>
                    <a:pt x="1906" y="2191"/>
                  </a:cubicBezTo>
                  <a:close/>
                  <a:moveTo>
                    <a:pt x="1251" y="822"/>
                  </a:moveTo>
                  <a:cubicBezTo>
                    <a:pt x="1132" y="1072"/>
                    <a:pt x="1060" y="1298"/>
                    <a:pt x="1037" y="1548"/>
                  </a:cubicBezTo>
                  <a:cubicBezTo>
                    <a:pt x="1251" y="1572"/>
                    <a:pt x="1441" y="1608"/>
                    <a:pt x="1632" y="1512"/>
                  </a:cubicBezTo>
                  <a:cubicBezTo>
                    <a:pt x="1584" y="1239"/>
                    <a:pt x="1632" y="953"/>
                    <a:pt x="1251" y="8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9" name="Google Shape;189;p2"/>
          <p:cNvSpPr/>
          <p:nvPr/>
        </p:nvSpPr>
        <p:spPr>
          <a:xfrm rot="1534461">
            <a:off x="5882211" y="4458720"/>
            <a:ext cx="431893" cy="415208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"/>
          <p:cNvSpPr/>
          <p:nvPr/>
        </p:nvSpPr>
        <p:spPr>
          <a:xfrm rot="9540825" flipH="1">
            <a:off x="-1753422" y="3302585"/>
            <a:ext cx="4725540" cy="2943205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2"/>
          <p:cNvSpPr txBox="1"/>
          <p:nvPr/>
        </p:nvSpPr>
        <p:spPr>
          <a:xfrm>
            <a:off x="413075" y="1017725"/>
            <a:ext cx="7835100" cy="385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i="1">
                <a:latin typeface="Baloo 2"/>
                <a:ea typeface="Baloo 2"/>
                <a:cs typeface="Baloo 2"/>
                <a:sym typeface="Baloo 2"/>
              </a:rPr>
              <a:t>Este año, los maestros de sexto grado trabajarán en parejas dentro del equipo.</a:t>
            </a:r>
            <a:endParaRPr sz="1800" b="0" i="1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>
                <a:latin typeface="Baloo 2"/>
                <a:ea typeface="Baloo 2"/>
                <a:cs typeface="Baloo 2"/>
                <a:sym typeface="Baloo 2"/>
              </a:rPr>
              <a:t>Porque</a:t>
            </a:r>
            <a:r>
              <a:rPr lang="en" sz="1800" b="1" i="0" u="none" strike="noStrike" cap="none">
                <a:solidFill>
                  <a:srgbClr val="000000"/>
                </a:solidFill>
                <a:latin typeface="Baloo 2"/>
                <a:ea typeface="Baloo 2"/>
                <a:cs typeface="Baloo 2"/>
                <a:sym typeface="Baloo 2"/>
              </a:rPr>
              <a:t>?</a:t>
            </a:r>
            <a:endParaRPr sz="1800" b="1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>
                <a:latin typeface="Baloo 2"/>
                <a:ea typeface="Baloo 2"/>
                <a:cs typeface="Baloo 2"/>
                <a:sym typeface="Baloo 2"/>
              </a:rPr>
              <a:t>Para preparar mejor a nuestros estudiantes para los cambios que experimentarán en la escuela intermedia.</a:t>
            </a:r>
            <a:endParaRPr sz="18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>
                <a:latin typeface="Baloo 2"/>
                <a:ea typeface="Baloo 2"/>
                <a:cs typeface="Baloo 2"/>
                <a:sym typeface="Baloo 2"/>
              </a:rPr>
              <a:t>Podremos capitalizar la fortaleza de los maestros, asegurando un programa educativo sólido en todas las áreas académicas.</a:t>
            </a:r>
            <a:endParaRPr sz="18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>
                <a:latin typeface="Baloo 2"/>
                <a:ea typeface="Baloo 2"/>
                <a:cs typeface="Baloo 2"/>
                <a:sym typeface="Baloo 2"/>
              </a:rPr>
              <a:t>El personal sigue siendo un desafío en todo el país y dentro de FCPS. Este modelo permite que nuestra escuela satisfaga las necesidades educativas de los estudiantes a pesar de los cambios en el personal de un año a otro.</a:t>
            </a:r>
            <a:endParaRPr sz="18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7" name="Google Shape;197;p3"/>
          <p:cNvCxnSpPr>
            <a:stCxn id="198" idx="0"/>
            <a:endCxn id="199" idx="1"/>
          </p:cNvCxnSpPr>
          <p:nvPr/>
        </p:nvCxnSpPr>
        <p:spPr>
          <a:xfrm rot="-5400000">
            <a:off x="4711775" y="1460925"/>
            <a:ext cx="888300" cy="11532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0" name="Google Shape;200;p3"/>
          <p:cNvCxnSpPr>
            <a:stCxn id="198" idx="0"/>
            <a:endCxn id="201" idx="3"/>
          </p:cNvCxnSpPr>
          <p:nvPr/>
        </p:nvCxnSpPr>
        <p:spPr>
          <a:xfrm rot="5400000" flipH="1">
            <a:off x="3502325" y="1404675"/>
            <a:ext cx="888300" cy="12657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2" name="Google Shape;202;p3"/>
          <p:cNvCxnSpPr>
            <a:stCxn id="198" idx="2"/>
            <a:endCxn id="203" idx="1"/>
          </p:cNvCxnSpPr>
          <p:nvPr/>
        </p:nvCxnSpPr>
        <p:spPr>
          <a:xfrm rot="-5400000" flipH="1">
            <a:off x="4835825" y="3113475"/>
            <a:ext cx="640200" cy="11532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4" name="Google Shape;204;p3"/>
          <p:cNvCxnSpPr>
            <a:stCxn id="198" idx="2"/>
            <a:endCxn id="205" idx="3"/>
          </p:cNvCxnSpPr>
          <p:nvPr/>
        </p:nvCxnSpPr>
        <p:spPr>
          <a:xfrm rot="5400000">
            <a:off x="3626375" y="3057225"/>
            <a:ext cx="640200" cy="12657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6" name="Google Shape;206;p3"/>
          <p:cNvCxnSpPr>
            <a:stCxn id="198" idx="3"/>
            <a:endCxn id="207" idx="3"/>
          </p:cNvCxnSpPr>
          <p:nvPr/>
        </p:nvCxnSpPr>
        <p:spPr>
          <a:xfrm rot="10800000">
            <a:off x="3313775" y="2793225"/>
            <a:ext cx="281100" cy="132600"/>
          </a:xfrm>
          <a:prstGeom prst="bentConnector3">
            <a:avLst>
              <a:gd name="adj1" fmla="val 50009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08" name="Google Shape;208;p3"/>
          <p:cNvCxnSpPr>
            <a:stCxn id="198" idx="1"/>
            <a:endCxn id="209" idx="1"/>
          </p:cNvCxnSpPr>
          <p:nvPr/>
        </p:nvCxnSpPr>
        <p:spPr>
          <a:xfrm rot="10800000" flipH="1">
            <a:off x="5563775" y="2801625"/>
            <a:ext cx="168600" cy="124200"/>
          </a:xfrm>
          <a:prstGeom prst="bentConnector3">
            <a:avLst>
              <a:gd name="adj1" fmla="val 50012"/>
            </a:avLst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10" name="Google Shape;210;p3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Como es esto?</a:t>
            </a:r>
            <a:endParaRPr/>
          </a:p>
        </p:txBody>
      </p:sp>
      <p:grpSp>
        <p:nvGrpSpPr>
          <p:cNvPr id="211" name="Google Shape;211;p3"/>
          <p:cNvGrpSpPr/>
          <p:nvPr/>
        </p:nvGrpSpPr>
        <p:grpSpPr>
          <a:xfrm>
            <a:off x="834623" y="1102600"/>
            <a:ext cx="2591598" cy="1088950"/>
            <a:chOff x="834623" y="1102600"/>
            <a:chExt cx="2591598" cy="1088950"/>
          </a:xfrm>
        </p:grpSpPr>
        <p:grpSp>
          <p:nvGrpSpPr>
            <p:cNvPr id="212" name="Google Shape;212;p3"/>
            <p:cNvGrpSpPr/>
            <p:nvPr/>
          </p:nvGrpSpPr>
          <p:grpSpPr>
            <a:xfrm>
              <a:off x="834623" y="1102600"/>
              <a:ext cx="2591598" cy="1088950"/>
              <a:chOff x="834623" y="1102600"/>
              <a:chExt cx="2591598" cy="1088950"/>
            </a:xfrm>
          </p:grpSpPr>
          <p:sp>
            <p:nvSpPr>
              <p:cNvPr id="213" name="Google Shape;213;p3"/>
              <p:cNvSpPr/>
              <p:nvPr/>
            </p:nvSpPr>
            <p:spPr>
              <a:xfrm>
                <a:off x="947203" y="1210250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834623" y="1102600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4" name="Google Shape;214;p3"/>
            <p:cNvSpPr txBox="1"/>
            <p:nvPr/>
          </p:nvSpPr>
          <p:spPr>
            <a:xfrm>
              <a:off x="901648" y="1210245"/>
              <a:ext cx="2353642" cy="34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rPr>
                <a:t> Qué es lo mismo?</a:t>
              </a:r>
              <a:endParaRPr sz="1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</p:grpSp>
      <p:sp>
        <p:nvSpPr>
          <p:cNvPr id="198" name="Google Shape;198;p3"/>
          <p:cNvSpPr/>
          <p:nvPr/>
        </p:nvSpPr>
        <p:spPr>
          <a:xfrm flipH="1">
            <a:off x="3594875" y="2481675"/>
            <a:ext cx="1968900" cy="888300"/>
          </a:xfrm>
          <a:prstGeom prst="roundRect">
            <a:avLst>
              <a:gd name="adj" fmla="val 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rPr>
              <a:t>Enfocarse en las necesidades de los estudiantes</a:t>
            </a:r>
            <a:endParaRPr sz="1800" b="1" i="0" u="none" strike="noStrike" cap="none">
              <a:solidFill>
                <a:schemeClr val="dk1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grpSp>
        <p:nvGrpSpPr>
          <p:cNvPr id="215" name="Google Shape;215;p3"/>
          <p:cNvGrpSpPr/>
          <p:nvPr/>
        </p:nvGrpSpPr>
        <p:grpSpPr>
          <a:xfrm>
            <a:off x="834623" y="3519625"/>
            <a:ext cx="2591598" cy="1195025"/>
            <a:chOff x="834623" y="3519625"/>
            <a:chExt cx="2591598" cy="1195025"/>
          </a:xfrm>
        </p:grpSpPr>
        <p:grpSp>
          <p:nvGrpSpPr>
            <p:cNvPr id="216" name="Google Shape;216;p3"/>
            <p:cNvGrpSpPr/>
            <p:nvPr/>
          </p:nvGrpSpPr>
          <p:grpSpPr>
            <a:xfrm>
              <a:off x="834623" y="3519625"/>
              <a:ext cx="2591598" cy="1088950"/>
              <a:chOff x="834623" y="3519625"/>
              <a:chExt cx="2591598" cy="1088950"/>
            </a:xfrm>
          </p:grpSpPr>
          <p:sp>
            <p:nvSpPr>
              <p:cNvPr id="217" name="Google Shape;217;p3"/>
              <p:cNvSpPr/>
              <p:nvPr/>
            </p:nvSpPr>
            <p:spPr>
              <a:xfrm>
                <a:off x="947203" y="3627275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" name="Google Shape;205;p3"/>
              <p:cNvSpPr/>
              <p:nvPr/>
            </p:nvSpPr>
            <p:spPr>
              <a:xfrm>
                <a:off x="834623" y="3519625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" name="Google Shape;218;p3"/>
            <p:cNvSpPr txBox="1"/>
            <p:nvPr/>
          </p:nvSpPr>
          <p:spPr>
            <a:xfrm>
              <a:off x="901650" y="3733350"/>
              <a:ext cx="2478900" cy="98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" u="sng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rPr>
                <a:t>Todos</a:t>
              </a:r>
              <a:r>
                <a:rPr lang="en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rPr>
                <a:t> los maestros                continuarán trabajando         juntos en equipo.</a:t>
              </a:r>
              <a:endParaRPr sz="1400" b="0" i="0" strike="noStrike" cap="none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endParaRPr>
            </a:p>
          </p:txBody>
        </p:sp>
      </p:grpSp>
      <p:grpSp>
        <p:nvGrpSpPr>
          <p:cNvPr id="219" name="Google Shape;219;p3"/>
          <p:cNvGrpSpPr/>
          <p:nvPr/>
        </p:nvGrpSpPr>
        <p:grpSpPr>
          <a:xfrm>
            <a:off x="5732398" y="3519625"/>
            <a:ext cx="2591598" cy="1088950"/>
            <a:chOff x="5732398" y="3519625"/>
            <a:chExt cx="2591598" cy="1088950"/>
          </a:xfrm>
        </p:grpSpPr>
        <p:grpSp>
          <p:nvGrpSpPr>
            <p:cNvPr id="220" name="Google Shape;220;p3"/>
            <p:cNvGrpSpPr/>
            <p:nvPr/>
          </p:nvGrpSpPr>
          <p:grpSpPr>
            <a:xfrm>
              <a:off x="5732398" y="3519625"/>
              <a:ext cx="2591598" cy="1088950"/>
              <a:chOff x="5732398" y="3519625"/>
              <a:chExt cx="2591598" cy="1088950"/>
            </a:xfrm>
          </p:grpSpPr>
          <p:sp>
            <p:nvSpPr>
              <p:cNvPr id="221" name="Google Shape;221;p3"/>
              <p:cNvSpPr/>
              <p:nvPr/>
            </p:nvSpPr>
            <p:spPr>
              <a:xfrm>
                <a:off x="5844978" y="3627275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3" name="Google Shape;203;p3"/>
              <p:cNvSpPr/>
              <p:nvPr/>
            </p:nvSpPr>
            <p:spPr>
              <a:xfrm>
                <a:off x="5732398" y="3519625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2" name="Google Shape;222;p3"/>
            <p:cNvGrpSpPr/>
            <p:nvPr/>
          </p:nvGrpSpPr>
          <p:grpSpPr>
            <a:xfrm>
              <a:off x="5799423" y="3627270"/>
              <a:ext cx="2353642" cy="898931"/>
              <a:chOff x="5799423" y="3627270"/>
              <a:chExt cx="2353642" cy="898931"/>
            </a:xfrm>
          </p:grpSpPr>
          <p:sp>
            <p:nvSpPr>
              <p:cNvPr id="223" name="Google Shape;223;p3"/>
              <p:cNvSpPr txBox="1"/>
              <p:nvPr/>
            </p:nvSpPr>
            <p:spPr>
              <a:xfrm>
                <a:off x="5799423" y="3627270"/>
                <a:ext cx="2353642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" sz="1800" b="1">
                    <a:solidFill>
                      <a:schemeClr val="dk1"/>
                    </a:solidFill>
                    <a:highlight>
                      <a:schemeClr val="lt1"/>
                    </a:highlight>
                    <a:latin typeface="Pangolin"/>
                    <a:ea typeface="Pangolin"/>
                    <a:cs typeface="Pangolin"/>
                    <a:sym typeface="Pangolin"/>
                  </a:rPr>
                  <a:t>Comunicación</a:t>
                </a:r>
                <a:endParaRPr sz="1800" b="1" i="0" u="none" strike="noStrike" cap="none">
                  <a:solidFill>
                    <a:schemeClr val="dk1"/>
                  </a:solidFill>
                  <a:highlight>
                    <a:schemeClr val="lt1"/>
                  </a:highlight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24" name="Google Shape;224;p3"/>
              <p:cNvSpPr txBox="1"/>
              <p:nvPr/>
            </p:nvSpPr>
            <p:spPr>
              <a:xfrm>
                <a:off x="5799500" y="3818501"/>
                <a:ext cx="2353500" cy="70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00"/>
                  <a:buFont typeface="Arial"/>
                  <a:buNone/>
                </a:pPr>
                <a:r>
                  <a:rPr lang="en" sz="1300">
                    <a:solidFill>
                      <a:schemeClr val="dk1"/>
                    </a:solidFill>
                    <a:highlight>
                      <a:schemeClr val="lt1"/>
                    </a:highlight>
                    <a:latin typeface="Baloo 2"/>
                    <a:ea typeface="Baloo 2"/>
                    <a:cs typeface="Baloo 2"/>
                    <a:sym typeface="Baloo 2"/>
                  </a:rPr>
                  <a:t>Dos maestros  se comunicarán con los padres durante todo el año.</a:t>
                </a:r>
                <a:endParaRPr sz="1300" b="0" i="0" u="none" strike="noStrike" cap="none">
                  <a:solidFill>
                    <a:schemeClr val="dk1"/>
                  </a:solidFill>
                  <a:highlight>
                    <a:schemeClr val="lt1"/>
                  </a:highlight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  <p:grpSp>
        <p:nvGrpSpPr>
          <p:cNvPr id="225" name="Google Shape;225;p3"/>
          <p:cNvGrpSpPr/>
          <p:nvPr/>
        </p:nvGrpSpPr>
        <p:grpSpPr>
          <a:xfrm>
            <a:off x="5676500" y="2311113"/>
            <a:ext cx="2647496" cy="1088950"/>
            <a:chOff x="5676500" y="2311113"/>
            <a:chExt cx="2647496" cy="1088950"/>
          </a:xfrm>
        </p:grpSpPr>
        <p:grpSp>
          <p:nvGrpSpPr>
            <p:cNvPr id="226" name="Google Shape;226;p3"/>
            <p:cNvGrpSpPr/>
            <p:nvPr/>
          </p:nvGrpSpPr>
          <p:grpSpPr>
            <a:xfrm>
              <a:off x="5732398" y="2311113"/>
              <a:ext cx="2591598" cy="1088950"/>
              <a:chOff x="5732398" y="2311113"/>
              <a:chExt cx="2591598" cy="1088950"/>
            </a:xfrm>
          </p:grpSpPr>
          <p:sp>
            <p:nvSpPr>
              <p:cNvPr id="227" name="Google Shape;227;p3"/>
              <p:cNvSpPr/>
              <p:nvPr/>
            </p:nvSpPr>
            <p:spPr>
              <a:xfrm>
                <a:off x="5844978" y="2418763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9" name="Google Shape;209;p3"/>
              <p:cNvSpPr/>
              <p:nvPr/>
            </p:nvSpPr>
            <p:spPr>
              <a:xfrm>
                <a:off x="5732398" y="2311113"/>
                <a:ext cx="2479018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8" name="Google Shape;228;p3"/>
            <p:cNvGrpSpPr/>
            <p:nvPr/>
          </p:nvGrpSpPr>
          <p:grpSpPr>
            <a:xfrm>
              <a:off x="5676500" y="2418757"/>
              <a:ext cx="2647200" cy="951168"/>
              <a:chOff x="5676500" y="2418757"/>
              <a:chExt cx="2647200" cy="951168"/>
            </a:xfrm>
          </p:grpSpPr>
          <p:sp>
            <p:nvSpPr>
              <p:cNvPr id="229" name="Google Shape;229;p3"/>
              <p:cNvSpPr txBox="1"/>
              <p:nvPr/>
            </p:nvSpPr>
            <p:spPr>
              <a:xfrm>
                <a:off x="5799429" y="2418757"/>
                <a:ext cx="23535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" sz="18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Parejas de maestros</a:t>
                </a:r>
                <a:endParaRPr sz="1800" b="1" i="0" u="none" strike="noStrike" cap="none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30" name="Google Shape;230;p3"/>
              <p:cNvSpPr txBox="1"/>
              <p:nvPr/>
            </p:nvSpPr>
            <p:spPr>
              <a:xfrm>
                <a:off x="5676500" y="2617825"/>
                <a:ext cx="2647200" cy="752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Lenguaje de Arte- Profesor 1</a:t>
                </a:r>
                <a:endParaRPr sz="13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3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Matemáticas y SS/Ciencias- Profesor 2</a:t>
                </a:r>
                <a:endParaRPr sz="13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300"/>
                  <a:buFont typeface="Arial"/>
                  <a:buNone/>
                </a:pPr>
                <a:endParaRPr sz="1300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  <p:grpSp>
        <p:nvGrpSpPr>
          <p:cNvPr id="231" name="Google Shape;231;p3"/>
          <p:cNvGrpSpPr/>
          <p:nvPr/>
        </p:nvGrpSpPr>
        <p:grpSpPr>
          <a:xfrm>
            <a:off x="834842" y="2311219"/>
            <a:ext cx="2591480" cy="1566461"/>
            <a:chOff x="834623" y="2311113"/>
            <a:chExt cx="2591480" cy="1594524"/>
          </a:xfrm>
        </p:grpSpPr>
        <p:sp>
          <p:nvSpPr>
            <p:cNvPr id="232" name="Google Shape;232;p3"/>
            <p:cNvSpPr txBox="1"/>
            <p:nvPr/>
          </p:nvSpPr>
          <p:spPr>
            <a:xfrm>
              <a:off x="940131" y="3482637"/>
              <a:ext cx="2247900" cy="423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b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" sz="1800" b="1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rPr>
                <a:t>Enfoque de equipo</a:t>
              </a:r>
              <a:endParaRPr sz="1800" b="1" i="0" u="none" strike="noStrike" cap="none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endParaRPr>
            </a:p>
          </p:txBody>
        </p:sp>
        <p:grpSp>
          <p:nvGrpSpPr>
            <p:cNvPr id="233" name="Google Shape;233;p3"/>
            <p:cNvGrpSpPr/>
            <p:nvPr/>
          </p:nvGrpSpPr>
          <p:grpSpPr>
            <a:xfrm>
              <a:off x="834623" y="2311113"/>
              <a:ext cx="2591480" cy="1088950"/>
              <a:chOff x="834623" y="2311113"/>
              <a:chExt cx="2591480" cy="1088950"/>
            </a:xfrm>
          </p:grpSpPr>
          <p:sp>
            <p:nvSpPr>
              <p:cNvPr id="234" name="Google Shape;234;p3"/>
              <p:cNvSpPr/>
              <p:nvPr/>
            </p:nvSpPr>
            <p:spPr>
              <a:xfrm>
                <a:off x="947203" y="2418763"/>
                <a:ext cx="2478900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7" name="Google Shape;207;p3"/>
              <p:cNvSpPr/>
              <p:nvPr/>
            </p:nvSpPr>
            <p:spPr>
              <a:xfrm>
                <a:off x="834623" y="2311113"/>
                <a:ext cx="2478900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" sz="1600" b="1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Profesores de aula para todos los estudiantes.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35" name="Google Shape;235;p3"/>
          <p:cNvGrpSpPr/>
          <p:nvPr/>
        </p:nvGrpSpPr>
        <p:grpSpPr>
          <a:xfrm>
            <a:off x="5732398" y="1102600"/>
            <a:ext cx="2591480" cy="1088950"/>
            <a:chOff x="5732398" y="1102600"/>
            <a:chExt cx="2591480" cy="1088950"/>
          </a:xfrm>
        </p:grpSpPr>
        <p:grpSp>
          <p:nvGrpSpPr>
            <p:cNvPr id="236" name="Google Shape;236;p3"/>
            <p:cNvGrpSpPr/>
            <p:nvPr/>
          </p:nvGrpSpPr>
          <p:grpSpPr>
            <a:xfrm>
              <a:off x="5732398" y="1102600"/>
              <a:ext cx="2591480" cy="1088950"/>
              <a:chOff x="5732398" y="1102600"/>
              <a:chExt cx="2591480" cy="1088950"/>
            </a:xfrm>
          </p:grpSpPr>
          <p:sp>
            <p:nvSpPr>
              <p:cNvPr id="237" name="Google Shape;237;p3"/>
              <p:cNvSpPr/>
              <p:nvPr/>
            </p:nvSpPr>
            <p:spPr>
              <a:xfrm>
                <a:off x="5844978" y="1210250"/>
                <a:ext cx="2478900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" name="Google Shape;199;p3"/>
              <p:cNvSpPr/>
              <p:nvPr/>
            </p:nvSpPr>
            <p:spPr>
              <a:xfrm>
                <a:off x="5732398" y="1102600"/>
                <a:ext cx="2478900" cy="981300"/>
              </a:xfrm>
              <a:prstGeom prst="roundRect">
                <a:avLst>
                  <a:gd name="adj" fmla="val 28003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8" name="Google Shape;238;p3"/>
            <p:cNvGrpSpPr/>
            <p:nvPr/>
          </p:nvGrpSpPr>
          <p:grpSpPr>
            <a:xfrm>
              <a:off x="5799423" y="1210245"/>
              <a:ext cx="2353506" cy="839275"/>
              <a:chOff x="5799423" y="1210245"/>
              <a:chExt cx="2353506" cy="839275"/>
            </a:xfrm>
          </p:grpSpPr>
          <p:sp>
            <p:nvSpPr>
              <p:cNvPr id="239" name="Google Shape;239;p3"/>
              <p:cNvSpPr txBox="1"/>
              <p:nvPr/>
            </p:nvSpPr>
            <p:spPr>
              <a:xfrm>
                <a:off x="5799423" y="1210245"/>
                <a:ext cx="23535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" sz="18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¿Qué es diferente?</a:t>
                </a:r>
                <a:endParaRPr sz="1800" b="1" i="0" u="none" strike="noStrike" cap="none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40" name="Google Shape;240;p3"/>
              <p:cNvSpPr txBox="1"/>
              <p:nvPr/>
            </p:nvSpPr>
            <p:spPr>
              <a:xfrm>
                <a:off x="5799429" y="1409320"/>
                <a:ext cx="2353500" cy="640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endParaRPr sz="1600" b="0" i="0" u="none" strike="noStrike" cap="none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6" name="Google Shape;246;p4"/>
          <p:cNvCxnSpPr/>
          <p:nvPr/>
        </p:nvCxnSpPr>
        <p:spPr>
          <a:xfrm rot="10800000">
            <a:off x="2929188" y="2160600"/>
            <a:ext cx="30711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47" name="Google Shape;247;p4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Nuestro Equipo/Parejas de 6to Grado</a:t>
            </a:r>
            <a:endParaRPr/>
          </a:p>
        </p:txBody>
      </p:sp>
      <p:grpSp>
        <p:nvGrpSpPr>
          <p:cNvPr id="248" name="Google Shape;248;p4"/>
          <p:cNvGrpSpPr/>
          <p:nvPr/>
        </p:nvGrpSpPr>
        <p:grpSpPr>
          <a:xfrm>
            <a:off x="821052" y="1502644"/>
            <a:ext cx="2615898" cy="1367741"/>
            <a:chOff x="821052" y="1502644"/>
            <a:chExt cx="2615898" cy="1367741"/>
          </a:xfrm>
        </p:grpSpPr>
        <p:grpSp>
          <p:nvGrpSpPr>
            <p:cNvPr id="249" name="Google Shape;249;p4"/>
            <p:cNvGrpSpPr/>
            <p:nvPr/>
          </p:nvGrpSpPr>
          <p:grpSpPr>
            <a:xfrm>
              <a:off x="821052" y="1502644"/>
              <a:ext cx="2615898" cy="1367741"/>
              <a:chOff x="821052" y="1502644"/>
              <a:chExt cx="2615898" cy="1367741"/>
            </a:xfrm>
          </p:grpSpPr>
          <p:sp>
            <p:nvSpPr>
              <p:cNvPr id="250" name="Google Shape;250;p4"/>
              <p:cNvSpPr/>
              <p:nvPr/>
            </p:nvSpPr>
            <p:spPr>
              <a:xfrm rot="-125859">
                <a:off x="973958" y="1658210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4"/>
              <p:cNvSpPr/>
              <p:nvPr/>
            </p:nvSpPr>
            <p:spPr>
              <a:xfrm rot="-125859">
                <a:off x="841607" y="1546953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2" name="Google Shape;252;p4"/>
            <p:cNvGrpSpPr/>
            <p:nvPr/>
          </p:nvGrpSpPr>
          <p:grpSpPr>
            <a:xfrm>
              <a:off x="911300" y="1613938"/>
              <a:ext cx="2344500" cy="1033865"/>
              <a:chOff x="911300" y="1613938"/>
              <a:chExt cx="2344500" cy="1033865"/>
            </a:xfrm>
          </p:grpSpPr>
          <p:sp>
            <p:nvSpPr>
              <p:cNvPr id="253" name="Google Shape;253;p4"/>
              <p:cNvSpPr txBox="1"/>
              <p:nvPr/>
            </p:nvSpPr>
            <p:spPr>
              <a:xfrm>
                <a:off x="911300" y="1613938"/>
                <a:ext cx="23445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" sz="1800" b="1" i="0" u="none" strike="noStrike" cap="none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Ms. Deidre Herbert</a:t>
                </a:r>
                <a:endParaRPr sz="1800" b="1" i="0" u="none" strike="noStrike" cap="none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54" name="Google Shape;254;p4"/>
              <p:cNvSpPr txBox="1"/>
              <p:nvPr/>
            </p:nvSpPr>
            <p:spPr>
              <a:xfrm>
                <a:off x="911300" y="1970703"/>
                <a:ext cx="2344500" cy="677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Lenguaje de Arte</a:t>
                </a:r>
                <a:endParaRPr sz="1600" b="0" i="0" u="none" strike="noStrike" cap="none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  <p:sp>
        <p:nvSpPr>
          <p:cNvPr id="255" name="Google Shape;255;p4"/>
          <p:cNvSpPr/>
          <p:nvPr/>
        </p:nvSpPr>
        <p:spPr>
          <a:xfrm>
            <a:off x="4180481" y="1835281"/>
            <a:ext cx="650612" cy="65061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rPr>
              <a:t>Y</a:t>
            </a:r>
            <a:endParaRPr sz="1800" b="1" i="0" u="none" strike="noStrike" cap="none">
              <a:solidFill>
                <a:schemeClr val="dk1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cxnSp>
        <p:nvCxnSpPr>
          <p:cNvPr id="256" name="Google Shape;256;p4"/>
          <p:cNvCxnSpPr/>
          <p:nvPr/>
        </p:nvCxnSpPr>
        <p:spPr>
          <a:xfrm rot="10800000">
            <a:off x="2929188" y="3898825"/>
            <a:ext cx="30711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grpSp>
        <p:nvGrpSpPr>
          <p:cNvPr id="257" name="Google Shape;257;p4"/>
          <p:cNvGrpSpPr/>
          <p:nvPr/>
        </p:nvGrpSpPr>
        <p:grpSpPr>
          <a:xfrm>
            <a:off x="821052" y="3240869"/>
            <a:ext cx="2615898" cy="1367741"/>
            <a:chOff x="821052" y="3240869"/>
            <a:chExt cx="2615898" cy="1367741"/>
          </a:xfrm>
        </p:grpSpPr>
        <p:grpSp>
          <p:nvGrpSpPr>
            <p:cNvPr id="258" name="Google Shape;258;p4"/>
            <p:cNvGrpSpPr/>
            <p:nvPr/>
          </p:nvGrpSpPr>
          <p:grpSpPr>
            <a:xfrm>
              <a:off x="821052" y="3240869"/>
              <a:ext cx="2615898" cy="1367741"/>
              <a:chOff x="821052" y="3240869"/>
              <a:chExt cx="2615898" cy="1367741"/>
            </a:xfrm>
          </p:grpSpPr>
          <p:sp>
            <p:nvSpPr>
              <p:cNvPr id="259" name="Google Shape;259;p4"/>
              <p:cNvSpPr/>
              <p:nvPr/>
            </p:nvSpPr>
            <p:spPr>
              <a:xfrm rot="-125859">
                <a:off x="973958" y="3396435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" name="Google Shape;260;p4"/>
              <p:cNvSpPr/>
              <p:nvPr/>
            </p:nvSpPr>
            <p:spPr>
              <a:xfrm rot="-125859">
                <a:off x="841607" y="3285178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1" name="Google Shape;261;p4"/>
            <p:cNvGrpSpPr/>
            <p:nvPr/>
          </p:nvGrpSpPr>
          <p:grpSpPr>
            <a:xfrm>
              <a:off x="911300" y="3352163"/>
              <a:ext cx="2344500" cy="1033865"/>
              <a:chOff x="911300" y="3352163"/>
              <a:chExt cx="2344500" cy="1033865"/>
            </a:xfrm>
          </p:grpSpPr>
          <p:sp>
            <p:nvSpPr>
              <p:cNvPr id="262" name="Google Shape;262;p4"/>
              <p:cNvSpPr txBox="1"/>
              <p:nvPr/>
            </p:nvSpPr>
            <p:spPr>
              <a:xfrm>
                <a:off x="911300" y="3352163"/>
                <a:ext cx="23445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" sz="1800" b="1" i="0" u="none" strike="noStrike" cap="none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Mr. Lee</a:t>
                </a:r>
                <a:endParaRPr sz="1800" b="1" i="0" u="none" strike="noStrike" cap="none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63" name="Google Shape;263;p4"/>
              <p:cNvSpPr txBox="1"/>
              <p:nvPr/>
            </p:nvSpPr>
            <p:spPr>
              <a:xfrm>
                <a:off x="911300" y="3708928"/>
                <a:ext cx="2344500" cy="677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" sz="1600" b="0" i="0" u="none" strike="noStrike" cap="none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L</a:t>
                </a: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enguaje de Arte</a:t>
                </a:r>
                <a:endParaRPr sz="1600" b="0" i="0" u="none" strike="noStrike" cap="none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  <p:sp>
        <p:nvSpPr>
          <p:cNvPr id="264" name="Google Shape;264;p4"/>
          <p:cNvSpPr/>
          <p:nvPr/>
        </p:nvSpPr>
        <p:spPr>
          <a:xfrm>
            <a:off x="4180481" y="3573506"/>
            <a:ext cx="650612" cy="65061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" sz="1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rPr>
              <a:t>Y</a:t>
            </a:r>
            <a:endParaRPr sz="1800" b="1" i="0" u="none" strike="noStrike" cap="none">
              <a:solidFill>
                <a:schemeClr val="dk1"/>
              </a:solidFill>
              <a:latin typeface="Pangolin"/>
              <a:ea typeface="Pangolin"/>
              <a:cs typeface="Pangolin"/>
              <a:sym typeface="Pangolin"/>
            </a:endParaRPr>
          </a:p>
        </p:txBody>
      </p:sp>
      <p:grpSp>
        <p:nvGrpSpPr>
          <p:cNvPr id="265" name="Google Shape;265;p4"/>
          <p:cNvGrpSpPr/>
          <p:nvPr/>
        </p:nvGrpSpPr>
        <p:grpSpPr>
          <a:xfrm>
            <a:off x="5706977" y="1469125"/>
            <a:ext cx="2615898" cy="1401260"/>
            <a:chOff x="5706977" y="1469125"/>
            <a:chExt cx="2615898" cy="1401260"/>
          </a:xfrm>
        </p:grpSpPr>
        <p:grpSp>
          <p:nvGrpSpPr>
            <p:cNvPr id="266" name="Google Shape;266;p4"/>
            <p:cNvGrpSpPr/>
            <p:nvPr/>
          </p:nvGrpSpPr>
          <p:grpSpPr>
            <a:xfrm>
              <a:off x="5706977" y="1502644"/>
              <a:ext cx="2615898" cy="1367741"/>
              <a:chOff x="5706977" y="1502644"/>
              <a:chExt cx="2615898" cy="1367741"/>
            </a:xfrm>
          </p:grpSpPr>
          <p:sp>
            <p:nvSpPr>
              <p:cNvPr id="267" name="Google Shape;267;p4"/>
              <p:cNvSpPr/>
              <p:nvPr/>
            </p:nvSpPr>
            <p:spPr>
              <a:xfrm rot="-125859">
                <a:off x="5859883" y="1658210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8" name="Google Shape;268;p4"/>
              <p:cNvSpPr/>
              <p:nvPr/>
            </p:nvSpPr>
            <p:spPr>
              <a:xfrm rot="-125859">
                <a:off x="5727532" y="1546953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9" name="Google Shape;269;p4"/>
            <p:cNvGrpSpPr/>
            <p:nvPr/>
          </p:nvGrpSpPr>
          <p:grpSpPr>
            <a:xfrm>
              <a:off x="5797225" y="1469125"/>
              <a:ext cx="2393275" cy="1320350"/>
              <a:chOff x="5797225" y="1469125"/>
              <a:chExt cx="2393275" cy="1320350"/>
            </a:xfrm>
          </p:grpSpPr>
          <p:sp>
            <p:nvSpPr>
              <p:cNvPr id="270" name="Google Shape;270;p4"/>
              <p:cNvSpPr txBox="1"/>
              <p:nvPr/>
            </p:nvSpPr>
            <p:spPr>
              <a:xfrm>
                <a:off x="5797225" y="2138775"/>
                <a:ext cx="2303400" cy="650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Matemáticas y Estudios Sociales/Ciencias</a:t>
                </a:r>
                <a:endParaRPr sz="1600" b="0" i="0" u="none" strike="noStrike" cap="none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  <p:sp>
            <p:nvSpPr>
              <p:cNvPr id="271" name="Google Shape;271;p4"/>
              <p:cNvSpPr txBox="1"/>
              <p:nvPr/>
            </p:nvSpPr>
            <p:spPr>
              <a:xfrm>
                <a:off x="5838200" y="1469125"/>
                <a:ext cx="2352300" cy="782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" sz="1700" b="1" i="0" u="none" strike="noStrike" cap="none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Ms. Meagan Crabill </a:t>
                </a:r>
                <a:r>
                  <a:rPr lang="en" sz="1700" b="1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y</a:t>
                </a:r>
                <a:endParaRPr sz="1700" b="1" i="0" u="none" strike="noStrike" cap="none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700"/>
                  <a:buFont typeface="Arial"/>
                  <a:buNone/>
                </a:pPr>
                <a:r>
                  <a:rPr lang="en" sz="1700" b="1" i="0" u="none" strike="noStrike" cap="none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Ms. Colleen McGovern</a:t>
                </a:r>
                <a:endParaRPr sz="1700" b="1" i="0" u="none" strike="noStrike" cap="none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</p:grpSp>
      </p:grpSp>
      <p:grpSp>
        <p:nvGrpSpPr>
          <p:cNvPr id="272" name="Google Shape;272;p4"/>
          <p:cNvGrpSpPr/>
          <p:nvPr/>
        </p:nvGrpSpPr>
        <p:grpSpPr>
          <a:xfrm>
            <a:off x="5706977" y="3240869"/>
            <a:ext cx="2615898" cy="1367741"/>
            <a:chOff x="5706977" y="3240869"/>
            <a:chExt cx="2615898" cy="1367741"/>
          </a:xfrm>
        </p:grpSpPr>
        <p:grpSp>
          <p:nvGrpSpPr>
            <p:cNvPr id="273" name="Google Shape;273;p4"/>
            <p:cNvGrpSpPr/>
            <p:nvPr/>
          </p:nvGrpSpPr>
          <p:grpSpPr>
            <a:xfrm>
              <a:off x="5706977" y="3240869"/>
              <a:ext cx="2615898" cy="1367741"/>
              <a:chOff x="5706977" y="3240869"/>
              <a:chExt cx="2615898" cy="1367741"/>
            </a:xfrm>
          </p:grpSpPr>
          <p:sp>
            <p:nvSpPr>
              <p:cNvPr id="274" name="Google Shape;274;p4"/>
              <p:cNvSpPr/>
              <p:nvPr/>
            </p:nvSpPr>
            <p:spPr>
              <a:xfrm rot="-125859">
                <a:off x="5859883" y="3396435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Google Shape;275;p4"/>
              <p:cNvSpPr/>
              <p:nvPr/>
            </p:nvSpPr>
            <p:spPr>
              <a:xfrm rot="-125859">
                <a:off x="5727532" y="3285178"/>
                <a:ext cx="2442437" cy="1167867"/>
              </a:xfrm>
              <a:prstGeom prst="roundRect">
                <a:avLst>
                  <a:gd name="adj" fmla="val 24491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76" name="Google Shape;276;p4"/>
            <p:cNvGrpSpPr/>
            <p:nvPr/>
          </p:nvGrpSpPr>
          <p:grpSpPr>
            <a:xfrm>
              <a:off x="5797225" y="3352163"/>
              <a:ext cx="2344500" cy="1033865"/>
              <a:chOff x="5797225" y="3352163"/>
              <a:chExt cx="2344500" cy="1033865"/>
            </a:xfrm>
          </p:grpSpPr>
          <p:sp>
            <p:nvSpPr>
              <p:cNvPr id="277" name="Google Shape;277;p4"/>
              <p:cNvSpPr txBox="1"/>
              <p:nvPr/>
            </p:nvSpPr>
            <p:spPr>
              <a:xfrm>
                <a:off x="5797225" y="3352163"/>
                <a:ext cx="23445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b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" sz="1800" b="1" i="0" u="none" strike="noStrike" cap="none">
                    <a:solidFill>
                      <a:schemeClr val="dk1"/>
                    </a:solidFill>
                    <a:latin typeface="Pangolin"/>
                    <a:ea typeface="Pangolin"/>
                    <a:cs typeface="Pangolin"/>
                    <a:sym typeface="Pangolin"/>
                  </a:rPr>
                  <a:t>Ms. LeClerc</a:t>
                </a:r>
                <a:endParaRPr sz="1800" b="1" i="0" u="none" strike="noStrike" cap="none">
                  <a:solidFill>
                    <a:schemeClr val="dk1"/>
                  </a:solidFill>
                  <a:latin typeface="Pangolin"/>
                  <a:ea typeface="Pangolin"/>
                  <a:cs typeface="Pangolin"/>
                  <a:sym typeface="Pangolin"/>
                </a:endParaRPr>
              </a:p>
            </p:txBody>
          </p:sp>
          <p:sp>
            <p:nvSpPr>
              <p:cNvPr id="278" name="Google Shape;278;p4"/>
              <p:cNvSpPr txBox="1"/>
              <p:nvPr/>
            </p:nvSpPr>
            <p:spPr>
              <a:xfrm>
                <a:off x="5797225" y="3708928"/>
                <a:ext cx="2344500" cy="677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000000"/>
                  </a:buClr>
                  <a:buSzPts val="1600"/>
                  <a:buFont typeface="Arial"/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Baloo 2"/>
                    <a:ea typeface="Baloo 2"/>
                    <a:cs typeface="Baloo 2"/>
                    <a:sym typeface="Baloo 2"/>
                  </a:rPr>
                  <a:t>Matemáticas y Estudios Sociales/Ciencias</a:t>
                </a:r>
                <a:endParaRPr sz="1600" b="0" i="0" u="none" strike="noStrike" cap="none">
                  <a:solidFill>
                    <a:schemeClr val="dk1"/>
                  </a:solidFill>
                  <a:latin typeface="Baloo 2"/>
                  <a:ea typeface="Baloo 2"/>
                  <a:cs typeface="Baloo 2"/>
                  <a:sym typeface="Baloo 2"/>
                </a:endParaRP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5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Comunicación con las Padres</a:t>
            </a:r>
            <a:endParaRPr/>
          </a:p>
        </p:txBody>
      </p:sp>
      <p:sp>
        <p:nvSpPr>
          <p:cNvPr id="285" name="Google Shape;285;p5"/>
          <p:cNvSpPr txBox="1"/>
          <p:nvPr/>
        </p:nvSpPr>
        <p:spPr>
          <a:xfrm>
            <a:off x="713100" y="1375650"/>
            <a:ext cx="7455300" cy="386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Caminata de bienvenida: Los estudiantes conocerán a su maestro de salón</a:t>
            </a:r>
            <a:endParaRPr sz="20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Conferencias de Padres: Los maestros se reunirán con los padres en pareja.</a:t>
            </a:r>
            <a:endParaRPr sz="20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*Clase Principal: Los estudiantes asistirán a esto juntos:</a:t>
            </a:r>
            <a:endParaRPr sz="20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Baloo 2"/>
                <a:ea typeface="Baloo 2"/>
                <a:cs typeface="Baloo 2"/>
                <a:sym typeface="Baloo 2"/>
              </a:rPr>
              <a:t>	</a:t>
            </a: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Reunión en la Mañana/Círculo de cierre</a:t>
            </a:r>
            <a:endParaRPr sz="20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Baloo 2"/>
                <a:ea typeface="Baloo 2"/>
                <a:cs typeface="Baloo 2"/>
                <a:sym typeface="Baloo 2"/>
              </a:rPr>
              <a:t>	</a:t>
            </a: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Almuerzo</a:t>
            </a:r>
            <a:endParaRPr sz="20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Baloo 2"/>
                <a:ea typeface="Baloo 2"/>
                <a:cs typeface="Baloo 2"/>
                <a:sym typeface="Baloo 2"/>
              </a:rPr>
              <a:t>	</a:t>
            </a: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Receso</a:t>
            </a:r>
            <a:endParaRPr sz="20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Baloo 2"/>
                <a:ea typeface="Baloo 2"/>
                <a:cs typeface="Baloo 2"/>
                <a:sym typeface="Baloo 2"/>
              </a:rPr>
              <a:t>	</a:t>
            </a:r>
            <a:r>
              <a:rPr lang="en" sz="2000">
                <a:latin typeface="Baloo 2"/>
                <a:ea typeface="Baloo 2"/>
                <a:cs typeface="Baloo 2"/>
                <a:sym typeface="Baloo 2"/>
              </a:rPr>
              <a:t>Especiales</a:t>
            </a:r>
            <a:endParaRPr sz="2000"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500">
              <a:latin typeface="Baloo 2"/>
              <a:ea typeface="Baloo 2"/>
              <a:cs typeface="Baloo 2"/>
              <a:sym typeface="Baloo 2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>
                <a:latin typeface="Baloo 2"/>
                <a:ea typeface="Baloo 2"/>
                <a:cs typeface="Baloo 2"/>
                <a:sym typeface="Baloo 2"/>
              </a:rPr>
              <a:t>*Comuníquese con el maestro principal de su hijo para obtener información general.</a:t>
            </a:r>
            <a:endParaRPr sz="14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6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Ejemplo de Horario Estudiantil</a:t>
            </a:r>
            <a:endParaRPr/>
          </a:p>
        </p:txBody>
      </p:sp>
      <p:sp>
        <p:nvSpPr>
          <p:cNvPr id="292" name="Google Shape;292;p6"/>
          <p:cNvSpPr txBox="1"/>
          <p:nvPr/>
        </p:nvSpPr>
        <p:spPr>
          <a:xfrm>
            <a:off x="1309900" y="445025"/>
            <a:ext cx="6949200" cy="46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Reunión con/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HR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BLOQUEO DE LENGUAJE DE ARTE con la profesora 1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9:30 - 11:25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Intervención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30 Min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11:25 - 11:55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Almuerzo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600" b="1"/>
              <a:t>con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/ HR 30 Min 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11:55 - 12:25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Recreo dependiendo del nivel de grado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30 Min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12:25 - 12:55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Especiales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1600" b="1"/>
              <a:t>en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HR  </a:t>
            </a:r>
            <a:r>
              <a:rPr lang="en" sz="1600" b="1"/>
              <a:t>Grupos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 HR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12:55 - 1:55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BLOQUE MATEMÁTICO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1:55-2:55 </a:t>
            </a:r>
            <a:r>
              <a:rPr lang="en" sz="1600" b="1"/>
              <a:t>con la profesora 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Contenido de Ciencias o Estudios Sociales (por trimestre)</a:t>
            </a:r>
            <a:r>
              <a:rPr lang="en" sz="1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2:55 - 3:50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1"/>
              <a:t>Círculo de Cierre</a:t>
            </a:r>
            <a:endParaRPr sz="1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Baloo 2"/>
              <a:ea typeface="Baloo 2"/>
              <a:cs typeface="Baloo 2"/>
              <a:sym typeface="Baloo 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7"/>
          <p:cNvSpPr txBox="1">
            <a:spLocks noGrp="1"/>
          </p:cNvSpPr>
          <p:nvPr>
            <p:ph type="title"/>
          </p:nvPr>
        </p:nvSpPr>
        <p:spPr>
          <a:xfrm>
            <a:off x="2125950" y="1116275"/>
            <a:ext cx="4892100" cy="247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/>
              <a:t>Preguntas?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nglish Vocabulary Workshop Infographics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373</Words>
  <Application>Microsoft Office PowerPoint</Application>
  <PresentationFormat>On-screen Show (16:9)</PresentationFormat>
  <Paragraphs>66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Baloo 2</vt:lpstr>
      <vt:lpstr>Pangolin</vt:lpstr>
      <vt:lpstr>Roboto Condensed Light</vt:lpstr>
      <vt:lpstr>English Vocabulary Workshop Infographics by Slidesgo</vt:lpstr>
      <vt:lpstr>Presentación para padres de 6to grado </vt:lpstr>
      <vt:lpstr>Actualizaciones para el grado 6</vt:lpstr>
      <vt:lpstr>Como es esto?</vt:lpstr>
      <vt:lpstr>Nuestro Equipo/Parejas de 6to Grado</vt:lpstr>
      <vt:lpstr>Comunicación con las Padres</vt:lpstr>
      <vt:lpstr>Ejemplo de Horario Estudiantil</vt:lpstr>
      <vt:lpstr>Preguntas?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para padres de 6to grado</dc:title>
  <dc:creator>Bumbrey, Liz</dc:creator>
  <cp:lastModifiedBy>Coulter, Kelly</cp:lastModifiedBy>
  <cp:revision>2</cp:revision>
  <dcterms:modified xsi:type="dcterms:W3CDTF">2023-08-23T14:46:37Z</dcterms:modified>
</cp:coreProperties>
</file>