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2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7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8D757D-E494-4D84-9CDC-4ED37CE5740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652692D-4CE1-4D9E-BB01-916B5EFBC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AB49835C-24BA-86D2-DFFC-4A10E012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928688"/>
            <a:ext cx="3308350" cy="2462213"/>
          </a:xfrm>
          <a:prstGeom prst="rect">
            <a:avLst/>
          </a:prstGeom>
        </p:spPr>
      </p:pic>
      <p:pic>
        <p:nvPicPr>
          <p:cNvPr id="9" name="Picture 8" descr="A hallway with art on the walls&#10;&#10;Description automatically generated with low confidence">
            <a:extLst>
              <a:ext uri="{FF2B5EF4-FFF2-40B4-BE49-F238E27FC236}">
                <a16:creationId xmlns:a16="http://schemas.microsoft.com/office/drawing/2014/main" id="{06FE487C-B0C3-5066-A74C-1FDBC88F0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463925"/>
            <a:ext cx="3308350" cy="2463800"/>
          </a:xfrm>
          <a:prstGeom prst="rect">
            <a:avLst/>
          </a:prstGeom>
        </p:spPr>
      </p:pic>
      <p:pic>
        <p:nvPicPr>
          <p:cNvPr id="11" name="Picture 10" descr="A picture containing wall, indoor, colorful, decorated&#10;&#10;Description automatically generated">
            <a:extLst>
              <a:ext uri="{FF2B5EF4-FFF2-40B4-BE49-F238E27FC236}">
                <a16:creationId xmlns:a16="http://schemas.microsoft.com/office/drawing/2014/main" id="{1BE6DF79-D96C-E3A1-0099-7E363746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928688"/>
            <a:ext cx="3724275" cy="2774950"/>
          </a:xfrm>
          <a:prstGeom prst="rect">
            <a:avLst/>
          </a:prstGeom>
        </p:spPr>
      </p:pic>
      <p:pic>
        <p:nvPicPr>
          <p:cNvPr id="13" name="Picture 12" descr="A picture containing wall, indoor, colorful, bedroom&#10;&#10;Description automatically generated">
            <a:extLst>
              <a:ext uri="{FF2B5EF4-FFF2-40B4-BE49-F238E27FC236}">
                <a16:creationId xmlns:a16="http://schemas.microsoft.com/office/drawing/2014/main" id="{1BBB07AD-1DAA-58FA-331D-8E4CE21A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8" y="928688"/>
            <a:ext cx="3724275" cy="277495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6D2B45C6-D945-96D7-4F54-5B21A2EEF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3778250"/>
            <a:ext cx="2890838" cy="2149475"/>
          </a:xfrm>
          <a:prstGeom prst="rect">
            <a:avLst/>
          </a:prstGeom>
        </p:spPr>
      </p:pic>
      <p:pic>
        <p:nvPicPr>
          <p:cNvPr id="17" name="Picture 16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FA03F28-6E15-E507-C804-4671AC5AF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3778250"/>
            <a:ext cx="2890838" cy="2149475"/>
          </a:xfrm>
          <a:prstGeom prst="rect">
            <a:avLst/>
          </a:prstGeom>
        </p:spPr>
      </p:pic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15362660-83BA-3210-FB55-C3C5CBAC7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3778250"/>
            <a:ext cx="1593850" cy="21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11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Corbel</vt:lpstr>
      <vt:lpstr>Basis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Gibson, Constanza C</dc:creator>
  <cp:lastModifiedBy>Gibson, Constanza C</cp:lastModifiedBy>
  <cp:revision>1</cp:revision>
  <dcterms:created xsi:type="dcterms:W3CDTF">2022-11-04T11:17:56Z</dcterms:created>
  <dcterms:modified xsi:type="dcterms:W3CDTF">2022-11-04T11:21:57Z</dcterms:modified>
</cp:coreProperties>
</file>