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1574" y="-2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9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7772400" cy="1359243"/>
          </a:xfrm>
          <a:prstGeom prst="rect">
            <a:avLst/>
          </a:prstGeom>
          <a:solidFill>
            <a:srgbClr val="236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0897" y="313065"/>
            <a:ext cx="620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Community Meeting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9903" y="1359244"/>
            <a:ext cx="2372497" cy="716692"/>
          </a:xfrm>
          <a:prstGeom prst="rect">
            <a:avLst/>
          </a:prstGeom>
          <a:solidFill>
            <a:srgbClr val="236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4856205" y="1359241"/>
            <a:ext cx="543698" cy="716692"/>
          </a:xfrm>
          <a:prstGeom prst="rtTriangle">
            <a:avLst/>
          </a:prstGeom>
          <a:solidFill>
            <a:srgbClr val="236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2" y="225646"/>
            <a:ext cx="907949" cy="9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5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D625-9CD3-4A0C-9E54-967B06E413D5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30F0-115D-4CF3-97C4-34304C541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ria.franco-nativi@fairfaxcounty.gov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76288"/>
            <a:ext cx="7772400" cy="1082113"/>
          </a:xfrm>
          <a:prstGeom prst="rect">
            <a:avLst/>
          </a:prstGeom>
          <a:solidFill>
            <a:srgbClr val="236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1244" y="1290181"/>
            <a:ext cx="221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1 Junio 2022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6:00 – 8:00 P.M.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48" y="1389708"/>
            <a:ext cx="52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ill Sans MT" panose="020B0502020104020203" pitchFamily="34" charset="0"/>
              </a:rPr>
              <a:t>Renovación y reutilización adaptiva de La Escuela Secundaria Original de Mount Vernon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798" y="9072185"/>
            <a:ext cx="5566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>
                <a:solidFill>
                  <a:schemeClr val="bg1"/>
                </a:solidFill>
              </a:rPr>
              <a:t>Para obtener comodidades razonables, por favor llame el Departamento de Servicios Públicos y Servicios Ambiental, División de Construcción y Diseño de Construcción al 703-324-5800 TTY 711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s-SV" sz="1000" dirty="0">
                <a:solidFill>
                  <a:schemeClr val="bg1"/>
                </a:solidFill>
              </a:rPr>
              <a:t>                                                                                            Una publicación de el Condado de Fairfax, VA.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0" y="9228388"/>
            <a:ext cx="559248" cy="5730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339" y="6311635"/>
            <a:ext cx="6931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 </a:t>
            </a:r>
            <a:endParaRPr lang="en-US" dirty="0"/>
          </a:p>
          <a:p>
            <a:pPr algn="just"/>
            <a:endParaRPr lang="en-US" sz="15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30" y="9146154"/>
            <a:ext cx="737490" cy="737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B5C8F7-DFF3-431F-90C9-AAFE25E3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521" y="294590"/>
            <a:ext cx="5620999" cy="908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B8886-0788-4BA1-AC9E-3857D7867D15}"/>
              </a:ext>
            </a:extLst>
          </p:cNvPr>
          <p:cNvSpPr txBox="1"/>
          <p:nvPr/>
        </p:nvSpPr>
        <p:spPr>
          <a:xfrm>
            <a:off x="1906876" y="368470"/>
            <a:ext cx="5222287" cy="646331"/>
          </a:xfrm>
          <a:prstGeom prst="rect">
            <a:avLst/>
          </a:prstGeom>
          <a:noFill/>
          <a:ln>
            <a:solidFill>
              <a:srgbClr val="23665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Reunión Comunitaria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C0F7B-5526-DED5-179E-54D6FE16B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3"/>
          <a:stretch/>
        </p:blipFill>
        <p:spPr>
          <a:xfrm>
            <a:off x="643742" y="4824248"/>
            <a:ext cx="2777595" cy="1485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1D47-6F16-EC9E-B3E5-8E40365D4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9191"/>
          <a:stretch/>
        </p:blipFill>
        <p:spPr>
          <a:xfrm>
            <a:off x="643743" y="2293030"/>
            <a:ext cx="6484914" cy="2484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40BF2-9CD4-91B8-016D-0C2A836C91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6" t="671" r="3011" b="1"/>
          <a:stretch/>
        </p:blipFill>
        <p:spPr>
          <a:xfrm>
            <a:off x="3480997" y="4828567"/>
            <a:ext cx="3647660" cy="1455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283141-9F50-81EC-652A-29F36111A924}"/>
              </a:ext>
            </a:extLst>
          </p:cNvPr>
          <p:cNvSpPr txBox="1"/>
          <p:nvPr/>
        </p:nvSpPr>
        <p:spPr>
          <a:xfrm>
            <a:off x="243015" y="6278818"/>
            <a:ext cx="72863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Participe en </a:t>
            </a:r>
            <a:r>
              <a:rPr lang="es-ES" b="1" dirty="0"/>
              <a:t>la reunión comunitaria </a:t>
            </a:r>
            <a:r>
              <a:rPr lang="es-ES" dirty="0"/>
              <a:t>en el 
Gimnasio de Original Mount Vernon High School 
</a:t>
            </a:r>
            <a:r>
              <a:rPr lang="es-ES" i="1" dirty="0"/>
              <a:t>8333 Richmond Highway, Alexandria VA </a:t>
            </a:r>
          </a:p>
          <a:p>
            <a:pPr algn="ctr"/>
            <a:r>
              <a:rPr lang="es-ES" sz="1400" b="1" i="1" dirty="0">
                <a:solidFill>
                  <a:srgbClr val="236652"/>
                </a:solidFill>
              </a:rPr>
              <a:t>Por favor ingresar por la entrada del Centro Para Personas Mayores en Maury Place</a:t>
            </a:r>
            <a:endParaRPr lang="en-US" sz="1400" dirty="0"/>
          </a:p>
          <a:p>
            <a:pPr algn="ctr"/>
            <a:r>
              <a:rPr lang="es-ES" sz="1500" dirty="0"/>
              <a:t>Aprenda sobre el diseño y construcción del proyecto. El personal del Condado de Fairfax presentará el proyecto y </a:t>
            </a:r>
            <a:r>
              <a:rPr lang="es-ES" sz="1500"/>
              <a:t>responderá a preguntas </a:t>
            </a:r>
            <a:r>
              <a:rPr lang="es-ES" sz="1500" dirty="0"/>
              <a:t>de la comunidad.</a:t>
            </a:r>
            <a:endParaRPr lang="en-US" sz="1200" dirty="0"/>
          </a:p>
          <a:p>
            <a:pPr algn="ctr"/>
            <a:endParaRPr lang="es-ES" sz="1200" i="1" dirty="0"/>
          </a:p>
          <a:p>
            <a:pPr algn="ctr"/>
            <a:r>
              <a:rPr lang="es-ES" sz="1200" i="1" dirty="0"/>
              <a:t>Para obtener más información, llame al 703-324-5800, TTY 711 o  </a:t>
            </a:r>
          </a:p>
          <a:p>
            <a:pPr algn="ctr"/>
            <a:r>
              <a:rPr lang="es-ES" sz="1200" b="1" i="1" dirty="0"/>
              <a:t>FairfaxCounty.gov </a:t>
            </a:r>
            <a:r>
              <a:rPr lang="es-ES" sz="1200" i="1" dirty="0"/>
              <a:t>búsqueda: "</a:t>
            </a:r>
            <a:r>
              <a:rPr lang="es-ES" sz="1200" b="1" i="1" dirty="0"/>
              <a:t>Original Mount Vernon High School</a:t>
            </a:r>
            <a:r>
              <a:rPr lang="es-ES" sz="1200" i="1" dirty="0"/>
              <a:t>"  
Para pedir el servicio de interpretación, cuidado de niños y transporte desde el Centro Comunitario de Gum Springs, comuníquese con Maria Franco-Nativi al 703-704-6700, TTY 711 o envíe un correo electrónico a </a:t>
            </a:r>
            <a:r>
              <a:rPr lang="es-ES" sz="1200" i="1" dirty="0">
                <a:hlinkClick r:id="rId8"/>
              </a:rPr>
              <a:t>maria.franco-nativi@fairfaxcounty.gov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01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193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Savanh, Wattana</dc:creator>
  <cp:lastModifiedBy>Franco-Nativi, Maria</cp:lastModifiedBy>
  <cp:revision>58</cp:revision>
  <dcterms:created xsi:type="dcterms:W3CDTF">2018-08-31T18:44:02Z</dcterms:created>
  <dcterms:modified xsi:type="dcterms:W3CDTF">2022-05-17T14:33:28Z</dcterms:modified>
</cp:coreProperties>
</file>