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CFEFE"/>
    <a:srgbClr val="09121A"/>
    <a:srgbClr val="0E75D2"/>
    <a:srgbClr val="E5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3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0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1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1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1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4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5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3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5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E44A9-642F-4880-B074-1BDC9816E3F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72E8-D83F-4EFD-B874-4EBFEB912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2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12027" y="117288"/>
            <a:ext cx="4734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WATCH </a:t>
            </a:r>
            <a:r>
              <a:rPr lang="en-US" sz="3600" b="1" dirty="0">
                <a:highlight>
                  <a:srgbClr val="FCFEFE"/>
                </a:highlight>
              </a:rPr>
              <a:t>FAIRFAX COUNTY</a:t>
            </a:r>
            <a:r>
              <a:rPr lang="en-US" sz="3600" b="1" dirty="0"/>
              <a:t> ATHLETICS ALL YEAR LONG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2165217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Watch </a:t>
            </a:r>
            <a:r>
              <a:rPr lang="en-US" sz="2200" b="1" dirty="0"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high school sports for free on the NFHS Network!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3521" y="3283698"/>
            <a:ext cx="739647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unlimited access to watch all Fairfax County events this year on the NFHS Network.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Full access to ALL content for your school on the Network</a:t>
            </a: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All of your school’s live and on-demand sports broadcasts</a:t>
            </a:r>
          </a:p>
          <a:p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Friends and family members who can’t make the game will never miss a play again!  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5200" y="8168640"/>
            <a:ext cx="268224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FCFEFE"/>
                </a:solidFill>
                <a:latin typeface="DINPro-Black" panose="02000503030000020004" pitchFamily="50" charset="0"/>
              </a:rPr>
              <a:t>- Go to NFHSnetwork.com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FCFEFE"/>
                </a:solidFill>
                <a:latin typeface="DINPro-Black" panose="02000503030000020004" pitchFamily="50" charset="0"/>
              </a:rPr>
              <a:t>- Search for Oswego High School</a:t>
            </a:r>
          </a:p>
          <a:p>
            <a:r>
              <a:rPr lang="en-US" sz="1400" dirty="0">
                <a:solidFill>
                  <a:srgbClr val="FCFEFE"/>
                </a:solidFill>
                <a:latin typeface="DINPro-Black" panose="02000503030000020004" pitchFamily="50" charset="0"/>
              </a:rPr>
              <a:t>- Select the “Follow” feature to stay up to date on your events on the NFHS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58864" y="8740665"/>
            <a:ext cx="1831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DINPro-Black" panose="02000503030000020004" pitchFamily="50" charset="0"/>
              </a:rPr>
              <a:t>BEST DEAL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DINPro-Black" panose="02000503030000020004" pitchFamily="50" charset="0"/>
              </a:rPr>
              <a:t>Annual Pass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15443" y="8846350"/>
            <a:ext cx="1661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DINPro-Black" panose="02000503030000020004" pitchFamily="50" charset="0"/>
              </a:rPr>
              <a:t>$55</a:t>
            </a:r>
            <a:endParaRPr lang="en-US" sz="4000" baseline="36000" dirty="0">
              <a:solidFill>
                <a:schemeClr val="bg1"/>
              </a:solidFill>
              <a:latin typeface="DINPro-Black" panose="02000503030000020004" pitchFamily="50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FE636C-893F-46DD-84C4-0E6E2112C18B}"/>
              </a:ext>
            </a:extLst>
          </p:cNvPr>
          <p:cNvSpPr/>
          <p:nvPr/>
        </p:nvSpPr>
        <p:spPr>
          <a:xfrm>
            <a:off x="0" y="7424383"/>
            <a:ext cx="7772400" cy="2634018"/>
          </a:xfrm>
          <a:prstGeom prst="rect">
            <a:avLst/>
          </a:prstGeom>
          <a:solidFill>
            <a:srgbClr val="0912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AB718E-E676-4412-A20B-9DC940FB4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837" y="7615326"/>
            <a:ext cx="1621492" cy="779076"/>
          </a:xfrm>
          <a:prstGeom prst="rect">
            <a:avLst/>
          </a:prstGeom>
        </p:spPr>
      </p:pic>
      <p:pic>
        <p:nvPicPr>
          <p:cNvPr id="16" name="Picture 15" descr="A picture containing monitor, indoor, sitting, electronics&#10;&#10;Description automatically generated">
            <a:extLst>
              <a:ext uri="{FF2B5EF4-FFF2-40B4-BE49-F238E27FC236}">
                <a16:creationId xmlns:a16="http://schemas.microsoft.com/office/drawing/2014/main" id="{924F37A7-36E7-4B09-A383-5B345621F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805" y="5803365"/>
            <a:ext cx="3564789" cy="14137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3015AF9-8E68-47C7-9751-2046FC770D49}"/>
              </a:ext>
            </a:extLst>
          </p:cNvPr>
          <p:cNvSpPr txBox="1"/>
          <p:nvPr/>
        </p:nvSpPr>
        <p:spPr>
          <a:xfrm>
            <a:off x="2557764" y="7791049"/>
            <a:ext cx="50430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DINPro-Black" panose="02000503030000020004" pitchFamily="50" charset="0"/>
              </a:rPr>
              <a:t>Create An Account</a:t>
            </a:r>
          </a:p>
          <a:p>
            <a:r>
              <a:rPr lang="en-US" dirty="0">
                <a:solidFill>
                  <a:schemeClr val="bg1"/>
                </a:solidFill>
                <a:latin typeface="DINPro-Black" panose="02000503030000020004" pitchFamily="50" charset="0"/>
              </a:rPr>
              <a:t>Visit: www.nfhsnetwork.com/users/sign_up</a:t>
            </a:r>
          </a:p>
          <a:p>
            <a:endParaRPr lang="en-US" dirty="0">
              <a:solidFill>
                <a:schemeClr val="bg1"/>
              </a:solidFill>
              <a:latin typeface="DINPro-Black" panose="02000503030000020004" pitchFamily="50" charset="0"/>
            </a:endParaRPr>
          </a:p>
          <a:p>
            <a:r>
              <a:rPr lang="en-US" dirty="0">
                <a:solidFill>
                  <a:schemeClr val="bg1"/>
                </a:solidFill>
                <a:latin typeface="DINPro-Black" panose="02000503030000020004" pitchFamily="50" charset="0"/>
              </a:rPr>
              <a:t>Once account has been created:</a:t>
            </a:r>
          </a:p>
          <a:p>
            <a:r>
              <a:rPr lang="en-US" dirty="0">
                <a:solidFill>
                  <a:schemeClr val="bg1"/>
                </a:solidFill>
                <a:latin typeface="DINPro-Black" panose="02000503030000020004" pitchFamily="50" charset="0"/>
              </a:rPr>
              <a:t>Search for your high school and  press “Follow” button and </a:t>
            </a:r>
            <a:r>
              <a:rPr lang="en-US">
                <a:solidFill>
                  <a:schemeClr val="bg1"/>
                </a:solidFill>
                <a:latin typeface="DINPro-Black" panose="02000503030000020004" pitchFamily="50" charset="0"/>
              </a:rPr>
              <a:t>enjoy watching!</a:t>
            </a:r>
            <a:endParaRPr lang="en-US" dirty="0">
              <a:solidFill>
                <a:schemeClr val="bg1"/>
              </a:solidFill>
              <a:latin typeface="DINPro-Black" panose="02000503030000020004" pitchFamily="50" charset="0"/>
            </a:endParaRPr>
          </a:p>
          <a:p>
            <a:endParaRPr lang="en-US" dirty="0">
              <a:solidFill>
                <a:schemeClr val="bg1"/>
              </a:solidFill>
              <a:latin typeface="DINPro-Black" panose="02000503030000020004" pitchFamily="50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4E87E2-187A-4E18-AC67-E0E7E9910281}"/>
              </a:ext>
            </a:extLst>
          </p:cNvPr>
          <p:cNvCxnSpPr/>
          <p:nvPr/>
        </p:nvCxnSpPr>
        <p:spPr>
          <a:xfrm>
            <a:off x="0" y="1947342"/>
            <a:ext cx="7772400" cy="0"/>
          </a:xfrm>
          <a:prstGeom prst="line">
            <a:avLst/>
          </a:prstGeom>
          <a:ln w="57150">
            <a:solidFill>
              <a:srgbClr val="091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8245120-F27B-4071-8CA6-6B8C716B0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971" y="8401050"/>
            <a:ext cx="2038350" cy="1657350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58217A96-2EDE-4B2D-B87C-2D526E95D4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1" y="143984"/>
            <a:ext cx="2624550" cy="169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98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147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DINPro-Black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playon</dc:creator>
  <cp:lastModifiedBy>Macdonald, Matthew W.</cp:lastModifiedBy>
  <cp:revision>28</cp:revision>
  <dcterms:created xsi:type="dcterms:W3CDTF">2016-08-24T21:11:41Z</dcterms:created>
  <dcterms:modified xsi:type="dcterms:W3CDTF">2021-03-17T16:46:43Z</dcterms:modified>
</cp:coreProperties>
</file>