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59"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759" autoAdjust="0"/>
  </p:normalViewPr>
  <p:slideViewPr>
    <p:cSldViewPr snapToGrid="0">
      <p:cViewPr varScale="1">
        <p:scale>
          <a:sx n="52" d="100"/>
          <a:sy n="52" d="100"/>
        </p:scale>
        <p:origin x="116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36BE8-B7C1-40F4-B2DD-B40B24BE21A9}" type="datetimeFigureOut">
              <a:rPr lang="en-US" smtClean="0"/>
              <a:t>8/16/2021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7F164C-73B9-4A19-ABEF-916DC5C607E2}" type="slidenum">
              <a:rPr lang="en-US" smtClean="0"/>
              <a:t>‹#›</a:t>
            </a:fld>
            <a:endParaRPr lang="en-US"/>
          </a:p>
        </p:txBody>
      </p:sp>
    </p:spTree>
    <p:extLst>
      <p:ext uri="{BB962C8B-B14F-4D97-AF65-F5344CB8AC3E}">
        <p14:creationId xmlns:p14="http://schemas.microsoft.com/office/powerpoint/2010/main" val="3868771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“Any parent, custodian, or legal guardian of a pupil attending the public schools in a school division who is aggrieved by an action of the school board may, within thirty days after such action, petition the circuit court having jurisdiction in the school division to review the action of the school board.” </a:t>
            </a:r>
          </a:p>
          <a:p>
            <a:pPr lvl="0"/>
            <a:endParaRPr lang="en-US" dirty="0" smtClean="0"/>
          </a:p>
          <a:p>
            <a:pPr lvl="0"/>
            <a:r>
              <a:rPr lang="en-US" dirty="0" smtClean="0"/>
              <a:t>Local school boards should consider these indirect costs in evaluating the consequences of inaction. Local school boards are advised to consult with their local school board attorney and liability insurance provider on the ramifications of not adopting policies, consistent with the VDOE model policies, on the treatment of transgender students before the coming school year.</a:t>
            </a:r>
            <a:endParaRPr lang="en-US" dirty="0"/>
          </a:p>
        </p:txBody>
      </p:sp>
      <p:sp>
        <p:nvSpPr>
          <p:cNvPr id="4" name="Slide Number Placeholder 3"/>
          <p:cNvSpPr>
            <a:spLocks noGrp="1"/>
          </p:cNvSpPr>
          <p:nvPr>
            <p:ph type="sldNum" sz="quarter" idx="10"/>
          </p:nvPr>
        </p:nvSpPr>
        <p:spPr/>
        <p:txBody>
          <a:bodyPr/>
          <a:lstStyle/>
          <a:p>
            <a:fld id="{C87F164C-73B9-4A19-ABEF-916DC5C607E2}" type="slidenum">
              <a:rPr lang="en-US" smtClean="0"/>
              <a:t>3</a:t>
            </a:fld>
            <a:endParaRPr lang="en-US"/>
          </a:p>
        </p:txBody>
      </p:sp>
    </p:spTree>
    <p:extLst>
      <p:ext uri="{BB962C8B-B14F-4D97-AF65-F5344CB8AC3E}">
        <p14:creationId xmlns:p14="http://schemas.microsoft.com/office/powerpoint/2010/main" val="139915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lain Title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E310-B2A3-6647-965A-0672E5ACD3F9}"/>
              </a:ext>
            </a:extLst>
          </p:cNvPr>
          <p:cNvSpPr>
            <a:spLocks noGrp="1"/>
          </p:cNvSpPr>
          <p:nvPr>
            <p:ph type="ctrTitle" hasCustomPrompt="1"/>
          </p:nvPr>
        </p:nvSpPr>
        <p:spPr>
          <a:xfrm>
            <a:off x="1524000" y="1559679"/>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F7A8242C-4802-014C-B7DB-0EB13E7D1DE7}"/>
              </a:ext>
            </a:extLst>
          </p:cNvPr>
          <p:cNvSpPr>
            <a:spLocks noGrp="1"/>
          </p:cNvSpPr>
          <p:nvPr>
            <p:ph type="subTitle" idx="1"/>
          </p:nvPr>
        </p:nvSpPr>
        <p:spPr>
          <a:xfrm>
            <a:off x="1524000" y="4039354"/>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80A98C-80CC-0D41-9984-BCB90EBA09DD}"/>
              </a:ext>
            </a:extLst>
          </p:cNvPr>
          <p:cNvSpPr>
            <a:spLocks noGrp="1"/>
          </p:cNvSpPr>
          <p:nvPr>
            <p:ph type="dt" sz="half" idx="10"/>
          </p:nvPr>
        </p:nvSpPr>
        <p:spPr/>
        <p:txBody>
          <a:bodyPr/>
          <a:lstStyle/>
          <a:p>
            <a:fld id="{66596F02-0966-40CF-9816-52F9DA1BF3D1}" type="datetime1">
              <a:rPr lang="en-US" smtClean="0"/>
              <a:t>8/16/2021</a:t>
            </a:fld>
            <a:endParaRPr lang="en-US"/>
          </a:p>
        </p:txBody>
      </p:sp>
      <p:sp>
        <p:nvSpPr>
          <p:cNvPr id="5" name="Footer Placeholder 4">
            <a:extLst>
              <a:ext uri="{FF2B5EF4-FFF2-40B4-BE49-F238E27FC236}">
                <a16:creationId xmlns:a16="http://schemas.microsoft.com/office/drawing/2014/main" id="{176EB225-67A7-7441-A763-F6EA0D53C22B}"/>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130193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EC52538-36D0-8943-9136-3BA029FC0932}"/>
              </a:ext>
            </a:extLst>
          </p:cNvPr>
          <p:cNvSpPr>
            <a:spLocks noGrp="1"/>
          </p:cNvSpPr>
          <p:nvPr>
            <p:ph type="dt" sz="half" idx="10"/>
          </p:nvPr>
        </p:nvSpPr>
        <p:spPr/>
        <p:txBody>
          <a:bodyPr/>
          <a:lstStyle/>
          <a:p>
            <a:fld id="{1D7CDB12-6E1A-43F6-B197-21EE9EF5D515}" type="datetime1">
              <a:rPr lang="en-US" smtClean="0"/>
              <a:t>8/16/2021</a:t>
            </a:fld>
            <a:endParaRPr lang="en-US"/>
          </a:p>
        </p:txBody>
      </p:sp>
      <p:sp>
        <p:nvSpPr>
          <p:cNvPr id="4" name="Footer Placeholder 3">
            <a:extLst>
              <a:ext uri="{FF2B5EF4-FFF2-40B4-BE49-F238E27FC236}">
                <a16:creationId xmlns:a16="http://schemas.microsoft.com/office/drawing/2014/main" id="{3E37C020-2CFF-9347-B513-B8FBEB7243FD}"/>
              </a:ext>
            </a:extLst>
          </p:cNvPr>
          <p:cNvSpPr>
            <a:spLocks noGrp="1"/>
          </p:cNvSpPr>
          <p:nvPr>
            <p:ph type="ftr" sz="quarter" idx="11"/>
          </p:nvPr>
        </p:nvSpPr>
        <p:spPr>
          <a:xfrm>
            <a:off x="4038600" y="6033912"/>
            <a:ext cx="4114800" cy="365125"/>
          </a:xfrm>
        </p:spPr>
        <p:txBody>
          <a:bodyPr/>
          <a:lstStyle/>
          <a:p>
            <a:endParaRPr lang="en-US" dirty="0"/>
          </a:p>
        </p:txBody>
      </p:sp>
      <p:sp>
        <p:nvSpPr>
          <p:cNvPr id="5" name="Slide Number Placeholder 4">
            <a:extLst>
              <a:ext uri="{FF2B5EF4-FFF2-40B4-BE49-F238E27FC236}">
                <a16:creationId xmlns:a16="http://schemas.microsoft.com/office/drawing/2014/main" id="{58A6B8E1-B5E4-3048-87CE-BCB72C1AF6C5}"/>
              </a:ext>
            </a:extLst>
          </p:cNvPr>
          <p:cNvSpPr>
            <a:spLocks noGrp="1"/>
          </p:cNvSpPr>
          <p:nvPr>
            <p:ph type="sldNum" sz="quarter" idx="12"/>
          </p:nvPr>
        </p:nvSpPr>
        <p:spPr/>
        <p:txBody>
          <a:bodyPr/>
          <a:lstStyle>
            <a:lvl1pPr>
              <a:defRPr>
                <a:solidFill>
                  <a:schemeClr val="tx1"/>
                </a:solidFill>
              </a:defRPr>
            </a:lvl1pPr>
          </a:lstStyle>
          <a:p>
            <a:fld id="{25E842EE-07A5-BF42-B259-F0753968FB43}" type="slidenum">
              <a:rPr lang="en-US" smtClean="0"/>
              <a:pPr/>
              <a:t>‹#›</a:t>
            </a:fld>
            <a:endParaRPr lang="en-US" dirty="0"/>
          </a:p>
        </p:txBody>
      </p:sp>
      <p:sp>
        <p:nvSpPr>
          <p:cNvPr id="6" name="Title 1">
            <a:extLst>
              <a:ext uri="{FF2B5EF4-FFF2-40B4-BE49-F238E27FC236}">
                <a16:creationId xmlns:a16="http://schemas.microsoft.com/office/drawing/2014/main" id="{1BC19C0C-ED9D-2442-BCBB-B31C9C1A8D3D}"/>
              </a:ext>
            </a:extLst>
          </p:cNvPr>
          <p:cNvSpPr>
            <a:spLocks noGrp="1"/>
          </p:cNvSpPr>
          <p:nvPr>
            <p:ph type="ctrTitle" hasCustomPrompt="1"/>
          </p:nvPr>
        </p:nvSpPr>
        <p:spPr>
          <a:xfrm>
            <a:off x="1524000" y="2235199"/>
            <a:ext cx="9144000" cy="2387600"/>
          </a:xfrm>
          <a:solidFill>
            <a:schemeClr val="bg1">
              <a:alpha val="63000"/>
            </a:schemeClr>
          </a:solidFill>
          <a:ln w="79375" cap="rnd">
            <a:solidFill>
              <a:srgbClr val="C00000">
                <a:alpha val="79000"/>
              </a:srgbClr>
            </a:solidFill>
            <a:extLst>
              <a:ext uri="{C807C97D-BFC1-408E-A445-0C87EB9F89A2}">
                <ask:lineSketchStyleProps xmlns:ask="http://schemas.microsoft.com/office/drawing/2018/sketchyshapes" xmlns="" sd="1219033472">
                  <a:custGeom>
                    <a:avLst/>
                    <a:gdLst>
                      <a:gd name="connsiteX0" fmla="*/ 0 w 9144000"/>
                      <a:gd name="connsiteY0" fmla="*/ 0 h 2387600"/>
                      <a:gd name="connsiteX1" fmla="*/ 9144000 w 9144000"/>
                      <a:gd name="connsiteY1" fmla="*/ 0 h 2387600"/>
                      <a:gd name="connsiteX2" fmla="*/ 9144000 w 9144000"/>
                      <a:gd name="connsiteY2" fmla="*/ 2387600 h 2387600"/>
                      <a:gd name="connsiteX3" fmla="*/ 0 w 9144000"/>
                      <a:gd name="connsiteY3" fmla="*/ 2387600 h 2387600"/>
                      <a:gd name="connsiteX4" fmla="*/ 0 w 9144000"/>
                      <a:gd name="connsiteY4" fmla="*/ 0 h 23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387600" fill="none" extrusionOk="0">
                        <a:moveTo>
                          <a:pt x="0" y="0"/>
                        </a:moveTo>
                        <a:cubicBezTo>
                          <a:pt x="3028269" y="-49533"/>
                          <a:pt x="5283183" y="-14809"/>
                          <a:pt x="9144000" y="0"/>
                        </a:cubicBezTo>
                        <a:cubicBezTo>
                          <a:pt x="9231639" y="505107"/>
                          <a:pt x="9071321" y="1690582"/>
                          <a:pt x="9144000" y="2387600"/>
                        </a:cubicBezTo>
                        <a:cubicBezTo>
                          <a:pt x="4837205" y="2339369"/>
                          <a:pt x="2638381" y="2472055"/>
                          <a:pt x="0" y="2387600"/>
                        </a:cubicBezTo>
                        <a:cubicBezTo>
                          <a:pt x="-38581" y="2075969"/>
                          <a:pt x="63341" y="553084"/>
                          <a:pt x="0" y="0"/>
                        </a:cubicBezTo>
                        <a:close/>
                      </a:path>
                      <a:path w="9144000" h="2387600" stroke="0" extrusionOk="0">
                        <a:moveTo>
                          <a:pt x="0" y="0"/>
                        </a:moveTo>
                        <a:cubicBezTo>
                          <a:pt x="2613657" y="118645"/>
                          <a:pt x="5770383" y="116012"/>
                          <a:pt x="9144000" y="0"/>
                        </a:cubicBezTo>
                        <a:cubicBezTo>
                          <a:pt x="9011118" y="637795"/>
                          <a:pt x="9228951" y="1714952"/>
                          <a:pt x="9144000" y="2387600"/>
                        </a:cubicBezTo>
                        <a:cubicBezTo>
                          <a:pt x="5690229" y="2522200"/>
                          <a:pt x="3865307" y="2230404"/>
                          <a:pt x="0" y="2387600"/>
                        </a:cubicBezTo>
                        <a:cubicBezTo>
                          <a:pt x="-20187" y="1892462"/>
                          <a:pt x="-152480" y="696011"/>
                          <a:pt x="0" y="0"/>
                        </a:cubicBezTo>
                        <a:close/>
                      </a:path>
                    </a:pathLst>
                  </a:custGeom>
                  <ask:type>
                    <ask:lineSketchNone/>
                  </ask:type>
                </ask:lineSketchStyleProps>
              </a:ext>
            </a:extLst>
          </a:ln>
        </p:spPr>
        <p:txBody>
          <a:bodyPr anchor="ctr"/>
          <a:lstStyle>
            <a:lvl1pPr algn="ctr">
              <a:defRPr sz="6000"/>
            </a:lvl1pPr>
          </a:lstStyle>
          <a:p>
            <a:r>
              <a:rPr lang="en-US" dirty="0"/>
              <a:t>CLICK TO EDIT MASTER TITLE STYLE</a:t>
            </a:r>
          </a:p>
        </p:txBody>
      </p:sp>
      <p:sp>
        <p:nvSpPr>
          <p:cNvPr id="7" name="Subtitle 2">
            <a:extLst>
              <a:ext uri="{FF2B5EF4-FFF2-40B4-BE49-F238E27FC236}">
                <a16:creationId xmlns:a16="http://schemas.microsoft.com/office/drawing/2014/main" id="{6FAF135A-0843-6144-9054-47528ADE8BB1}"/>
              </a:ext>
            </a:extLst>
          </p:cNvPr>
          <p:cNvSpPr>
            <a:spLocks noGrp="1"/>
          </p:cNvSpPr>
          <p:nvPr>
            <p:ph type="subTitle" idx="1"/>
          </p:nvPr>
        </p:nvSpPr>
        <p:spPr>
          <a:xfrm>
            <a:off x="1445341" y="4714875"/>
            <a:ext cx="9144000" cy="102861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55416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B7AB-606C-0D40-B684-4BDA97E3EDB9}"/>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66753B7-4C1A-D24B-8C8F-03213C232418}"/>
              </a:ext>
            </a:extLst>
          </p:cNvPr>
          <p:cNvSpPr>
            <a:spLocks noGrp="1"/>
          </p:cNvSpPr>
          <p:nvPr>
            <p:ph idx="1"/>
          </p:nvPr>
        </p:nvSpPr>
        <p:spPr/>
        <p:txBody>
          <a:bodyPr/>
          <a:lstStyle>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C346F76-8402-6341-B3F4-2FE03082E345}"/>
              </a:ext>
            </a:extLst>
          </p:cNvPr>
          <p:cNvSpPr>
            <a:spLocks noGrp="1"/>
          </p:cNvSpPr>
          <p:nvPr>
            <p:ph type="dt" sz="half" idx="10"/>
          </p:nvPr>
        </p:nvSpPr>
        <p:spPr/>
        <p:txBody>
          <a:bodyPr/>
          <a:lstStyle/>
          <a:p>
            <a:fld id="{583EE689-CA87-4322-A4CC-C535C3BE96C7}" type="datetime1">
              <a:rPr lang="en-US" smtClean="0"/>
              <a:t>8/16/2021</a:t>
            </a:fld>
            <a:endParaRPr lang="en-US"/>
          </a:p>
        </p:txBody>
      </p:sp>
      <p:sp>
        <p:nvSpPr>
          <p:cNvPr id="5" name="Footer Placeholder 4">
            <a:extLst>
              <a:ext uri="{FF2B5EF4-FFF2-40B4-BE49-F238E27FC236}">
                <a16:creationId xmlns:a16="http://schemas.microsoft.com/office/drawing/2014/main" id="{459E86AB-7A1F-7D4F-B9D8-F2E1B7F0099A}"/>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2054781141"/>
      </p:ext>
    </p:extLst>
  </p:cSld>
  <p:clrMapOvr>
    <a:masterClrMapping/>
  </p:clrMapOvr>
  <p:extLst mod="1">
    <p:ext uri="{DCECCB84-F9BA-43D5-87BE-67443E8EF086}">
      <p15:sldGuideLst xmlns:p15="http://schemas.microsoft.com/office/powerpoint/2012/main">
        <p15:guide id="1" orient="horz" pos="424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3047-276D-7B4B-8EC1-868BD0A3EB10}"/>
              </a:ext>
            </a:extLst>
          </p:cNvPr>
          <p:cNvSpPr>
            <a:spLocks noGrp="1"/>
          </p:cNvSpPr>
          <p:nvPr>
            <p:ph type="title" hasCustomPrompt="1"/>
          </p:nvPr>
        </p:nvSpPr>
        <p:spPr>
          <a:xfrm>
            <a:off x="831850" y="1103459"/>
            <a:ext cx="10515600" cy="2852737"/>
          </a:xfrm>
        </p:spPr>
        <p:txBody>
          <a:bodyPr anchor="b">
            <a:normAutofit/>
          </a:bodyPr>
          <a:lstStyle>
            <a:lvl1pPr>
              <a:defRPr sz="5000"/>
            </a:lvl1pPr>
          </a:lstStyle>
          <a:p>
            <a:r>
              <a:rPr lang="en-US" dirty="0"/>
              <a:t>CLICK TO EDIT MASTER TITLE STYLE</a:t>
            </a:r>
          </a:p>
        </p:txBody>
      </p:sp>
      <p:sp>
        <p:nvSpPr>
          <p:cNvPr id="3" name="Text Placeholder 2">
            <a:extLst>
              <a:ext uri="{FF2B5EF4-FFF2-40B4-BE49-F238E27FC236}">
                <a16:creationId xmlns:a16="http://schemas.microsoft.com/office/drawing/2014/main" id="{9A33CC05-4285-424F-B45C-6F03D93B683F}"/>
              </a:ext>
            </a:extLst>
          </p:cNvPr>
          <p:cNvSpPr>
            <a:spLocks noGrp="1"/>
          </p:cNvSpPr>
          <p:nvPr>
            <p:ph type="body" idx="1"/>
          </p:nvPr>
        </p:nvSpPr>
        <p:spPr>
          <a:xfrm>
            <a:off x="831850" y="411239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09812F-6681-B242-8680-A05F6FD61D3D}"/>
              </a:ext>
            </a:extLst>
          </p:cNvPr>
          <p:cNvSpPr>
            <a:spLocks noGrp="1"/>
          </p:cNvSpPr>
          <p:nvPr>
            <p:ph type="dt" sz="half" idx="10"/>
          </p:nvPr>
        </p:nvSpPr>
        <p:spPr/>
        <p:txBody>
          <a:bodyPr/>
          <a:lstStyle/>
          <a:p>
            <a:fld id="{08E82F46-E4A0-45D0-A435-95AE0569A99C}" type="datetime1">
              <a:rPr lang="en-US" smtClean="0"/>
              <a:t>8/16/2021</a:t>
            </a:fld>
            <a:endParaRPr lang="en-US"/>
          </a:p>
        </p:txBody>
      </p:sp>
      <p:sp>
        <p:nvSpPr>
          <p:cNvPr id="5" name="Footer Placeholder 4">
            <a:extLst>
              <a:ext uri="{FF2B5EF4-FFF2-40B4-BE49-F238E27FC236}">
                <a16:creationId xmlns:a16="http://schemas.microsoft.com/office/drawing/2014/main" id="{686AF7FF-3FC7-D446-B3F8-3105126EA474}"/>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2919045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 BLACK">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3047-276D-7B4B-8EC1-868BD0A3EB10}"/>
              </a:ext>
            </a:extLst>
          </p:cNvPr>
          <p:cNvSpPr>
            <a:spLocks noGrp="1"/>
          </p:cNvSpPr>
          <p:nvPr>
            <p:ph type="title" hasCustomPrompt="1"/>
          </p:nvPr>
        </p:nvSpPr>
        <p:spPr>
          <a:xfrm>
            <a:off x="831850" y="1709738"/>
            <a:ext cx="10515600" cy="2852737"/>
          </a:xfrm>
        </p:spPr>
        <p:txBody>
          <a:bodyPr anchor="b">
            <a:normAutofit/>
          </a:bodyPr>
          <a:lstStyle>
            <a:lvl1pPr>
              <a:defRPr sz="50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A33CC05-4285-424F-B45C-6F03D93B68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09812F-6681-B242-8680-A05F6FD61D3D}"/>
              </a:ext>
            </a:extLst>
          </p:cNvPr>
          <p:cNvSpPr>
            <a:spLocks noGrp="1"/>
          </p:cNvSpPr>
          <p:nvPr>
            <p:ph type="dt" sz="half" idx="10"/>
          </p:nvPr>
        </p:nvSpPr>
        <p:spPr>
          <a:xfrm>
            <a:off x="8332401" y="6356350"/>
            <a:ext cx="1473687" cy="365125"/>
          </a:xfrm>
        </p:spPr>
        <p:txBody>
          <a:bodyPr/>
          <a:lstStyle/>
          <a:p>
            <a:fld id="{1C53A30B-874C-4A79-9F69-2270D5356756}" type="datetime1">
              <a:rPr lang="en-US" smtClean="0"/>
              <a:t>8/16/2021</a:t>
            </a:fld>
            <a:endParaRPr lang="en-US"/>
          </a:p>
        </p:txBody>
      </p:sp>
      <p:sp>
        <p:nvSpPr>
          <p:cNvPr id="5" name="Footer Placeholder 4">
            <a:extLst>
              <a:ext uri="{FF2B5EF4-FFF2-40B4-BE49-F238E27FC236}">
                <a16:creationId xmlns:a16="http://schemas.microsoft.com/office/drawing/2014/main" id="{686AF7FF-3FC7-D446-B3F8-3105126EA474}"/>
              </a:ext>
            </a:extLst>
          </p:cNvPr>
          <p:cNvSpPr>
            <a:spLocks noGrp="1"/>
          </p:cNvSpPr>
          <p:nvPr>
            <p:ph type="ftr" sz="quarter" idx="11"/>
          </p:nvPr>
        </p:nvSpPr>
        <p:spPr/>
        <p:txBody>
          <a:bodyPr/>
          <a:lstStyle/>
          <a:p>
            <a:endParaRPr lang="en-US"/>
          </a:p>
        </p:txBody>
      </p:sp>
      <p:pic>
        <p:nvPicPr>
          <p:cNvPr id="9" name="Picture 8" descr="VDOE LOGO">
            <a:extLst>
              <a:ext uri="{FF2B5EF4-FFF2-40B4-BE49-F238E27FC236}">
                <a16:creationId xmlns:a16="http://schemas.microsoft.com/office/drawing/2014/main" id="{C57264E4-1543-EF49-B280-9D8B3A43B8F7}"/>
              </a:ext>
            </a:extLst>
          </p:cNvPr>
          <p:cNvPicPr>
            <a:picLocks noChangeAspect="1"/>
          </p:cNvPicPr>
          <p:nvPr userDrawn="1"/>
        </p:nvPicPr>
        <p:blipFill>
          <a:blip r:embed="rId2"/>
          <a:stretch>
            <a:fillRect/>
          </a:stretch>
        </p:blipFill>
        <p:spPr>
          <a:xfrm>
            <a:off x="9729374" y="6116638"/>
            <a:ext cx="2462625" cy="820875"/>
          </a:xfrm>
          <a:prstGeom prst="rect">
            <a:avLst/>
          </a:prstGeom>
        </p:spPr>
      </p:pic>
      <p:sp>
        <p:nvSpPr>
          <p:cNvPr id="10"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tx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58267821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 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3047-276D-7B4B-8EC1-868BD0A3EB10}"/>
              </a:ext>
            </a:extLst>
          </p:cNvPr>
          <p:cNvSpPr>
            <a:spLocks noGrp="1"/>
          </p:cNvSpPr>
          <p:nvPr>
            <p:ph type="title" hasCustomPrompt="1"/>
          </p:nvPr>
        </p:nvSpPr>
        <p:spPr>
          <a:xfrm>
            <a:off x="831850" y="1709738"/>
            <a:ext cx="10515600" cy="2852737"/>
          </a:xfrm>
        </p:spPr>
        <p:txBody>
          <a:bodyPr anchor="b">
            <a:normAutofit/>
          </a:bodyPr>
          <a:lstStyle>
            <a:lvl1pPr>
              <a:defRPr sz="50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A33CC05-4285-424F-B45C-6F03D93B683F}"/>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09812F-6681-B242-8680-A05F6FD61D3D}"/>
              </a:ext>
            </a:extLst>
          </p:cNvPr>
          <p:cNvSpPr>
            <a:spLocks noGrp="1"/>
          </p:cNvSpPr>
          <p:nvPr>
            <p:ph type="dt" sz="half" idx="10"/>
          </p:nvPr>
        </p:nvSpPr>
        <p:spPr>
          <a:xfrm>
            <a:off x="8267474" y="6356350"/>
            <a:ext cx="1373087" cy="365125"/>
          </a:xfrm>
        </p:spPr>
        <p:txBody>
          <a:bodyPr/>
          <a:lstStyle/>
          <a:p>
            <a:fld id="{FE1FCC2E-46C5-4045-A40D-F1B910B5E24A}" type="datetime1">
              <a:rPr lang="en-US" smtClean="0"/>
              <a:t>8/16/2021</a:t>
            </a:fld>
            <a:endParaRPr lang="en-US"/>
          </a:p>
        </p:txBody>
      </p:sp>
      <p:sp>
        <p:nvSpPr>
          <p:cNvPr id="5" name="Footer Placeholder 4">
            <a:extLst>
              <a:ext uri="{FF2B5EF4-FFF2-40B4-BE49-F238E27FC236}">
                <a16:creationId xmlns:a16="http://schemas.microsoft.com/office/drawing/2014/main" id="{686AF7FF-3FC7-D446-B3F8-3105126EA474}"/>
              </a:ext>
            </a:extLst>
          </p:cNvPr>
          <p:cNvSpPr>
            <a:spLocks noGrp="1"/>
          </p:cNvSpPr>
          <p:nvPr>
            <p:ph type="ftr" sz="quarter" idx="11"/>
          </p:nvPr>
        </p:nvSpPr>
        <p:spPr/>
        <p:txBody>
          <a:bodyPr/>
          <a:lstStyle/>
          <a:p>
            <a:endParaRPr lang="en-US"/>
          </a:p>
        </p:txBody>
      </p:sp>
      <p:pic>
        <p:nvPicPr>
          <p:cNvPr id="8" name="Picture 7" descr="VDOE LOGO">
            <a:extLst>
              <a:ext uri="{FF2B5EF4-FFF2-40B4-BE49-F238E27FC236}">
                <a16:creationId xmlns:a16="http://schemas.microsoft.com/office/drawing/2014/main" id="{5F227AE2-8874-7A40-9831-19C57F464528}"/>
              </a:ext>
            </a:extLst>
          </p:cNvPr>
          <p:cNvPicPr>
            <a:picLocks noChangeAspect="1"/>
          </p:cNvPicPr>
          <p:nvPr userDrawn="1"/>
        </p:nvPicPr>
        <p:blipFill>
          <a:blip r:embed="rId2">
            <a:biLevel thresh="50000"/>
            <a:extLst>
              <a:ext uri="{BEBA8EAE-BF5A-486C-A8C5-ECC9F3942E4B}">
                <a14:imgProps xmlns:a14="http://schemas.microsoft.com/office/drawing/2010/main">
                  <a14:imgLayer r:embed="rId3">
                    <a14:imgEffect>
                      <a14:colorTemperature colorTemp="4161"/>
                    </a14:imgEffect>
                    <a14:imgEffect>
                      <a14:saturation sat="0"/>
                    </a14:imgEffect>
                  </a14:imgLayer>
                </a14:imgProps>
              </a:ext>
            </a:extLst>
          </a:blip>
          <a:stretch>
            <a:fillRect/>
          </a:stretch>
        </p:blipFill>
        <p:spPr>
          <a:xfrm>
            <a:off x="9622340" y="6089650"/>
            <a:ext cx="2531806" cy="843935"/>
          </a:xfrm>
          <a:prstGeom prst="rect">
            <a:avLst/>
          </a:prstGeom>
        </p:spPr>
      </p:pic>
      <p:sp>
        <p:nvSpPr>
          <p:cNvPr id="10"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tx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300393411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6C33-E047-8042-B9FD-EEA89DEE0139}"/>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FC93FE7-9A64-794B-B4F1-97A19EA9E9BE}"/>
              </a:ext>
            </a:extLst>
          </p:cNvPr>
          <p:cNvSpPr>
            <a:spLocks noGrp="1"/>
          </p:cNvSpPr>
          <p:nvPr>
            <p:ph sz="half" idx="1"/>
          </p:nvPr>
        </p:nvSpPr>
        <p:spPr>
          <a:xfrm>
            <a:off x="838200" y="2027581"/>
            <a:ext cx="5181600" cy="41493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F474B55-E1F1-3B4A-ABC6-A4E955E28526}"/>
              </a:ext>
            </a:extLst>
          </p:cNvPr>
          <p:cNvSpPr>
            <a:spLocks noGrp="1"/>
          </p:cNvSpPr>
          <p:nvPr>
            <p:ph sz="half" idx="2"/>
          </p:nvPr>
        </p:nvSpPr>
        <p:spPr>
          <a:xfrm>
            <a:off x="6172200" y="2027581"/>
            <a:ext cx="5181600" cy="41493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B902E4F-B545-794E-A7DA-C4DB4113AF97}"/>
              </a:ext>
            </a:extLst>
          </p:cNvPr>
          <p:cNvSpPr>
            <a:spLocks noGrp="1"/>
          </p:cNvSpPr>
          <p:nvPr>
            <p:ph type="dt" sz="half" idx="10"/>
          </p:nvPr>
        </p:nvSpPr>
        <p:spPr/>
        <p:txBody>
          <a:bodyPr/>
          <a:lstStyle/>
          <a:p>
            <a:fld id="{3EBAAB43-067E-4638-80E7-ED5B81B437D6}" type="datetime1">
              <a:rPr lang="en-US" smtClean="0"/>
              <a:t>8/16/2021</a:t>
            </a:fld>
            <a:endParaRPr lang="en-US"/>
          </a:p>
        </p:txBody>
      </p:sp>
      <p:sp>
        <p:nvSpPr>
          <p:cNvPr id="6" name="Footer Placeholder 5">
            <a:extLst>
              <a:ext uri="{FF2B5EF4-FFF2-40B4-BE49-F238E27FC236}">
                <a16:creationId xmlns:a16="http://schemas.microsoft.com/office/drawing/2014/main" id="{AD2F9B49-F6CF-B045-A923-F32066B633EB}"/>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418775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07E-7C7E-B547-85FD-31EA3032136A}"/>
              </a:ext>
            </a:extLst>
          </p:cNvPr>
          <p:cNvSpPr>
            <a:spLocks noGrp="1"/>
          </p:cNvSpPr>
          <p:nvPr>
            <p:ph type="title" hasCustomPrompt="1"/>
          </p:nvPr>
        </p:nvSpPr>
        <p:spPr>
          <a:xfrm>
            <a:off x="839788" y="1325563"/>
            <a:ext cx="10515600" cy="36512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F3823DEE-DD0F-CD41-AB02-3601C77041E9}"/>
              </a:ext>
            </a:extLst>
          </p:cNvPr>
          <p:cNvSpPr>
            <a:spLocks noGrp="1"/>
          </p:cNvSpPr>
          <p:nvPr>
            <p:ph type="body" idx="1" hasCustomPrompt="1"/>
          </p:nvPr>
        </p:nvSpPr>
        <p:spPr>
          <a:xfrm>
            <a:off x="839788" y="1857375"/>
            <a:ext cx="5157787" cy="895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83D6200-416C-4347-9D0F-06E7BB0B7F9D}"/>
              </a:ext>
            </a:extLst>
          </p:cNvPr>
          <p:cNvSpPr>
            <a:spLocks noGrp="1"/>
          </p:cNvSpPr>
          <p:nvPr>
            <p:ph sz="half" idx="2"/>
          </p:nvPr>
        </p:nvSpPr>
        <p:spPr>
          <a:xfrm>
            <a:off x="839788" y="2832651"/>
            <a:ext cx="5157787" cy="33570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8A05453-E146-5E40-BFA4-6C0D1771F6F2}"/>
              </a:ext>
            </a:extLst>
          </p:cNvPr>
          <p:cNvSpPr>
            <a:spLocks noGrp="1"/>
          </p:cNvSpPr>
          <p:nvPr>
            <p:ph type="body" sz="quarter" idx="3" hasCustomPrompt="1"/>
          </p:nvPr>
        </p:nvSpPr>
        <p:spPr>
          <a:xfrm>
            <a:off x="6172200" y="1857373"/>
            <a:ext cx="5183188" cy="895763"/>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72C7AAB-57E5-A244-A9E2-9BB60A0866B2}"/>
              </a:ext>
            </a:extLst>
          </p:cNvPr>
          <p:cNvSpPr>
            <a:spLocks noGrp="1"/>
          </p:cNvSpPr>
          <p:nvPr>
            <p:ph sz="quarter" idx="4"/>
          </p:nvPr>
        </p:nvSpPr>
        <p:spPr>
          <a:xfrm>
            <a:off x="6172200" y="2832651"/>
            <a:ext cx="5183188" cy="33570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A939773-C6DB-8744-9611-FD786BDF6DEB}"/>
              </a:ext>
            </a:extLst>
          </p:cNvPr>
          <p:cNvSpPr>
            <a:spLocks noGrp="1"/>
          </p:cNvSpPr>
          <p:nvPr>
            <p:ph type="dt" sz="half" idx="10"/>
          </p:nvPr>
        </p:nvSpPr>
        <p:spPr/>
        <p:txBody>
          <a:bodyPr/>
          <a:lstStyle/>
          <a:p>
            <a:fld id="{6A2C5298-69E8-46E0-80CA-56555E88CA91}" type="datetime1">
              <a:rPr lang="en-US" smtClean="0"/>
              <a:t>8/16/2021</a:t>
            </a:fld>
            <a:endParaRPr lang="en-US"/>
          </a:p>
        </p:txBody>
      </p:sp>
      <p:sp>
        <p:nvSpPr>
          <p:cNvPr id="8" name="Footer Placeholder 7">
            <a:extLst>
              <a:ext uri="{FF2B5EF4-FFF2-40B4-BE49-F238E27FC236}">
                <a16:creationId xmlns:a16="http://schemas.microsoft.com/office/drawing/2014/main" id="{B5D21116-DE87-5D4D-9156-D18A0F548C21}"/>
              </a:ext>
            </a:extLst>
          </p:cNvPr>
          <p:cNvSpPr>
            <a:spLocks noGrp="1"/>
          </p:cNvSpPr>
          <p:nvPr>
            <p:ph type="ftr" sz="quarter" idx="11"/>
          </p:nvPr>
        </p:nvSpPr>
        <p:spPr/>
        <p:txBody>
          <a:bodyPr/>
          <a:lstStyle/>
          <a:p>
            <a:endParaRPr lang="en-US"/>
          </a:p>
        </p:txBody>
      </p:sp>
      <p:sp>
        <p:nvSpPr>
          <p:cNvPr id="11" name="Slide Number Placeholder 5">
            <a:extLst>
              <a:ext uri="{FF2B5EF4-FFF2-40B4-BE49-F238E27FC236}">
                <a16:creationId xmlns:a16="http://schemas.microsoft.com/office/drawing/2014/main" id="{A007AF6F-269C-7C47-8A86-3F20A3EB87BD}"/>
              </a:ext>
            </a:extLst>
          </p:cNvPr>
          <p:cNvSpPr>
            <a:spLocks noGrp="1"/>
          </p:cNvSpPr>
          <p:nvPr>
            <p:ph type="sldNum" sz="quarter" idx="12"/>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425529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F210-A759-0846-8760-CEF7526727E0}"/>
              </a:ext>
            </a:extLst>
          </p:cNvPr>
          <p:cNvSpPr>
            <a:spLocks noGrp="1"/>
          </p:cNvSpPr>
          <p:nvPr>
            <p:ph type="title" hasCustomPrompt="1"/>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5E47EAE-B3E1-914A-A9EA-B67F2957269E}"/>
              </a:ext>
            </a:extLst>
          </p:cNvPr>
          <p:cNvSpPr>
            <a:spLocks noGrp="1"/>
          </p:cNvSpPr>
          <p:nvPr>
            <p:ph type="dt" sz="half" idx="10"/>
          </p:nvPr>
        </p:nvSpPr>
        <p:spPr/>
        <p:txBody>
          <a:bodyPr/>
          <a:lstStyle/>
          <a:p>
            <a:fld id="{84BD39D1-5C89-4375-9B43-D6ACF1B1054D}" type="datetime1">
              <a:rPr lang="en-US" smtClean="0"/>
              <a:t>8/16/2021</a:t>
            </a:fld>
            <a:endParaRPr lang="en-US"/>
          </a:p>
        </p:txBody>
      </p:sp>
      <p:sp>
        <p:nvSpPr>
          <p:cNvPr id="4" name="Footer Placeholder 3">
            <a:extLst>
              <a:ext uri="{FF2B5EF4-FFF2-40B4-BE49-F238E27FC236}">
                <a16:creationId xmlns:a16="http://schemas.microsoft.com/office/drawing/2014/main" id="{345CF8E0-6DD4-E04A-BADF-0BFE189121F0}"/>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119726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F960C6-7F4A-744C-BF8F-8A2C51F8F9CC}"/>
              </a:ext>
            </a:extLst>
          </p:cNvPr>
          <p:cNvSpPr>
            <a:spLocks noGrp="1"/>
          </p:cNvSpPr>
          <p:nvPr>
            <p:ph type="dt" sz="half" idx="10"/>
          </p:nvPr>
        </p:nvSpPr>
        <p:spPr/>
        <p:txBody>
          <a:bodyPr/>
          <a:lstStyle/>
          <a:p>
            <a:fld id="{F134217A-EBF1-4BDB-A5D9-8C2B42A9A528}" type="datetime1">
              <a:rPr lang="en-US" smtClean="0"/>
              <a:t>8/16/2021</a:t>
            </a:fld>
            <a:endParaRPr lang="en-US"/>
          </a:p>
        </p:txBody>
      </p:sp>
      <p:sp>
        <p:nvSpPr>
          <p:cNvPr id="3" name="Footer Placeholder 2">
            <a:extLst>
              <a:ext uri="{FF2B5EF4-FFF2-40B4-BE49-F238E27FC236}">
                <a16:creationId xmlns:a16="http://schemas.microsoft.com/office/drawing/2014/main" id="{3C09D876-0C7E-B749-BD85-0976334DB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31212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B1A88-AFE8-A54C-B51A-2D647978F1BB}"/>
              </a:ext>
            </a:extLst>
          </p:cNvPr>
          <p:cNvSpPr>
            <a:spLocks noGrp="1"/>
          </p:cNvSpPr>
          <p:nvPr>
            <p:ph type="title" hasCustomPrompt="1"/>
          </p:nvPr>
        </p:nvSpPr>
        <p:spPr>
          <a:xfrm>
            <a:off x="836612" y="1311965"/>
            <a:ext cx="3932237" cy="1421296"/>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FC7F50-58AA-DF45-B32D-87AE2232A740}"/>
              </a:ext>
            </a:extLst>
          </p:cNvPr>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7BEC63D-5DB8-2549-A6DC-3AE4FFC8287B}"/>
              </a:ext>
            </a:extLst>
          </p:cNvPr>
          <p:cNvSpPr>
            <a:spLocks noGrp="1"/>
          </p:cNvSpPr>
          <p:nvPr>
            <p:ph type="body" sz="half" idx="2"/>
          </p:nvPr>
        </p:nvSpPr>
        <p:spPr>
          <a:xfrm>
            <a:off x="839788" y="2822712"/>
            <a:ext cx="3932237" cy="30462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EBDF3F-63C7-194E-90BB-2FFE901799F1}"/>
              </a:ext>
            </a:extLst>
          </p:cNvPr>
          <p:cNvSpPr>
            <a:spLocks noGrp="1"/>
          </p:cNvSpPr>
          <p:nvPr>
            <p:ph type="dt" sz="half" idx="10"/>
          </p:nvPr>
        </p:nvSpPr>
        <p:spPr/>
        <p:txBody>
          <a:bodyPr/>
          <a:lstStyle/>
          <a:p>
            <a:fld id="{26C31679-21CD-4D12-A8DD-1C4ED052CE80}" type="datetime1">
              <a:rPr lang="en-US" smtClean="0"/>
              <a:t>8/16/2021</a:t>
            </a:fld>
            <a:endParaRPr lang="en-US"/>
          </a:p>
        </p:txBody>
      </p:sp>
      <p:sp>
        <p:nvSpPr>
          <p:cNvPr id="6" name="Footer Placeholder 5">
            <a:extLst>
              <a:ext uri="{FF2B5EF4-FFF2-40B4-BE49-F238E27FC236}">
                <a16:creationId xmlns:a16="http://schemas.microsoft.com/office/drawing/2014/main" id="{B3B007A3-0D7A-FE4A-BD36-A3814A97725C}"/>
              </a:ext>
            </a:extLst>
          </p:cNvPr>
          <p:cNvSpPr>
            <a:spLocks noGrp="1"/>
          </p:cNvSpPr>
          <p:nvPr>
            <p:ph type="ftr" sz="quarter" idx="11"/>
          </p:nvPr>
        </p:nvSpPr>
        <p:spPr/>
        <p:txBody>
          <a:bodyPr/>
          <a:lstStyle/>
          <a:p>
            <a:endParaRPr lang="en-US"/>
          </a:p>
        </p:txBody>
      </p:sp>
      <p:sp>
        <p:nvSpPr>
          <p:cNvPr id="9"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2609498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0FAC-A966-EB40-B718-B36C3AA431C9}"/>
              </a:ext>
            </a:extLst>
          </p:cNvPr>
          <p:cNvSpPr>
            <a:spLocks noGrp="1"/>
          </p:cNvSpPr>
          <p:nvPr>
            <p:ph type="title" hasCustomPrompt="1"/>
          </p:nvPr>
        </p:nvSpPr>
        <p:spPr>
          <a:xfrm>
            <a:off x="836612" y="1113182"/>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10CA688B-0B10-5347-AC86-08C5918FC0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F3FAED0-9BFB-F945-9335-961186608DB2}"/>
              </a:ext>
            </a:extLst>
          </p:cNvPr>
          <p:cNvSpPr>
            <a:spLocks noGrp="1"/>
          </p:cNvSpPr>
          <p:nvPr>
            <p:ph type="body" sz="half" idx="2"/>
          </p:nvPr>
        </p:nvSpPr>
        <p:spPr>
          <a:xfrm>
            <a:off x="839788" y="2822713"/>
            <a:ext cx="3932237" cy="30462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80F83F-0B12-314D-A137-CCE170591F6F}"/>
              </a:ext>
            </a:extLst>
          </p:cNvPr>
          <p:cNvSpPr>
            <a:spLocks noGrp="1"/>
          </p:cNvSpPr>
          <p:nvPr>
            <p:ph type="dt" sz="half" idx="10"/>
          </p:nvPr>
        </p:nvSpPr>
        <p:spPr/>
        <p:txBody>
          <a:bodyPr/>
          <a:lstStyle/>
          <a:p>
            <a:fld id="{D1D39644-4833-439E-97BC-37F97AF28D7B}" type="datetime1">
              <a:rPr lang="en-US" smtClean="0"/>
              <a:t>8/16/2021</a:t>
            </a:fld>
            <a:endParaRPr lang="en-US"/>
          </a:p>
        </p:txBody>
      </p:sp>
      <p:sp>
        <p:nvSpPr>
          <p:cNvPr id="6" name="Footer Placeholder 5">
            <a:extLst>
              <a:ext uri="{FF2B5EF4-FFF2-40B4-BE49-F238E27FC236}">
                <a16:creationId xmlns:a16="http://schemas.microsoft.com/office/drawing/2014/main" id="{ABB1EA84-6206-0348-B9EE-477BCC9EE318}"/>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2194300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4DA29478-D789-7E49-BD5B-06E1A0D073F1}"/>
              </a:ext>
            </a:extLst>
          </p:cNvPr>
          <p:cNvPicPr>
            <a:picLocks noChangeAspect="1"/>
          </p:cNvPicPr>
          <p:nvPr userDrawn="1"/>
        </p:nvPicPr>
        <p:blipFill>
          <a:blip r:embed="rId2"/>
          <a:stretch>
            <a:fillRect/>
          </a:stretch>
        </p:blipFill>
        <p:spPr>
          <a:xfrm rot="5400000">
            <a:off x="2667000" y="-2666998"/>
            <a:ext cx="6858000" cy="12192000"/>
          </a:xfrm>
          <a:prstGeom prst="rect">
            <a:avLst/>
          </a:prstGeom>
        </p:spPr>
      </p:pic>
      <p:sp>
        <p:nvSpPr>
          <p:cNvPr id="2" name="Title 1">
            <a:extLst>
              <a:ext uri="{FF2B5EF4-FFF2-40B4-BE49-F238E27FC236}">
                <a16:creationId xmlns:a16="http://schemas.microsoft.com/office/drawing/2014/main" id="{E22C7536-2E25-2F45-9661-BB75AE31D1F6}"/>
              </a:ext>
            </a:extLst>
          </p:cNvPr>
          <p:cNvSpPr>
            <a:spLocks noGrp="1"/>
          </p:cNvSpPr>
          <p:nvPr>
            <p:ph type="title" hasCustomPrompt="1"/>
          </p:nvPr>
        </p:nvSpPr>
        <p:spPr>
          <a:xfrm>
            <a:off x="838200" y="1214160"/>
            <a:ext cx="10515600" cy="882995"/>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C2D02BC5-43A8-0F44-A88C-BAC7C865BC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541D-046D-E646-8667-7861921E09CE}"/>
              </a:ext>
            </a:extLst>
          </p:cNvPr>
          <p:cNvSpPr>
            <a:spLocks noGrp="1"/>
          </p:cNvSpPr>
          <p:nvPr>
            <p:ph type="dt" sz="half" idx="10"/>
          </p:nvPr>
        </p:nvSpPr>
        <p:spPr/>
        <p:txBody>
          <a:bodyPr/>
          <a:lstStyle/>
          <a:p>
            <a:fld id="{AF3BACDC-3CA1-4E14-9D8E-204980EA34F2}" type="datetime1">
              <a:rPr lang="en-US" smtClean="0"/>
              <a:t>8/16/2021</a:t>
            </a:fld>
            <a:endParaRPr lang="en-US"/>
          </a:p>
        </p:txBody>
      </p:sp>
      <p:sp>
        <p:nvSpPr>
          <p:cNvPr id="5" name="Footer Placeholder 4">
            <a:extLst>
              <a:ext uri="{FF2B5EF4-FFF2-40B4-BE49-F238E27FC236}">
                <a16:creationId xmlns:a16="http://schemas.microsoft.com/office/drawing/2014/main" id="{7BE8590C-D18E-7C45-B268-C1357BA4EE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12B81-246B-EE4E-9D91-3137518F6F2D}"/>
              </a:ext>
            </a:extLst>
          </p:cNvPr>
          <p:cNvSpPr>
            <a:spLocks noGrp="1"/>
          </p:cNvSpPr>
          <p:nvPr>
            <p:ph type="sldNum" sz="quarter" idx="12"/>
          </p:nvPr>
        </p:nvSpPr>
        <p:spPr>
          <a:xfrm>
            <a:off x="8610600" y="6356350"/>
            <a:ext cx="1011740" cy="365125"/>
          </a:xfrm>
        </p:spPr>
        <p:txBody>
          <a:bodyPr/>
          <a:lstStyle/>
          <a:p>
            <a:fld id="{25E842EE-07A5-BF42-B259-F0753968FB43}" type="slidenum">
              <a:rPr lang="en-US" smtClean="0"/>
              <a:t>‹#›</a:t>
            </a:fld>
            <a:endParaRPr lang="en-US"/>
          </a:p>
        </p:txBody>
      </p:sp>
    </p:spTree>
    <p:extLst>
      <p:ext uri="{BB962C8B-B14F-4D97-AF65-F5344CB8AC3E}">
        <p14:creationId xmlns:p14="http://schemas.microsoft.com/office/powerpoint/2010/main" val="173358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30F18E15-629C-2E45-9C9D-C7FC94F31FB1}"/>
              </a:ext>
            </a:extLst>
          </p:cNvPr>
          <p:cNvPicPr>
            <a:picLocks noChangeAspect="1"/>
          </p:cNvPicPr>
          <p:nvPr userDrawn="1"/>
        </p:nvPicPr>
        <p:blipFill>
          <a:blip r:embed="rId2"/>
          <a:stretch>
            <a:fillRect/>
          </a:stretch>
        </p:blipFill>
        <p:spPr>
          <a:xfrm rot="5400000">
            <a:off x="2667000" y="-2666998"/>
            <a:ext cx="6858001" cy="12192002"/>
          </a:xfrm>
          <a:prstGeom prst="rect">
            <a:avLst/>
          </a:prstGeom>
        </p:spPr>
      </p:pic>
      <p:sp>
        <p:nvSpPr>
          <p:cNvPr id="2" name="Vertical Title 1">
            <a:extLst>
              <a:ext uri="{FF2B5EF4-FFF2-40B4-BE49-F238E27FC236}">
                <a16:creationId xmlns:a16="http://schemas.microsoft.com/office/drawing/2014/main" id="{BD3CCD4F-E8A2-CD4A-8502-87185309A2B5}"/>
              </a:ext>
            </a:extLst>
          </p:cNvPr>
          <p:cNvSpPr>
            <a:spLocks noGrp="1"/>
          </p:cNvSpPr>
          <p:nvPr>
            <p:ph type="title" orient="vert" hasCustomPrompt="1"/>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6AF95DD-0E52-554A-BB8B-00B1FD995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471DC-CACF-994C-A9F6-F80360817877}"/>
              </a:ext>
            </a:extLst>
          </p:cNvPr>
          <p:cNvSpPr>
            <a:spLocks noGrp="1"/>
          </p:cNvSpPr>
          <p:nvPr>
            <p:ph type="dt" sz="half" idx="10"/>
          </p:nvPr>
        </p:nvSpPr>
        <p:spPr/>
        <p:txBody>
          <a:bodyPr/>
          <a:lstStyle/>
          <a:p>
            <a:fld id="{B7211ABD-92D8-4732-87BB-0B10E5C9F479}" type="datetime1">
              <a:rPr lang="en-US" smtClean="0"/>
              <a:t>8/16/2021</a:t>
            </a:fld>
            <a:endParaRPr lang="en-US"/>
          </a:p>
        </p:txBody>
      </p:sp>
      <p:sp>
        <p:nvSpPr>
          <p:cNvPr id="5" name="Footer Placeholder 4">
            <a:extLst>
              <a:ext uri="{FF2B5EF4-FFF2-40B4-BE49-F238E27FC236}">
                <a16:creationId xmlns:a16="http://schemas.microsoft.com/office/drawing/2014/main" id="{B07BC845-AD43-F143-AD7E-C9DCC6461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A7573-B410-BF4A-9E0C-4619F1313732}"/>
              </a:ext>
            </a:extLst>
          </p:cNvPr>
          <p:cNvSpPr>
            <a:spLocks noGrp="1"/>
          </p:cNvSpPr>
          <p:nvPr>
            <p:ph type="sldNum" sz="quarter" idx="12"/>
          </p:nvPr>
        </p:nvSpPr>
        <p:spPr>
          <a:xfrm>
            <a:off x="8610600" y="6356350"/>
            <a:ext cx="1011740" cy="365125"/>
          </a:xfrm>
        </p:spPr>
        <p:txBody>
          <a:bodyPr/>
          <a:lstStyle/>
          <a:p>
            <a:fld id="{25E842EE-07A5-BF42-B259-F0753968FB43}" type="slidenum">
              <a:rPr lang="en-US" smtClean="0"/>
              <a:t>‹#›</a:t>
            </a:fld>
            <a:endParaRPr lang="en-US"/>
          </a:p>
        </p:txBody>
      </p:sp>
    </p:spTree>
    <p:extLst>
      <p:ext uri="{BB962C8B-B14F-4D97-AF65-F5344CB8AC3E}">
        <p14:creationId xmlns:p14="http://schemas.microsoft.com/office/powerpoint/2010/main" val="1109965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53AB0E-A9BC-604D-8351-C5AA74114405}"/>
              </a:ext>
            </a:extLst>
          </p:cNvPr>
          <p:cNvSpPr>
            <a:spLocks noGrp="1"/>
          </p:cNvSpPr>
          <p:nvPr>
            <p:ph type="title"/>
          </p:nvPr>
        </p:nvSpPr>
        <p:spPr>
          <a:xfrm>
            <a:off x="838200" y="1144587"/>
            <a:ext cx="10515600" cy="88299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969AE-B29A-1B40-B153-8430374BD150}"/>
              </a:ext>
            </a:extLst>
          </p:cNvPr>
          <p:cNvSpPr>
            <a:spLocks noGrp="1"/>
          </p:cNvSpPr>
          <p:nvPr>
            <p:ph type="body" idx="1"/>
          </p:nvPr>
        </p:nvSpPr>
        <p:spPr>
          <a:xfrm>
            <a:off x="838200" y="2246243"/>
            <a:ext cx="10515600" cy="3930719"/>
          </a:xfrm>
          <a:prstGeom prst="rect">
            <a:avLst/>
          </a:prstGeom>
          <a:ln>
            <a:no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FCA7ED8-273B-C149-B525-6793764CF7DE}"/>
              </a:ext>
            </a:extLst>
          </p:cNvPr>
          <p:cNvSpPr>
            <a:spLocks noGrp="1"/>
          </p:cNvSpPr>
          <p:nvPr>
            <p:ph type="dt" sz="half" idx="2"/>
          </p:nvPr>
        </p:nvSpPr>
        <p:spPr>
          <a:xfrm>
            <a:off x="8967439" y="603391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952F5-166A-4811-85E5-DF9D288D93C7}" type="datetime1">
              <a:rPr lang="en-US" smtClean="0"/>
              <a:t>8/16/2021</a:t>
            </a:fld>
            <a:endParaRPr lang="en-US" dirty="0"/>
          </a:p>
        </p:txBody>
      </p:sp>
      <p:sp>
        <p:nvSpPr>
          <p:cNvPr id="5" name="Footer Placeholder 4">
            <a:extLst>
              <a:ext uri="{FF2B5EF4-FFF2-40B4-BE49-F238E27FC236}">
                <a16:creationId xmlns:a16="http://schemas.microsoft.com/office/drawing/2014/main" id="{322E0AB7-5C2B-F248-A0F3-AE0DF36BF3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07AF6F-269C-7C47-8A86-3F20A3EB87BD}"/>
              </a:ext>
            </a:extLst>
          </p:cNvPr>
          <p:cNvSpPr>
            <a:spLocks noGrp="1"/>
          </p:cNvSpPr>
          <p:nvPr>
            <p:ph type="sldNum" sz="quarter" idx="4"/>
          </p:nvPr>
        </p:nvSpPr>
        <p:spPr>
          <a:xfrm>
            <a:off x="481361" y="6255989"/>
            <a:ext cx="2743200" cy="365125"/>
          </a:xfrm>
          <a:prstGeom prst="rect">
            <a:avLst/>
          </a:prstGeom>
        </p:spPr>
        <p:txBody>
          <a:bodyPr vert="horz" lIns="91440" tIns="45720" rIns="91440" bIns="45720" rtlCol="0" anchor="ctr"/>
          <a:lstStyle>
            <a:lvl1pPr algn="l">
              <a:defRPr sz="1200">
                <a:solidFill>
                  <a:schemeClr val="bg1"/>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740721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C22536"/>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b="1" kern="1200" baseline="0" dirty="0" smtClean="0">
          <a:ln>
            <a:noFill/>
          </a:ln>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1" kern="1200">
          <a:solidFill>
            <a:schemeClr val="accent5"/>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248">
          <p15:clr>
            <a:srgbClr val="F26B43"/>
          </p15:clr>
        </p15:guide>
        <p15:guide id="2" pos="72">
          <p15:clr>
            <a:srgbClr val="F26B43"/>
          </p15:clr>
        </p15:guide>
        <p15:guide id="3" pos="7608">
          <p15:clr>
            <a:srgbClr val="F26B43"/>
          </p15:clr>
        </p15:guide>
        <p15:guide id="4" orient="horz" pos="7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3464-568F-1A4D-8035-179BE6C25CD7}"/>
              </a:ext>
            </a:extLst>
          </p:cNvPr>
          <p:cNvSpPr>
            <a:spLocks noGrp="1"/>
          </p:cNvSpPr>
          <p:nvPr>
            <p:ph type="title"/>
          </p:nvPr>
        </p:nvSpPr>
        <p:spPr/>
        <p:txBody>
          <a:bodyPr>
            <a:normAutofit/>
          </a:bodyPr>
          <a:lstStyle/>
          <a:p>
            <a:r>
              <a:rPr lang="en-US" dirty="0" smtClean="0"/>
              <a:t>COMPLYING WITH HB145/SB161 (2020)</a:t>
            </a:r>
            <a:endParaRPr lang="en-US" dirty="0"/>
          </a:p>
        </p:txBody>
      </p:sp>
      <p:sp>
        <p:nvSpPr>
          <p:cNvPr id="3" name="Content Placeholder 2">
            <a:extLst>
              <a:ext uri="{FF2B5EF4-FFF2-40B4-BE49-F238E27FC236}">
                <a16:creationId xmlns:a16="http://schemas.microsoft.com/office/drawing/2014/main" id="{36E2D0F2-5017-F549-81E7-02FFFCEAFDE9}"/>
              </a:ext>
            </a:extLst>
          </p:cNvPr>
          <p:cNvSpPr>
            <a:spLocks noGrp="1"/>
          </p:cNvSpPr>
          <p:nvPr>
            <p:ph idx="1"/>
          </p:nvPr>
        </p:nvSpPr>
        <p:spPr/>
        <p:txBody>
          <a:bodyPr>
            <a:normAutofit fontScale="92500"/>
          </a:bodyPr>
          <a:lstStyle/>
          <a:p>
            <a:r>
              <a:rPr lang="en-US" dirty="0" smtClean="0"/>
              <a:t>Requires local </a:t>
            </a:r>
            <a:r>
              <a:rPr lang="en-US" dirty="0"/>
              <a:t>school boards </a:t>
            </a:r>
            <a:r>
              <a:rPr lang="en-US" dirty="0" smtClean="0"/>
              <a:t>to adopt </a:t>
            </a:r>
            <a:r>
              <a:rPr lang="en-US" dirty="0"/>
              <a:t>policies on the treatment of transgender students that are consistent with, but may </a:t>
            </a:r>
            <a:r>
              <a:rPr lang="en-US" dirty="0" smtClean="0"/>
              <a:t>be more </a:t>
            </a:r>
            <a:r>
              <a:rPr lang="en-US" dirty="0"/>
              <a:t>comprehensive, than the model policies developed by </a:t>
            </a:r>
            <a:r>
              <a:rPr lang="en-US" dirty="0" smtClean="0"/>
              <a:t>Virginia Department of Education (VDOE). </a:t>
            </a:r>
          </a:p>
          <a:p>
            <a:pPr lvl="1"/>
            <a:r>
              <a:rPr lang="en-US" dirty="0" smtClean="0"/>
              <a:t>These </a:t>
            </a:r>
            <a:r>
              <a:rPr lang="en-US" dirty="0"/>
              <a:t>policies must </a:t>
            </a:r>
            <a:r>
              <a:rPr lang="en-US" dirty="0" smtClean="0"/>
              <a:t>be adopted </a:t>
            </a:r>
            <a:r>
              <a:rPr lang="en-US" dirty="0"/>
              <a:t>no later than the 2021-2022 school </a:t>
            </a:r>
            <a:r>
              <a:rPr lang="en-US" dirty="0" smtClean="0"/>
              <a:t>year.</a:t>
            </a:r>
          </a:p>
          <a:p>
            <a:endParaRPr lang="en-US" dirty="0" smtClean="0"/>
          </a:p>
          <a:p>
            <a:r>
              <a:rPr lang="en-US" dirty="0" smtClean="0"/>
              <a:t>The model policy document became effective on March 6, 2021 following a </a:t>
            </a:r>
            <a:r>
              <a:rPr lang="en-US" dirty="0" err="1" smtClean="0"/>
              <a:t>TownHall</a:t>
            </a:r>
            <a:r>
              <a:rPr lang="en-US" dirty="0" smtClean="0"/>
              <a:t> review process.</a:t>
            </a:r>
          </a:p>
          <a:p>
            <a:pPr lvl="1"/>
            <a:r>
              <a:rPr lang="en-US" dirty="0" smtClean="0"/>
              <a:t>This was announced via Superintendent’s </a:t>
            </a:r>
            <a:r>
              <a:rPr lang="en-US" dirty="0"/>
              <a:t>Memo #</a:t>
            </a:r>
            <a:r>
              <a:rPr lang="en-US" dirty="0" smtClean="0"/>
              <a:t>085-21 and the guidance is available on the Gender Diversity webpage.</a:t>
            </a:r>
          </a:p>
          <a:p>
            <a:endParaRPr lang="en-US" dirty="0"/>
          </a:p>
        </p:txBody>
      </p:sp>
      <p:sp>
        <p:nvSpPr>
          <p:cNvPr id="4" name="Slide Number Placeholder 3"/>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E842EE-07A5-BF42-B259-F0753968FB43}" type="slidenum">
              <a:rPr kumimoji="0" lang="en-US" sz="1200" b="0" i="0" u="none" strike="noStrike" kern="1200" cap="none" spc="0" normalizeH="0" baseline="0" noProof="0" smtClean="0">
                <a:ln>
                  <a:noFill/>
                </a:ln>
                <a:solidFill>
                  <a:prstClr val="white"/>
                </a:solidFill>
                <a:effectLst/>
                <a:uLnTx/>
                <a:uFillTx/>
                <a:latin typeface="Times New Roma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white"/>
              </a:solidFill>
              <a:effectLst/>
              <a:uLnTx/>
              <a:uFillTx/>
              <a:latin typeface="Times New Roman"/>
              <a:ea typeface="+mn-ea"/>
              <a:cs typeface="+mn-cs"/>
            </a:endParaRPr>
          </a:p>
        </p:txBody>
      </p:sp>
    </p:spTree>
    <p:extLst>
      <p:ext uri="{BB962C8B-B14F-4D97-AF65-F5344CB8AC3E}">
        <p14:creationId xmlns:p14="http://schemas.microsoft.com/office/powerpoint/2010/main" val="2323546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3464-568F-1A4D-8035-179BE6C25CD7}"/>
              </a:ext>
            </a:extLst>
          </p:cNvPr>
          <p:cNvSpPr>
            <a:spLocks noGrp="1"/>
          </p:cNvSpPr>
          <p:nvPr>
            <p:ph type="title"/>
          </p:nvPr>
        </p:nvSpPr>
        <p:spPr/>
        <p:txBody>
          <a:bodyPr>
            <a:normAutofit/>
          </a:bodyPr>
          <a:lstStyle/>
          <a:p>
            <a:r>
              <a:rPr lang="en-US" dirty="0" smtClean="0"/>
              <a:t>CLARIFYING REQUIREMENTS</a:t>
            </a:r>
            <a:endParaRPr lang="en-US" dirty="0"/>
          </a:p>
        </p:txBody>
      </p:sp>
      <p:sp>
        <p:nvSpPr>
          <p:cNvPr id="3" name="Content Placeholder 2">
            <a:extLst>
              <a:ext uri="{FF2B5EF4-FFF2-40B4-BE49-F238E27FC236}">
                <a16:creationId xmlns:a16="http://schemas.microsoft.com/office/drawing/2014/main" id="{36E2D0F2-5017-F549-81E7-02FFFCEAFDE9}"/>
              </a:ext>
            </a:extLst>
          </p:cNvPr>
          <p:cNvSpPr>
            <a:spLocks noGrp="1"/>
          </p:cNvSpPr>
          <p:nvPr>
            <p:ph idx="1"/>
          </p:nvPr>
        </p:nvSpPr>
        <p:spPr/>
        <p:txBody>
          <a:bodyPr>
            <a:normAutofit fontScale="85000" lnSpcReduction="20000"/>
          </a:bodyPr>
          <a:lstStyle/>
          <a:p>
            <a:r>
              <a:rPr lang="en-US" dirty="0"/>
              <a:t>Since this guidance was finalized: </a:t>
            </a:r>
          </a:p>
          <a:p>
            <a:pPr lvl="1"/>
            <a:r>
              <a:rPr lang="en-US" dirty="0"/>
              <a:t>The rulings made by the U.S. District and Appeals Courts on Grimm vs. Gloucester County School Board related to Title IX and sex discrimination were </a:t>
            </a:r>
            <a:r>
              <a:rPr lang="en-US" dirty="0" err="1"/>
              <a:t>uphheld</a:t>
            </a:r>
            <a:r>
              <a:rPr lang="en-US" dirty="0"/>
              <a:t>. </a:t>
            </a:r>
          </a:p>
          <a:p>
            <a:pPr lvl="1"/>
            <a:r>
              <a:rPr lang="en-US" dirty="0"/>
              <a:t>The Circuit Court in Lynchburg, Virginia has ruled that the recent complaint against VDOE’s model guidance lacked standing and was dismissed.</a:t>
            </a:r>
          </a:p>
          <a:p>
            <a:pPr lvl="1"/>
            <a:endParaRPr lang="en-US" dirty="0"/>
          </a:p>
          <a:p>
            <a:r>
              <a:rPr lang="en-US" dirty="0" smtClean="0"/>
              <a:t>VDOE’s </a:t>
            </a:r>
            <a:r>
              <a:rPr lang="en-US" dirty="0"/>
              <a:t>model policies extend beyond just compliance with nondiscrimination laws to cover matters related to student records, student privacy, bullying and harassment, dress codes, and participation in school activities, among </a:t>
            </a:r>
            <a:r>
              <a:rPr lang="en-US" dirty="0" smtClean="0"/>
              <a:t>others.</a:t>
            </a:r>
          </a:p>
          <a:p>
            <a:pPr lvl="1"/>
            <a:r>
              <a:rPr lang="en-US" dirty="0" smtClean="0"/>
              <a:t>Divisions were informed in Superintendent’s Memo #202-21 that nondiscrimination </a:t>
            </a:r>
            <a:r>
              <a:rPr lang="en-US" dirty="0"/>
              <a:t>policies alone may be insufficient to meet the full scope of this legal mandate.</a:t>
            </a:r>
          </a:p>
          <a:p>
            <a:pPr lvl="1"/>
            <a:endParaRPr lang="en-US" dirty="0"/>
          </a:p>
        </p:txBody>
      </p:sp>
      <p:sp>
        <p:nvSpPr>
          <p:cNvPr id="4" name="Slide Number Placeholder 3"/>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E842EE-07A5-BF42-B259-F0753968FB43}" type="slidenum">
              <a:rPr kumimoji="0" lang="en-US" sz="1200" b="0" i="0" u="none" strike="noStrike" kern="1200" cap="none" spc="0" normalizeH="0" baseline="0" noProof="0" smtClean="0">
                <a:ln>
                  <a:noFill/>
                </a:ln>
                <a:solidFill>
                  <a:prstClr val="white"/>
                </a:solidFill>
                <a:effectLst/>
                <a:uLnTx/>
                <a:uFillTx/>
                <a:latin typeface="Times New Roma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Times New Roman"/>
              <a:ea typeface="+mn-ea"/>
              <a:cs typeface="+mn-cs"/>
            </a:endParaRPr>
          </a:p>
        </p:txBody>
      </p:sp>
    </p:spTree>
    <p:extLst>
      <p:ext uri="{BB962C8B-B14F-4D97-AF65-F5344CB8AC3E}">
        <p14:creationId xmlns:p14="http://schemas.microsoft.com/office/powerpoint/2010/main" val="150463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3464-568F-1A4D-8035-179BE6C25CD7}"/>
              </a:ext>
            </a:extLst>
          </p:cNvPr>
          <p:cNvSpPr>
            <a:spLocks noGrp="1"/>
          </p:cNvSpPr>
          <p:nvPr>
            <p:ph type="title"/>
          </p:nvPr>
        </p:nvSpPr>
        <p:spPr/>
        <p:txBody>
          <a:bodyPr>
            <a:normAutofit/>
          </a:bodyPr>
          <a:lstStyle/>
          <a:p>
            <a:r>
              <a:rPr lang="en-US" dirty="0" smtClean="0"/>
              <a:t>PROMOTING COMPLIANCE</a:t>
            </a:r>
            <a:endParaRPr lang="en-US" dirty="0"/>
          </a:p>
        </p:txBody>
      </p:sp>
      <p:sp>
        <p:nvSpPr>
          <p:cNvPr id="3" name="Content Placeholder 2">
            <a:extLst>
              <a:ext uri="{FF2B5EF4-FFF2-40B4-BE49-F238E27FC236}">
                <a16:creationId xmlns:a16="http://schemas.microsoft.com/office/drawing/2014/main" id="{36E2D0F2-5017-F549-81E7-02FFFCEAFDE9}"/>
              </a:ext>
            </a:extLst>
          </p:cNvPr>
          <p:cNvSpPr>
            <a:spLocks noGrp="1"/>
          </p:cNvSpPr>
          <p:nvPr>
            <p:ph idx="1"/>
          </p:nvPr>
        </p:nvSpPr>
        <p:spPr/>
        <p:txBody>
          <a:bodyPr>
            <a:normAutofit fontScale="92500" lnSpcReduction="10000"/>
          </a:bodyPr>
          <a:lstStyle/>
          <a:p>
            <a:r>
              <a:rPr lang="en-US" dirty="0" smtClean="0"/>
              <a:t>In addition to clarifying bill requirements, Superintendent’s Memo #202-21 also provides information on the consequence of noncompliance.</a:t>
            </a:r>
            <a:endParaRPr lang="en-US" dirty="0"/>
          </a:p>
          <a:p>
            <a:pPr lvl="1"/>
            <a:r>
              <a:rPr lang="en-US" dirty="0"/>
              <a:t>L</a:t>
            </a:r>
            <a:r>
              <a:rPr lang="en-US" dirty="0" smtClean="0"/>
              <a:t>ocal </a:t>
            </a:r>
            <a:r>
              <a:rPr lang="en-US" dirty="0"/>
              <a:t>school boards must fulfill this directive in order to be in </a:t>
            </a:r>
            <a:r>
              <a:rPr lang="en-US" dirty="0" smtClean="0"/>
              <a:t>compliance with </a:t>
            </a:r>
            <a:r>
              <a:rPr lang="en-US" dirty="0"/>
              <a:t>state </a:t>
            </a:r>
            <a:r>
              <a:rPr lang="en-US" dirty="0" smtClean="0"/>
              <a:t>law or assume </a:t>
            </a:r>
            <a:r>
              <a:rPr lang="en-US" dirty="0"/>
              <a:t>all </a:t>
            </a:r>
            <a:r>
              <a:rPr lang="en-US" dirty="0" smtClean="0"/>
              <a:t>legal responsibility </a:t>
            </a:r>
            <a:r>
              <a:rPr lang="en-US" dirty="0"/>
              <a:t>for </a:t>
            </a:r>
            <a:r>
              <a:rPr lang="en-US" dirty="0" smtClean="0"/>
              <a:t>noncompliance.</a:t>
            </a:r>
          </a:p>
          <a:p>
            <a:pPr lvl="1"/>
            <a:r>
              <a:rPr lang="en-US" dirty="0" smtClean="0"/>
              <a:t>While </a:t>
            </a:r>
            <a:r>
              <a:rPr lang="en-US" dirty="0"/>
              <a:t>no state funding is tied to this legislative mandate, noncompliance may still be </a:t>
            </a:r>
            <a:r>
              <a:rPr lang="en-US" dirty="0" smtClean="0"/>
              <a:t>costly for </a:t>
            </a:r>
            <a:r>
              <a:rPr lang="en-US" dirty="0"/>
              <a:t>local school boards due to civil litigation or other associated </a:t>
            </a:r>
            <a:r>
              <a:rPr lang="en-US" dirty="0" smtClean="0"/>
              <a:t>liabilities.</a:t>
            </a:r>
          </a:p>
          <a:p>
            <a:pPr lvl="1"/>
            <a:r>
              <a:rPr lang="en-US" dirty="0" smtClean="0"/>
              <a:t>Section </a:t>
            </a:r>
            <a:r>
              <a:rPr lang="en-US" dirty="0"/>
              <a:t>22.1-87 </a:t>
            </a:r>
            <a:r>
              <a:rPr lang="en-US" dirty="0" smtClean="0"/>
              <a:t>of the </a:t>
            </a:r>
            <a:r>
              <a:rPr lang="en-US" dirty="0"/>
              <a:t>Code of Virginia does provide </a:t>
            </a:r>
            <a:r>
              <a:rPr lang="en-US" dirty="0" smtClean="0"/>
              <a:t>a means of legal recourse for parents or guardians aggrieved of local school board decisions.</a:t>
            </a:r>
            <a:endParaRPr lang="en-US" dirty="0"/>
          </a:p>
        </p:txBody>
      </p:sp>
      <p:sp>
        <p:nvSpPr>
          <p:cNvPr id="4" name="Slide Number Placeholder 3"/>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E842EE-07A5-BF42-B259-F0753968FB43}" type="slidenum">
              <a:rPr kumimoji="0" lang="en-US" sz="1200" b="0" i="0" u="none" strike="noStrike" kern="1200" cap="none" spc="0" normalizeH="0" baseline="0" noProof="0" smtClean="0">
                <a:ln>
                  <a:noFill/>
                </a:ln>
                <a:solidFill>
                  <a:prstClr val="white"/>
                </a:solidFill>
                <a:effectLst/>
                <a:uLnTx/>
                <a:uFillTx/>
                <a:latin typeface="Times New Roma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solidFill>
              <a:effectLst/>
              <a:uLnTx/>
              <a:uFillTx/>
              <a:latin typeface="Times New Roman"/>
              <a:ea typeface="+mn-ea"/>
              <a:cs typeface="+mn-cs"/>
            </a:endParaRPr>
          </a:p>
        </p:txBody>
      </p:sp>
    </p:spTree>
    <p:extLst>
      <p:ext uri="{BB962C8B-B14F-4D97-AF65-F5344CB8AC3E}">
        <p14:creationId xmlns:p14="http://schemas.microsoft.com/office/powerpoint/2010/main" val="1235525054"/>
      </p:ext>
    </p:extLst>
  </p:cSld>
  <p:clrMapOvr>
    <a:masterClrMapping/>
  </p:clrMapOvr>
</p:sld>
</file>

<file path=ppt/theme/theme1.xml><?xml version="1.0" encoding="utf-8"?>
<a:theme xmlns:a="http://schemas.openxmlformats.org/drawingml/2006/main" name="1_Office Theme">
  <a:themeElements>
    <a:clrScheme name="Custom 3">
      <a:dk1>
        <a:sysClr val="windowText" lastClr="000000"/>
      </a:dk1>
      <a:lt1>
        <a:sysClr val="window" lastClr="FFFFFF"/>
      </a:lt1>
      <a:dk2>
        <a:srgbClr val="101820"/>
      </a:dk2>
      <a:lt2>
        <a:srgbClr val="F1E6B2"/>
      </a:lt2>
      <a:accent1>
        <a:srgbClr val="D50032"/>
      </a:accent1>
      <a:accent2>
        <a:srgbClr val="101820"/>
      </a:accent2>
      <a:accent3>
        <a:srgbClr val="259591"/>
      </a:accent3>
      <a:accent4>
        <a:srgbClr val="FFC72C"/>
      </a:accent4>
      <a:accent5>
        <a:srgbClr val="7F7F7F"/>
      </a:accent5>
      <a:accent6>
        <a:srgbClr val="F1E6B2"/>
      </a:accent6>
      <a:hlink>
        <a:srgbClr val="D50032"/>
      </a:hlink>
      <a:folHlink>
        <a:srgbClr val="000000"/>
      </a:folHlink>
    </a:clrScheme>
    <a:fontScheme name="VDOE">
      <a:majorFont>
        <a:latin typeface="Trebuchet MS"/>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DOE Powerpoint Template" id="{FA43A020-2741-024B-9D6D-8E9A51B511C3}" vid="{24F4AC3A-8CB1-494F-9AC0-9D7AF3348A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435</Words>
  <Application>Microsoft Office PowerPoint</Application>
  <PresentationFormat>Widescreen</PresentationFormat>
  <Paragraphs>25</Paragraphs>
  <Slides>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Times New Roman</vt:lpstr>
      <vt:lpstr>Trebuchet MS</vt:lpstr>
      <vt:lpstr>1_Office Theme</vt:lpstr>
      <vt:lpstr>COMPLYING WITH HB145/SB161 (2020)</vt:lpstr>
      <vt:lpstr>CLARIFYING REQUIREMENTS</vt:lpstr>
      <vt:lpstr>PROMOTING COMPLIANCE</vt:lpstr>
    </vt:vector>
  </TitlesOfParts>
  <Company>Virginia Information Technologies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COMPLYING WITH HB145/SB161 (2020)</dc:title>
  <dc:creator>VITA Program</dc:creator>
  <cp:lastModifiedBy>VITA Program</cp:lastModifiedBy>
  <cp:revision>5</cp:revision>
  <dcterms:created xsi:type="dcterms:W3CDTF">2021-08-16T15:01:54Z</dcterms:created>
  <dcterms:modified xsi:type="dcterms:W3CDTF">2021-08-16T18:28:11Z</dcterms:modified>
</cp:coreProperties>
</file>