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7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5A8DD-5CD7-ADD4-8DEE-F00834E517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90A4C4-D980-DDC7-2BA2-0780236F75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3FB31-AB06-146D-71DC-3295DB8AB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67099-649F-40EC-989B-EF604DE8945E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C897BC-51FE-4D15-91E7-4367493AB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289C6-6BA0-FE86-A2DB-4D9740D2C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1D06-3748-4393-8ED7-EDA1024F5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928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3436F-31FB-ABB8-140C-A8AEB6EBB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EF6A5-6231-9046-E5D3-CFC367054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4D49E-CF0F-A96D-405D-AF69E78A2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67099-649F-40EC-989B-EF604DE8945E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118C6-8BFF-3BF5-84CE-A2BB9DE89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C880A9-C7F5-27F3-946D-16FE298A9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1D06-3748-4393-8ED7-EDA1024F5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886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CB366-77AA-A3DE-7DBE-B7958467E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8E3F03-07A7-3598-9261-AC7D33476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DCEB4-8C59-A3BE-6088-BB9911376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67099-649F-40EC-989B-EF604DE8945E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B5BA8-CB25-7CC4-721B-A1227701C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1CF3A4-2CF8-87AF-F791-5C2936E04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1D06-3748-4393-8ED7-EDA1024F5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899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EBA53-8608-7440-009A-6D709D8DF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0B4B3-474A-BDDC-7D3C-2FA0A2260B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3E7117-2665-6F94-EBE8-03FB26DDB8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6FF893-6768-16A2-6DE0-E136D484B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67099-649F-40EC-989B-EF604DE8945E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94E24F-B437-A80B-72D2-B3BFD02E7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59C907-44D6-B2AF-DEBD-782B6D5A9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1D06-3748-4393-8ED7-EDA1024F5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256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D780C-BAA9-81D3-8ABA-9F99D9BAC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8F1C13-2898-16BF-40F3-39D0D8DF40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09326C-4976-7D1B-7DA2-491E615E31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173088-3E67-A551-F51A-02E4543BAD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F05259-7FF9-C31F-7E06-A3ACB99227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5071A8-BA18-0F4B-2CB1-D00FC5849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67099-649F-40EC-989B-EF604DE8945E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C1B192-9C09-CC5F-3994-D8083B4E2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04D2E2-8AC3-F84E-CBFC-14705CB8B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1D06-3748-4393-8ED7-EDA1024F5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293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755D1-D055-34E3-F281-FF492D47A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828A5F-6EF6-5CA4-3B08-7FBD2DE08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67099-649F-40EC-989B-EF604DE8945E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4F67CC-169F-B21F-511C-2E0E6109E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BD6E3C-B34D-77CB-CD6D-C95D77992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1D06-3748-4393-8ED7-EDA1024F5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131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149668-A2BD-1640-693F-19E440995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67099-649F-40EC-989B-EF604DE8945E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93BB68-4AC4-C330-7C05-F4BC63353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93CE1B-0501-A04F-9F2C-A4BFEF70F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1D06-3748-4393-8ED7-EDA1024F5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88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34A8A-8B38-7116-A40A-DFC167A3A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F4C19-E591-DE37-5D2E-912A5BB1B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FA595B-54AD-1890-5F2D-F94A12D835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B74A6A-3370-20F9-B586-D08D88D58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67099-649F-40EC-989B-EF604DE8945E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8EA749-3AC5-2B08-A752-6F04403D9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80DD7-D539-F20B-0833-7C4E15446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1D06-3748-4393-8ED7-EDA1024F5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135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EFE2A-14DA-E77E-4C4F-5FADB656C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AB2ED9-7E1B-099C-ECFD-C8B3F4295B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07E24-9D30-EC03-D9DB-EE1D8B190A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A3E16D-8650-BD21-5C96-0CE500091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67099-649F-40EC-989B-EF604DE8945E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CE25B7-D14E-E89F-AA14-ABBB986AF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1E5DA4-5B00-F053-B4FE-FC879A567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1D06-3748-4393-8ED7-EDA1024F5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469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FCC9A-78E1-6B3A-C99C-B030603FA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CD50D2-72F2-9CE4-5397-8CE1C2D84E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39D2B-1B2C-B6C7-9C11-D1518D2CC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67099-649F-40EC-989B-EF604DE8945E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34A6AD-F69A-B340-A9D3-F5FD874CF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ADE873-94DC-D712-7AFD-3BC112E94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1D06-3748-4393-8ED7-EDA1024F5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93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8D5362-C607-0ED2-E06E-76D3E522BC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F02C09-EBFF-E40E-1A4E-968CBC2F31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BD3FBF-27D6-6CBE-3611-7D2243926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67099-649F-40EC-989B-EF604DE8945E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E8BB07-E209-9718-D471-A7EA8FEE7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46777E-0F10-7CB7-1401-5F3EA1788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61D06-3748-4393-8ED7-EDA1024F5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257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86DCD9-3698-1AD2-6B02-1CE6B2FD5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A8E89E-EB80-CD46-3CEF-23A8AE1BF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A63970-CDB0-E31A-DBF0-16326924C6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967099-649F-40EC-989B-EF604DE8945E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AF7E9-5A70-F52C-809E-997F777760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1568BC-D794-B2FA-DF64-8F6539A830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761D06-3748-4393-8ED7-EDA1024F56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650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surveymonkey.com/r/2026HLF_ECHCS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72A4B-DADE-5A3C-474F-4C8644F952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1638" y="500332"/>
            <a:ext cx="9144000" cy="1966823"/>
          </a:xfrm>
        </p:spPr>
        <p:txBody>
          <a:bodyPr>
            <a:normAutofit/>
          </a:bodyPr>
          <a:lstStyle/>
          <a:p>
            <a:r>
              <a:rPr lang="en-US" sz="270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 </a:t>
            </a:r>
            <a:r>
              <a:rPr lang="en-US" sz="27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ECHCS Annual </a:t>
            </a:r>
            <a:br>
              <a:rPr lang="en-US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7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Healthy Living Fair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B544EF-3598-3E14-F0D5-75CDDC0F29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5729" y="2574243"/>
            <a:ext cx="9144000" cy="3510607"/>
          </a:xfrm>
        </p:spPr>
        <p:txBody>
          <a:bodyPr>
            <a:normAutofit fontScale="92500" lnSpcReduction="10000"/>
          </a:bodyPr>
          <a:lstStyle/>
          <a:p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Tuesday, September 8</a:t>
            </a:r>
            <a:r>
              <a:rPr lang="en-US" sz="2800" b="1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9:30am-2:00pm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Lawn next to the Flags entrance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 Rocky Mountain Regional Medical Center</a:t>
            </a:r>
          </a:p>
          <a:p>
            <a:endParaRPr lang="en-US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20+ Interactive VA &amp; Community Partner Booths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 are welcome to attend</a:t>
            </a:r>
          </a:p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Interested in hosting a booth related to HEALTHY LIVING?</a:t>
            </a:r>
          </a:p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Complete the survey by August 31</a:t>
            </a:r>
            <a:r>
              <a:rPr lang="en-US" sz="14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https://www.surveymonkey.com/r/2026HLF_ECHCS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D4547C-5D1F-C658-2462-6D0ED6800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4" y="393244"/>
            <a:ext cx="2481287" cy="2365453"/>
          </a:xfrm>
          <a:prstGeom prst="rect">
            <a:avLst/>
          </a:prstGeom>
        </p:spPr>
      </p:pic>
      <p:pic>
        <p:nvPicPr>
          <p:cNvPr id="6" name="Picture 5" descr="Diagram&#10;&#10;AI-generated content may be incorrect.">
            <a:extLst>
              <a:ext uri="{FF2B5EF4-FFF2-40B4-BE49-F238E27FC236}">
                <a16:creationId xmlns:a16="http://schemas.microsoft.com/office/drawing/2014/main" id="{2AB4CF64-10BB-A2AC-1D6B-FD00893F5E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" t="14276" r="2185" b="7295"/>
          <a:stretch/>
        </p:blipFill>
        <p:spPr>
          <a:xfrm>
            <a:off x="9203095" y="3796144"/>
            <a:ext cx="2573268" cy="25615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F24571-D4A0-1189-C7A5-06594D059E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5981" y="5988839"/>
            <a:ext cx="737657" cy="73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457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67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VA ECHCS Annual  Healthy Living Fair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Thompson, Rachel (ECH)</dc:creator>
  <cp:lastModifiedBy>Thompson, Rachel (ECH)</cp:lastModifiedBy>
  <cp:revision>4</cp:revision>
  <dcterms:created xsi:type="dcterms:W3CDTF">2025-03-26T15:11:21Z</dcterms:created>
  <dcterms:modified xsi:type="dcterms:W3CDTF">2026-08-21T17:57:29Z</dcterms:modified>
</cp:coreProperties>
</file>