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Donald, Mark (MANT) (ORM)" initials="MM((" lastIdx="1" clrIdx="0">
    <p:extLst>
      <p:ext uri="{19B8F6BF-5375-455C-9EA6-DF929625EA0E}">
        <p15:presenceInfo xmlns:p15="http://schemas.microsoft.com/office/powerpoint/2012/main" userId="S::Mark.McDonald3@va.gov::0b39a9da-2eb4-4796-b854-fcad78ad60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7T12:41:30.614" idx="1">
    <p:pos x="826" y="543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A8-0D57-422D-85F2-8007776C3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54745"/>
            <a:ext cx="8791575" cy="176682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Avaya One-X Agent Dial Pad setup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09D3C6-B280-4928-9E59-DFE6EF89D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2226365"/>
            <a:ext cx="8791575" cy="352507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Opening the Avaya dial pad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Opening the Menu/options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Selecting the favorites button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Select the queue calls option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Expanding the dial pad</a:t>
            </a:r>
          </a:p>
        </p:txBody>
      </p:sp>
    </p:spTree>
    <p:extLst>
      <p:ext uri="{BB962C8B-B14F-4D97-AF65-F5344CB8AC3E}">
        <p14:creationId xmlns:p14="http://schemas.microsoft.com/office/powerpoint/2010/main" val="182118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5F544-B534-4BF1-A6AA-6F7019EC2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868556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Opening the dial pad</a:t>
            </a:r>
            <a:br>
              <a:rPr lang="en-US" dirty="0"/>
            </a:br>
            <a:r>
              <a:rPr lang="en-US" dirty="0"/>
              <a:t>Click on the dial pad at the bottom of the Avaya app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9E1DF6-42AF-4EE1-BF78-DAC2C3ABF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55" y="1616765"/>
            <a:ext cx="11352628" cy="505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8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3829B6-EEC4-4A67-BDC9-7FB3B0786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Select options in the upper right hand corner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BE3CF-61D7-408A-994A-AD9B2D716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4687" y="2249488"/>
            <a:ext cx="6299451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4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0A32C-943C-4879-958B-671A3E72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favorites button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E0F524-B4FE-4232-9DBA-664F1D0C7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4687" y="2249488"/>
            <a:ext cx="6299451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C5390-7955-4720-93F8-6366DC61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queue call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52314A-626D-44D3-A9B7-518E627E6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4687" y="2249488"/>
            <a:ext cx="6299451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2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63350-8988-4FC7-B6DD-340CC953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Ok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CB364E-3A22-4DF1-90B0-F213C1FF5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4687" y="2249488"/>
            <a:ext cx="6299451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9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DAE7-8056-4438-A903-D96F7100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 the window/dial pad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FEF0FB-F614-440D-B3BC-D02649CA0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4687" y="2249488"/>
            <a:ext cx="6299451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8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4446-3277-4381-A760-D249AE15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pad will now display the calls in queue indicator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159EC2-3512-4973-BE16-1AAAAECEC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4687" y="2249488"/>
            <a:ext cx="6299451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16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18</TotalTime>
  <Words>66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Tw Cen MT</vt:lpstr>
      <vt:lpstr>Circuit</vt:lpstr>
      <vt:lpstr>Avaya One-X Agent Dial Pad setup</vt:lpstr>
      <vt:lpstr>Opening the dial pad Click on the dial pad at the bottom of the Avaya app </vt:lpstr>
      <vt:lpstr>Select options in the upper right hand corner</vt:lpstr>
      <vt:lpstr>Select favorites button</vt:lpstr>
      <vt:lpstr>Select queue call</vt:lpstr>
      <vt:lpstr>Click on Ok</vt:lpstr>
      <vt:lpstr>Expand the window/dial pad</vt:lpstr>
      <vt:lpstr>Dial pad will now display the calls in queue indicator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Avaya One-X Agent Dial Pad setup</dc:title>
  <dc:creator>McDonald, Mark (MANT) (ORM)</dc:creator>
  <cp:lastModifiedBy>McDonald, Mark (MANT) (ORM)</cp:lastModifiedBy>
  <cp:revision>3</cp:revision>
  <dcterms:created xsi:type="dcterms:W3CDTF">2020-03-27T16:30:45Z</dcterms:created>
  <dcterms:modified xsi:type="dcterms:W3CDTF">2020-03-27T16:49:13Z</dcterms:modified>
</cp:coreProperties>
</file>