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440041"/>
            <a:ext cx="12202891" cy="1961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95" y="4632839"/>
            <a:ext cx="8597153" cy="103094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272322"/>
            <a:ext cx="1162359" cy="11623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68356" y="1672603"/>
            <a:ext cx="4651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Efficient </a:t>
            </a:r>
            <a:b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Secure </a:t>
            </a:r>
            <a:b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7000" b="1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Collaborative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83" y="5642743"/>
            <a:ext cx="1188720" cy="7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99769"/>
            <a:ext cx="12188952" cy="45823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1" y="0"/>
            <a:ext cx="89557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951" y="365125"/>
            <a:ext cx="2514601" cy="5811838"/>
          </a:xfrm>
        </p:spPr>
        <p:txBody>
          <a:bodyPr vert="eaVert"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724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1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88952" cy="4562475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562476"/>
            <a:ext cx="12192000" cy="182869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2673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02659"/>
            <a:ext cx="5181600" cy="50743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02659"/>
            <a:ext cx="5181600" cy="50743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02660"/>
            <a:ext cx="5157787" cy="73510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37765"/>
            <a:ext cx="5157787" cy="43518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99016"/>
            <a:ext cx="5183188" cy="7387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37765"/>
            <a:ext cx="5183188" cy="435189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5065059" y="0"/>
            <a:ext cx="7126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47000">
                <a:srgbClr val="5DC2DF"/>
              </a:gs>
              <a:gs pos="0">
                <a:srgbClr val="0C97C0"/>
              </a:gs>
              <a:gs pos="100000">
                <a:srgbClr val="ABEBF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5065059" y="0"/>
            <a:ext cx="7126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48235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914"/>
            <a:ext cx="12188952" cy="45708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446322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92021FA-0C38-4067-9CAF-C9450ED7F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" y="149741"/>
            <a:ext cx="731460" cy="7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21FA-0C38-4067-9CAF-C9450ED7F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613"/>
            <a:ext cx="10515600" cy="833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69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1F93-52BD-4273-A984-296D3DB4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Mobility-as-a-Service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FB71-00A2-4414-8AA7-F29229A6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21FA-0C38-4067-9CAF-C9450ED7F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31DBA0-F8B7-8F9D-33FB-824E96A5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7551420" cy="49577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Planning and Management of Agency Maas Solutions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Device Provisioning and Delivery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1" dirty="0"/>
              <a:t>Device Refresh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Ongoing Helpdesk Support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Logistics for End-of-Life Disposal/Recycling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/>
          </a:p>
          <a:p>
            <a:pPr>
              <a:lnSpc>
                <a:spcPct val="110000"/>
              </a:lnSpc>
            </a:pPr>
            <a:r>
              <a:rPr lang="en-US" sz="2400" b="1" dirty="0"/>
              <a:t>Wireless Carrier Network Services</a:t>
            </a:r>
            <a:endParaRPr lang="en-US" sz="24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0D13D-5686-4EF3-AC30-2AC0C5F0FE13}"/>
              </a:ext>
            </a:extLst>
          </p:cNvPr>
          <p:cNvSpPr txBox="1"/>
          <p:nvPr/>
        </p:nvSpPr>
        <p:spPr>
          <a:xfrm>
            <a:off x="9202161" y="1940565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Efficient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2BBD8-D362-5DA3-93FB-51989E8A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31" y="536869"/>
            <a:ext cx="1335024" cy="13350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D7EF26-EAC2-C7B9-A16A-19CE1D81469B}"/>
              </a:ext>
            </a:extLst>
          </p:cNvPr>
          <p:cNvSpPr txBox="1"/>
          <p:nvPr/>
        </p:nvSpPr>
        <p:spPr>
          <a:xfrm>
            <a:off x="9202161" y="3890424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Secure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1B2C1C-338B-9BDF-CB20-26593A244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063" y="2503473"/>
            <a:ext cx="1337761" cy="1342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F90258-6834-1A9E-B662-8F64044E4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943" y="4505288"/>
            <a:ext cx="1524000" cy="1524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93C282-95BA-5DA5-5C64-BC3A580C5DA0}"/>
              </a:ext>
            </a:extLst>
          </p:cNvPr>
          <p:cNvSpPr txBox="1"/>
          <p:nvPr/>
        </p:nvSpPr>
        <p:spPr>
          <a:xfrm>
            <a:off x="9202161" y="5925172"/>
            <a:ext cx="2403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819952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Franklin Gothic Medium</vt:lpstr>
      <vt:lpstr>1_Office Theme</vt:lpstr>
      <vt:lpstr>Mobility-as-a-Service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Mobility-as-a-Service</dc:title>
  <dc:creator>Ward, Dorsheania (FAA)</dc:creator>
  <cp:lastModifiedBy>Ward, Dorsheania (FAA)</cp:lastModifiedBy>
  <cp:revision>1</cp:revision>
  <dcterms:created xsi:type="dcterms:W3CDTF">2024-02-16T14:28:07Z</dcterms:created>
  <dcterms:modified xsi:type="dcterms:W3CDTF">2024-02-16T14:33:47Z</dcterms:modified>
</cp:coreProperties>
</file>