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sldIdLst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Scott" initials="HS" lastIdx="1" clrIdx="0">
    <p:extLst>
      <p:ext uri="{19B8F6BF-5375-455C-9EA6-DF929625EA0E}">
        <p15:presenceInfo xmlns:p15="http://schemas.microsoft.com/office/powerpoint/2012/main" userId="S::Heather.Scott@faa.gov::184a29d0-1296-466d-9c88-e2d72119fb63" providerId="AD"/>
      </p:ext>
    </p:extLst>
  </p:cmAuthor>
  <p:cmAuthor id="2" name="Sloan, Rodney (FAA)" initials="SR(" lastIdx="2" clrIdx="1">
    <p:extLst>
      <p:ext uri="{19B8F6BF-5375-455C-9EA6-DF929625EA0E}">
        <p15:presenceInfo xmlns:p15="http://schemas.microsoft.com/office/powerpoint/2012/main" userId="S::Rodney.Sloan@faa.gov::2766e09e-08c5-4438-8d98-68d4ca40d3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C0DE"/>
    <a:srgbClr val="F9F9F9"/>
    <a:srgbClr val="45C7E9"/>
    <a:srgbClr val="17D9FC"/>
    <a:srgbClr val="023994"/>
    <a:srgbClr val="00AEEF"/>
    <a:srgbClr val="0C1E81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95C1-36F3-4AAA-8913-4EA7DD2A3686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26E84-EC9C-4949-8281-572EAEEBC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1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440041"/>
            <a:ext cx="12202891" cy="1961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95" y="4632839"/>
            <a:ext cx="8597153" cy="103094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6" y="272322"/>
            <a:ext cx="1162359" cy="116235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68356" y="1672603"/>
            <a:ext cx="4651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Efficient </a:t>
            </a:r>
            <a:br>
              <a:rPr lang="en-US" sz="7000" b="1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7000" b="1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Secure </a:t>
            </a:r>
            <a:br>
              <a:rPr lang="en-US" sz="7000" b="1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7000" b="1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Collaborative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383" y="5642743"/>
            <a:ext cx="1188720" cy="7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98613"/>
            <a:ext cx="10515600" cy="8337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9769"/>
            <a:ext cx="12188952" cy="458231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7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47000">
                <a:srgbClr val="5DC2DF"/>
              </a:gs>
              <a:gs pos="0">
                <a:srgbClr val="0C97C0"/>
              </a:gs>
              <a:gs pos="100000">
                <a:srgbClr val="ABEBF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H="1">
            <a:off x="1" y="0"/>
            <a:ext cx="89557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951" y="365125"/>
            <a:ext cx="2514601" cy="5811838"/>
          </a:xfrm>
        </p:spPr>
        <p:txBody>
          <a:bodyPr vert="eaVert"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724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2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613"/>
            <a:ext cx="10515600" cy="8337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3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88952" cy="4562475"/>
          </a:xfrm>
          <a:prstGeom prst="rect">
            <a:avLst/>
          </a:prstGeom>
          <a:gradFill flip="none" rotWithShape="1">
            <a:gsLst>
              <a:gs pos="47000">
                <a:srgbClr val="5DC2DF"/>
              </a:gs>
              <a:gs pos="0">
                <a:srgbClr val="0C97C0"/>
              </a:gs>
              <a:gs pos="100000">
                <a:srgbClr val="ABEBF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562476"/>
            <a:ext cx="12192000" cy="182869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72673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5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02659"/>
            <a:ext cx="5181600" cy="50743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02659"/>
            <a:ext cx="5181600" cy="50743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8613"/>
            <a:ext cx="10515600" cy="8337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0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02660"/>
            <a:ext cx="5157787" cy="73510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37765"/>
            <a:ext cx="5157787" cy="435189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99016"/>
            <a:ext cx="5183188" cy="7387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37765"/>
            <a:ext cx="5183188" cy="435189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98613"/>
            <a:ext cx="10515600" cy="8337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7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98613"/>
            <a:ext cx="10515600" cy="8337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2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47000">
                <a:srgbClr val="5DC2DF"/>
              </a:gs>
              <a:gs pos="0">
                <a:srgbClr val="0C97C0"/>
              </a:gs>
              <a:gs pos="100000">
                <a:srgbClr val="ABEBF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H="1">
            <a:off x="5065059" y="0"/>
            <a:ext cx="7126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8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47000">
                <a:srgbClr val="5DC2DF"/>
              </a:gs>
              <a:gs pos="0">
                <a:srgbClr val="0C97C0"/>
              </a:gs>
              <a:gs pos="100000">
                <a:srgbClr val="ABEBF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5065059" y="0"/>
            <a:ext cx="7126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48235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21FA-0C38-4067-9CAF-C9450ED7F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8613"/>
            <a:ext cx="10515600" cy="833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01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1F93-52BD-4273-A984-296D3DB4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Telecommunications Expense Management Service (TEMS)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1FB71-00A2-4414-8AA7-F29229A6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21FA-0C38-4067-9CAF-C9450ED7F26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31DBA0-F8B7-8F9D-33FB-824E96A51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7551420" cy="49577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/>
              <a:t>Order Management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>
              <a:lnSpc>
                <a:spcPct val="110000"/>
              </a:lnSpc>
            </a:pPr>
            <a:r>
              <a:rPr lang="en-US" sz="2400" b="1" dirty="0"/>
              <a:t>Inventory Management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b="1" dirty="0"/>
              <a:t>Expense Management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>
              <a:lnSpc>
                <a:spcPct val="110000"/>
              </a:lnSpc>
            </a:pPr>
            <a:r>
              <a:rPr lang="en-US" sz="2400" b="1" dirty="0"/>
              <a:t>Service Management</a:t>
            </a:r>
            <a:endParaRPr lang="en-US" sz="2400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0D13D-5686-4EF3-AC30-2AC0C5F0FE13}"/>
              </a:ext>
            </a:extLst>
          </p:cNvPr>
          <p:cNvSpPr txBox="1"/>
          <p:nvPr/>
        </p:nvSpPr>
        <p:spPr>
          <a:xfrm>
            <a:off x="9202161" y="1940565"/>
            <a:ext cx="24035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500" b="1" dirty="0"/>
              <a:t>Efficient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22BBD8-D362-5DA3-93FB-51989E8AC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431" y="536869"/>
            <a:ext cx="1335024" cy="13350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D7EF26-EAC2-C7B9-A16A-19CE1D81469B}"/>
              </a:ext>
            </a:extLst>
          </p:cNvPr>
          <p:cNvSpPr txBox="1"/>
          <p:nvPr/>
        </p:nvSpPr>
        <p:spPr>
          <a:xfrm>
            <a:off x="9202161" y="3890424"/>
            <a:ext cx="24035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500" b="1" dirty="0"/>
              <a:t>Secure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1B2C1C-338B-9BDF-CB20-26593A244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063" y="2503473"/>
            <a:ext cx="1337761" cy="13420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F90258-6834-1A9E-B662-8F64044E4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3" y="4505288"/>
            <a:ext cx="1524000" cy="1524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393C282-95BA-5DA5-5C64-BC3A580C5DA0}"/>
              </a:ext>
            </a:extLst>
          </p:cNvPr>
          <p:cNvSpPr txBox="1"/>
          <p:nvPr/>
        </p:nvSpPr>
        <p:spPr>
          <a:xfrm>
            <a:off x="9202161" y="5925172"/>
            <a:ext cx="24035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500" b="1" dirty="0"/>
              <a:t>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41613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67523760E52443A9F4E5E6B23F075F" ma:contentTypeVersion="0" ma:contentTypeDescription="Create a new document." ma:contentTypeScope="" ma:versionID="d841ecc078230eb9218ffbef8c6edbeb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7d57c13cb8937ba26e9aa5149b98d16e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ResourceType" minOccurs="0"/>
                <xsd:element ref="ns2:_Identifi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ResourceType" ma:index="8" nillable="true" ma:displayName="Resource Type" ma:description="A set of categories, functions, genres or aggregation levels" ma:hidden="true" ma:internalName="_ResourceType" ma:readOnly="false">
      <xsd:simpleType>
        <xsd:restriction base="dms:Text"/>
      </xsd:simpleType>
    </xsd:element>
    <xsd:element name="_Identifier" ma:index="9" nillable="true" ma:displayName="Resource Identifier" ma:description="An identifying string or number, usually conforming to a formal identification system" ma:hidden="true" ma:internalName="_Identifi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ResourceType xmlns="http://schemas.microsoft.com/sharepoint/v3/fields" xsi:nil="true"/>
    <_Identifier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9E0378-FC8B-48D0-A0BF-689499D58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650FFB-039D-435D-A326-A81E99B9A15A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DE5C5D6-8336-471A-B3F7-B76D55791D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19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Book</vt:lpstr>
      <vt:lpstr>Franklin Gothic Medium</vt:lpstr>
      <vt:lpstr>Office Theme</vt:lpstr>
      <vt:lpstr>Telecommunications Expense Management Service (TEMS)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Victorio, Angela Rose D (FAA)</dc:creator>
  <cp:lastModifiedBy>Ward, Dorsheania (FAA)</cp:lastModifiedBy>
  <cp:revision>83</cp:revision>
  <dcterms:created xsi:type="dcterms:W3CDTF">2020-08-12T18:43:20Z</dcterms:created>
  <dcterms:modified xsi:type="dcterms:W3CDTF">2024-02-16T14:33:13Z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0x0101008B67523760E52443A9F4E5E6B23F075F</vt:lpwstr>
  </property>
</Properties>
</file>