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9"/>
  </p:notesMasterIdLst>
  <p:sldIdLst>
    <p:sldId id="256" r:id="rId2"/>
    <p:sldId id="261" r:id="rId3"/>
    <p:sldId id="262" r:id="rId4"/>
    <p:sldId id="264" r:id="rId5"/>
    <p:sldId id="269" r:id="rId6"/>
    <p:sldId id="271" r:id="rId7"/>
    <p:sldId id="289" r:id="rId8"/>
    <p:sldId id="290" r:id="rId9"/>
    <p:sldId id="291" r:id="rId10"/>
    <p:sldId id="292" r:id="rId11"/>
    <p:sldId id="293" r:id="rId12"/>
    <p:sldId id="294" r:id="rId13"/>
    <p:sldId id="278" r:id="rId14"/>
    <p:sldId id="279" r:id="rId15"/>
    <p:sldId id="280" r:id="rId16"/>
    <p:sldId id="281" r:id="rId17"/>
    <p:sldId id="288" r:id="rId1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4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8T17:26:09.6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0,'48'3,"1"1,-1 3,48 14,-88-19,44 6,-1-3,1-1,72-5,-65 0,1 2,62 9,-96-6,1 1,-1 1,-1 1,48 20,-56-19,0 0,0-1,1-1,0-1,1 0,-1-2,1 0,30 1,84-6,-111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8T17:26:15.4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82,'873'0,"-843"2,-1 1,0 1,42 13,-38-8,0-3,35 4,27-8,184-21,-270 18,30-3,66-10,-67 8,-1 2,58 1,3 0,-79 0,0-1,0 0,-1-2,21-8,4-1,-19 7,0 1,0 1,1 1,42-2,364 6,-205 3,-207-3,0 1,0-1,0 2,-1 1,1 0,0 2,34 9,-29-5,1-1,0-1,0-2,0 0,30-1,-23 0,3 1,62 17,-67-13,1-1,52 5,44-11,-60-1,72 8,22 5,209-9,-198-6,-143 3,15-1,1-1,-1-2,50-10,-25 0,0 2,1 3,83 2,1158 9,-762-4,-518 3,58 10,11 0,2-12,21 2,-101 2,-6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7F9C8-7704-4B53-8E6E-3B81CAFCA743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4F91F-4CB2-435B-926D-11CE43B19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0DA5-4108-4F56-AACC-64424530E601}" type="datetime1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99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D394-0496-42C2-AA66-A7D9AF61D77B}" type="datetime1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3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C90F-6679-4D7C-95E9-76BF858C0009}" type="datetime1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91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F857-D733-4CB3-B823-B2D06C5ED5D1}" type="datetime1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3509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166A-1B42-421A-8A8B-DD523A680F8C}" type="datetime1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17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97453-FCA0-4605-A85C-D9388484E95A}" type="datetime1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5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6CC4-9A23-4A57-99B2-CFBEE1C714A6}" type="datetime1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14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C391-4045-47AB-929C-516FB751FE20}" type="datetime1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01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1191-98BF-4BB7-B7B4-71B4EB013073}" type="datetime1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1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A77B-4755-4A64-9508-1476670AD53E}" type="datetime1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74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E81E-F3B4-41C2-B232-96B20439F708}" type="datetime1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CE26-38A3-438B-B7EA-44E2CEF39532}" type="datetime1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79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ECB2-0FA2-4A36-B192-C649446BB140}" type="datetime1">
              <a:rPr lang="en-US" smtClean="0"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5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2AAA-8B23-43AE-BCCC-C0142C1EAE66}" type="datetime1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4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EDD0-82F0-40D4-987E-D5817D13439A}" type="datetime1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11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10EFB-CD8E-4FA8-BF6D-1B5CB7D14227}" type="datetime1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99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1842-68E0-40DD-BC17-3B825BCB177D}" type="datetime1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1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5FD7407-1987-4F95-8FD2-A39E02EC4516}" type="datetime1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0EDCE58-3D92-4ABB-93F8-A7D6A23C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8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customXml" Target="../ink/ink2.xml"/><Relationship Id="rId4" Type="http://schemas.openxmlformats.org/officeDocument/2006/relationships/image" Target="../media/image14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55A836E1-30B2-4137-84A1-BA607BA62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3006" y="4017500"/>
            <a:ext cx="7741920" cy="12402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9D4D6E-96A1-42BB-B11E-3435312B8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0857" y="363612"/>
            <a:ext cx="10482941" cy="903062"/>
          </a:xfrm>
        </p:spPr>
        <p:txBody>
          <a:bodyPr>
            <a:noAutofit/>
          </a:bodyPr>
          <a:lstStyle/>
          <a:p>
            <a:r>
              <a:rPr lang="en-US" sz="3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Employee Express</a:t>
            </a:r>
            <a:br>
              <a:rPr lang="en-US" sz="3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3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The new way of signing in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B098D1-2E0A-4867-A38A-2FD78305E5AF}"/>
              </a:ext>
            </a:extLst>
          </p:cNvPr>
          <p:cNvSpPr txBox="1"/>
          <p:nvPr/>
        </p:nvSpPr>
        <p:spPr>
          <a:xfrm>
            <a:off x="3048000" y="1390675"/>
            <a:ext cx="6248401" cy="366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You will have two methods to sign into EEX</a:t>
            </a:r>
            <a:endParaRPr lang="en-US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FF41863-7C34-45B4-9375-1A54EDF76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87" y="1989939"/>
            <a:ext cx="8006404" cy="48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1">
            <a:extLst>
              <a:ext uri="{FF2B5EF4-FFF2-40B4-BE49-F238E27FC236}">
                <a16:creationId xmlns:a16="http://schemas.microsoft.com/office/drawing/2014/main" id="{FCBC014E-2900-4A92-B123-16A01B9BF9D2}"/>
              </a:ext>
            </a:extLst>
          </p:cNvPr>
          <p:cNvSpPr txBox="1"/>
          <p:nvPr/>
        </p:nvSpPr>
        <p:spPr>
          <a:xfrm>
            <a:off x="6010308" y="3109369"/>
            <a:ext cx="1097280" cy="543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 in with PIV Card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16ACCEF-28B0-44F8-B8F6-53930602B229}"/>
              </a:ext>
            </a:extLst>
          </p:cNvPr>
          <p:cNvSpPr/>
          <p:nvPr/>
        </p:nvSpPr>
        <p:spPr>
          <a:xfrm>
            <a:off x="6073448" y="3689431"/>
            <a:ext cx="636495" cy="328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20A9874D-3E1C-4354-8802-BC16423B7FB4}"/>
              </a:ext>
            </a:extLst>
          </p:cNvPr>
          <p:cNvSpPr txBox="1"/>
          <p:nvPr/>
        </p:nvSpPr>
        <p:spPr>
          <a:xfrm>
            <a:off x="5989182" y="4141500"/>
            <a:ext cx="1097280" cy="543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 in with Login.gov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790ED1FF-9722-4611-AB0C-C292ADDA0C69}"/>
              </a:ext>
            </a:extLst>
          </p:cNvPr>
          <p:cNvSpPr/>
          <p:nvPr/>
        </p:nvSpPr>
        <p:spPr>
          <a:xfrm>
            <a:off x="6151244" y="4684541"/>
            <a:ext cx="573740" cy="3527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A1FD25-5910-448A-8112-DA75CCC42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8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2E3C11-2A46-438B-99FB-7100A18F9E1B}"/>
              </a:ext>
            </a:extLst>
          </p:cNvPr>
          <p:cNvSpPr txBox="1"/>
          <p:nvPr/>
        </p:nvSpPr>
        <p:spPr>
          <a:xfrm>
            <a:off x="254330" y="3847415"/>
            <a:ext cx="2305989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in phone number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6C1722D-A46C-49F2-A45D-B1A44E29F7AF}"/>
              </a:ext>
            </a:extLst>
          </p:cNvPr>
          <p:cNvSpPr/>
          <p:nvPr/>
        </p:nvSpPr>
        <p:spPr>
          <a:xfrm>
            <a:off x="2813127" y="384741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C7EBE3-35A2-4E5B-8134-AFD901EEC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428" y="319476"/>
            <a:ext cx="4457143" cy="6219048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B8EA8D3F-77FE-4D21-A476-51D335BD30BF}"/>
              </a:ext>
            </a:extLst>
          </p:cNvPr>
          <p:cNvSpPr/>
          <p:nvPr/>
        </p:nvSpPr>
        <p:spPr>
          <a:xfrm>
            <a:off x="2813127" y="50274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C59D27E-72E8-4C11-89EA-5F412153765C}"/>
              </a:ext>
            </a:extLst>
          </p:cNvPr>
          <p:cNvSpPr/>
          <p:nvPr/>
        </p:nvSpPr>
        <p:spPr>
          <a:xfrm>
            <a:off x="2813127" y="596512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5618ED-9F2F-416B-B0C1-F6EADAEC868E}"/>
              </a:ext>
            </a:extLst>
          </p:cNvPr>
          <p:cNvSpPr txBox="1"/>
          <p:nvPr/>
        </p:nvSpPr>
        <p:spPr>
          <a:xfrm>
            <a:off x="254331" y="4785110"/>
            <a:ext cx="2305989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Text message or Phone call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41BDCB-47E3-40CE-AA8A-042E9A86858E}"/>
              </a:ext>
            </a:extLst>
          </p:cNvPr>
          <p:cNvSpPr txBox="1"/>
          <p:nvPr/>
        </p:nvSpPr>
        <p:spPr>
          <a:xfrm>
            <a:off x="296090" y="5965121"/>
            <a:ext cx="2305989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“Send code”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4FFC5C-D71E-40BC-9C90-28861467C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2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2E3C11-2A46-438B-99FB-7100A18F9E1B}"/>
              </a:ext>
            </a:extLst>
          </p:cNvPr>
          <p:cNvSpPr txBox="1"/>
          <p:nvPr/>
        </p:nvSpPr>
        <p:spPr>
          <a:xfrm>
            <a:off x="177303" y="2957103"/>
            <a:ext cx="2072641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your one-time Security Code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6C1722D-A46C-49F2-A45D-B1A44E29F7AF}"/>
              </a:ext>
            </a:extLst>
          </p:cNvPr>
          <p:cNvSpPr/>
          <p:nvPr/>
        </p:nvSpPr>
        <p:spPr>
          <a:xfrm>
            <a:off x="2394856" y="3213462"/>
            <a:ext cx="857177" cy="364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7E41FC-1889-4723-B5A4-54ADB4B8C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238" y="724238"/>
            <a:ext cx="5609524" cy="5409524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A6A241A9-FC09-4935-A847-324896A7E0AF}"/>
              </a:ext>
            </a:extLst>
          </p:cNvPr>
          <p:cNvSpPr/>
          <p:nvPr/>
        </p:nvSpPr>
        <p:spPr>
          <a:xfrm>
            <a:off x="2394855" y="3958045"/>
            <a:ext cx="857177" cy="364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247445-53EB-4B98-A835-368CE62F8A03}"/>
              </a:ext>
            </a:extLst>
          </p:cNvPr>
          <p:cNvSpPr txBox="1"/>
          <p:nvPr/>
        </p:nvSpPr>
        <p:spPr>
          <a:xfrm>
            <a:off x="223635" y="3900897"/>
            <a:ext cx="197092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Click “Submit”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271EF9-EE3E-4759-AD29-1A4F0517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44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2E3C11-2A46-438B-99FB-7100A18F9E1B}"/>
              </a:ext>
            </a:extLst>
          </p:cNvPr>
          <p:cNvSpPr txBox="1"/>
          <p:nvPr/>
        </p:nvSpPr>
        <p:spPr>
          <a:xfrm>
            <a:off x="600890" y="5732771"/>
            <a:ext cx="1660289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“Agree and Continue”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6C1722D-A46C-49F2-A45D-B1A44E29F7AF}"/>
              </a:ext>
            </a:extLst>
          </p:cNvPr>
          <p:cNvSpPr/>
          <p:nvPr/>
        </p:nvSpPr>
        <p:spPr>
          <a:xfrm>
            <a:off x="2476967" y="5965371"/>
            <a:ext cx="1084839" cy="439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E659C0-1D5C-4E87-BF76-5C271A6EE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571" y="300428"/>
            <a:ext cx="4942857" cy="625714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4AF765-3F6C-4F27-AB9F-E5B32DE4F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74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90717F-163A-4F2C-B41A-C696AB10CAA8}"/>
              </a:ext>
            </a:extLst>
          </p:cNvPr>
          <p:cNvSpPr txBox="1"/>
          <p:nvPr/>
        </p:nvSpPr>
        <p:spPr>
          <a:xfrm>
            <a:off x="200025" y="3581400"/>
            <a:ext cx="2015971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your full SSN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0DAAB5-7B47-4A63-9FFC-EFC2400C14F0}"/>
              </a:ext>
            </a:extLst>
          </p:cNvPr>
          <p:cNvSpPr txBox="1"/>
          <p:nvPr/>
        </p:nvSpPr>
        <p:spPr>
          <a:xfrm>
            <a:off x="200024" y="3880752"/>
            <a:ext cx="2238376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DOB as Shown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E277F9D-A7B9-4C87-A002-830B7088E39B}"/>
              </a:ext>
            </a:extLst>
          </p:cNvPr>
          <p:cNvSpPr/>
          <p:nvPr/>
        </p:nvSpPr>
        <p:spPr>
          <a:xfrm>
            <a:off x="2590238" y="3581400"/>
            <a:ext cx="978408" cy="3755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F9AD0B5-3C80-4FE9-A103-D29CBFE48D6F}"/>
              </a:ext>
            </a:extLst>
          </p:cNvPr>
          <p:cNvSpPr/>
          <p:nvPr/>
        </p:nvSpPr>
        <p:spPr>
          <a:xfrm>
            <a:off x="2590238" y="3956952"/>
            <a:ext cx="978408" cy="375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7FF250-8ED9-416C-8BA8-0957FD0DE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646" y="1851377"/>
            <a:ext cx="7741048" cy="38355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4B387D-A98A-446C-9F5A-F1E8D4745C7D}"/>
              </a:ext>
            </a:extLst>
          </p:cNvPr>
          <p:cNvSpPr txBox="1"/>
          <p:nvPr/>
        </p:nvSpPr>
        <p:spPr>
          <a:xfrm>
            <a:off x="2717074" y="722810"/>
            <a:ext cx="7741047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will now tie the Login.gov account </a:t>
            </a:r>
            <a:r>
              <a:rPr lang="en-US" sz="24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your</a:t>
            </a:r>
            <a:r>
              <a:rPr lang="en-US" sz="24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EEX Account</a:t>
            </a:r>
            <a:r>
              <a:rPr lang="en-US" sz="24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6392FC-024F-46B7-BDC8-936377EF6CF5}"/>
              </a:ext>
            </a:extLst>
          </p:cNvPr>
          <p:cNvSpPr txBox="1"/>
          <p:nvPr/>
        </p:nvSpPr>
        <p:spPr>
          <a:xfrm>
            <a:off x="142785" y="1588519"/>
            <a:ext cx="3425861" cy="1663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are done creating your Login.gov account.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you are going to Register your Login.gov account to Employee Express.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08CA31-DF9E-4CA3-B3C7-F53B7280D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55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038B20-5356-418B-9EF9-461627540912}"/>
              </a:ext>
            </a:extLst>
          </p:cNvPr>
          <p:cNvSpPr txBox="1"/>
          <p:nvPr/>
        </p:nvSpPr>
        <p:spPr>
          <a:xfrm rot="10800000" flipV="1">
            <a:off x="498393" y="3865006"/>
            <a:ext cx="2219325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your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selection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E11BC0A-3D5C-494A-9845-FBBDECC51450}"/>
              </a:ext>
            </a:extLst>
          </p:cNvPr>
          <p:cNvSpPr/>
          <p:nvPr/>
        </p:nvSpPr>
        <p:spPr>
          <a:xfrm>
            <a:off x="2714625" y="381046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AC4E6C-18CF-474A-88AE-05BCA181B485}"/>
              </a:ext>
            </a:extLst>
          </p:cNvPr>
          <p:cNvSpPr txBox="1"/>
          <p:nvPr/>
        </p:nvSpPr>
        <p:spPr>
          <a:xfrm>
            <a:off x="3693033" y="511768"/>
            <a:ext cx="6096000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Security code will be generated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sent to you to confirm your identity</a:t>
            </a:r>
            <a:endParaRPr lang="en-US" sz="18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C55D36-90D3-4056-B2F0-FFEAE30EA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366" y="1609952"/>
            <a:ext cx="6428571" cy="363809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31ED16-37F3-4D21-95A2-8F89FA964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51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D69FB62-B00B-49B4-B913-7EEDBE6BFAD2}"/>
              </a:ext>
            </a:extLst>
          </p:cNvPr>
          <p:cNvSpPr txBox="1"/>
          <p:nvPr/>
        </p:nvSpPr>
        <p:spPr>
          <a:xfrm>
            <a:off x="0" y="3552825"/>
            <a:ext cx="2438230" cy="96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the Security Code sent via email or postal mail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F51F162-18A5-45BD-AE36-0D8D3F02C53B}"/>
              </a:ext>
            </a:extLst>
          </p:cNvPr>
          <p:cNvSpPr/>
          <p:nvPr/>
        </p:nvSpPr>
        <p:spPr>
          <a:xfrm>
            <a:off x="2600155" y="349828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15C8CE-97B1-4D2C-8FD5-1835B3963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488" y="1935905"/>
            <a:ext cx="6447619" cy="284761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23FD12-4983-437C-9B47-72DD83E48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85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0F3C24-96C6-4854-9CB0-5B62B24B542A}"/>
              </a:ext>
            </a:extLst>
          </p:cNvPr>
          <p:cNvSpPr txBox="1"/>
          <p:nvPr/>
        </p:nvSpPr>
        <p:spPr>
          <a:xfrm>
            <a:off x="96635" y="1739724"/>
            <a:ext cx="1504950" cy="126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are now in your account using Login.gov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D51C9F-D214-4520-B878-B38F7AC0EEAA}"/>
              </a:ext>
            </a:extLst>
          </p:cNvPr>
          <p:cNvSpPr txBox="1"/>
          <p:nvPr/>
        </p:nvSpPr>
        <p:spPr>
          <a:xfrm>
            <a:off x="3776662" y="277905"/>
            <a:ext cx="4329953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are in your Employee Express Account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390FE0-1911-43A3-916A-3051CEF10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585" y="1715757"/>
            <a:ext cx="8475583" cy="29610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C88525-5D61-4474-8716-740F1F514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170" y="2233950"/>
            <a:ext cx="1695238" cy="27619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B86896-CEDC-4191-979C-6090210FB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98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D51C9F-D214-4520-B878-B38F7AC0EEAA}"/>
              </a:ext>
            </a:extLst>
          </p:cNvPr>
          <p:cNvSpPr txBox="1"/>
          <p:nvPr/>
        </p:nvSpPr>
        <p:spPr>
          <a:xfrm>
            <a:off x="2243137" y="792255"/>
            <a:ext cx="7110413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Always click the log out link to  close your Session and Protect your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  <a:endParaRPr lang="en-US" sz="18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C9F23E-8CA4-4D85-AAF6-267B21089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697" y="1715757"/>
            <a:ext cx="8902471" cy="2961018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D1E54930-A357-4873-88F9-ADD8F41A490A}"/>
              </a:ext>
            </a:extLst>
          </p:cNvPr>
          <p:cNvSpPr/>
          <p:nvPr/>
        </p:nvSpPr>
        <p:spPr>
          <a:xfrm>
            <a:off x="7836625" y="1652357"/>
            <a:ext cx="1381125" cy="4972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ABFF48-2915-4F98-A40C-5260F7282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7261" y="2200307"/>
            <a:ext cx="1723810" cy="25714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78136F-FFEE-465E-B40E-96EC13A86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44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B3D192-F521-4E1B-B6A9-43EDEC3EF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124936"/>
            <a:ext cx="9951041" cy="46019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89BF20-1154-4518-8986-EAB1DEB384F8}"/>
              </a:ext>
            </a:extLst>
          </p:cNvPr>
          <p:cNvSpPr txBox="1"/>
          <p:nvPr/>
        </p:nvSpPr>
        <p:spPr>
          <a:xfrm>
            <a:off x="98611" y="2420471"/>
            <a:ext cx="1863189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select Login.gov ……..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2E734A-E257-458C-861B-C5DE701D5864}"/>
              </a:ext>
            </a:extLst>
          </p:cNvPr>
          <p:cNvSpPr txBox="1"/>
          <p:nvPr/>
        </p:nvSpPr>
        <p:spPr>
          <a:xfrm>
            <a:off x="4007224" y="54065"/>
            <a:ext cx="4536140" cy="939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Signing in with </a:t>
            </a:r>
            <a:r>
              <a:rPr lang="en-US" sz="2800" b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Login.Gov</a:t>
            </a:r>
            <a:endParaRPr lang="en-US" sz="28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8CEF4-C5E4-4406-B52A-7FB11FC57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65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33C5A7-AAA3-4D7E-8F41-40B4BB3C6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107" y="643467"/>
            <a:ext cx="5431786" cy="5571065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D6F33B-755A-41AE-88C9-F79C75037FA3}"/>
              </a:ext>
            </a:extLst>
          </p:cNvPr>
          <p:cNvSpPr txBox="1"/>
          <p:nvPr/>
        </p:nvSpPr>
        <p:spPr>
          <a:xfrm>
            <a:off x="76200" y="2990850"/>
            <a:ext cx="3303907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will be directed to the “Create An Account” page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8DFB53-A0B9-43A3-93CC-996DE3955C63}"/>
              </a:ext>
            </a:extLst>
          </p:cNvPr>
          <p:cNvSpPr txBox="1"/>
          <p:nvPr/>
        </p:nvSpPr>
        <p:spPr>
          <a:xfrm>
            <a:off x="76199" y="5739765"/>
            <a:ext cx="255379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“Create an account”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DE1CCE5-AAE0-4E85-905C-987801C5CE90}"/>
              </a:ext>
            </a:extLst>
          </p:cNvPr>
          <p:cNvSpPr/>
          <p:nvPr/>
        </p:nvSpPr>
        <p:spPr>
          <a:xfrm rot="10800000" flipH="1" flipV="1">
            <a:off x="2850334" y="5739765"/>
            <a:ext cx="114953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525B69-EA95-455C-A8BE-D5E5F4FEE733}"/>
              </a:ext>
            </a:extLst>
          </p:cNvPr>
          <p:cNvSpPr txBox="1"/>
          <p:nvPr/>
        </p:nvSpPr>
        <p:spPr>
          <a:xfrm>
            <a:off x="8029575" y="2194455"/>
            <a:ext cx="3619500" cy="1561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have an EXISTING Login.gov YOU can use that account and do not have to create a new account. Simply enter that account and sign in.</a:t>
            </a:r>
            <a:endParaRPr lang="en-US" sz="1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BB195-2250-45F0-815E-D493193EB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84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63F42E-8154-47AC-BA3B-6F39FBAE8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311" y="643467"/>
            <a:ext cx="5125378" cy="5571065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7E897C-0788-459A-B92D-F993ECF55468}"/>
              </a:ext>
            </a:extLst>
          </p:cNvPr>
          <p:cNvSpPr txBox="1"/>
          <p:nvPr/>
        </p:nvSpPr>
        <p:spPr>
          <a:xfrm>
            <a:off x="470263" y="2257425"/>
            <a:ext cx="2403566" cy="379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you Email Address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your email Language Preference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check the box “Accept the Login.gov Rules of Use”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click “Submit”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84CAD65-20C9-4BDB-AA00-9A98962F4C21}"/>
              </a:ext>
            </a:extLst>
          </p:cNvPr>
          <p:cNvSpPr/>
          <p:nvPr/>
        </p:nvSpPr>
        <p:spPr>
          <a:xfrm>
            <a:off x="3171825" y="2114550"/>
            <a:ext cx="987933" cy="875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D6416F4-F3FF-4254-9FF2-51802B1D9ABB}"/>
              </a:ext>
            </a:extLst>
          </p:cNvPr>
          <p:cNvSpPr/>
          <p:nvPr/>
        </p:nvSpPr>
        <p:spPr>
          <a:xfrm>
            <a:off x="3130812" y="37809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73DB1BE5-CDDA-4C57-9986-E1099924689E}"/>
              </a:ext>
            </a:extLst>
          </p:cNvPr>
          <p:cNvSpPr/>
          <p:nvPr/>
        </p:nvSpPr>
        <p:spPr>
          <a:xfrm>
            <a:off x="2994350" y="5042645"/>
            <a:ext cx="978408" cy="319816"/>
          </a:xfrm>
          <a:prstGeom prst="rightArrow">
            <a:avLst>
              <a:gd name="adj1" fmla="val 7136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11EA46FE-5E24-47A7-A1F1-D2D6BC66CFDB}"/>
              </a:ext>
            </a:extLst>
          </p:cNvPr>
          <p:cNvSpPr/>
          <p:nvPr/>
        </p:nvSpPr>
        <p:spPr>
          <a:xfrm>
            <a:off x="3014278" y="554135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81B62A-D78E-4DCF-BAB4-97112FF56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72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335285-0353-4E97-B121-93C4D97FF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843" y="643467"/>
            <a:ext cx="7306314" cy="5571065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2E3C11-2A46-438B-99FB-7100A18F9E1B}"/>
              </a:ext>
            </a:extLst>
          </p:cNvPr>
          <p:cNvSpPr txBox="1"/>
          <p:nvPr/>
        </p:nvSpPr>
        <p:spPr>
          <a:xfrm>
            <a:off x="1" y="2990849"/>
            <a:ext cx="2551610" cy="126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will receive an email to the email address you entered for your Login.gov account set-up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6C1722D-A46C-49F2-A45D-B1A44E29F7AF}"/>
              </a:ext>
            </a:extLst>
          </p:cNvPr>
          <p:cNvSpPr/>
          <p:nvPr/>
        </p:nvSpPr>
        <p:spPr>
          <a:xfrm>
            <a:off x="2551611" y="250621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18893D-A664-4E31-9CD0-9BC71ED1C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11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75461B-5C03-497C-9993-B34CAA6B1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70" y="609860"/>
            <a:ext cx="8441009" cy="5571065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AC2865-0773-47D4-9A25-ADCB9B397D1F}"/>
              </a:ext>
            </a:extLst>
          </p:cNvPr>
          <p:cNvSpPr txBox="1"/>
          <p:nvPr/>
        </p:nvSpPr>
        <p:spPr>
          <a:xfrm>
            <a:off x="0" y="2343945"/>
            <a:ext cx="1461766" cy="2450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will need to confirm your email by clicking on the blue “Confirm Your Email” box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DFB985D-F203-432B-A5F1-158DE444161B}"/>
              </a:ext>
            </a:extLst>
          </p:cNvPr>
          <p:cNvSpPr/>
          <p:nvPr/>
        </p:nvSpPr>
        <p:spPr>
          <a:xfrm>
            <a:off x="1670670" y="359092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F9FB5AA-4B5E-4659-97A4-3C4C090CFB17}"/>
                  </a:ext>
                </a:extLst>
              </p14:cNvPr>
              <p14:cNvContentPartPr/>
              <p14:nvPr/>
            </p14:nvContentPartPr>
            <p14:xfrm>
              <a:off x="8819865" y="2285625"/>
              <a:ext cx="466200" cy="58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F9FB5AA-4B5E-4659-97A4-3C4C090CFB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66225" y="2177625"/>
                <a:ext cx="57384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6437761-D23A-49BE-9067-9F780D9528F6}"/>
                  </a:ext>
                </a:extLst>
              </p14:cNvPr>
              <p14:cNvContentPartPr/>
              <p14:nvPr/>
            </p14:nvContentPartPr>
            <p14:xfrm>
              <a:off x="2666745" y="2580105"/>
              <a:ext cx="2738880" cy="49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6437761-D23A-49BE-9067-9F780D9528F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12745" y="2472465"/>
                <a:ext cx="2846520" cy="26496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0922200-E601-4D9F-AABA-7FA45A904C95}"/>
              </a:ext>
            </a:extLst>
          </p:cNvPr>
          <p:cNvSpPr txBox="1"/>
          <p:nvPr/>
        </p:nvSpPr>
        <p:spPr>
          <a:xfrm>
            <a:off x="10521331" y="2120132"/>
            <a:ext cx="1122029" cy="126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link is only good for 24 hours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B984665-632B-474D-9586-59BF861A3D4B}"/>
              </a:ext>
            </a:extLst>
          </p:cNvPr>
          <p:cNvSpPr/>
          <p:nvPr/>
        </p:nvSpPr>
        <p:spPr>
          <a:xfrm rot="10800000">
            <a:off x="9494969" y="212013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8AD1F-F6EA-46AB-8578-810C20E46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69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2E3C11-2A46-438B-99FB-7100A18F9E1B}"/>
              </a:ext>
            </a:extLst>
          </p:cNvPr>
          <p:cNvSpPr txBox="1"/>
          <p:nvPr/>
        </p:nvSpPr>
        <p:spPr>
          <a:xfrm>
            <a:off x="235130" y="2990849"/>
            <a:ext cx="2072641" cy="126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will now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a Password for the Login.gov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account you set-up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6C1722D-A46C-49F2-A45D-B1A44E29F7AF}"/>
              </a:ext>
            </a:extLst>
          </p:cNvPr>
          <p:cNvSpPr/>
          <p:nvPr/>
        </p:nvSpPr>
        <p:spPr>
          <a:xfrm>
            <a:off x="2612830" y="339457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3FCE69-A022-485A-8D6B-4A89FBF57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238" y="576619"/>
            <a:ext cx="5009524" cy="5704762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0D7E1F6F-416B-4174-BB54-5934C8227EB1}"/>
              </a:ext>
            </a:extLst>
          </p:cNvPr>
          <p:cNvSpPr/>
          <p:nvPr/>
        </p:nvSpPr>
        <p:spPr>
          <a:xfrm>
            <a:off x="2521390" y="459565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75B922-A5C7-4D98-939D-9FC97512DD1E}"/>
              </a:ext>
            </a:extLst>
          </p:cNvPr>
          <p:cNvSpPr txBox="1"/>
          <p:nvPr/>
        </p:nvSpPr>
        <p:spPr>
          <a:xfrm>
            <a:off x="245492" y="4595659"/>
            <a:ext cx="2053569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Click “Continue”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14C798-C6FB-42D1-9815-7C6744479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46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2E3C11-2A46-438B-99FB-7100A18F9E1B}"/>
              </a:ext>
            </a:extLst>
          </p:cNvPr>
          <p:cNvSpPr txBox="1"/>
          <p:nvPr/>
        </p:nvSpPr>
        <p:spPr>
          <a:xfrm>
            <a:off x="235130" y="2990849"/>
            <a:ext cx="2072641" cy="156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choose only one authentication method.  (Phone was selected for this example)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6C1722D-A46C-49F2-A45D-B1A44E29F7AF}"/>
              </a:ext>
            </a:extLst>
          </p:cNvPr>
          <p:cNvSpPr/>
          <p:nvPr/>
        </p:nvSpPr>
        <p:spPr>
          <a:xfrm>
            <a:off x="2612830" y="339457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567225-2D70-4291-8745-6AAAB5E81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238" y="452809"/>
            <a:ext cx="5009524" cy="595238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DCACE3-570A-414F-8806-12D359CD4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5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2E3C11-2A46-438B-99FB-7100A18F9E1B}"/>
              </a:ext>
            </a:extLst>
          </p:cNvPr>
          <p:cNvSpPr txBox="1"/>
          <p:nvPr/>
        </p:nvSpPr>
        <p:spPr>
          <a:xfrm>
            <a:off x="461554" y="5336582"/>
            <a:ext cx="1929355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“Continue”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6C1722D-A46C-49F2-A45D-B1A44E29F7AF}"/>
              </a:ext>
            </a:extLst>
          </p:cNvPr>
          <p:cNvSpPr/>
          <p:nvPr/>
        </p:nvSpPr>
        <p:spPr>
          <a:xfrm>
            <a:off x="2451870" y="533658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495809-6596-4249-A5D2-8B6F0F1F0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238" y="405190"/>
            <a:ext cx="5209524" cy="604761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E4FBC3-5050-4DE2-8B87-DF00715A6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3581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703</TotalTime>
  <Words>356</Words>
  <Application>Microsoft Office PowerPoint</Application>
  <PresentationFormat>Widescreen</PresentationFormat>
  <Paragraphs>57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Tw Cen MT</vt:lpstr>
      <vt:lpstr>Verdana</vt:lpstr>
      <vt:lpstr>Droplet</vt:lpstr>
      <vt:lpstr>Employee Express The new way of signing 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EEX/LOGIN.GOV</dc:title>
  <dc:creator>DeFore, Karen</dc:creator>
  <cp:lastModifiedBy>Bryning, Dana R</cp:lastModifiedBy>
  <cp:revision>80</cp:revision>
  <cp:lastPrinted>2021-10-20T20:05:28Z</cp:lastPrinted>
  <dcterms:created xsi:type="dcterms:W3CDTF">2021-09-28T10:28:42Z</dcterms:created>
  <dcterms:modified xsi:type="dcterms:W3CDTF">2021-10-21T15:30:37Z</dcterms:modified>
</cp:coreProperties>
</file>