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sldIdLst>
    <p:sldId id="256" r:id="rId2"/>
    <p:sldId id="261" r:id="rId3"/>
    <p:sldId id="262" r:id="rId4"/>
    <p:sldId id="264" r:id="rId5"/>
    <p:sldId id="269" r:id="rId6"/>
    <p:sldId id="271" r:id="rId7"/>
    <p:sldId id="272" r:id="rId8"/>
    <p:sldId id="273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8" r:id="rId17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48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0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8T17:26:09.60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0,'48'3,"1"1,-1 3,48 14,-88-19,44 6,-1-3,1-1,72-5,-65 0,1 2,62 9,-96-6,1 1,-1 1,-1 1,48 20,-56-19,0 0,0-1,1-1,0-1,1 0,-1-2,1 0,30 1,84-6,-111 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9-28T17:26:15.45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82,'873'0,"-843"2,-1 1,0 1,42 13,-38-8,0-3,35 4,27-8,184-21,-270 18,30-3,66-10,-67 8,-1 2,58 1,3 0,-79 0,0-1,0 0,-1-2,21-8,4-1,-19 7,0 1,0 1,1 1,42-2,364 6,-205 3,-207-3,0 1,0-1,0 2,-1 1,1 0,0 2,34 9,-29-5,1-1,0-1,0-2,0 0,30-1,-23 0,3 1,62 17,-67-13,1-1,52 5,44-11,-60-1,72 8,22 5,209-9,-198-6,-143 3,15-1,1-1,-1-2,50-10,-25 0,0 2,1 3,83 2,1158 9,-762-4,-518 3,58 10,11 0,2-12,21 2,-101 2,-6 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79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30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3911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33509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17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558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14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7013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418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74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39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879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5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40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411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099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08BEDF-658F-4519-8E35-253A3B4B0E7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51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508BEDF-658F-4519-8E35-253A3B4B0E7A}" type="datetimeFigureOut">
              <a:rPr lang="en-US" smtClean="0"/>
              <a:t>10/19/2021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0EDCE58-3D92-4ABB-93F8-A7D6A23C9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887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0.png"/><Relationship Id="rId5" Type="http://schemas.openxmlformats.org/officeDocument/2006/relationships/customXml" Target="../ink/ink2.xml"/><Relationship Id="rId4" Type="http://schemas.openxmlformats.org/officeDocument/2006/relationships/image" Target="../media/image14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55A836E1-30B2-4137-84A1-BA607BA62B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3006" y="4017500"/>
            <a:ext cx="7741920" cy="124029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9D4D6E-96A1-42BB-B11E-3435312B8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70857" y="363612"/>
            <a:ext cx="10482941" cy="903062"/>
          </a:xfrm>
        </p:spPr>
        <p:txBody>
          <a:bodyPr>
            <a:noAutofit/>
          </a:bodyPr>
          <a:lstStyle/>
          <a:p>
            <a:r>
              <a:rPr lang="en-US" sz="3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Employee Express</a:t>
            </a:r>
            <a:br>
              <a:rPr lang="en-US" sz="3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</a:br>
            <a:r>
              <a:rPr lang="en-US" sz="3200" b="1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The new way of signing in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B098D1-2E0A-4867-A38A-2FD78305E5AF}"/>
              </a:ext>
            </a:extLst>
          </p:cNvPr>
          <p:cNvSpPr txBox="1"/>
          <p:nvPr/>
        </p:nvSpPr>
        <p:spPr>
          <a:xfrm>
            <a:off x="3048000" y="1390675"/>
            <a:ext cx="6248401" cy="366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effectLst/>
                <a:highlight>
                  <a:srgbClr val="FFFF00"/>
                </a:highlight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You will have two methods to sign into EEX</a:t>
            </a:r>
            <a:endParaRPr lang="en-US" b="1" dirty="0">
              <a:effectLst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FF41863-7C34-45B4-9375-1A54EDF763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87" y="1963813"/>
            <a:ext cx="8006404" cy="48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1">
            <a:extLst>
              <a:ext uri="{FF2B5EF4-FFF2-40B4-BE49-F238E27FC236}">
                <a16:creationId xmlns:a16="http://schemas.microsoft.com/office/drawing/2014/main" id="{FCBC014E-2900-4A92-B123-16A01B9BF9D2}"/>
              </a:ext>
            </a:extLst>
          </p:cNvPr>
          <p:cNvSpPr txBox="1"/>
          <p:nvPr/>
        </p:nvSpPr>
        <p:spPr>
          <a:xfrm>
            <a:off x="6010308" y="3109369"/>
            <a:ext cx="1097280" cy="54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 in with PIV Card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316ACCEF-28B0-44F8-B8F6-53930602B229}"/>
              </a:ext>
            </a:extLst>
          </p:cNvPr>
          <p:cNvSpPr/>
          <p:nvPr/>
        </p:nvSpPr>
        <p:spPr>
          <a:xfrm>
            <a:off x="6073448" y="3689431"/>
            <a:ext cx="636495" cy="3280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9" name="TextBox 13">
            <a:extLst>
              <a:ext uri="{FF2B5EF4-FFF2-40B4-BE49-F238E27FC236}">
                <a16:creationId xmlns:a16="http://schemas.microsoft.com/office/drawing/2014/main" id="{20A9874D-3E1C-4354-8802-BC16423B7FB4}"/>
              </a:ext>
            </a:extLst>
          </p:cNvPr>
          <p:cNvSpPr txBox="1"/>
          <p:nvPr/>
        </p:nvSpPr>
        <p:spPr>
          <a:xfrm>
            <a:off x="5989182" y="4141500"/>
            <a:ext cx="1097280" cy="543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 in with Login.gov</a:t>
            </a: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790ED1FF-9722-4611-AB0C-C292ADDA0C69}"/>
              </a:ext>
            </a:extLst>
          </p:cNvPr>
          <p:cNvSpPr/>
          <p:nvPr/>
        </p:nvSpPr>
        <p:spPr>
          <a:xfrm>
            <a:off x="6151244" y="4684541"/>
            <a:ext cx="573740" cy="3527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8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28DFD3-7CE6-4418-B8B9-5248DD2D8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1674" y="1254013"/>
            <a:ext cx="5848651" cy="43499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D71AC3-A568-48A8-BFF9-E73ACC311C80}"/>
              </a:ext>
            </a:extLst>
          </p:cNvPr>
          <p:cNvSpPr txBox="1"/>
          <p:nvPr/>
        </p:nvSpPr>
        <p:spPr>
          <a:xfrm>
            <a:off x="0" y="2763520"/>
            <a:ext cx="2716306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in One Time security Code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E1C299-CCF6-4271-BF89-391C1BD9CF82}"/>
              </a:ext>
            </a:extLst>
          </p:cNvPr>
          <p:cNvSpPr txBox="1"/>
          <p:nvPr/>
        </p:nvSpPr>
        <p:spPr>
          <a:xfrm>
            <a:off x="1057125" y="3738040"/>
            <a:ext cx="1990724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Submit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5E87DC7C-AD2C-4F94-8C29-3A969F434845}"/>
              </a:ext>
            </a:extLst>
          </p:cNvPr>
          <p:cNvSpPr/>
          <p:nvPr/>
        </p:nvSpPr>
        <p:spPr>
          <a:xfrm>
            <a:off x="2582545" y="295080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7ABB33C4-E4AA-4704-A9C5-41621574E576}"/>
              </a:ext>
            </a:extLst>
          </p:cNvPr>
          <p:cNvSpPr/>
          <p:nvPr/>
        </p:nvSpPr>
        <p:spPr>
          <a:xfrm>
            <a:off x="2582545" y="37146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754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44FD6D1-DD96-48AA-AB79-64CB4BED7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3386" y="796789"/>
            <a:ext cx="4445228" cy="52644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3682EED-B40D-45E2-BEFC-EDFB6D29431E}"/>
              </a:ext>
            </a:extLst>
          </p:cNvPr>
          <p:cNvSpPr txBox="1"/>
          <p:nvPr/>
        </p:nvSpPr>
        <p:spPr>
          <a:xfrm>
            <a:off x="247015" y="5623376"/>
            <a:ext cx="302768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“Agree and Continue”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8C15A5C0-47D4-4979-9655-121DFD15BB96}"/>
              </a:ext>
            </a:extLst>
          </p:cNvPr>
          <p:cNvSpPr/>
          <p:nvPr/>
        </p:nvSpPr>
        <p:spPr>
          <a:xfrm>
            <a:off x="2894978" y="556883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585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90717F-163A-4F2C-B41A-C696AB10CAA8}"/>
              </a:ext>
            </a:extLst>
          </p:cNvPr>
          <p:cNvSpPr txBox="1"/>
          <p:nvPr/>
        </p:nvSpPr>
        <p:spPr>
          <a:xfrm>
            <a:off x="200025" y="3581400"/>
            <a:ext cx="2015971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your full SSN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40DAAB5-7B47-4A63-9FFC-EFC2400C14F0}"/>
              </a:ext>
            </a:extLst>
          </p:cNvPr>
          <p:cNvSpPr txBox="1"/>
          <p:nvPr/>
        </p:nvSpPr>
        <p:spPr>
          <a:xfrm>
            <a:off x="200024" y="3880752"/>
            <a:ext cx="2238376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DOB as Shown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3E277F9D-A7B9-4C87-A002-830B7088E39B}"/>
              </a:ext>
            </a:extLst>
          </p:cNvPr>
          <p:cNvSpPr/>
          <p:nvPr/>
        </p:nvSpPr>
        <p:spPr>
          <a:xfrm>
            <a:off x="2590238" y="3581400"/>
            <a:ext cx="978408" cy="375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4F9AD0B5-3C80-4FE9-A103-D29CBFE48D6F}"/>
              </a:ext>
            </a:extLst>
          </p:cNvPr>
          <p:cNvSpPr/>
          <p:nvPr/>
        </p:nvSpPr>
        <p:spPr>
          <a:xfrm>
            <a:off x="2590238" y="3956952"/>
            <a:ext cx="978408" cy="37555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7FF250-8ED9-416C-8BA8-0957FD0DE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646" y="1851377"/>
            <a:ext cx="7741048" cy="383559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64B387D-A98A-446C-9F5A-F1E8D4745C7D}"/>
              </a:ext>
            </a:extLst>
          </p:cNvPr>
          <p:cNvSpPr txBox="1"/>
          <p:nvPr/>
        </p:nvSpPr>
        <p:spPr>
          <a:xfrm>
            <a:off x="2717074" y="722810"/>
            <a:ext cx="7741047" cy="4700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now tie the Login.gov account </a:t>
            </a:r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your</a:t>
            </a:r>
            <a:r>
              <a:rPr lang="en-US" sz="24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EEX Account</a:t>
            </a:r>
            <a:r>
              <a:rPr lang="en-US" sz="2400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855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038B20-5356-418B-9EF9-461627540912}"/>
              </a:ext>
            </a:extLst>
          </p:cNvPr>
          <p:cNvSpPr txBox="1"/>
          <p:nvPr/>
        </p:nvSpPr>
        <p:spPr>
          <a:xfrm rot="10800000" flipV="1">
            <a:off x="498393" y="3865006"/>
            <a:ext cx="221932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your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selection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CE11BC0A-3D5C-494A-9845-FBBDECC51450}"/>
              </a:ext>
            </a:extLst>
          </p:cNvPr>
          <p:cNvSpPr/>
          <p:nvPr/>
        </p:nvSpPr>
        <p:spPr>
          <a:xfrm>
            <a:off x="2714625" y="3810466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54129A3-65CE-4014-8164-BED17BC26CDC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33" y="1603692"/>
            <a:ext cx="5943600" cy="36506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AC4E6C-18CF-474A-88AE-05BCA181B485}"/>
              </a:ext>
            </a:extLst>
          </p:cNvPr>
          <p:cNvSpPr txBox="1"/>
          <p:nvPr/>
        </p:nvSpPr>
        <p:spPr>
          <a:xfrm>
            <a:off x="3693033" y="511768"/>
            <a:ext cx="6096000" cy="6719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Security code will be generated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sent to you to confirm your identity</a:t>
            </a:r>
            <a:endParaRPr lang="en-US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3512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6FA9BD4-091D-45C0-8557-FAFF81873CD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183765"/>
            <a:ext cx="5943600" cy="249047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D69FB62-B00B-49B4-B913-7EEDBE6BFAD2}"/>
              </a:ext>
            </a:extLst>
          </p:cNvPr>
          <p:cNvSpPr txBox="1"/>
          <p:nvPr/>
        </p:nvSpPr>
        <p:spPr>
          <a:xfrm>
            <a:off x="0" y="3552825"/>
            <a:ext cx="2438230" cy="968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the Security Code sent via email or postal mail 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F51F162-18A5-45BD-AE36-0D8D3F02C53B}"/>
              </a:ext>
            </a:extLst>
          </p:cNvPr>
          <p:cNvSpPr/>
          <p:nvPr/>
        </p:nvSpPr>
        <p:spPr>
          <a:xfrm>
            <a:off x="2600155" y="349828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885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0F3C24-96C6-4854-9CB0-5B62B24B542A}"/>
              </a:ext>
            </a:extLst>
          </p:cNvPr>
          <p:cNvSpPr txBox="1"/>
          <p:nvPr/>
        </p:nvSpPr>
        <p:spPr>
          <a:xfrm>
            <a:off x="96635" y="1739724"/>
            <a:ext cx="1504950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now in your account using Login.gov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D51C9F-D214-4520-B878-B38F7AC0EEAA}"/>
              </a:ext>
            </a:extLst>
          </p:cNvPr>
          <p:cNvSpPr txBox="1"/>
          <p:nvPr/>
        </p:nvSpPr>
        <p:spPr>
          <a:xfrm>
            <a:off x="3776662" y="277905"/>
            <a:ext cx="432995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are in your Employee Express Account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390FE0-1911-43A3-916A-3051CEF10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585" y="1715757"/>
            <a:ext cx="8475583" cy="29610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DC88525-5D61-4474-8716-740F1F514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3170" y="2233950"/>
            <a:ext cx="1695238" cy="27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198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DD51C9F-D214-4520-B878-B38F7AC0EEAA}"/>
              </a:ext>
            </a:extLst>
          </p:cNvPr>
          <p:cNvSpPr txBox="1"/>
          <p:nvPr/>
        </p:nvSpPr>
        <p:spPr>
          <a:xfrm>
            <a:off x="2243137" y="792255"/>
            <a:ext cx="7110413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Always click the log out link to  close your Session and Protect your </a:t>
            </a:r>
            <a:r>
              <a:rPr lang="en-US" b="1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</a:t>
            </a:r>
            <a:endParaRPr lang="en-US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C9F23E-8CA4-4D85-AAF6-267B210892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97" y="1715757"/>
            <a:ext cx="8902471" cy="2961018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D1E54930-A357-4873-88F9-ADD8F41A490A}"/>
              </a:ext>
            </a:extLst>
          </p:cNvPr>
          <p:cNvSpPr/>
          <p:nvPr/>
        </p:nvSpPr>
        <p:spPr>
          <a:xfrm>
            <a:off x="7836625" y="1652357"/>
            <a:ext cx="1381125" cy="4972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5ABFF48-2915-4F98-A40C-5260F72827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7261" y="2200307"/>
            <a:ext cx="1723810" cy="2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4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B3D192-F521-4E1B-B6A9-43EDEC3EF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0477" y="1124936"/>
            <a:ext cx="9951041" cy="46019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89BF20-1154-4518-8986-EAB1DEB384F8}"/>
              </a:ext>
            </a:extLst>
          </p:cNvPr>
          <p:cNvSpPr txBox="1"/>
          <p:nvPr/>
        </p:nvSpPr>
        <p:spPr>
          <a:xfrm>
            <a:off x="98611" y="2420471"/>
            <a:ext cx="1863189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select Login.gov ……..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2E734A-E257-458C-861B-C5DE701D5864}"/>
              </a:ext>
            </a:extLst>
          </p:cNvPr>
          <p:cNvSpPr txBox="1"/>
          <p:nvPr/>
        </p:nvSpPr>
        <p:spPr>
          <a:xfrm>
            <a:off x="4007224" y="54065"/>
            <a:ext cx="4536140" cy="939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b="1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Signing in with </a:t>
            </a:r>
            <a:r>
              <a:rPr lang="en-US" sz="2800" b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Login.Gov</a:t>
            </a:r>
            <a:endParaRPr lang="en-US" sz="2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065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33C5A7-AAA3-4D7E-8F41-40B4BB3C61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0107" y="643467"/>
            <a:ext cx="5431786" cy="5571065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D6F33B-755A-41AE-88C9-F79C75037FA3}"/>
              </a:ext>
            </a:extLst>
          </p:cNvPr>
          <p:cNvSpPr txBox="1"/>
          <p:nvPr/>
        </p:nvSpPr>
        <p:spPr>
          <a:xfrm>
            <a:off x="76200" y="2990850"/>
            <a:ext cx="3303907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be directed to the “Create An Account” page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19F458-F269-4647-B889-F97AC10B96F0}"/>
              </a:ext>
            </a:extLst>
          </p:cNvPr>
          <p:cNvSpPr txBox="1"/>
          <p:nvPr/>
        </p:nvSpPr>
        <p:spPr>
          <a:xfrm>
            <a:off x="276225" y="3810000"/>
            <a:ext cx="272415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your email address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3DEC9E0F-82FA-465C-ACA2-72D9937A03F2}"/>
              </a:ext>
            </a:extLst>
          </p:cNvPr>
          <p:cNvSpPr/>
          <p:nvPr/>
        </p:nvSpPr>
        <p:spPr>
          <a:xfrm>
            <a:off x="2890903" y="375546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DFB53-A0B9-43A3-93CC-996DE3955C63}"/>
              </a:ext>
            </a:extLst>
          </p:cNvPr>
          <p:cNvSpPr txBox="1"/>
          <p:nvPr/>
        </p:nvSpPr>
        <p:spPr>
          <a:xfrm>
            <a:off x="76199" y="5739765"/>
            <a:ext cx="2505076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create an account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2DE1CCE5-AAE0-4E85-905C-987801C5CE90}"/>
              </a:ext>
            </a:extLst>
          </p:cNvPr>
          <p:cNvSpPr/>
          <p:nvPr/>
        </p:nvSpPr>
        <p:spPr>
          <a:xfrm rot="10800000" flipH="1" flipV="1">
            <a:off x="2400301" y="5741670"/>
            <a:ext cx="870334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525B69-EA95-455C-A8BE-D5E5F4FEE733}"/>
              </a:ext>
            </a:extLst>
          </p:cNvPr>
          <p:cNvSpPr txBox="1"/>
          <p:nvPr/>
        </p:nvSpPr>
        <p:spPr>
          <a:xfrm>
            <a:off x="8029575" y="2194455"/>
            <a:ext cx="3619500" cy="1561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If YOU have an EXISTING Login.gov YOU can use that account and do not have to create a new account. Simply enter that account and sign in.</a:t>
            </a:r>
            <a:endParaRPr lang="en-US" sz="18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84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63F42E-8154-47AC-BA3B-6F39FBAE80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3311" y="643467"/>
            <a:ext cx="5125378" cy="5571065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57E897C-0788-459A-B92D-F993ECF55468}"/>
              </a:ext>
            </a:extLst>
          </p:cNvPr>
          <p:cNvSpPr txBox="1"/>
          <p:nvPr/>
        </p:nvSpPr>
        <p:spPr>
          <a:xfrm>
            <a:off x="470263" y="2257425"/>
            <a:ext cx="2403566" cy="3790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 you Email Address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Select your email Language Preference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check the box “Accept the Login.gov Rules of Use”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click “Submit”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C84CAD65-20C9-4BDB-AA00-9A98962F4C21}"/>
              </a:ext>
            </a:extLst>
          </p:cNvPr>
          <p:cNvSpPr/>
          <p:nvPr/>
        </p:nvSpPr>
        <p:spPr>
          <a:xfrm>
            <a:off x="3171825" y="2114550"/>
            <a:ext cx="987933" cy="875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D6416F4-F3FF-4254-9FF2-51802B1D9ABB}"/>
              </a:ext>
            </a:extLst>
          </p:cNvPr>
          <p:cNvSpPr/>
          <p:nvPr/>
        </p:nvSpPr>
        <p:spPr>
          <a:xfrm>
            <a:off x="3130812" y="37809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3DB1BE5-CDDA-4C57-9986-E1099924689E}"/>
              </a:ext>
            </a:extLst>
          </p:cNvPr>
          <p:cNvSpPr/>
          <p:nvPr/>
        </p:nvSpPr>
        <p:spPr>
          <a:xfrm>
            <a:off x="2994350" y="5042645"/>
            <a:ext cx="978408" cy="319816"/>
          </a:xfrm>
          <a:prstGeom prst="rightArrow">
            <a:avLst>
              <a:gd name="adj1" fmla="val 7136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11EA46FE-5E24-47A7-A1F1-D2D6BC66CFDB}"/>
              </a:ext>
            </a:extLst>
          </p:cNvPr>
          <p:cNvSpPr/>
          <p:nvPr/>
        </p:nvSpPr>
        <p:spPr>
          <a:xfrm>
            <a:off x="3014278" y="5541358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07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D335285-0353-4E97-B121-93C4D97FF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2843" y="643467"/>
            <a:ext cx="7306314" cy="5571065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12E3C11-2A46-438B-99FB-7100A18F9E1B}"/>
              </a:ext>
            </a:extLst>
          </p:cNvPr>
          <p:cNvSpPr txBox="1"/>
          <p:nvPr/>
        </p:nvSpPr>
        <p:spPr>
          <a:xfrm>
            <a:off x="1" y="2990849"/>
            <a:ext cx="2442842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receive an email to the email address you entered for your account set-up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F6C1722D-A46C-49F2-A45D-B1A44E29F7AF}"/>
              </a:ext>
            </a:extLst>
          </p:cNvPr>
          <p:cNvSpPr/>
          <p:nvPr/>
        </p:nvSpPr>
        <p:spPr>
          <a:xfrm>
            <a:off x="2324100" y="24384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411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975461B-5C03-497C-9993-B34CAA6B1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0670" y="609860"/>
            <a:ext cx="8441009" cy="5571065"/>
          </a:xfrm>
          <a:prstGeom prst="rect">
            <a:avLst/>
          </a:prstGeom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EAC2865-0773-47D4-9A25-ADCB9B397D1F}"/>
              </a:ext>
            </a:extLst>
          </p:cNvPr>
          <p:cNvSpPr txBox="1"/>
          <p:nvPr/>
        </p:nvSpPr>
        <p:spPr>
          <a:xfrm>
            <a:off x="0" y="2343945"/>
            <a:ext cx="1461766" cy="2450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will need to confirm your email by clicking on the blue “Confirm Your Email” box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DFB985D-F203-432B-A5F1-158DE444161B}"/>
              </a:ext>
            </a:extLst>
          </p:cNvPr>
          <p:cNvSpPr/>
          <p:nvPr/>
        </p:nvSpPr>
        <p:spPr>
          <a:xfrm>
            <a:off x="1670670" y="359092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8F9FB5AA-4B5E-4659-97A4-3C4C090CFB17}"/>
                  </a:ext>
                </a:extLst>
              </p14:cNvPr>
              <p14:cNvContentPartPr/>
              <p14:nvPr/>
            </p14:nvContentPartPr>
            <p14:xfrm>
              <a:off x="8819865" y="2285625"/>
              <a:ext cx="466200" cy="583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8F9FB5AA-4B5E-4659-97A4-3C4C090CFB1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766225" y="2177625"/>
                <a:ext cx="5738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06437761-D23A-49BE-9067-9F780D9528F6}"/>
                  </a:ext>
                </a:extLst>
              </p14:cNvPr>
              <p14:cNvContentPartPr/>
              <p14:nvPr/>
            </p14:nvContentPartPr>
            <p14:xfrm>
              <a:off x="2666745" y="2580105"/>
              <a:ext cx="2738880" cy="49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06437761-D23A-49BE-9067-9F780D9528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2745" y="2472465"/>
                <a:ext cx="2846520" cy="264960"/>
              </a:xfrm>
              <a:prstGeom prst="rect">
                <a:avLst/>
              </a:prstGeom>
            </p:spPr>
          </p:pic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60922200-E601-4D9F-AABA-7FA45A904C95}"/>
              </a:ext>
            </a:extLst>
          </p:cNvPr>
          <p:cNvSpPr txBox="1"/>
          <p:nvPr/>
        </p:nvSpPr>
        <p:spPr>
          <a:xfrm>
            <a:off x="10521331" y="2120132"/>
            <a:ext cx="1122029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link is only good for 24 hours</a:t>
            </a: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8B984665-632B-474D-9586-59BF861A3D4B}"/>
              </a:ext>
            </a:extLst>
          </p:cNvPr>
          <p:cNvSpPr/>
          <p:nvPr/>
        </p:nvSpPr>
        <p:spPr>
          <a:xfrm rot="10800000">
            <a:off x="9494969" y="2120133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869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29EE3A-A099-4E45-8ECE-E6DCCF4865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91813" y="643467"/>
            <a:ext cx="9208373" cy="5571065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A34B53-8A14-43BC-93C9-727A696802C9}"/>
              </a:ext>
            </a:extLst>
          </p:cNvPr>
          <p:cNvSpPr txBox="1"/>
          <p:nvPr/>
        </p:nvSpPr>
        <p:spPr>
          <a:xfrm>
            <a:off x="0" y="2468879"/>
            <a:ext cx="1670670" cy="1264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choose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only one authentication method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99CCC53D-3C32-41F9-97C6-C0006822D8C9}"/>
              </a:ext>
            </a:extLst>
          </p:cNvPr>
          <p:cNvSpPr/>
          <p:nvPr/>
        </p:nvSpPr>
        <p:spPr>
          <a:xfrm>
            <a:off x="1670670" y="3899447"/>
            <a:ext cx="978408" cy="5322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4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43D10C-B06E-4E8F-AFE2-BF4088DEE65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3124200" y="1396047"/>
            <a:ext cx="5943600" cy="4065905"/>
          </a:xfrm>
          <a:prstGeom prst="rect">
            <a:avLst/>
          </a:prstGeom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id="{8A19805C-871D-48C0-8FD9-517071D87F2A}"/>
              </a:ext>
            </a:extLst>
          </p:cNvPr>
          <p:cNvSpPr/>
          <p:nvPr/>
        </p:nvSpPr>
        <p:spPr>
          <a:xfrm>
            <a:off x="3124200" y="1537366"/>
            <a:ext cx="828675" cy="456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11374527-8A9F-495B-9EA7-3E06B273B9C2}"/>
              </a:ext>
            </a:extLst>
          </p:cNvPr>
          <p:cNvSpPr/>
          <p:nvPr/>
        </p:nvSpPr>
        <p:spPr>
          <a:xfrm>
            <a:off x="3124198" y="2762249"/>
            <a:ext cx="902209" cy="4560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FF7D4F1-3C0F-4757-BD6D-58D3091DCFEA}"/>
              </a:ext>
            </a:extLst>
          </p:cNvPr>
          <p:cNvSpPr/>
          <p:nvPr/>
        </p:nvSpPr>
        <p:spPr>
          <a:xfrm>
            <a:off x="3124199" y="3744816"/>
            <a:ext cx="828675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AD0556-7056-40E6-A78C-46656BD22EAC}"/>
              </a:ext>
            </a:extLst>
          </p:cNvPr>
          <p:cNvSpPr txBox="1"/>
          <p:nvPr/>
        </p:nvSpPr>
        <p:spPr>
          <a:xfrm>
            <a:off x="180975" y="4714875"/>
            <a:ext cx="2857500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Then click the “Continue” button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31EDF0D0-823A-448A-A70C-1323DB6D6572}"/>
              </a:ext>
            </a:extLst>
          </p:cNvPr>
          <p:cNvSpPr/>
          <p:nvPr/>
        </p:nvSpPr>
        <p:spPr>
          <a:xfrm>
            <a:off x="3124198" y="5050832"/>
            <a:ext cx="828676" cy="4724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94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55F3AC-4271-4583-9933-6F14A066B8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867" y="819016"/>
            <a:ext cx="4210266" cy="52199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A218636-D1B9-41FF-B0B3-93B888A3AA18}"/>
              </a:ext>
            </a:extLst>
          </p:cNvPr>
          <p:cNvSpPr txBox="1"/>
          <p:nvPr/>
        </p:nvSpPr>
        <p:spPr>
          <a:xfrm>
            <a:off x="156845" y="2921635"/>
            <a:ext cx="3148330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Type in phone number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077B4F2-C303-4A73-9762-5FAE8128F33B}"/>
              </a:ext>
            </a:extLst>
          </p:cNvPr>
          <p:cNvSpPr/>
          <p:nvPr/>
        </p:nvSpPr>
        <p:spPr>
          <a:xfrm>
            <a:off x="2895600" y="2921635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73CF22-8ABF-4B87-AB24-59D7762B3116}"/>
              </a:ext>
            </a:extLst>
          </p:cNvPr>
          <p:cNvSpPr txBox="1"/>
          <p:nvPr/>
        </p:nvSpPr>
        <p:spPr>
          <a:xfrm>
            <a:off x="76200" y="4257675"/>
            <a:ext cx="2066925" cy="671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Text Message or Phone call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8084C05-DA41-458B-8ECA-BD9AC9920446}"/>
              </a:ext>
            </a:extLst>
          </p:cNvPr>
          <p:cNvSpPr/>
          <p:nvPr/>
        </p:nvSpPr>
        <p:spPr>
          <a:xfrm>
            <a:off x="2895600" y="439091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09F5ED-3309-45AE-B766-1578F197E468}"/>
              </a:ext>
            </a:extLst>
          </p:cNvPr>
          <p:cNvSpPr txBox="1"/>
          <p:nvPr/>
        </p:nvSpPr>
        <p:spPr>
          <a:xfrm>
            <a:off x="156844" y="5434584"/>
            <a:ext cx="2066925" cy="375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“Send Code”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737B955-71C7-44F3-A441-A153366BDE41}"/>
              </a:ext>
            </a:extLst>
          </p:cNvPr>
          <p:cNvSpPr/>
          <p:nvPr/>
        </p:nvSpPr>
        <p:spPr>
          <a:xfrm>
            <a:off x="2895600" y="5434584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490637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548</TotalTime>
  <Words>286</Words>
  <Application>Microsoft Office PowerPoint</Application>
  <PresentationFormat>Widescreen</PresentationFormat>
  <Paragraphs>37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Tw Cen MT</vt:lpstr>
      <vt:lpstr>Verdana</vt:lpstr>
      <vt:lpstr>Droplet</vt:lpstr>
      <vt:lpstr>Employee Express The new way of signing 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EEX/LOGIN.GOV</dc:title>
  <dc:creator>DeFore, Karen</dc:creator>
  <cp:lastModifiedBy>Bryning, Dana R</cp:lastModifiedBy>
  <cp:revision>65</cp:revision>
  <cp:lastPrinted>2021-10-19T18:47:02Z</cp:lastPrinted>
  <dcterms:created xsi:type="dcterms:W3CDTF">2021-09-28T10:28:42Z</dcterms:created>
  <dcterms:modified xsi:type="dcterms:W3CDTF">2021-10-19T19:03:22Z</dcterms:modified>
</cp:coreProperties>
</file>