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717" r:id="rId2"/>
  </p:sldMasterIdLst>
  <p:notesMasterIdLst>
    <p:notesMasterId r:id="rId56"/>
  </p:notesMasterIdLst>
  <p:handoutMasterIdLst>
    <p:handoutMasterId r:id="rId57"/>
  </p:handoutMasterIdLst>
  <p:sldIdLst>
    <p:sldId id="256" r:id="rId3"/>
    <p:sldId id="338" r:id="rId4"/>
    <p:sldId id="547" r:id="rId5"/>
    <p:sldId id="408" r:id="rId6"/>
    <p:sldId id="621" r:id="rId7"/>
    <p:sldId id="502" r:id="rId8"/>
    <p:sldId id="638" r:id="rId9"/>
    <p:sldId id="637" r:id="rId10"/>
    <p:sldId id="613" r:id="rId11"/>
    <p:sldId id="614" r:id="rId12"/>
    <p:sldId id="615" r:id="rId13"/>
    <p:sldId id="616" r:id="rId14"/>
    <p:sldId id="416" r:id="rId15"/>
    <p:sldId id="586" r:id="rId16"/>
    <p:sldId id="587" r:id="rId17"/>
    <p:sldId id="571" r:id="rId18"/>
    <p:sldId id="577" r:id="rId19"/>
    <p:sldId id="624" r:id="rId20"/>
    <p:sldId id="625" r:id="rId21"/>
    <p:sldId id="570" r:id="rId22"/>
    <p:sldId id="626" r:id="rId23"/>
    <p:sldId id="581" r:id="rId24"/>
    <p:sldId id="573" r:id="rId25"/>
    <p:sldId id="593" r:id="rId26"/>
    <p:sldId id="631" r:id="rId27"/>
    <p:sldId id="632" r:id="rId28"/>
    <p:sldId id="594" r:id="rId29"/>
    <p:sldId id="589" r:id="rId30"/>
    <p:sldId id="591" r:id="rId31"/>
    <p:sldId id="582" r:id="rId32"/>
    <p:sldId id="595" r:id="rId33"/>
    <p:sldId id="575" r:id="rId34"/>
    <p:sldId id="603" r:id="rId35"/>
    <p:sldId id="604" r:id="rId36"/>
    <p:sldId id="628" r:id="rId37"/>
    <p:sldId id="634" r:id="rId38"/>
    <p:sldId id="639" r:id="rId39"/>
    <p:sldId id="629" r:id="rId40"/>
    <p:sldId id="617" r:id="rId41"/>
    <p:sldId id="630" r:id="rId42"/>
    <p:sldId id="623" r:id="rId43"/>
    <p:sldId id="635" r:id="rId44"/>
    <p:sldId id="507" r:id="rId45"/>
    <p:sldId id="578" r:id="rId46"/>
    <p:sldId id="636" r:id="rId47"/>
    <p:sldId id="596" r:id="rId48"/>
    <p:sldId id="281" r:id="rId49"/>
    <p:sldId id="618" r:id="rId50"/>
    <p:sldId id="545" r:id="rId51"/>
    <p:sldId id="619" r:id="rId52"/>
    <p:sldId id="546" r:id="rId53"/>
    <p:sldId id="282" r:id="rId54"/>
    <p:sldId id="284" r:id="rId55"/>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A3999-D582-491B-8994-F650D9C1CA3A}" v="5" dt="2021-06-16T19:21:28.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64" autoAdjust="0"/>
    <p:restoredTop sz="91939" autoAdjust="0"/>
  </p:normalViewPr>
  <p:slideViewPr>
    <p:cSldViewPr>
      <p:cViewPr varScale="1">
        <p:scale>
          <a:sx n="102" d="100"/>
          <a:sy n="102" d="100"/>
        </p:scale>
        <p:origin x="1332"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FF9BA6-44FA-44A7-B45B-76C050904121}"/>
              </a:ext>
            </a:extLst>
          </p:cNvPr>
          <p:cNvSpPr>
            <a:spLocks noGrp="1"/>
          </p:cNvSpPr>
          <p:nvPr>
            <p:ph type="hdr" sz="quarter"/>
          </p:nvPr>
        </p:nvSpPr>
        <p:spPr>
          <a:xfrm>
            <a:off x="0" y="0"/>
            <a:ext cx="3043238" cy="466725"/>
          </a:xfrm>
          <a:prstGeom prst="rect">
            <a:avLst/>
          </a:prstGeom>
        </p:spPr>
        <p:txBody>
          <a:bodyPr vert="horz" lIns="92585" tIns="46292" rIns="92585" bIns="4629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AADCB6C-C899-4D13-B984-E4FFF4B7910D}"/>
              </a:ext>
            </a:extLst>
          </p:cNvPr>
          <p:cNvSpPr>
            <a:spLocks noGrp="1"/>
          </p:cNvSpPr>
          <p:nvPr>
            <p:ph type="dt" sz="quarter" idx="1"/>
          </p:nvPr>
        </p:nvSpPr>
        <p:spPr>
          <a:xfrm>
            <a:off x="3978275" y="0"/>
            <a:ext cx="3043238" cy="466725"/>
          </a:xfrm>
          <a:prstGeom prst="rect">
            <a:avLst/>
          </a:prstGeom>
        </p:spPr>
        <p:txBody>
          <a:bodyPr vert="horz" lIns="92585" tIns="46292" rIns="92585" bIns="46292" rtlCol="0"/>
          <a:lstStyle>
            <a:lvl1pPr algn="r" eaLnBrk="1" fontAlgn="auto" hangingPunct="1">
              <a:spcBef>
                <a:spcPts val="0"/>
              </a:spcBef>
              <a:spcAft>
                <a:spcPts val="0"/>
              </a:spcAft>
              <a:defRPr sz="1200">
                <a:latin typeface="+mn-lt"/>
              </a:defRPr>
            </a:lvl1pPr>
          </a:lstStyle>
          <a:p>
            <a:pPr>
              <a:defRPr/>
            </a:pPr>
            <a:endParaRPr lang="en-US"/>
          </a:p>
        </p:txBody>
      </p:sp>
      <p:sp>
        <p:nvSpPr>
          <p:cNvPr id="4" name="Footer Placeholder 3">
            <a:extLst>
              <a:ext uri="{FF2B5EF4-FFF2-40B4-BE49-F238E27FC236}">
                <a16:creationId xmlns:a16="http://schemas.microsoft.com/office/drawing/2014/main" id="{94C130F6-0BD5-44B6-9526-C1D2DDDC42A0}"/>
              </a:ext>
            </a:extLst>
          </p:cNvPr>
          <p:cNvSpPr>
            <a:spLocks noGrp="1"/>
          </p:cNvSpPr>
          <p:nvPr>
            <p:ph type="ftr" sz="quarter" idx="2"/>
          </p:nvPr>
        </p:nvSpPr>
        <p:spPr>
          <a:xfrm>
            <a:off x="0" y="8842375"/>
            <a:ext cx="3043238" cy="466725"/>
          </a:xfrm>
          <a:prstGeom prst="rect">
            <a:avLst/>
          </a:prstGeom>
        </p:spPr>
        <p:txBody>
          <a:bodyPr vert="horz" lIns="92585" tIns="46292" rIns="92585" bIns="4629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9905860-8526-4D80-BF7F-EBE5F8A80E02}"/>
              </a:ext>
            </a:extLst>
          </p:cNvPr>
          <p:cNvSpPr>
            <a:spLocks noGrp="1"/>
          </p:cNvSpPr>
          <p:nvPr>
            <p:ph type="sldNum" sz="quarter" idx="3"/>
          </p:nvPr>
        </p:nvSpPr>
        <p:spPr>
          <a:xfrm>
            <a:off x="3978275" y="8842375"/>
            <a:ext cx="3043238" cy="466725"/>
          </a:xfrm>
          <a:prstGeom prst="rect">
            <a:avLst/>
          </a:prstGeom>
        </p:spPr>
        <p:txBody>
          <a:bodyPr vert="horz" lIns="92585" tIns="46292" rIns="92585" bIns="46292" rtlCol="0" anchor="b"/>
          <a:lstStyle>
            <a:lvl1pPr algn="r" eaLnBrk="1" fontAlgn="auto" hangingPunct="1">
              <a:spcBef>
                <a:spcPts val="0"/>
              </a:spcBef>
              <a:spcAft>
                <a:spcPts val="0"/>
              </a:spcAft>
              <a:defRPr sz="1200">
                <a:latin typeface="+mn-lt"/>
              </a:defRPr>
            </a:lvl1pPr>
          </a:lstStyle>
          <a:p>
            <a:pPr>
              <a:defRPr/>
            </a:pPr>
            <a:fld id="{6228091A-A9C0-46F4-B553-F31CF7DB6409}"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4DF4DF-BB45-4AEA-88B3-988DAF480F7B}"/>
              </a:ext>
            </a:extLst>
          </p:cNvPr>
          <p:cNvSpPr>
            <a:spLocks noGrp="1"/>
          </p:cNvSpPr>
          <p:nvPr>
            <p:ph type="hdr" sz="quarter"/>
          </p:nvPr>
        </p:nvSpPr>
        <p:spPr>
          <a:xfrm>
            <a:off x="0" y="0"/>
            <a:ext cx="3043238" cy="465138"/>
          </a:xfrm>
          <a:prstGeom prst="rect">
            <a:avLst/>
          </a:prstGeom>
        </p:spPr>
        <p:txBody>
          <a:bodyPr vert="horz" lIns="92585" tIns="46292" rIns="92585" bIns="4629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67BA0D3-9C67-4F46-9B65-1BC32B992C00}"/>
              </a:ext>
            </a:extLst>
          </p:cNvPr>
          <p:cNvSpPr>
            <a:spLocks noGrp="1"/>
          </p:cNvSpPr>
          <p:nvPr>
            <p:ph type="dt" idx="1"/>
          </p:nvPr>
        </p:nvSpPr>
        <p:spPr>
          <a:xfrm>
            <a:off x="3978275" y="0"/>
            <a:ext cx="3043238" cy="465138"/>
          </a:xfrm>
          <a:prstGeom prst="rect">
            <a:avLst/>
          </a:prstGeom>
        </p:spPr>
        <p:txBody>
          <a:bodyPr vert="horz" lIns="92585" tIns="46292" rIns="92585" bIns="46292" rtlCol="0"/>
          <a:lstStyle>
            <a:lvl1pPr algn="r" eaLnBrk="1" fontAlgn="auto" hangingPunct="1">
              <a:spcBef>
                <a:spcPts val="0"/>
              </a:spcBef>
              <a:spcAft>
                <a:spcPts val="0"/>
              </a:spcAft>
              <a:defRPr sz="1200">
                <a:latin typeface="+mn-lt"/>
              </a:defRPr>
            </a:lvl1pPr>
          </a:lstStyle>
          <a:p>
            <a:pPr>
              <a:defRPr/>
            </a:pPr>
            <a:endParaRPr lang="en-US"/>
          </a:p>
        </p:txBody>
      </p:sp>
      <p:sp>
        <p:nvSpPr>
          <p:cNvPr id="4" name="Slide Image Placeholder 3">
            <a:extLst>
              <a:ext uri="{FF2B5EF4-FFF2-40B4-BE49-F238E27FC236}">
                <a16:creationId xmlns:a16="http://schemas.microsoft.com/office/drawing/2014/main" id="{DBB4EF7C-34C5-4DFA-BB4E-7261082BE532}"/>
              </a:ext>
            </a:extLst>
          </p:cNvPr>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2585" tIns="46292" rIns="92585" bIns="46292" rtlCol="0" anchor="ctr"/>
          <a:lstStyle/>
          <a:p>
            <a:pPr lvl="0"/>
            <a:endParaRPr lang="en-US" noProof="0" dirty="0"/>
          </a:p>
        </p:txBody>
      </p:sp>
      <p:sp>
        <p:nvSpPr>
          <p:cNvPr id="5" name="Notes Placeholder 4">
            <a:extLst>
              <a:ext uri="{FF2B5EF4-FFF2-40B4-BE49-F238E27FC236}">
                <a16:creationId xmlns:a16="http://schemas.microsoft.com/office/drawing/2014/main" id="{711F8840-B253-4152-988C-CAF9F25F9B02}"/>
              </a:ext>
            </a:extLst>
          </p:cNvPr>
          <p:cNvSpPr>
            <a:spLocks noGrp="1"/>
          </p:cNvSpPr>
          <p:nvPr>
            <p:ph type="body" sz="quarter" idx="3"/>
          </p:nvPr>
        </p:nvSpPr>
        <p:spPr>
          <a:xfrm>
            <a:off x="701675" y="4421188"/>
            <a:ext cx="5619750" cy="4189412"/>
          </a:xfrm>
          <a:prstGeom prst="rect">
            <a:avLst/>
          </a:prstGeom>
        </p:spPr>
        <p:txBody>
          <a:bodyPr vert="horz" lIns="92585" tIns="46292" rIns="92585" bIns="4629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0048B71-77CF-4B25-BA02-F536C75E9201}"/>
              </a:ext>
            </a:extLst>
          </p:cNvPr>
          <p:cNvSpPr>
            <a:spLocks noGrp="1"/>
          </p:cNvSpPr>
          <p:nvPr>
            <p:ph type="ftr" sz="quarter" idx="4"/>
          </p:nvPr>
        </p:nvSpPr>
        <p:spPr>
          <a:xfrm>
            <a:off x="0" y="8842375"/>
            <a:ext cx="3043238" cy="465138"/>
          </a:xfrm>
          <a:prstGeom prst="rect">
            <a:avLst/>
          </a:prstGeom>
        </p:spPr>
        <p:txBody>
          <a:bodyPr vert="horz" lIns="92585" tIns="46292" rIns="92585" bIns="4629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17E1D5E-77ED-4247-B153-2D248C63126E}"/>
              </a:ext>
            </a:extLst>
          </p:cNvPr>
          <p:cNvSpPr>
            <a:spLocks noGrp="1"/>
          </p:cNvSpPr>
          <p:nvPr>
            <p:ph type="sldNum" sz="quarter" idx="5"/>
          </p:nvPr>
        </p:nvSpPr>
        <p:spPr>
          <a:xfrm>
            <a:off x="3978275" y="8842375"/>
            <a:ext cx="3043238" cy="465138"/>
          </a:xfrm>
          <a:prstGeom prst="rect">
            <a:avLst/>
          </a:prstGeom>
        </p:spPr>
        <p:txBody>
          <a:bodyPr vert="horz" lIns="92585" tIns="46292" rIns="92585" bIns="46292" rtlCol="0" anchor="b"/>
          <a:lstStyle>
            <a:lvl1pPr algn="r" eaLnBrk="1" fontAlgn="auto" hangingPunct="1">
              <a:spcBef>
                <a:spcPts val="0"/>
              </a:spcBef>
              <a:spcAft>
                <a:spcPts val="0"/>
              </a:spcAft>
              <a:defRPr sz="1200">
                <a:latin typeface="+mn-lt"/>
              </a:defRPr>
            </a:lvl1pPr>
          </a:lstStyle>
          <a:p>
            <a:pPr>
              <a:defRPr/>
            </a:pPr>
            <a:fld id="{D3858B8A-EDC9-471F-8E68-7D327AC3058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EA25EA6-502F-4871-BBE1-3BDAC9FD2A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77E474C-AE9A-4970-8D46-FED9DF9A94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Date Placeholder 3">
            <a:extLst>
              <a:ext uri="{FF2B5EF4-FFF2-40B4-BE49-F238E27FC236}">
                <a16:creationId xmlns:a16="http://schemas.microsoft.com/office/drawing/2014/main" id="{C45997BB-17D9-4BC0-A451-BEF37B28F96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27653" name="Slide Number Placeholder 4">
            <a:extLst>
              <a:ext uri="{FF2B5EF4-FFF2-40B4-BE49-F238E27FC236}">
                <a16:creationId xmlns:a16="http://schemas.microsoft.com/office/drawing/2014/main" id="{D018CCD4-13BE-4826-BCA9-91959A2D0C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32D7D2A-14E4-43C4-B566-FB1D7D6D7897}" type="slidenum">
              <a:rPr lang="en-US" altLang="en-US" smtClean="0">
                <a:solidFill>
                  <a:srgbClr val="000000"/>
                </a:solidFill>
                <a:latin typeface="Calibri" panose="020F0502020204030204" pitchFamily="34" charset="0"/>
              </a:rPr>
              <a:pPr fontAlgn="base">
                <a:spcBef>
                  <a:spcPct val="0"/>
                </a:spcBef>
                <a:spcAft>
                  <a:spcPct val="0"/>
                </a:spcAft>
              </a:pPr>
              <a:t>13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AE7CE59-6EC8-4780-8964-CD89DF6861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CE57D68-01B3-40A9-9E7E-5B8C9EC69D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Date Placeholder 3">
            <a:extLst>
              <a:ext uri="{FF2B5EF4-FFF2-40B4-BE49-F238E27FC236}">
                <a16:creationId xmlns:a16="http://schemas.microsoft.com/office/drawing/2014/main" id="{A9324627-0D67-403B-A936-3EAF393D4FA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40965" name="Slide Number Placeholder 4">
            <a:extLst>
              <a:ext uri="{FF2B5EF4-FFF2-40B4-BE49-F238E27FC236}">
                <a16:creationId xmlns:a16="http://schemas.microsoft.com/office/drawing/2014/main" id="{E5E2000B-B212-4DE2-862F-CC70C1EC1E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055B4B9-9E84-4A44-BBDF-38B52895231C}" type="slidenum">
              <a:rPr lang="en-US" altLang="en-US" smtClean="0">
                <a:solidFill>
                  <a:srgbClr val="000000"/>
                </a:solidFill>
                <a:latin typeface="Calibri" panose="020F0502020204030204" pitchFamily="34" charset="0"/>
              </a:rPr>
              <a:pPr fontAlgn="base">
                <a:spcBef>
                  <a:spcPct val="0"/>
                </a:spcBef>
                <a:spcAft>
                  <a:spcPct val="0"/>
                </a:spcAft>
              </a:pPr>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CD4F58C0-1CF0-4DA7-886F-26E0C28E52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ECA9018-6543-409E-BC9D-D86C547CDF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Date Placeholder 3">
            <a:extLst>
              <a:ext uri="{FF2B5EF4-FFF2-40B4-BE49-F238E27FC236}">
                <a16:creationId xmlns:a16="http://schemas.microsoft.com/office/drawing/2014/main" id="{503AC9C5-F25F-48EE-831C-791D52C797C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44037" name="Slide Number Placeholder 4">
            <a:extLst>
              <a:ext uri="{FF2B5EF4-FFF2-40B4-BE49-F238E27FC236}">
                <a16:creationId xmlns:a16="http://schemas.microsoft.com/office/drawing/2014/main" id="{F6645A9D-596A-4DD1-9884-D25DB9E92C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44591E8-573E-4582-B667-18CFDEB68ABE}" type="slidenum">
              <a:rPr lang="en-US" altLang="en-US" smtClean="0">
                <a:solidFill>
                  <a:srgbClr val="000000"/>
                </a:solidFill>
                <a:latin typeface="Calibri" panose="020F0502020204030204" pitchFamily="34" charset="0"/>
              </a:rPr>
              <a:pPr fontAlgn="base">
                <a:spcBef>
                  <a:spcPct val="0"/>
                </a:spcBef>
                <a:spcAft>
                  <a:spcPct val="0"/>
                </a:spcAft>
              </a:pPr>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553EA71-D915-4EFC-9042-E289437478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CB41F2B-BCC7-4267-B55C-EBDBFA87A8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Date Placeholder 3">
            <a:extLst>
              <a:ext uri="{FF2B5EF4-FFF2-40B4-BE49-F238E27FC236}">
                <a16:creationId xmlns:a16="http://schemas.microsoft.com/office/drawing/2014/main" id="{F1179FA4-6B26-44E2-A6B5-40BAAE80ADB0}"/>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51205" name="Slide Number Placeholder 4">
            <a:extLst>
              <a:ext uri="{FF2B5EF4-FFF2-40B4-BE49-F238E27FC236}">
                <a16:creationId xmlns:a16="http://schemas.microsoft.com/office/drawing/2014/main" id="{DC9C5D86-D2D5-4724-8FF9-9D917D6191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4C2C9CE-704E-4131-92F1-2C407CA43BB7}" type="slidenum">
              <a:rPr lang="en-US" altLang="en-US" smtClean="0">
                <a:solidFill>
                  <a:srgbClr val="000000"/>
                </a:solidFill>
                <a:latin typeface="Calibri" panose="020F0502020204030204" pitchFamily="34" charset="0"/>
              </a:rPr>
              <a:pPr fontAlgn="base">
                <a:spcBef>
                  <a:spcPct val="0"/>
                </a:spcBef>
                <a:spcAft>
                  <a:spcPct val="0"/>
                </a:spcAft>
              </a:pPr>
              <a:t>31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50D9672-5099-438B-B032-17C5A406EC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FDF91447-82FC-46E0-A178-1E1487FA06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Date Placeholder 3">
            <a:extLst>
              <a:ext uri="{FF2B5EF4-FFF2-40B4-BE49-F238E27FC236}">
                <a16:creationId xmlns:a16="http://schemas.microsoft.com/office/drawing/2014/main" id="{CA4BDBDB-4192-4D88-A350-367C31D6817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latin typeface="Calibri" panose="020F0502020204030204" pitchFamily="34" charset="0"/>
            </a:endParaRPr>
          </a:p>
        </p:txBody>
      </p:sp>
      <p:sp>
        <p:nvSpPr>
          <p:cNvPr id="60421" name="Slide Number Placeholder 4">
            <a:extLst>
              <a:ext uri="{FF2B5EF4-FFF2-40B4-BE49-F238E27FC236}">
                <a16:creationId xmlns:a16="http://schemas.microsoft.com/office/drawing/2014/main" id="{AEF4F39A-19B9-432F-BF05-49348D369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F2CCF3B-C957-4389-85FE-0A964FCD0DA0}" type="slidenum">
              <a:rPr lang="en-US" altLang="en-US" smtClean="0">
                <a:solidFill>
                  <a:srgbClr val="000000"/>
                </a:solidFill>
                <a:latin typeface="Calibri" panose="020F0502020204030204" pitchFamily="34" charset="0"/>
              </a:rPr>
              <a:pPr fontAlgn="base">
                <a:spcBef>
                  <a:spcPct val="0"/>
                </a:spcBef>
                <a:spcAft>
                  <a:spcPct val="0"/>
                </a:spcAft>
              </a:pPr>
              <a:t>46</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BC Master 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8F36DC3-0BFC-4124-930B-3317A0E983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73471" r="813"/>
          <a:stretch>
            <a:fillRect/>
          </a:stretch>
        </p:blipFill>
        <p:spPr bwMode="auto">
          <a:xfrm>
            <a:off x="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8">
            <a:extLst>
              <a:ext uri="{FF2B5EF4-FFF2-40B4-BE49-F238E27FC236}">
                <a16:creationId xmlns:a16="http://schemas.microsoft.com/office/drawing/2014/main" id="{692F6144-B5C4-4130-8337-D0E1807E0019}"/>
              </a:ext>
            </a:extLst>
          </p:cNvPr>
          <p:cNvSpPr txBox="1">
            <a:spLocks/>
          </p:cNvSpPr>
          <p:nvPr userDrawn="1"/>
        </p:nvSpPr>
        <p:spPr bwMode="auto">
          <a:xfrm>
            <a:off x="609600" y="4267200"/>
            <a:ext cx="11074400" cy="490538"/>
          </a:xfrm>
          <a:prstGeom prst="rect">
            <a:avLst/>
          </a:prstGeom>
          <a:noFill/>
          <a:ln w="9525">
            <a:noFill/>
            <a:miter lim="800000"/>
            <a:headEnd/>
            <a:tailEnd/>
          </a:ln>
        </p:spPr>
        <p:txBody>
          <a:bodyPr/>
          <a:lstStyle>
            <a:lvl1pPr marL="0" indent="0" algn="ctr">
              <a:buNone/>
              <a:defRPr sz="2200" spc="100" baseline="0">
                <a:solidFill>
                  <a:srgbClr val="4D240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eaLnBrk="1" fontAlgn="auto" hangingPunct="1">
              <a:spcBef>
                <a:spcPts val="600"/>
              </a:spcBef>
              <a:spcAft>
                <a:spcPts val="0"/>
              </a:spcAft>
              <a:buClr>
                <a:schemeClr val="accent2"/>
              </a:buClr>
              <a:buSzPct val="85000"/>
              <a:buFont typeface="Wingdings 2" pitchFamily="18" charset="2"/>
              <a:buNone/>
              <a:defRPr/>
            </a:pPr>
            <a:endParaRPr lang="en-US" sz="1400" b="1" dirty="0">
              <a:solidFill>
                <a:schemeClr val="bg1">
                  <a:lumMod val="75000"/>
                  <a:lumOff val="25000"/>
                </a:schemeClr>
              </a:solidFill>
              <a:cs typeface="Arial" pitchFamily="34" charset="0"/>
            </a:endParaRPr>
          </a:p>
        </p:txBody>
      </p:sp>
      <p:pic>
        <p:nvPicPr>
          <p:cNvPr id="6" name="Picture 11">
            <a:extLst>
              <a:ext uri="{FF2B5EF4-FFF2-40B4-BE49-F238E27FC236}">
                <a16:creationId xmlns:a16="http://schemas.microsoft.com/office/drawing/2014/main" id="{9CF31F2F-86DD-4697-A569-27426DC07F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6000" y="5867400"/>
            <a:ext cx="20161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CCB41125-5298-44FF-B47C-A1C0AD9AE9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0175" y="279400"/>
            <a:ext cx="13398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9A34110-F3ED-47FC-A305-CCD045CACF1F}"/>
              </a:ext>
            </a:extLst>
          </p:cNvPr>
          <p:cNvSpPr/>
          <p:nvPr userDrawn="1"/>
        </p:nvSpPr>
        <p:spPr>
          <a:xfrm>
            <a:off x="1600200" y="0"/>
            <a:ext cx="76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ubtitle 8"/>
          <p:cNvSpPr>
            <a:spLocks noGrp="1"/>
          </p:cNvSpPr>
          <p:nvPr>
            <p:ph type="subTitle" idx="1"/>
          </p:nvPr>
        </p:nvSpPr>
        <p:spPr>
          <a:xfrm>
            <a:off x="1951566" y="3699804"/>
            <a:ext cx="9732433" cy="491196"/>
          </a:xfrm>
          <a:noFill/>
          <a:ln>
            <a:noFill/>
          </a:ln>
        </p:spPr>
        <p:txBody>
          <a:bodyPr>
            <a:noAutofit/>
          </a:bodyPr>
          <a:lstStyle>
            <a:lvl1pPr marL="0" indent="0" algn="ctr">
              <a:buNone/>
              <a:defRPr sz="2200" spc="100" baseline="0">
                <a:solidFill>
                  <a:srgbClr val="4D240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8" name="Title 27"/>
          <p:cNvSpPr>
            <a:spLocks noGrp="1"/>
          </p:cNvSpPr>
          <p:nvPr>
            <p:ph type="ctrTitle"/>
          </p:nvPr>
        </p:nvSpPr>
        <p:spPr>
          <a:xfrm>
            <a:off x="1951566" y="1433732"/>
            <a:ext cx="9732433" cy="1981200"/>
          </a:xfrm>
          <a:ln w="6350" cap="rnd">
            <a:noFill/>
          </a:ln>
        </p:spPr>
        <p:txBody>
          <a:bodyPr/>
          <a:lstStyle>
            <a:lvl1pPr algn="ctr">
              <a:defRPr lang="en-US" sz="3600" b="0" spc="30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defRPr>
            </a:lvl1pPr>
          </a:lstStyle>
          <a:p>
            <a:r>
              <a:rPr lang="en-US"/>
              <a:t>Click to edit Master title style</a:t>
            </a:r>
            <a:endParaRPr lang="en-US" dirty="0"/>
          </a:p>
        </p:txBody>
      </p:sp>
    </p:spTree>
    <p:extLst>
      <p:ext uri="{BB962C8B-B14F-4D97-AF65-F5344CB8AC3E}">
        <p14:creationId xmlns:p14="http://schemas.microsoft.com/office/powerpoint/2010/main" val="286557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Bullet Slide">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524000"/>
            <a:ext cx="10439400" cy="4343400"/>
          </a:xfrm>
        </p:spPr>
        <p:txBody>
          <a:bodyPr lIns="365760" tIns="91440"/>
          <a:lstStyle>
            <a:lvl1pPr>
              <a:buClr>
                <a:schemeClr val="accent2"/>
              </a:buClr>
              <a:defRPr/>
            </a:lvl1pPr>
            <a:lvl2pPr>
              <a:buClr>
                <a:schemeClr val="accent2"/>
              </a:buClr>
              <a:defRPr>
                <a:solidFill>
                  <a:srgbClr val="4D2403"/>
                </a:solidFill>
              </a:defRPr>
            </a:lvl2pPr>
            <a:lvl3pPr>
              <a:buClr>
                <a:schemeClr val="accent2"/>
              </a:buClr>
              <a:defRPr>
                <a:solidFill>
                  <a:srgbClr val="4D2403"/>
                </a:solidFill>
              </a:defRPr>
            </a:lvl3pPr>
            <a:lvl4pPr>
              <a:buClr>
                <a:schemeClr val="accent2"/>
              </a:buClr>
              <a:defRPr>
                <a:solidFill>
                  <a:srgbClr val="4D2403"/>
                </a:solidFill>
              </a:defRPr>
            </a:lvl4pPr>
            <a:lvl5pPr>
              <a:buClr>
                <a:schemeClr val="accent2"/>
              </a:buClr>
              <a:defRPr>
                <a:solidFill>
                  <a:srgbClr val="4D240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hasCustomPrompt="1"/>
          </p:nvPr>
        </p:nvSpPr>
        <p:spPr/>
        <p:txBody>
          <a:bodyPr rtlCol="0"/>
          <a:lstStyle/>
          <a:p>
            <a:r>
              <a:rPr lang="en-US" dirty="0"/>
              <a:t>CLICK TO EDIT MASTER TITLE STYLE</a:t>
            </a:r>
          </a:p>
        </p:txBody>
      </p:sp>
      <p:sp>
        <p:nvSpPr>
          <p:cNvPr id="4" name="Slide Number Placeholder 21"/>
          <p:cNvSpPr>
            <a:spLocks noGrp="1"/>
          </p:cNvSpPr>
          <p:nvPr>
            <p:ph type="sldNum" sz="quarter" idx="10"/>
          </p:nvPr>
        </p:nvSpPr>
        <p:spPr/>
        <p:txBody>
          <a:bodyPr/>
          <a:lstStyle>
            <a:lvl1pPr>
              <a:defRPr smtClean="0"/>
            </a:lvl1pPr>
          </a:lstStyle>
          <a:p>
            <a:fld id="{0F91EA64-A8B2-4949-AC69-0F0185E2D77E}" type="slidenum">
              <a:rPr lang="en-US" smtClean="0"/>
              <a:t>‹#›</a:t>
            </a:fld>
            <a:endParaRPr lang="en-US" dirty="0"/>
          </a:p>
        </p:txBody>
      </p:sp>
    </p:spTree>
    <p:extLst>
      <p:ext uri="{BB962C8B-B14F-4D97-AF65-F5344CB8AC3E}">
        <p14:creationId xmlns:p14="http://schemas.microsoft.com/office/powerpoint/2010/main" val="20415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IBC Master Title Slide - Low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3505200"/>
            <a:ext cx="10261600" cy="990600"/>
          </a:xfrm>
        </p:spPr>
        <p:txBody>
          <a:bodyPr>
            <a:noAutofit/>
          </a:bodyPr>
          <a:lstStyle>
            <a:lvl1pPr algn="ctr" rtl="0">
              <a:spcBef>
                <a:spcPct val="0"/>
              </a:spcBef>
              <a:buNone/>
              <a:defRPr lang="en-US" sz="3600" b="0" dirty="0">
                <a:ln w="3200">
                  <a:solidFill>
                    <a:schemeClr val="bg2">
                      <a:shade val="25000"/>
                      <a:alpha val="25000"/>
                    </a:schemeClr>
                  </a:solidFill>
                  <a:prstDash val="solid"/>
                  <a:round/>
                </a:ln>
                <a:solidFill>
                  <a:schemeClr val="bg1">
                    <a:lumMod val="95000"/>
                    <a:lumOff val="5000"/>
                  </a:schemeClr>
                </a:solidFill>
                <a:effectLst>
                  <a:innerShdw blurRad="38100" dist="25400" dir="13500000">
                    <a:prstClr val="black">
                      <a:alpha val="70000"/>
                    </a:prstClr>
                  </a:innerShdw>
                </a:effectLst>
              </a:defRPr>
            </a:lvl1pPr>
          </a:lstStyle>
          <a:p>
            <a:r>
              <a:rPr lang="en-US" dirty="0"/>
              <a:t>CLICK TO EDIT MASTER TITLE STYLE</a:t>
            </a:r>
          </a:p>
        </p:txBody>
      </p:sp>
      <p:sp>
        <p:nvSpPr>
          <p:cNvPr id="3" name="Text Placeholder 2"/>
          <p:cNvSpPr>
            <a:spLocks noGrp="1"/>
          </p:cNvSpPr>
          <p:nvPr>
            <p:ph type="body" idx="1"/>
          </p:nvPr>
        </p:nvSpPr>
        <p:spPr>
          <a:xfrm>
            <a:off x="1219200" y="5181600"/>
            <a:ext cx="10261600" cy="609600"/>
          </a:xfrm>
          <a:noFill/>
          <a:ln>
            <a:noFill/>
          </a:ln>
        </p:spPr>
        <p:txBody>
          <a:bodyPr/>
          <a:lstStyle>
            <a:lvl1pPr marL="0" indent="0" algn="ctr">
              <a:buNone/>
              <a:defRPr sz="2000" spc="100" baseline="0">
                <a:solidFill>
                  <a:srgbClr val="4D240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Slide Number Placeholder 5"/>
          <p:cNvSpPr>
            <a:spLocks noGrp="1"/>
          </p:cNvSpPr>
          <p:nvPr>
            <p:ph type="sldNum" sz="quarter" idx="10"/>
          </p:nvPr>
        </p:nvSpPr>
        <p:spPr>
          <a:xfrm>
            <a:off x="11379200" y="6181725"/>
            <a:ext cx="812800" cy="457200"/>
          </a:xfrm>
        </p:spPr>
        <p:txBody>
          <a:bodyPr/>
          <a:lstStyle>
            <a:lvl1pPr>
              <a:defRPr smtClean="0"/>
            </a:lvl1pPr>
          </a:lstStyle>
          <a:p>
            <a:fld id="{0F91EA64-A8B2-4949-AC69-0F0185E2D77E}" type="slidenum">
              <a:rPr lang="en-US" smtClean="0"/>
              <a:t>‹#›</a:t>
            </a:fld>
            <a:endParaRPr lang="en-US" dirty="0"/>
          </a:p>
        </p:txBody>
      </p:sp>
    </p:spTree>
    <p:extLst>
      <p:ext uri="{BB962C8B-B14F-4D97-AF65-F5344CB8AC3E}">
        <p14:creationId xmlns:p14="http://schemas.microsoft.com/office/powerpoint/2010/main" val="90092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with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304800"/>
            <a:ext cx="10439400" cy="762000"/>
          </a:xfrm>
        </p:spPr>
        <p:txBody>
          <a:bodyPr/>
          <a:lstStyle/>
          <a:p>
            <a:r>
              <a:rPr lang="en-US" dirty="0"/>
              <a:t>CLICK TO EDIT MASTER TITLE STYLE</a:t>
            </a:r>
          </a:p>
        </p:txBody>
      </p:sp>
      <p:sp>
        <p:nvSpPr>
          <p:cNvPr id="11" name="Content Placeholder 10"/>
          <p:cNvSpPr>
            <a:spLocks noGrp="1"/>
          </p:cNvSpPr>
          <p:nvPr>
            <p:ph sz="half" idx="1"/>
          </p:nvPr>
        </p:nvSpPr>
        <p:spPr>
          <a:xfrm>
            <a:off x="1143000" y="1524000"/>
            <a:ext cx="5029200" cy="4114800"/>
          </a:xfrm>
        </p:spPr>
        <p:txBody>
          <a:bodyPr/>
          <a:lstStyle>
            <a:lvl1pPr>
              <a:defRPr sz="2400">
                <a:solidFill>
                  <a:srgbClr val="4D2403"/>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2"/>
          </p:nvPr>
        </p:nvSpPr>
        <p:spPr>
          <a:xfrm>
            <a:off x="6553200" y="1524000"/>
            <a:ext cx="5029200" cy="4114800"/>
          </a:xfrm>
        </p:spPr>
        <p:txBody>
          <a:bodyPr/>
          <a:lstStyle>
            <a:lvl1pPr>
              <a:defRPr sz="2400">
                <a:solidFill>
                  <a:srgbClr val="4D2403"/>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1"/>
          <p:cNvSpPr>
            <a:spLocks noGrp="1"/>
          </p:cNvSpPr>
          <p:nvPr>
            <p:ph type="sldNum" sz="quarter" idx="10"/>
          </p:nvPr>
        </p:nvSpPr>
        <p:spPr/>
        <p:txBody>
          <a:bodyPr/>
          <a:lstStyle>
            <a:lvl1pPr>
              <a:defRPr smtClean="0"/>
            </a:lvl1pPr>
          </a:lstStyle>
          <a:p>
            <a:fld id="{0F91EA64-A8B2-4949-AC69-0F0185E2D77E}" type="slidenum">
              <a:rPr lang="en-US" smtClean="0"/>
              <a:t>‹#›</a:t>
            </a:fld>
            <a:endParaRPr lang="en-US" dirty="0"/>
          </a:p>
        </p:txBody>
      </p:sp>
    </p:spTree>
    <p:extLst>
      <p:ext uri="{BB962C8B-B14F-4D97-AF65-F5344CB8AC3E}">
        <p14:creationId xmlns:p14="http://schemas.microsoft.com/office/powerpoint/2010/main" val="262753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IBC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21"/>
          <p:cNvSpPr>
            <a:spLocks noGrp="1"/>
          </p:cNvSpPr>
          <p:nvPr>
            <p:ph type="sldNum" sz="quarter" idx="10"/>
          </p:nvPr>
        </p:nvSpPr>
        <p:spPr/>
        <p:txBody>
          <a:bodyPr/>
          <a:lstStyle>
            <a:lvl1pPr>
              <a:defRPr smtClean="0"/>
            </a:lvl1pPr>
          </a:lstStyle>
          <a:p>
            <a:fld id="{0F91EA64-A8B2-4949-AC69-0F0185E2D77E}" type="slidenum">
              <a:rPr lang="en-US" smtClean="0"/>
              <a:t>‹#›</a:t>
            </a:fld>
            <a:endParaRPr lang="en-US" dirty="0"/>
          </a:p>
        </p:txBody>
      </p:sp>
    </p:spTree>
    <p:extLst>
      <p:ext uri="{BB962C8B-B14F-4D97-AF65-F5344CB8AC3E}">
        <p14:creationId xmlns:p14="http://schemas.microsoft.com/office/powerpoint/2010/main" val="182583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IBC Title Dark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3" name="Slide Number Placeholder 21"/>
          <p:cNvSpPr>
            <a:spLocks noGrp="1"/>
          </p:cNvSpPr>
          <p:nvPr>
            <p:ph type="sldNum" sz="quarter" idx="10"/>
          </p:nvPr>
        </p:nvSpPr>
        <p:spPr/>
        <p:txBody>
          <a:bodyPr/>
          <a:lstStyle>
            <a:lvl1pPr>
              <a:defRPr smtClean="0">
                <a:solidFill>
                  <a:schemeClr val="tx1"/>
                </a:solidFill>
              </a:defRPr>
            </a:lvl1pPr>
          </a:lstStyle>
          <a:p>
            <a:fld id="{0F91EA64-A8B2-4949-AC69-0F0185E2D77E}" type="slidenum">
              <a:rPr lang="en-US" smtClean="0"/>
              <a:pPr/>
              <a:t>‹#›</a:t>
            </a:fld>
            <a:endParaRPr lang="en-US" dirty="0"/>
          </a:p>
        </p:txBody>
      </p:sp>
      <p:sp>
        <p:nvSpPr>
          <p:cNvPr id="4" name="Rectangle 3"/>
          <p:cNvSpPr/>
          <p:nvPr userDrawn="1"/>
        </p:nvSpPr>
        <p:spPr>
          <a:xfrm>
            <a:off x="868680" y="0"/>
            <a:ext cx="762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93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BC Picture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1219200" y="1524000"/>
            <a:ext cx="7721600"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2"/>
          </p:nvPr>
        </p:nvSpPr>
        <p:spPr>
          <a:xfrm>
            <a:off x="9042400" y="1524000"/>
            <a:ext cx="2645664" cy="3810000"/>
          </a:xfrm>
        </p:spPr>
        <p:txBody>
          <a:bodyPr/>
          <a:lstStyle>
            <a:lvl1pPr marL="0" indent="0">
              <a:lnSpc>
                <a:spcPct val="125000"/>
              </a:lnSpc>
              <a:spcAft>
                <a:spcPts val="1000"/>
              </a:spcAft>
              <a:buNone/>
              <a:defRPr sz="1600" b="0">
                <a:solidFill>
                  <a:schemeClr val="bg1">
                    <a:lumMod val="75000"/>
                    <a:lumOff val="25000"/>
                  </a:schemeClr>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hasCustomPrompt="1"/>
          </p:nvPr>
        </p:nvSpPr>
        <p:spPr>
          <a:xfrm>
            <a:off x="1219200" y="381000"/>
            <a:ext cx="10464800" cy="685800"/>
          </a:xfrm>
        </p:spPr>
        <p:txBody>
          <a:bodyPr lIns="91440" tIns="91440"/>
          <a:lstStyle>
            <a:lvl1pPr algn="l">
              <a:buNone/>
              <a:defRPr sz="3600" b="0" spc="300" baseline="0">
                <a:ln w="3175">
                  <a:noFill/>
                </a:ln>
                <a:solidFill>
                  <a:srgbClr val="4D2403"/>
                </a:solidFill>
                <a:effectLst/>
                <a:latin typeface="Arial" pitchFamily="34" charset="0"/>
                <a:ea typeface="+mn-ea"/>
                <a:cs typeface="Arial" pitchFamily="34" charset="0"/>
              </a:defRPr>
            </a:lvl1pPr>
          </a:lstStyle>
          <a:p>
            <a:r>
              <a:rPr lang="en-US" dirty="0"/>
              <a:t>CLICK TO EDIT MASTER TITLE STYLE</a:t>
            </a:r>
          </a:p>
        </p:txBody>
      </p:sp>
      <p:sp>
        <p:nvSpPr>
          <p:cNvPr id="5" name="Slide Number Placeholder 21"/>
          <p:cNvSpPr>
            <a:spLocks noGrp="1"/>
          </p:cNvSpPr>
          <p:nvPr>
            <p:ph type="sldNum" sz="quarter" idx="10"/>
          </p:nvPr>
        </p:nvSpPr>
        <p:spPr/>
        <p:txBody>
          <a:bodyPr/>
          <a:lstStyle>
            <a:lvl1pPr>
              <a:defRPr smtClean="0"/>
            </a:lvl1pPr>
          </a:lstStyle>
          <a:p>
            <a:fld id="{0F91EA64-A8B2-4949-AC69-0F0185E2D77E}" type="slidenum">
              <a:rPr lang="en-US" smtClean="0"/>
              <a:t>‹#›</a:t>
            </a:fld>
            <a:endParaRPr lang="en-US" dirty="0"/>
          </a:p>
        </p:txBody>
      </p:sp>
    </p:spTree>
    <p:extLst>
      <p:ext uri="{BB962C8B-B14F-4D97-AF65-F5344CB8AC3E}">
        <p14:creationId xmlns:p14="http://schemas.microsoft.com/office/powerpoint/2010/main" val="229736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39200" y="1447800"/>
            <a:ext cx="2743200" cy="1295400"/>
          </a:xfrm>
        </p:spPr>
        <p:txBody>
          <a:bodyPr lIns="91440" tIns="91440">
            <a:noAutofit/>
          </a:bodyPr>
          <a:lstStyle>
            <a:lvl1pPr algn="l">
              <a:buNone/>
              <a:defRPr sz="2000" b="0" spc="-50" baseline="0">
                <a:ln w="3175">
                  <a:noFill/>
                </a:ln>
                <a:solidFill>
                  <a:srgbClr val="4D2403"/>
                </a:solidFill>
                <a:effectLst/>
                <a:latin typeface="Arial" pitchFamily="34" charset="0"/>
                <a:ea typeface="+mn-ea"/>
                <a:cs typeface="Arial" pitchFamily="34" charset="0"/>
              </a:defRPr>
            </a:lvl1pPr>
          </a:lstStyle>
          <a:p>
            <a:r>
              <a:rPr lang="en-US" dirty="0"/>
              <a:t>CLICK TO EDIT MASTER TITLE STYLE</a:t>
            </a:r>
          </a:p>
        </p:txBody>
      </p:sp>
      <p:sp>
        <p:nvSpPr>
          <p:cNvPr id="3" name="Picture Placeholder 2"/>
          <p:cNvSpPr>
            <a:spLocks noGrp="1"/>
          </p:cNvSpPr>
          <p:nvPr>
            <p:ph type="pic" idx="1"/>
          </p:nvPr>
        </p:nvSpPr>
        <p:spPr>
          <a:xfrm>
            <a:off x="609600" y="1524000"/>
            <a:ext cx="8026400" cy="44958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lgn="ctr">
              <a:buNone/>
              <a:defRPr sz="3200" b="0">
                <a:solidFill>
                  <a:schemeClr val="bg1"/>
                </a:solidFill>
              </a:defRPr>
            </a:lvl1pPr>
          </a:lstStyle>
          <a:p>
            <a:pPr lvl="0"/>
            <a:r>
              <a:rPr lang="en-US" noProof="0" dirty="0"/>
              <a:t>Click icon to add picture</a:t>
            </a:r>
          </a:p>
        </p:txBody>
      </p:sp>
      <p:sp>
        <p:nvSpPr>
          <p:cNvPr id="4" name="Text Placeholder 3"/>
          <p:cNvSpPr>
            <a:spLocks noGrp="1"/>
          </p:cNvSpPr>
          <p:nvPr>
            <p:ph type="body" sz="half" idx="2"/>
          </p:nvPr>
        </p:nvSpPr>
        <p:spPr>
          <a:xfrm>
            <a:off x="8839200" y="2895600"/>
            <a:ext cx="2743200" cy="2590800"/>
          </a:xfrm>
        </p:spPr>
        <p:txBody>
          <a:bodyPr/>
          <a:lstStyle>
            <a:lvl1pPr marL="0" indent="0">
              <a:lnSpc>
                <a:spcPct val="125000"/>
              </a:lnSpc>
              <a:spcAft>
                <a:spcPts val="1000"/>
              </a:spcAft>
              <a:buFontTx/>
              <a:buNone/>
              <a:defRPr sz="1600" b="0">
                <a:solidFill>
                  <a:schemeClr val="bg1">
                    <a:lumMod val="75000"/>
                    <a:lumOff val="25000"/>
                  </a:schemeClr>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Slide Number Placeholder 21"/>
          <p:cNvSpPr>
            <a:spLocks noGrp="1"/>
          </p:cNvSpPr>
          <p:nvPr>
            <p:ph type="sldNum" sz="quarter" idx="10"/>
          </p:nvPr>
        </p:nvSpPr>
        <p:spPr/>
        <p:txBody>
          <a:bodyPr/>
          <a:lstStyle>
            <a:lvl1pPr>
              <a:defRPr smtClean="0"/>
            </a:lvl1pPr>
          </a:lstStyle>
          <a:p>
            <a:fld id="{0F91EA64-A8B2-4949-AC69-0F0185E2D77E}" type="slidenum">
              <a:rPr lang="en-US" smtClean="0"/>
              <a:t>‹#›</a:t>
            </a:fld>
            <a:endParaRPr lang="en-US" dirty="0"/>
          </a:p>
        </p:txBody>
      </p:sp>
    </p:spTree>
    <p:extLst>
      <p:ext uri="{BB962C8B-B14F-4D97-AF65-F5344CB8AC3E}">
        <p14:creationId xmlns:p14="http://schemas.microsoft.com/office/powerpoint/2010/main" val="47445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Slide">
    <p:spTree>
      <p:nvGrpSpPr>
        <p:cNvPr id="1" name=""/>
        <p:cNvGrpSpPr/>
        <p:nvPr/>
      </p:nvGrpSpPr>
      <p:grpSpPr>
        <a:xfrm>
          <a:off x="0" y="0"/>
          <a:ext cx="0" cy="0"/>
          <a:chOff x="0" y="0"/>
          <a:chExt cx="0" cy="0"/>
        </a:xfrm>
      </p:grpSpPr>
      <p:sp>
        <p:nvSpPr>
          <p:cNvPr id="9" name="Content Placeholder 8"/>
          <p:cNvSpPr>
            <a:spLocks noGrp="1"/>
          </p:cNvSpPr>
          <p:nvPr>
            <p:ph idx="1"/>
          </p:nvPr>
        </p:nvSpPr>
        <p:spPr>
          <a:xfrm>
            <a:off x="1143000" y="1524000"/>
            <a:ext cx="10439400" cy="4343400"/>
          </a:xfrm>
        </p:spPr>
        <p:txBody>
          <a:bodyPr lIns="365760"/>
          <a:lstStyle>
            <a:lvl1pPr>
              <a:buClr>
                <a:schemeClr val="accent2"/>
              </a:buClr>
              <a:defRPr/>
            </a:lvl1pPr>
            <a:lvl2pPr>
              <a:buClr>
                <a:schemeClr val="accent2"/>
              </a:buClr>
              <a:defRPr>
                <a:solidFill>
                  <a:srgbClr val="4D2403"/>
                </a:solidFill>
              </a:defRPr>
            </a:lvl2pPr>
            <a:lvl3pPr>
              <a:buClr>
                <a:schemeClr val="accent2"/>
              </a:buClr>
              <a:defRPr>
                <a:solidFill>
                  <a:srgbClr val="4D2403"/>
                </a:solidFill>
              </a:defRPr>
            </a:lvl3pPr>
            <a:lvl4pPr>
              <a:buClr>
                <a:schemeClr val="accent2"/>
              </a:buClr>
              <a:defRPr>
                <a:solidFill>
                  <a:srgbClr val="4D2403"/>
                </a:solidFill>
              </a:defRPr>
            </a:lvl4pPr>
            <a:lvl5pPr>
              <a:buClr>
                <a:schemeClr val="accent2"/>
              </a:buClr>
              <a:defRPr>
                <a:solidFill>
                  <a:srgbClr val="4D240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p:nvPr>
        </p:nvSpPr>
        <p:spPr/>
        <p:txBody>
          <a:bodyPr rtlCol="0"/>
          <a:lstStyle/>
          <a:p>
            <a:r>
              <a:rPr lang="en-US"/>
              <a:t>Click to edit Master title style</a:t>
            </a:r>
            <a:endParaRPr lang="en-US" dirty="0"/>
          </a:p>
        </p:txBody>
      </p:sp>
      <p:sp>
        <p:nvSpPr>
          <p:cNvPr id="4" name="Slide Number Placeholder 21">
            <a:extLst>
              <a:ext uri="{FF2B5EF4-FFF2-40B4-BE49-F238E27FC236}">
                <a16:creationId xmlns:a16="http://schemas.microsoft.com/office/drawing/2014/main" id="{85DB0236-5606-434C-B0B7-964744679729}"/>
              </a:ext>
            </a:extLst>
          </p:cNvPr>
          <p:cNvSpPr>
            <a:spLocks noGrp="1"/>
          </p:cNvSpPr>
          <p:nvPr>
            <p:ph type="sldNum" sz="quarter" idx="10"/>
          </p:nvPr>
        </p:nvSpPr>
        <p:spPr/>
        <p:txBody>
          <a:bodyPr/>
          <a:lstStyle>
            <a:lvl1pPr>
              <a:defRPr/>
            </a:lvl1pPr>
          </a:lstStyle>
          <a:p>
            <a:pPr>
              <a:defRPr/>
            </a:pPr>
            <a:fld id="{0F51D5B1-07D6-4B3C-BF18-6791B6A74475}" type="slidenum">
              <a:rPr lang="en-US"/>
              <a:pPr>
                <a:defRPr/>
              </a:pPr>
              <a:t>‹#›</a:t>
            </a:fld>
            <a:endParaRPr lang="en-US" dirty="0"/>
          </a:p>
        </p:txBody>
      </p:sp>
    </p:spTree>
    <p:extLst>
      <p:ext uri="{BB962C8B-B14F-4D97-AF65-F5344CB8AC3E}">
        <p14:creationId xmlns:p14="http://schemas.microsoft.com/office/powerpoint/2010/main" val="1524000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BC Master Title Slide - Lower Title">
    <p:spTree>
      <p:nvGrpSpPr>
        <p:cNvPr id="1" name=""/>
        <p:cNvGrpSpPr/>
        <p:nvPr/>
      </p:nvGrpSpPr>
      <p:grpSpPr>
        <a:xfrm>
          <a:off x="0" y="0"/>
          <a:ext cx="0" cy="0"/>
          <a:chOff x="0" y="0"/>
          <a:chExt cx="0" cy="0"/>
        </a:xfrm>
      </p:grpSpPr>
      <p:sp>
        <p:nvSpPr>
          <p:cNvPr id="2" name="Title 1"/>
          <p:cNvSpPr>
            <a:spLocks noGrp="1"/>
          </p:cNvSpPr>
          <p:nvPr>
            <p:ph type="title"/>
          </p:nvPr>
        </p:nvSpPr>
        <p:spPr>
          <a:xfrm>
            <a:off x="1219200" y="3505200"/>
            <a:ext cx="10261600" cy="990600"/>
          </a:xfrm>
        </p:spPr>
        <p:txBody>
          <a:bodyPr/>
          <a:lstStyle>
            <a:lvl1pPr algn="ctr" rtl="0">
              <a:spcBef>
                <a:spcPct val="0"/>
              </a:spcBef>
              <a:buNone/>
              <a:defRPr lang="en-US" sz="3600" b="0" dirty="0">
                <a:ln w="3200">
                  <a:solidFill>
                    <a:schemeClr val="bg2">
                      <a:shade val="25000"/>
                      <a:alpha val="25000"/>
                    </a:schemeClr>
                  </a:solidFill>
                  <a:prstDash val="solid"/>
                  <a:round/>
                </a:ln>
                <a:solidFill>
                  <a:schemeClr val="bg1">
                    <a:lumMod val="95000"/>
                    <a:lumOff val="5000"/>
                  </a:schemeClr>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219200" y="5181600"/>
            <a:ext cx="10261600" cy="609600"/>
          </a:xfrm>
          <a:noFill/>
          <a:ln>
            <a:noFill/>
          </a:ln>
        </p:spPr>
        <p:txBody>
          <a:bodyPr/>
          <a:lstStyle>
            <a:lvl1pPr marL="0" indent="0" algn="ctr">
              <a:buNone/>
              <a:defRPr sz="2000" spc="100" baseline="0">
                <a:solidFill>
                  <a:srgbClr val="4D2403"/>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CC1B2355-675A-4A91-9BC2-2EE26B3391EC}"/>
              </a:ext>
            </a:extLst>
          </p:cNvPr>
          <p:cNvSpPr>
            <a:spLocks noGrp="1"/>
          </p:cNvSpPr>
          <p:nvPr>
            <p:ph type="sldNum" sz="quarter" idx="10"/>
          </p:nvPr>
        </p:nvSpPr>
        <p:spPr/>
        <p:txBody>
          <a:bodyPr/>
          <a:lstStyle>
            <a:lvl1pPr>
              <a:defRPr/>
            </a:lvl1pPr>
          </a:lstStyle>
          <a:p>
            <a:pPr>
              <a:defRPr/>
            </a:pPr>
            <a:fld id="{76863E34-0194-44FF-A83B-F8631D98E2D1}" type="slidenum">
              <a:rPr lang="en-US"/>
              <a:pPr>
                <a:defRPr/>
              </a:pPr>
              <a:t>‹#›</a:t>
            </a:fld>
            <a:endParaRPr lang="en-US" dirty="0"/>
          </a:p>
        </p:txBody>
      </p:sp>
    </p:spTree>
    <p:extLst>
      <p:ext uri="{BB962C8B-B14F-4D97-AF65-F5344CB8AC3E}">
        <p14:creationId xmlns:p14="http://schemas.microsoft.com/office/powerpoint/2010/main" val="178253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with Two Column">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0439400" cy="762000"/>
          </a:xfrm>
        </p:spPr>
        <p:txBody>
          <a:bodyPr/>
          <a:lstStyle/>
          <a:p>
            <a:r>
              <a:rPr lang="en-US"/>
              <a:t>Click to edit Master title style</a:t>
            </a:r>
            <a:endParaRPr lang="en-US" dirty="0"/>
          </a:p>
        </p:txBody>
      </p:sp>
      <p:sp>
        <p:nvSpPr>
          <p:cNvPr id="11" name="Content Placeholder 10"/>
          <p:cNvSpPr>
            <a:spLocks noGrp="1"/>
          </p:cNvSpPr>
          <p:nvPr>
            <p:ph sz="half" idx="1"/>
          </p:nvPr>
        </p:nvSpPr>
        <p:spPr>
          <a:xfrm>
            <a:off x="1143000" y="1524000"/>
            <a:ext cx="5029200" cy="4114800"/>
          </a:xfrm>
        </p:spPr>
        <p:txBody>
          <a:bodyPr/>
          <a:lstStyle>
            <a:lvl1pPr>
              <a:defRPr sz="2400">
                <a:solidFill>
                  <a:srgbClr val="4D2403"/>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2"/>
          </p:nvPr>
        </p:nvSpPr>
        <p:spPr>
          <a:xfrm>
            <a:off x="6553200" y="1524000"/>
            <a:ext cx="5029200" cy="4114800"/>
          </a:xfrm>
        </p:spPr>
        <p:txBody>
          <a:bodyPr/>
          <a:lstStyle>
            <a:lvl1pPr>
              <a:defRPr sz="2400">
                <a:solidFill>
                  <a:srgbClr val="4D2403"/>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1">
            <a:extLst>
              <a:ext uri="{FF2B5EF4-FFF2-40B4-BE49-F238E27FC236}">
                <a16:creationId xmlns:a16="http://schemas.microsoft.com/office/drawing/2014/main" id="{173D24D2-0C69-4900-BA02-A5FB81D3F95E}"/>
              </a:ext>
            </a:extLst>
          </p:cNvPr>
          <p:cNvSpPr>
            <a:spLocks noGrp="1"/>
          </p:cNvSpPr>
          <p:nvPr>
            <p:ph type="sldNum" sz="quarter" idx="10"/>
          </p:nvPr>
        </p:nvSpPr>
        <p:spPr/>
        <p:txBody>
          <a:bodyPr/>
          <a:lstStyle>
            <a:lvl1pPr>
              <a:defRPr/>
            </a:lvl1pPr>
          </a:lstStyle>
          <a:p>
            <a:pPr>
              <a:defRPr/>
            </a:pPr>
            <a:fld id="{0BCF5DEB-0FC0-4D84-A3AC-B030D47802BB}" type="slidenum">
              <a:rPr lang="en-US"/>
              <a:pPr>
                <a:defRPr/>
              </a:pPr>
              <a:t>‹#›</a:t>
            </a:fld>
            <a:endParaRPr lang="en-US" dirty="0"/>
          </a:p>
        </p:txBody>
      </p:sp>
    </p:spTree>
    <p:extLst>
      <p:ext uri="{BB962C8B-B14F-4D97-AF65-F5344CB8AC3E}">
        <p14:creationId xmlns:p14="http://schemas.microsoft.com/office/powerpoint/2010/main" val="310256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BC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1">
            <a:extLst>
              <a:ext uri="{FF2B5EF4-FFF2-40B4-BE49-F238E27FC236}">
                <a16:creationId xmlns:a16="http://schemas.microsoft.com/office/drawing/2014/main" id="{CA79385E-D55C-4CFC-99A6-AB61D6986D69}"/>
              </a:ext>
            </a:extLst>
          </p:cNvPr>
          <p:cNvSpPr>
            <a:spLocks noGrp="1"/>
          </p:cNvSpPr>
          <p:nvPr>
            <p:ph type="sldNum" sz="quarter" idx="10"/>
          </p:nvPr>
        </p:nvSpPr>
        <p:spPr/>
        <p:txBody>
          <a:bodyPr/>
          <a:lstStyle>
            <a:lvl1pPr>
              <a:defRPr/>
            </a:lvl1pPr>
          </a:lstStyle>
          <a:p>
            <a:pPr>
              <a:defRPr/>
            </a:pPr>
            <a:fld id="{0E2A1E85-A909-4239-9507-E6C7F24CF62A}" type="slidenum">
              <a:rPr lang="en-US"/>
              <a:pPr>
                <a:defRPr/>
              </a:pPr>
              <a:t>‹#›</a:t>
            </a:fld>
            <a:endParaRPr lang="en-US" dirty="0"/>
          </a:p>
        </p:txBody>
      </p:sp>
    </p:spTree>
    <p:extLst>
      <p:ext uri="{BB962C8B-B14F-4D97-AF65-F5344CB8AC3E}">
        <p14:creationId xmlns:p14="http://schemas.microsoft.com/office/powerpoint/2010/main" val="250497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BC Title Dark BG">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001E7F-CEA0-4DBF-B2B7-257BC5FF7853}"/>
              </a:ext>
            </a:extLst>
          </p:cNvPr>
          <p:cNvSpPr/>
          <p:nvPr userDrawn="1"/>
        </p:nvSpPr>
        <p:spPr>
          <a:xfrm>
            <a:off x="868363" y="0"/>
            <a:ext cx="762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Slide Number Placeholder 21">
            <a:extLst>
              <a:ext uri="{FF2B5EF4-FFF2-40B4-BE49-F238E27FC236}">
                <a16:creationId xmlns:a16="http://schemas.microsoft.com/office/drawing/2014/main" id="{34338059-C03D-4C12-BDCC-E26D520FA304}"/>
              </a:ext>
            </a:extLst>
          </p:cNvPr>
          <p:cNvSpPr>
            <a:spLocks noGrp="1"/>
          </p:cNvSpPr>
          <p:nvPr>
            <p:ph type="sldNum" sz="quarter" idx="10"/>
          </p:nvPr>
        </p:nvSpPr>
        <p:spPr/>
        <p:txBody>
          <a:bodyPr/>
          <a:lstStyle>
            <a:lvl1pPr>
              <a:defRPr>
                <a:solidFill>
                  <a:schemeClr val="tx1"/>
                </a:solidFill>
              </a:defRPr>
            </a:lvl1pPr>
          </a:lstStyle>
          <a:p>
            <a:pPr>
              <a:defRPr/>
            </a:pPr>
            <a:fld id="{FA988E4E-AEF8-48FF-ADF3-29DD5CD5E345}" type="slidenum">
              <a:rPr lang="en-US"/>
              <a:pPr>
                <a:defRPr/>
              </a:pPr>
              <a:t>‹#›</a:t>
            </a:fld>
            <a:endParaRPr lang="en-US" dirty="0"/>
          </a:p>
        </p:txBody>
      </p:sp>
    </p:spTree>
    <p:extLst>
      <p:ext uri="{BB962C8B-B14F-4D97-AF65-F5344CB8AC3E}">
        <p14:creationId xmlns:p14="http://schemas.microsoft.com/office/powerpoint/2010/main" val="304634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BC Picture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1219200" y="1524000"/>
            <a:ext cx="7721600" cy="381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idx="2"/>
          </p:nvPr>
        </p:nvSpPr>
        <p:spPr>
          <a:xfrm>
            <a:off x="9042400" y="1524000"/>
            <a:ext cx="2645664" cy="3810000"/>
          </a:xfrm>
        </p:spPr>
        <p:txBody>
          <a:bodyPr/>
          <a:lstStyle>
            <a:lvl1pPr marL="0" indent="0">
              <a:lnSpc>
                <a:spcPct val="125000"/>
              </a:lnSpc>
              <a:spcAft>
                <a:spcPts val="1000"/>
              </a:spcAft>
              <a:buNone/>
              <a:defRPr sz="1600" b="0">
                <a:solidFill>
                  <a:schemeClr val="bg1">
                    <a:lumMod val="75000"/>
                    <a:lumOff val="25000"/>
                  </a:schemeClr>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1219200" y="381000"/>
            <a:ext cx="10464800" cy="685800"/>
          </a:xfrm>
        </p:spPr>
        <p:txBody>
          <a:bodyPr lIns="91440" tIns="91440"/>
          <a:lstStyle>
            <a:lvl1pPr algn="l">
              <a:buNone/>
              <a:defRPr sz="3600" b="0" spc="300" baseline="0">
                <a:ln w="3175">
                  <a:noFill/>
                </a:ln>
                <a:solidFill>
                  <a:srgbClr val="4D2403"/>
                </a:solidFill>
                <a:effectLst/>
                <a:latin typeface="Arial" pitchFamily="34" charset="0"/>
                <a:ea typeface="+mn-ea"/>
                <a:cs typeface="Arial" pitchFamily="34" charset="0"/>
              </a:defRPr>
            </a:lvl1pPr>
          </a:lstStyle>
          <a:p>
            <a:r>
              <a:rPr lang="en-US"/>
              <a:t>Click to edit Master title style</a:t>
            </a:r>
            <a:endParaRPr lang="en-US" dirty="0"/>
          </a:p>
        </p:txBody>
      </p:sp>
      <p:sp>
        <p:nvSpPr>
          <p:cNvPr id="5" name="Slide Number Placeholder 21">
            <a:extLst>
              <a:ext uri="{FF2B5EF4-FFF2-40B4-BE49-F238E27FC236}">
                <a16:creationId xmlns:a16="http://schemas.microsoft.com/office/drawing/2014/main" id="{D159574A-C0D9-4259-80B6-E0CB5B7DB5F4}"/>
              </a:ext>
            </a:extLst>
          </p:cNvPr>
          <p:cNvSpPr>
            <a:spLocks noGrp="1"/>
          </p:cNvSpPr>
          <p:nvPr>
            <p:ph type="sldNum" sz="quarter" idx="10"/>
          </p:nvPr>
        </p:nvSpPr>
        <p:spPr/>
        <p:txBody>
          <a:bodyPr/>
          <a:lstStyle>
            <a:lvl1pPr>
              <a:defRPr/>
            </a:lvl1pPr>
          </a:lstStyle>
          <a:p>
            <a:pPr>
              <a:defRPr/>
            </a:pPr>
            <a:fld id="{D1C1DD3A-0048-4938-820E-035B98E0E1C8}" type="slidenum">
              <a:rPr lang="en-US"/>
              <a:pPr>
                <a:defRPr/>
              </a:pPr>
              <a:t>‹#›</a:t>
            </a:fld>
            <a:endParaRPr lang="en-US" dirty="0"/>
          </a:p>
        </p:txBody>
      </p:sp>
    </p:spTree>
    <p:extLst>
      <p:ext uri="{BB962C8B-B14F-4D97-AF65-F5344CB8AC3E}">
        <p14:creationId xmlns:p14="http://schemas.microsoft.com/office/powerpoint/2010/main" val="404154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1447800"/>
            <a:ext cx="2743200" cy="1295400"/>
          </a:xfrm>
        </p:spPr>
        <p:txBody>
          <a:bodyPr lIns="91440" tIns="91440"/>
          <a:lstStyle>
            <a:lvl1pPr algn="l">
              <a:buNone/>
              <a:defRPr sz="2000" b="0" spc="-50" baseline="0">
                <a:ln w="3175">
                  <a:noFill/>
                </a:ln>
                <a:solidFill>
                  <a:srgbClr val="4D2403"/>
                </a:solidFill>
                <a:effectLst/>
                <a:latin typeface="Arial" pitchFamily="34" charset="0"/>
                <a:ea typeface="+mn-ea"/>
                <a:cs typeface="Arial"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609600" y="1524000"/>
            <a:ext cx="8026400" cy="44958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lgn="ctr">
              <a:buNone/>
              <a:defRPr sz="3200" b="0">
                <a:solidFill>
                  <a:schemeClr val="bg1"/>
                </a:solidFill>
              </a:defRPr>
            </a:lvl1pPr>
          </a:lstStyle>
          <a:p>
            <a:pPr lvl="0"/>
            <a:r>
              <a:rPr lang="en-US" noProof="0" dirty="0"/>
              <a:t>Click icon to add picture</a:t>
            </a:r>
          </a:p>
        </p:txBody>
      </p:sp>
      <p:sp>
        <p:nvSpPr>
          <p:cNvPr id="4" name="Text Placeholder 3"/>
          <p:cNvSpPr>
            <a:spLocks noGrp="1"/>
          </p:cNvSpPr>
          <p:nvPr>
            <p:ph type="body" sz="half" idx="2"/>
          </p:nvPr>
        </p:nvSpPr>
        <p:spPr>
          <a:xfrm>
            <a:off x="8839200" y="2895600"/>
            <a:ext cx="2743200" cy="2590800"/>
          </a:xfrm>
        </p:spPr>
        <p:txBody>
          <a:bodyPr/>
          <a:lstStyle>
            <a:lvl1pPr marL="0" indent="0">
              <a:lnSpc>
                <a:spcPct val="125000"/>
              </a:lnSpc>
              <a:spcAft>
                <a:spcPts val="1000"/>
              </a:spcAft>
              <a:buFontTx/>
              <a:buNone/>
              <a:defRPr sz="1600" b="0">
                <a:solidFill>
                  <a:schemeClr val="bg1">
                    <a:lumMod val="75000"/>
                    <a:lumOff val="25000"/>
                  </a:schemeClr>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Slide Number Placeholder 21">
            <a:extLst>
              <a:ext uri="{FF2B5EF4-FFF2-40B4-BE49-F238E27FC236}">
                <a16:creationId xmlns:a16="http://schemas.microsoft.com/office/drawing/2014/main" id="{EE0374B3-6EEE-41A6-B3A8-F8064D7E6E95}"/>
              </a:ext>
            </a:extLst>
          </p:cNvPr>
          <p:cNvSpPr>
            <a:spLocks noGrp="1"/>
          </p:cNvSpPr>
          <p:nvPr>
            <p:ph type="sldNum" sz="quarter" idx="10"/>
          </p:nvPr>
        </p:nvSpPr>
        <p:spPr/>
        <p:txBody>
          <a:bodyPr/>
          <a:lstStyle>
            <a:lvl1pPr>
              <a:defRPr/>
            </a:lvl1pPr>
          </a:lstStyle>
          <a:p>
            <a:pPr>
              <a:defRPr/>
            </a:pPr>
            <a:fld id="{7E474FDE-34F8-4017-A132-3F67249CB892}" type="slidenum">
              <a:rPr lang="en-US"/>
              <a:pPr>
                <a:defRPr/>
              </a:pPr>
              <a:t>‹#›</a:t>
            </a:fld>
            <a:endParaRPr lang="en-US" dirty="0"/>
          </a:p>
        </p:txBody>
      </p:sp>
    </p:spTree>
    <p:extLst>
      <p:ext uri="{BB962C8B-B14F-4D97-AF65-F5344CB8AC3E}">
        <p14:creationId xmlns:p14="http://schemas.microsoft.com/office/powerpoint/2010/main" val="268888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IBC Master Title Slide">
    <p:bg>
      <p:bgPr>
        <a:solidFill>
          <a:schemeClr val="tx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73471" r="814"/>
          <a:stretch/>
        </p:blipFill>
        <p:spPr>
          <a:xfrm>
            <a:off x="0" y="0"/>
            <a:ext cx="1600200" cy="6858000"/>
          </a:xfrm>
          <a:prstGeom prst="rect">
            <a:avLst/>
          </a:prstGeom>
        </p:spPr>
      </p:pic>
      <p:sp>
        <p:nvSpPr>
          <p:cNvPr id="7" name="Subtitle 8"/>
          <p:cNvSpPr txBox="1">
            <a:spLocks/>
          </p:cNvSpPr>
          <p:nvPr userDrawn="1"/>
        </p:nvSpPr>
        <p:spPr bwMode="auto">
          <a:xfrm>
            <a:off x="609600" y="4267200"/>
            <a:ext cx="11074400" cy="490538"/>
          </a:xfrm>
          <a:prstGeom prst="rect">
            <a:avLst/>
          </a:prstGeom>
          <a:noFill/>
          <a:ln w="9525">
            <a:noFill/>
            <a:miter lim="800000"/>
            <a:headEnd/>
            <a:tailEnd/>
          </a:ln>
        </p:spPr>
        <p:txBody>
          <a:bodyPr/>
          <a:lstStyle>
            <a:lvl1pPr marL="0" indent="0" algn="ctr">
              <a:buNone/>
              <a:defRPr sz="2200" spc="100" baseline="0">
                <a:solidFill>
                  <a:srgbClr val="4D240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spcBef>
                <a:spcPts val="600"/>
              </a:spcBef>
              <a:buClr>
                <a:schemeClr val="accent2"/>
              </a:buClr>
              <a:buSzPct val="85000"/>
              <a:buFont typeface="Wingdings 2" pitchFamily="18" charset="2"/>
              <a:buNone/>
              <a:defRPr/>
            </a:pPr>
            <a:endParaRPr lang="en-US" sz="1400" b="1" dirty="0">
              <a:solidFill>
                <a:schemeClr val="bg1">
                  <a:lumMod val="75000"/>
                  <a:lumOff val="25000"/>
                </a:schemeClr>
              </a:solidFill>
              <a:latin typeface="Arial" pitchFamily="34" charset="0"/>
              <a:cs typeface="Arial" pitchFamily="34" charset="0"/>
            </a:endParaRPr>
          </a:p>
        </p:txBody>
      </p:sp>
      <p:sp>
        <p:nvSpPr>
          <p:cNvPr id="9" name="Subtitle 8"/>
          <p:cNvSpPr>
            <a:spLocks noGrp="1"/>
          </p:cNvSpPr>
          <p:nvPr>
            <p:ph type="subTitle" idx="1"/>
          </p:nvPr>
        </p:nvSpPr>
        <p:spPr>
          <a:xfrm>
            <a:off x="1951566" y="3699804"/>
            <a:ext cx="9732433" cy="491196"/>
          </a:xfrm>
          <a:noFill/>
          <a:ln>
            <a:noFill/>
          </a:ln>
        </p:spPr>
        <p:txBody>
          <a:bodyPr>
            <a:noAutofit/>
          </a:bodyPr>
          <a:lstStyle>
            <a:lvl1pPr marL="0" indent="0" algn="ctr">
              <a:buNone/>
              <a:defRPr sz="2200" spc="100" baseline="0">
                <a:solidFill>
                  <a:srgbClr val="4D240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8" name="Title 27"/>
          <p:cNvSpPr>
            <a:spLocks noGrp="1"/>
          </p:cNvSpPr>
          <p:nvPr>
            <p:ph type="ctrTitle" hasCustomPrompt="1"/>
          </p:nvPr>
        </p:nvSpPr>
        <p:spPr>
          <a:xfrm>
            <a:off x="1951566" y="1433732"/>
            <a:ext cx="9732433" cy="1981200"/>
          </a:xfrm>
          <a:ln w="6350" cap="rnd">
            <a:noFill/>
          </a:ln>
        </p:spPr>
        <p:txBody>
          <a:bodyPr>
            <a:noAutofit/>
          </a:bodyPr>
          <a:lstStyle>
            <a:lvl1pPr algn="ctr">
              <a:defRPr lang="en-US" sz="3600" b="0" spc="30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defRPr>
            </a:lvl1pPr>
          </a:lstStyle>
          <a:p>
            <a:r>
              <a:rPr lang="en-US" dirty="0"/>
              <a:t>CLICK TO EDIT MASTER TITLE STYLE</a:t>
            </a:r>
          </a:p>
        </p:txBody>
      </p:sp>
      <p:pic>
        <p:nvPicPr>
          <p:cNvPr id="3" name="Picture 2"/>
          <p:cNvPicPr>
            <a:picLocks noChangeAspect="1"/>
          </p:cNvPicPr>
          <p:nvPr userDrawn="1"/>
        </p:nvPicPr>
        <p:blipFill>
          <a:blip r:embed="rId3"/>
          <a:stretch>
            <a:fillRect/>
          </a:stretch>
        </p:blipFill>
        <p:spPr>
          <a:xfrm>
            <a:off x="9906000" y="5867400"/>
            <a:ext cx="2016745" cy="745500"/>
          </a:xfrm>
          <a:prstGeom prst="rect">
            <a:avLst/>
          </a:prstGeom>
        </p:spPr>
      </p:pic>
      <p:pic>
        <p:nvPicPr>
          <p:cNvPr id="12" name="Picture 11"/>
          <p:cNvPicPr>
            <a:picLocks noChangeAspect="1"/>
          </p:cNvPicPr>
          <p:nvPr userDrawn="1"/>
        </p:nvPicPr>
        <p:blipFill>
          <a:blip r:embed="rId4"/>
          <a:stretch>
            <a:fillRect/>
          </a:stretch>
        </p:blipFill>
        <p:spPr>
          <a:xfrm>
            <a:off x="130801" y="278831"/>
            <a:ext cx="1338598" cy="1320711"/>
          </a:xfrm>
          <a:prstGeom prst="rect">
            <a:avLst/>
          </a:prstGeom>
        </p:spPr>
      </p:pic>
      <p:sp>
        <p:nvSpPr>
          <p:cNvPr id="8" name="Rectangle 7"/>
          <p:cNvSpPr/>
          <p:nvPr userDrawn="1"/>
        </p:nvSpPr>
        <p:spPr>
          <a:xfrm>
            <a:off x="1600200" y="0"/>
            <a:ext cx="76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52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DE9AB2CC-5894-4F17-94FB-153BDEB24012}"/>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l="81772" r="-56"/>
          <a:stretch>
            <a:fillRect/>
          </a:stretch>
        </p:blipFill>
        <p:spPr bwMode="auto">
          <a:xfrm>
            <a:off x="0" y="0"/>
            <a:ext cx="91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8">
            <a:extLst>
              <a:ext uri="{FF2B5EF4-FFF2-40B4-BE49-F238E27FC236}">
                <a16:creationId xmlns:a16="http://schemas.microsoft.com/office/drawing/2014/main" id="{44EE9B82-90EA-4329-9657-64826E31D8DA}"/>
              </a:ext>
            </a:extLst>
          </p:cNvPr>
          <p:cNvSpPr>
            <a:spLocks noGrp="1" noChangeArrowheads="1"/>
          </p:cNvSpPr>
          <p:nvPr>
            <p:ph type="body" idx="1"/>
          </p:nvPr>
        </p:nvSpPr>
        <p:spPr bwMode="auto">
          <a:xfrm>
            <a:off x="1143000" y="1447800"/>
            <a:ext cx="10439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E621D922-90D1-4829-9627-971C31266057}"/>
              </a:ext>
            </a:extLst>
          </p:cNvPr>
          <p:cNvSpPr>
            <a:spLocks noGrp="1"/>
          </p:cNvSpPr>
          <p:nvPr>
            <p:ph type="dt" sz="half" idx="2"/>
          </p:nvPr>
        </p:nvSpPr>
        <p:spPr>
          <a:xfrm>
            <a:off x="7721600" y="6203950"/>
            <a:ext cx="1524000" cy="384175"/>
          </a:xfrm>
          <a:prstGeom prst="rect">
            <a:avLst/>
          </a:prstGeom>
        </p:spPr>
        <p:txBody>
          <a:bodyPr vert="horz" anchor="b" anchorCtr="0"/>
          <a:lstStyle>
            <a:lvl1pPr algn="r" eaLnBrk="1" fontAlgn="auto" latinLnBrk="0" hangingPunct="1">
              <a:spcBef>
                <a:spcPts val="0"/>
              </a:spcBef>
              <a:spcAft>
                <a:spcPts val="0"/>
              </a:spcAft>
              <a:defRPr kumimoji="0" sz="1000">
                <a:solidFill>
                  <a:srgbClr val="4D2403"/>
                </a:solidFill>
                <a:latin typeface="Arial" pitchFamily="34" charset="0"/>
                <a:cs typeface="Arial" pitchFamily="34" charset="0"/>
              </a:defRPr>
            </a:lvl1pPr>
          </a:lstStyle>
          <a:p>
            <a:pPr>
              <a:defRPr/>
            </a:pPr>
            <a:endParaRPr lang="en-US"/>
          </a:p>
        </p:txBody>
      </p:sp>
      <p:sp>
        <p:nvSpPr>
          <p:cNvPr id="10" name="Footer Placeholder 9">
            <a:extLst>
              <a:ext uri="{FF2B5EF4-FFF2-40B4-BE49-F238E27FC236}">
                <a16:creationId xmlns:a16="http://schemas.microsoft.com/office/drawing/2014/main" id="{D69F7025-C4A8-4417-B403-54ADDBF5F01D}"/>
              </a:ext>
            </a:extLst>
          </p:cNvPr>
          <p:cNvSpPr>
            <a:spLocks noGrp="1"/>
          </p:cNvSpPr>
          <p:nvPr>
            <p:ph type="ftr" sz="quarter" idx="3"/>
          </p:nvPr>
        </p:nvSpPr>
        <p:spPr>
          <a:xfrm>
            <a:off x="2844800" y="6203950"/>
            <a:ext cx="4775200" cy="384175"/>
          </a:xfrm>
          <a:prstGeom prst="rect">
            <a:avLst/>
          </a:prstGeom>
        </p:spPr>
        <p:txBody>
          <a:bodyPr vert="horz" anchor="b" anchorCtr="0"/>
          <a:lstStyle>
            <a:lvl1pPr algn="r" eaLnBrk="1" fontAlgn="auto" latinLnBrk="0" hangingPunct="1">
              <a:spcBef>
                <a:spcPts val="0"/>
              </a:spcBef>
              <a:spcAft>
                <a:spcPts val="0"/>
              </a:spcAft>
              <a:defRPr kumimoji="0" sz="1200">
                <a:solidFill>
                  <a:schemeClr val="bg1">
                    <a:lumMod val="65000"/>
                    <a:lumOff val="35000"/>
                  </a:schemeClr>
                </a:solidFill>
                <a:latin typeface="Arial" pitchFamily="34" charset="0"/>
                <a:cs typeface="Arial" pitchFamily="34" charset="0"/>
              </a:defRPr>
            </a:lvl1pPr>
          </a:lstStyle>
          <a:p>
            <a:pPr>
              <a:defRPr/>
            </a:pPr>
            <a:endParaRPr lang="en-US"/>
          </a:p>
        </p:txBody>
      </p:sp>
      <p:sp>
        <p:nvSpPr>
          <p:cNvPr id="22" name="Slide Number Placeholder 21">
            <a:extLst>
              <a:ext uri="{FF2B5EF4-FFF2-40B4-BE49-F238E27FC236}">
                <a16:creationId xmlns:a16="http://schemas.microsoft.com/office/drawing/2014/main" id="{BB0412A5-CA2D-4888-94FE-7029F91210E8}"/>
              </a:ext>
            </a:extLst>
          </p:cNvPr>
          <p:cNvSpPr>
            <a:spLocks noGrp="1"/>
          </p:cNvSpPr>
          <p:nvPr>
            <p:ph type="sldNum" sz="quarter" idx="4"/>
          </p:nvPr>
        </p:nvSpPr>
        <p:spPr>
          <a:xfrm>
            <a:off x="11379200" y="6181725"/>
            <a:ext cx="812800" cy="457200"/>
          </a:xfrm>
          <a:prstGeom prst="rect">
            <a:avLst/>
          </a:prstGeom>
          <a:noFill/>
        </p:spPr>
        <p:txBody>
          <a:bodyPr vert="horz" lIns="0" tIns="0" rIns="0" bIns="0" anchor="b" anchorCtr="0">
            <a:noAutofit/>
          </a:bodyPr>
          <a:lstStyle>
            <a:lvl1pPr algn="l" eaLnBrk="1" fontAlgn="auto" latinLnBrk="0" hangingPunct="1">
              <a:spcBef>
                <a:spcPts val="0"/>
              </a:spcBef>
              <a:spcAft>
                <a:spcPts val="0"/>
              </a:spcAft>
              <a:defRPr kumimoji="0" sz="900" b="1" baseline="0">
                <a:solidFill>
                  <a:schemeClr val="bg1"/>
                </a:solidFill>
                <a:latin typeface="Arial" pitchFamily="34" charset="0"/>
                <a:cs typeface="Arial" pitchFamily="34" charset="0"/>
              </a:defRPr>
            </a:lvl1pPr>
          </a:lstStyle>
          <a:p>
            <a:pPr>
              <a:defRPr/>
            </a:pPr>
            <a:fld id="{3AEA6F16-2FD1-46A5-ADF5-1E9EE8B9F1FC}" type="slidenum">
              <a:rPr lang="en-US"/>
              <a:pPr>
                <a:defRPr/>
              </a:pPr>
              <a:t>‹#›</a:t>
            </a:fld>
            <a:endParaRPr lang="en-US" dirty="0"/>
          </a:p>
        </p:txBody>
      </p:sp>
      <p:sp>
        <p:nvSpPr>
          <p:cNvPr id="5" name="Title Placeholder 4">
            <a:extLst>
              <a:ext uri="{FF2B5EF4-FFF2-40B4-BE49-F238E27FC236}">
                <a16:creationId xmlns:a16="http://schemas.microsoft.com/office/drawing/2014/main" id="{57F1C5A9-9199-4136-9A51-ADE4AEB96564}"/>
              </a:ext>
            </a:extLst>
          </p:cNvPr>
          <p:cNvSpPr>
            <a:spLocks noGrp="1"/>
          </p:cNvSpPr>
          <p:nvPr>
            <p:ph type="title"/>
          </p:nvPr>
        </p:nvSpPr>
        <p:spPr>
          <a:xfrm>
            <a:off x="1143000" y="304800"/>
            <a:ext cx="10439400" cy="762000"/>
          </a:xfrm>
          <a:prstGeom prst="rect">
            <a:avLst/>
          </a:prstGeom>
          <a:ln w="6350" cap="rnd">
            <a:noFill/>
          </a:ln>
        </p:spPr>
        <p:txBody>
          <a:bodyPr vert="horz" anchor="b" anchorCtr="0">
            <a:noAutofit/>
          </a:bodyPr>
          <a:lstStyle/>
          <a:p>
            <a:r>
              <a:rPr lang="en-US" dirty="0"/>
              <a:t>CLICK TO EDIT MASTER TITLE STYLE</a:t>
            </a:r>
          </a:p>
        </p:txBody>
      </p:sp>
      <p:sp>
        <p:nvSpPr>
          <p:cNvPr id="8" name="Rectangle 7">
            <a:extLst>
              <a:ext uri="{FF2B5EF4-FFF2-40B4-BE49-F238E27FC236}">
                <a16:creationId xmlns:a16="http://schemas.microsoft.com/office/drawing/2014/main" id="{864AF836-C04B-4722-A160-CBFAB3D777F6}"/>
              </a:ext>
            </a:extLst>
          </p:cNvPr>
          <p:cNvSpPr/>
          <p:nvPr userDrawn="1"/>
        </p:nvSpPr>
        <p:spPr>
          <a:xfrm>
            <a:off x="868363" y="0"/>
            <a:ext cx="76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r" rtl="0" eaLnBrk="0" fontAlgn="base" hangingPunct="0">
        <a:spcBef>
          <a:spcPct val="0"/>
        </a:spcBef>
        <a:spcAft>
          <a:spcPct val="0"/>
        </a:spcAft>
        <a:defRPr lang="en-US" sz="3600" kern="1200" spc="3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Arial" pitchFamily="34" charset="0"/>
          <a:ea typeface="+mj-ea"/>
          <a:cs typeface="Arial" pitchFamily="34" charset="0"/>
        </a:defRPr>
      </a:lvl1pPr>
      <a:lvl2pPr algn="r" rtl="0" eaLnBrk="0" fontAlgn="base" hangingPunct="0">
        <a:spcBef>
          <a:spcPct val="0"/>
        </a:spcBef>
        <a:spcAft>
          <a:spcPct val="0"/>
        </a:spcAft>
        <a:defRPr sz="3600">
          <a:solidFill>
            <a:schemeClr val="bg1"/>
          </a:solidFill>
          <a:latin typeface="Arial" charset="0"/>
          <a:cs typeface="Arial" charset="0"/>
        </a:defRPr>
      </a:lvl2pPr>
      <a:lvl3pPr algn="r" rtl="0" eaLnBrk="0" fontAlgn="base" hangingPunct="0">
        <a:spcBef>
          <a:spcPct val="0"/>
        </a:spcBef>
        <a:spcAft>
          <a:spcPct val="0"/>
        </a:spcAft>
        <a:defRPr sz="3600">
          <a:solidFill>
            <a:schemeClr val="bg1"/>
          </a:solidFill>
          <a:latin typeface="Arial" charset="0"/>
          <a:cs typeface="Arial" charset="0"/>
        </a:defRPr>
      </a:lvl3pPr>
      <a:lvl4pPr algn="r" rtl="0" eaLnBrk="0" fontAlgn="base" hangingPunct="0">
        <a:spcBef>
          <a:spcPct val="0"/>
        </a:spcBef>
        <a:spcAft>
          <a:spcPct val="0"/>
        </a:spcAft>
        <a:defRPr sz="3600">
          <a:solidFill>
            <a:schemeClr val="bg1"/>
          </a:solidFill>
          <a:latin typeface="Arial" charset="0"/>
          <a:cs typeface="Arial" charset="0"/>
        </a:defRPr>
      </a:lvl4pPr>
      <a:lvl5pPr algn="r" rtl="0" eaLnBrk="0" fontAlgn="base" hangingPunct="0">
        <a:spcBef>
          <a:spcPct val="0"/>
        </a:spcBef>
        <a:spcAft>
          <a:spcPct val="0"/>
        </a:spcAft>
        <a:defRPr sz="3600">
          <a:solidFill>
            <a:schemeClr val="bg1"/>
          </a:solidFill>
          <a:latin typeface="Arial" charset="0"/>
          <a:cs typeface="Arial"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b="1" kern="1200">
          <a:solidFill>
            <a:schemeClr val="bg1"/>
          </a:solidFill>
          <a:latin typeface="Arial" pitchFamily="34" charset="0"/>
          <a:ea typeface="+mn-ea"/>
          <a:cs typeface="Arial" pitchFamily="34" charset="0"/>
        </a:defRPr>
      </a:lvl1pPr>
      <a:lvl2pPr marL="639763" indent="-273050" algn="l" rtl="0" eaLnBrk="0" fontAlgn="base" hangingPunct="0">
        <a:spcBef>
          <a:spcPts val="300"/>
        </a:spcBef>
        <a:spcAft>
          <a:spcPct val="0"/>
        </a:spcAft>
        <a:buClr>
          <a:schemeClr val="accent2"/>
        </a:buClr>
        <a:buSzPct val="85000"/>
        <a:buFont typeface="Wingdings 2" panose="05020102010507070707" pitchFamily="18" charset="2"/>
        <a:buChar char=""/>
        <a:defRPr sz="2400" kern="1200">
          <a:solidFill>
            <a:srgbClr val="4D2403"/>
          </a:solidFill>
          <a:latin typeface="Arial" pitchFamily="34" charset="0"/>
          <a:ea typeface="+mn-ea"/>
          <a:cs typeface="Arial" pitchFamily="34" charset="0"/>
        </a:defRPr>
      </a:lvl2pPr>
      <a:lvl3pPr marL="1004888" indent="-228600" algn="l" rtl="0" eaLnBrk="0" fontAlgn="base" hangingPunct="0">
        <a:spcBef>
          <a:spcPts val="300"/>
        </a:spcBef>
        <a:spcAft>
          <a:spcPct val="0"/>
        </a:spcAft>
        <a:buClr>
          <a:schemeClr val="accent2"/>
        </a:buClr>
        <a:buSzPct val="85000"/>
        <a:buFont typeface="Wingdings 2" panose="05020102010507070707" pitchFamily="18" charset="2"/>
        <a:buChar char=""/>
        <a:defRPr sz="2100" kern="1200">
          <a:solidFill>
            <a:srgbClr val="4D2403"/>
          </a:solidFill>
          <a:latin typeface="Arial" pitchFamily="34" charset="0"/>
          <a:ea typeface="+mn-ea"/>
          <a:cs typeface="Arial" pitchFamily="34" charset="0"/>
        </a:defRPr>
      </a:lvl3pPr>
      <a:lvl4pPr marL="1279525" indent="-228600" algn="l" rtl="0" eaLnBrk="0" fontAlgn="base" hangingPunct="0">
        <a:spcBef>
          <a:spcPts val="300"/>
        </a:spcBef>
        <a:spcAft>
          <a:spcPct val="0"/>
        </a:spcAft>
        <a:buClr>
          <a:schemeClr val="accent2"/>
        </a:buClr>
        <a:buSzPct val="85000"/>
        <a:buFont typeface="Wingdings 2" panose="05020102010507070707" pitchFamily="18" charset="2"/>
        <a:buChar char=""/>
        <a:defRPr kern="1200">
          <a:solidFill>
            <a:srgbClr val="4D2403"/>
          </a:solidFill>
          <a:latin typeface="Arial" pitchFamily="34" charset="0"/>
          <a:ea typeface="+mn-ea"/>
          <a:cs typeface="Arial" pitchFamily="34" charset="0"/>
        </a:defRPr>
      </a:lvl4pPr>
      <a:lvl5pPr marL="1554163" indent="-228600" algn="l" rtl="0" eaLnBrk="0" fontAlgn="base" hangingPunct="0">
        <a:spcBef>
          <a:spcPts val="338"/>
        </a:spcBef>
        <a:spcAft>
          <a:spcPct val="0"/>
        </a:spcAft>
        <a:buClr>
          <a:schemeClr val="accent2"/>
        </a:buClr>
        <a:buSzPct val="85000"/>
        <a:buFont typeface="Wingdings 2" panose="05020102010507070707" pitchFamily="18" charset="2"/>
        <a:buChar char=""/>
        <a:defRPr sz="1600" kern="1200">
          <a:solidFill>
            <a:srgbClr val="4D2403"/>
          </a:solidFill>
          <a:latin typeface="Arial" pitchFamily="34" charset="0"/>
          <a:ea typeface="+mn-ea"/>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0" cstate="print">
            <a:extLst>
              <a:ext uri="{28A0092B-C50C-407E-A947-70E740481C1C}">
                <a14:useLocalDpi xmlns:a14="http://schemas.microsoft.com/office/drawing/2010/main" val="0"/>
              </a:ext>
            </a:extLst>
          </a:blip>
          <a:srcRect l="81772" r="-56"/>
          <a:stretch/>
        </p:blipFill>
        <p:spPr>
          <a:xfrm>
            <a:off x="0" y="0"/>
            <a:ext cx="914400" cy="6858000"/>
          </a:xfrm>
          <a:prstGeom prst="rect">
            <a:avLst/>
          </a:prstGeom>
        </p:spPr>
      </p:pic>
      <p:sp>
        <p:nvSpPr>
          <p:cNvPr id="1026" name="Text Placeholder 8"/>
          <p:cNvSpPr>
            <a:spLocks noGrp="1"/>
          </p:cNvSpPr>
          <p:nvPr>
            <p:ph type="body" idx="1"/>
          </p:nvPr>
        </p:nvSpPr>
        <p:spPr bwMode="auto">
          <a:xfrm>
            <a:off x="1143000" y="1447800"/>
            <a:ext cx="10439400" cy="4343400"/>
          </a:xfrm>
          <a:prstGeom prst="rect">
            <a:avLst/>
          </a:prstGeom>
          <a:noFill/>
          <a:ln w="38100">
            <a:noFill/>
            <a:miter lim="800000"/>
            <a:headEnd/>
            <a:tailEnd/>
          </a:ln>
        </p:spPr>
        <p:txBody>
          <a:bodyPr vert="horz" wrap="square" lIns="91440" tIns="91440" rIns="9144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Date Placeholder 23"/>
          <p:cNvSpPr>
            <a:spLocks noGrp="1"/>
          </p:cNvSpPr>
          <p:nvPr>
            <p:ph type="dt" sz="half" idx="2"/>
          </p:nvPr>
        </p:nvSpPr>
        <p:spPr>
          <a:xfrm>
            <a:off x="7721600" y="6203951"/>
            <a:ext cx="1524000" cy="384175"/>
          </a:xfrm>
          <a:prstGeom prst="rect">
            <a:avLst/>
          </a:prstGeom>
        </p:spPr>
        <p:txBody>
          <a:bodyPr vert="horz" anchor="b" anchorCtr="0"/>
          <a:lstStyle>
            <a:lvl1pPr algn="r" eaLnBrk="1" fontAlgn="auto" latinLnBrk="0" hangingPunct="1">
              <a:spcBef>
                <a:spcPts val="0"/>
              </a:spcBef>
              <a:spcAft>
                <a:spcPts val="0"/>
              </a:spcAft>
              <a:defRPr kumimoji="0" sz="1000" smtClean="0">
                <a:solidFill>
                  <a:srgbClr val="4D2403"/>
                </a:solidFill>
                <a:latin typeface="Arial" pitchFamily="34" charset="0"/>
                <a:cs typeface="Arial" pitchFamily="34" charset="0"/>
              </a:defRPr>
            </a:lvl1pPr>
          </a:lstStyle>
          <a:p>
            <a:endParaRPr lang="en-US" dirty="0"/>
          </a:p>
        </p:txBody>
      </p:sp>
      <p:sp>
        <p:nvSpPr>
          <p:cNvPr id="10" name="Footer Placeholder 9"/>
          <p:cNvSpPr>
            <a:spLocks noGrp="1"/>
          </p:cNvSpPr>
          <p:nvPr>
            <p:ph type="ftr" sz="quarter" idx="3"/>
          </p:nvPr>
        </p:nvSpPr>
        <p:spPr>
          <a:xfrm>
            <a:off x="2844800" y="6203951"/>
            <a:ext cx="4775200" cy="384175"/>
          </a:xfrm>
          <a:prstGeom prst="rect">
            <a:avLst/>
          </a:prstGeom>
        </p:spPr>
        <p:txBody>
          <a:bodyPr vert="horz" anchor="b" anchorCtr="0"/>
          <a:lstStyle>
            <a:lvl1pPr algn="r" eaLnBrk="1" fontAlgn="auto" latinLnBrk="0" hangingPunct="1">
              <a:spcBef>
                <a:spcPts val="0"/>
              </a:spcBef>
              <a:spcAft>
                <a:spcPts val="0"/>
              </a:spcAft>
              <a:defRPr kumimoji="0" sz="1200" dirty="0">
                <a:solidFill>
                  <a:schemeClr val="bg1">
                    <a:lumMod val="65000"/>
                    <a:lumOff val="35000"/>
                  </a:schemeClr>
                </a:solidFill>
                <a:latin typeface="Arial" pitchFamily="34" charset="0"/>
                <a:cs typeface="Arial" pitchFamily="34" charset="0"/>
              </a:defRPr>
            </a:lvl1pPr>
          </a:lstStyle>
          <a:p>
            <a:endParaRPr lang="en-US" dirty="0"/>
          </a:p>
        </p:txBody>
      </p:sp>
      <p:sp>
        <p:nvSpPr>
          <p:cNvPr id="22" name="Slide Number Placeholder 21"/>
          <p:cNvSpPr>
            <a:spLocks noGrp="1"/>
          </p:cNvSpPr>
          <p:nvPr>
            <p:ph type="sldNum" sz="quarter" idx="4"/>
          </p:nvPr>
        </p:nvSpPr>
        <p:spPr>
          <a:xfrm>
            <a:off x="11379200" y="6181725"/>
            <a:ext cx="812800" cy="457200"/>
          </a:xfrm>
          <a:prstGeom prst="rect">
            <a:avLst/>
          </a:prstGeom>
          <a:noFill/>
        </p:spPr>
        <p:txBody>
          <a:bodyPr vert="horz" lIns="0" tIns="0" rIns="0" bIns="0" anchor="b" anchorCtr="0">
            <a:noAutofit/>
          </a:bodyPr>
          <a:lstStyle>
            <a:lvl1pPr algn="l" eaLnBrk="1" fontAlgn="auto" latinLnBrk="0" hangingPunct="1">
              <a:spcBef>
                <a:spcPts val="0"/>
              </a:spcBef>
              <a:spcAft>
                <a:spcPts val="0"/>
              </a:spcAft>
              <a:defRPr kumimoji="0" sz="900" b="1" baseline="0" smtClean="0">
                <a:solidFill>
                  <a:schemeClr val="bg1"/>
                </a:solidFill>
                <a:latin typeface="Arial" pitchFamily="34" charset="0"/>
                <a:cs typeface="Arial" pitchFamily="34" charset="0"/>
              </a:defRPr>
            </a:lvl1pPr>
          </a:lstStyle>
          <a:p>
            <a:fld id="{0F91EA64-A8B2-4949-AC69-0F0185E2D77E}" type="slidenum">
              <a:rPr lang="en-US" smtClean="0"/>
              <a:pPr/>
              <a:t>‹#›</a:t>
            </a:fld>
            <a:endParaRPr lang="en-US" dirty="0"/>
          </a:p>
        </p:txBody>
      </p:sp>
      <p:sp>
        <p:nvSpPr>
          <p:cNvPr id="5" name="Title Placeholder 4"/>
          <p:cNvSpPr>
            <a:spLocks noGrp="1"/>
          </p:cNvSpPr>
          <p:nvPr>
            <p:ph type="title"/>
          </p:nvPr>
        </p:nvSpPr>
        <p:spPr>
          <a:xfrm>
            <a:off x="1143000" y="304800"/>
            <a:ext cx="10439400" cy="762000"/>
          </a:xfrm>
          <a:prstGeom prst="rect">
            <a:avLst/>
          </a:prstGeom>
          <a:ln w="6350" cap="rnd">
            <a:noFill/>
          </a:ln>
        </p:spPr>
        <p:txBody>
          <a:bodyPr vert="horz" anchor="b" anchorCtr="0">
            <a:noAutofit/>
          </a:bodyPr>
          <a:lstStyle/>
          <a:p>
            <a:r>
              <a:rPr lang="en-US" dirty="0"/>
              <a:t>CLICK TO EDIT MASTER TITLE STYLE</a:t>
            </a:r>
          </a:p>
        </p:txBody>
      </p:sp>
      <p:sp>
        <p:nvSpPr>
          <p:cNvPr id="8" name="Rectangle 7"/>
          <p:cNvSpPr/>
          <p:nvPr userDrawn="1"/>
        </p:nvSpPr>
        <p:spPr>
          <a:xfrm>
            <a:off x="868680" y="0"/>
            <a:ext cx="76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325943"/>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hf hdr="0" ftr="0" dt="0"/>
  <p:txStyles>
    <p:titleStyle>
      <a:lvl1pPr algn="r" rtl="0" eaLnBrk="1" fontAlgn="base" hangingPunct="1">
        <a:spcBef>
          <a:spcPct val="0"/>
        </a:spcBef>
        <a:spcAft>
          <a:spcPct val="0"/>
        </a:spcAft>
        <a:defRPr lang="en-US" sz="3600" kern="1200" spc="3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Arial" pitchFamily="34" charset="0"/>
          <a:ea typeface="+mj-ea"/>
          <a:cs typeface="Arial" pitchFamily="34" charset="0"/>
        </a:defRPr>
      </a:lvl1pPr>
      <a:lvl2pPr algn="l" rtl="0" eaLnBrk="1" fontAlgn="base" hangingPunct="1">
        <a:spcBef>
          <a:spcPct val="0"/>
        </a:spcBef>
        <a:spcAft>
          <a:spcPct val="0"/>
        </a:spcAft>
        <a:defRPr sz="4200">
          <a:solidFill>
            <a:schemeClr val="bg1"/>
          </a:solidFill>
          <a:latin typeface="Arial" charset="0"/>
          <a:cs typeface="Arial" charset="0"/>
        </a:defRPr>
      </a:lvl2pPr>
      <a:lvl3pPr algn="l" rtl="0" eaLnBrk="1" fontAlgn="base" hangingPunct="1">
        <a:spcBef>
          <a:spcPct val="0"/>
        </a:spcBef>
        <a:spcAft>
          <a:spcPct val="0"/>
        </a:spcAft>
        <a:defRPr sz="4200">
          <a:solidFill>
            <a:schemeClr val="bg1"/>
          </a:solidFill>
          <a:latin typeface="Arial" charset="0"/>
          <a:cs typeface="Arial" charset="0"/>
        </a:defRPr>
      </a:lvl3pPr>
      <a:lvl4pPr algn="l" rtl="0" eaLnBrk="1" fontAlgn="base" hangingPunct="1">
        <a:spcBef>
          <a:spcPct val="0"/>
        </a:spcBef>
        <a:spcAft>
          <a:spcPct val="0"/>
        </a:spcAft>
        <a:defRPr sz="4200">
          <a:solidFill>
            <a:schemeClr val="bg1"/>
          </a:solidFill>
          <a:latin typeface="Arial" charset="0"/>
          <a:cs typeface="Arial" charset="0"/>
        </a:defRPr>
      </a:lvl4pPr>
      <a:lvl5pPr algn="l" rtl="0" eaLnBrk="1" fontAlgn="base" hangingPunct="1">
        <a:spcBef>
          <a:spcPct val="0"/>
        </a:spcBef>
        <a:spcAft>
          <a:spcPct val="0"/>
        </a:spcAft>
        <a:defRPr sz="4200">
          <a:solidFill>
            <a:schemeClr val="bg1"/>
          </a:solidFill>
          <a:latin typeface="Arial" charset="0"/>
          <a:cs typeface="Arial"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p:titleStyle>
    <p:bodyStyle>
      <a:lvl1pPr marL="273050" indent="-273050" algn="l" rtl="0" eaLnBrk="1" fontAlgn="base" hangingPunct="1">
        <a:spcBef>
          <a:spcPts val="600"/>
        </a:spcBef>
        <a:spcAft>
          <a:spcPct val="0"/>
        </a:spcAft>
        <a:buClr>
          <a:schemeClr val="accent2"/>
        </a:buClr>
        <a:buSzPct val="85000"/>
        <a:buFont typeface="Wingdings 2" pitchFamily="18" charset="2"/>
        <a:buChar char=""/>
        <a:defRPr sz="2600" b="1" kern="1200">
          <a:solidFill>
            <a:schemeClr val="bg1"/>
          </a:solidFill>
          <a:latin typeface="Arial" pitchFamily="34" charset="0"/>
          <a:ea typeface="+mn-ea"/>
          <a:cs typeface="Arial" pitchFamily="34" charset="0"/>
        </a:defRPr>
      </a:lvl1pPr>
      <a:lvl2pPr marL="639763" indent="-273050" algn="l" rtl="0" eaLnBrk="1" fontAlgn="base" hangingPunct="1">
        <a:spcBef>
          <a:spcPts val="300"/>
        </a:spcBef>
        <a:spcAft>
          <a:spcPct val="0"/>
        </a:spcAft>
        <a:buClr>
          <a:schemeClr val="accent2"/>
        </a:buClr>
        <a:buSzPct val="85000"/>
        <a:buFont typeface="Wingdings 2" pitchFamily="18" charset="2"/>
        <a:buChar char=""/>
        <a:defRPr sz="2400" kern="1200">
          <a:solidFill>
            <a:srgbClr val="4D2403"/>
          </a:solidFill>
          <a:latin typeface="Arial" pitchFamily="34" charset="0"/>
          <a:ea typeface="+mn-ea"/>
          <a:cs typeface="Arial" pitchFamily="34" charset="0"/>
        </a:defRPr>
      </a:lvl2pPr>
      <a:lvl3pPr marL="1004888" indent="-228600" algn="l" rtl="0" eaLnBrk="1" fontAlgn="base" hangingPunct="1">
        <a:spcBef>
          <a:spcPts val="300"/>
        </a:spcBef>
        <a:spcAft>
          <a:spcPct val="0"/>
        </a:spcAft>
        <a:buClr>
          <a:schemeClr val="accent2"/>
        </a:buClr>
        <a:buSzPct val="85000"/>
        <a:buFont typeface="Wingdings 2" pitchFamily="18" charset="2"/>
        <a:buChar char=""/>
        <a:defRPr sz="2100" kern="1200">
          <a:solidFill>
            <a:srgbClr val="4D2403"/>
          </a:solidFill>
          <a:latin typeface="Arial" pitchFamily="34" charset="0"/>
          <a:ea typeface="+mn-ea"/>
          <a:cs typeface="Arial" pitchFamily="34" charset="0"/>
        </a:defRPr>
      </a:lvl3pPr>
      <a:lvl4pPr marL="1279525" indent="-228600" algn="l" rtl="0" eaLnBrk="1" fontAlgn="base" hangingPunct="1">
        <a:spcBef>
          <a:spcPts val="300"/>
        </a:spcBef>
        <a:spcAft>
          <a:spcPct val="0"/>
        </a:spcAft>
        <a:buClr>
          <a:schemeClr val="accent2"/>
        </a:buClr>
        <a:buSzPct val="85000"/>
        <a:buFont typeface="Wingdings 2" pitchFamily="18" charset="2"/>
        <a:buChar char=""/>
        <a:defRPr kern="1200">
          <a:solidFill>
            <a:srgbClr val="4D2403"/>
          </a:solidFill>
          <a:latin typeface="Arial" pitchFamily="34" charset="0"/>
          <a:ea typeface="+mn-ea"/>
          <a:cs typeface="Arial" pitchFamily="34" charset="0"/>
        </a:defRPr>
      </a:lvl4pPr>
      <a:lvl5pPr marL="1554163" indent="-228600" algn="l" rtl="0" eaLnBrk="1" fontAlgn="base" hangingPunct="1">
        <a:spcBef>
          <a:spcPts val="338"/>
        </a:spcBef>
        <a:spcAft>
          <a:spcPct val="0"/>
        </a:spcAft>
        <a:buClr>
          <a:schemeClr val="accent2"/>
        </a:buClr>
        <a:buSzPct val="85000"/>
        <a:buFont typeface="Wingdings 2" pitchFamily="18" charset="2"/>
        <a:buChar char=""/>
        <a:defRPr sz="1600" kern="1200">
          <a:solidFill>
            <a:srgbClr val="4D2403"/>
          </a:solidFill>
          <a:latin typeface="Arial" pitchFamily="34" charset="0"/>
          <a:ea typeface="+mn-ea"/>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learn2.webex.com/mw3300/mywebex/cmr/cmr.do?siteurl=doilearn2&amp;AT=join&amp;username=lorraine_m_manzanar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hyperlink" Target="https://gcc02.safelinks.protection.outlook.com/?url=http%3A%2F%2Fapps.opm.gov%2Fabo%2F&amp;data=04%7C01%7Cjody_elkins%40ibc.doi.gov%7C006dc6bc04df4e93846d08d905af1f44%7C0693b5ba4b184d7b9341f32f400a5494%7C0%7C0%7C637547071972580466%7CUnknown%7CTWFpbGZsb3d8eyJWIjoiMC4wLjAwMDAiLCJQIjoiV2luMzIiLCJBTiI6Ik1haWwiLCJXVCI6Mn0%3D%7C1000&amp;sdata=CZWNaDe73TmfxD12kfPx4kQ5cWUWORw8T6OymE%2BOLNI%3D&amp;reserved=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mailto:Andrea_Leggett@ibc.doi.gov" TargetMode="External"/><Relationship Id="rId3" Type="http://schemas.openxmlformats.org/officeDocument/2006/relationships/hyperlink" Target="mailto:Kona_Quewon@ibc.doi.gov" TargetMode="External"/><Relationship Id="rId7" Type="http://schemas.openxmlformats.org/officeDocument/2006/relationships/hyperlink" Target="mailto:Henry_Pyle@ibc.doi.gov" TargetMode="External"/><Relationship Id="rId2" Type="http://schemas.openxmlformats.org/officeDocument/2006/relationships/hyperlink" Target="mailto:Jody_Elkins@ibc.doi.gov" TargetMode="External"/><Relationship Id="rId1" Type="http://schemas.openxmlformats.org/officeDocument/2006/relationships/slideLayout" Target="../slideLayouts/slideLayout2.xml"/><Relationship Id="rId6" Type="http://schemas.openxmlformats.org/officeDocument/2006/relationships/hyperlink" Target="mailto:Rebecca_Zwiebel@ibc.doi.gov" TargetMode="External"/><Relationship Id="rId5" Type="http://schemas.openxmlformats.org/officeDocument/2006/relationships/hyperlink" Target="mailto:Shawn_Tanaka@ibc.doi.gov" TargetMode="External"/><Relationship Id="rId4" Type="http://schemas.openxmlformats.org/officeDocument/2006/relationships/hyperlink" Target="mailto:Lance_Gridley@ibc.doi.gov" TargetMode="External"/><Relationship Id="rId9" Type="http://schemas.openxmlformats.org/officeDocument/2006/relationships/hyperlink" Target="mailto:Elizabeth_Dwyer@ibc.doi.gov"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75724" y="1828800"/>
            <a:ext cx="9732433" cy="4419600"/>
          </a:xfrm>
        </p:spPr>
        <p:txBody>
          <a:bodyPr/>
          <a:lstStyle/>
          <a:p>
            <a:r>
              <a:rPr lang="en-US" sz="1800" dirty="0">
                <a:solidFill>
                  <a:schemeClr val="bg1"/>
                </a:solidFill>
              </a:rPr>
              <a:t>Virtually Hosted by the</a:t>
            </a:r>
            <a:br>
              <a:rPr lang="en-US" sz="1800" dirty="0">
                <a:solidFill>
                  <a:schemeClr val="bg1"/>
                </a:solidFill>
              </a:rPr>
            </a:br>
            <a:r>
              <a:rPr lang="en-US" sz="1800" dirty="0">
                <a:solidFill>
                  <a:schemeClr val="bg1"/>
                </a:solidFill>
              </a:rPr>
              <a:t>Interior Business Center (IBC)</a:t>
            </a:r>
          </a:p>
          <a:p>
            <a:r>
              <a:rPr lang="en-US" sz="1800" dirty="0">
                <a:solidFill>
                  <a:schemeClr val="bg1"/>
                </a:solidFill>
              </a:rPr>
              <a:t>Lakewood, Colorado</a:t>
            </a:r>
          </a:p>
          <a:p>
            <a:pPr>
              <a:lnSpc>
                <a:spcPct val="150000"/>
              </a:lnSpc>
            </a:pPr>
            <a:r>
              <a:rPr lang="en-US" sz="1600" u="sng" dirty="0"/>
              <a:t>WebEx URL:</a:t>
            </a:r>
            <a:br>
              <a:rPr lang="en-US" sz="1600" dirty="0"/>
            </a:br>
            <a:r>
              <a:rPr lang="en-US" sz="1000" dirty="0">
                <a:hlinkClick r:id="rId2"/>
              </a:rPr>
              <a:t>https://doilearn2.webex.com/mw3300/mywebex/cmr/cmr.do?siteurl=doilearn2&amp;AT=join&amp;username=lorraine_m_manzanares</a:t>
            </a:r>
            <a:endParaRPr lang="en-US" sz="1600" dirty="0"/>
          </a:p>
          <a:p>
            <a:r>
              <a:rPr lang="en-US" sz="1600" u="sng" dirty="0">
                <a:solidFill>
                  <a:schemeClr val="bg1"/>
                </a:solidFill>
              </a:rPr>
              <a:t>WebEx Telephone Number: </a:t>
            </a:r>
          </a:p>
          <a:p>
            <a:pPr>
              <a:lnSpc>
                <a:spcPct val="150000"/>
              </a:lnSpc>
            </a:pPr>
            <a:r>
              <a:rPr lang="en-US" sz="1600" dirty="0"/>
              <a:t>(415) 527-5035</a:t>
            </a:r>
          </a:p>
          <a:p>
            <a:pPr>
              <a:lnSpc>
                <a:spcPct val="150000"/>
              </a:lnSpc>
            </a:pPr>
            <a:r>
              <a:rPr lang="en-US" sz="1600" u="sng" dirty="0">
                <a:solidFill>
                  <a:schemeClr val="bg1"/>
                </a:solidFill>
              </a:rPr>
              <a:t>Access code:</a:t>
            </a:r>
          </a:p>
          <a:p>
            <a:r>
              <a:rPr lang="en-US" sz="1600" dirty="0"/>
              <a:t>903 081 094 #</a:t>
            </a:r>
          </a:p>
          <a:p>
            <a:br>
              <a:rPr lang="en-US" sz="1600" dirty="0"/>
            </a:br>
            <a:r>
              <a:rPr lang="en-US" sz="2000" i="1" dirty="0"/>
              <a:t>(Not needed if the WebEx </a:t>
            </a:r>
            <a:r>
              <a:rPr lang="en-US" sz="2000" i="1" u="sng" dirty="0"/>
              <a:t>Call Me </a:t>
            </a:r>
            <a:r>
              <a:rPr lang="en-US" sz="2000" i="1" dirty="0"/>
              <a:t>or </a:t>
            </a:r>
            <a:r>
              <a:rPr lang="en-US" sz="2000" i="1" u="sng" dirty="0"/>
              <a:t>Call-In</a:t>
            </a:r>
            <a:r>
              <a:rPr lang="en-US" sz="2000" i="1" dirty="0"/>
              <a:t> feature is used)</a:t>
            </a:r>
            <a:r>
              <a:rPr lang="en-US" sz="1600" i="1" dirty="0"/>
              <a:t> </a:t>
            </a:r>
            <a:endParaRPr lang="en-US" sz="1600" dirty="0"/>
          </a:p>
          <a:p>
            <a:pPr algn="l"/>
            <a:endParaRPr lang="en-US" dirty="0"/>
          </a:p>
          <a:p>
            <a:endParaRPr lang="en-US" dirty="0"/>
          </a:p>
        </p:txBody>
      </p:sp>
      <p:sp>
        <p:nvSpPr>
          <p:cNvPr id="4" name="Title 3"/>
          <p:cNvSpPr>
            <a:spLocks noGrp="1"/>
          </p:cNvSpPr>
          <p:nvPr>
            <p:ph type="ctrTitle"/>
          </p:nvPr>
        </p:nvSpPr>
        <p:spPr>
          <a:xfrm>
            <a:off x="1951863" y="-228600"/>
            <a:ext cx="9732433" cy="1981200"/>
          </a:xfrm>
        </p:spPr>
        <p:txBody>
          <a:bodyPr anchor="ctr"/>
          <a:lstStyle/>
          <a:p>
            <a:pPr>
              <a:lnSpc>
                <a:spcPct val="150000"/>
              </a:lnSpc>
            </a:pPr>
            <a:r>
              <a:rPr lang="en-US" b="1" u="sng" dirty="0"/>
              <a:t>WTTS/EODS Users Group</a:t>
            </a:r>
            <a:br>
              <a:rPr lang="en-US" dirty="0"/>
            </a:br>
            <a:r>
              <a:rPr lang="en-US" dirty="0"/>
              <a:t>June 17, 2021</a:t>
            </a:r>
          </a:p>
        </p:txBody>
      </p:sp>
      <p:sp>
        <p:nvSpPr>
          <p:cNvPr id="6" name="TextBox 5"/>
          <p:cNvSpPr txBox="1"/>
          <p:nvPr/>
        </p:nvSpPr>
        <p:spPr>
          <a:xfrm>
            <a:off x="1676400" y="6096000"/>
            <a:ext cx="5334000" cy="738664"/>
          </a:xfrm>
          <a:prstGeom prst="rect">
            <a:avLst/>
          </a:prstGeom>
          <a:noFill/>
        </p:spPr>
        <p:txBody>
          <a:bodyPr wrap="square" rtlCol="0">
            <a:spAutoFit/>
          </a:bodyPr>
          <a:lstStyle/>
          <a:p>
            <a:pPr>
              <a:lnSpc>
                <a:spcPct val="200000"/>
              </a:lnSpc>
            </a:pPr>
            <a:r>
              <a:rPr lang="en-US" sz="1400" b="1" dirty="0">
                <a:solidFill>
                  <a:schemeClr val="bg1"/>
                </a:solidFill>
              </a:rPr>
              <a:t>Lynn Tovsen, Chief, HR Management Systems Division</a:t>
            </a:r>
          </a:p>
          <a:p>
            <a:r>
              <a:rPr lang="en-US" sz="1400" b="1" dirty="0">
                <a:solidFill>
                  <a:schemeClr val="bg1"/>
                </a:solidFill>
              </a:rPr>
              <a:t>Jody Elkins, Chief, HR Systems Management Branch</a:t>
            </a:r>
          </a:p>
        </p:txBody>
      </p:sp>
    </p:spTree>
    <p:extLst>
      <p:ext uri="{BB962C8B-B14F-4D97-AF65-F5344CB8AC3E}">
        <p14:creationId xmlns:p14="http://schemas.microsoft.com/office/powerpoint/2010/main" val="186387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a:extLst>
              <a:ext uri="{FF2B5EF4-FFF2-40B4-BE49-F238E27FC236}">
                <a16:creationId xmlns:a16="http://schemas.microsoft.com/office/drawing/2014/main" id="{63DE9B09-F019-4A8D-9D1D-B9C1695B562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AD1B23B-18C1-461F-996A-9B3F35F66E1B}" type="slidenum">
              <a:rPr lang="en-US" altLang="en-US">
                <a:solidFill>
                  <a:srgbClr val="000000"/>
                </a:solidFill>
              </a:rPr>
              <a:pPr fontAlgn="base">
                <a:spcBef>
                  <a:spcPct val="0"/>
                </a:spcBef>
                <a:spcAft>
                  <a:spcPct val="0"/>
                </a:spcAft>
              </a:pPr>
              <a:t>10</a:t>
            </a:fld>
            <a:endParaRPr lang="en-US" altLang="en-US">
              <a:solidFill>
                <a:srgbClr val="000000"/>
              </a:solidFill>
            </a:endParaRPr>
          </a:p>
        </p:txBody>
      </p:sp>
      <p:sp>
        <p:nvSpPr>
          <p:cNvPr id="6" name="Title 2">
            <a:extLst>
              <a:ext uri="{FF2B5EF4-FFF2-40B4-BE49-F238E27FC236}">
                <a16:creationId xmlns:a16="http://schemas.microsoft.com/office/drawing/2014/main" id="{92A76DB5-9F67-436D-A7BD-F5BDE7C89AF9}"/>
              </a:ext>
            </a:extLst>
          </p:cNvPr>
          <p:cNvSpPr>
            <a:spLocks noGrp="1"/>
          </p:cNvSpPr>
          <p:nvPr>
            <p:ph type="title"/>
          </p:nvPr>
        </p:nvSpPr>
        <p:spPr/>
        <p:txBody>
          <a:bodyPr/>
          <a:lstStyle/>
          <a:p>
            <a:pPr>
              <a:defRPr/>
            </a:pPr>
            <a:r>
              <a:t>Mulesoft Update</a:t>
            </a:r>
          </a:p>
        </p:txBody>
      </p:sp>
      <p:sp>
        <p:nvSpPr>
          <p:cNvPr id="7" name="Content Placeholder 1">
            <a:extLst>
              <a:ext uri="{FF2B5EF4-FFF2-40B4-BE49-F238E27FC236}">
                <a16:creationId xmlns:a16="http://schemas.microsoft.com/office/drawing/2014/main" id="{1EAD36EE-BEAD-4BC5-9FD4-AF4153236995}"/>
              </a:ext>
            </a:extLst>
          </p:cNvPr>
          <p:cNvSpPr>
            <a:spLocks noGrp="1"/>
          </p:cNvSpPr>
          <p:nvPr>
            <p:ph idx="1"/>
          </p:nvPr>
        </p:nvSpPr>
        <p:spPr/>
        <p:txBody>
          <a:bodyPr/>
          <a:lstStyle/>
          <a:p>
            <a:pPr>
              <a:defRPr/>
            </a:pPr>
            <a:r>
              <a:rPr lang="en-US" dirty="0"/>
              <a:t>Current Status</a:t>
            </a:r>
          </a:p>
          <a:p>
            <a:pPr lvl="1">
              <a:defRPr/>
            </a:pPr>
            <a:r>
              <a:rPr lang="en-US" dirty="0"/>
              <a:t>Entire current BUS is duplicated in our Test environment</a:t>
            </a:r>
          </a:p>
          <a:p>
            <a:pPr lvl="1">
              <a:defRPr/>
            </a:pPr>
            <a:r>
              <a:rPr lang="en-US" dirty="0"/>
              <a:t>Testing with WTTS staff is ongoing to ensure all services work</a:t>
            </a:r>
          </a:p>
          <a:p>
            <a:pPr lvl="2">
              <a:defRPr/>
            </a:pPr>
            <a:r>
              <a:rPr lang="en-US" dirty="0"/>
              <a:t>Run in old BUS, run in Mulesoft then compare results</a:t>
            </a:r>
          </a:p>
          <a:p>
            <a:pPr lvl="1">
              <a:defRPr/>
            </a:pPr>
            <a:r>
              <a:rPr lang="en-US" dirty="0"/>
              <a:t>Ran stress testing on system utilizing Totara recommended tools</a:t>
            </a:r>
          </a:p>
          <a:p>
            <a:pPr lvl="2">
              <a:defRPr/>
            </a:pPr>
            <a:r>
              <a:rPr lang="en-US" dirty="0"/>
              <a:t>Determined that we have the resources to handle existing load</a:t>
            </a:r>
          </a:p>
          <a:p>
            <a:pPr lvl="2">
              <a:defRPr/>
            </a:pPr>
            <a:r>
              <a:rPr lang="en-US" dirty="0"/>
              <a:t>Determined we will not need to purchase additional licenses</a:t>
            </a:r>
          </a:p>
          <a:p>
            <a:pPr lvl="1">
              <a:defRPr/>
            </a:pPr>
            <a:r>
              <a:rPr lang="en-US" dirty="0"/>
              <a:t>Hope to have remaining testing done by the end of July</a:t>
            </a:r>
          </a:p>
          <a:p>
            <a:pPr lvl="1">
              <a:defRPr/>
            </a:pPr>
            <a:r>
              <a:rPr lang="en-US" dirty="0"/>
              <a:t>Building test bed interface called Behave to connect </a:t>
            </a:r>
            <a:r>
              <a:rPr lang="en-US" dirty="0" err="1"/>
              <a:t>DOITalent</a:t>
            </a:r>
            <a:r>
              <a:rPr lang="en-US" dirty="0"/>
              <a:t> to </a:t>
            </a:r>
            <a:r>
              <a:rPr lang="en-US" dirty="0" err="1"/>
              <a:t>IdentityIQ</a:t>
            </a:r>
            <a:r>
              <a:rPr lang="en-US" dirty="0"/>
              <a:t> for DOI</a:t>
            </a:r>
          </a:p>
          <a:p>
            <a:pPr lvl="2">
              <a:defRPr/>
            </a:pPr>
            <a:r>
              <a:rPr lang="en-US" dirty="0"/>
              <a:t>Testing on-going with DOI but looks good so far</a:t>
            </a:r>
          </a:p>
          <a:p>
            <a:pPr marL="366713" lvl="1" indent="0">
              <a:buFont typeface="Wingdings 2" panose="05020102010507070707" pitchFamily="18" charset="2"/>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a:extLst>
              <a:ext uri="{FF2B5EF4-FFF2-40B4-BE49-F238E27FC236}">
                <a16:creationId xmlns:a16="http://schemas.microsoft.com/office/drawing/2014/main" id="{37F1AD02-6F7B-40E3-BDDE-7BA2F2A1FD0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6DE6ACB-3849-44C0-BC45-0F5C04B0E0C6}" type="slidenum">
              <a:rPr lang="en-US" altLang="en-US">
                <a:solidFill>
                  <a:srgbClr val="000000"/>
                </a:solidFill>
              </a:rPr>
              <a:pPr fontAlgn="base">
                <a:spcBef>
                  <a:spcPct val="0"/>
                </a:spcBef>
                <a:spcAft>
                  <a:spcPct val="0"/>
                </a:spcAft>
              </a:pPr>
              <a:t>11</a:t>
            </a:fld>
            <a:endParaRPr lang="en-US" altLang="en-US">
              <a:solidFill>
                <a:srgbClr val="000000"/>
              </a:solidFill>
            </a:endParaRPr>
          </a:p>
        </p:txBody>
      </p:sp>
      <p:sp>
        <p:nvSpPr>
          <p:cNvPr id="6" name="Title 2">
            <a:extLst>
              <a:ext uri="{FF2B5EF4-FFF2-40B4-BE49-F238E27FC236}">
                <a16:creationId xmlns:a16="http://schemas.microsoft.com/office/drawing/2014/main" id="{180B93CB-F56F-4A36-BE8E-EBAEC2A857A2}"/>
              </a:ext>
            </a:extLst>
          </p:cNvPr>
          <p:cNvSpPr>
            <a:spLocks noGrp="1"/>
          </p:cNvSpPr>
          <p:nvPr>
            <p:ph type="title"/>
          </p:nvPr>
        </p:nvSpPr>
        <p:spPr/>
        <p:txBody>
          <a:bodyPr/>
          <a:lstStyle/>
          <a:p>
            <a:pPr>
              <a:defRPr/>
            </a:pPr>
            <a:r>
              <a:t>Mulesoft Update</a:t>
            </a:r>
          </a:p>
        </p:txBody>
      </p:sp>
      <p:sp>
        <p:nvSpPr>
          <p:cNvPr id="7" name="Content Placeholder 1">
            <a:extLst>
              <a:ext uri="{FF2B5EF4-FFF2-40B4-BE49-F238E27FC236}">
                <a16:creationId xmlns:a16="http://schemas.microsoft.com/office/drawing/2014/main" id="{23067868-3663-43A2-AC4F-ECB3DF8484AD}"/>
              </a:ext>
            </a:extLst>
          </p:cNvPr>
          <p:cNvSpPr>
            <a:spLocks noGrp="1"/>
          </p:cNvSpPr>
          <p:nvPr>
            <p:ph idx="1"/>
          </p:nvPr>
        </p:nvSpPr>
        <p:spPr>
          <a:ln w="38100">
            <a:miter lim="800000"/>
            <a:headEnd/>
            <a:tailEnd/>
          </a:ln>
        </p:spPr>
        <p:txBody>
          <a:bodyPr>
            <a:normAutofit/>
          </a:bodyPr>
          <a:lstStyle/>
          <a:p>
            <a:pPr>
              <a:defRPr/>
            </a:pPr>
            <a:r>
              <a:rPr lang="en-US" dirty="0"/>
              <a:t>Future Plans</a:t>
            </a:r>
          </a:p>
          <a:p>
            <a:pPr lvl="1">
              <a:defRPr/>
            </a:pPr>
            <a:r>
              <a:rPr lang="en-US" dirty="0"/>
              <a:t>Continuing to Develop Governance Process Documentation</a:t>
            </a:r>
            <a:endParaRPr lang="en-US" strike="sngStrike" dirty="0"/>
          </a:p>
          <a:p>
            <a:pPr lvl="2">
              <a:defRPr/>
            </a:pPr>
            <a:r>
              <a:rPr lang="en-US" dirty="0"/>
              <a:t>Client onboarding checklists</a:t>
            </a:r>
          </a:p>
          <a:p>
            <a:pPr lvl="2">
              <a:defRPr/>
            </a:pPr>
            <a:r>
              <a:rPr lang="en-US" dirty="0"/>
              <a:t>Agreement documentation</a:t>
            </a:r>
          </a:p>
          <a:p>
            <a:pPr lvl="2">
              <a:defRPr/>
            </a:pPr>
            <a:r>
              <a:rPr lang="en-US" dirty="0"/>
              <a:t>Hope to have this completed by mid Summer 2021</a:t>
            </a:r>
          </a:p>
          <a:p>
            <a:pPr lvl="1">
              <a:defRPr/>
            </a:pPr>
            <a:r>
              <a:rPr lang="en-US" dirty="0"/>
              <a:t>Can begin discussions with clients in late Summer 2021</a:t>
            </a:r>
          </a:p>
          <a:p>
            <a:pPr lvl="1">
              <a:defRPr/>
            </a:pPr>
            <a:r>
              <a:rPr lang="en-US" dirty="0"/>
              <a:t>Looking at possible connections between other internal systems</a:t>
            </a:r>
          </a:p>
          <a:p>
            <a:pPr lvl="2">
              <a:defRPr/>
            </a:pPr>
            <a:r>
              <a:rPr lang="en-US" dirty="0"/>
              <a:t>WTTS to FedTalent</a:t>
            </a:r>
          </a:p>
          <a:p>
            <a:pPr lvl="2">
              <a:defRPr/>
            </a:pPr>
            <a:r>
              <a:rPr lang="en-US" dirty="0"/>
              <a:t>AWTS to </a:t>
            </a:r>
            <a:r>
              <a:rPr lang="en-US" dirty="0" err="1"/>
              <a:t>FedTalent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C851-34FA-4B63-8F86-E509C7DA68B0}"/>
              </a:ext>
            </a:extLst>
          </p:cNvPr>
          <p:cNvSpPr>
            <a:spLocks noGrp="1"/>
          </p:cNvSpPr>
          <p:nvPr>
            <p:ph type="title" idx="4294967295"/>
          </p:nvPr>
        </p:nvSpPr>
        <p:spPr>
          <a:xfrm>
            <a:off x="2042160" y="1041082"/>
            <a:ext cx="8485188" cy="1362075"/>
          </a:xfrm>
        </p:spPr>
        <p:txBody>
          <a:bodyPr wrap="square" lIns="91440" tIns="45720" rIns="91440" bIns="45720" numCol="1" anchor="t" compatLnSpc="1">
            <a:prstTxWarp prst="textNoShape">
              <a:avLst/>
            </a:prstTxWarp>
            <a:normAutofit fontScale="90000"/>
          </a:bodyPr>
          <a:lstStyle/>
          <a:p>
            <a:pPr algn="ctr">
              <a:defRPr/>
            </a:pPr>
            <a:r>
              <a:rPr sz="4600" dirty="0">
                <a:ln>
                  <a:noFill/>
                </a:ln>
                <a:effectLst/>
                <a:latin typeface="Arial" charset="0"/>
                <a:cs typeface="Arial" charset="0"/>
              </a:rPr>
              <a:t>Questions ?</a:t>
            </a:r>
            <a:br>
              <a:rPr sz="4600" dirty="0">
                <a:ln>
                  <a:noFill/>
                </a:ln>
                <a:effectLst/>
                <a:latin typeface="Arial" charset="0"/>
                <a:cs typeface="Arial" charset="0"/>
              </a:rPr>
            </a:br>
            <a:br>
              <a:rPr sz="4600" dirty="0">
                <a:ln>
                  <a:noFill/>
                </a:ln>
                <a:effectLst/>
                <a:latin typeface="Arial" charset="0"/>
                <a:cs typeface="Arial" charset="0"/>
              </a:rPr>
            </a:br>
            <a:br>
              <a:rPr sz="4600" dirty="0">
                <a:ln>
                  <a:noFill/>
                </a:ln>
                <a:effectLst/>
                <a:latin typeface="Arial" charset="0"/>
                <a:cs typeface="Arial" charset="0"/>
              </a:rPr>
            </a:br>
            <a:endParaRPr sz="4600" dirty="0">
              <a:ln>
                <a:noFill/>
              </a:ln>
              <a:effectLst/>
              <a:latin typeface="Arial" charset="0"/>
              <a:cs typeface="Arial" charset="0"/>
            </a:endParaRPr>
          </a:p>
        </p:txBody>
      </p:sp>
      <p:pic>
        <p:nvPicPr>
          <p:cNvPr id="20483" name="Picture 4" descr="C:\Users\Lschievelbein\AppData\Local\Microsoft\Windows\Temporary Internet Files\Content.IE5\TJ17C4T8\thankyou[1].jpg">
            <a:extLst>
              <a:ext uri="{FF2B5EF4-FFF2-40B4-BE49-F238E27FC236}">
                <a16:creationId xmlns:a16="http://schemas.microsoft.com/office/drawing/2014/main" id="{3D6F2021-CDC6-4656-BE27-ADAC1E346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088" y="4819316"/>
            <a:ext cx="1081830" cy="9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2">
            <a:extLst>
              <a:ext uri="{FF2B5EF4-FFF2-40B4-BE49-F238E27FC236}">
                <a16:creationId xmlns:a16="http://schemas.microsoft.com/office/drawing/2014/main" id="{CA22A132-30CB-4E44-9D38-B5639788210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51E8DD9-48DB-4803-AECA-F2EA94C96F93}" type="slidenum">
              <a:rPr lang="en-US" altLang="en-US">
                <a:solidFill>
                  <a:srgbClr val="000000"/>
                </a:solidFill>
              </a:rPr>
              <a:pPr fontAlgn="base">
                <a:spcBef>
                  <a:spcPct val="0"/>
                </a:spcBef>
                <a:spcAft>
                  <a:spcPct val="0"/>
                </a:spcAft>
              </a:pPr>
              <a:t>12</a:t>
            </a:fld>
            <a:endParaRPr lang="en-US" altLang="en-US">
              <a:solidFill>
                <a:srgbClr val="000000"/>
              </a:solidFill>
            </a:endParaRPr>
          </a:p>
        </p:txBody>
      </p:sp>
      <p:pic>
        <p:nvPicPr>
          <p:cNvPr id="1026" name="Picture 2" descr="Don&amp;#39;t Forget the Big 4 Questions to Ask During Any Mega-Acquisition">
            <a:extLst>
              <a:ext uri="{FF2B5EF4-FFF2-40B4-BE49-F238E27FC236}">
                <a16:creationId xmlns:a16="http://schemas.microsoft.com/office/drawing/2014/main" id="{821CF2F7-00B7-43E8-B833-D4F249CD5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7" y="2463181"/>
            <a:ext cx="5073333" cy="4075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9EE841C-5EC8-4656-A80C-06B010B14658}"/>
              </a:ext>
            </a:extLst>
          </p:cNvPr>
          <p:cNvSpPr>
            <a:spLocks noGrp="1"/>
          </p:cNvSpPr>
          <p:nvPr>
            <p:ph type="subTitle" idx="1"/>
          </p:nvPr>
        </p:nvSpPr>
        <p:spPr>
          <a:xfrm>
            <a:off x="1828800" y="5867400"/>
            <a:ext cx="7010400" cy="762000"/>
          </a:xfrm>
        </p:spPr>
        <p:txBody>
          <a:bodyPr/>
          <a:lstStyle/>
          <a:p>
            <a:pPr algn="l" eaLnBrk="1" hangingPunct="1">
              <a:defRPr/>
            </a:pPr>
            <a:r>
              <a:rPr lang="en-US" sz="2000" b="0" dirty="0">
                <a:solidFill>
                  <a:schemeClr val="bg1"/>
                </a:solidFill>
              </a:rPr>
              <a:t>Jody Elkins, Chief, HR Systems Management Branch</a:t>
            </a:r>
          </a:p>
          <a:p>
            <a:pPr algn="l" eaLnBrk="1" hangingPunct="1">
              <a:defRPr/>
            </a:pPr>
            <a:endParaRPr lang="en-US" sz="2000" b="0" dirty="0">
              <a:solidFill>
                <a:schemeClr val="bg1"/>
              </a:solidFill>
            </a:endParaRPr>
          </a:p>
        </p:txBody>
      </p:sp>
      <p:sp>
        <p:nvSpPr>
          <p:cNvPr id="4" name="Title 3">
            <a:extLst>
              <a:ext uri="{FF2B5EF4-FFF2-40B4-BE49-F238E27FC236}">
                <a16:creationId xmlns:a16="http://schemas.microsoft.com/office/drawing/2014/main" id="{A4A02AED-6D0D-470C-A2D0-9020F8945F1E}"/>
              </a:ext>
            </a:extLst>
          </p:cNvPr>
          <p:cNvSpPr>
            <a:spLocks noGrp="1"/>
          </p:cNvSpPr>
          <p:nvPr>
            <p:ph type="ctrTitle"/>
          </p:nvPr>
        </p:nvSpPr>
        <p:spPr/>
        <p:txBody>
          <a:bodyPr/>
          <a:lstStyle/>
          <a:p>
            <a:pPr>
              <a:spcBef>
                <a:spcPts val="0"/>
              </a:spcBef>
              <a:defRPr/>
            </a:pPr>
            <a:br>
              <a:rPr dirty="0">
                <a:solidFill>
                  <a:srgbClr val="000000"/>
                </a:solidFill>
                <a:latin typeface="+mj-lt"/>
                <a:cs typeface="Courier New" pitchFamily="49" charset="0"/>
              </a:rPr>
            </a:br>
            <a:r>
              <a:rPr dirty="0">
                <a:solidFill>
                  <a:srgbClr val="000000"/>
                </a:solidFill>
                <a:latin typeface="+mj-lt"/>
                <a:cs typeface="Courier New" pitchFamily="49" charset="0"/>
              </a:rPr>
              <a:t>Review </a:t>
            </a:r>
            <a:r>
              <a:rPr lang="en-US" dirty="0">
                <a:solidFill>
                  <a:srgbClr val="000000"/>
                </a:solidFill>
                <a:latin typeface="+mj-lt"/>
                <a:cs typeface="Courier New" pitchFamily="49" charset="0"/>
              </a:rPr>
              <a:t>–</a:t>
            </a:r>
            <a:r>
              <a:rPr dirty="0">
                <a:solidFill>
                  <a:srgbClr val="000000"/>
                </a:solidFill>
                <a:latin typeface="+mj-lt"/>
                <a:cs typeface="Courier New" pitchFamily="49" charset="0"/>
              </a:rPr>
              <a:t> WTTS Release 20.3e and 21.1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DA2E73-EC31-4137-808B-CCDAEFC7AC6B}"/>
              </a:ext>
            </a:extLst>
          </p:cNvPr>
          <p:cNvSpPr>
            <a:spLocks noGrp="1"/>
          </p:cNvSpPr>
          <p:nvPr>
            <p:ph idx="1"/>
          </p:nvPr>
        </p:nvSpPr>
        <p:spPr>
          <a:xfrm>
            <a:off x="1216025" y="1066800"/>
            <a:ext cx="10439400" cy="4953000"/>
          </a:xfrm>
        </p:spPr>
        <p:txBody>
          <a:bodyPr/>
          <a:lstStyle/>
          <a:p>
            <a:pPr marL="0" indent="0" eaLnBrk="1" hangingPunct="1">
              <a:buNone/>
              <a:defRPr/>
            </a:pPr>
            <a:r>
              <a:rPr lang="en-US" sz="2400" dirty="0"/>
              <a:t>WTTS 20.3e Change Requests (WCRNs) </a:t>
            </a:r>
          </a:p>
          <a:p>
            <a:pPr eaLnBrk="1" hangingPunct="1">
              <a:defRPr/>
            </a:pPr>
            <a:r>
              <a:rPr lang="en-US" sz="2400" dirty="0"/>
              <a:t>WCRN-1581 - </a:t>
            </a:r>
            <a:r>
              <a:rPr lang="en-US" sz="2400" b="0" dirty="0"/>
              <a:t>Add 11/2020 version of the TSP-60 to WTTS/EODS</a:t>
            </a:r>
          </a:p>
          <a:p>
            <a:pPr lvl="0"/>
            <a:r>
              <a:rPr lang="en-US" sz="2400" dirty="0"/>
              <a:t>WCRN-1582 - </a:t>
            </a:r>
            <a:r>
              <a:rPr lang="en-US" sz="2400" b="0" dirty="0"/>
              <a:t>Add the 1/2021 version of the TSP-1 to WTTS/EODS</a:t>
            </a:r>
          </a:p>
          <a:p>
            <a:pPr lvl="0"/>
            <a:r>
              <a:rPr lang="en-US" sz="2400" dirty="0"/>
              <a:t>WCRN-1588 (TRUNK WCRN-1589) - </a:t>
            </a:r>
            <a:r>
              <a:rPr lang="en-US" sz="2400" b="0" dirty="0"/>
              <a:t>Add 2021 version of the W-4 to WTTS/EODS</a:t>
            </a:r>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4B9E98F7-51B6-46F9-9FF2-9CB78BF50AD7}"/>
              </a:ext>
            </a:extLst>
          </p:cNvPr>
          <p:cNvSpPr>
            <a:spLocks noGrp="1"/>
          </p:cNvSpPr>
          <p:nvPr>
            <p:ph type="title"/>
          </p:nvPr>
        </p:nvSpPr>
        <p:spPr/>
        <p:txBody>
          <a:bodyPr/>
          <a:lstStyle/>
          <a:p>
            <a:pPr eaLnBrk="1" hangingPunct="1">
              <a:defRPr/>
            </a:pPr>
            <a:r>
              <a:rPr dirty="0"/>
              <a:t>Review Release 20.3e and 21.1</a:t>
            </a:r>
          </a:p>
        </p:txBody>
      </p:sp>
      <p:sp>
        <p:nvSpPr>
          <p:cNvPr id="28676" name="Slide Number Placeholder 3">
            <a:extLst>
              <a:ext uri="{FF2B5EF4-FFF2-40B4-BE49-F238E27FC236}">
                <a16:creationId xmlns:a16="http://schemas.microsoft.com/office/drawing/2014/main" id="{BD86C040-871B-463D-B5B9-B6C63656E59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DE4DF4E-FE8B-49F0-8966-1E896CE3C27E}"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EF651-C406-42B0-B5EC-DFF8044BFD79}"/>
              </a:ext>
            </a:extLst>
          </p:cNvPr>
          <p:cNvSpPr>
            <a:spLocks noGrp="1"/>
          </p:cNvSpPr>
          <p:nvPr>
            <p:ph idx="1"/>
          </p:nvPr>
        </p:nvSpPr>
        <p:spPr>
          <a:xfrm>
            <a:off x="1216025" y="1066800"/>
            <a:ext cx="10439400" cy="4953000"/>
          </a:xfrm>
        </p:spPr>
        <p:txBody>
          <a:bodyPr/>
          <a:lstStyle/>
          <a:p>
            <a:pPr marL="0" indent="0" eaLnBrk="1" hangingPunct="1">
              <a:buNone/>
              <a:defRPr/>
            </a:pPr>
            <a:r>
              <a:rPr lang="en-US" sz="2400" dirty="0"/>
              <a:t>WTTS 20.3e Problem Reports (WPRNs) </a:t>
            </a:r>
          </a:p>
          <a:p>
            <a:pPr lvl="0"/>
            <a:r>
              <a:rPr lang="en-US" sz="2400" dirty="0"/>
              <a:t>WPRN-1416 - </a:t>
            </a:r>
            <a:r>
              <a:rPr lang="en-US" sz="2400" b="0" dirty="0"/>
              <a:t>Update the Position Sensitivity Drop Downs in WTTS and remove the option for Position Sensitivity Code 0</a:t>
            </a:r>
          </a:p>
          <a:p>
            <a:pPr lvl="0"/>
            <a:r>
              <a:rPr lang="en-US" sz="2400" dirty="0"/>
              <a:t>WPRN-1422 (TRUNK WPRN-1440) - </a:t>
            </a:r>
            <a:r>
              <a:rPr lang="en-US" sz="2400" b="0" dirty="0"/>
              <a:t>W-4 Extra Withholding amount not arriving in FPPS</a:t>
            </a:r>
          </a:p>
          <a:p>
            <a:pPr lvl="0"/>
            <a:r>
              <a:rPr lang="en-US" sz="2400" dirty="0"/>
              <a:t>WPRN-1424 - </a:t>
            </a:r>
            <a:r>
              <a:rPr lang="en-US" sz="2400" b="0" dirty="0"/>
              <a:t>W-4 form cannot be sent to FPPS when yes was selected to “Are there more than two jobs?”  (Remedy 3652695)</a:t>
            </a:r>
          </a:p>
          <a:p>
            <a:pPr lvl="0"/>
            <a:r>
              <a:rPr lang="en-US" sz="2400" dirty="0"/>
              <a:t>WPRN-1426 - </a:t>
            </a:r>
            <a:r>
              <a:rPr lang="en-US" sz="2400" b="0" dirty="0"/>
              <a:t>Update the DOT 2730-2 Employee Information Form logic to fix the send to FPPS issue</a:t>
            </a:r>
          </a:p>
          <a:p>
            <a:pPr lvl="0"/>
            <a:r>
              <a:rPr lang="en-US" sz="2400" dirty="0"/>
              <a:t>WPRN-1427 - </a:t>
            </a:r>
            <a:r>
              <a:rPr lang="en-US" sz="2400" b="0" dirty="0"/>
              <a:t>Update the SF-1199A Direct Deposit (189) Form logic to fix the send to FPPS issue</a:t>
            </a:r>
          </a:p>
          <a:p>
            <a:pPr marL="0" indent="0" eaLnBrk="1" hangingPunct="1">
              <a:buFont typeface="Wingdings 2" panose="05020102010507070707" pitchFamily="18" charset="2"/>
              <a:buNone/>
              <a:defRPr/>
            </a:pPr>
            <a:endParaRPr lang="en-US" b="0" dirty="0"/>
          </a:p>
          <a:p>
            <a:pPr marL="0" indent="0" eaLnBrk="1" hangingPunct="1">
              <a:buFont typeface="Wingdings 2" panose="05020102010507070707" pitchFamily="18" charset="2"/>
              <a:buNone/>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24D8EE49-7BAB-46C5-BF52-116F5A4046EC}"/>
              </a:ext>
            </a:extLst>
          </p:cNvPr>
          <p:cNvSpPr>
            <a:spLocks noGrp="1"/>
          </p:cNvSpPr>
          <p:nvPr>
            <p:ph type="title"/>
          </p:nvPr>
        </p:nvSpPr>
        <p:spPr/>
        <p:txBody>
          <a:bodyPr/>
          <a:lstStyle/>
          <a:p>
            <a:pPr eaLnBrk="1" hangingPunct="1">
              <a:defRPr/>
            </a:pPr>
            <a:r>
              <a:rPr lang="en-US" dirty="0"/>
              <a:t>Review Release 20.3e and 21.1</a:t>
            </a:r>
            <a:endParaRPr dirty="0"/>
          </a:p>
        </p:txBody>
      </p:sp>
      <p:sp>
        <p:nvSpPr>
          <p:cNvPr id="29700" name="Slide Number Placeholder 3">
            <a:extLst>
              <a:ext uri="{FF2B5EF4-FFF2-40B4-BE49-F238E27FC236}">
                <a16:creationId xmlns:a16="http://schemas.microsoft.com/office/drawing/2014/main" id="{22F28FB1-65F8-4E2E-81CE-E003B131138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414889A-E0AB-4D04-96C6-7C08FD28E60D}" type="slidenum">
              <a:rPr lang="en-US" altLang="en-US" smtClean="0">
                <a:solidFill>
                  <a:srgbClr val="000000"/>
                </a:solidFill>
              </a:rPr>
              <a:pPr fontAlgn="base">
                <a:spcBef>
                  <a:spcPct val="0"/>
                </a:spcBef>
                <a:spcAft>
                  <a:spcPct val="0"/>
                </a:spcAft>
              </a:pPr>
              <a:t>15</a:t>
            </a:fld>
            <a:endParaRPr lang="en-US" altLang="en-US">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30101-AEC0-4CAF-9A0C-9DAD206D8BA1}"/>
              </a:ext>
            </a:extLst>
          </p:cNvPr>
          <p:cNvSpPr>
            <a:spLocks noGrp="1"/>
          </p:cNvSpPr>
          <p:nvPr>
            <p:ph idx="1"/>
          </p:nvPr>
        </p:nvSpPr>
        <p:spPr>
          <a:xfrm>
            <a:off x="1317625" y="1147763"/>
            <a:ext cx="10439400" cy="4953000"/>
          </a:xfrm>
        </p:spPr>
        <p:txBody>
          <a:bodyPr/>
          <a:lstStyle/>
          <a:p>
            <a:pPr marL="0" indent="0" eaLnBrk="1" hangingPunct="1">
              <a:buNone/>
              <a:defRPr/>
            </a:pPr>
            <a:r>
              <a:rPr lang="en-US" sz="2400" dirty="0"/>
              <a:t>Continued - WTTS 20.3e Problem Reports (WPRNs) </a:t>
            </a:r>
          </a:p>
          <a:p>
            <a:pPr lvl="0"/>
            <a:r>
              <a:rPr lang="en-US" sz="2400" dirty="0"/>
              <a:t>WPRN-1428 - </a:t>
            </a:r>
            <a:r>
              <a:rPr lang="en-US" sz="2400" b="0" dirty="0"/>
              <a:t>Update the SF-1199A (25) Employee Information Form logic to fix the send to FPPS issue</a:t>
            </a:r>
          </a:p>
          <a:p>
            <a:pPr lvl="0"/>
            <a:r>
              <a:rPr lang="en-US" sz="2400" dirty="0"/>
              <a:t>WPRN-1430 - </a:t>
            </a:r>
            <a:r>
              <a:rPr lang="en-US" sz="2400" b="0" dirty="0"/>
              <a:t>Add 20.3 WTTS User's Guide .pdf file to the Help Menu in WTTS</a:t>
            </a:r>
          </a:p>
          <a:p>
            <a:pPr lvl="0"/>
            <a:r>
              <a:rPr lang="en-US" sz="2400" dirty="0"/>
              <a:t>WPRN-1438 (TRUNK WPRN-1439) - </a:t>
            </a:r>
            <a:r>
              <a:rPr lang="en-US" sz="2400" b="0" dirty="0"/>
              <a:t>Selectee PII Change Report hanging</a:t>
            </a:r>
          </a:p>
          <a:p>
            <a:pPr eaLnBrk="1" hangingPunct="1">
              <a:defRPr/>
            </a:pPr>
            <a:endParaRPr lang="en-US" sz="2400" dirty="0"/>
          </a:p>
          <a:p>
            <a:pPr eaLnBrk="1" hangingPunct="1">
              <a:defRPr/>
            </a:pPr>
            <a:endParaRPr lang="en-US" sz="2400" dirty="0"/>
          </a:p>
          <a:p>
            <a:pPr eaLnBrk="1" hangingPunct="1">
              <a:defRPr/>
            </a:pPr>
            <a:endParaRPr lang="en-US" sz="2400" dirty="0"/>
          </a:p>
          <a:p>
            <a:pPr eaLnBrk="1" hangingPunct="1">
              <a:defRPr/>
            </a:pPr>
            <a:endParaRPr lang="en-US" sz="2400" dirty="0"/>
          </a:p>
          <a:p>
            <a:pPr eaLnBrk="1" hangingPunct="1">
              <a:defRPr/>
            </a:pPr>
            <a:endParaRPr lang="en-US" sz="2400" dirty="0"/>
          </a:p>
          <a:p>
            <a:pPr eaLnBrk="1" hangingPunct="1">
              <a:defRPr/>
            </a:pPr>
            <a:endParaRPr lang="en-US" sz="240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B13E31CD-98A8-42D1-9848-D9615BCFFE83}"/>
              </a:ext>
            </a:extLst>
          </p:cNvPr>
          <p:cNvSpPr>
            <a:spLocks noGrp="1"/>
          </p:cNvSpPr>
          <p:nvPr>
            <p:ph type="title"/>
          </p:nvPr>
        </p:nvSpPr>
        <p:spPr/>
        <p:txBody>
          <a:bodyPr/>
          <a:lstStyle/>
          <a:p>
            <a:pPr eaLnBrk="1" hangingPunct="1">
              <a:defRPr/>
            </a:pPr>
            <a:r>
              <a:rPr lang="en-US" dirty="0"/>
              <a:t>Review Release 20.3e and 21.1</a:t>
            </a:r>
            <a:endParaRPr dirty="0"/>
          </a:p>
        </p:txBody>
      </p:sp>
      <p:sp>
        <p:nvSpPr>
          <p:cNvPr id="30724" name="Slide Number Placeholder 3">
            <a:extLst>
              <a:ext uri="{FF2B5EF4-FFF2-40B4-BE49-F238E27FC236}">
                <a16:creationId xmlns:a16="http://schemas.microsoft.com/office/drawing/2014/main" id="{D213A280-4967-44E0-8256-086C02BF5B6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4B98607-C3BF-49E7-A0E1-32339DF30823}" type="slidenum">
              <a:rPr lang="en-US" altLang="en-US" smtClean="0">
                <a:solidFill>
                  <a:srgbClr val="000000"/>
                </a:solidFill>
              </a:rPr>
              <a:pPr fontAlgn="base">
                <a:spcBef>
                  <a:spcPct val="0"/>
                </a:spcBef>
                <a:spcAft>
                  <a:spcPct val="0"/>
                </a:spcAft>
              </a:pPr>
              <a:t>16</a:t>
            </a:fld>
            <a:endParaRPr lang="en-US" altLang="en-US">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7BA57-B652-4D40-8CB0-338247F0ADF2}"/>
              </a:ext>
            </a:extLst>
          </p:cNvPr>
          <p:cNvSpPr>
            <a:spLocks noGrp="1"/>
          </p:cNvSpPr>
          <p:nvPr>
            <p:ph idx="1"/>
          </p:nvPr>
        </p:nvSpPr>
        <p:spPr>
          <a:xfrm>
            <a:off x="1216025" y="1066800"/>
            <a:ext cx="10439400" cy="4953000"/>
          </a:xfrm>
        </p:spPr>
        <p:txBody>
          <a:bodyPr/>
          <a:lstStyle/>
          <a:p>
            <a:pPr marL="0" indent="0" eaLnBrk="1" hangingPunct="1">
              <a:buFont typeface="Wingdings 2" panose="05020102010507070707" pitchFamily="18" charset="2"/>
              <a:buNone/>
              <a:defRPr/>
            </a:pPr>
            <a:r>
              <a:rPr lang="en-US" sz="2400" dirty="0"/>
              <a:t>WTTS 21.1 Change Requests (WCRNs)</a:t>
            </a:r>
          </a:p>
          <a:p>
            <a:pPr lvl="0"/>
            <a:r>
              <a:rPr lang="en-US" sz="2400" dirty="0"/>
              <a:t>WCRN-1546 - </a:t>
            </a:r>
            <a:r>
              <a:rPr lang="en-US" sz="2400" b="0" dirty="0"/>
              <a:t>Add a New Form for Selective Service Registration in WTTS/EODS</a:t>
            </a:r>
          </a:p>
          <a:p>
            <a:pPr lvl="1"/>
            <a:r>
              <a:rPr lang="en-US" dirty="0"/>
              <a:t>Originally was EEOC agency unique form, has been made available to all</a:t>
            </a:r>
          </a:p>
          <a:p>
            <a:r>
              <a:rPr lang="en-US" sz="2400" dirty="0"/>
              <a:t>WCRN-1562 - </a:t>
            </a:r>
            <a:r>
              <a:rPr lang="en-US" sz="2400" b="0" dirty="0"/>
              <a:t>Add the updated NRC Security Ownership Form to WTTS/EODS - Agency Unique Form</a:t>
            </a:r>
          </a:p>
          <a:p>
            <a:pPr lvl="0"/>
            <a:r>
              <a:rPr lang="en-US" sz="2400" dirty="0"/>
              <a:t>WCRN-1564 - </a:t>
            </a:r>
            <a:r>
              <a:rPr lang="en-US" sz="2400" b="0" dirty="0"/>
              <a:t>Transmit Education Data collected in WTTS to </a:t>
            </a:r>
            <a:r>
              <a:rPr lang="en-US" sz="2400" b="0" dirty="0" err="1"/>
              <a:t>eOPF</a:t>
            </a:r>
            <a:endParaRPr lang="en-US" sz="2400" b="0" dirty="0"/>
          </a:p>
          <a:p>
            <a:pPr lvl="1"/>
            <a:r>
              <a:rPr lang="en-US" dirty="0"/>
              <a:t>Scope adjusted:  Transmitting Education Data will be completed via FPPS ENHC0036170 Send SF52s (Request for Personnel Action) to </a:t>
            </a:r>
            <a:r>
              <a:rPr lang="en-US" dirty="0" err="1"/>
              <a:t>eOPF</a:t>
            </a:r>
            <a:endParaRPr lang="en-US" dirty="0"/>
          </a:p>
          <a:p>
            <a:pPr eaLnBrk="1" hangingPunct="1">
              <a:buClr>
                <a:srgbClr val="F5822A"/>
              </a:buClr>
              <a:defRPr/>
            </a:pPr>
            <a:endParaRPr lang="en-US" sz="2400" b="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6D24DB64-7955-4EA6-9036-01E28A3E0063}"/>
              </a:ext>
            </a:extLst>
          </p:cNvPr>
          <p:cNvSpPr>
            <a:spLocks noGrp="1"/>
          </p:cNvSpPr>
          <p:nvPr>
            <p:ph type="title"/>
          </p:nvPr>
        </p:nvSpPr>
        <p:spPr/>
        <p:txBody>
          <a:bodyPr/>
          <a:lstStyle/>
          <a:p>
            <a:pPr eaLnBrk="1" hangingPunct="1">
              <a:defRPr/>
            </a:pPr>
            <a:r>
              <a:rPr lang="en-US" dirty="0"/>
              <a:t>Review Release 20.3e and 21.1</a:t>
            </a:r>
            <a:endParaRPr dirty="0"/>
          </a:p>
        </p:txBody>
      </p:sp>
      <p:sp>
        <p:nvSpPr>
          <p:cNvPr id="31748" name="Slide Number Placeholder 3">
            <a:extLst>
              <a:ext uri="{FF2B5EF4-FFF2-40B4-BE49-F238E27FC236}">
                <a16:creationId xmlns:a16="http://schemas.microsoft.com/office/drawing/2014/main" id="{4C77F27A-9E96-40B9-9B31-33DEDEE225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F437EA6-4C0E-4A18-BD0C-51F42F93DAD7}" type="slidenum">
              <a:rPr lang="en-US" altLang="en-US" smtClean="0">
                <a:solidFill>
                  <a:srgbClr val="000000"/>
                </a:solidFill>
              </a:rPr>
              <a:pPr fontAlgn="base">
                <a:spcBef>
                  <a:spcPct val="0"/>
                </a:spcBef>
                <a:spcAft>
                  <a:spcPct val="0"/>
                </a:spcAft>
              </a:pPr>
              <a:t>17</a:t>
            </a:fld>
            <a:endParaRPr lang="en-US" altLang="en-US">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7BA57-B652-4D40-8CB0-338247F0ADF2}"/>
              </a:ext>
            </a:extLst>
          </p:cNvPr>
          <p:cNvSpPr>
            <a:spLocks noGrp="1"/>
          </p:cNvSpPr>
          <p:nvPr>
            <p:ph idx="1"/>
          </p:nvPr>
        </p:nvSpPr>
        <p:spPr>
          <a:xfrm>
            <a:off x="1216025" y="1066800"/>
            <a:ext cx="10439400" cy="4953000"/>
          </a:xfrm>
        </p:spPr>
        <p:txBody>
          <a:bodyPr/>
          <a:lstStyle/>
          <a:p>
            <a:pPr marL="0" indent="0" eaLnBrk="1" hangingPunct="1">
              <a:buFont typeface="Wingdings 2" panose="05020102010507070707" pitchFamily="18" charset="2"/>
              <a:buNone/>
              <a:defRPr/>
            </a:pPr>
            <a:r>
              <a:rPr lang="en-US" sz="2400" dirty="0"/>
              <a:t>Continued - WTTS 21.1 Change Requests (WCRNs)</a:t>
            </a:r>
          </a:p>
          <a:p>
            <a:pPr lvl="0"/>
            <a:r>
              <a:rPr lang="en-US" sz="2200" dirty="0"/>
              <a:t>WCRN-1580 - </a:t>
            </a:r>
            <a:r>
              <a:rPr lang="en-US" sz="2200" b="0" dirty="0"/>
              <a:t>Adjust WTTS to meet OPM Electronic Signature Block Text requirement (add signee title) [SF-2809 Principle Ticket]</a:t>
            </a:r>
          </a:p>
          <a:p>
            <a:pPr lvl="1"/>
            <a:r>
              <a:rPr lang="en-US" sz="2000" dirty="0"/>
              <a:t>As part of the 2021 EODS Certification, OPM issued a new requirement for signing forms that need to be sent to </a:t>
            </a:r>
            <a:r>
              <a:rPr lang="en-US" sz="2000" dirty="0" err="1"/>
              <a:t>eOPF</a:t>
            </a:r>
            <a:r>
              <a:rPr lang="en-US" sz="2000" dirty="0"/>
              <a:t>.  In coordination with the WTTS 21.1 release, beginning Monday April 5, 2021, the Position Title of the HR Representative/Authorizing Official MUST be included next to the electronic signature for future form submissions from WTTS to </a:t>
            </a:r>
            <a:r>
              <a:rPr lang="en-US" sz="2000" dirty="0" err="1"/>
              <a:t>eOPF</a:t>
            </a:r>
            <a:r>
              <a:rPr lang="en-US" sz="2000" dirty="0"/>
              <a:t>.  This will affect the following six forms that are sent from WTTS to </a:t>
            </a:r>
            <a:r>
              <a:rPr lang="en-US" sz="2000" dirty="0" err="1"/>
              <a:t>eOPF</a:t>
            </a:r>
            <a:r>
              <a:rPr lang="en-US" sz="2000" dirty="0"/>
              <a:t>:​</a:t>
            </a:r>
          </a:p>
          <a:p>
            <a:pPr lvl="2"/>
            <a:r>
              <a:rPr lang="en-US" sz="2000" dirty="0"/>
              <a:t>FHFA T. Rowe Price 401K Enrollment Form</a:t>
            </a:r>
          </a:p>
          <a:p>
            <a:pPr lvl="2"/>
            <a:r>
              <a:rPr lang="en-US" sz="2000" dirty="0"/>
              <a:t>SF-61 Appointment Affidavits </a:t>
            </a:r>
          </a:p>
          <a:p>
            <a:pPr lvl="2"/>
            <a:r>
              <a:rPr lang="en-US" sz="2000" dirty="0"/>
              <a:t>DG-60 FEHB Premium Conversion Waiver Election </a:t>
            </a:r>
          </a:p>
          <a:p>
            <a:pPr lvl="2"/>
            <a:r>
              <a:rPr lang="en-US" sz="2000" dirty="0"/>
              <a:t>SF-2817 Life Insurance Election </a:t>
            </a:r>
          </a:p>
          <a:p>
            <a:pPr lvl="2"/>
            <a:r>
              <a:rPr lang="en-US" sz="2000" dirty="0"/>
              <a:t>TSP-1 Thrift Savings Plan Election Form </a:t>
            </a:r>
          </a:p>
          <a:p>
            <a:pPr lvl="2"/>
            <a:r>
              <a:rPr lang="en-US" sz="2000" dirty="0"/>
              <a:t>SF-2809 Health Benefits Election Form </a:t>
            </a:r>
          </a:p>
          <a:p>
            <a:pPr marL="0" indent="0" eaLnBrk="1" hangingPunct="1">
              <a:buNone/>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6D24DB64-7955-4EA6-9036-01E28A3E0063}"/>
              </a:ext>
            </a:extLst>
          </p:cNvPr>
          <p:cNvSpPr>
            <a:spLocks noGrp="1"/>
          </p:cNvSpPr>
          <p:nvPr>
            <p:ph type="title"/>
          </p:nvPr>
        </p:nvSpPr>
        <p:spPr/>
        <p:txBody>
          <a:bodyPr/>
          <a:lstStyle/>
          <a:p>
            <a:pPr eaLnBrk="1" hangingPunct="1">
              <a:defRPr/>
            </a:pPr>
            <a:r>
              <a:rPr lang="en-US" dirty="0"/>
              <a:t>Review Release 20.3e and 21.1</a:t>
            </a:r>
            <a:endParaRPr dirty="0"/>
          </a:p>
        </p:txBody>
      </p:sp>
      <p:sp>
        <p:nvSpPr>
          <p:cNvPr id="31748" name="Slide Number Placeholder 3">
            <a:extLst>
              <a:ext uri="{FF2B5EF4-FFF2-40B4-BE49-F238E27FC236}">
                <a16:creationId xmlns:a16="http://schemas.microsoft.com/office/drawing/2014/main" id="{4C77F27A-9E96-40B9-9B31-33DEDEE225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F437EA6-4C0E-4A18-BD0C-51F42F93DAD7}" type="slidenum">
              <a:rPr lang="en-US" altLang="en-US" smtClean="0">
                <a:solidFill>
                  <a:srgbClr val="000000"/>
                </a:solidFill>
              </a:rPr>
              <a:pPr fontAlgn="base">
                <a:spcBef>
                  <a:spcPct val="0"/>
                </a:spcBef>
                <a:spcAft>
                  <a:spcPct val="0"/>
                </a:spcAft>
              </a:pPr>
              <a:t>18</a:t>
            </a:fld>
            <a:endParaRPr lang="en-US" altLang="en-US">
              <a:solidFill>
                <a:srgbClr val="000000"/>
              </a:solidFill>
            </a:endParaRPr>
          </a:p>
        </p:txBody>
      </p:sp>
    </p:spTree>
    <p:extLst>
      <p:ext uri="{BB962C8B-B14F-4D97-AF65-F5344CB8AC3E}">
        <p14:creationId xmlns:p14="http://schemas.microsoft.com/office/powerpoint/2010/main" val="240584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E7BA57-B652-4D40-8CB0-338247F0ADF2}"/>
              </a:ext>
            </a:extLst>
          </p:cNvPr>
          <p:cNvSpPr>
            <a:spLocks noGrp="1"/>
          </p:cNvSpPr>
          <p:nvPr>
            <p:ph idx="1"/>
          </p:nvPr>
        </p:nvSpPr>
        <p:spPr>
          <a:xfrm>
            <a:off x="1216025" y="1066800"/>
            <a:ext cx="10439400" cy="4953000"/>
          </a:xfrm>
        </p:spPr>
        <p:txBody>
          <a:bodyPr/>
          <a:lstStyle/>
          <a:p>
            <a:pPr marL="0" indent="0" eaLnBrk="1" hangingPunct="1">
              <a:buFont typeface="Wingdings 2" panose="05020102010507070707" pitchFamily="18" charset="2"/>
              <a:buNone/>
              <a:defRPr/>
            </a:pPr>
            <a:r>
              <a:rPr lang="en-US" sz="2400" dirty="0"/>
              <a:t>Continued - WTTS 21.1 Change Requests (WCRNs)</a:t>
            </a:r>
          </a:p>
          <a:p>
            <a:pPr lvl="0"/>
            <a:r>
              <a:rPr lang="en-US" sz="2400" dirty="0"/>
              <a:t>WCRN-1586 - </a:t>
            </a:r>
            <a:r>
              <a:rPr lang="en-US" sz="2400" b="0" dirty="0"/>
              <a:t>TECHNICAL WTTS: Update menu and footer with release number/date</a:t>
            </a:r>
          </a:p>
          <a:p>
            <a:pPr lvl="0"/>
            <a:r>
              <a:rPr lang="en-US" sz="2400" dirty="0"/>
              <a:t>WCRN-1587 - </a:t>
            </a:r>
            <a:r>
              <a:rPr lang="en-US" sz="2400" b="0" dirty="0"/>
              <a:t>TECHNICAL EODS: Update footer with release date</a:t>
            </a:r>
          </a:p>
          <a:p>
            <a:pPr lvl="0"/>
            <a:r>
              <a:rPr lang="en-US" sz="2400" dirty="0"/>
              <a:t>WCRN-1589 (WCRN-1588) - </a:t>
            </a:r>
            <a:r>
              <a:rPr lang="en-US" sz="2400" b="0" dirty="0"/>
              <a:t>TRUNK Add 2021 version of the W-4 to WTTS/EODS</a:t>
            </a:r>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6D24DB64-7955-4EA6-9036-01E28A3E0063}"/>
              </a:ext>
            </a:extLst>
          </p:cNvPr>
          <p:cNvSpPr>
            <a:spLocks noGrp="1"/>
          </p:cNvSpPr>
          <p:nvPr>
            <p:ph type="title"/>
          </p:nvPr>
        </p:nvSpPr>
        <p:spPr/>
        <p:txBody>
          <a:bodyPr/>
          <a:lstStyle/>
          <a:p>
            <a:pPr eaLnBrk="1" hangingPunct="1">
              <a:defRPr/>
            </a:pPr>
            <a:r>
              <a:rPr lang="en-US" dirty="0"/>
              <a:t>Review Release 20.3e and 21.1</a:t>
            </a:r>
            <a:endParaRPr dirty="0"/>
          </a:p>
        </p:txBody>
      </p:sp>
      <p:sp>
        <p:nvSpPr>
          <p:cNvPr id="31748" name="Slide Number Placeholder 3">
            <a:extLst>
              <a:ext uri="{FF2B5EF4-FFF2-40B4-BE49-F238E27FC236}">
                <a16:creationId xmlns:a16="http://schemas.microsoft.com/office/drawing/2014/main" id="{4C77F27A-9E96-40B9-9B31-33DEDEE2251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F437EA6-4C0E-4A18-BD0C-51F42F93DAD7}" type="slidenum">
              <a:rPr lang="en-US" altLang="en-US" smtClean="0">
                <a:solidFill>
                  <a:srgbClr val="000000"/>
                </a:solidFill>
              </a:rPr>
              <a:pPr fontAlgn="base">
                <a:spcBef>
                  <a:spcPct val="0"/>
                </a:spcBef>
                <a:spcAft>
                  <a:spcPct val="0"/>
                </a:spcAft>
              </a:pPr>
              <a:t>19</a:t>
            </a:fld>
            <a:endParaRPr lang="en-US" altLang="en-US">
              <a:solidFill>
                <a:srgbClr val="000000"/>
              </a:solidFill>
            </a:endParaRPr>
          </a:p>
        </p:txBody>
      </p:sp>
    </p:spTree>
    <p:extLst>
      <p:ext uri="{BB962C8B-B14F-4D97-AF65-F5344CB8AC3E}">
        <p14:creationId xmlns:p14="http://schemas.microsoft.com/office/powerpoint/2010/main" val="138274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3BFA834-83B2-46AA-B3B4-53F46A59E7AF}"/>
              </a:ext>
            </a:extLst>
          </p:cNvPr>
          <p:cNvSpPr>
            <a:spLocks noGrp="1"/>
          </p:cNvSpPr>
          <p:nvPr>
            <p:ph idx="1"/>
          </p:nvPr>
        </p:nvSpPr>
        <p:spPr>
          <a:xfrm>
            <a:off x="1143000" y="1523999"/>
            <a:ext cx="10439400" cy="4343401"/>
          </a:xfrm>
          <a:ln w="38100">
            <a:miter lim="800000"/>
            <a:headEnd/>
            <a:tailEnd/>
          </a:ln>
        </p:spPr>
        <p:txBody>
          <a:bodyPr/>
          <a:lstStyle/>
          <a:p>
            <a:pPr marL="0" indent="0">
              <a:spcBef>
                <a:spcPts val="0"/>
              </a:spcBef>
              <a:buNone/>
            </a:pPr>
            <a:r>
              <a:rPr lang="en-US" sz="2000" b="0" dirty="0">
                <a:solidFill>
                  <a:srgbClr val="000000"/>
                </a:solidFill>
                <a:latin typeface="Courier New" panose="02070309020205020404" pitchFamily="49" charset="0"/>
                <a:cs typeface="Courier New" pitchFamily="49" charset="0"/>
              </a:rPr>
              <a:t>11:00 - 11:05  Welcome, Introductions</a:t>
            </a:r>
            <a:endParaRPr lang="en-US" sz="2000" b="0" dirty="0">
              <a:solidFill>
                <a:srgbClr val="000000"/>
              </a:solidFill>
              <a:highlight>
                <a:srgbClr val="FFFF00"/>
              </a:highlight>
              <a:latin typeface="Courier New" panose="02070309020205020404" pitchFamily="49" charset="0"/>
              <a:cs typeface="Courier New" pitchFamily="49" charset="0"/>
            </a:endParaRPr>
          </a:p>
          <a:p>
            <a:pPr marL="0" indent="0">
              <a:spcBef>
                <a:spcPts val="0"/>
              </a:spcBef>
              <a:buNone/>
            </a:pPr>
            <a:r>
              <a:rPr lang="en-US" sz="2000" b="0" dirty="0">
                <a:solidFill>
                  <a:srgbClr val="000000"/>
                </a:solidFill>
                <a:latin typeface="Courier New" pitchFamily="49" charset="0"/>
                <a:cs typeface="Courier New" pitchFamily="49" charset="0"/>
              </a:rPr>
              <a:t>11:05 – 11:15  Agenda/Review Action Items</a:t>
            </a:r>
          </a:p>
          <a:p>
            <a:pPr marL="0" indent="0">
              <a:spcBef>
                <a:spcPts val="0"/>
              </a:spcBef>
              <a:buNone/>
            </a:pPr>
            <a:r>
              <a:rPr lang="en-US" sz="2000" b="0" dirty="0">
                <a:solidFill>
                  <a:srgbClr val="000000"/>
                </a:solidFill>
                <a:latin typeface="Courier New" pitchFamily="49" charset="0"/>
                <a:cs typeface="Courier New" pitchFamily="49" charset="0"/>
              </a:rPr>
              <a:t>11:15 – 11:30  Management Topics</a:t>
            </a:r>
          </a:p>
          <a:p>
            <a:pPr marL="0" indent="0">
              <a:spcBef>
                <a:spcPts val="0"/>
              </a:spcBef>
              <a:buNone/>
            </a:pPr>
            <a:r>
              <a:rPr lang="en-US" sz="2000" b="0" dirty="0">
                <a:solidFill>
                  <a:srgbClr val="000000"/>
                </a:solidFill>
                <a:latin typeface="Courier New" pitchFamily="49" charset="0"/>
                <a:cs typeface="Courier New" pitchFamily="49" charset="0"/>
              </a:rPr>
              <a:t>11:30 – 12:00  MuleSoft Update</a:t>
            </a:r>
          </a:p>
          <a:p>
            <a:pPr marL="0" indent="0">
              <a:spcBef>
                <a:spcPts val="0"/>
              </a:spcBef>
              <a:buNone/>
            </a:pPr>
            <a:r>
              <a:rPr lang="en-US" sz="2000" b="0" dirty="0">
                <a:solidFill>
                  <a:srgbClr val="000000"/>
                </a:solidFill>
                <a:latin typeface="Courier New" pitchFamily="49" charset="0"/>
                <a:cs typeface="Courier New" pitchFamily="49" charset="0"/>
              </a:rPr>
              <a:t>12:00 – 12:20  Review Release 20.3e &amp; 21.1</a:t>
            </a:r>
          </a:p>
          <a:p>
            <a:pPr marL="0" indent="0">
              <a:spcBef>
                <a:spcPts val="0"/>
              </a:spcBef>
              <a:buNone/>
            </a:pPr>
            <a:r>
              <a:rPr lang="en-US" sz="2000" b="0" dirty="0">
                <a:solidFill>
                  <a:srgbClr val="000000"/>
                </a:solidFill>
                <a:latin typeface="Courier New" pitchFamily="49" charset="0"/>
                <a:cs typeface="Courier New" pitchFamily="49" charset="0"/>
              </a:rPr>
              <a:t>12:20 – 12:30  Break</a:t>
            </a:r>
          </a:p>
          <a:p>
            <a:pPr marL="0" indent="0">
              <a:spcBef>
                <a:spcPts val="0"/>
              </a:spcBef>
              <a:buNone/>
              <a:defRPr/>
            </a:pPr>
            <a:r>
              <a:rPr lang="en-US" sz="2000" b="0" dirty="0">
                <a:solidFill>
                  <a:srgbClr val="000000"/>
                </a:solidFill>
                <a:latin typeface="Courier New" pitchFamily="49" charset="0"/>
                <a:cs typeface="Courier New" pitchFamily="49" charset="0"/>
              </a:rPr>
              <a:t>12:30 –  1:00  Preview Release 21.1e &amp; 21.2</a:t>
            </a:r>
            <a:endParaRPr lang="en-US" sz="2000" b="0" dirty="0">
              <a:solidFill>
                <a:srgbClr val="000000"/>
              </a:solidFill>
              <a:highlight>
                <a:srgbClr val="FFFF00"/>
              </a:highlight>
              <a:latin typeface="Courier New" panose="02070309020205020404" pitchFamily="49" charset="0"/>
              <a:cs typeface="Courier New" pitchFamily="49" charset="0"/>
            </a:endParaRPr>
          </a:p>
          <a:p>
            <a:pPr marL="0" indent="0">
              <a:spcBef>
                <a:spcPts val="0"/>
              </a:spcBef>
              <a:buNone/>
            </a:pPr>
            <a:r>
              <a:rPr lang="en-US" sz="2000" b="0" dirty="0">
                <a:solidFill>
                  <a:srgbClr val="000000"/>
                </a:solidFill>
                <a:latin typeface="Courier New" pitchFamily="49" charset="0"/>
                <a:cs typeface="Courier New" pitchFamily="49" charset="0"/>
              </a:rPr>
              <a:t> 1:00 -  1:15  EODS Recertification Update</a:t>
            </a:r>
          </a:p>
          <a:p>
            <a:pPr marL="0" indent="0">
              <a:spcBef>
                <a:spcPts val="0"/>
              </a:spcBef>
              <a:buNone/>
            </a:pPr>
            <a:r>
              <a:rPr lang="en-US" sz="2000" b="0" dirty="0">
                <a:solidFill>
                  <a:srgbClr val="000000"/>
                </a:solidFill>
                <a:latin typeface="Courier New" pitchFamily="49" charset="0"/>
                <a:cs typeface="Courier New" pitchFamily="49" charset="0"/>
              </a:rPr>
              <a:t> 1:15 -  1:30  AWTS - Affiliate Workforce Tracking System Update</a:t>
            </a:r>
          </a:p>
          <a:p>
            <a:pPr marL="0" indent="0">
              <a:spcBef>
                <a:spcPts val="0"/>
              </a:spcBef>
              <a:buNone/>
            </a:pPr>
            <a:r>
              <a:rPr lang="en-US" sz="2000" b="0" dirty="0">
                <a:solidFill>
                  <a:srgbClr val="000000"/>
                </a:solidFill>
                <a:latin typeface="Courier New" pitchFamily="49" charset="0"/>
                <a:cs typeface="Courier New" pitchFamily="49" charset="0"/>
              </a:rPr>
              <a:t> 1:30 –  2:00  HRMS Security Update</a:t>
            </a:r>
          </a:p>
          <a:p>
            <a:pPr marL="0" indent="0">
              <a:spcBef>
                <a:spcPts val="0"/>
              </a:spcBef>
              <a:buNone/>
            </a:pPr>
            <a:r>
              <a:rPr lang="en-US" sz="2000" b="0" dirty="0">
                <a:solidFill>
                  <a:srgbClr val="000000"/>
                </a:solidFill>
                <a:latin typeface="Courier New" pitchFamily="49" charset="0"/>
                <a:cs typeface="Courier New" pitchFamily="49" charset="0"/>
              </a:rPr>
              <a:t> 1:45 -  2:15  Agency/Customer Forum topics</a:t>
            </a:r>
          </a:p>
          <a:p>
            <a:pPr marL="0" indent="0">
              <a:spcBef>
                <a:spcPts val="0"/>
              </a:spcBef>
              <a:buNone/>
            </a:pPr>
            <a:r>
              <a:rPr lang="en-US" sz="2000" b="0" dirty="0">
                <a:solidFill>
                  <a:srgbClr val="000000"/>
                </a:solidFill>
                <a:latin typeface="Courier New" pitchFamily="49" charset="0"/>
                <a:cs typeface="Courier New" pitchFamily="49" charset="0"/>
              </a:rPr>
              <a:t>         2:15  Review new action items – Wrap Up! </a:t>
            </a:r>
            <a:endParaRPr lang="en-US" sz="1100" dirty="0">
              <a:latin typeface="Courier New" panose="02070309020205020404" pitchFamily="49" charset="0"/>
              <a:cs typeface="Courier New" panose="02070309020205020404" pitchFamily="49" charset="0"/>
            </a:endParaRPr>
          </a:p>
        </p:txBody>
      </p:sp>
      <p:sp>
        <p:nvSpPr>
          <p:cNvPr id="6" name="Title 5">
            <a:extLst>
              <a:ext uri="{FF2B5EF4-FFF2-40B4-BE49-F238E27FC236}">
                <a16:creationId xmlns:a16="http://schemas.microsoft.com/office/drawing/2014/main" id="{8CD2C236-A1D8-40F3-B1FB-38ED4026A7A6}"/>
              </a:ext>
            </a:extLst>
          </p:cNvPr>
          <p:cNvSpPr>
            <a:spLocks noGrp="1"/>
          </p:cNvSpPr>
          <p:nvPr>
            <p:ph type="title"/>
          </p:nvPr>
        </p:nvSpPr>
        <p:spPr/>
        <p:txBody>
          <a:bodyPr/>
          <a:lstStyle/>
          <a:p>
            <a:pPr eaLnBrk="1" hangingPunct="1">
              <a:defRPr/>
            </a:pPr>
            <a:r>
              <a:t>Agenda</a:t>
            </a:r>
          </a:p>
        </p:txBody>
      </p:sp>
      <p:sp>
        <p:nvSpPr>
          <p:cNvPr id="13316" name="Slide Number Placeholder 1">
            <a:extLst>
              <a:ext uri="{FF2B5EF4-FFF2-40B4-BE49-F238E27FC236}">
                <a16:creationId xmlns:a16="http://schemas.microsoft.com/office/drawing/2014/main" id="{D1DD04E2-B5DA-4BDD-B5B3-978452418E7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E8AE850-7E5E-48F6-945F-1E101B6A6B1E}" type="slidenum">
              <a:rPr lang="en-US" altLang="en-US" smtClean="0">
                <a:solidFill>
                  <a:schemeClr val="bg1"/>
                </a:solidFill>
              </a:rPr>
              <a:pPr fontAlgn="base">
                <a:spcBef>
                  <a:spcPct val="0"/>
                </a:spcBef>
                <a:spcAft>
                  <a:spcPct val="0"/>
                </a:spcAft>
              </a:pPr>
              <a:t>2</a:t>
            </a:fld>
            <a:endParaRPr lang="en-US" altLang="en-US">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9A4846-96FF-46E1-9171-DD0524FAD75F}"/>
              </a:ext>
            </a:extLst>
          </p:cNvPr>
          <p:cNvSpPr>
            <a:spLocks noGrp="1"/>
          </p:cNvSpPr>
          <p:nvPr>
            <p:ph idx="1"/>
          </p:nvPr>
        </p:nvSpPr>
        <p:spPr>
          <a:xfrm>
            <a:off x="1216025" y="1066800"/>
            <a:ext cx="10439400" cy="5334000"/>
          </a:xfrm>
        </p:spPr>
        <p:txBody>
          <a:bodyPr/>
          <a:lstStyle/>
          <a:p>
            <a:pPr marL="0" indent="0" eaLnBrk="1" hangingPunct="1">
              <a:buFont typeface="Wingdings 2" panose="05020102010507070707" pitchFamily="18" charset="2"/>
              <a:buNone/>
              <a:defRPr/>
            </a:pPr>
            <a:r>
              <a:rPr lang="en-US" sz="2400" dirty="0"/>
              <a:t>WTTS 21.1 Problem Reports (WPRNs)</a:t>
            </a:r>
          </a:p>
          <a:p>
            <a:pPr lvl="0"/>
            <a:r>
              <a:rPr lang="en-US" sz="2400" dirty="0"/>
              <a:t>WPRN-1348 - </a:t>
            </a:r>
            <a:r>
              <a:rPr lang="en-US" sz="2400" b="0" dirty="0"/>
              <a:t>Users are having issues viewing upload docs in Chrome (Remedy 3412104)</a:t>
            </a:r>
          </a:p>
          <a:p>
            <a:pPr lvl="0"/>
            <a:r>
              <a:rPr lang="en-US" sz="2400" dirty="0"/>
              <a:t>WPRN-1431 - </a:t>
            </a:r>
            <a:r>
              <a:rPr lang="en-US" sz="2400" b="0" dirty="0"/>
              <a:t>Internal Selections and NULL EODS_USERNAME</a:t>
            </a:r>
          </a:p>
          <a:p>
            <a:pPr lvl="0"/>
            <a:r>
              <a:rPr lang="en-US" sz="2400" dirty="0"/>
              <a:t>WPRN-1432 - </a:t>
            </a:r>
            <a:r>
              <a:rPr lang="en-US" sz="2400" b="0" dirty="0"/>
              <a:t>Disabled forms need to be removed from the system</a:t>
            </a:r>
          </a:p>
          <a:p>
            <a:pPr lvl="0"/>
            <a:r>
              <a:rPr lang="en-US" sz="2400" dirty="0"/>
              <a:t>WPRN-1433/1434/1435/1436/1437 (WCRN-1580) - </a:t>
            </a:r>
            <a:r>
              <a:rPr lang="en-US" sz="2400" b="0" dirty="0"/>
              <a:t>Adjust WTTS to meet OPM Electronic Signature Block Text requirement (add signee title) [SF-61 / DG-60 / SF-2817 / FHFA T. Rowe Price / TSP-1]</a:t>
            </a:r>
          </a:p>
          <a:p>
            <a:pPr lvl="0"/>
            <a:r>
              <a:rPr lang="en-US" sz="2400" dirty="0"/>
              <a:t>WPRN-1439 (WPRN-1438) - </a:t>
            </a:r>
            <a:r>
              <a:rPr lang="en-US" sz="2400" b="0" dirty="0"/>
              <a:t>TRUNK Selectee PII Change Report hanging</a:t>
            </a:r>
          </a:p>
          <a:p>
            <a:pPr lvl="0"/>
            <a:r>
              <a:rPr lang="en-US" sz="2400" dirty="0"/>
              <a:t>WPRN-1440 (WPRN-1422) - </a:t>
            </a:r>
            <a:r>
              <a:rPr lang="en-US" sz="2400" b="0" dirty="0"/>
              <a:t>TRUNK W-4 Extra Withholding amount not arriving in FPPS</a:t>
            </a:r>
          </a:p>
          <a:p>
            <a:pPr eaLnBrk="1" hangingPunct="1">
              <a:defRPr/>
            </a:pPr>
            <a:endParaRPr lang="en-US" sz="2400" b="0" dirty="0"/>
          </a:p>
          <a:p>
            <a:pPr eaLnBrk="1" hangingPunct="1">
              <a:defRPr/>
            </a:pPr>
            <a:endParaRPr lang="en-US" sz="2400" dirty="0"/>
          </a:p>
          <a:p>
            <a:pPr marL="0" indent="0" eaLnBrk="1" hangingPunct="1">
              <a:buFont typeface="Wingdings 2" panose="05020102010507070707" pitchFamily="18" charset="2"/>
              <a:buNone/>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60A77B1F-E2C5-4BA1-9B78-5E5CB2382AB2}"/>
              </a:ext>
            </a:extLst>
          </p:cNvPr>
          <p:cNvSpPr>
            <a:spLocks noGrp="1"/>
          </p:cNvSpPr>
          <p:nvPr>
            <p:ph type="title"/>
          </p:nvPr>
        </p:nvSpPr>
        <p:spPr/>
        <p:txBody>
          <a:bodyPr/>
          <a:lstStyle/>
          <a:p>
            <a:pPr eaLnBrk="1" hangingPunct="1">
              <a:defRPr/>
            </a:pPr>
            <a:r>
              <a:rPr lang="en-US" dirty="0"/>
              <a:t>Review Release 20.3e and 21.1</a:t>
            </a:r>
            <a:endParaRPr dirty="0"/>
          </a:p>
        </p:txBody>
      </p:sp>
      <p:sp>
        <p:nvSpPr>
          <p:cNvPr id="32772" name="Slide Number Placeholder 3">
            <a:extLst>
              <a:ext uri="{FF2B5EF4-FFF2-40B4-BE49-F238E27FC236}">
                <a16:creationId xmlns:a16="http://schemas.microsoft.com/office/drawing/2014/main" id="{FDB9B5D7-C374-4C33-A6DE-D937BA56E96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C26DC22-CCB5-4095-B441-F530DB9A7DCB}" type="slidenum">
              <a:rPr lang="en-US" altLang="en-US" smtClean="0">
                <a:solidFill>
                  <a:srgbClr val="000000"/>
                </a:solidFill>
              </a:rPr>
              <a:pPr fontAlgn="base">
                <a:spcBef>
                  <a:spcPct val="0"/>
                </a:spcBef>
                <a:spcAft>
                  <a:spcPct val="0"/>
                </a:spcAft>
              </a:pPr>
              <a:t>20</a:t>
            </a:fld>
            <a:endParaRPr lang="en-US" altLang="en-US">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9A4846-96FF-46E1-9171-DD0524FAD75F}"/>
              </a:ext>
            </a:extLst>
          </p:cNvPr>
          <p:cNvSpPr>
            <a:spLocks noGrp="1"/>
          </p:cNvSpPr>
          <p:nvPr>
            <p:ph idx="1"/>
          </p:nvPr>
        </p:nvSpPr>
        <p:spPr>
          <a:xfrm>
            <a:off x="1216025" y="1066800"/>
            <a:ext cx="10439400" cy="5334000"/>
          </a:xfrm>
        </p:spPr>
        <p:txBody>
          <a:bodyPr/>
          <a:lstStyle/>
          <a:p>
            <a:pPr marL="0" indent="0" eaLnBrk="1" hangingPunct="1">
              <a:buFont typeface="Wingdings 2" panose="05020102010507070707" pitchFamily="18" charset="2"/>
              <a:buNone/>
              <a:defRPr/>
            </a:pPr>
            <a:r>
              <a:rPr lang="en-US" sz="2400" dirty="0"/>
              <a:t>Continued - WTTS 21.1 Problem Reports (WPRNs)</a:t>
            </a:r>
          </a:p>
          <a:p>
            <a:pPr lvl="0"/>
            <a:r>
              <a:rPr lang="en-US" sz="2400" dirty="0"/>
              <a:t>WPRN-1441 - </a:t>
            </a:r>
            <a:r>
              <a:rPr lang="en-US" sz="2400" b="0" dirty="0"/>
              <a:t>TECHNICAL (WTTS): Upgrade to jQuery 3.6.0</a:t>
            </a:r>
          </a:p>
          <a:p>
            <a:pPr lvl="0"/>
            <a:r>
              <a:rPr lang="en-US" sz="2400" dirty="0"/>
              <a:t>WPRN-1442 - </a:t>
            </a:r>
            <a:r>
              <a:rPr lang="en-US" sz="2400" b="0" dirty="0"/>
              <a:t>TECHNICAL (EODS): Upgrade to jQuery 3.6.0</a:t>
            </a:r>
          </a:p>
          <a:p>
            <a:pPr lvl="0"/>
            <a:r>
              <a:rPr lang="en-US" sz="2400" dirty="0"/>
              <a:t>WPRN-1443 - </a:t>
            </a:r>
            <a:r>
              <a:rPr lang="en-US" sz="2400" b="0" dirty="0"/>
              <a:t>Cross Service Dialog is Not Appearing Properly</a:t>
            </a:r>
          </a:p>
          <a:p>
            <a:pPr lvl="0"/>
            <a:r>
              <a:rPr lang="en-US" sz="2400" dirty="0"/>
              <a:t>WPRN-1445 - </a:t>
            </a:r>
            <a:r>
              <a:rPr lang="en-US" sz="2400" b="0" dirty="0"/>
              <a:t>WTTS: Fix irregular </a:t>
            </a:r>
            <a:r>
              <a:rPr lang="en-US" sz="2400" b="0" dirty="0" err="1"/>
              <a:t>cfsqltype</a:t>
            </a:r>
            <a:r>
              <a:rPr lang="en-US" sz="2400" b="0" dirty="0"/>
              <a:t> values that will prevent the app from working</a:t>
            </a:r>
          </a:p>
          <a:p>
            <a:pPr lvl="0"/>
            <a:endParaRPr lang="en-US" sz="2400" b="0" dirty="0"/>
          </a:p>
          <a:p>
            <a:r>
              <a:rPr lang="en-US" sz="2400" dirty="0">
                <a:solidFill>
                  <a:schemeClr val="accent5">
                    <a:lumMod val="60000"/>
                    <a:lumOff val="40000"/>
                  </a:schemeClr>
                </a:solidFill>
              </a:rPr>
              <a:t>Reminder:  See WTTS 21.1 Release Notes for more details and screen shots for 20.3e and 21.1.</a:t>
            </a:r>
          </a:p>
          <a:p>
            <a:pPr lvl="0"/>
            <a:endParaRPr lang="en-US" sz="2400" b="0" dirty="0"/>
          </a:p>
          <a:p>
            <a:pPr eaLnBrk="1" hangingPunct="1">
              <a:defRPr/>
            </a:pPr>
            <a:endParaRPr lang="en-US" sz="2400" b="0" dirty="0"/>
          </a:p>
          <a:p>
            <a:pPr eaLnBrk="1" hangingPunct="1">
              <a:defRPr/>
            </a:pPr>
            <a:endParaRPr lang="en-US" sz="2400" dirty="0"/>
          </a:p>
          <a:p>
            <a:pPr marL="0" indent="0" eaLnBrk="1" hangingPunct="1">
              <a:buFont typeface="Wingdings 2" panose="05020102010507070707" pitchFamily="18" charset="2"/>
              <a:buNone/>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60A77B1F-E2C5-4BA1-9B78-5E5CB2382AB2}"/>
              </a:ext>
            </a:extLst>
          </p:cNvPr>
          <p:cNvSpPr>
            <a:spLocks noGrp="1"/>
          </p:cNvSpPr>
          <p:nvPr>
            <p:ph type="title"/>
          </p:nvPr>
        </p:nvSpPr>
        <p:spPr/>
        <p:txBody>
          <a:bodyPr/>
          <a:lstStyle/>
          <a:p>
            <a:pPr eaLnBrk="1" hangingPunct="1">
              <a:defRPr/>
            </a:pPr>
            <a:r>
              <a:rPr lang="en-US" dirty="0"/>
              <a:t>Review Release 20.3e and 21.1</a:t>
            </a:r>
            <a:endParaRPr dirty="0"/>
          </a:p>
        </p:txBody>
      </p:sp>
      <p:sp>
        <p:nvSpPr>
          <p:cNvPr id="32772" name="Slide Number Placeholder 3">
            <a:extLst>
              <a:ext uri="{FF2B5EF4-FFF2-40B4-BE49-F238E27FC236}">
                <a16:creationId xmlns:a16="http://schemas.microsoft.com/office/drawing/2014/main" id="{FDB9B5D7-C374-4C33-A6DE-D937BA56E96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C26DC22-CCB5-4095-B441-F530DB9A7DCB}" type="slidenum">
              <a:rPr lang="en-US" altLang="en-US" smtClean="0">
                <a:solidFill>
                  <a:srgbClr val="000000"/>
                </a:solidFill>
              </a:rPr>
              <a:pPr fontAlgn="base">
                <a:spcBef>
                  <a:spcPct val="0"/>
                </a:spcBef>
                <a:spcAft>
                  <a:spcPct val="0"/>
                </a:spcAft>
              </a:pPr>
              <a:t>21</a:t>
            </a:fld>
            <a:endParaRPr lang="en-US" altLang="en-US">
              <a:solidFill>
                <a:srgbClr val="000000"/>
              </a:solidFill>
            </a:endParaRPr>
          </a:p>
        </p:txBody>
      </p:sp>
    </p:spTree>
    <p:extLst>
      <p:ext uri="{BB962C8B-B14F-4D97-AF65-F5344CB8AC3E}">
        <p14:creationId xmlns:p14="http://schemas.microsoft.com/office/powerpoint/2010/main" val="139672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4133-E1FA-4A33-A6D6-DEE34095B2A9}"/>
              </a:ext>
            </a:extLst>
          </p:cNvPr>
          <p:cNvSpPr>
            <a:spLocks noGrp="1"/>
          </p:cNvSpPr>
          <p:nvPr>
            <p:ph type="title" idx="4294967295"/>
          </p:nvPr>
        </p:nvSpPr>
        <p:spPr>
          <a:xfrm>
            <a:off x="2133600" y="2209800"/>
            <a:ext cx="8485188" cy="1362075"/>
          </a:xfrm>
        </p:spPr>
        <p:txBody>
          <a:bodyPr wrap="square" lIns="91440" tIns="45720" rIns="91440" bIns="45720" numCol="1" anchor="t" compatLnSpc="1">
            <a:prstTxWarp prst="textNoShape">
              <a:avLst/>
            </a:prstTxWarp>
            <a:normAutofit fontScale="90000"/>
          </a:bodyPr>
          <a:lstStyle/>
          <a:p>
            <a:pPr algn="ctr" eaLnBrk="1" hangingPunct="1">
              <a:defRPr/>
            </a:pPr>
            <a:r>
              <a:rPr sz="4600">
                <a:ln>
                  <a:noFill/>
                </a:ln>
                <a:effectLst/>
                <a:latin typeface="Arial" charset="0"/>
                <a:cs typeface="Arial" charset="0"/>
              </a:rPr>
              <a:t>Questions ?</a:t>
            </a:r>
            <a:br>
              <a:rPr sz="4600">
                <a:ln>
                  <a:noFill/>
                </a:ln>
                <a:effectLst/>
                <a:latin typeface="Arial" charset="0"/>
                <a:cs typeface="Arial" charset="0"/>
              </a:rPr>
            </a:br>
            <a:br>
              <a:rPr sz="4600">
                <a:ln>
                  <a:noFill/>
                </a:ln>
                <a:effectLst/>
                <a:latin typeface="Arial" charset="0"/>
                <a:cs typeface="Arial" charset="0"/>
              </a:rPr>
            </a:br>
            <a:br>
              <a:rPr sz="4600">
                <a:ln>
                  <a:noFill/>
                </a:ln>
                <a:effectLst/>
                <a:latin typeface="Arial" charset="0"/>
                <a:cs typeface="Arial" charset="0"/>
              </a:rPr>
            </a:br>
            <a:endParaRPr sz="4600">
              <a:ln>
                <a:noFill/>
              </a:ln>
              <a:effectLst/>
              <a:latin typeface="Arial" charset="0"/>
              <a:cs typeface="Arial" charset="0"/>
            </a:endParaRPr>
          </a:p>
        </p:txBody>
      </p:sp>
      <p:pic>
        <p:nvPicPr>
          <p:cNvPr id="38915" name="Picture 4" descr="C:\Users\Lschievelbein\AppData\Local\Microsoft\Windows\Temporary Internet Files\Content.IE5\TJ17C4T8\thankyou[1].jpg">
            <a:extLst>
              <a:ext uri="{FF2B5EF4-FFF2-40B4-BE49-F238E27FC236}">
                <a16:creationId xmlns:a16="http://schemas.microsoft.com/office/drawing/2014/main" id="{58FE8ED8-9839-440D-A4C7-A8921BA5E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78238"/>
            <a:ext cx="1570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Slide Number Placeholder 2">
            <a:extLst>
              <a:ext uri="{FF2B5EF4-FFF2-40B4-BE49-F238E27FC236}">
                <a16:creationId xmlns:a16="http://schemas.microsoft.com/office/drawing/2014/main" id="{D306E870-4093-423D-8723-918AF8767DE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EAD61E7-7DCF-4177-A7D6-60DC5529AD32}" type="slidenum">
              <a:rPr lang="en-US" altLang="en-US" smtClean="0">
                <a:solidFill>
                  <a:srgbClr val="000000"/>
                </a:solidFill>
              </a:rPr>
              <a:pPr fontAlgn="base">
                <a:spcBef>
                  <a:spcPct val="0"/>
                </a:spcBef>
                <a:spcAft>
                  <a:spcPct val="0"/>
                </a:spcAft>
              </a:pPr>
              <a:t>22</a:t>
            </a:fld>
            <a:endParaRPr lang="en-US" altLang="en-US">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88F2386-5C1D-4B8B-B4AE-D43CAA475A55}"/>
              </a:ext>
            </a:extLst>
          </p:cNvPr>
          <p:cNvSpPr>
            <a:spLocks noGrp="1"/>
          </p:cNvSpPr>
          <p:nvPr>
            <p:ph type="subTitle" idx="1"/>
          </p:nvPr>
        </p:nvSpPr>
        <p:spPr>
          <a:xfrm>
            <a:off x="1828800" y="5424488"/>
            <a:ext cx="7010400" cy="1204912"/>
          </a:xfrm>
        </p:spPr>
        <p:txBody>
          <a:bodyPr/>
          <a:lstStyle/>
          <a:p>
            <a:pPr algn="l" eaLnBrk="1" hangingPunct="1">
              <a:defRPr/>
            </a:pPr>
            <a:endParaRPr lang="en-US" sz="2000" b="0" dirty="0">
              <a:solidFill>
                <a:schemeClr val="bg1"/>
              </a:solidFill>
            </a:endParaRPr>
          </a:p>
          <a:p>
            <a:pPr algn="l" eaLnBrk="1" hangingPunct="1">
              <a:defRPr/>
            </a:pPr>
            <a:r>
              <a:rPr lang="en-US" sz="2000" b="0" dirty="0">
                <a:solidFill>
                  <a:schemeClr val="bg1"/>
                </a:solidFill>
              </a:rPr>
              <a:t>Jody Elkins, Chief, HR Systems Management Branch</a:t>
            </a:r>
          </a:p>
        </p:txBody>
      </p:sp>
      <p:sp>
        <p:nvSpPr>
          <p:cNvPr id="4" name="Title 3">
            <a:extLst>
              <a:ext uri="{FF2B5EF4-FFF2-40B4-BE49-F238E27FC236}">
                <a16:creationId xmlns:a16="http://schemas.microsoft.com/office/drawing/2014/main" id="{8AE7BD2F-54B9-420C-A0A2-4D73414DDCBA}"/>
              </a:ext>
            </a:extLst>
          </p:cNvPr>
          <p:cNvSpPr>
            <a:spLocks noGrp="1"/>
          </p:cNvSpPr>
          <p:nvPr>
            <p:ph type="ctrTitle"/>
          </p:nvPr>
        </p:nvSpPr>
        <p:spPr/>
        <p:txBody>
          <a:bodyPr/>
          <a:lstStyle/>
          <a:p>
            <a:pPr>
              <a:spcBef>
                <a:spcPts val="0"/>
              </a:spcBef>
              <a:defRPr/>
            </a:pPr>
            <a:br>
              <a:rPr>
                <a:solidFill>
                  <a:srgbClr val="000000"/>
                </a:solidFill>
                <a:latin typeface="+mj-lt"/>
                <a:cs typeface="Courier New" pitchFamily="49" charset="0"/>
              </a:rPr>
            </a:br>
            <a:r>
              <a:rPr>
                <a:solidFill>
                  <a:srgbClr val="000000"/>
                </a:solidFill>
                <a:latin typeface="+mj-lt"/>
                <a:cs typeface="Courier New" pitchFamily="49" charset="0"/>
              </a:rPr>
              <a:t>Preview Release 21.1e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2E8D0-D741-4FFD-A77D-094D89AD9097}"/>
              </a:ext>
            </a:extLst>
          </p:cNvPr>
          <p:cNvSpPr>
            <a:spLocks noGrp="1"/>
          </p:cNvSpPr>
          <p:nvPr>
            <p:ph idx="1"/>
          </p:nvPr>
        </p:nvSpPr>
        <p:spPr>
          <a:xfrm>
            <a:off x="1216025" y="1066800"/>
            <a:ext cx="10439400" cy="5334000"/>
          </a:xfrm>
        </p:spPr>
        <p:txBody>
          <a:bodyPr/>
          <a:lstStyle/>
          <a:p>
            <a:pPr marL="0" indent="0" eaLnBrk="1" hangingPunct="1">
              <a:buFont typeface="Wingdings 2" panose="05020102010507070707" pitchFamily="18" charset="2"/>
              <a:buNone/>
              <a:defRPr/>
            </a:pPr>
            <a:r>
              <a:rPr lang="en-US" sz="2400" dirty="0"/>
              <a:t>WTTS 21.1e WCRN / WDRN / WPRN</a:t>
            </a:r>
          </a:p>
          <a:p>
            <a:pPr eaLnBrk="1" hangingPunct="1">
              <a:defRPr/>
            </a:pPr>
            <a:r>
              <a:rPr lang="en-US" sz="2400" dirty="0"/>
              <a:t>WCRN-1590 - </a:t>
            </a:r>
            <a:r>
              <a:rPr lang="en-US" sz="2400" b="0" dirty="0"/>
              <a:t>TSP-1 5% Pretax Deduction override option for TSP024 Duplicate Record Exists errors</a:t>
            </a:r>
          </a:p>
          <a:p>
            <a:pPr eaLnBrk="1" hangingPunct="1">
              <a:defRPr/>
            </a:pPr>
            <a:r>
              <a:rPr lang="en-US" sz="2400" dirty="0"/>
              <a:t>WCRN-1594 - </a:t>
            </a:r>
            <a:r>
              <a:rPr lang="en-US" sz="2400" b="0" dirty="0"/>
              <a:t>Update the FEGLI FEHB ... Acknowledgement Form (Form 164)</a:t>
            </a:r>
          </a:p>
          <a:p>
            <a:pPr eaLnBrk="1" hangingPunct="1">
              <a:defRPr/>
            </a:pPr>
            <a:r>
              <a:rPr lang="en-US" sz="2400" dirty="0"/>
              <a:t>WCRN-1595 - </a:t>
            </a:r>
            <a:r>
              <a:rPr lang="en-US" sz="2400" b="0" dirty="0"/>
              <a:t>Add the 2/2021 version of the TSP-1 to WTTS/EODS</a:t>
            </a:r>
          </a:p>
          <a:p>
            <a:pPr eaLnBrk="1" hangingPunct="1">
              <a:defRPr/>
            </a:pPr>
            <a:r>
              <a:rPr lang="en-US" sz="2400" dirty="0"/>
              <a:t>WCRN-1596 - </a:t>
            </a:r>
            <a:r>
              <a:rPr lang="en-US" sz="2400" b="0" dirty="0"/>
              <a:t>Add Aug 2020 version of the OGE Form 450 to WTTS/EODS</a:t>
            </a:r>
          </a:p>
          <a:p>
            <a:pPr eaLnBrk="1" hangingPunct="1">
              <a:defRPr/>
            </a:pPr>
            <a:r>
              <a:rPr lang="en-US" sz="2400" dirty="0"/>
              <a:t>WDRN-2655 - </a:t>
            </a:r>
            <a:r>
              <a:rPr lang="en-US" sz="2400" b="0" dirty="0"/>
              <a:t>Add 21.1 WTTS User Guide .pdf file to the Help Menu in WTTS</a:t>
            </a:r>
          </a:p>
          <a:p>
            <a:pPr eaLnBrk="1" hangingPunct="1">
              <a:defRPr/>
            </a:pPr>
            <a:r>
              <a:rPr lang="en-US" sz="2400" dirty="0"/>
              <a:t>WPRN-1448 - </a:t>
            </a:r>
            <a:r>
              <a:rPr lang="en-US" sz="2400" b="0" dirty="0"/>
              <a:t>W-4 </a:t>
            </a:r>
            <a:r>
              <a:rPr lang="en-US" sz="2400" b="0" dirty="0" err="1"/>
              <a:t>OthAdjDedAmt</a:t>
            </a:r>
            <a:r>
              <a:rPr lang="en-US" sz="2400" b="0" dirty="0"/>
              <a:t> switched with </a:t>
            </a:r>
            <a:r>
              <a:rPr lang="en-US" sz="2400" b="0" dirty="0" err="1"/>
              <a:t>OthAdjIncmAmt</a:t>
            </a:r>
            <a:r>
              <a:rPr lang="en-US" sz="2400" b="0" dirty="0"/>
              <a:t> on Web Service</a:t>
            </a:r>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77CAD638-3CBF-4FF4-ACA2-09E50B370641}"/>
              </a:ext>
            </a:extLst>
          </p:cNvPr>
          <p:cNvSpPr>
            <a:spLocks noGrp="1"/>
          </p:cNvSpPr>
          <p:nvPr>
            <p:ph type="title"/>
          </p:nvPr>
        </p:nvSpPr>
        <p:spPr/>
        <p:txBody>
          <a:bodyPr/>
          <a:lstStyle/>
          <a:p>
            <a:pPr eaLnBrk="1" hangingPunct="1">
              <a:defRPr/>
            </a:pPr>
            <a:r>
              <a:t>Preview Release 21.1e</a:t>
            </a:r>
          </a:p>
        </p:txBody>
      </p:sp>
      <p:sp>
        <p:nvSpPr>
          <p:cNvPr id="41988" name="Slide Number Placeholder 3">
            <a:extLst>
              <a:ext uri="{FF2B5EF4-FFF2-40B4-BE49-F238E27FC236}">
                <a16:creationId xmlns:a16="http://schemas.microsoft.com/office/drawing/2014/main" id="{4921F47A-8E19-41D5-9572-7164F80E263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D8F1844-105D-477C-923C-C029A888A335}" type="slidenum">
              <a:rPr lang="en-US" altLang="en-US" smtClean="0">
                <a:solidFill>
                  <a:schemeClr val="bg1"/>
                </a:solidFill>
              </a:rPr>
              <a:pPr fontAlgn="base">
                <a:spcBef>
                  <a:spcPct val="0"/>
                </a:spcBef>
                <a:spcAft>
                  <a:spcPct val="0"/>
                </a:spcAft>
              </a:pPr>
              <a:t>24</a:t>
            </a:fld>
            <a:endParaRPr lang="en-US" alt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2E8D0-D741-4FFD-A77D-094D89AD9097}"/>
              </a:ext>
            </a:extLst>
          </p:cNvPr>
          <p:cNvSpPr>
            <a:spLocks noGrp="1"/>
          </p:cNvSpPr>
          <p:nvPr>
            <p:ph idx="1"/>
          </p:nvPr>
        </p:nvSpPr>
        <p:spPr>
          <a:xfrm>
            <a:off x="1216025" y="1066800"/>
            <a:ext cx="10439400" cy="5334000"/>
          </a:xfrm>
        </p:spPr>
        <p:txBody>
          <a:bodyPr/>
          <a:lstStyle/>
          <a:p>
            <a:pPr marL="0" indent="0" eaLnBrk="1" hangingPunct="1">
              <a:buFont typeface="Wingdings 2" panose="05020102010507070707" pitchFamily="18" charset="2"/>
              <a:buNone/>
              <a:defRPr/>
            </a:pPr>
            <a:r>
              <a:rPr lang="en-US" sz="2400" dirty="0"/>
              <a:t>WTTS 21.1e WCRN / WDRN / WPRN</a:t>
            </a:r>
          </a:p>
          <a:p>
            <a:pPr eaLnBrk="1" hangingPunct="1">
              <a:defRPr/>
            </a:pPr>
            <a:r>
              <a:rPr lang="en-US" sz="2200" dirty="0"/>
              <a:t>WPRN-1451 [WPRN-1452] </a:t>
            </a:r>
            <a:r>
              <a:rPr lang="en-US" sz="2200" b="0" dirty="0"/>
              <a:t>- Add Custom Notification Message functionality to Main Dashboard in WTTS/EODS</a:t>
            </a:r>
          </a:p>
          <a:p>
            <a:pPr lvl="1" eaLnBrk="1" hangingPunct="1">
              <a:defRPr/>
            </a:pPr>
            <a:r>
              <a:rPr lang="en-US" b="1" dirty="0"/>
              <a:t>Important Note:  Effective August 17, 2021, Microsoft is discontinuing support of Internet Explorer.</a:t>
            </a:r>
            <a:endParaRPr lang="en-US" sz="2000" b="0" dirty="0"/>
          </a:p>
          <a:p>
            <a:pPr eaLnBrk="1" hangingPunct="1">
              <a:defRPr/>
            </a:pPr>
            <a:endParaRPr lang="en-US" sz="2200" b="0" dirty="0"/>
          </a:p>
          <a:p>
            <a:pPr marL="0" indent="0" eaLnBrk="1" hangingPunct="1">
              <a:buNone/>
              <a:defRPr/>
            </a:pPr>
            <a:endParaRPr lang="en-US" sz="2200" b="0" dirty="0"/>
          </a:p>
          <a:p>
            <a:pPr marL="0" indent="0" eaLnBrk="1" hangingPunct="1">
              <a:buNone/>
              <a:defRPr/>
            </a:pPr>
            <a:endParaRPr lang="en-US" sz="2200" b="0" dirty="0"/>
          </a:p>
          <a:p>
            <a:pPr eaLnBrk="1" hangingPunct="1">
              <a:defRPr/>
            </a:pPr>
            <a:endParaRPr lang="en-US" sz="2200" dirty="0"/>
          </a:p>
          <a:p>
            <a:pPr eaLnBrk="1" hangingPunct="1">
              <a:defRPr/>
            </a:pPr>
            <a:endParaRPr lang="en-US" sz="2200" dirty="0"/>
          </a:p>
          <a:p>
            <a:pPr eaLnBrk="1" hangingPunct="1">
              <a:defRPr/>
            </a:pPr>
            <a:endParaRPr lang="en-US" sz="2200" dirty="0"/>
          </a:p>
          <a:p>
            <a:pPr eaLnBrk="1" hangingPunct="1">
              <a:defRPr/>
            </a:pPr>
            <a:endParaRPr lang="en-US" sz="2200" dirty="0"/>
          </a:p>
          <a:p>
            <a:pPr eaLnBrk="1" hangingPunct="1">
              <a:defRPr/>
            </a:pPr>
            <a:endParaRPr lang="en-US" sz="2200" dirty="0"/>
          </a:p>
          <a:p>
            <a:pPr eaLnBrk="1" hangingPunct="1">
              <a:defRPr/>
            </a:pPr>
            <a:endParaRPr lang="en-US" sz="220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77CAD638-3CBF-4FF4-ACA2-09E50B370641}"/>
              </a:ext>
            </a:extLst>
          </p:cNvPr>
          <p:cNvSpPr>
            <a:spLocks noGrp="1"/>
          </p:cNvSpPr>
          <p:nvPr>
            <p:ph type="title"/>
          </p:nvPr>
        </p:nvSpPr>
        <p:spPr/>
        <p:txBody>
          <a:bodyPr/>
          <a:lstStyle/>
          <a:p>
            <a:pPr eaLnBrk="1" hangingPunct="1">
              <a:defRPr/>
            </a:pPr>
            <a:r>
              <a:t>Preview Release 21.1e</a:t>
            </a:r>
          </a:p>
        </p:txBody>
      </p:sp>
      <p:sp>
        <p:nvSpPr>
          <p:cNvPr id="41988" name="Slide Number Placeholder 3">
            <a:extLst>
              <a:ext uri="{FF2B5EF4-FFF2-40B4-BE49-F238E27FC236}">
                <a16:creationId xmlns:a16="http://schemas.microsoft.com/office/drawing/2014/main" id="{4921F47A-8E19-41D5-9572-7164F80E263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D8F1844-105D-477C-923C-C029A888A335}" type="slidenum">
              <a:rPr lang="en-US" altLang="en-US" smtClean="0">
                <a:solidFill>
                  <a:schemeClr val="bg1"/>
                </a:solidFill>
              </a:rPr>
              <a:pPr fontAlgn="base">
                <a:spcBef>
                  <a:spcPct val="0"/>
                </a:spcBef>
                <a:spcAft>
                  <a:spcPct val="0"/>
                </a:spcAft>
              </a:pPr>
              <a:t>25</a:t>
            </a:fld>
            <a:endParaRPr lang="en-US" altLang="en-US">
              <a:solidFill>
                <a:schemeClr val="bg1"/>
              </a:solidFill>
            </a:endParaRPr>
          </a:p>
        </p:txBody>
      </p:sp>
      <p:pic>
        <p:nvPicPr>
          <p:cNvPr id="6" name="Picture 5">
            <a:extLst>
              <a:ext uri="{FF2B5EF4-FFF2-40B4-BE49-F238E27FC236}">
                <a16:creationId xmlns:a16="http://schemas.microsoft.com/office/drawing/2014/main" id="{8926D1BE-A75D-4AB4-9871-6BE18D6790BF}"/>
              </a:ext>
            </a:extLst>
          </p:cNvPr>
          <p:cNvPicPr>
            <a:picLocks noChangeAspect="1"/>
          </p:cNvPicPr>
          <p:nvPr/>
        </p:nvPicPr>
        <p:blipFill>
          <a:blip r:embed="rId2"/>
          <a:stretch>
            <a:fillRect/>
          </a:stretch>
        </p:blipFill>
        <p:spPr>
          <a:xfrm>
            <a:off x="2362200" y="3276600"/>
            <a:ext cx="8276067" cy="3036592"/>
          </a:xfrm>
          <a:prstGeom prst="rect">
            <a:avLst/>
          </a:prstGeom>
        </p:spPr>
      </p:pic>
    </p:spTree>
    <p:extLst>
      <p:ext uri="{BB962C8B-B14F-4D97-AF65-F5344CB8AC3E}">
        <p14:creationId xmlns:p14="http://schemas.microsoft.com/office/powerpoint/2010/main" val="3218927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2E8D0-D741-4FFD-A77D-094D89AD9097}"/>
              </a:ext>
            </a:extLst>
          </p:cNvPr>
          <p:cNvSpPr>
            <a:spLocks noGrp="1"/>
          </p:cNvSpPr>
          <p:nvPr>
            <p:ph idx="1"/>
          </p:nvPr>
        </p:nvSpPr>
        <p:spPr>
          <a:xfrm>
            <a:off x="1216025" y="1066800"/>
            <a:ext cx="10439400" cy="5334000"/>
          </a:xfrm>
        </p:spPr>
        <p:txBody>
          <a:bodyPr/>
          <a:lstStyle/>
          <a:p>
            <a:pPr marL="0" indent="0" eaLnBrk="1" hangingPunct="1">
              <a:buFont typeface="Wingdings 2" panose="05020102010507070707" pitchFamily="18" charset="2"/>
              <a:buNone/>
              <a:defRPr/>
            </a:pPr>
            <a:r>
              <a:rPr lang="en-US" sz="2400" dirty="0"/>
              <a:t>WTTS 21.1e WCRN / WDRN / WPRN</a:t>
            </a:r>
          </a:p>
          <a:p>
            <a:pPr eaLnBrk="1" hangingPunct="1">
              <a:defRPr/>
            </a:pPr>
            <a:r>
              <a:rPr lang="en-US" sz="2200" dirty="0"/>
              <a:t>WPRN-1453 [WPRN-1454] </a:t>
            </a:r>
            <a:r>
              <a:rPr lang="en-US" sz="2200" b="0" dirty="0"/>
              <a:t>- Expand HR Input Remarks Field on SF-2809 to align with Fillable PDF</a:t>
            </a:r>
          </a:p>
          <a:p>
            <a:pPr lvl="1" eaLnBrk="1" hangingPunct="1">
              <a:defRPr/>
            </a:pPr>
            <a:r>
              <a:rPr lang="en-US" dirty="0"/>
              <a:t>Field has been expanded from 150 characters to 760 (may be helpful for BAL 21-202 if that aligns with Agency business processes).</a:t>
            </a: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77CAD638-3CBF-4FF4-ACA2-09E50B370641}"/>
              </a:ext>
            </a:extLst>
          </p:cNvPr>
          <p:cNvSpPr>
            <a:spLocks noGrp="1"/>
          </p:cNvSpPr>
          <p:nvPr>
            <p:ph type="title"/>
          </p:nvPr>
        </p:nvSpPr>
        <p:spPr/>
        <p:txBody>
          <a:bodyPr/>
          <a:lstStyle/>
          <a:p>
            <a:pPr eaLnBrk="1" hangingPunct="1">
              <a:defRPr/>
            </a:pPr>
            <a:r>
              <a:t>Preview Release 21.1e</a:t>
            </a:r>
          </a:p>
        </p:txBody>
      </p:sp>
      <p:sp>
        <p:nvSpPr>
          <p:cNvPr id="41988" name="Slide Number Placeholder 3">
            <a:extLst>
              <a:ext uri="{FF2B5EF4-FFF2-40B4-BE49-F238E27FC236}">
                <a16:creationId xmlns:a16="http://schemas.microsoft.com/office/drawing/2014/main" id="{4921F47A-8E19-41D5-9572-7164F80E263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D8F1844-105D-477C-923C-C029A888A335}" type="slidenum">
              <a:rPr lang="en-US" altLang="en-US" smtClean="0">
                <a:solidFill>
                  <a:schemeClr val="bg1"/>
                </a:solidFill>
              </a:rPr>
              <a:pPr fontAlgn="base">
                <a:spcBef>
                  <a:spcPct val="0"/>
                </a:spcBef>
                <a:spcAft>
                  <a:spcPct val="0"/>
                </a:spcAft>
              </a:pPr>
              <a:t>26</a:t>
            </a:fld>
            <a:endParaRPr lang="en-US" altLang="en-US">
              <a:solidFill>
                <a:schemeClr val="bg1"/>
              </a:solidFill>
            </a:endParaRPr>
          </a:p>
        </p:txBody>
      </p:sp>
      <p:pic>
        <p:nvPicPr>
          <p:cNvPr id="7" name="Picture 6">
            <a:extLst>
              <a:ext uri="{FF2B5EF4-FFF2-40B4-BE49-F238E27FC236}">
                <a16:creationId xmlns:a16="http://schemas.microsoft.com/office/drawing/2014/main" id="{D8722078-0EF7-4712-93D8-3813ADE3364D}"/>
              </a:ext>
            </a:extLst>
          </p:cNvPr>
          <p:cNvPicPr/>
          <p:nvPr/>
        </p:nvPicPr>
        <p:blipFill>
          <a:blip r:embed="rId2"/>
          <a:stretch>
            <a:fillRect/>
          </a:stretch>
        </p:blipFill>
        <p:spPr>
          <a:xfrm>
            <a:off x="2112962" y="3276600"/>
            <a:ext cx="4364038" cy="2971800"/>
          </a:xfrm>
          <a:prstGeom prst="rect">
            <a:avLst/>
          </a:prstGeom>
        </p:spPr>
      </p:pic>
      <p:pic>
        <p:nvPicPr>
          <p:cNvPr id="8" name="Picture 7">
            <a:extLst>
              <a:ext uri="{FF2B5EF4-FFF2-40B4-BE49-F238E27FC236}">
                <a16:creationId xmlns:a16="http://schemas.microsoft.com/office/drawing/2014/main" id="{DE033F03-7FBB-472B-80A0-A800C8AC9F4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276600"/>
            <a:ext cx="4749800" cy="1219200"/>
          </a:xfrm>
          <a:prstGeom prst="rect">
            <a:avLst/>
          </a:prstGeom>
          <a:noFill/>
          <a:ln>
            <a:noFill/>
          </a:ln>
        </p:spPr>
      </p:pic>
    </p:spTree>
    <p:extLst>
      <p:ext uri="{BB962C8B-B14F-4D97-AF65-F5344CB8AC3E}">
        <p14:creationId xmlns:p14="http://schemas.microsoft.com/office/powerpoint/2010/main" val="3926598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84EE8A1-2BF8-4414-95FF-901A72B6DA60}"/>
              </a:ext>
            </a:extLst>
          </p:cNvPr>
          <p:cNvSpPr>
            <a:spLocks noGrp="1"/>
          </p:cNvSpPr>
          <p:nvPr>
            <p:ph type="subTitle" idx="1"/>
          </p:nvPr>
        </p:nvSpPr>
        <p:spPr>
          <a:xfrm>
            <a:off x="1828800" y="5424488"/>
            <a:ext cx="7010400" cy="1204912"/>
          </a:xfrm>
        </p:spPr>
        <p:txBody>
          <a:bodyPr/>
          <a:lstStyle/>
          <a:p>
            <a:pPr algn="l" eaLnBrk="1" hangingPunct="1">
              <a:defRPr/>
            </a:pPr>
            <a:endParaRPr lang="en-US" sz="2000" b="0" dirty="0">
              <a:solidFill>
                <a:schemeClr val="bg1"/>
              </a:solidFill>
            </a:endParaRPr>
          </a:p>
          <a:p>
            <a:pPr algn="l" eaLnBrk="1" hangingPunct="1">
              <a:defRPr/>
            </a:pPr>
            <a:r>
              <a:rPr lang="en-US" sz="2000" b="0" dirty="0">
                <a:solidFill>
                  <a:schemeClr val="bg1"/>
                </a:solidFill>
              </a:rPr>
              <a:t>Jody Elkins, Chief, HR Systems Management Branch</a:t>
            </a:r>
          </a:p>
        </p:txBody>
      </p:sp>
      <p:sp>
        <p:nvSpPr>
          <p:cNvPr id="4" name="Title 3">
            <a:extLst>
              <a:ext uri="{FF2B5EF4-FFF2-40B4-BE49-F238E27FC236}">
                <a16:creationId xmlns:a16="http://schemas.microsoft.com/office/drawing/2014/main" id="{99DBDEE1-70D5-4E82-8A08-67E6E5BA8FDD}"/>
              </a:ext>
            </a:extLst>
          </p:cNvPr>
          <p:cNvSpPr>
            <a:spLocks noGrp="1"/>
          </p:cNvSpPr>
          <p:nvPr>
            <p:ph type="ctrTitle"/>
          </p:nvPr>
        </p:nvSpPr>
        <p:spPr/>
        <p:txBody>
          <a:bodyPr/>
          <a:lstStyle/>
          <a:p>
            <a:pPr>
              <a:spcBef>
                <a:spcPts val="0"/>
              </a:spcBef>
              <a:defRPr/>
            </a:pPr>
            <a:br>
              <a:rPr>
                <a:solidFill>
                  <a:srgbClr val="000000"/>
                </a:solidFill>
                <a:latin typeface="+mj-lt"/>
                <a:cs typeface="Courier New" pitchFamily="49" charset="0"/>
              </a:rPr>
            </a:br>
            <a:r>
              <a:rPr>
                <a:solidFill>
                  <a:srgbClr val="000000"/>
                </a:solidFill>
                <a:latin typeface="+mj-lt"/>
                <a:cs typeface="Courier New" pitchFamily="49" charset="0"/>
              </a:rPr>
              <a:t>Preview Release 21.2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CC5632-3000-4936-82CC-9846D2F7C90D}"/>
              </a:ext>
            </a:extLst>
          </p:cNvPr>
          <p:cNvSpPr>
            <a:spLocks noGrp="1"/>
          </p:cNvSpPr>
          <p:nvPr>
            <p:ph idx="1"/>
          </p:nvPr>
        </p:nvSpPr>
        <p:spPr>
          <a:xfrm>
            <a:off x="1216025" y="1066800"/>
            <a:ext cx="10366375" cy="5334000"/>
          </a:xfrm>
        </p:spPr>
        <p:txBody>
          <a:bodyPr/>
          <a:lstStyle/>
          <a:p>
            <a:pPr marL="0" indent="0" eaLnBrk="1" hangingPunct="1">
              <a:buNone/>
              <a:defRPr/>
            </a:pPr>
            <a:r>
              <a:rPr lang="en-US" sz="2400" dirty="0"/>
              <a:t>WTTS 21.2 Change Requests (WCRNs) </a:t>
            </a:r>
          </a:p>
          <a:p>
            <a:pPr eaLnBrk="1" hangingPunct="1">
              <a:defRPr/>
            </a:pPr>
            <a:r>
              <a:rPr lang="en-US" sz="2400" dirty="0"/>
              <a:t>WCRN-1577 - </a:t>
            </a:r>
            <a:r>
              <a:rPr lang="en-US" sz="2400" b="0" dirty="0"/>
              <a:t>Adjust WTTS/EODS Form retention to be in accordance with NARA and EOD standards (multiple CRs will result from this one CR)</a:t>
            </a:r>
          </a:p>
          <a:p>
            <a:pPr lvl="1" eaLnBrk="1" hangingPunct="1">
              <a:defRPr/>
            </a:pPr>
            <a:r>
              <a:rPr lang="en-US" sz="2200" dirty="0"/>
              <a:t>Will discuss in more detail in EODS Recertification Status Update</a:t>
            </a:r>
            <a:endParaRPr lang="en-US" sz="2200" b="0" dirty="0"/>
          </a:p>
          <a:p>
            <a:pPr eaLnBrk="1" hangingPunct="1">
              <a:defRPr/>
            </a:pPr>
            <a:r>
              <a:rPr lang="en-US" sz="2400" dirty="0"/>
              <a:t>WCRN-1591 - </a:t>
            </a:r>
            <a:r>
              <a:rPr lang="en-US" sz="2400" b="0" dirty="0"/>
              <a:t>WTTS/EODS Forms Grid does not reflect current Form status under certain scenarios (where HR Rep and New Hire are using companion systems at same time)</a:t>
            </a:r>
          </a:p>
          <a:p>
            <a:pPr eaLnBrk="1" hangingPunct="1">
              <a:defRPr/>
            </a:pPr>
            <a:endParaRPr lang="en-US" sz="2400" dirty="0"/>
          </a:p>
          <a:p>
            <a:pPr eaLnBrk="1" hangingPunct="1">
              <a:defRPr/>
            </a:pPr>
            <a:r>
              <a:rPr lang="en-US" sz="2400" dirty="0" err="1"/>
              <a:t>Mulesoft</a:t>
            </a:r>
            <a:r>
              <a:rPr lang="en-US" sz="2400" dirty="0"/>
              <a:t> Testing …</a:t>
            </a:r>
          </a:p>
          <a:p>
            <a:pPr eaLnBrk="1" hangingPunct="1">
              <a:defRPr/>
            </a:pPr>
            <a:endParaRPr lang="en-US" sz="2400" dirty="0"/>
          </a:p>
          <a:p>
            <a:pPr marL="0" indent="0" eaLnBrk="1" hangingPunct="1">
              <a:buFont typeface="Wingdings 2" panose="05020102010507070707" pitchFamily="18" charset="2"/>
              <a:buNone/>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484FDEF8-14F4-4862-93B7-505F4917CF92}"/>
              </a:ext>
            </a:extLst>
          </p:cNvPr>
          <p:cNvSpPr>
            <a:spLocks noGrp="1"/>
          </p:cNvSpPr>
          <p:nvPr>
            <p:ph type="title"/>
          </p:nvPr>
        </p:nvSpPr>
        <p:spPr/>
        <p:txBody>
          <a:bodyPr/>
          <a:lstStyle/>
          <a:p>
            <a:pPr eaLnBrk="1" hangingPunct="1">
              <a:defRPr/>
            </a:pPr>
            <a:r>
              <a:rPr dirty="0"/>
              <a:t>Preview Release 21.2</a:t>
            </a:r>
          </a:p>
        </p:txBody>
      </p:sp>
      <p:sp>
        <p:nvSpPr>
          <p:cNvPr id="45060" name="Slide Number Placeholder 3">
            <a:extLst>
              <a:ext uri="{FF2B5EF4-FFF2-40B4-BE49-F238E27FC236}">
                <a16:creationId xmlns:a16="http://schemas.microsoft.com/office/drawing/2014/main" id="{ADF0681E-5AF4-4532-A554-A7DBD42C8A9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FF23BCD-C1AD-48E5-9A40-8B22E26F64E1}" type="slidenum">
              <a:rPr lang="en-US" altLang="en-US" smtClean="0">
                <a:solidFill>
                  <a:srgbClr val="000000"/>
                </a:solidFill>
              </a:rPr>
              <a:pPr fontAlgn="base">
                <a:spcBef>
                  <a:spcPct val="0"/>
                </a:spcBef>
                <a:spcAft>
                  <a:spcPct val="0"/>
                </a:spcAft>
              </a:pPr>
              <a:t>28</a:t>
            </a:fld>
            <a:endParaRPr lang="en-US" altLang="en-US">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1AF5E4-F7F7-4AE2-B5B8-6D32F7AE7717}"/>
              </a:ext>
            </a:extLst>
          </p:cNvPr>
          <p:cNvSpPr>
            <a:spLocks noGrp="1"/>
          </p:cNvSpPr>
          <p:nvPr>
            <p:ph idx="1"/>
          </p:nvPr>
        </p:nvSpPr>
        <p:spPr>
          <a:xfrm>
            <a:off x="1216025" y="1066800"/>
            <a:ext cx="10439400" cy="5334000"/>
          </a:xfrm>
        </p:spPr>
        <p:txBody>
          <a:bodyPr/>
          <a:lstStyle/>
          <a:p>
            <a:pPr marL="0" indent="0" eaLnBrk="1" hangingPunct="1">
              <a:buNone/>
              <a:defRPr/>
            </a:pPr>
            <a:r>
              <a:rPr lang="en-US" sz="2400" dirty="0"/>
              <a:t>WTTS 21.2 Problem Reports (WPRNs)</a:t>
            </a:r>
          </a:p>
          <a:p>
            <a:pPr eaLnBrk="1" hangingPunct="1">
              <a:defRPr/>
            </a:pPr>
            <a:r>
              <a:rPr lang="en-US" sz="2400" dirty="0"/>
              <a:t>WPRN-0991</a:t>
            </a:r>
            <a:r>
              <a:rPr lang="en-US" sz="2400" b="0" dirty="0"/>
              <a:t> - Alt Tag for Send RFE to FPPS has a Typo</a:t>
            </a:r>
          </a:p>
          <a:p>
            <a:pPr eaLnBrk="1" hangingPunct="1">
              <a:defRPr/>
            </a:pPr>
            <a:r>
              <a:rPr lang="en-US" sz="2400" dirty="0"/>
              <a:t>WPRN-1444</a:t>
            </a:r>
            <a:r>
              <a:rPr lang="en-US" sz="2400" b="0" dirty="0"/>
              <a:t> - Extra space in phone numbers in WTTS Template data fields</a:t>
            </a:r>
          </a:p>
          <a:p>
            <a:pPr eaLnBrk="1" hangingPunct="1">
              <a:defRPr/>
            </a:pPr>
            <a:r>
              <a:rPr lang="en-US" sz="2400" dirty="0"/>
              <a:t>WPRN-1446</a:t>
            </a:r>
            <a:r>
              <a:rPr lang="en-US" sz="2400" b="0" dirty="0"/>
              <a:t> - New Customer Implementation WTTS – Barry Goldwater Scholarship and Excellence in Education Foundation (BGSF)</a:t>
            </a:r>
          </a:p>
          <a:p>
            <a:pPr eaLnBrk="1" hangingPunct="1">
              <a:defRPr/>
            </a:pPr>
            <a:r>
              <a:rPr lang="en-US" sz="2400" dirty="0"/>
              <a:t>WPRN-1452 [WPRN-1451] </a:t>
            </a:r>
            <a:r>
              <a:rPr lang="en-US" sz="2400" b="0" dirty="0"/>
              <a:t>- TRUNK Add Custom Notification Message functionality to Main Dashboard in WTTS/EODS</a:t>
            </a:r>
          </a:p>
          <a:p>
            <a:pPr eaLnBrk="1" hangingPunct="1">
              <a:defRPr/>
            </a:pPr>
            <a:r>
              <a:rPr lang="en-US" sz="2400" dirty="0"/>
              <a:t>WPRN-1454 [WPRN-1453] </a:t>
            </a:r>
            <a:r>
              <a:rPr lang="en-US" sz="2400" b="0" dirty="0"/>
              <a:t>- TRUNK Expand HR Input Remarks Field on SF-2809 to align with Fillable PDF</a:t>
            </a:r>
          </a:p>
          <a:p>
            <a:pPr eaLnBrk="1" hangingPunct="1">
              <a:defRPr/>
            </a:pPr>
            <a:endParaRPr lang="en-US" b="0" dirty="0"/>
          </a:p>
          <a:p>
            <a:pPr eaLnBrk="1" hangingPunct="1">
              <a:defRPr/>
            </a:pPr>
            <a:endParaRPr lang="en-US" b="0" dirty="0"/>
          </a:p>
          <a:p>
            <a:pPr eaLnBrk="1" hangingPunct="1">
              <a:defRPr/>
            </a:pPr>
            <a:endParaRPr lang="en-US" b="0" dirty="0"/>
          </a:p>
          <a:p>
            <a:pPr marL="0" indent="0" eaLnBrk="1" hangingPunct="1">
              <a:buFont typeface="Wingdings 2" panose="05020102010507070707" pitchFamily="18" charset="2"/>
              <a:buNone/>
              <a:defRPr/>
            </a:pPr>
            <a:endParaRPr lang="en-US" b="0" dirty="0"/>
          </a:p>
        </p:txBody>
      </p:sp>
      <p:sp>
        <p:nvSpPr>
          <p:cNvPr id="3" name="Title 2">
            <a:extLst>
              <a:ext uri="{FF2B5EF4-FFF2-40B4-BE49-F238E27FC236}">
                <a16:creationId xmlns:a16="http://schemas.microsoft.com/office/drawing/2014/main" id="{A1F5411E-7BFD-4F39-99D4-0A0FB7158F51}"/>
              </a:ext>
            </a:extLst>
          </p:cNvPr>
          <p:cNvSpPr>
            <a:spLocks noGrp="1"/>
          </p:cNvSpPr>
          <p:nvPr>
            <p:ph type="title"/>
          </p:nvPr>
        </p:nvSpPr>
        <p:spPr/>
        <p:txBody>
          <a:bodyPr/>
          <a:lstStyle/>
          <a:p>
            <a:pPr eaLnBrk="1" hangingPunct="1">
              <a:defRPr/>
            </a:pPr>
            <a:r>
              <a:rPr dirty="0"/>
              <a:t>Preview Release 21.2</a:t>
            </a:r>
          </a:p>
        </p:txBody>
      </p:sp>
      <p:sp>
        <p:nvSpPr>
          <p:cNvPr id="47108" name="Slide Number Placeholder 3">
            <a:extLst>
              <a:ext uri="{FF2B5EF4-FFF2-40B4-BE49-F238E27FC236}">
                <a16:creationId xmlns:a16="http://schemas.microsoft.com/office/drawing/2014/main" id="{68F021A7-CB51-41E4-94DD-4DD016AAF67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31EA4F8-4F01-423D-A71F-A7A20661CBBC}" type="slidenum">
              <a:rPr lang="en-US" altLang="en-US" smtClean="0">
                <a:solidFill>
                  <a:srgbClr val="000000"/>
                </a:solidFill>
              </a:rPr>
              <a:pPr fontAlgn="base">
                <a:spcBef>
                  <a:spcPct val="0"/>
                </a:spcBef>
                <a:spcAft>
                  <a:spcPct val="0"/>
                </a:spcAft>
              </a:pPr>
              <a:t>29</a:t>
            </a:fld>
            <a:endParaRPr lang="en-US" altLang="en-US">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6A5253-3A28-434B-8C2B-C7C449717CFC}"/>
              </a:ext>
            </a:extLst>
          </p:cNvPr>
          <p:cNvSpPr>
            <a:spLocks noGrp="1"/>
          </p:cNvSpPr>
          <p:nvPr>
            <p:ph type="title"/>
          </p:nvPr>
        </p:nvSpPr>
        <p:spPr>
          <a:xfrm>
            <a:off x="1143000" y="304800"/>
            <a:ext cx="10439400" cy="1752600"/>
          </a:xfrm>
        </p:spPr>
        <p:txBody>
          <a:bodyPr/>
          <a:lstStyle/>
          <a:p>
            <a:pPr algn="ctr" eaLnBrk="1" hangingPunct="1">
              <a:defRPr/>
            </a:pPr>
            <a:r>
              <a:rPr dirty="0"/>
              <a:t>Review Open Action Items</a:t>
            </a:r>
            <a:br>
              <a:rPr lang="en-US" dirty="0"/>
            </a:br>
            <a:endParaRPr dirty="0"/>
          </a:p>
        </p:txBody>
      </p:sp>
      <p:sp>
        <p:nvSpPr>
          <p:cNvPr id="14339" name="Slide Number Placeholder 1">
            <a:extLst>
              <a:ext uri="{FF2B5EF4-FFF2-40B4-BE49-F238E27FC236}">
                <a16:creationId xmlns:a16="http://schemas.microsoft.com/office/drawing/2014/main" id="{7450E4AC-A69F-4BCC-9B10-48D33E8EEE4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9689DA6-E24B-4FD9-9741-B40E0312C8FA}" type="slidenum">
              <a:rPr lang="en-US" altLang="en-US" smtClean="0">
                <a:solidFill>
                  <a:schemeClr val="bg1"/>
                </a:solidFill>
              </a:rPr>
              <a:pPr fontAlgn="base">
                <a:spcBef>
                  <a:spcPct val="0"/>
                </a:spcBef>
                <a:spcAft>
                  <a:spcPct val="0"/>
                </a:spcAft>
              </a:pPr>
              <a:t>3</a:t>
            </a:fld>
            <a:endParaRPr lang="en-US" altLang="en-US">
              <a:solidFill>
                <a:schemeClr val="bg1"/>
              </a:solidFill>
            </a:endParaRPr>
          </a:p>
        </p:txBody>
      </p:sp>
      <p:graphicFrame>
        <p:nvGraphicFramePr>
          <p:cNvPr id="2" name="Object 1">
            <a:extLst>
              <a:ext uri="{FF2B5EF4-FFF2-40B4-BE49-F238E27FC236}">
                <a16:creationId xmlns:a16="http://schemas.microsoft.com/office/drawing/2014/main" id="{89B993BB-5C61-456B-97B1-11F1F93DE3F5}"/>
              </a:ext>
            </a:extLst>
          </p:cNvPr>
          <p:cNvGraphicFramePr>
            <a:graphicFrameLocks noChangeAspect="1"/>
          </p:cNvGraphicFramePr>
          <p:nvPr>
            <p:extLst>
              <p:ext uri="{D42A27DB-BD31-4B8C-83A1-F6EECF244321}">
                <p14:modId xmlns:p14="http://schemas.microsoft.com/office/powerpoint/2010/main" val="3181248620"/>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26" name="Document" showAsIcon="1" r:id="rId3" imgW="914400" imgH="771480" progId="Word.Document.12">
                  <p:embed/>
                </p:oleObj>
              </mc:Choice>
              <mc:Fallback>
                <p:oleObj name="Document" showAsIcon="1" r:id="rId3" imgW="914400" imgH="771480" progId="Word.Document.12">
                  <p:embed/>
                  <p:pic>
                    <p:nvPicPr>
                      <p:cNvPr id="2" name="Object 1">
                        <a:extLst>
                          <a:ext uri="{FF2B5EF4-FFF2-40B4-BE49-F238E27FC236}">
                            <a16:creationId xmlns:a16="http://schemas.microsoft.com/office/drawing/2014/main" id="{89B993BB-5C61-456B-97B1-11F1F93DE3F5}"/>
                          </a:ext>
                        </a:extLst>
                      </p:cNvPr>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546D-B9B2-4DCA-A25C-48D62E61922E}"/>
              </a:ext>
            </a:extLst>
          </p:cNvPr>
          <p:cNvSpPr>
            <a:spLocks noGrp="1"/>
          </p:cNvSpPr>
          <p:nvPr>
            <p:ph type="title" idx="4294967295"/>
          </p:nvPr>
        </p:nvSpPr>
        <p:spPr>
          <a:xfrm>
            <a:off x="2133600" y="2209800"/>
            <a:ext cx="8485188" cy="1362075"/>
          </a:xfrm>
        </p:spPr>
        <p:txBody>
          <a:bodyPr wrap="square" lIns="91440" tIns="45720" rIns="91440" bIns="45720" numCol="1" anchor="t" compatLnSpc="1">
            <a:prstTxWarp prst="textNoShape">
              <a:avLst/>
            </a:prstTxWarp>
            <a:normAutofit fontScale="90000"/>
          </a:bodyPr>
          <a:lstStyle/>
          <a:p>
            <a:pPr algn="ctr" eaLnBrk="1" hangingPunct="1">
              <a:defRPr/>
            </a:pPr>
            <a:r>
              <a:rPr sz="4600">
                <a:ln>
                  <a:noFill/>
                </a:ln>
                <a:effectLst/>
                <a:latin typeface="Arial" charset="0"/>
                <a:cs typeface="Arial" charset="0"/>
              </a:rPr>
              <a:t>Questions ?</a:t>
            </a:r>
            <a:br>
              <a:rPr sz="4600">
                <a:ln>
                  <a:noFill/>
                </a:ln>
                <a:effectLst/>
                <a:latin typeface="Arial" charset="0"/>
                <a:cs typeface="Arial" charset="0"/>
              </a:rPr>
            </a:br>
            <a:br>
              <a:rPr sz="4600">
                <a:ln>
                  <a:noFill/>
                </a:ln>
                <a:effectLst/>
                <a:latin typeface="Arial" charset="0"/>
                <a:cs typeface="Arial" charset="0"/>
              </a:rPr>
            </a:br>
            <a:br>
              <a:rPr sz="4600">
                <a:ln>
                  <a:noFill/>
                </a:ln>
                <a:effectLst/>
                <a:latin typeface="Arial" charset="0"/>
                <a:cs typeface="Arial" charset="0"/>
              </a:rPr>
            </a:br>
            <a:endParaRPr sz="4600">
              <a:ln>
                <a:noFill/>
              </a:ln>
              <a:effectLst/>
              <a:latin typeface="Arial" charset="0"/>
              <a:cs typeface="Arial" charset="0"/>
            </a:endParaRPr>
          </a:p>
        </p:txBody>
      </p:sp>
      <p:pic>
        <p:nvPicPr>
          <p:cNvPr id="49155" name="Picture 4" descr="C:\Users\Lschievelbein\AppData\Local\Microsoft\Windows\Temporary Internet Files\Content.IE5\TJ17C4T8\thankyou[1].jpg">
            <a:extLst>
              <a:ext uri="{FF2B5EF4-FFF2-40B4-BE49-F238E27FC236}">
                <a16:creationId xmlns:a16="http://schemas.microsoft.com/office/drawing/2014/main" id="{567E26F8-D489-4FA8-8B3B-32DE018BD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78238"/>
            <a:ext cx="1570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Slide Number Placeholder 2">
            <a:extLst>
              <a:ext uri="{FF2B5EF4-FFF2-40B4-BE49-F238E27FC236}">
                <a16:creationId xmlns:a16="http://schemas.microsoft.com/office/drawing/2014/main" id="{54B1162B-D4A8-410A-862B-DD2BA10860C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AEA8549-92C7-45E0-9B63-85C1D17FF9E8}" type="slidenum">
              <a:rPr lang="en-US" altLang="en-US" smtClean="0">
                <a:solidFill>
                  <a:srgbClr val="000000"/>
                </a:solidFill>
              </a:rPr>
              <a:pPr fontAlgn="base">
                <a:spcBef>
                  <a:spcPct val="0"/>
                </a:spcBef>
                <a:spcAft>
                  <a:spcPct val="0"/>
                </a:spcAft>
              </a:pPr>
              <a:t>30</a:t>
            </a:fld>
            <a:endParaRPr lang="en-US" altLang="en-US">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25A8CF9-6368-4122-B3C0-0F09B323E9B8}"/>
              </a:ext>
            </a:extLst>
          </p:cNvPr>
          <p:cNvSpPr>
            <a:spLocks noGrp="1"/>
          </p:cNvSpPr>
          <p:nvPr>
            <p:ph type="subTitle" idx="1"/>
          </p:nvPr>
        </p:nvSpPr>
        <p:spPr>
          <a:xfrm>
            <a:off x="1828800" y="5424488"/>
            <a:ext cx="7010400" cy="1204912"/>
          </a:xfrm>
        </p:spPr>
        <p:txBody>
          <a:bodyPr/>
          <a:lstStyle/>
          <a:p>
            <a:pPr algn="l" eaLnBrk="1" hangingPunct="1">
              <a:defRPr/>
            </a:pPr>
            <a:endParaRPr lang="en-US" sz="2000" b="0" dirty="0">
              <a:solidFill>
                <a:schemeClr val="bg1"/>
              </a:solidFill>
            </a:endParaRPr>
          </a:p>
          <a:p>
            <a:pPr algn="l" eaLnBrk="1" hangingPunct="1">
              <a:defRPr/>
            </a:pPr>
            <a:r>
              <a:rPr lang="en-US" sz="2000" b="0" dirty="0">
                <a:solidFill>
                  <a:schemeClr val="bg1"/>
                </a:solidFill>
              </a:rPr>
              <a:t>Lance Gridley, Sr Functional Systems Analyst</a:t>
            </a:r>
          </a:p>
          <a:p>
            <a:pPr algn="l" eaLnBrk="1" hangingPunct="1">
              <a:defRPr/>
            </a:pPr>
            <a:r>
              <a:rPr lang="en-US" sz="2000" b="0" dirty="0">
                <a:solidFill>
                  <a:schemeClr val="bg1"/>
                </a:solidFill>
              </a:rPr>
              <a:t>HR Systems Management Branch</a:t>
            </a:r>
          </a:p>
        </p:txBody>
      </p:sp>
      <p:sp>
        <p:nvSpPr>
          <p:cNvPr id="4" name="Title 3">
            <a:extLst>
              <a:ext uri="{FF2B5EF4-FFF2-40B4-BE49-F238E27FC236}">
                <a16:creationId xmlns:a16="http://schemas.microsoft.com/office/drawing/2014/main" id="{070EEA35-FF85-401A-97DA-2780FE3F8579}"/>
              </a:ext>
            </a:extLst>
          </p:cNvPr>
          <p:cNvSpPr>
            <a:spLocks noGrp="1"/>
          </p:cNvSpPr>
          <p:nvPr>
            <p:ph type="ctrTitle"/>
          </p:nvPr>
        </p:nvSpPr>
        <p:spPr/>
        <p:txBody>
          <a:bodyPr/>
          <a:lstStyle/>
          <a:p>
            <a:pPr>
              <a:spcBef>
                <a:spcPts val="0"/>
              </a:spcBef>
              <a:defRPr/>
            </a:pPr>
            <a:br>
              <a:rPr dirty="0">
                <a:solidFill>
                  <a:srgbClr val="000000"/>
                </a:solidFill>
                <a:latin typeface="+mj-lt"/>
                <a:cs typeface="Courier New" pitchFamily="49" charset="0"/>
              </a:rPr>
            </a:br>
            <a:r>
              <a:rPr dirty="0">
                <a:solidFill>
                  <a:srgbClr val="000000"/>
                </a:solidFill>
                <a:latin typeface="+mj-lt"/>
                <a:cs typeface="Courier New" pitchFamily="49" charset="0"/>
              </a:rPr>
              <a:t>EODS Recertification - Updates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C0F8BCBC-A176-4031-81AC-2B83946287A4}"/>
              </a:ext>
            </a:extLst>
          </p:cNvPr>
          <p:cNvSpPr>
            <a:spLocks noGrp="1" noChangeArrowheads="1"/>
          </p:cNvSpPr>
          <p:nvPr>
            <p:ph idx="1"/>
          </p:nvPr>
        </p:nvSpPr>
        <p:spPr>
          <a:xfrm>
            <a:off x="1143000" y="1371600"/>
            <a:ext cx="10439400" cy="5267325"/>
          </a:xfrm>
        </p:spPr>
        <p:txBody>
          <a:bodyPr/>
          <a:lstStyle/>
          <a:p>
            <a:pPr eaLnBrk="1" hangingPunct="1"/>
            <a:r>
              <a:rPr lang="en-US" altLang="en-US" sz="2800" dirty="0"/>
              <a:t>Quick Recap - What is the EODS Recertification?</a:t>
            </a:r>
          </a:p>
          <a:p>
            <a:pPr lvl="1"/>
            <a:r>
              <a:rPr lang="en-US" altLang="en-US" dirty="0"/>
              <a:t>It is an OPM mandate that requires EOD systems to be recertified every 3 years</a:t>
            </a:r>
          </a:p>
          <a:p>
            <a:pPr lvl="1"/>
            <a:r>
              <a:rPr lang="en-US" altLang="en-US" dirty="0"/>
              <a:t>The certification is made up of 138 test cases that assure the EOD system is set up to protect the rights, benefits and entitlements of federal employees.</a:t>
            </a:r>
          </a:p>
          <a:p>
            <a:pPr lvl="1"/>
            <a:r>
              <a:rPr lang="en-US" altLang="en-US" dirty="0"/>
              <a:t>Upon completion, it certifies that the IBC-HRMSD Entrance on Duty System (EODS) complies with all functional, security, auditing, reporting and data retention requirements as defined in the OPM EOD Requirements and other OPM guidance.</a:t>
            </a:r>
          </a:p>
          <a:p>
            <a:pPr lvl="1"/>
            <a:r>
              <a:rPr lang="en-US" altLang="en-US" dirty="0"/>
              <a:t>This include federal laws and relevant policies (NIST Guidance for Electronic Signatures, 508 compliance, Privacy Impact Assessments, Records Management, System of Record Notices (SORNs), etc.)</a:t>
            </a:r>
            <a:endParaRPr lang="en-US" altLang="en-US" sz="1800" dirty="0">
              <a:solidFill>
                <a:schemeClr val="bg2"/>
              </a:solidFill>
            </a:endParaRPr>
          </a:p>
        </p:txBody>
      </p:sp>
      <p:sp>
        <p:nvSpPr>
          <p:cNvPr id="3" name="Title 2">
            <a:extLst>
              <a:ext uri="{FF2B5EF4-FFF2-40B4-BE49-F238E27FC236}">
                <a16:creationId xmlns:a16="http://schemas.microsoft.com/office/drawing/2014/main" id="{D5357A60-7A12-4BF4-BD92-4098239AE7BB}"/>
              </a:ext>
            </a:extLst>
          </p:cNvPr>
          <p:cNvSpPr>
            <a:spLocks noGrp="1"/>
          </p:cNvSpPr>
          <p:nvPr>
            <p:ph type="title"/>
          </p:nvPr>
        </p:nvSpPr>
        <p:spPr/>
        <p:txBody>
          <a:bodyPr/>
          <a:lstStyle/>
          <a:p>
            <a:pPr eaLnBrk="1" hangingPunct="1">
              <a:defRPr/>
            </a:pPr>
            <a:r>
              <a:t>EODS Recertification</a:t>
            </a:r>
          </a:p>
        </p:txBody>
      </p:sp>
      <p:sp>
        <p:nvSpPr>
          <p:cNvPr id="52228" name="Slide Number Placeholder 3">
            <a:extLst>
              <a:ext uri="{FF2B5EF4-FFF2-40B4-BE49-F238E27FC236}">
                <a16:creationId xmlns:a16="http://schemas.microsoft.com/office/drawing/2014/main" id="{9755CEAE-804B-4619-8FFA-4EDFF33155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628F648-C591-422D-990C-C379A8A3B94F}" type="slidenum">
              <a:rPr lang="en-US" altLang="en-US" smtClean="0">
                <a:solidFill>
                  <a:schemeClr val="bg1"/>
                </a:solidFill>
              </a:rPr>
              <a:pPr fontAlgn="base">
                <a:spcBef>
                  <a:spcPct val="0"/>
                </a:spcBef>
                <a:spcAft>
                  <a:spcPct val="0"/>
                </a:spcAft>
              </a:pPr>
              <a:t>32</a:t>
            </a:fld>
            <a:endParaRPr lang="en-US" altLang="en-US">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a:extLst>
              <a:ext uri="{FF2B5EF4-FFF2-40B4-BE49-F238E27FC236}">
                <a16:creationId xmlns:a16="http://schemas.microsoft.com/office/drawing/2014/main" id="{51BC97DE-BE9D-490D-8AB6-1440AA73A5C7}"/>
              </a:ext>
            </a:extLst>
          </p:cNvPr>
          <p:cNvSpPr>
            <a:spLocks noGrp="1" noChangeArrowheads="1"/>
          </p:cNvSpPr>
          <p:nvPr>
            <p:ph idx="1"/>
          </p:nvPr>
        </p:nvSpPr>
        <p:spPr>
          <a:xfrm>
            <a:off x="1143000" y="1371600"/>
            <a:ext cx="10439400" cy="5267325"/>
          </a:xfrm>
        </p:spPr>
        <p:txBody>
          <a:bodyPr/>
          <a:lstStyle/>
          <a:p>
            <a:r>
              <a:rPr lang="en-US" altLang="en-US" sz="2800" dirty="0"/>
              <a:t>What is the status of the certification?</a:t>
            </a:r>
          </a:p>
          <a:p>
            <a:pPr lvl="1"/>
            <a:r>
              <a:rPr lang="en-US" altLang="en-US" dirty="0"/>
              <a:t>The base EODS recertification package was approved by OPM on 2/25/2021 and is active for three years.</a:t>
            </a:r>
          </a:p>
          <a:p>
            <a:pPr lvl="1"/>
            <a:r>
              <a:rPr lang="en-US" altLang="en-US" dirty="0"/>
              <a:t>Originally, OPM had requested submissions for individual agency packages, with individual signatures, updated forms, updates SORNs, etc.  This was to be up to 39 package submissions.</a:t>
            </a:r>
          </a:p>
          <a:p>
            <a:pPr lvl="1"/>
            <a:r>
              <a:rPr lang="en-US" altLang="en-US" dirty="0"/>
              <a:t>We reached out to OPM on 4/16/2021 to confirm multiple package submissions were still necessary.</a:t>
            </a:r>
          </a:p>
          <a:p>
            <a:pPr lvl="1"/>
            <a:r>
              <a:rPr lang="en-US" altLang="en-US" dirty="0"/>
              <a:t>On 4/19/2021 we received notice that our base EODS recertification package would act as a blanket approval for all of IBC’s existing and new customers and is good for three years from 2/25/2021.</a:t>
            </a:r>
          </a:p>
          <a:p>
            <a:pPr lvl="2" eaLnBrk="1" hangingPunct="1"/>
            <a:endParaRPr lang="en-US" altLang="en-US" sz="1800" dirty="0">
              <a:solidFill>
                <a:schemeClr val="bg2"/>
              </a:solidFill>
            </a:endParaRPr>
          </a:p>
          <a:p>
            <a:pPr lvl="2" eaLnBrk="1" hangingPunct="1"/>
            <a:endParaRPr lang="en-US" altLang="en-US" sz="1800" dirty="0">
              <a:solidFill>
                <a:schemeClr val="bg2"/>
              </a:solidFill>
            </a:endParaRPr>
          </a:p>
        </p:txBody>
      </p:sp>
      <p:sp>
        <p:nvSpPr>
          <p:cNvPr id="3" name="Title 2">
            <a:extLst>
              <a:ext uri="{FF2B5EF4-FFF2-40B4-BE49-F238E27FC236}">
                <a16:creationId xmlns:a16="http://schemas.microsoft.com/office/drawing/2014/main" id="{4D01201C-3F24-48AE-A3E2-99A969E346EA}"/>
              </a:ext>
            </a:extLst>
          </p:cNvPr>
          <p:cNvSpPr>
            <a:spLocks noGrp="1"/>
          </p:cNvSpPr>
          <p:nvPr>
            <p:ph type="title"/>
          </p:nvPr>
        </p:nvSpPr>
        <p:spPr/>
        <p:txBody>
          <a:bodyPr/>
          <a:lstStyle/>
          <a:p>
            <a:pPr eaLnBrk="1" hangingPunct="1">
              <a:defRPr/>
            </a:pPr>
            <a:r>
              <a:rPr dirty="0"/>
              <a:t>EODS Recertification</a:t>
            </a:r>
          </a:p>
        </p:txBody>
      </p:sp>
      <p:sp>
        <p:nvSpPr>
          <p:cNvPr id="55300" name="Slide Number Placeholder 3">
            <a:extLst>
              <a:ext uri="{FF2B5EF4-FFF2-40B4-BE49-F238E27FC236}">
                <a16:creationId xmlns:a16="http://schemas.microsoft.com/office/drawing/2014/main" id="{F6FA3B9E-5E00-4A45-AE6E-26CE7327C3E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1DCBA2D-B25B-4470-A3D8-CA74CF0444E6}" type="slidenum">
              <a:rPr lang="en-US" altLang="en-US" smtClean="0">
                <a:solidFill>
                  <a:schemeClr val="bg1"/>
                </a:solidFill>
              </a:rPr>
              <a:pPr fontAlgn="base">
                <a:spcBef>
                  <a:spcPct val="0"/>
                </a:spcBef>
                <a:spcAft>
                  <a:spcPct val="0"/>
                </a:spcAft>
              </a:pPr>
              <a:t>33</a:t>
            </a:fld>
            <a:endParaRPr lang="en-US" alt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8803E597-5D76-4721-83B1-7364B5300200}"/>
              </a:ext>
            </a:extLst>
          </p:cNvPr>
          <p:cNvSpPr>
            <a:spLocks noGrp="1" noChangeArrowheads="1"/>
          </p:cNvSpPr>
          <p:nvPr>
            <p:ph idx="1"/>
          </p:nvPr>
        </p:nvSpPr>
        <p:spPr>
          <a:xfrm>
            <a:off x="1143000" y="1371600"/>
            <a:ext cx="10439400" cy="5267325"/>
          </a:xfrm>
        </p:spPr>
        <p:txBody>
          <a:bodyPr/>
          <a:lstStyle/>
          <a:p>
            <a:r>
              <a:rPr lang="en-US" altLang="en-US" sz="2800" dirty="0"/>
              <a:t>Current Focus</a:t>
            </a:r>
          </a:p>
          <a:p>
            <a:pPr lvl="1"/>
            <a:r>
              <a:rPr lang="en-US" altLang="en-US" dirty="0"/>
              <a:t>We are actively working on the identified corrective actions</a:t>
            </a:r>
          </a:p>
          <a:p>
            <a:pPr lvl="1"/>
            <a:r>
              <a:rPr lang="en-US" altLang="en-US" dirty="0"/>
              <a:t>Completed WCRN-1580 (and related WPRNs) with release 21.1</a:t>
            </a:r>
          </a:p>
          <a:p>
            <a:pPr lvl="2"/>
            <a:r>
              <a:rPr lang="en-US" altLang="en-US" dirty="0"/>
              <a:t>To a</a:t>
            </a:r>
            <a:r>
              <a:rPr lang="en-US" dirty="0"/>
              <a:t>djust WTTS to meet OPM Electronic Signature Block Text requirement (add signee title)</a:t>
            </a:r>
          </a:p>
          <a:p>
            <a:pPr lvl="1"/>
            <a:r>
              <a:rPr lang="en-US" altLang="en-US" dirty="0"/>
              <a:t>Working Part 1 of WCRN-1577 with release 21.1</a:t>
            </a:r>
          </a:p>
          <a:p>
            <a:pPr lvl="2"/>
            <a:r>
              <a:rPr lang="en-US" dirty="0"/>
              <a:t>To adjust WTTS/EODS form retention to be in accordance with NARA and EOD standards</a:t>
            </a:r>
          </a:p>
          <a:p>
            <a:pPr lvl="3"/>
            <a:r>
              <a:rPr lang="en-US" b="1" dirty="0"/>
              <a:t>***NOTE:  No purging of EODS forms data will be done in Part 1.  We will have multiple discussions with the WTTS User Group prior to any form purge activation.</a:t>
            </a:r>
          </a:p>
          <a:p>
            <a:pPr lvl="2"/>
            <a:r>
              <a:rPr lang="en-US" dirty="0"/>
              <a:t>It is expected the full implementation of the data retention standard will be done in 4 parts via 4 WCRNs over multiple WTTS releases</a:t>
            </a:r>
          </a:p>
          <a:p>
            <a:pPr lvl="3"/>
            <a:endParaRPr lang="en-US" sz="1100" dirty="0"/>
          </a:p>
          <a:p>
            <a:pPr lvl="2" eaLnBrk="1" hangingPunct="1"/>
            <a:endParaRPr lang="en-US" altLang="en-US" sz="1800" dirty="0">
              <a:solidFill>
                <a:schemeClr val="bg2"/>
              </a:solidFill>
            </a:endParaRPr>
          </a:p>
        </p:txBody>
      </p:sp>
      <p:sp>
        <p:nvSpPr>
          <p:cNvPr id="3" name="Title 2">
            <a:extLst>
              <a:ext uri="{FF2B5EF4-FFF2-40B4-BE49-F238E27FC236}">
                <a16:creationId xmlns:a16="http://schemas.microsoft.com/office/drawing/2014/main" id="{16F40BCE-A311-431C-8D99-97A7636FE9D4}"/>
              </a:ext>
            </a:extLst>
          </p:cNvPr>
          <p:cNvSpPr>
            <a:spLocks noGrp="1"/>
          </p:cNvSpPr>
          <p:nvPr>
            <p:ph type="title"/>
          </p:nvPr>
        </p:nvSpPr>
        <p:spPr/>
        <p:txBody>
          <a:bodyPr/>
          <a:lstStyle/>
          <a:p>
            <a:pPr eaLnBrk="1" hangingPunct="1">
              <a:defRPr/>
            </a:pPr>
            <a:r>
              <a:t>EODS Recertification</a:t>
            </a:r>
          </a:p>
        </p:txBody>
      </p:sp>
      <p:sp>
        <p:nvSpPr>
          <p:cNvPr id="56324" name="Slide Number Placeholder 3">
            <a:extLst>
              <a:ext uri="{FF2B5EF4-FFF2-40B4-BE49-F238E27FC236}">
                <a16:creationId xmlns:a16="http://schemas.microsoft.com/office/drawing/2014/main" id="{B3A81070-08FD-430B-800C-69A68BC0C13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D82D62-BB3A-4385-A6C9-F4E8B7744B37}" type="slidenum">
              <a:rPr lang="en-US" altLang="en-US" smtClean="0">
                <a:solidFill>
                  <a:schemeClr val="bg1"/>
                </a:solidFill>
              </a:rPr>
              <a:pPr fontAlgn="base">
                <a:spcBef>
                  <a:spcPct val="0"/>
                </a:spcBef>
                <a:spcAft>
                  <a:spcPct val="0"/>
                </a:spcAft>
              </a:pPr>
              <a:t>34</a:t>
            </a:fld>
            <a:endParaRPr lang="en-US" altLang="en-US">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8803E597-5D76-4721-83B1-7364B5300200}"/>
              </a:ext>
            </a:extLst>
          </p:cNvPr>
          <p:cNvSpPr>
            <a:spLocks noGrp="1" noChangeArrowheads="1"/>
          </p:cNvSpPr>
          <p:nvPr>
            <p:ph idx="1"/>
          </p:nvPr>
        </p:nvSpPr>
        <p:spPr>
          <a:xfrm>
            <a:off x="1143000" y="1371600"/>
            <a:ext cx="10439400" cy="5267325"/>
          </a:xfrm>
        </p:spPr>
        <p:txBody>
          <a:bodyPr/>
          <a:lstStyle/>
          <a:p>
            <a:r>
              <a:rPr lang="en-US" altLang="en-US" sz="2800" dirty="0"/>
              <a:t>WCRN-1577 Details</a:t>
            </a:r>
            <a:endParaRPr lang="en-US" altLang="en-US" sz="2000" dirty="0">
              <a:highlight>
                <a:srgbClr val="FFFF00"/>
              </a:highlight>
            </a:endParaRPr>
          </a:p>
          <a:p>
            <a:pPr lvl="1"/>
            <a:r>
              <a:rPr lang="en-US" sz="1600" dirty="0"/>
              <a:t>Part 1 (WCRN-1577) - WTTS UI focus, preparing for the implementation of the data retention standard (and ultimately purging of forms data).  Setting up fields in the database to capture future data retention events.  Adding basic WTTS reporting for data retention.</a:t>
            </a:r>
          </a:p>
          <a:p>
            <a:pPr lvl="1"/>
            <a:r>
              <a:rPr lang="en-US" altLang="en-US" sz="1600" dirty="0"/>
              <a:t>Sample Screen Shots (New Form Retention Overdue Report):</a:t>
            </a:r>
          </a:p>
          <a:p>
            <a:pPr lvl="2" eaLnBrk="1" hangingPunct="1"/>
            <a:endParaRPr lang="en-US" sz="1200" dirty="0"/>
          </a:p>
        </p:txBody>
      </p:sp>
      <p:sp>
        <p:nvSpPr>
          <p:cNvPr id="3" name="Title 2">
            <a:extLst>
              <a:ext uri="{FF2B5EF4-FFF2-40B4-BE49-F238E27FC236}">
                <a16:creationId xmlns:a16="http://schemas.microsoft.com/office/drawing/2014/main" id="{16F40BCE-A311-431C-8D99-97A7636FE9D4}"/>
              </a:ext>
            </a:extLst>
          </p:cNvPr>
          <p:cNvSpPr>
            <a:spLocks noGrp="1"/>
          </p:cNvSpPr>
          <p:nvPr>
            <p:ph type="title"/>
          </p:nvPr>
        </p:nvSpPr>
        <p:spPr/>
        <p:txBody>
          <a:bodyPr/>
          <a:lstStyle/>
          <a:p>
            <a:pPr eaLnBrk="1" hangingPunct="1">
              <a:defRPr/>
            </a:pPr>
            <a:r>
              <a:t>EODS Recertification</a:t>
            </a:r>
          </a:p>
        </p:txBody>
      </p:sp>
      <p:sp>
        <p:nvSpPr>
          <p:cNvPr id="56324" name="Slide Number Placeholder 3">
            <a:extLst>
              <a:ext uri="{FF2B5EF4-FFF2-40B4-BE49-F238E27FC236}">
                <a16:creationId xmlns:a16="http://schemas.microsoft.com/office/drawing/2014/main" id="{B3A81070-08FD-430B-800C-69A68BC0C13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D82D62-BB3A-4385-A6C9-F4E8B7744B37}" type="slidenum">
              <a:rPr lang="en-US" altLang="en-US" smtClean="0">
                <a:solidFill>
                  <a:schemeClr val="bg1"/>
                </a:solidFill>
              </a:rPr>
              <a:pPr fontAlgn="base">
                <a:spcBef>
                  <a:spcPct val="0"/>
                </a:spcBef>
                <a:spcAft>
                  <a:spcPct val="0"/>
                </a:spcAft>
              </a:pPr>
              <a:t>35</a:t>
            </a:fld>
            <a:endParaRPr lang="en-US" altLang="en-US">
              <a:solidFill>
                <a:schemeClr val="bg1"/>
              </a:solidFill>
            </a:endParaRPr>
          </a:p>
        </p:txBody>
      </p:sp>
      <p:pic>
        <p:nvPicPr>
          <p:cNvPr id="5" name="Picture 4">
            <a:extLst>
              <a:ext uri="{FF2B5EF4-FFF2-40B4-BE49-F238E27FC236}">
                <a16:creationId xmlns:a16="http://schemas.microsoft.com/office/drawing/2014/main" id="{CCB8C0B5-2D95-460B-B45B-2D75E86FDA87}"/>
              </a:ext>
            </a:extLst>
          </p:cNvPr>
          <p:cNvPicPr>
            <a:picLocks noChangeAspect="1"/>
          </p:cNvPicPr>
          <p:nvPr/>
        </p:nvPicPr>
        <p:blipFill>
          <a:blip r:embed="rId2"/>
          <a:stretch>
            <a:fillRect/>
          </a:stretch>
        </p:blipFill>
        <p:spPr>
          <a:xfrm>
            <a:off x="1905096" y="3067541"/>
            <a:ext cx="1600200" cy="1975468"/>
          </a:xfrm>
          <a:prstGeom prst="rect">
            <a:avLst/>
          </a:prstGeom>
        </p:spPr>
      </p:pic>
      <p:pic>
        <p:nvPicPr>
          <p:cNvPr id="2050" name="Picture 2">
            <a:extLst>
              <a:ext uri="{FF2B5EF4-FFF2-40B4-BE49-F238E27FC236}">
                <a16:creationId xmlns:a16="http://schemas.microsoft.com/office/drawing/2014/main" id="{41E7D4FE-36AB-424F-9EB3-EF9753416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497" y="5155406"/>
            <a:ext cx="589077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895C89B-792C-4E16-A374-019AA7776318}"/>
              </a:ext>
            </a:extLst>
          </p:cNvPr>
          <p:cNvPicPr>
            <a:picLocks noChangeAspect="1"/>
          </p:cNvPicPr>
          <p:nvPr/>
        </p:nvPicPr>
        <p:blipFill>
          <a:blip r:embed="rId4"/>
          <a:stretch>
            <a:fillRect/>
          </a:stretch>
        </p:blipFill>
        <p:spPr>
          <a:xfrm>
            <a:off x="7516559" y="3242425"/>
            <a:ext cx="4370641" cy="2889294"/>
          </a:xfrm>
          <a:prstGeom prst="rect">
            <a:avLst/>
          </a:prstGeom>
        </p:spPr>
      </p:pic>
      <p:sp>
        <p:nvSpPr>
          <p:cNvPr id="2" name="TextBox 1">
            <a:extLst>
              <a:ext uri="{FF2B5EF4-FFF2-40B4-BE49-F238E27FC236}">
                <a16:creationId xmlns:a16="http://schemas.microsoft.com/office/drawing/2014/main" id="{356E2B54-C65C-44CB-8158-2FBA7E473233}"/>
              </a:ext>
            </a:extLst>
          </p:cNvPr>
          <p:cNvSpPr txBox="1"/>
          <p:nvPr/>
        </p:nvSpPr>
        <p:spPr>
          <a:xfrm>
            <a:off x="3656838" y="3303923"/>
            <a:ext cx="3505962" cy="1446550"/>
          </a:xfrm>
          <a:prstGeom prst="rect">
            <a:avLst/>
          </a:prstGeom>
          <a:noFill/>
        </p:spPr>
        <p:txBody>
          <a:bodyPr wrap="square" rtlCol="0">
            <a:spAutoFit/>
          </a:bodyPr>
          <a:lstStyle/>
          <a:p>
            <a:r>
              <a:rPr lang="en-US" sz="1400" dirty="0">
                <a:solidFill>
                  <a:schemeClr val="bg1"/>
                </a:solidFill>
              </a:rPr>
              <a:t>Provide a list of records that need to be looked at by HR Reps for moving to a status “B”, based upon form data retention business rules (Current Date &gt; Projected EOD + 90).</a:t>
            </a:r>
            <a:endParaRPr lang="en-US" altLang="en-US" sz="1400" dirty="0">
              <a:solidFill>
                <a:schemeClr val="bg1"/>
              </a:solidFill>
            </a:endParaRPr>
          </a:p>
          <a:p>
            <a:endParaRPr lang="en-US" dirty="0"/>
          </a:p>
        </p:txBody>
      </p:sp>
      <p:cxnSp>
        <p:nvCxnSpPr>
          <p:cNvPr id="9" name="Straight Arrow Connector 8">
            <a:extLst>
              <a:ext uri="{FF2B5EF4-FFF2-40B4-BE49-F238E27FC236}">
                <a16:creationId xmlns:a16="http://schemas.microsoft.com/office/drawing/2014/main" id="{41F96742-6DDD-4DED-99FD-D80B103C27C3}"/>
              </a:ext>
            </a:extLst>
          </p:cNvPr>
          <p:cNvCxnSpPr/>
          <p:nvPr/>
        </p:nvCxnSpPr>
        <p:spPr>
          <a:xfrm flipV="1">
            <a:off x="3733800" y="4572000"/>
            <a:ext cx="3782759" cy="1559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759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8803E597-5D76-4721-83B1-7364B5300200}"/>
              </a:ext>
            </a:extLst>
          </p:cNvPr>
          <p:cNvSpPr>
            <a:spLocks noGrp="1" noChangeArrowheads="1"/>
          </p:cNvSpPr>
          <p:nvPr>
            <p:ph idx="1"/>
          </p:nvPr>
        </p:nvSpPr>
        <p:spPr>
          <a:xfrm>
            <a:off x="1143000" y="1371600"/>
            <a:ext cx="10439400" cy="5267325"/>
          </a:xfrm>
        </p:spPr>
        <p:txBody>
          <a:bodyPr/>
          <a:lstStyle/>
          <a:p>
            <a:r>
              <a:rPr lang="en-US" altLang="en-US" sz="2800" dirty="0"/>
              <a:t>WCRN-1577 Details</a:t>
            </a:r>
            <a:endParaRPr lang="en-US" altLang="en-US" sz="2000" dirty="0">
              <a:highlight>
                <a:srgbClr val="FFFF00"/>
              </a:highlight>
            </a:endParaRPr>
          </a:p>
          <a:p>
            <a:pPr lvl="1"/>
            <a:r>
              <a:rPr lang="en-US" sz="1800" dirty="0"/>
              <a:t>As Is Recap - Use the Audit/Complete Record icon     to complete the action in WTTS.  The record must be in Status ‘F’ [release for update (</a:t>
            </a:r>
            <a:r>
              <a:rPr lang="en-US" sz="1800" dirty="0" err="1"/>
              <a:t>RLUP’d</a:t>
            </a:r>
            <a:r>
              <a:rPr lang="en-US" sz="1800" dirty="0"/>
              <a:t>) in FPPS] before it can be audited.  Once a record has been audited, it moves from the Published Gains to the Completed Gains report.  The status will change from ‘F’ to ‘B’ (Completed).</a:t>
            </a:r>
            <a:r>
              <a:rPr lang="en-US" sz="1800" dirty="0">
                <a:highlight>
                  <a:srgbClr val="FFFF00"/>
                </a:highlight>
              </a:rPr>
              <a:t>  </a:t>
            </a:r>
            <a:r>
              <a:rPr lang="en-US" sz="1800" dirty="0"/>
              <a:t>Records in Complete Status CANNOT be updated or modified.</a:t>
            </a:r>
          </a:p>
          <a:p>
            <a:pPr lvl="1"/>
            <a:r>
              <a:rPr lang="en-US" sz="1800" dirty="0"/>
              <a:t>Sample Screen Shots Continued (Audit Record wording / confirmation</a:t>
            </a:r>
          </a:p>
          <a:p>
            <a:pPr marL="366713" lvl="1" indent="0">
              <a:buNone/>
            </a:pPr>
            <a:r>
              <a:rPr lang="en-US" sz="1800" dirty="0"/>
              <a:t>    changes):</a:t>
            </a:r>
            <a:endParaRPr lang="en-US" altLang="en-US" sz="1800" dirty="0">
              <a:solidFill>
                <a:schemeClr val="bg2"/>
              </a:solidFill>
            </a:endParaRPr>
          </a:p>
          <a:p>
            <a:pPr lvl="2" eaLnBrk="1" hangingPunct="1"/>
            <a:endParaRPr lang="en-US" altLang="en-US" sz="1800" dirty="0">
              <a:solidFill>
                <a:schemeClr val="bg2"/>
              </a:solidFill>
            </a:endParaRPr>
          </a:p>
        </p:txBody>
      </p:sp>
      <p:sp>
        <p:nvSpPr>
          <p:cNvPr id="3" name="Title 2">
            <a:extLst>
              <a:ext uri="{FF2B5EF4-FFF2-40B4-BE49-F238E27FC236}">
                <a16:creationId xmlns:a16="http://schemas.microsoft.com/office/drawing/2014/main" id="{16F40BCE-A311-431C-8D99-97A7636FE9D4}"/>
              </a:ext>
            </a:extLst>
          </p:cNvPr>
          <p:cNvSpPr>
            <a:spLocks noGrp="1"/>
          </p:cNvSpPr>
          <p:nvPr>
            <p:ph type="title"/>
          </p:nvPr>
        </p:nvSpPr>
        <p:spPr/>
        <p:txBody>
          <a:bodyPr/>
          <a:lstStyle/>
          <a:p>
            <a:pPr eaLnBrk="1" hangingPunct="1">
              <a:defRPr/>
            </a:pPr>
            <a:r>
              <a:t>EODS Recertification</a:t>
            </a:r>
          </a:p>
        </p:txBody>
      </p:sp>
      <p:sp>
        <p:nvSpPr>
          <p:cNvPr id="56324" name="Slide Number Placeholder 3">
            <a:extLst>
              <a:ext uri="{FF2B5EF4-FFF2-40B4-BE49-F238E27FC236}">
                <a16:creationId xmlns:a16="http://schemas.microsoft.com/office/drawing/2014/main" id="{B3A81070-08FD-430B-800C-69A68BC0C13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D82D62-BB3A-4385-A6C9-F4E8B7744B37}" type="slidenum">
              <a:rPr lang="en-US" altLang="en-US" smtClean="0">
                <a:solidFill>
                  <a:schemeClr val="bg1"/>
                </a:solidFill>
              </a:rPr>
              <a:pPr fontAlgn="base">
                <a:spcBef>
                  <a:spcPct val="0"/>
                </a:spcBef>
                <a:spcAft>
                  <a:spcPct val="0"/>
                </a:spcAft>
              </a:pPr>
              <a:t>36</a:t>
            </a:fld>
            <a:endParaRPr lang="en-US" altLang="en-US">
              <a:solidFill>
                <a:schemeClr val="bg1"/>
              </a:solidFill>
            </a:endParaRPr>
          </a:p>
        </p:txBody>
      </p:sp>
      <p:pic>
        <p:nvPicPr>
          <p:cNvPr id="1026" name="Picture 2">
            <a:extLst>
              <a:ext uri="{FF2B5EF4-FFF2-40B4-BE49-F238E27FC236}">
                <a16:creationId xmlns:a16="http://schemas.microsoft.com/office/drawing/2014/main" id="{48DFF058-A5B4-401C-90F3-9B8463872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09288"/>
            <a:ext cx="490139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een &quot;A&quot; Audit/Complete Image">
            <a:extLst>
              <a:ext uri="{FF2B5EF4-FFF2-40B4-BE49-F238E27FC236}">
                <a16:creationId xmlns:a16="http://schemas.microsoft.com/office/drawing/2014/main" id="{77F126A8-9F47-470B-8446-D8960AA3F3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05000"/>
            <a:ext cx="177800" cy="215900"/>
          </a:xfrm>
          <a:prstGeom prst="rect">
            <a:avLst/>
          </a:prstGeom>
          <a:noFill/>
          <a:ln>
            <a:noFill/>
          </a:ln>
        </p:spPr>
      </p:pic>
    </p:spTree>
    <p:extLst>
      <p:ext uri="{BB962C8B-B14F-4D97-AF65-F5344CB8AC3E}">
        <p14:creationId xmlns:p14="http://schemas.microsoft.com/office/powerpoint/2010/main" val="54985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8803E597-5D76-4721-83B1-7364B5300200}"/>
              </a:ext>
            </a:extLst>
          </p:cNvPr>
          <p:cNvSpPr>
            <a:spLocks noGrp="1" noChangeArrowheads="1"/>
          </p:cNvSpPr>
          <p:nvPr>
            <p:ph idx="1"/>
          </p:nvPr>
        </p:nvSpPr>
        <p:spPr>
          <a:xfrm>
            <a:off x="1143000" y="453771"/>
            <a:ext cx="10439400" cy="1984629"/>
          </a:xfrm>
        </p:spPr>
        <p:txBody>
          <a:bodyPr/>
          <a:lstStyle/>
          <a:p>
            <a:r>
              <a:rPr lang="en-US" altLang="en-US" sz="2800" dirty="0"/>
              <a:t>WCRN-1577 Details</a:t>
            </a:r>
            <a:endParaRPr lang="en-US" altLang="en-US" sz="2000" dirty="0">
              <a:highlight>
                <a:srgbClr val="FFFF00"/>
              </a:highlight>
            </a:endParaRPr>
          </a:p>
          <a:p>
            <a:pPr lvl="1"/>
            <a:r>
              <a:rPr lang="en-US" sz="1800" dirty="0"/>
              <a:t>Sample Screen Shots Continued (Audit Record Wording)</a:t>
            </a:r>
          </a:p>
          <a:p>
            <a:pPr marL="366713" lvl="1" indent="0">
              <a:buNone/>
            </a:pPr>
            <a:r>
              <a:rPr lang="en-US" sz="1800" dirty="0"/>
              <a:t>                              As Is                                                                  To Be</a:t>
            </a:r>
          </a:p>
          <a:p>
            <a:pPr marL="366713" lvl="1" indent="0">
              <a:buNone/>
            </a:pPr>
            <a:r>
              <a:rPr lang="en-US" sz="1800" dirty="0"/>
              <a:t>    changes):</a:t>
            </a:r>
            <a:endParaRPr lang="en-US" altLang="en-US" sz="1800" dirty="0">
              <a:solidFill>
                <a:schemeClr val="bg2"/>
              </a:solidFill>
            </a:endParaRPr>
          </a:p>
          <a:p>
            <a:pPr lvl="2" eaLnBrk="1" hangingPunct="1"/>
            <a:endParaRPr lang="en-US" altLang="en-US" sz="1800" dirty="0">
              <a:solidFill>
                <a:schemeClr val="bg2"/>
              </a:solidFill>
            </a:endParaRPr>
          </a:p>
        </p:txBody>
      </p:sp>
      <p:sp>
        <p:nvSpPr>
          <p:cNvPr id="3" name="Title 2">
            <a:extLst>
              <a:ext uri="{FF2B5EF4-FFF2-40B4-BE49-F238E27FC236}">
                <a16:creationId xmlns:a16="http://schemas.microsoft.com/office/drawing/2014/main" id="{16F40BCE-A311-431C-8D99-97A7636FE9D4}"/>
              </a:ext>
            </a:extLst>
          </p:cNvPr>
          <p:cNvSpPr>
            <a:spLocks noGrp="1"/>
          </p:cNvSpPr>
          <p:nvPr>
            <p:ph type="title"/>
          </p:nvPr>
        </p:nvSpPr>
        <p:spPr/>
        <p:txBody>
          <a:bodyPr/>
          <a:lstStyle/>
          <a:p>
            <a:pPr eaLnBrk="1" hangingPunct="1">
              <a:defRPr/>
            </a:pPr>
            <a:r>
              <a:rPr dirty="0"/>
              <a:t>EODS Recertification</a:t>
            </a:r>
          </a:p>
        </p:txBody>
      </p:sp>
      <p:sp>
        <p:nvSpPr>
          <p:cNvPr id="56324" name="Slide Number Placeholder 3">
            <a:extLst>
              <a:ext uri="{FF2B5EF4-FFF2-40B4-BE49-F238E27FC236}">
                <a16:creationId xmlns:a16="http://schemas.microsoft.com/office/drawing/2014/main" id="{B3A81070-08FD-430B-800C-69A68BC0C13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D82D62-BB3A-4385-A6C9-F4E8B7744B37}" type="slidenum">
              <a:rPr lang="en-US" altLang="en-US" smtClean="0">
                <a:solidFill>
                  <a:schemeClr val="bg1"/>
                </a:solidFill>
              </a:rPr>
              <a:pPr fontAlgn="base">
                <a:spcBef>
                  <a:spcPct val="0"/>
                </a:spcBef>
                <a:spcAft>
                  <a:spcPct val="0"/>
                </a:spcAft>
              </a:pPr>
              <a:t>37</a:t>
            </a:fld>
            <a:endParaRPr lang="en-US" altLang="en-US">
              <a:solidFill>
                <a:schemeClr val="bg1"/>
              </a:solidFill>
            </a:endParaRPr>
          </a:p>
        </p:txBody>
      </p:sp>
      <p:pic>
        <p:nvPicPr>
          <p:cNvPr id="2" name="Picture 1">
            <a:extLst>
              <a:ext uri="{FF2B5EF4-FFF2-40B4-BE49-F238E27FC236}">
                <a16:creationId xmlns:a16="http://schemas.microsoft.com/office/drawing/2014/main" id="{2EC2A5CD-8B5F-4121-AF69-AB01FCDD8A4D}"/>
              </a:ext>
            </a:extLst>
          </p:cNvPr>
          <p:cNvPicPr>
            <a:picLocks noChangeAspect="1"/>
          </p:cNvPicPr>
          <p:nvPr/>
        </p:nvPicPr>
        <p:blipFill>
          <a:blip r:embed="rId2"/>
          <a:stretch>
            <a:fillRect/>
          </a:stretch>
        </p:blipFill>
        <p:spPr>
          <a:xfrm>
            <a:off x="1828800" y="1656883"/>
            <a:ext cx="4867183" cy="4982042"/>
          </a:xfrm>
          <a:prstGeom prst="rect">
            <a:avLst/>
          </a:prstGeom>
        </p:spPr>
      </p:pic>
      <p:pic>
        <p:nvPicPr>
          <p:cNvPr id="5" name="Picture 4">
            <a:extLst>
              <a:ext uri="{FF2B5EF4-FFF2-40B4-BE49-F238E27FC236}">
                <a16:creationId xmlns:a16="http://schemas.microsoft.com/office/drawing/2014/main" id="{F2F96EBC-74CE-4268-A6D4-912083FD0E91}"/>
              </a:ext>
            </a:extLst>
          </p:cNvPr>
          <p:cNvPicPr>
            <a:picLocks noChangeAspect="1"/>
          </p:cNvPicPr>
          <p:nvPr/>
        </p:nvPicPr>
        <p:blipFill>
          <a:blip r:embed="rId3"/>
          <a:stretch>
            <a:fillRect/>
          </a:stretch>
        </p:blipFill>
        <p:spPr>
          <a:xfrm>
            <a:off x="6934200" y="1653835"/>
            <a:ext cx="4052378" cy="4982042"/>
          </a:xfrm>
          <a:prstGeom prst="rect">
            <a:avLst/>
          </a:prstGeom>
        </p:spPr>
      </p:pic>
    </p:spTree>
    <p:extLst>
      <p:ext uri="{BB962C8B-B14F-4D97-AF65-F5344CB8AC3E}">
        <p14:creationId xmlns:p14="http://schemas.microsoft.com/office/powerpoint/2010/main" val="59284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8803E597-5D76-4721-83B1-7364B5300200}"/>
              </a:ext>
            </a:extLst>
          </p:cNvPr>
          <p:cNvSpPr>
            <a:spLocks noGrp="1" noChangeArrowheads="1"/>
          </p:cNvSpPr>
          <p:nvPr>
            <p:ph idx="1"/>
          </p:nvPr>
        </p:nvSpPr>
        <p:spPr>
          <a:xfrm>
            <a:off x="1143000" y="1371600"/>
            <a:ext cx="10439400" cy="5267325"/>
          </a:xfrm>
        </p:spPr>
        <p:txBody>
          <a:bodyPr/>
          <a:lstStyle/>
          <a:p>
            <a:r>
              <a:rPr lang="en-US" altLang="en-US" sz="2800" dirty="0"/>
              <a:t>Data Retention – Additional References</a:t>
            </a:r>
          </a:p>
          <a:p>
            <a:pPr lvl="1"/>
            <a:r>
              <a:rPr lang="en-US" sz="1700" i="1" dirty="0"/>
              <a:t>Additional References / Retention Requirements from 2021 EODS Certification package (5.1.2 - Records Retention, 5.7.4 – Temporary Account Termination, 5.8 – Data Export):</a:t>
            </a:r>
            <a:endParaRPr lang="en-US" sz="1700" dirty="0"/>
          </a:p>
          <a:p>
            <a:pPr lvl="2"/>
            <a:r>
              <a:rPr lang="en-US" sz="1400" dirty="0"/>
              <a:t>[5.1.2] From OPM, the form retention process should be all records (except the audit trail needed for system purposes) are purged 90 days after submission to the system of record.  The official records are filed in </a:t>
            </a:r>
            <a:r>
              <a:rPr lang="en-US" sz="1400" dirty="0" err="1"/>
              <a:t>eOPF</a:t>
            </a:r>
            <a:r>
              <a:rPr lang="en-US" sz="1400" dirty="0"/>
              <a:t> and the non-records are not useable for future use of an agency.</a:t>
            </a:r>
          </a:p>
          <a:p>
            <a:pPr lvl="3"/>
            <a:r>
              <a:rPr lang="en-US" sz="1300" dirty="0"/>
              <a:t>“All records” includes all forms sent to the agency’s payroll system, to the agency’s HR system, to the </a:t>
            </a:r>
            <a:r>
              <a:rPr lang="en-US" sz="1300" dirty="0" err="1"/>
              <a:t>eOPF</a:t>
            </a:r>
            <a:r>
              <a:rPr lang="en-US" sz="1300" dirty="0"/>
              <a:t> system, to the agency’s records management system, etc.  The filing of each form in their corresponding SOR is determined by the agency’s records manager and must comply with federal laws and regulations.</a:t>
            </a:r>
          </a:p>
          <a:p>
            <a:pPr lvl="2"/>
            <a:r>
              <a:rPr lang="en-US" sz="1400" dirty="0"/>
              <a:t>[5.7.4] Data entered as part of the EOD process may remain in the system at an agency’s discretion.</a:t>
            </a:r>
          </a:p>
          <a:p>
            <a:pPr lvl="2"/>
            <a:r>
              <a:rPr lang="en-US" sz="1400" dirty="0"/>
              <a:t>[5.7.4] Agencies should define a business process to validate that a record has successfully transmitted within 90 days from the official EOD date.</a:t>
            </a:r>
          </a:p>
          <a:p>
            <a:pPr lvl="2"/>
            <a:r>
              <a:rPr lang="en-US" sz="1400" dirty="0"/>
              <a:t>[5.7.4] Documents are purged following reconciliation of transmission.  EOD is not used as a long-term system of record.</a:t>
            </a:r>
          </a:p>
          <a:p>
            <a:pPr lvl="2"/>
            <a:r>
              <a:rPr lang="en-US" sz="1400" dirty="0"/>
              <a:t>[5.7.4] All EOD forms must be transmitted to either </a:t>
            </a:r>
            <a:r>
              <a:rPr lang="en-US" sz="1400" dirty="0" err="1"/>
              <a:t>eOPF</a:t>
            </a:r>
            <a:r>
              <a:rPr lang="en-US" sz="1400" dirty="0"/>
              <a:t> or to an alternate system of record prior to account termination.</a:t>
            </a:r>
          </a:p>
          <a:p>
            <a:pPr lvl="2"/>
            <a:r>
              <a:rPr lang="en-US" sz="1400" dirty="0"/>
              <a:t>[5.8] An EOD application is not a long-term system of record.  Forms not delivered to </a:t>
            </a:r>
            <a:r>
              <a:rPr lang="en-US" sz="1400" dirty="0" err="1"/>
              <a:t>eOPF</a:t>
            </a:r>
            <a:r>
              <a:rPr lang="en-US" sz="1400" dirty="0"/>
              <a:t> must be transmitted to a system of record, as defined by the agency’s Record Manager, within 90 days from the date of HR office approval.</a:t>
            </a:r>
            <a:endParaRPr lang="en-US" altLang="en-US" sz="1400" dirty="0">
              <a:solidFill>
                <a:schemeClr val="bg2"/>
              </a:solidFill>
            </a:endParaRPr>
          </a:p>
          <a:p>
            <a:pPr lvl="2" eaLnBrk="1" hangingPunct="1"/>
            <a:endParaRPr lang="en-US" altLang="en-US" sz="1800" dirty="0">
              <a:solidFill>
                <a:schemeClr val="bg2"/>
              </a:solidFill>
            </a:endParaRPr>
          </a:p>
        </p:txBody>
      </p:sp>
      <p:sp>
        <p:nvSpPr>
          <p:cNvPr id="3" name="Title 2">
            <a:extLst>
              <a:ext uri="{FF2B5EF4-FFF2-40B4-BE49-F238E27FC236}">
                <a16:creationId xmlns:a16="http://schemas.microsoft.com/office/drawing/2014/main" id="{16F40BCE-A311-431C-8D99-97A7636FE9D4}"/>
              </a:ext>
            </a:extLst>
          </p:cNvPr>
          <p:cNvSpPr>
            <a:spLocks noGrp="1"/>
          </p:cNvSpPr>
          <p:nvPr>
            <p:ph type="title"/>
          </p:nvPr>
        </p:nvSpPr>
        <p:spPr/>
        <p:txBody>
          <a:bodyPr/>
          <a:lstStyle/>
          <a:p>
            <a:pPr eaLnBrk="1" hangingPunct="1">
              <a:defRPr/>
            </a:pPr>
            <a:r>
              <a:t>EODS Recertification</a:t>
            </a:r>
          </a:p>
        </p:txBody>
      </p:sp>
      <p:sp>
        <p:nvSpPr>
          <p:cNvPr id="56324" name="Slide Number Placeholder 3">
            <a:extLst>
              <a:ext uri="{FF2B5EF4-FFF2-40B4-BE49-F238E27FC236}">
                <a16:creationId xmlns:a16="http://schemas.microsoft.com/office/drawing/2014/main" id="{B3A81070-08FD-430B-800C-69A68BC0C13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D82D62-BB3A-4385-A6C9-F4E8B7744B37}" type="slidenum">
              <a:rPr lang="en-US" altLang="en-US" smtClean="0">
                <a:solidFill>
                  <a:schemeClr val="bg1"/>
                </a:solidFill>
              </a:rPr>
              <a:pPr fontAlgn="base">
                <a:spcBef>
                  <a:spcPct val="0"/>
                </a:spcBef>
                <a:spcAft>
                  <a:spcPct val="0"/>
                </a:spcAft>
              </a:pPr>
              <a:t>38</a:t>
            </a:fld>
            <a:endParaRPr lang="en-US" altLang="en-US">
              <a:solidFill>
                <a:schemeClr val="bg1"/>
              </a:solidFill>
            </a:endParaRPr>
          </a:p>
        </p:txBody>
      </p:sp>
    </p:spTree>
    <p:extLst>
      <p:ext uri="{BB962C8B-B14F-4D97-AF65-F5344CB8AC3E}">
        <p14:creationId xmlns:p14="http://schemas.microsoft.com/office/powerpoint/2010/main" val="240171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E524-1A47-4EEE-9CE0-5FF5FCA74F7B}"/>
              </a:ext>
            </a:extLst>
          </p:cNvPr>
          <p:cNvSpPr>
            <a:spLocks noGrp="1"/>
          </p:cNvSpPr>
          <p:nvPr>
            <p:ph type="title" idx="4294967295"/>
          </p:nvPr>
        </p:nvSpPr>
        <p:spPr>
          <a:xfrm>
            <a:off x="2133600" y="2209800"/>
            <a:ext cx="8485188" cy="1362075"/>
          </a:xfrm>
        </p:spPr>
        <p:txBody>
          <a:bodyPr wrap="square" lIns="91440" tIns="45720" rIns="91440" bIns="45720" numCol="1" anchor="t" compatLnSpc="1">
            <a:prstTxWarp prst="textNoShape">
              <a:avLst/>
            </a:prstTxWarp>
            <a:normAutofit fontScale="90000"/>
          </a:bodyPr>
          <a:lstStyle/>
          <a:p>
            <a:pPr algn="ctr" eaLnBrk="1" hangingPunct="1">
              <a:defRPr/>
            </a:pPr>
            <a:r>
              <a:rPr sz="4600">
                <a:ln>
                  <a:noFill/>
                </a:ln>
                <a:effectLst/>
                <a:latin typeface="Arial" charset="0"/>
                <a:cs typeface="Arial" charset="0"/>
              </a:rPr>
              <a:t>Questions ?</a:t>
            </a:r>
            <a:br>
              <a:rPr sz="4600">
                <a:ln>
                  <a:noFill/>
                </a:ln>
                <a:effectLst/>
                <a:latin typeface="Arial" charset="0"/>
                <a:cs typeface="Arial" charset="0"/>
              </a:rPr>
            </a:br>
            <a:br>
              <a:rPr sz="4600">
                <a:ln>
                  <a:noFill/>
                </a:ln>
                <a:effectLst/>
                <a:latin typeface="Arial" charset="0"/>
                <a:cs typeface="Arial" charset="0"/>
              </a:rPr>
            </a:br>
            <a:br>
              <a:rPr sz="4600">
                <a:ln>
                  <a:noFill/>
                </a:ln>
                <a:effectLst/>
                <a:latin typeface="Arial" charset="0"/>
                <a:cs typeface="Arial" charset="0"/>
              </a:rPr>
            </a:br>
            <a:endParaRPr sz="4600">
              <a:ln>
                <a:noFill/>
              </a:ln>
              <a:effectLst/>
              <a:latin typeface="Arial" charset="0"/>
              <a:cs typeface="Arial" charset="0"/>
            </a:endParaRPr>
          </a:p>
        </p:txBody>
      </p:sp>
      <p:pic>
        <p:nvPicPr>
          <p:cNvPr id="57347" name="Picture 4" descr="C:\Users\Lschievelbein\AppData\Local\Microsoft\Windows\Temporary Internet Files\Content.IE5\TJ17C4T8\thankyou[1].jpg">
            <a:extLst>
              <a:ext uri="{FF2B5EF4-FFF2-40B4-BE49-F238E27FC236}">
                <a16:creationId xmlns:a16="http://schemas.microsoft.com/office/drawing/2014/main" id="{10E01821-A900-420A-A78A-CD416571F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78238"/>
            <a:ext cx="1570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Slide Number Placeholder 2">
            <a:extLst>
              <a:ext uri="{FF2B5EF4-FFF2-40B4-BE49-F238E27FC236}">
                <a16:creationId xmlns:a16="http://schemas.microsoft.com/office/drawing/2014/main" id="{3822637B-3E04-450A-9A3D-66B1C4A9F7A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867F5F6-15B6-4215-A4DD-AA81E09D06E0}" type="slidenum">
              <a:rPr lang="en-US" altLang="en-US" smtClean="0">
                <a:solidFill>
                  <a:srgbClr val="000000"/>
                </a:solidFill>
              </a:rPr>
              <a:pPr fontAlgn="base">
                <a:spcBef>
                  <a:spcPct val="0"/>
                </a:spcBef>
                <a:spcAft>
                  <a:spcPct val="0"/>
                </a:spcAft>
              </a:pPr>
              <a:t>39</a:t>
            </a:fld>
            <a:endParaRPr lang="en-US" altLang="en-US">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7E804C0-96A6-46B8-8A52-E1E890EB2AB8}"/>
              </a:ext>
            </a:extLst>
          </p:cNvPr>
          <p:cNvSpPr>
            <a:spLocks noGrp="1"/>
          </p:cNvSpPr>
          <p:nvPr>
            <p:ph type="subTitle" idx="1"/>
          </p:nvPr>
        </p:nvSpPr>
        <p:spPr>
          <a:xfrm>
            <a:off x="1965325" y="5181600"/>
            <a:ext cx="6886575" cy="1371600"/>
          </a:xfrm>
        </p:spPr>
        <p:txBody>
          <a:bodyPr/>
          <a:lstStyle/>
          <a:p>
            <a:pPr algn="l" eaLnBrk="1" hangingPunct="1">
              <a:defRPr/>
            </a:pPr>
            <a:endParaRPr lang="en-US" sz="2000" dirty="0">
              <a:solidFill>
                <a:schemeClr val="bg1"/>
              </a:solidFill>
            </a:endParaRPr>
          </a:p>
          <a:p>
            <a:pPr algn="l" eaLnBrk="1" hangingPunct="1">
              <a:defRPr/>
            </a:pPr>
            <a:r>
              <a:rPr lang="en-US" sz="2000" dirty="0">
                <a:solidFill>
                  <a:schemeClr val="bg1"/>
                </a:solidFill>
              </a:rPr>
              <a:t>Lynn Tovsen, Chief, HR Management Systems Division (HRMSD)</a:t>
            </a:r>
          </a:p>
        </p:txBody>
      </p:sp>
      <p:sp>
        <p:nvSpPr>
          <p:cNvPr id="4" name="Title 3">
            <a:extLst>
              <a:ext uri="{FF2B5EF4-FFF2-40B4-BE49-F238E27FC236}">
                <a16:creationId xmlns:a16="http://schemas.microsoft.com/office/drawing/2014/main" id="{14998FAE-686A-4AA9-82CF-EC60B92A8864}"/>
              </a:ext>
            </a:extLst>
          </p:cNvPr>
          <p:cNvSpPr>
            <a:spLocks noGrp="1"/>
          </p:cNvSpPr>
          <p:nvPr>
            <p:ph type="ctrTitle"/>
          </p:nvPr>
        </p:nvSpPr>
        <p:spPr/>
        <p:txBody>
          <a:bodyPr/>
          <a:lstStyle/>
          <a:p>
            <a:pPr eaLnBrk="1" hangingPunct="1">
              <a:defRPr/>
            </a:pPr>
            <a:r>
              <a:rPr dirty="0"/>
              <a:t>HRMSD Management Topics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242D4FB-FCF6-4050-8EBC-585A7310513C}"/>
              </a:ext>
            </a:extLst>
          </p:cNvPr>
          <p:cNvSpPr>
            <a:spLocks noGrp="1"/>
          </p:cNvSpPr>
          <p:nvPr>
            <p:ph type="subTitle" idx="1"/>
          </p:nvPr>
        </p:nvSpPr>
        <p:spPr>
          <a:xfrm>
            <a:off x="1965325" y="5181600"/>
            <a:ext cx="6886575" cy="1371600"/>
          </a:xfrm>
        </p:spPr>
        <p:txBody>
          <a:bodyPr/>
          <a:lstStyle/>
          <a:p>
            <a:pPr algn="l" eaLnBrk="1" hangingPunct="1">
              <a:defRPr/>
            </a:pPr>
            <a:r>
              <a:rPr lang="en-US" sz="2000" b="0" dirty="0">
                <a:solidFill>
                  <a:schemeClr val="bg1"/>
                </a:solidFill>
              </a:rPr>
              <a:t>Shawn Tanaka, Sr Functional Analyst</a:t>
            </a:r>
          </a:p>
          <a:p>
            <a:pPr algn="l" eaLnBrk="1" hangingPunct="1">
              <a:defRPr/>
            </a:pPr>
            <a:r>
              <a:rPr lang="en-US" sz="2000" b="0" dirty="0">
                <a:solidFill>
                  <a:schemeClr val="bg1"/>
                </a:solidFill>
              </a:rPr>
              <a:t>HR Systems Management Branch</a:t>
            </a:r>
          </a:p>
        </p:txBody>
      </p:sp>
      <p:sp>
        <p:nvSpPr>
          <p:cNvPr id="4" name="Title 3">
            <a:extLst>
              <a:ext uri="{FF2B5EF4-FFF2-40B4-BE49-F238E27FC236}">
                <a16:creationId xmlns:a16="http://schemas.microsoft.com/office/drawing/2014/main" id="{636F082C-92ED-45FF-8A5E-53BD077FE62B}"/>
              </a:ext>
            </a:extLst>
          </p:cNvPr>
          <p:cNvSpPr>
            <a:spLocks noGrp="1"/>
          </p:cNvSpPr>
          <p:nvPr>
            <p:ph type="ctrTitle"/>
          </p:nvPr>
        </p:nvSpPr>
        <p:spPr/>
        <p:txBody>
          <a:bodyPr/>
          <a:lstStyle/>
          <a:p>
            <a:pPr eaLnBrk="1" hangingPunct="1">
              <a:defRPr/>
            </a:pPr>
            <a:r>
              <a:rPr lang="en-US" dirty="0"/>
              <a:t>Affiliate Workforce Tracking System (AWTS) Update</a:t>
            </a:r>
            <a:endParaRPr dirty="0"/>
          </a:p>
        </p:txBody>
      </p:sp>
    </p:spTree>
    <p:extLst>
      <p:ext uri="{BB962C8B-B14F-4D97-AF65-F5344CB8AC3E}">
        <p14:creationId xmlns:p14="http://schemas.microsoft.com/office/powerpoint/2010/main" val="1537771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AF390F-2902-4CBD-B074-C7751EE383D2}"/>
              </a:ext>
            </a:extLst>
          </p:cNvPr>
          <p:cNvSpPr>
            <a:spLocks noGrp="1"/>
          </p:cNvSpPr>
          <p:nvPr>
            <p:ph idx="1"/>
          </p:nvPr>
        </p:nvSpPr>
        <p:spPr/>
        <p:txBody>
          <a:bodyPr/>
          <a:lstStyle/>
          <a:p>
            <a:pPr>
              <a:defRPr/>
            </a:pPr>
            <a:r>
              <a:rPr lang="en-US" dirty="0"/>
              <a:t>AWTS Overview …</a:t>
            </a:r>
          </a:p>
          <a:p>
            <a:pPr>
              <a:defRPr/>
            </a:pPr>
            <a:endParaRPr lang="en-US" dirty="0">
              <a:highlight>
                <a:srgbClr val="FFFF00"/>
              </a:highlight>
            </a:endParaRPr>
          </a:p>
          <a:p>
            <a:pPr>
              <a:defRPr/>
            </a:pPr>
            <a:endParaRPr lang="en-US" dirty="0">
              <a:highlight>
                <a:srgbClr val="FFFF00"/>
              </a:highlight>
            </a:endParaRPr>
          </a:p>
        </p:txBody>
      </p:sp>
      <p:sp>
        <p:nvSpPr>
          <p:cNvPr id="3" name="Title 2">
            <a:extLst>
              <a:ext uri="{FF2B5EF4-FFF2-40B4-BE49-F238E27FC236}">
                <a16:creationId xmlns:a16="http://schemas.microsoft.com/office/drawing/2014/main" id="{522D29F6-8E6A-4D99-8F21-B30F08918D69}"/>
              </a:ext>
            </a:extLst>
          </p:cNvPr>
          <p:cNvSpPr>
            <a:spLocks noGrp="1"/>
          </p:cNvSpPr>
          <p:nvPr>
            <p:ph type="title"/>
          </p:nvPr>
        </p:nvSpPr>
        <p:spPr/>
        <p:txBody>
          <a:bodyPr/>
          <a:lstStyle/>
          <a:p>
            <a:pPr>
              <a:defRPr/>
            </a:pPr>
            <a:r>
              <a:rPr sz="3200" dirty="0"/>
              <a:t>Affiliate Workforce Tracking System (AWTS)</a:t>
            </a:r>
          </a:p>
        </p:txBody>
      </p:sp>
      <p:sp>
        <p:nvSpPr>
          <p:cNvPr id="58372" name="Slide Number Placeholder 3">
            <a:extLst>
              <a:ext uri="{FF2B5EF4-FFF2-40B4-BE49-F238E27FC236}">
                <a16:creationId xmlns:a16="http://schemas.microsoft.com/office/drawing/2014/main" id="{04EB9919-23F7-41E2-BA4D-2381F333BE9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8184A6C-5E67-4865-9CC7-4BB09FEDB231}" type="slidenum">
              <a:rPr lang="en-US" altLang="en-US" smtClean="0">
                <a:solidFill>
                  <a:schemeClr val="bg1"/>
                </a:solidFill>
              </a:rPr>
              <a:pPr fontAlgn="base">
                <a:spcBef>
                  <a:spcPct val="0"/>
                </a:spcBef>
                <a:spcAft>
                  <a:spcPct val="0"/>
                </a:spcAft>
              </a:pPr>
              <a:t>41</a:t>
            </a:fld>
            <a:endParaRPr lang="en-US" altLang="en-US">
              <a:solidFill>
                <a:schemeClr val="bg1"/>
              </a:solidFill>
            </a:endParaRPr>
          </a:p>
        </p:txBody>
      </p:sp>
      <p:graphicFrame>
        <p:nvGraphicFramePr>
          <p:cNvPr id="4" name="Object 3">
            <a:extLst>
              <a:ext uri="{FF2B5EF4-FFF2-40B4-BE49-F238E27FC236}">
                <a16:creationId xmlns:a16="http://schemas.microsoft.com/office/drawing/2014/main" id="{F1C73719-F61A-4326-B1C3-5AEA89E6B549}"/>
              </a:ext>
            </a:extLst>
          </p:cNvPr>
          <p:cNvGraphicFramePr>
            <a:graphicFrameLocks noChangeAspect="1"/>
          </p:cNvGraphicFramePr>
          <p:nvPr>
            <p:extLst>
              <p:ext uri="{D42A27DB-BD31-4B8C-83A1-F6EECF244321}">
                <p14:modId xmlns:p14="http://schemas.microsoft.com/office/powerpoint/2010/main" val="3323584758"/>
              </p:ext>
            </p:extLst>
          </p:nvPr>
        </p:nvGraphicFramePr>
        <p:xfrm>
          <a:off x="5638800" y="2657475"/>
          <a:ext cx="914400" cy="771525"/>
        </p:xfrm>
        <a:graphic>
          <a:graphicData uri="http://schemas.openxmlformats.org/presentationml/2006/ole">
            <mc:AlternateContent xmlns:mc="http://schemas.openxmlformats.org/markup-compatibility/2006">
              <mc:Choice xmlns:v="urn:schemas-microsoft-com:vml" Requires="v">
                <p:oleObj spid="_x0000_s2050" name="Acrobat Document" showAsIcon="1" r:id="rId3" imgW="914400" imgH="771480" progId="Acrobat.Document.DC">
                  <p:embed/>
                </p:oleObj>
              </mc:Choice>
              <mc:Fallback>
                <p:oleObj name="Acrobat Document" showAsIcon="1" r:id="rId3" imgW="914400" imgH="771480" progId="Acrobat.Document.DC">
                  <p:embed/>
                  <p:pic>
                    <p:nvPicPr>
                      <p:cNvPr id="4" name="Object 3">
                        <a:extLst>
                          <a:ext uri="{FF2B5EF4-FFF2-40B4-BE49-F238E27FC236}">
                            <a16:creationId xmlns:a16="http://schemas.microsoft.com/office/drawing/2014/main" id="{F1C73719-F61A-4326-B1C3-5AEA89E6B549}"/>
                          </a:ext>
                        </a:extLst>
                      </p:cNvPr>
                      <p:cNvPicPr/>
                      <p:nvPr/>
                    </p:nvPicPr>
                    <p:blipFill>
                      <a:blip r:embed="rId4"/>
                      <a:stretch>
                        <a:fillRect/>
                      </a:stretch>
                    </p:blipFill>
                    <p:spPr>
                      <a:xfrm>
                        <a:off x="5638800" y="2657475"/>
                        <a:ext cx="914400" cy="771525"/>
                      </a:xfrm>
                      <a:prstGeom prst="rect">
                        <a:avLst/>
                      </a:prstGeom>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64604" y="5181600"/>
            <a:ext cx="6887634" cy="1371600"/>
          </a:xfrm>
        </p:spPr>
        <p:txBody>
          <a:bodyPr/>
          <a:lstStyle/>
          <a:p>
            <a:pPr algn="l"/>
            <a:r>
              <a:rPr lang="en-US" sz="2000" dirty="0">
                <a:solidFill>
                  <a:schemeClr val="bg1"/>
                </a:solidFill>
              </a:rPr>
              <a:t>George G. Capan</a:t>
            </a:r>
          </a:p>
          <a:p>
            <a:pPr algn="l"/>
            <a:r>
              <a:rPr lang="en-US" sz="2000" dirty="0">
                <a:solidFill>
                  <a:schemeClr val="bg1"/>
                </a:solidFill>
              </a:rPr>
              <a:t>Project Manager, Interior Business Center</a:t>
            </a:r>
          </a:p>
        </p:txBody>
      </p:sp>
      <p:sp>
        <p:nvSpPr>
          <p:cNvPr id="4" name="Title 3"/>
          <p:cNvSpPr>
            <a:spLocks noGrp="1"/>
          </p:cNvSpPr>
          <p:nvPr>
            <p:ph type="ctrTitle"/>
          </p:nvPr>
        </p:nvSpPr>
        <p:spPr/>
        <p:txBody>
          <a:bodyPr/>
          <a:lstStyle/>
          <a:p>
            <a:r>
              <a:rPr lang="en-US" dirty="0"/>
              <a:t>HRMS Security Updates</a:t>
            </a:r>
          </a:p>
        </p:txBody>
      </p:sp>
    </p:spTree>
    <p:extLst>
      <p:ext uri="{BB962C8B-B14F-4D97-AF65-F5344CB8AC3E}">
        <p14:creationId xmlns:p14="http://schemas.microsoft.com/office/powerpoint/2010/main" val="3107801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981200" y="1428781"/>
            <a:ext cx="8220074" cy="5210145"/>
          </a:xfrm>
          <a:custGeom>
            <a:avLst/>
            <a:gdLst>
              <a:gd name="connsiteX0" fmla="*/ 0 w 8229599"/>
              <a:gd name="connsiteY0" fmla="*/ 0 h 2330658"/>
              <a:gd name="connsiteX1" fmla="*/ 8229599 w 8229599"/>
              <a:gd name="connsiteY1" fmla="*/ 0 h 2330658"/>
              <a:gd name="connsiteX2" fmla="*/ 8229599 w 8229599"/>
              <a:gd name="connsiteY2" fmla="*/ 2330658 h 2330658"/>
              <a:gd name="connsiteX3" fmla="*/ 0 w 8229599"/>
              <a:gd name="connsiteY3" fmla="*/ 2330658 h 2330658"/>
              <a:gd name="connsiteX4" fmla="*/ 0 w 8229599"/>
              <a:gd name="connsiteY4" fmla="*/ 0 h 233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2330658">
                <a:moveTo>
                  <a:pt x="0" y="0"/>
                </a:moveTo>
                <a:lnTo>
                  <a:pt x="8229599" y="0"/>
                </a:lnTo>
                <a:lnTo>
                  <a:pt x="8229599" y="2330658"/>
                </a:lnTo>
                <a:lnTo>
                  <a:pt x="0" y="2330658"/>
                </a:lnTo>
                <a:lnTo>
                  <a:pt x="0" y="0"/>
                </a:lnTo>
                <a:close/>
              </a:path>
            </a:pathLst>
          </a:custGeom>
          <a:ln>
            <a:solidFill>
              <a:schemeClr val="tx2">
                <a:lumMod val="1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329184" rIns="182880" bIns="91440" numCol="1" spcCol="1270" anchor="t" anchorCtr="0">
            <a:noAutofit/>
          </a:bodyPr>
          <a:lstStyle/>
          <a:p>
            <a:pPr marL="512762" lvl="1" indent="-514350">
              <a:spcBef>
                <a:spcPts val="600"/>
              </a:spcBef>
              <a:buClr>
                <a:schemeClr val="accent2"/>
              </a:buClr>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461963" lvl="1" indent="-230188" defTabSz="666750">
              <a:spcAft>
                <a:spcPts val="300"/>
              </a:spcAft>
              <a:buClr>
                <a:schemeClr val="accent2"/>
              </a:buClr>
              <a:buFont typeface="Wingdings" pitchFamily="2" charset="2"/>
              <a:buChar char="§"/>
            </a:pPr>
            <a:endParaRPr lang="en-US" sz="1200" dirty="0">
              <a:solidFill>
                <a:schemeClr val="bg1"/>
              </a:solidFill>
              <a:latin typeface="Arial" panose="020B0604020202020204" pitchFamily="34" charset="0"/>
              <a:cs typeface="Arial" panose="020B0604020202020204" pitchFamily="34" charset="0"/>
            </a:endParaRPr>
          </a:p>
          <a:p>
            <a:pPr marL="342900" indent="-342900">
              <a:buClr>
                <a:schemeClr val="accent2"/>
              </a:buClr>
              <a:buFont typeface="Arial" panose="020B0604020202020204" pitchFamily="34" charset="0"/>
              <a:buChar char="•"/>
            </a:pPr>
            <a:r>
              <a:rPr lang="en-US" sz="2400" dirty="0"/>
              <a:t>DHS High-Value Asset System Audit</a:t>
            </a:r>
          </a:p>
          <a:p>
            <a:pPr marL="800100" lvl="1" indent="-342900">
              <a:buClr>
                <a:schemeClr val="accent2"/>
              </a:buClr>
              <a:buFont typeface="Arial" panose="020B0604020202020204" pitchFamily="34" charset="0"/>
              <a:buChar char="•"/>
            </a:pPr>
            <a:r>
              <a:rPr lang="en-US" sz="2400" dirty="0"/>
              <a:t>February 22 – 24, 2021</a:t>
            </a:r>
          </a:p>
          <a:p>
            <a:pPr>
              <a:buClr>
                <a:schemeClr val="accent2"/>
              </a:buClr>
            </a:pPr>
            <a:endParaRPr lang="en-US" sz="2400" dirty="0"/>
          </a:p>
          <a:p>
            <a:pPr marL="342900" indent="-342900">
              <a:buClr>
                <a:schemeClr val="accent2"/>
              </a:buClr>
              <a:buFont typeface="Arial" panose="020B0604020202020204" pitchFamily="34" charset="0"/>
              <a:buChar char="•"/>
            </a:pPr>
            <a:r>
              <a:rPr lang="en-US" sz="2400" dirty="0"/>
              <a:t>FY21 Annual Security Assessment</a:t>
            </a:r>
          </a:p>
          <a:p>
            <a:pPr marL="800100" lvl="1" indent="-342900">
              <a:buClr>
                <a:schemeClr val="accent2"/>
              </a:buClr>
              <a:buFont typeface="Arial" panose="020B0604020202020204" pitchFamily="34" charset="0"/>
              <a:buChar char="•"/>
            </a:pPr>
            <a:r>
              <a:rPr lang="en-US" sz="2400" dirty="0"/>
              <a:t>103 Controls to be Assessed</a:t>
            </a:r>
          </a:p>
          <a:p>
            <a:pPr marL="800100" lvl="1" indent="-342900">
              <a:buClr>
                <a:schemeClr val="accent2"/>
              </a:buClr>
              <a:buFont typeface="Arial" panose="020B0604020202020204" pitchFamily="34" charset="0"/>
              <a:buChar char="•"/>
            </a:pPr>
            <a:r>
              <a:rPr lang="en-US" sz="2400" dirty="0"/>
              <a:t>Commenced in March 2021</a:t>
            </a:r>
          </a:p>
          <a:p>
            <a:pPr marL="342900" indent="-342900">
              <a:buClr>
                <a:schemeClr val="accent2"/>
              </a:buClr>
              <a:buFont typeface="Arial" panose="020B0604020202020204" pitchFamily="34" charset="0"/>
              <a:buChar char="•"/>
            </a:pPr>
            <a:endParaRPr lang="en-US" sz="2400" dirty="0"/>
          </a:p>
          <a:p>
            <a:pPr marL="342900" indent="-342900">
              <a:buClr>
                <a:schemeClr val="accent2"/>
              </a:buClr>
              <a:buFont typeface="Arial" panose="020B0604020202020204" pitchFamily="34" charset="0"/>
              <a:buChar char="•"/>
            </a:pPr>
            <a:r>
              <a:rPr lang="en-US" sz="2400" dirty="0"/>
              <a:t>HRMS ATO In-Place</a:t>
            </a:r>
          </a:p>
          <a:p>
            <a:pPr marL="800100" lvl="1" indent="-342900">
              <a:buClr>
                <a:schemeClr val="accent2"/>
              </a:buClr>
              <a:buSzPct val="90000"/>
              <a:buFont typeface="Courier New" panose="02070309020205020404" pitchFamily="49" charset="0"/>
              <a:buChar char="o"/>
            </a:pPr>
            <a:r>
              <a:rPr lang="en-US" sz="2400" dirty="0"/>
              <a:t>ATO Memorandum signed September 5, 2019 </a:t>
            </a:r>
          </a:p>
          <a:p>
            <a:pPr marL="800100" lvl="1" indent="-342900">
              <a:buClr>
                <a:schemeClr val="accent2"/>
              </a:buClr>
              <a:buSzPct val="90000"/>
              <a:buFont typeface="Courier New" panose="02070309020205020404" pitchFamily="49" charset="0"/>
              <a:buChar char="o"/>
            </a:pPr>
            <a:r>
              <a:rPr lang="en-US" sz="2400" dirty="0"/>
              <a:t>5-year ATO</a:t>
            </a:r>
          </a:p>
          <a:p>
            <a:pPr marL="4763" indent="-230188" defTabSz="666750">
              <a:spcAft>
                <a:spcPts val="300"/>
              </a:spcAft>
              <a:buClr>
                <a:schemeClr val="accent2"/>
              </a:buClr>
              <a:buFont typeface="Wingdings" pitchFamily="2" charset="2"/>
              <a:buChar char="§"/>
            </a:pPr>
            <a:endParaRPr lang="en-US" sz="1500" u="sng" dirty="0">
              <a:solidFill>
                <a:schemeClr val="bg1"/>
              </a:solidFill>
              <a:latin typeface="Arial" panose="020B0604020202020204" pitchFamily="34" charset="0"/>
              <a:cs typeface="Arial" panose="020B0604020202020204" pitchFamily="34" charset="0"/>
            </a:endParaRPr>
          </a:p>
          <a:p>
            <a:pPr marL="4763" indent="-230188" defTabSz="666750">
              <a:spcAft>
                <a:spcPts val="300"/>
              </a:spcAft>
              <a:buClr>
                <a:schemeClr val="accent2"/>
              </a:buClr>
              <a:buFont typeface="Wingdings" pitchFamily="2" charset="2"/>
              <a:buChar char="§"/>
            </a:pPr>
            <a:endParaRPr lang="en-US" sz="1500" u="sng" dirty="0">
              <a:solidFill>
                <a:schemeClr val="bg1"/>
              </a:solidFill>
              <a:latin typeface="Arial" panose="020B0604020202020204" pitchFamily="34" charset="0"/>
              <a:cs typeface="Arial" panose="020B0604020202020204" pitchFamily="34" charset="0"/>
            </a:endParaRPr>
          </a:p>
          <a:p>
            <a:pPr marL="4763" indent="-230188" defTabSz="666750">
              <a:spcAft>
                <a:spcPts val="300"/>
              </a:spcAft>
              <a:buClr>
                <a:schemeClr val="accent2"/>
              </a:buClr>
              <a:buFont typeface="Wingdings" pitchFamily="2" charset="2"/>
              <a:buChar char="§"/>
            </a:pPr>
            <a:endParaRPr lang="en-US" sz="1500" u="sng" dirty="0">
              <a:solidFill>
                <a:schemeClr val="bg1"/>
              </a:solidFill>
              <a:latin typeface="Arial" panose="020B0604020202020204" pitchFamily="34" charset="0"/>
              <a:cs typeface="Arial" panose="020B0604020202020204" pitchFamily="34" charset="0"/>
            </a:endParaRPr>
          </a:p>
          <a:p>
            <a:pPr marL="4763" indent="-230188" defTabSz="666750">
              <a:spcAft>
                <a:spcPts val="300"/>
              </a:spcAft>
              <a:buClr>
                <a:schemeClr val="accent2"/>
              </a:buClr>
              <a:buFont typeface="Wingdings" pitchFamily="2" charset="2"/>
              <a:buChar char="§"/>
            </a:pPr>
            <a:endParaRPr lang="en-US" sz="1500" u="sng" dirty="0">
              <a:solidFill>
                <a:schemeClr val="bg1"/>
              </a:solidFill>
              <a:latin typeface="Arial" panose="020B0604020202020204" pitchFamily="34" charset="0"/>
              <a:cs typeface="Arial" panose="020B0604020202020204" pitchFamily="34" charset="0"/>
            </a:endParaRPr>
          </a:p>
          <a:p>
            <a:pPr marL="4763" indent="-230188" defTabSz="666750">
              <a:spcAft>
                <a:spcPts val="300"/>
              </a:spcAft>
              <a:buClr>
                <a:schemeClr val="accent2"/>
              </a:buClr>
              <a:buFont typeface="Wingdings" pitchFamily="2" charset="2"/>
              <a:buChar char="§"/>
            </a:pPr>
            <a:endParaRPr lang="en-US" sz="1500" u="sng" dirty="0">
              <a:solidFill>
                <a:schemeClr val="bg1"/>
              </a:solidFill>
              <a:latin typeface="Arial" panose="020B0604020202020204" pitchFamily="34" charset="0"/>
              <a:cs typeface="Arial" panose="020B0604020202020204" pitchFamily="34" charset="0"/>
            </a:endParaRPr>
          </a:p>
          <a:p>
            <a:pPr marL="231775" lvl="1" defTabSz="666750">
              <a:spcBef>
                <a:spcPct val="0"/>
              </a:spcBef>
              <a:spcAft>
                <a:spcPts val="300"/>
              </a:spcAft>
              <a:buClr>
                <a:schemeClr val="accent2"/>
              </a:buClr>
            </a:pPr>
            <a:endParaRPr lang="en-US" sz="1500"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105400" y="0"/>
            <a:ext cx="7086600" cy="762000"/>
          </a:xfrm>
        </p:spPr>
        <p:txBody>
          <a:bodyPr>
            <a:normAutofit fontScale="90000"/>
          </a:bodyPr>
          <a:lstStyle/>
          <a:p>
            <a:br>
              <a:rPr lang="en-US" dirty="0"/>
            </a:br>
            <a:r>
              <a:rPr lang="en-US" dirty="0"/>
              <a:t>WTTS/EODS</a:t>
            </a:r>
          </a:p>
        </p:txBody>
      </p:sp>
      <p:sp>
        <p:nvSpPr>
          <p:cNvPr id="4" name="Slide Number Placeholder 3"/>
          <p:cNvSpPr txBox="1">
            <a:spLocks noGrp="1"/>
          </p:cNvSpPr>
          <p:nvPr/>
        </p:nvSpPr>
        <p:spPr>
          <a:xfrm>
            <a:off x="1981200" y="6181725"/>
            <a:ext cx="609600" cy="457200"/>
          </a:xfrm>
          <a:prstGeom prst="rect">
            <a:avLst/>
          </a:prstGeom>
          <a:noFill/>
        </p:spPr>
        <p:txBody>
          <a:bodyPr lIns="0" tIns="0" rIns="0" bIns="0" anchor="ctr"/>
          <a:lstStyle/>
          <a:p>
            <a:pPr algn="ctr">
              <a:defRPr/>
            </a:pPr>
            <a:endParaRPr lang="en-US" sz="1600" dirty="0">
              <a:solidFill>
                <a:schemeClr val="tx1">
                  <a:lumMod val="65000"/>
                </a:schemeClr>
              </a:solidFill>
              <a:latin typeface="Arial" pitchFamily="34" charset="0"/>
              <a:cs typeface="Arial" pitchFamily="34" charset="0"/>
            </a:endParaRPr>
          </a:p>
        </p:txBody>
      </p:sp>
      <p:sp>
        <p:nvSpPr>
          <p:cNvPr id="13" name="Freeform 12"/>
          <p:cNvSpPr/>
          <p:nvPr/>
        </p:nvSpPr>
        <p:spPr>
          <a:xfrm>
            <a:off x="2895600" y="942944"/>
            <a:ext cx="5867400" cy="400110"/>
          </a:xfrm>
          <a:custGeom>
            <a:avLst/>
            <a:gdLst>
              <a:gd name="connsiteX0" fmla="*/ 0 w 6888496"/>
              <a:gd name="connsiteY0" fmla="*/ 82177 h 493054"/>
              <a:gd name="connsiteX1" fmla="*/ 24069 w 6888496"/>
              <a:gd name="connsiteY1" fmla="*/ 24069 h 493054"/>
              <a:gd name="connsiteX2" fmla="*/ 82177 w 6888496"/>
              <a:gd name="connsiteY2" fmla="*/ 0 h 493054"/>
              <a:gd name="connsiteX3" fmla="*/ 6806319 w 6888496"/>
              <a:gd name="connsiteY3" fmla="*/ 0 h 493054"/>
              <a:gd name="connsiteX4" fmla="*/ 6864427 w 6888496"/>
              <a:gd name="connsiteY4" fmla="*/ 24069 h 493054"/>
              <a:gd name="connsiteX5" fmla="*/ 6888496 w 6888496"/>
              <a:gd name="connsiteY5" fmla="*/ 82177 h 493054"/>
              <a:gd name="connsiteX6" fmla="*/ 6888496 w 6888496"/>
              <a:gd name="connsiteY6" fmla="*/ 410877 h 493054"/>
              <a:gd name="connsiteX7" fmla="*/ 6864427 w 6888496"/>
              <a:gd name="connsiteY7" fmla="*/ 468985 h 493054"/>
              <a:gd name="connsiteX8" fmla="*/ 6806319 w 6888496"/>
              <a:gd name="connsiteY8" fmla="*/ 493054 h 493054"/>
              <a:gd name="connsiteX9" fmla="*/ 82177 w 6888496"/>
              <a:gd name="connsiteY9" fmla="*/ 493054 h 493054"/>
              <a:gd name="connsiteX10" fmla="*/ 24069 w 6888496"/>
              <a:gd name="connsiteY10" fmla="*/ 468985 h 493054"/>
              <a:gd name="connsiteX11" fmla="*/ 0 w 6888496"/>
              <a:gd name="connsiteY11" fmla="*/ 410877 h 493054"/>
              <a:gd name="connsiteX12" fmla="*/ 0 w 6888496"/>
              <a:gd name="connsiteY12" fmla="*/ 82177 h 49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8496" h="493054">
                <a:moveTo>
                  <a:pt x="0" y="82177"/>
                </a:moveTo>
                <a:cubicBezTo>
                  <a:pt x="0" y="60382"/>
                  <a:pt x="8658" y="39480"/>
                  <a:pt x="24069" y="24069"/>
                </a:cubicBezTo>
                <a:cubicBezTo>
                  <a:pt x="39480" y="8658"/>
                  <a:pt x="60382" y="0"/>
                  <a:pt x="82177" y="0"/>
                </a:cubicBezTo>
                <a:lnTo>
                  <a:pt x="6806319" y="0"/>
                </a:lnTo>
                <a:cubicBezTo>
                  <a:pt x="6828114" y="0"/>
                  <a:pt x="6849016" y="8658"/>
                  <a:pt x="6864427" y="24069"/>
                </a:cubicBezTo>
                <a:cubicBezTo>
                  <a:pt x="6879838" y="39480"/>
                  <a:pt x="6888496" y="60382"/>
                  <a:pt x="6888496" y="82177"/>
                </a:cubicBezTo>
                <a:lnTo>
                  <a:pt x="6888496" y="410877"/>
                </a:lnTo>
                <a:cubicBezTo>
                  <a:pt x="6888496" y="432672"/>
                  <a:pt x="6879838" y="453574"/>
                  <a:pt x="6864427" y="468985"/>
                </a:cubicBezTo>
                <a:cubicBezTo>
                  <a:pt x="6849016" y="484396"/>
                  <a:pt x="6828114" y="493054"/>
                  <a:pt x="6806319" y="493054"/>
                </a:cubicBezTo>
                <a:lnTo>
                  <a:pt x="82177" y="493054"/>
                </a:lnTo>
                <a:cubicBezTo>
                  <a:pt x="60382" y="493054"/>
                  <a:pt x="39480" y="484396"/>
                  <a:pt x="24069" y="468985"/>
                </a:cubicBezTo>
                <a:cubicBezTo>
                  <a:pt x="8658" y="453574"/>
                  <a:pt x="0" y="432672"/>
                  <a:pt x="0" y="410877"/>
                </a:cubicBezTo>
                <a:lnTo>
                  <a:pt x="0" y="82177"/>
                </a:lnTo>
                <a:close/>
              </a:path>
            </a:pathLst>
          </a:custGeom>
          <a:solidFill>
            <a:schemeClr val="tx2">
              <a:lumMod val="10000"/>
            </a:schemeClr>
          </a:solidFill>
          <a:ln>
            <a:solidFill>
              <a:schemeClr val="tx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defTabSz="889000">
              <a:spcAft>
                <a:spcPts val="600"/>
              </a:spcAft>
            </a:pPr>
            <a:r>
              <a:rPr lang="en-US" sz="2000" b="1" dirty="0">
                <a:solidFill>
                  <a:schemeClr val="tx1"/>
                </a:solidFill>
                <a:latin typeface="Arial" panose="020B0604020202020204" pitchFamily="34" charset="0"/>
                <a:cs typeface="Arial" panose="020B0604020202020204" pitchFamily="34" charset="0"/>
              </a:rPr>
              <a:t>Security Updates</a:t>
            </a:r>
          </a:p>
        </p:txBody>
      </p:sp>
      <p:sp>
        <p:nvSpPr>
          <p:cNvPr id="2" name="Slide Number Placeholder 1">
            <a:extLst>
              <a:ext uri="{FF2B5EF4-FFF2-40B4-BE49-F238E27FC236}">
                <a16:creationId xmlns:a16="http://schemas.microsoft.com/office/drawing/2014/main" id="{CA07644D-B043-4700-8A46-96EFC0C7087A}"/>
              </a:ext>
            </a:extLst>
          </p:cNvPr>
          <p:cNvSpPr>
            <a:spLocks noGrp="1"/>
          </p:cNvSpPr>
          <p:nvPr>
            <p:ph type="sldNum" sz="quarter" idx="10"/>
          </p:nvPr>
        </p:nvSpPr>
        <p:spPr/>
        <p:txBody>
          <a:bodyPr/>
          <a:lstStyle/>
          <a:p>
            <a:fld id="{0F91EA64-A8B2-4949-AC69-0F0185E2D77E}" type="slidenum">
              <a:rPr lang="en-US" smtClean="0"/>
              <a:t>43</a:t>
            </a:fld>
            <a:endParaRPr lang="en-US" dirty="0"/>
          </a:p>
        </p:txBody>
      </p:sp>
    </p:spTree>
    <p:extLst>
      <p:ext uri="{BB962C8B-B14F-4D97-AF65-F5344CB8AC3E}">
        <p14:creationId xmlns:p14="http://schemas.microsoft.com/office/powerpoint/2010/main" val="3420596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2196860" y="1401463"/>
            <a:ext cx="8220074" cy="5210145"/>
          </a:xfrm>
          <a:custGeom>
            <a:avLst/>
            <a:gdLst>
              <a:gd name="connsiteX0" fmla="*/ 0 w 8229599"/>
              <a:gd name="connsiteY0" fmla="*/ 0 h 2330658"/>
              <a:gd name="connsiteX1" fmla="*/ 8229599 w 8229599"/>
              <a:gd name="connsiteY1" fmla="*/ 0 h 2330658"/>
              <a:gd name="connsiteX2" fmla="*/ 8229599 w 8229599"/>
              <a:gd name="connsiteY2" fmla="*/ 2330658 h 2330658"/>
              <a:gd name="connsiteX3" fmla="*/ 0 w 8229599"/>
              <a:gd name="connsiteY3" fmla="*/ 2330658 h 2330658"/>
              <a:gd name="connsiteX4" fmla="*/ 0 w 8229599"/>
              <a:gd name="connsiteY4" fmla="*/ 0 h 233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2330658">
                <a:moveTo>
                  <a:pt x="0" y="0"/>
                </a:moveTo>
                <a:lnTo>
                  <a:pt x="8229599" y="0"/>
                </a:lnTo>
                <a:lnTo>
                  <a:pt x="8229599" y="2330658"/>
                </a:lnTo>
                <a:lnTo>
                  <a:pt x="0" y="2330658"/>
                </a:lnTo>
                <a:lnTo>
                  <a:pt x="0" y="0"/>
                </a:lnTo>
                <a:close/>
              </a:path>
            </a:pathLst>
          </a:custGeom>
          <a:ln>
            <a:solidFill>
              <a:schemeClr val="tx2">
                <a:lumMod val="1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329184" rIns="182880" bIns="91440" numCol="1" spcCol="1270" anchor="t" anchorCtr="0">
            <a:noAutofit/>
          </a:bodyPr>
          <a:lstStyle/>
          <a:p>
            <a:pPr marL="512762" lvl="1" indent="-514350">
              <a:spcBef>
                <a:spcPts val="600"/>
              </a:spcBef>
              <a:buClr>
                <a:schemeClr val="accent2"/>
              </a:buClr>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461963" lvl="1" indent="-230188" defTabSz="666750">
              <a:spcAft>
                <a:spcPts val="300"/>
              </a:spcAft>
              <a:buClr>
                <a:schemeClr val="accent2"/>
              </a:buClr>
              <a:buFont typeface="Wingdings" pitchFamily="2" charset="2"/>
              <a:buChar char="§"/>
            </a:pPr>
            <a:endParaRPr lang="en-US" sz="1200" dirty="0">
              <a:solidFill>
                <a:schemeClr val="bg1"/>
              </a:solidFill>
              <a:latin typeface="Arial" panose="020B0604020202020204" pitchFamily="34" charset="0"/>
              <a:cs typeface="Arial" panose="020B0604020202020204" pitchFamily="34" charset="0"/>
            </a:endParaRPr>
          </a:p>
          <a:p>
            <a:pPr marL="342900" indent="-342900">
              <a:buClr>
                <a:schemeClr val="accent2"/>
              </a:buClr>
              <a:buFont typeface="Arial" panose="020B0604020202020204" pitchFamily="34" charset="0"/>
              <a:buChar char="•"/>
            </a:pPr>
            <a:r>
              <a:rPr lang="en-US" sz="2400" dirty="0"/>
              <a:t>OCIO Continuous Monitoring and Security Updates</a:t>
            </a:r>
          </a:p>
          <a:p>
            <a:pPr marL="342900" indent="-342900">
              <a:buClr>
                <a:schemeClr val="accent2"/>
              </a:buClr>
              <a:buFont typeface="Arial" panose="020B0604020202020204" pitchFamily="34" charset="0"/>
              <a:buChar char="•"/>
            </a:pPr>
            <a:endParaRPr lang="en-US" sz="2400" dirty="0"/>
          </a:p>
          <a:p>
            <a:pPr marL="342900" indent="-342900">
              <a:buClr>
                <a:schemeClr val="accent2"/>
              </a:buClr>
              <a:buFont typeface="Arial" panose="020B0604020202020204" pitchFamily="34" charset="0"/>
              <a:buChar char="•"/>
            </a:pPr>
            <a:r>
              <a:rPr lang="en-US" sz="2400" dirty="0"/>
              <a:t>DHS High-Value Asset</a:t>
            </a:r>
          </a:p>
          <a:p>
            <a:pPr marL="800100" lvl="1" indent="-342900">
              <a:buClr>
                <a:schemeClr val="accent2"/>
              </a:buClr>
              <a:buFont typeface="Arial" panose="020B0604020202020204" pitchFamily="34" charset="0"/>
              <a:buChar char="•"/>
            </a:pPr>
            <a:r>
              <a:rPr lang="en-US" sz="2400" dirty="0"/>
              <a:t>Monthly Scanning</a:t>
            </a:r>
          </a:p>
          <a:p>
            <a:pPr marL="800100" lvl="1" indent="-342900">
              <a:buClr>
                <a:schemeClr val="accent2"/>
              </a:buClr>
              <a:buFont typeface="Arial" panose="020B0604020202020204" pitchFamily="34" charset="0"/>
              <a:buChar char="•"/>
            </a:pPr>
            <a:r>
              <a:rPr lang="en-US" sz="2400" dirty="0"/>
              <a:t>Quarterly Data Calls</a:t>
            </a:r>
          </a:p>
          <a:p>
            <a:pPr marL="800100" lvl="1" indent="-342900">
              <a:buClr>
                <a:schemeClr val="accent2"/>
              </a:buClr>
              <a:buFont typeface="Arial" panose="020B0604020202020204" pitchFamily="34" charset="0"/>
              <a:buChar char="•"/>
            </a:pPr>
            <a:r>
              <a:rPr lang="en-US" sz="2400" dirty="0"/>
              <a:t>DHS Reclassification Discussion</a:t>
            </a:r>
          </a:p>
          <a:p>
            <a:pPr marL="800100" lvl="1" indent="-342900">
              <a:buClr>
                <a:schemeClr val="accent2"/>
              </a:buClr>
              <a:buFont typeface="Arial" panose="020B0604020202020204" pitchFamily="34" charset="0"/>
              <a:buChar char="•"/>
            </a:pPr>
            <a:endParaRPr lang="en-US" sz="2400" dirty="0"/>
          </a:p>
          <a:p>
            <a:pPr marL="342900" indent="-342900">
              <a:buClr>
                <a:schemeClr val="accent2"/>
              </a:buClr>
              <a:buFont typeface="Arial" panose="020B0604020202020204" pitchFamily="34" charset="0"/>
              <a:buChar char="•"/>
            </a:pPr>
            <a:r>
              <a:rPr lang="en-US" sz="2400" dirty="0"/>
              <a:t>MGS </a:t>
            </a:r>
            <a:r>
              <a:rPr lang="en-US" sz="2400"/>
              <a:t>FedRAMP Memorandum</a:t>
            </a:r>
            <a:endParaRPr lang="en-US" sz="2400" dirty="0"/>
          </a:p>
          <a:p>
            <a:pPr marL="800100" lvl="1" indent="-342900">
              <a:buClr>
                <a:schemeClr val="accent2"/>
              </a:buClr>
              <a:buFont typeface="Arial" panose="020B0604020202020204" pitchFamily="34" charset="0"/>
              <a:buChar char="•"/>
            </a:pPr>
            <a:r>
              <a:rPr lang="en-US" sz="2400" dirty="0"/>
              <a:t>Anticipated by August 2021</a:t>
            </a:r>
          </a:p>
          <a:p>
            <a:pPr marL="800100" lvl="1" indent="-342900">
              <a:buClr>
                <a:schemeClr val="accent2"/>
              </a:buClr>
              <a:buFont typeface="Arial" panose="020B0604020202020204" pitchFamily="34" charset="0"/>
              <a:buChar char="•"/>
            </a:pPr>
            <a:r>
              <a:rPr lang="en-US" sz="2400" dirty="0"/>
              <a:t>Agency ATOs are required</a:t>
            </a:r>
          </a:p>
          <a:p>
            <a:pPr marL="800100" lvl="1" indent="-342900">
              <a:buClr>
                <a:schemeClr val="accent2"/>
              </a:buClr>
              <a:buFont typeface="Arial" panose="020B0604020202020204" pitchFamily="34" charset="0"/>
              <a:buChar char="•"/>
            </a:pPr>
            <a:r>
              <a:rPr lang="en-US" sz="2400" dirty="0"/>
              <a:t>IBC will not Govern or Enforce.</a:t>
            </a:r>
          </a:p>
          <a:p>
            <a:pPr defTabSz="666750">
              <a:spcAft>
                <a:spcPts val="300"/>
              </a:spcAft>
              <a:buClr>
                <a:schemeClr val="accent2"/>
              </a:buClr>
            </a:pPr>
            <a:endParaRPr lang="en-US" sz="1500" u="sng" dirty="0">
              <a:solidFill>
                <a:schemeClr val="bg1"/>
              </a:solidFill>
              <a:latin typeface="Arial" panose="020B0604020202020204" pitchFamily="34" charset="0"/>
              <a:cs typeface="Arial" panose="020B0604020202020204" pitchFamily="34" charset="0"/>
            </a:endParaRPr>
          </a:p>
          <a:p>
            <a:pPr marL="231775" lvl="1" defTabSz="666750">
              <a:spcBef>
                <a:spcPct val="0"/>
              </a:spcBef>
              <a:spcAft>
                <a:spcPts val="300"/>
              </a:spcAft>
              <a:buClr>
                <a:schemeClr val="accent2"/>
              </a:buClr>
            </a:pPr>
            <a:endParaRPr lang="en-US" sz="1500" dirty="0">
              <a:solidFill>
                <a:schemeClr val="bg1"/>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105400" y="0"/>
            <a:ext cx="7086600" cy="762000"/>
          </a:xfrm>
        </p:spPr>
        <p:txBody>
          <a:bodyPr>
            <a:normAutofit fontScale="90000"/>
          </a:bodyPr>
          <a:lstStyle/>
          <a:p>
            <a:br>
              <a:rPr lang="en-US" dirty="0"/>
            </a:br>
            <a:r>
              <a:rPr lang="en-US" dirty="0"/>
              <a:t>WTTS/EODS</a:t>
            </a:r>
          </a:p>
        </p:txBody>
      </p:sp>
      <p:sp>
        <p:nvSpPr>
          <p:cNvPr id="4" name="Slide Number Placeholder 3"/>
          <p:cNvSpPr txBox="1">
            <a:spLocks noGrp="1"/>
          </p:cNvSpPr>
          <p:nvPr/>
        </p:nvSpPr>
        <p:spPr>
          <a:xfrm>
            <a:off x="1981200" y="6181725"/>
            <a:ext cx="609600" cy="457200"/>
          </a:xfrm>
          <a:prstGeom prst="rect">
            <a:avLst/>
          </a:prstGeom>
          <a:noFill/>
        </p:spPr>
        <p:txBody>
          <a:bodyPr lIns="0" tIns="0" rIns="0" bIns="0" anchor="ctr"/>
          <a:lstStyle/>
          <a:p>
            <a:pPr algn="ctr">
              <a:defRPr/>
            </a:pPr>
            <a:endParaRPr lang="en-US" sz="1600" dirty="0">
              <a:solidFill>
                <a:schemeClr val="tx1">
                  <a:lumMod val="65000"/>
                </a:schemeClr>
              </a:solidFill>
              <a:latin typeface="Arial" pitchFamily="34" charset="0"/>
              <a:cs typeface="Arial" pitchFamily="34" charset="0"/>
            </a:endParaRPr>
          </a:p>
        </p:txBody>
      </p:sp>
      <p:sp>
        <p:nvSpPr>
          <p:cNvPr id="13" name="Freeform 12"/>
          <p:cNvSpPr/>
          <p:nvPr/>
        </p:nvSpPr>
        <p:spPr>
          <a:xfrm>
            <a:off x="2895600" y="942944"/>
            <a:ext cx="5867400" cy="400110"/>
          </a:xfrm>
          <a:custGeom>
            <a:avLst/>
            <a:gdLst>
              <a:gd name="connsiteX0" fmla="*/ 0 w 6888496"/>
              <a:gd name="connsiteY0" fmla="*/ 82177 h 493054"/>
              <a:gd name="connsiteX1" fmla="*/ 24069 w 6888496"/>
              <a:gd name="connsiteY1" fmla="*/ 24069 h 493054"/>
              <a:gd name="connsiteX2" fmla="*/ 82177 w 6888496"/>
              <a:gd name="connsiteY2" fmla="*/ 0 h 493054"/>
              <a:gd name="connsiteX3" fmla="*/ 6806319 w 6888496"/>
              <a:gd name="connsiteY3" fmla="*/ 0 h 493054"/>
              <a:gd name="connsiteX4" fmla="*/ 6864427 w 6888496"/>
              <a:gd name="connsiteY4" fmla="*/ 24069 h 493054"/>
              <a:gd name="connsiteX5" fmla="*/ 6888496 w 6888496"/>
              <a:gd name="connsiteY5" fmla="*/ 82177 h 493054"/>
              <a:gd name="connsiteX6" fmla="*/ 6888496 w 6888496"/>
              <a:gd name="connsiteY6" fmla="*/ 410877 h 493054"/>
              <a:gd name="connsiteX7" fmla="*/ 6864427 w 6888496"/>
              <a:gd name="connsiteY7" fmla="*/ 468985 h 493054"/>
              <a:gd name="connsiteX8" fmla="*/ 6806319 w 6888496"/>
              <a:gd name="connsiteY8" fmla="*/ 493054 h 493054"/>
              <a:gd name="connsiteX9" fmla="*/ 82177 w 6888496"/>
              <a:gd name="connsiteY9" fmla="*/ 493054 h 493054"/>
              <a:gd name="connsiteX10" fmla="*/ 24069 w 6888496"/>
              <a:gd name="connsiteY10" fmla="*/ 468985 h 493054"/>
              <a:gd name="connsiteX11" fmla="*/ 0 w 6888496"/>
              <a:gd name="connsiteY11" fmla="*/ 410877 h 493054"/>
              <a:gd name="connsiteX12" fmla="*/ 0 w 6888496"/>
              <a:gd name="connsiteY12" fmla="*/ 82177 h 49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8496" h="493054">
                <a:moveTo>
                  <a:pt x="0" y="82177"/>
                </a:moveTo>
                <a:cubicBezTo>
                  <a:pt x="0" y="60382"/>
                  <a:pt x="8658" y="39480"/>
                  <a:pt x="24069" y="24069"/>
                </a:cubicBezTo>
                <a:cubicBezTo>
                  <a:pt x="39480" y="8658"/>
                  <a:pt x="60382" y="0"/>
                  <a:pt x="82177" y="0"/>
                </a:cubicBezTo>
                <a:lnTo>
                  <a:pt x="6806319" y="0"/>
                </a:lnTo>
                <a:cubicBezTo>
                  <a:pt x="6828114" y="0"/>
                  <a:pt x="6849016" y="8658"/>
                  <a:pt x="6864427" y="24069"/>
                </a:cubicBezTo>
                <a:cubicBezTo>
                  <a:pt x="6879838" y="39480"/>
                  <a:pt x="6888496" y="60382"/>
                  <a:pt x="6888496" y="82177"/>
                </a:cubicBezTo>
                <a:lnTo>
                  <a:pt x="6888496" y="410877"/>
                </a:lnTo>
                <a:cubicBezTo>
                  <a:pt x="6888496" y="432672"/>
                  <a:pt x="6879838" y="453574"/>
                  <a:pt x="6864427" y="468985"/>
                </a:cubicBezTo>
                <a:cubicBezTo>
                  <a:pt x="6849016" y="484396"/>
                  <a:pt x="6828114" y="493054"/>
                  <a:pt x="6806319" y="493054"/>
                </a:cubicBezTo>
                <a:lnTo>
                  <a:pt x="82177" y="493054"/>
                </a:lnTo>
                <a:cubicBezTo>
                  <a:pt x="60382" y="493054"/>
                  <a:pt x="39480" y="484396"/>
                  <a:pt x="24069" y="468985"/>
                </a:cubicBezTo>
                <a:cubicBezTo>
                  <a:pt x="8658" y="453574"/>
                  <a:pt x="0" y="432672"/>
                  <a:pt x="0" y="410877"/>
                </a:cubicBezTo>
                <a:lnTo>
                  <a:pt x="0" y="82177"/>
                </a:lnTo>
                <a:close/>
              </a:path>
            </a:pathLst>
          </a:custGeom>
          <a:solidFill>
            <a:schemeClr val="tx2">
              <a:lumMod val="10000"/>
            </a:schemeClr>
          </a:solidFill>
          <a:ln>
            <a:solidFill>
              <a:schemeClr val="tx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defTabSz="889000">
              <a:spcAft>
                <a:spcPts val="600"/>
              </a:spcAft>
            </a:pPr>
            <a:r>
              <a:rPr lang="en-US" sz="2000" b="1" dirty="0">
                <a:solidFill>
                  <a:schemeClr val="tx1"/>
                </a:solidFill>
                <a:latin typeface="Arial" panose="020B0604020202020204" pitchFamily="34" charset="0"/>
                <a:cs typeface="Arial" panose="020B0604020202020204" pitchFamily="34" charset="0"/>
              </a:rPr>
              <a:t>Security Updates</a:t>
            </a:r>
          </a:p>
        </p:txBody>
      </p:sp>
      <p:sp>
        <p:nvSpPr>
          <p:cNvPr id="2" name="Slide Number Placeholder 1">
            <a:extLst>
              <a:ext uri="{FF2B5EF4-FFF2-40B4-BE49-F238E27FC236}">
                <a16:creationId xmlns:a16="http://schemas.microsoft.com/office/drawing/2014/main" id="{CA07644D-B043-4700-8A46-96EFC0C7087A}"/>
              </a:ext>
            </a:extLst>
          </p:cNvPr>
          <p:cNvSpPr>
            <a:spLocks noGrp="1"/>
          </p:cNvSpPr>
          <p:nvPr>
            <p:ph type="sldNum" sz="quarter" idx="10"/>
          </p:nvPr>
        </p:nvSpPr>
        <p:spPr/>
        <p:txBody>
          <a:bodyPr/>
          <a:lstStyle/>
          <a:p>
            <a:fld id="{0F91EA64-A8B2-4949-AC69-0F0185E2D77E}" type="slidenum">
              <a:rPr lang="en-US" smtClean="0"/>
              <a:t>44</a:t>
            </a:fld>
            <a:endParaRPr lang="en-US" dirty="0"/>
          </a:p>
        </p:txBody>
      </p:sp>
    </p:spTree>
    <p:extLst>
      <p:ext uri="{BB962C8B-B14F-4D97-AF65-F5344CB8AC3E}">
        <p14:creationId xmlns:p14="http://schemas.microsoft.com/office/powerpoint/2010/main" val="3543857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209800"/>
            <a:ext cx="8485188" cy="1362075"/>
          </a:xfrm>
        </p:spPr>
        <p:txBody>
          <a:bodyPr vert="horz" wrap="square" lIns="91440" tIns="45720" rIns="91440" bIns="45720" numCol="1" anchor="t" anchorCtr="0" compatLnSpc="1">
            <a:prstTxWarp prst="textNoShape">
              <a:avLst/>
            </a:prstTxWarp>
            <a:normAutofit fontScale="90000"/>
          </a:bodyPr>
          <a:lstStyle/>
          <a:p>
            <a:pPr algn="ctr"/>
            <a:r>
              <a:rPr sz="4600" dirty="0">
                <a:ln>
                  <a:noFill/>
                </a:ln>
                <a:effectLst/>
                <a:latin typeface="Arial" charset="0"/>
                <a:cs typeface="Arial" charset="0"/>
              </a:rPr>
              <a:t>Questions</a:t>
            </a:r>
            <a:r>
              <a:rPr lang="en-US" sz="4600" dirty="0">
                <a:ln>
                  <a:noFill/>
                </a:ln>
                <a:effectLst/>
                <a:latin typeface="Arial" charset="0"/>
                <a:cs typeface="Arial" charset="0"/>
              </a:rPr>
              <a:t> ?</a:t>
            </a:r>
            <a:br>
              <a:rPr lang="en-US" sz="4600" dirty="0">
                <a:ln>
                  <a:noFill/>
                </a:ln>
                <a:effectLst/>
                <a:latin typeface="Arial" charset="0"/>
                <a:cs typeface="Arial" charset="0"/>
              </a:rPr>
            </a:br>
            <a:br>
              <a:rPr lang="en-US" sz="4600" dirty="0">
                <a:ln>
                  <a:noFill/>
                </a:ln>
                <a:effectLst/>
                <a:latin typeface="Arial" charset="0"/>
                <a:cs typeface="Arial" charset="0"/>
              </a:rPr>
            </a:br>
            <a:br>
              <a:rPr lang="en-US" sz="4600" dirty="0">
                <a:ln>
                  <a:noFill/>
                </a:ln>
                <a:effectLst/>
                <a:latin typeface="Arial" charset="0"/>
                <a:cs typeface="Arial" charset="0"/>
              </a:rPr>
            </a:br>
            <a:endParaRPr sz="4600" dirty="0">
              <a:ln>
                <a:noFill/>
              </a:ln>
              <a:effectLst/>
              <a:latin typeface="Arial" charset="0"/>
              <a:cs typeface="Arial" charset="0"/>
            </a:endParaRPr>
          </a:p>
        </p:txBody>
      </p:sp>
      <p:pic>
        <p:nvPicPr>
          <p:cNvPr id="5" name="Picture 4" descr="C:\Users\Lschievelbein\AppData\Local\Microsoft\Windows\Temporary Internet Files\Content.IE5\TJ17C4T8\thankyou[1].jpg">
            <a:extLst>
              <a:ext uri="{FF2B5EF4-FFF2-40B4-BE49-F238E27FC236}">
                <a16:creationId xmlns:a16="http://schemas.microsoft.com/office/drawing/2014/main" id="{3D6236AB-E241-4A8B-B8CC-1252F29ABD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77445"/>
            <a:ext cx="1569720" cy="1447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EAD76BF-BFC0-4D66-9474-0260F46D03D4}"/>
              </a:ext>
            </a:extLst>
          </p:cNvPr>
          <p:cNvSpPr>
            <a:spLocks noGrp="1"/>
          </p:cNvSpPr>
          <p:nvPr>
            <p:ph type="sldNum" sz="quarter" idx="10"/>
          </p:nvPr>
        </p:nvSpPr>
        <p:spPr/>
        <p:txBody>
          <a:bodyPr/>
          <a:lstStyle/>
          <a:p>
            <a:fld id="{0F91EA64-A8B2-4949-AC69-0F0185E2D77E}" type="slidenum">
              <a:rPr lang="en-US" smtClean="0"/>
              <a:t>45</a:t>
            </a:fld>
            <a:endParaRPr lang="en-US" dirty="0"/>
          </a:p>
        </p:txBody>
      </p:sp>
    </p:spTree>
    <p:extLst>
      <p:ext uri="{BB962C8B-B14F-4D97-AF65-F5344CB8AC3E}">
        <p14:creationId xmlns:p14="http://schemas.microsoft.com/office/powerpoint/2010/main" val="1312366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5832FB-D012-4769-A269-1AAC1542A6D9}"/>
              </a:ext>
            </a:extLst>
          </p:cNvPr>
          <p:cNvSpPr>
            <a:spLocks noGrp="1"/>
          </p:cNvSpPr>
          <p:nvPr>
            <p:ph type="ctrTitle"/>
          </p:nvPr>
        </p:nvSpPr>
        <p:spPr/>
        <p:txBody>
          <a:bodyPr/>
          <a:lstStyle/>
          <a:p>
            <a:pPr>
              <a:spcBef>
                <a:spcPts val="0"/>
              </a:spcBef>
              <a:defRPr/>
            </a:pPr>
            <a:br>
              <a:rPr>
                <a:solidFill>
                  <a:srgbClr val="000000"/>
                </a:solidFill>
                <a:latin typeface="+mj-lt"/>
                <a:cs typeface="Courier New" pitchFamily="49" charset="0"/>
              </a:rPr>
            </a:br>
            <a:r>
              <a:rPr>
                <a:solidFill>
                  <a:srgbClr val="000000"/>
                </a:solidFill>
                <a:latin typeface="+mj-lt"/>
                <a:cs typeface="Courier New" pitchFamily="49" charset="0"/>
              </a:rPr>
              <a:t>WTTS Customer Forum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7618F9-7586-4FAF-847D-DB0F9F508DDC}"/>
              </a:ext>
            </a:extLst>
          </p:cNvPr>
          <p:cNvSpPr>
            <a:spLocks noGrp="1"/>
          </p:cNvSpPr>
          <p:nvPr>
            <p:ph idx="1"/>
          </p:nvPr>
        </p:nvSpPr>
        <p:spPr>
          <a:xfrm>
            <a:off x="1450975" y="668338"/>
            <a:ext cx="10363200" cy="5808662"/>
          </a:xfrm>
        </p:spPr>
        <p:txBody>
          <a:bodyPr/>
          <a:lstStyle/>
          <a:p>
            <a:pPr marL="0" indent="0" eaLnBrk="1" hangingPunct="1">
              <a:buClrTx/>
              <a:buFont typeface="Wingdings 2" panose="05020102010507070707" pitchFamily="18" charset="2"/>
              <a:buNone/>
              <a:defRPr/>
            </a:pPr>
            <a:endParaRPr lang="en-US" sz="1600" b="0" dirty="0"/>
          </a:p>
          <a:p>
            <a:pPr lvl="0"/>
            <a:r>
              <a:rPr lang="en-US" sz="2400" dirty="0"/>
              <a:t>Changes in FEHB – BAL 21-202</a:t>
            </a:r>
          </a:p>
          <a:p>
            <a:pPr lvl="1"/>
            <a:r>
              <a:rPr lang="en-US" sz="2000" dirty="0"/>
              <a:t>Benefits Administration Letter 21-202 Family Member Eligibility Verification for Federal Employees Health Benefits Program Coverage requires and provides a process for employing offices to verify the eligibility of family members added to an employee’s enrollment during the initial opportunity to enroll and for relevant qualifying life events.  The guidance includes sample letters and the documentation requirements for determining family member eligibility.</a:t>
            </a:r>
          </a:p>
          <a:p>
            <a:pPr lvl="2"/>
            <a:r>
              <a:rPr lang="en-US" sz="1600" dirty="0"/>
              <a:t>For questions, contact your Agency’s Headquarters Benefits Officer. Please go to </a:t>
            </a:r>
            <a:r>
              <a:rPr lang="en-US" sz="1600" u="sng" dirty="0">
                <a:hlinkClick r:id="rId2" tooltip="Original URL: http://apps.opm.gov/abo/. Click or tap if you trust this link."/>
              </a:rPr>
              <a:t>http://apps.opm.gov/abo/</a:t>
            </a:r>
            <a:r>
              <a:rPr lang="en-US" sz="1600" dirty="0"/>
              <a:t> for a list of agencies and their Headquarters Benefits Officer</a:t>
            </a:r>
          </a:p>
          <a:p>
            <a:pPr lvl="1"/>
            <a:r>
              <a:rPr lang="en-US" sz="1600" dirty="0"/>
              <a:t>WTTS Team has received inquires:</a:t>
            </a:r>
          </a:p>
          <a:p>
            <a:pPr lvl="2"/>
            <a:r>
              <a:rPr lang="en-US" sz="1600" dirty="0"/>
              <a:t>As to whether the actual SF-2809 form would be modified in some form or fashion to handle</a:t>
            </a:r>
          </a:p>
          <a:p>
            <a:pPr lvl="2"/>
            <a:r>
              <a:rPr lang="en-US" sz="1600" dirty="0"/>
              <a:t>Whether WTTS/EODS would be modified to allow a new hire to upload required verification documentation with the SF-2809</a:t>
            </a:r>
          </a:p>
          <a:p>
            <a:pPr lvl="2"/>
            <a:r>
              <a:rPr lang="en-US" sz="1600" dirty="0"/>
              <a:t>Whether WTTS/EODS will allow capturing the details of the verification documents that were inspected (document type, date document was issued, name of the issuing authority, etc.), but not collect the actual documents.]</a:t>
            </a:r>
          </a:p>
          <a:p>
            <a:pPr lvl="1"/>
            <a:r>
              <a:rPr lang="en-US" sz="1600" dirty="0"/>
              <a:t>User group consensus to one unified solution</a:t>
            </a:r>
          </a:p>
        </p:txBody>
      </p:sp>
      <p:sp>
        <p:nvSpPr>
          <p:cNvPr id="3" name="Title 2">
            <a:extLst>
              <a:ext uri="{FF2B5EF4-FFF2-40B4-BE49-F238E27FC236}">
                <a16:creationId xmlns:a16="http://schemas.microsoft.com/office/drawing/2014/main" id="{670511A7-40DB-4837-8E24-E71904AAEE9C}"/>
              </a:ext>
            </a:extLst>
          </p:cNvPr>
          <p:cNvSpPr>
            <a:spLocks noGrp="1"/>
          </p:cNvSpPr>
          <p:nvPr>
            <p:ph type="title"/>
          </p:nvPr>
        </p:nvSpPr>
        <p:spPr>
          <a:xfrm>
            <a:off x="1331586" y="-56498"/>
            <a:ext cx="10439400" cy="762000"/>
          </a:xfrm>
        </p:spPr>
        <p:txBody>
          <a:bodyPr/>
          <a:lstStyle/>
          <a:p>
            <a:pPr eaLnBrk="1" hangingPunct="1">
              <a:defRPr/>
            </a:pPr>
            <a:r>
              <a:t>Customer Forum Topics</a:t>
            </a:r>
          </a:p>
        </p:txBody>
      </p:sp>
      <p:sp>
        <p:nvSpPr>
          <p:cNvPr id="61444" name="Slide Number Placeholder 3">
            <a:extLst>
              <a:ext uri="{FF2B5EF4-FFF2-40B4-BE49-F238E27FC236}">
                <a16:creationId xmlns:a16="http://schemas.microsoft.com/office/drawing/2014/main" id="{74328053-EFF8-410A-8696-F012513E93A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FD56B11-B4F7-4684-9BF6-17FEBCDAB966}" type="slidenum">
              <a:rPr lang="en-US" altLang="en-US" smtClean="0">
                <a:solidFill>
                  <a:schemeClr val="bg1"/>
                </a:solidFill>
              </a:rPr>
              <a:pPr fontAlgn="base">
                <a:spcBef>
                  <a:spcPct val="0"/>
                </a:spcBef>
                <a:spcAft>
                  <a:spcPct val="0"/>
                </a:spcAft>
              </a:pPr>
              <a:t>47</a:t>
            </a:fld>
            <a:endParaRPr lang="en-US" altLang="en-US">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74D2-4B08-4482-A34B-40AA9E5B5C6F}"/>
              </a:ext>
            </a:extLst>
          </p:cNvPr>
          <p:cNvSpPr>
            <a:spLocks noGrp="1"/>
          </p:cNvSpPr>
          <p:nvPr>
            <p:ph type="title" idx="4294967295"/>
          </p:nvPr>
        </p:nvSpPr>
        <p:spPr>
          <a:xfrm>
            <a:off x="2133600" y="2209800"/>
            <a:ext cx="8485188" cy="1362075"/>
          </a:xfrm>
        </p:spPr>
        <p:txBody>
          <a:bodyPr wrap="square" lIns="91440" tIns="45720" rIns="91440" bIns="45720" numCol="1" anchor="t" compatLnSpc="1">
            <a:prstTxWarp prst="textNoShape">
              <a:avLst/>
            </a:prstTxWarp>
            <a:normAutofit fontScale="90000"/>
          </a:bodyPr>
          <a:lstStyle/>
          <a:p>
            <a:pPr algn="ctr" eaLnBrk="1" hangingPunct="1">
              <a:defRPr/>
            </a:pPr>
            <a:r>
              <a:rPr sz="4600">
                <a:ln>
                  <a:noFill/>
                </a:ln>
                <a:effectLst/>
                <a:latin typeface="Arial" charset="0"/>
                <a:cs typeface="Arial" charset="0"/>
              </a:rPr>
              <a:t>Questions ?</a:t>
            </a:r>
            <a:br>
              <a:rPr sz="4600">
                <a:ln>
                  <a:noFill/>
                </a:ln>
                <a:effectLst/>
                <a:latin typeface="Arial" charset="0"/>
                <a:cs typeface="Arial" charset="0"/>
              </a:rPr>
            </a:br>
            <a:br>
              <a:rPr sz="4600">
                <a:ln>
                  <a:noFill/>
                </a:ln>
                <a:effectLst/>
                <a:latin typeface="Arial" charset="0"/>
                <a:cs typeface="Arial" charset="0"/>
              </a:rPr>
            </a:br>
            <a:br>
              <a:rPr sz="4600">
                <a:ln>
                  <a:noFill/>
                </a:ln>
                <a:effectLst/>
                <a:latin typeface="Arial" charset="0"/>
                <a:cs typeface="Arial" charset="0"/>
              </a:rPr>
            </a:br>
            <a:endParaRPr sz="4600">
              <a:ln>
                <a:noFill/>
              </a:ln>
              <a:effectLst/>
              <a:latin typeface="Arial" charset="0"/>
              <a:cs typeface="Arial" charset="0"/>
            </a:endParaRPr>
          </a:p>
        </p:txBody>
      </p:sp>
      <p:pic>
        <p:nvPicPr>
          <p:cNvPr id="62467" name="Picture 4" descr="C:\Users\Lschievelbein\AppData\Local\Microsoft\Windows\Temporary Internet Files\Content.IE5\TJ17C4T8\thankyou[1].jpg">
            <a:extLst>
              <a:ext uri="{FF2B5EF4-FFF2-40B4-BE49-F238E27FC236}">
                <a16:creationId xmlns:a16="http://schemas.microsoft.com/office/drawing/2014/main" id="{EB94A107-D33B-496C-BEAF-A4BEE6705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78238"/>
            <a:ext cx="1570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Slide Number Placeholder 2">
            <a:extLst>
              <a:ext uri="{FF2B5EF4-FFF2-40B4-BE49-F238E27FC236}">
                <a16:creationId xmlns:a16="http://schemas.microsoft.com/office/drawing/2014/main" id="{6E12B779-7309-467A-817D-17FD7ABFC5F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07CBE1C-D1BD-44C8-988B-6CFE8B3E7C3B}" type="slidenum">
              <a:rPr lang="en-US" altLang="en-US" smtClean="0">
                <a:solidFill>
                  <a:srgbClr val="000000"/>
                </a:solidFill>
              </a:rPr>
              <a:pPr fontAlgn="base">
                <a:spcBef>
                  <a:spcPct val="0"/>
                </a:spcBef>
                <a:spcAft>
                  <a:spcPct val="0"/>
                </a:spcAft>
              </a:pPr>
              <a:t>48</a:t>
            </a:fld>
            <a:endParaRPr lang="en-US" altLang="en-US">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9127C8-910B-4FFD-A2FD-A9042D98B818}"/>
              </a:ext>
            </a:extLst>
          </p:cNvPr>
          <p:cNvSpPr>
            <a:spLocks noGrp="1"/>
          </p:cNvSpPr>
          <p:nvPr>
            <p:ph idx="1"/>
          </p:nvPr>
        </p:nvSpPr>
        <p:spPr/>
        <p:txBody>
          <a:bodyPr/>
          <a:lstStyle/>
          <a:p>
            <a:pPr eaLnBrk="1" hangingPunct="1">
              <a:defRPr/>
            </a:pPr>
            <a:r>
              <a:rPr lang="en-US" dirty="0"/>
              <a:t>List new action items</a:t>
            </a:r>
          </a:p>
          <a:p>
            <a:pPr marL="366713" lvl="1" indent="0" eaLnBrk="1" hangingPunct="1">
              <a:buFont typeface="Wingdings 2" panose="05020102010507070707" pitchFamily="18" charset="2"/>
              <a:buNone/>
              <a:defRPr/>
            </a:pPr>
            <a:endParaRPr lang="en-US" dirty="0"/>
          </a:p>
          <a:p>
            <a:pPr marL="776288" lvl="2" indent="0" eaLnBrk="1" hangingPunct="1">
              <a:buFont typeface="Wingdings 2" panose="05020102010507070707" pitchFamily="18" charset="2"/>
              <a:buNone/>
              <a:defRPr/>
            </a:pPr>
            <a:endParaRPr lang="en-US" sz="2200" dirty="0"/>
          </a:p>
          <a:p>
            <a:pPr lvl="1" eaLnBrk="1" hangingPunct="1">
              <a:defRPr/>
            </a:pPr>
            <a:endParaRPr lang="en-US" dirty="0"/>
          </a:p>
          <a:p>
            <a:pPr marL="366713" lvl="1" indent="0" eaLnBrk="1" hangingPunct="1">
              <a:buFont typeface="Wingdings 2" panose="05020102010507070707" pitchFamily="18" charset="2"/>
              <a:buNone/>
              <a:defRPr/>
            </a:pPr>
            <a:endParaRPr lang="en-US" dirty="0"/>
          </a:p>
          <a:p>
            <a:pPr marL="366713" lvl="1" indent="0" eaLnBrk="1" hangingPunct="1">
              <a:buFont typeface="Wingdings 2" panose="05020102010507070707" pitchFamily="18" charset="2"/>
              <a:buNone/>
              <a:defRPr/>
            </a:pPr>
            <a:endParaRPr lang="en-US" dirty="0"/>
          </a:p>
          <a:p>
            <a:pPr lvl="1" eaLnBrk="1" hangingPunct="1">
              <a:defRPr/>
            </a:pPr>
            <a:endParaRPr lang="en-US" dirty="0"/>
          </a:p>
        </p:txBody>
      </p:sp>
      <p:sp>
        <p:nvSpPr>
          <p:cNvPr id="3" name="Title 2">
            <a:extLst>
              <a:ext uri="{FF2B5EF4-FFF2-40B4-BE49-F238E27FC236}">
                <a16:creationId xmlns:a16="http://schemas.microsoft.com/office/drawing/2014/main" id="{C0958D03-933D-43C0-9A90-7DC6F927DE5F}"/>
              </a:ext>
            </a:extLst>
          </p:cNvPr>
          <p:cNvSpPr>
            <a:spLocks noGrp="1"/>
          </p:cNvSpPr>
          <p:nvPr>
            <p:ph type="title"/>
          </p:nvPr>
        </p:nvSpPr>
        <p:spPr/>
        <p:txBody>
          <a:bodyPr/>
          <a:lstStyle/>
          <a:p>
            <a:pPr eaLnBrk="1" hangingPunct="1">
              <a:defRPr/>
            </a:pPr>
            <a:r>
              <a:t>New Action Items Recap</a:t>
            </a:r>
          </a:p>
        </p:txBody>
      </p:sp>
      <p:sp>
        <p:nvSpPr>
          <p:cNvPr id="63492" name="Slide Number Placeholder 4">
            <a:extLst>
              <a:ext uri="{FF2B5EF4-FFF2-40B4-BE49-F238E27FC236}">
                <a16:creationId xmlns:a16="http://schemas.microsoft.com/office/drawing/2014/main" id="{C455C9A0-B865-4263-88C6-AE2AF968DE1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48C4EC9-2651-4CBE-90B1-DBC5D0554470}" type="slidenum">
              <a:rPr lang="en-US" altLang="en-US" smtClean="0">
                <a:solidFill>
                  <a:schemeClr val="bg1"/>
                </a:solidFill>
              </a:rPr>
              <a:pPr fontAlgn="base">
                <a:spcBef>
                  <a:spcPct val="0"/>
                </a:spcBef>
                <a:spcAft>
                  <a:spcPct val="0"/>
                </a:spcAft>
              </a:pPr>
              <a:t>49</a:t>
            </a:fld>
            <a:endParaRPr lang="en-US" altLang="en-US">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8E654-64F2-4CB5-A4E4-0BB687F94232}"/>
              </a:ext>
            </a:extLst>
          </p:cNvPr>
          <p:cNvSpPr>
            <a:spLocks noGrp="1"/>
          </p:cNvSpPr>
          <p:nvPr>
            <p:ph idx="1"/>
          </p:nvPr>
        </p:nvSpPr>
        <p:spPr>
          <a:xfrm>
            <a:off x="1143000" y="1524000"/>
            <a:ext cx="10439400" cy="4800600"/>
          </a:xfrm>
        </p:spPr>
        <p:txBody>
          <a:bodyPr/>
          <a:lstStyle/>
          <a:p>
            <a:pPr>
              <a:defRPr/>
            </a:pPr>
            <a:r>
              <a:rPr lang="en-US" dirty="0"/>
              <a:t>Welcome WTTS User Group</a:t>
            </a:r>
          </a:p>
          <a:p>
            <a:pPr marL="0" indent="0">
              <a:buNone/>
              <a:defRPr/>
            </a:pPr>
            <a:endParaRPr lang="en-US" dirty="0">
              <a:highlight>
                <a:srgbClr val="FFFF00"/>
              </a:highlight>
            </a:endParaRPr>
          </a:p>
          <a:p>
            <a:pPr>
              <a:defRPr/>
            </a:pPr>
            <a:r>
              <a:rPr lang="en-US" b="0" dirty="0"/>
              <a:t>HRSIF Updates on MuleSoft</a:t>
            </a:r>
          </a:p>
          <a:p>
            <a:pPr lvl="1">
              <a:defRPr/>
            </a:pPr>
            <a:r>
              <a:rPr lang="en-US" b="0" dirty="0"/>
              <a:t>MuleSoft – coming soon!</a:t>
            </a:r>
          </a:p>
          <a:p>
            <a:pPr marL="366713" lvl="1" indent="0">
              <a:buNone/>
              <a:defRPr/>
            </a:pPr>
            <a:endParaRPr lang="en-US" b="0" dirty="0"/>
          </a:p>
          <a:p>
            <a:pPr>
              <a:defRPr/>
            </a:pPr>
            <a:r>
              <a:rPr lang="en-US" b="0" dirty="0"/>
              <a:t>HRMS Security update</a:t>
            </a:r>
          </a:p>
          <a:p>
            <a:pPr marL="0" indent="0">
              <a:buNone/>
              <a:defRPr/>
            </a:pPr>
            <a:endParaRPr lang="en-US" dirty="0">
              <a:highlight>
                <a:srgbClr val="FFFF00"/>
              </a:highlight>
            </a:endParaRPr>
          </a:p>
          <a:p>
            <a:pPr>
              <a:defRPr/>
            </a:pPr>
            <a:r>
              <a:rPr lang="en-US" b="0" dirty="0"/>
              <a:t>WTTS/EODS </a:t>
            </a:r>
          </a:p>
          <a:p>
            <a:pPr lvl="1">
              <a:defRPr/>
            </a:pPr>
            <a:r>
              <a:rPr lang="en-US" dirty="0"/>
              <a:t>Operations &amp; Maintenance</a:t>
            </a:r>
          </a:p>
          <a:p>
            <a:pPr lvl="1">
              <a:defRPr/>
            </a:pPr>
            <a:endParaRPr lang="en-US" b="0" dirty="0">
              <a:highlight>
                <a:srgbClr val="FFFF00"/>
              </a:highlight>
            </a:endParaRPr>
          </a:p>
          <a:p>
            <a:pPr>
              <a:defRPr/>
            </a:pPr>
            <a:endParaRPr lang="en-US" dirty="0">
              <a:highlight>
                <a:srgbClr val="FFFF00"/>
              </a:highlight>
            </a:endParaRPr>
          </a:p>
        </p:txBody>
      </p:sp>
      <p:sp>
        <p:nvSpPr>
          <p:cNvPr id="3" name="Title 2">
            <a:extLst>
              <a:ext uri="{FF2B5EF4-FFF2-40B4-BE49-F238E27FC236}">
                <a16:creationId xmlns:a16="http://schemas.microsoft.com/office/drawing/2014/main" id="{27ED6523-F505-4ACC-B231-51D25361A6E3}"/>
              </a:ext>
            </a:extLst>
          </p:cNvPr>
          <p:cNvSpPr>
            <a:spLocks noGrp="1"/>
          </p:cNvSpPr>
          <p:nvPr>
            <p:ph type="title"/>
          </p:nvPr>
        </p:nvSpPr>
        <p:spPr/>
        <p:txBody>
          <a:bodyPr/>
          <a:lstStyle/>
          <a:p>
            <a:pPr>
              <a:defRPr/>
            </a:pPr>
            <a:r>
              <a:rPr lang="en-US" sz="3200" dirty="0"/>
              <a:t>HRMSD Management Topics</a:t>
            </a:r>
            <a:endParaRPr sz="3200" dirty="0"/>
          </a:p>
        </p:txBody>
      </p:sp>
      <p:sp>
        <p:nvSpPr>
          <p:cNvPr id="16388" name="Slide Number Placeholder 3">
            <a:extLst>
              <a:ext uri="{FF2B5EF4-FFF2-40B4-BE49-F238E27FC236}">
                <a16:creationId xmlns:a16="http://schemas.microsoft.com/office/drawing/2014/main" id="{C8C12054-C177-48B2-9D35-B7481E502CE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866E26E-6772-405E-AB1A-D589954CCC6E}" type="slidenum">
              <a:rPr lang="en-US" altLang="en-US" smtClean="0">
                <a:solidFill>
                  <a:schemeClr val="bg1"/>
                </a:solidFill>
              </a:rPr>
              <a:pPr fontAlgn="base">
                <a:spcBef>
                  <a:spcPct val="0"/>
                </a:spcBef>
                <a:spcAft>
                  <a:spcPct val="0"/>
                </a:spcAft>
              </a:pPr>
              <a:t>5</a:t>
            </a:fld>
            <a:endParaRPr lang="en-US" altLang="en-US">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a:extLst>
              <a:ext uri="{FF2B5EF4-FFF2-40B4-BE49-F238E27FC236}">
                <a16:creationId xmlns:a16="http://schemas.microsoft.com/office/drawing/2014/main" id="{8BEF4358-6633-4B41-9574-E02082F017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67BAF4F-2415-48AD-878F-CC4EB4B2B9B4}" type="slidenum">
              <a:rPr lang="en-US" altLang="en-US" smtClean="0">
                <a:solidFill>
                  <a:srgbClr val="000000"/>
                </a:solidFill>
              </a:rPr>
              <a:pPr fontAlgn="base">
                <a:spcBef>
                  <a:spcPct val="0"/>
                </a:spcBef>
                <a:spcAft>
                  <a:spcPct val="0"/>
                </a:spcAft>
              </a:pPr>
              <a:t>50</a:t>
            </a:fld>
            <a:endParaRPr lang="en-US" altLang="en-US">
              <a:solidFill>
                <a:srgbClr val="000000"/>
              </a:solidFill>
            </a:endParaRPr>
          </a:p>
        </p:txBody>
      </p:sp>
      <p:sp>
        <p:nvSpPr>
          <p:cNvPr id="6" name="Title 2">
            <a:extLst>
              <a:ext uri="{FF2B5EF4-FFF2-40B4-BE49-F238E27FC236}">
                <a16:creationId xmlns:a16="http://schemas.microsoft.com/office/drawing/2014/main" id="{CFF18203-569B-4AB1-A271-3860CE8B3FE4}"/>
              </a:ext>
            </a:extLst>
          </p:cNvPr>
          <p:cNvSpPr>
            <a:spLocks noGrp="1"/>
          </p:cNvSpPr>
          <p:nvPr>
            <p:ph type="title"/>
          </p:nvPr>
        </p:nvSpPr>
        <p:spPr/>
        <p:txBody>
          <a:bodyPr/>
          <a:lstStyle/>
          <a:p>
            <a:pPr eaLnBrk="1" hangingPunct="1">
              <a:defRPr/>
            </a:pPr>
            <a:r>
              <a:t>Wrap Up</a:t>
            </a:r>
          </a:p>
        </p:txBody>
      </p:sp>
      <p:sp>
        <p:nvSpPr>
          <p:cNvPr id="9" name="Title 1">
            <a:extLst>
              <a:ext uri="{FF2B5EF4-FFF2-40B4-BE49-F238E27FC236}">
                <a16:creationId xmlns:a16="http://schemas.microsoft.com/office/drawing/2014/main" id="{78CF3EAD-01C2-4665-BE28-D767FD80D9E0}"/>
              </a:ext>
            </a:extLst>
          </p:cNvPr>
          <p:cNvSpPr txBox="1">
            <a:spLocks/>
          </p:cNvSpPr>
          <p:nvPr/>
        </p:nvSpPr>
        <p:spPr>
          <a:xfrm>
            <a:off x="2133600" y="2209800"/>
            <a:ext cx="8485188" cy="1362075"/>
          </a:xfrm>
          <a:prstGeom prst="rect">
            <a:avLst/>
          </a:prstGeom>
          <a:ln w="6350" cap="rnd">
            <a:noFill/>
          </a:ln>
        </p:spPr>
        <p:txBody>
          <a:bodyPr>
            <a:normAutofit fontScale="37500" lnSpcReduction="20000"/>
          </a:bodyPr>
          <a:lstStyle>
            <a:lvl1pPr algn="r" rtl="0" eaLnBrk="1" fontAlgn="base" hangingPunct="1">
              <a:spcBef>
                <a:spcPct val="0"/>
              </a:spcBef>
              <a:spcAft>
                <a:spcPct val="0"/>
              </a:spcAft>
              <a:defRPr lang="en-US" sz="3600" kern="1200" spc="3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Arial" pitchFamily="34" charset="0"/>
                <a:ea typeface="+mj-ea"/>
                <a:cs typeface="Arial" pitchFamily="34" charset="0"/>
              </a:defRPr>
            </a:lvl1pPr>
            <a:lvl2pPr algn="l" rtl="0" eaLnBrk="1" fontAlgn="base" hangingPunct="1">
              <a:spcBef>
                <a:spcPct val="0"/>
              </a:spcBef>
              <a:spcAft>
                <a:spcPct val="0"/>
              </a:spcAft>
              <a:defRPr sz="4200">
                <a:solidFill>
                  <a:schemeClr val="bg1"/>
                </a:solidFill>
                <a:latin typeface="Arial" charset="0"/>
                <a:cs typeface="Arial" charset="0"/>
              </a:defRPr>
            </a:lvl2pPr>
            <a:lvl3pPr algn="l" rtl="0" eaLnBrk="1" fontAlgn="base" hangingPunct="1">
              <a:spcBef>
                <a:spcPct val="0"/>
              </a:spcBef>
              <a:spcAft>
                <a:spcPct val="0"/>
              </a:spcAft>
              <a:defRPr sz="4200">
                <a:solidFill>
                  <a:schemeClr val="bg1"/>
                </a:solidFill>
                <a:latin typeface="Arial" charset="0"/>
                <a:cs typeface="Arial" charset="0"/>
              </a:defRPr>
            </a:lvl3pPr>
            <a:lvl4pPr algn="l" rtl="0" eaLnBrk="1" fontAlgn="base" hangingPunct="1">
              <a:spcBef>
                <a:spcPct val="0"/>
              </a:spcBef>
              <a:spcAft>
                <a:spcPct val="0"/>
              </a:spcAft>
              <a:defRPr sz="4200">
                <a:solidFill>
                  <a:schemeClr val="bg1"/>
                </a:solidFill>
                <a:latin typeface="Arial" charset="0"/>
                <a:cs typeface="Arial" charset="0"/>
              </a:defRPr>
            </a:lvl4pPr>
            <a:lvl5pPr algn="l" rtl="0" eaLnBrk="1" fontAlgn="base" hangingPunct="1">
              <a:spcBef>
                <a:spcPct val="0"/>
              </a:spcBef>
              <a:spcAft>
                <a:spcPct val="0"/>
              </a:spcAft>
              <a:defRPr sz="4200">
                <a:solidFill>
                  <a:schemeClr val="bg1"/>
                </a:solidFill>
                <a:latin typeface="Arial" charset="0"/>
                <a:cs typeface="Arial"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a:lstStyle>
          <a:p>
            <a:pPr algn="ctr">
              <a:defRPr/>
            </a:pPr>
            <a:r>
              <a:rPr sz="9100" b="1">
                <a:ln>
                  <a:noFill/>
                </a:ln>
                <a:effectLst/>
                <a:latin typeface="Arial" charset="0"/>
                <a:cs typeface="Arial" charset="0"/>
              </a:rPr>
              <a:t>Thank You - WTTS User Group!</a:t>
            </a:r>
            <a:br>
              <a:rPr sz="4600" b="1">
                <a:ln>
                  <a:noFill/>
                </a:ln>
                <a:effectLst/>
                <a:latin typeface="Arial" charset="0"/>
                <a:cs typeface="Arial" charset="0"/>
              </a:rPr>
            </a:br>
            <a:br>
              <a:rPr sz="4600" b="1">
                <a:ln>
                  <a:noFill/>
                </a:ln>
                <a:effectLst/>
                <a:latin typeface="Arial" charset="0"/>
                <a:cs typeface="Arial" charset="0"/>
              </a:rPr>
            </a:br>
            <a:br>
              <a:rPr sz="4600" b="1">
                <a:ln>
                  <a:noFill/>
                </a:ln>
                <a:effectLst/>
                <a:latin typeface="Arial" charset="0"/>
                <a:cs typeface="Arial" charset="0"/>
              </a:rPr>
            </a:br>
            <a:endParaRPr sz="4600" b="1">
              <a:ln>
                <a:noFill/>
              </a:ln>
              <a:effectLst/>
              <a:latin typeface="Arial" charset="0"/>
              <a:cs typeface="Arial" charset="0"/>
            </a:endParaRPr>
          </a:p>
        </p:txBody>
      </p:sp>
      <p:pic>
        <p:nvPicPr>
          <p:cNvPr id="64517" name="Picture 9" descr="C:\Users\Lschievelbein\AppData\Local\Microsoft\Windows\Temporary Internet Files\Content.IE5\TJ17C4T8\thankyou[1].jpg">
            <a:extLst>
              <a:ext uri="{FF2B5EF4-FFF2-40B4-BE49-F238E27FC236}">
                <a16:creationId xmlns:a16="http://schemas.microsoft.com/office/drawing/2014/main" id="{40839FEC-57A3-4C62-9D8B-6ABAAC65A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78238"/>
            <a:ext cx="1570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11839-65A8-4781-918E-AE25EC2BA32C}"/>
              </a:ext>
            </a:extLst>
          </p:cNvPr>
          <p:cNvSpPr>
            <a:spLocks noGrp="1"/>
          </p:cNvSpPr>
          <p:nvPr>
            <p:ph idx="1"/>
          </p:nvPr>
        </p:nvSpPr>
        <p:spPr>
          <a:xfrm>
            <a:off x="1143000" y="990600"/>
            <a:ext cx="10439400" cy="5648325"/>
          </a:xfrm>
        </p:spPr>
        <p:txBody>
          <a:bodyPr/>
          <a:lstStyle/>
          <a:p>
            <a:pPr eaLnBrk="1" hangingPunct="1">
              <a:defRPr/>
            </a:pPr>
            <a:r>
              <a:rPr lang="en-US" sz="1800" dirty="0"/>
              <a:t>WTTS/EODS/AWTS staff:</a:t>
            </a:r>
          </a:p>
          <a:p>
            <a:pPr lvl="1" eaLnBrk="1" hangingPunct="1">
              <a:defRPr/>
            </a:pPr>
            <a:r>
              <a:rPr lang="en-US" sz="1600" dirty="0"/>
              <a:t>Jody Elkins Chief, HR Systems Management Branch</a:t>
            </a:r>
          </a:p>
          <a:p>
            <a:pPr lvl="2" eaLnBrk="1" hangingPunct="1">
              <a:defRPr/>
            </a:pPr>
            <a:r>
              <a:rPr lang="en-US" sz="1500" dirty="0">
                <a:hlinkClick r:id="rId2"/>
              </a:rPr>
              <a:t>Jody_Elkins@ibc.doi.gov</a:t>
            </a:r>
            <a:endParaRPr lang="en-US" sz="1500" dirty="0"/>
          </a:p>
          <a:p>
            <a:pPr lvl="1" eaLnBrk="1" hangingPunct="1">
              <a:defRPr/>
            </a:pPr>
            <a:r>
              <a:rPr lang="en-US" sz="1600" dirty="0"/>
              <a:t>Kona Quewon, Lead, Systems Functional Analyst</a:t>
            </a:r>
          </a:p>
          <a:p>
            <a:pPr lvl="2" eaLnBrk="1" hangingPunct="1">
              <a:defRPr/>
            </a:pPr>
            <a:r>
              <a:rPr lang="en-US" sz="1500" dirty="0">
                <a:hlinkClick r:id="rId3"/>
              </a:rPr>
              <a:t>KQuewon@ibc.doi.gov</a:t>
            </a:r>
            <a:endParaRPr lang="en-US" sz="1500" dirty="0"/>
          </a:p>
          <a:p>
            <a:pPr lvl="1" eaLnBrk="1" hangingPunct="1">
              <a:defRPr/>
            </a:pPr>
            <a:r>
              <a:rPr lang="en-US" sz="1600" dirty="0"/>
              <a:t>Lance Gridley, Sr Systems Functional Analyst</a:t>
            </a:r>
          </a:p>
          <a:p>
            <a:pPr lvl="2" eaLnBrk="1" hangingPunct="1">
              <a:defRPr/>
            </a:pPr>
            <a:r>
              <a:rPr lang="en-US" sz="1500" dirty="0">
                <a:hlinkClick r:id="rId4"/>
              </a:rPr>
              <a:t>Lance_Gridley@ibc.doi.gov</a:t>
            </a:r>
            <a:endParaRPr lang="en-US" sz="1800" dirty="0"/>
          </a:p>
          <a:p>
            <a:pPr lvl="1" eaLnBrk="1" hangingPunct="1">
              <a:defRPr/>
            </a:pPr>
            <a:r>
              <a:rPr lang="en-US" sz="1600" dirty="0"/>
              <a:t>Shawn Tanaka, Sr Systems Functional Analyst</a:t>
            </a:r>
          </a:p>
          <a:p>
            <a:pPr lvl="2" eaLnBrk="1" hangingPunct="1">
              <a:defRPr/>
            </a:pPr>
            <a:r>
              <a:rPr lang="en-US" sz="1500" dirty="0">
                <a:hlinkClick r:id="rId5"/>
              </a:rPr>
              <a:t>Shawn_Tanaka@ibc.doi.gov</a:t>
            </a:r>
            <a:endParaRPr lang="en-US" sz="1500" dirty="0"/>
          </a:p>
          <a:p>
            <a:pPr lvl="1" eaLnBrk="1" hangingPunct="1">
              <a:defRPr/>
            </a:pPr>
            <a:r>
              <a:rPr lang="en-US" sz="1600" dirty="0"/>
              <a:t>Rebecca Zwiebel, Functional System Analyst</a:t>
            </a:r>
          </a:p>
          <a:p>
            <a:pPr lvl="2" eaLnBrk="1" hangingPunct="1">
              <a:defRPr/>
            </a:pPr>
            <a:r>
              <a:rPr lang="en-US" sz="1500" dirty="0">
                <a:hlinkClick r:id="rId6"/>
              </a:rPr>
              <a:t>Rebecca_Zwiebel@ibc.doi.gov</a:t>
            </a:r>
            <a:endParaRPr lang="en-US" sz="1500" dirty="0"/>
          </a:p>
          <a:p>
            <a:pPr lvl="1" eaLnBrk="1" hangingPunct="1">
              <a:defRPr/>
            </a:pPr>
            <a:endParaRPr lang="en-US" sz="1800" dirty="0"/>
          </a:p>
          <a:p>
            <a:pPr eaLnBrk="1" hangingPunct="1">
              <a:defRPr/>
            </a:pPr>
            <a:r>
              <a:rPr lang="en-US" sz="2000" dirty="0"/>
              <a:t>WTTS Tier II Help Desk</a:t>
            </a:r>
          </a:p>
          <a:p>
            <a:pPr lvl="1" eaLnBrk="1" hangingPunct="1">
              <a:defRPr/>
            </a:pPr>
            <a:r>
              <a:rPr lang="en-US" sz="1600" dirty="0"/>
              <a:t>Henry Pyle, Customer Support Specialist</a:t>
            </a:r>
          </a:p>
          <a:p>
            <a:pPr lvl="2" eaLnBrk="1" hangingPunct="1">
              <a:defRPr/>
            </a:pPr>
            <a:r>
              <a:rPr lang="en-US" sz="1500" dirty="0">
                <a:hlinkClick r:id="rId7"/>
              </a:rPr>
              <a:t>Henry_Pyle@ibc.doi.gov</a:t>
            </a:r>
            <a:endParaRPr lang="en-US" sz="1500" dirty="0"/>
          </a:p>
          <a:p>
            <a:pPr lvl="1" eaLnBrk="1" hangingPunct="1">
              <a:defRPr/>
            </a:pPr>
            <a:r>
              <a:rPr lang="en-US" sz="1600" dirty="0"/>
              <a:t>Andrea Leggett, Customer Support Specialist</a:t>
            </a:r>
          </a:p>
          <a:p>
            <a:pPr lvl="2" eaLnBrk="1" hangingPunct="1">
              <a:defRPr/>
            </a:pPr>
            <a:r>
              <a:rPr lang="en-US" sz="1500" dirty="0">
                <a:hlinkClick r:id="rId8"/>
              </a:rPr>
              <a:t>Andrea_Leggett@ibc.doi.gov</a:t>
            </a:r>
            <a:r>
              <a:rPr lang="en-US" sz="1500" dirty="0"/>
              <a:t> </a:t>
            </a:r>
          </a:p>
          <a:p>
            <a:pPr lvl="1" eaLnBrk="1" hangingPunct="1">
              <a:defRPr/>
            </a:pPr>
            <a:r>
              <a:rPr lang="en-US" sz="1600" dirty="0"/>
              <a:t>Elizabeth ‘Liz’ Dwyer, Customer Support Specialist</a:t>
            </a:r>
          </a:p>
          <a:p>
            <a:pPr lvl="2" eaLnBrk="1" hangingPunct="1">
              <a:defRPr/>
            </a:pPr>
            <a:r>
              <a:rPr lang="en-US" sz="1500" dirty="0">
                <a:hlinkClick r:id="rId9"/>
              </a:rPr>
              <a:t>Elizabeth_Dwyer@ibc.doi.gov</a:t>
            </a:r>
            <a:r>
              <a:rPr lang="en-US" sz="1500" dirty="0"/>
              <a:t> </a:t>
            </a:r>
          </a:p>
          <a:p>
            <a:pPr eaLnBrk="1" hangingPunct="1">
              <a:defRPr/>
            </a:pPr>
            <a:endParaRPr lang="en-US" sz="2000" dirty="0"/>
          </a:p>
          <a:p>
            <a:pPr lvl="1" eaLnBrk="1" hangingPunct="1">
              <a:defRPr/>
            </a:pPr>
            <a:endParaRPr lang="en-US" sz="1600" dirty="0"/>
          </a:p>
          <a:p>
            <a:pPr lvl="1" eaLnBrk="1" hangingPunct="1">
              <a:defRPr/>
            </a:pPr>
            <a:endParaRPr lang="en-US" dirty="0"/>
          </a:p>
          <a:p>
            <a:pPr lvl="1" eaLnBrk="1" hangingPunct="1">
              <a:defRPr/>
            </a:pPr>
            <a:endParaRPr lang="en-US" dirty="0"/>
          </a:p>
          <a:p>
            <a:pPr marL="366713" lvl="1" indent="0" eaLnBrk="1" hangingPunct="1">
              <a:buFont typeface="Wingdings 2" panose="05020102010507070707" pitchFamily="18" charset="2"/>
              <a:buNone/>
              <a:defRPr/>
            </a:pPr>
            <a:endParaRPr lang="en-US" dirty="0"/>
          </a:p>
        </p:txBody>
      </p:sp>
      <p:sp>
        <p:nvSpPr>
          <p:cNvPr id="3" name="Title 2">
            <a:extLst>
              <a:ext uri="{FF2B5EF4-FFF2-40B4-BE49-F238E27FC236}">
                <a16:creationId xmlns:a16="http://schemas.microsoft.com/office/drawing/2014/main" id="{7E7CD91D-4130-4A9A-A6F4-FA7DB72FCB6D}"/>
              </a:ext>
            </a:extLst>
          </p:cNvPr>
          <p:cNvSpPr>
            <a:spLocks noGrp="1"/>
          </p:cNvSpPr>
          <p:nvPr>
            <p:ph type="title"/>
          </p:nvPr>
        </p:nvSpPr>
        <p:spPr/>
        <p:txBody>
          <a:bodyPr/>
          <a:lstStyle/>
          <a:p>
            <a:pPr eaLnBrk="1" hangingPunct="1">
              <a:defRPr/>
            </a:pPr>
            <a:r>
              <a:t>WTTS Team/Staff</a:t>
            </a:r>
          </a:p>
        </p:txBody>
      </p:sp>
      <p:sp>
        <p:nvSpPr>
          <p:cNvPr id="65540" name="Slide Number Placeholder 3">
            <a:extLst>
              <a:ext uri="{FF2B5EF4-FFF2-40B4-BE49-F238E27FC236}">
                <a16:creationId xmlns:a16="http://schemas.microsoft.com/office/drawing/2014/main" id="{B0CE9CEC-4221-4E77-BAED-085EFE7C23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D5D53C6-6EF1-42F4-A795-AFA2A4E732E9}" type="slidenum">
              <a:rPr lang="en-US" altLang="en-US" smtClean="0">
                <a:solidFill>
                  <a:schemeClr val="bg1"/>
                </a:solidFill>
              </a:rPr>
              <a:pPr fontAlgn="base">
                <a:spcBef>
                  <a:spcPct val="0"/>
                </a:spcBef>
                <a:spcAft>
                  <a:spcPct val="0"/>
                </a:spcAft>
              </a:pPr>
              <a:t>51</a:t>
            </a:fld>
            <a:endParaRPr lang="en-US" altLang="en-US">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08FD37-089A-4106-902D-56AC37C1DBB9}"/>
              </a:ext>
            </a:extLst>
          </p:cNvPr>
          <p:cNvSpPr>
            <a:spLocks noGrp="1"/>
          </p:cNvSpPr>
          <p:nvPr>
            <p:ph idx="1"/>
          </p:nvPr>
        </p:nvSpPr>
        <p:spPr/>
        <p:txBody>
          <a:bodyPr/>
          <a:lstStyle/>
          <a:p>
            <a:pPr eaLnBrk="1" hangingPunct="1">
              <a:defRPr/>
            </a:pPr>
            <a:r>
              <a:rPr lang="en-US" dirty="0"/>
              <a:t>Next User Group Meeting </a:t>
            </a:r>
          </a:p>
          <a:p>
            <a:pPr eaLnBrk="1" hangingPunct="1">
              <a:defRPr/>
            </a:pPr>
            <a:r>
              <a:rPr lang="en-US" dirty="0">
                <a:solidFill>
                  <a:schemeClr val="bg1"/>
                </a:solidFill>
              </a:rPr>
              <a:t>September 23, 2021</a:t>
            </a:r>
          </a:p>
          <a:p>
            <a:pPr lvl="2" eaLnBrk="1" hangingPunct="1">
              <a:buFont typeface="Courier New" panose="02070309020205020404" pitchFamily="49" charset="0"/>
              <a:buChar char="o"/>
              <a:defRPr/>
            </a:pPr>
            <a:r>
              <a:rPr lang="en-US" dirty="0">
                <a:solidFill>
                  <a:schemeClr val="bg1"/>
                </a:solidFill>
              </a:rPr>
              <a:t>Location(s) - (host) TBD</a:t>
            </a:r>
            <a:endParaRPr lang="en-US" sz="2600" b="1" dirty="0">
              <a:solidFill>
                <a:schemeClr val="bg1"/>
              </a:solidFill>
            </a:endParaRPr>
          </a:p>
          <a:p>
            <a:pPr marL="0" indent="0" eaLnBrk="1" hangingPunct="1">
              <a:buFont typeface="Wingdings 2" panose="05020102010507070707" pitchFamily="18" charset="2"/>
              <a:buNone/>
              <a:defRPr/>
            </a:pPr>
            <a:endParaRPr lang="en-US" dirty="0">
              <a:highlight>
                <a:srgbClr val="FFFF00"/>
              </a:highlight>
            </a:endParaRPr>
          </a:p>
          <a:p>
            <a:pPr eaLnBrk="1" hangingPunct="1">
              <a:defRPr/>
            </a:pPr>
            <a:r>
              <a:rPr lang="en-US" dirty="0"/>
              <a:t>Upcoming Releases	</a:t>
            </a:r>
          </a:p>
          <a:p>
            <a:pPr lvl="1" eaLnBrk="1" hangingPunct="1">
              <a:buFont typeface="Courier New" panose="02070309020205020404" pitchFamily="49" charset="0"/>
              <a:buChar char="o"/>
              <a:defRPr/>
            </a:pPr>
            <a:r>
              <a:rPr lang="en-US" dirty="0">
                <a:solidFill>
                  <a:schemeClr val="bg1"/>
                </a:solidFill>
              </a:rPr>
              <a:t>Release 21.02 (August 6, 2021)</a:t>
            </a:r>
          </a:p>
          <a:p>
            <a:pPr lvl="1" eaLnBrk="1" hangingPunct="1">
              <a:buFont typeface="Courier New" panose="02070309020205020404" pitchFamily="49" charset="0"/>
              <a:buChar char="o"/>
              <a:defRPr/>
            </a:pPr>
            <a:r>
              <a:rPr lang="en-US" dirty="0">
                <a:solidFill>
                  <a:schemeClr val="bg1"/>
                </a:solidFill>
              </a:rPr>
              <a:t>Release 21.03 (December 2021)</a:t>
            </a:r>
          </a:p>
          <a:p>
            <a:pPr lvl="1" eaLnBrk="1" hangingPunct="1">
              <a:buFont typeface="Courier New" panose="02070309020205020404" pitchFamily="49" charset="0"/>
              <a:buChar char="o"/>
              <a:defRPr/>
            </a:pPr>
            <a:r>
              <a:rPr lang="en-US" dirty="0">
                <a:solidFill>
                  <a:schemeClr val="bg1"/>
                </a:solidFill>
              </a:rPr>
              <a:t>Release 22.1 (April 2022)</a:t>
            </a:r>
          </a:p>
          <a:p>
            <a:pPr lvl="1" eaLnBrk="1" hangingPunct="1">
              <a:buFont typeface="Courier New" panose="02070309020205020404" pitchFamily="49" charset="0"/>
              <a:buChar char="o"/>
              <a:defRPr/>
            </a:pPr>
            <a:endParaRPr lang="en-US" dirty="0">
              <a:solidFill>
                <a:schemeClr val="bg1"/>
              </a:solidFill>
            </a:endParaRPr>
          </a:p>
          <a:p>
            <a:pPr marL="366713" lvl="1" indent="0" eaLnBrk="1" hangingPunct="1">
              <a:buFont typeface="Wingdings 2" panose="05020102010507070707" pitchFamily="18" charset="2"/>
              <a:buNone/>
              <a:defRPr/>
            </a:pPr>
            <a:endParaRPr lang="en-US" dirty="0"/>
          </a:p>
          <a:p>
            <a:pPr marL="776288" lvl="2" indent="0" eaLnBrk="1" hangingPunct="1">
              <a:buFont typeface="Wingdings 2" panose="05020102010507070707" pitchFamily="18" charset="2"/>
              <a:buNone/>
              <a:defRPr/>
            </a:pPr>
            <a:endParaRPr lang="en-US" sz="2200" dirty="0"/>
          </a:p>
          <a:p>
            <a:pPr lvl="1" eaLnBrk="1" hangingPunct="1">
              <a:defRPr/>
            </a:pPr>
            <a:endParaRPr lang="en-US" dirty="0"/>
          </a:p>
          <a:p>
            <a:pPr marL="366713" lvl="1" indent="0" eaLnBrk="1" hangingPunct="1">
              <a:buFont typeface="Wingdings 2" panose="05020102010507070707" pitchFamily="18" charset="2"/>
              <a:buNone/>
              <a:defRPr/>
            </a:pPr>
            <a:endParaRPr lang="en-US" dirty="0"/>
          </a:p>
          <a:p>
            <a:pPr marL="366713" lvl="1" indent="0" eaLnBrk="1" hangingPunct="1">
              <a:buFont typeface="Wingdings 2" panose="05020102010507070707" pitchFamily="18" charset="2"/>
              <a:buNone/>
              <a:defRPr/>
            </a:pPr>
            <a:endParaRPr lang="en-US" dirty="0"/>
          </a:p>
          <a:p>
            <a:pPr lvl="1" eaLnBrk="1" hangingPunct="1">
              <a:defRPr/>
            </a:pPr>
            <a:endParaRPr lang="en-US" dirty="0"/>
          </a:p>
        </p:txBody>
      </p:sp>
      <p:sp>
        <p:nvSpPr>
          <p:cNvPr id="3" name="Title 2">
            <a:extLst>
              <a:ext uri="{FF2B5EF4-FFF2-40B4-BE49-F238E27FC236}">
                <a16:creationId xmlns:a16="http://schemas.microsoft.com/office/drawing/2014/main" id="{2447A6B7-BD5C-4D87-A333-32D2E54D09A2}"/>
              </a:ext>
            </a:extLst>
          </p:cNvPr>
          <p:cNvSpPr>
            <a:spLocks noGrp="1"/>
          </p:cNvSpPr>
          <p:nvPr>
            <p:ph type="title"/>
          </p:nvPr>
        </p:nvSpPr>
        <p:spPr/>
        <p:txBody>
          <a:bodyPr/>
          <a:lstStyle/>
          <a:p>
            <a:pPr eaLnBrk="1" hangingPunct="1">
              <a:defRPr/>
            </a:pPr>
            <a:r>
              <a:t>Next Meeting/Upcoming Releases</a:t>
            </a:r>
          </a:p>
        </p:txBody>
      </p:sp>
      <p:sp>
        <p:nvSpPr>
          <p:cNvPr id="66564" name="Slide Number Placeholder 4">
            <a:extLst>
              <a:ext uri="{FF2B5EF4-FFF2-40B4-BE49-F238E27FC236}">
                <a16:creationId xmlns:a16="http://schemas.microsoft.com/office/drawing/2014/main" id="{64AA8E3D-3772-44F7-B6F8-A633C75F73A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B637EC9-8207-41FB-A8DE-9E16B7B83CDA}" type="slidenum">
              <a:rPr lang="en-US" altLang="en-US" smtClean="0">
                <a:solidFill>
                  <a:schemeClr val="bg1"/>
                </a:solidFill>
              </a:rPr>
              <a:pPr fontAlgn="base">
                <a:spcBef>
                  <a:spcPct val="0"/>
                </a:spcBef>
                <a:spcAft>
                  <a:spcPct val="0"/>
                </a:spcAft>
              </a:pPr>
              <a:t>52</a:t>
            </a:fld>
            <a:endParaRPr lang="en-US" altLang="en-US">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1BAC-AD5E-4A2D-8B72-6095F188C0FB}"/>
              </a:ext>
            </a:extLst>
          </p:cNvPr>
          <p:cNvSpPr>
            <a:spLocks noGrp="1"/>
          </p:cNvSpPr>
          <p:nvPr>
            <p:ph type="ctrTitle"/>
          </p:nvPr>
        </p:nvSpPr>
        <p:spPr>
          <a:xfrm>
            <a:off x="1981200" y="1143000"/>
            <a:ext cx="9732433" cy="4038600"/>
          </a:xfrm>
        </p:spPr>
        <p:txBody>
          <a:bodyPr/>
          <a:lstStyle/>
          <a:p>
            <a:pPr eaLnBrk="1" hangingPunct="1">
              <a:defRPr/>
            </a:pPr>
            <a:r>
              <a:rPr sz="8800" dirty="0">
                <a:solidFill>
                  <a:srgbClr val="0070C0"/>
                </a:solidFill>
                <a:latin typeface="Cooper Black" panose="0208090404030B020404" pitchFamily="18" charset="0"/>
              </a:rPr>
              <a:t>We ‘Virtually’ did it!!</a:t>
            </a:r>
            <a:br>
              <a:rPr sz="8800" dirty="0"/>
            </a:br>
            <a:r>
              <a:rPr sz="8800" dirty="0">
                <a:solidFill>
                  <a:srgbClr val="0070C0"/>
                </a:solidFill>
              </a:rPr>
              <a:t>Thank you!!</a:t>
            </a:r>
          </a:p>
        </p:txBody>
      </p:sp>
      <p:sp>
        <p:nvSpPr>
          <p:cNvPr id="67587" name="Title 1">
            <a:extLst>
              <a:ext uri="{FF2B5EF4-FFF2-40B4-BE49-F238E27FC236}">
                <a16:creationId xmlns:a16="http://schemas.microsoft.com/office/drawing/2014/main" id="{38C23855-2653-4E1B-8189-02CDDEB3264D}"/>
              </a:ext>
            </a:extLst>
          </p:cNvPr>
          <p:cNvSpPr txBox="1">
            <a:spLocks noChangeArrowheads="1"/>
          </p:cNvSpPr>
          <p:nvPr/>
        </p:nvSpPr>
        <p:spPr bwMode="auto">
          <a:xfrm>
            <a:off x="1719263" y="2549525"/>
            <a:ext cx="9144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endParaRPr lang="en-US" altLang="en-US" sz="8800"/>
          </a:p>
        </p:txBody>
      </p:sp>
      <p:sp>
        <p:nvSpPr>
          <p:cNvPr id="67588" name="Subtitle 2">
            <a:extLst>
              <a:ext uri="{FF2B5EF4-FFF2-40B4-BE49-F238E27FC236}">
                <a16:creationId xmlns:a16="http://schemas.microsoft.com/office/drawing/2014/main" id="{DB5690D0-E244-4056-9301-EA01036ED93F}"/>
              </a:ext>
            </a:extLst>
          </p:cNvPr>
          <p:cNvSpPr txBox="1">
            <a:spLocks noChangeArrowheads="1"/>
          </p:cNvSpPr>
          <p:nvPr/>
        </p:nvSpPr>
        <p:spPr bwMode="auto">
          <a:xfrm rot="-980669">
            <a:off x="2414588" y="3938588"/>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2"/>
              </a:buClr>
              <a:buSzPct val="85000"/>
              <a:buFont typeface="Wingdings 2" panose="05020102010507070707" pitchFamily="18" charset="2"/>
              <a:buChar char=""/>
              <a:defRPr sz="2600" b="1">
                <a:solidFill>
                  <a:schemeClr val="bg1"/>
                </a:solidFill>
                <a:latin typeface="Arial" panose="020B0604020202020204" pitchFamily="34" charset="0"/>
                <a:cs typeface="Arial" panose="020B0604020202020204" pitchFamily="34" charset="0"/>
              </a:defRPr>
            </a:lvl1pPr>
            <a:lvl2pPr marL="639763" indent="-273050">
              <a:spcBef>
                <a:spcPts val="300"/>
              </a:spcBef>
              <a:buClr>
                <a:schemeClr val="accent2"/>
              </a:buClr>
              <a:buSzPct val="85000"/>
              <a:buFont typeface="Wingdings 2" panose="05020102010507070707" pitchFamily="18" charset="2"/>
              <a:buChar char=""/>
              <a:defRPr sz="2400">
                <a:solidFill>
                  <a:srgbClr val="4D2403"/>
                </a:solidFill>
                <a:latin typeface="Arial" panose="020B0604020202020204" pitchFamily="34" charset="0"/>
                <a:cs typeface="Arial" panose="020B0604020202020204" pitchFamily="34" charset="0"/>
              </a:defRPr>
            </a:lvl2pPr>
            <a:lvl3pPr marL="1004888" indent="-228600">
              <a:spcBef>
                <a:spcPts val="300"/>
              </a:spcBef>
              <a:buClr>
                <a:schemeClr val="accent2"/>
              </a:buClr>
              <a:buSzPct val="85000"/>
              <a:buFont typeface="Wingdings 2" panose="05020102010507070707" pitchFamily="18" charset="2"/>
              <a:buChar char=""/>
              <a:defRPr sz="2100">
                <a:solidFill>
                  <a:srgbClr val="4D2403"/>
                </a:solidFill>
                <a:latin typeface="Arial" panose="020B0604020202020204" pitchFamily="34" charset="0"/>
                <a:cs typeface="Arial" panose="020B0604020202020204" pitchFamily="34" charset="0"/>
              </a:defRPr>
            </a:lvl3pPr>
            <a:lvl4pPr marL="1279525" indent="-228600">
              <a:spcBef>
                <a:spcPts val="300"/>
              </a:spcBef>
              <a:buClr>
                <a:schemeClr val="accent2"/>
              </a:buClr>
              <a:buSzPct val="85000"/>
              <a:buFont typeface="Wingdings 2" panose="05020102010507070707" pitchFamily="18" charset="2"/>
              <a:buChar char=""/>
              <a:defRPr>
                <a:solidFill>
                  <a:srgbClr val="4D2403"/>
                </a:solidFill>
                <a:latin typeface="Arial" panose="020B0604020202020204" pitchFamily="34" charset="0"/>
                <a:cs typeface="Arial" panose="020B0604020202020204" pitchFamily="34" charset="0"/>
              </a:defRPr>
            </a:lvl4pPr>
            <a:lvl5pPr marL="1554163" indent="-228600">
              <a:spcBef>
                <a:spcPts val="338"/>
              </a:spcBef>
              <a:buClr>
                <a:schemeClr val="accent2"/>
              </a:buClr>
              <a:buSzPct val="85000"/>
              <a:buFont typeface="Wingdings 2" panose="05020102010507070707" pitchFamily="18" charset="2"/>
              <a:buChar char=""/>
              <a:defRPr sz="1600">
                <a:solidFill>
                  <a:srgbClr val="4D2403"/>
                </a:solidFill>
                <a:latin typeface="Arial" panose="020B0604020202020204" pitchFamily="34" charset="0"/>
                <a:cs typeface="Arial" panose="020B0604020202020204" pitchFamily="34" charset="0"/>
              </a:defRPr>
            </a:lvl5pPr>
            <a:lvl6pPr marL="2011363" indent="-228600" eaLnBrk="0" fontAlgn="base" hangingPunct="0">
              <a:spcBef>
                <a:spcPts val="338"/>
              </a:spcBef>
              <a:spcAft>
                <a:spcPct val="0"/>
              </a:spcAft>
              <a:buClr>
                <a:schemeClr val="accent2"/>
              </a:buClr>
              <a:buSzPct val="85000"/>
              <a:buFont typeface="Wingdings 2" panose="05020102010507070707" pitchFamily="18" charset="2"/>
              <a:buChar char=""/>
              <a:defRPr sz="1600">
                <a:solidFill>
                  <a:srgbClr val="4D2403"/>
                </a:solidFill>
                <a:latin typeface="Arial" panose="020B0604020202020204" pitchFamily="34" charset="0"/>
                <a:cs typeface="Arial" panose="020B0604020202020204" pitchFamily="34" charset="0"/>
              </a:defRPr>
            </a:lvl6pPr>
            <a:lvl7pPr marL="2468563" indent="-228600" eaLnBrk="0" fontAlgn="base" hangingPunct="0">
              <a:spcBef>
                <a:spcPts val="338"/>
              </a:spcBef>
              <a:spcAft>
                <a:spcPct val="0"/>
              </a:spcAft>
              <a:buClr>
                <a:schemeClr val="accent2"/>
              </a:buClr>
              <a:buSzPct val="85000"/>
              <a:buFont typeface="Wingdings 2" panose="05020102010507070707" pitchFamily="18" charset="2"/>
              <a:buChar char=""/>
              <a:defRPr sz="1600">
                <a:solidFill>
                  <a:srgbClr val="4D2403"/>
                </a:solidFill>
                <a:latin typeface="Arial" panose="020B0604020202020204" pitchFamily="34" charset="0"/>
                <a:cs typeface="Arial" panose="020B0604020202020204" pitchFamily="34" charset="0"/>
              </a:defRPr>
            </a:lvl7pPr>
            <a:lvl8pPr marL="2925763" indent="-228600" eaLnBrk="0" fontAlgn="base" hangingPunct="0">
              <a:spcBef>
                <a:spcPts val="338"/>
              </a:spcBef>
              <a:spcAft>
                <a:spcPct val="0"/>
              </a:spcAft>
              <a:buClr>
                <a:schemeClr val="accent2"/>
              </a:buClr>
              <a:buSzPct val="85000"/>
              <a:buFont typeface="Wingdings 2" panose="05020102010507070707" pitchFamily="18" charset="2"/>
              <a:buChar char=""/>
              <a:defRPr sz="1600">
                <a:solidFill>
                  <a:srgbClr val="4D2403"/>
                </a:solidFill>
                <a:latin typeface="Arial" panose="020B0604020202020204" pitchFamily="34" charset="0"/>
                <a:cs typeface="Arial" panose="020B0604020202020204" pitchFamily="34" charset="0"/>
              </a:defRPr>
            </a:lvl8pPr>
            <a:lvl9pPr marL="3382963" indent="-228600" eaLnBrk="0" fontAlgn="base" hangingPunct="0">
              <a:spcBef>
                <a:spcPts val="338"/>
              </a:spcBef>
              <a:spcAft>
                <a:spcPct val="0"/>
              </a:spcAft>
              <a:buClr>
                <a:schemeClr val="accent2"/>
              </a:buClr>
              <a:buSzPct val="85000"/>
              <a:buFont typeface="Wingdings 2" panose="05020102010507070707" pitchFamily="18" charset="2"/>
              <a:buChar char=""/>
              <a:defRPr sz="1600">
                <a:solidFill>
                  <a:srgbClr val="4D2403"/>
                </a:solidFill>
                <a:latin typeface="Arial" panose="020B0604020202020204" pitchFamily="34" charset="0"/>
                <a:cs typeface="Arial" panose="020B0604020202020204" pitchFamily="34" charset="0"/>
              </a:defRPr>
            </a:lvl9pPr>
          </a:lstStyle>
          <a:p>
            <a:pPr algn="ctr" eaLnBrk="1" hangingPunct="1">
              <a:lnSpc>
                <a:spcPct val="90000"/>
              </a:lnSpc>
              <a:spcBef>
                <a:spcPts val="1000"/>
              </a:spcBef>
              <a:buClrTx/>
              <a:buSzTx/>
              <a:buFont typeface="Arial" panose="020B0604020202020204" pitchFamily="34" charset="0"/>
              <a:buNone/>
            </a:pPr>
            <a:endParaRPr lang="en-US" altLang="en-US" sz="15000" b="0">
              <a:solidFill>
                <a:srgbClr val="CC0099"/>
              </a:solidFill>
              <a:latin typeface="Brush Script MT" panose="030608020404060703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947672" y="1095391"/>
            <a:ext cx="8220074" cy="5429218"/>
          </a:xfrm>
          <a:custGeom>
            <a:avLst/>
            <a:gdLst>
              <a:gd name="connsiteX0" fmla="*/ 0 w 8229599"/>
              <a:gd name="connsiteY0" fmla="*/ 0 h 2330658"/>
              <a:gd name="connsiteX1" fmla="*/ 8229599 w 8229599"/>
              <a:gd name="connsiteY1" fmla="*/ 0 h 2330658"/>
              <a:gd name="connsiteX2" fmla="*/ 8229599 w 8229599"/>
              <a:gd name="connsiteY2" fmla="*/ 2330658 h 2330658"/>
              <a:gd name="connsiteX3" fmla="*/ 0 w 8229599"/>
              <a:gd name="connsiteY3" fmla="*/ 2330658 h 2330658"/>
              <a:gd name="connsiteX4" fmla="*/ 0 w 8229599"/>
              <a:gd name="connsiteY4" fmla="*/ 0 h 233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2330658">
                <a:moveTo>
                  <a:pt x="0" y="0"/>
                </a:moveTo>
                <a:lnTo>
                  <a:pt x="8229599" y="0"/>
                </a:lnTo>
                <a:lnTo>
                  <a:pt x="8229599" y="2330658"/>
                </a:lnTo>
                <a:lnTo>
                  <a:pt x="0" y="2330658"/>
                </a:lnTo>
                <a:lnTo>
                  <a:pt x="0" y="0"/>
                </a:lnTo>
                <a:close/>
              </a:path>
            </a:pathLst>
          </a:custGeom>
          <a:ln>
            <a:solidFill>
              <a:schemeClr val="tx2">
                <a:lumMod val="1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329184" rIns="182880" bIns="91440" numCol="1" spcCol="1270" anchor="t" anchorCtr="0">
            <a:noAutofit/>
          </a:bodyPr>
          <a:lstStyle/>
          <a:p>
            <a:pPr marL="284162" lvl="1" indent="-285750" eaLnBrk="1" fontAlgn="auto" hangingPunct="1">
              <a:spcBef>
                <a:spcPts val="600"/>
              </a:spcBef>
              <a:spcAft>
                <a:spcPts val="0"/>
              </a:spcAft>
              <a:buClr>
                <a:srgbClr val="F5822A"/>
              </a:buClr>
              <a:buSzPct val="150000"/>
              <a:buFont typeface="Arial" panose="020B0604020202020204" pitchFamily="34" charset="0"/>
              <a:buChar char="•"/>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WTTS Team Supports System Operations/Maintenance:</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lang="en-US" dirty="0">
                <a:solidFill>
                  <a:prstClr val="black">
                    <a:hueOff val="0"/>
                    <a:satOff val="0"/>
                    <a:lumOff val="0"/>
                    <a:alphaOff val="0"/>
                  </a:prstClr>
                </a:solidFill>
                <a:latin typeface="Arial" panose="020B0604020202020204" pitchFamily="34" charset="0"/>
                <a:cs typeface="Arial" panose="020B0604020202020204" pitchFamily="34" charset="0"/>
              </a:rPr>
              <a:t>Daily system</a:t>
            </a: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 checks</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Monitoring of FPPS nightly integration job</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Monitoring WTTS Subject Area in OBIEE (data feed, etc.)</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Monitoring of eOPF forms sent</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Daily help desk ticket monitoring</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lang="en-US" dirty="0">
                <a:solidFill>
                  <a:prstClr val="black">
                    <a:hueOff val="0"/>
                    <a:satOff val="0"/>
                    <a:lumOff val="0"/>
                    <a:alphaOff val="0"/>
                  </a:prstClr>
                </a:solidFill>
                <a:latin typeface="Arial" panose="020B0604020202020204" pitchFamily="34" charset="0"/>
                <a:cs typeface="Arial" panose="020B0604020202020204" pitchFamily="34" charset="0"/>
              </a:rPr>
              <a:t>Monitoring of stopped transactions (RFEs, Send to </a:t>
            </a:r>
            <a:r>
              <a:rPr lang="en-US" dirty="0" err="1">
                <a:solidFill>
                  <a:prstClr val="black">
                    <a:hueOff val="0"/>
                    <a:satOff val="0"/>
                    <a:lumOff val="0"/>
                    <a:alphaOff val="0"/>
                  </a:prstClr>
                </a:solidFill>
                <a:latin typeface="Arial" panose="020B0604020202020204" pitchFamily="34" charset="0"/>
                <a:cs typeface="Arial" panose="020B0604020202020204" pitchFamily="34" charset="0"/>
              </a:rPr>
              <a:t>eRecruit</a:t>
            </a:r>
            <a:r>
              <a:rPr lang="en-US" dirty="0">
                <a:solidFill>
                  <a:prstClr val="black">
                    <a:hueOff val="0"/>
                    <a:satOff val="0"/>
                    <a:lumOff val="0"/>
                    <a:alphaOff val="0"/>
                  </a:prstClr>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Monthly meetings with CSC for Tier 1 training issues</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lang="en-US" dirty="0">
                <a:solidFill>
                  <a:prstClr val="black">
                    <a:hueOff val="0"/>
                    <a:satOff val="0"/>
                    <a:lumOff val="0"/>
                    <a:alphaOff val="0"/>
                  </a:prstClr>
                </a:solidFill>
                <a:latin typeface="Arial" panose="020B0604020202020204" pitchFamily="34" charset="0"/>
                <a:cs typeface="Arial" panose="020B0604020202020204" pitchFamily="34" charset="0"/>
              </a:rPr>
              <a:t>Maintain WTTS Training environment for agency use</a:t>
            </a:r>
            <a:endPar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Daily monitoring of logging issues with Web Services Interfaces</a:t>
            </a:r>
          </a:p>
          <a:p>
            <a:pPr marL="558800" lvl="2" indent="-285750" eaLnBrk="1" fontAlgn="auto" hangingPunct="1">
              <a:spcBef>
                <a:spcPts val="600"/>
              </a:spcBef>
              <a:spcAft>
                <a:spcPts val="0"/>
              </a:spcAft>
              <a:buClr>
                <a:srgbClr val="F5822A"/>
              </a:buClr>
              <a:buFont typeface="Courier New" panose="02070309020205020404" pitchFamily="49" charset="0"/>
              <a:buChar char="o"/>
              <a:defRPr/>
            </a:pPr>
            <a:r>
              <a:rPr lang="en-US" dirty="0">
                <a:solidFill>
                  <a:prstClr val="black">
                    <a:hueOff val="0"/>
                    <a:satOff val="0"/>
                    <a:lumOff val="0"/>
                    <a:alphaOff val="0"/>
                  </a:prstClr>
                </a:solidFill>
                <a:latin typeface="Arial" panose="020B0604020202020204" pitchFamily="34" charset="0"/>
                <a:cs typeface="Arial" panose="020B0604020202020204" pitchFamily="34" charset="0"/>
              </a:rPr>
              <a:t>Continuous WTTS release activities (Analysis, Testing, etc.)</a:t>
            </a:r>
            <a:endParaRPr kumimoji="0" lang="en-US" sz="16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endParaRPr>
          </a:p>
          <a:p>
            <a:pPr marL="330200" lvl="2" indent="-285750" eaLnBrk="1" fontAlgn="auto" hangingPunct="1">
              <a:spcBef>
                <a:spcPts val="600"/>
              </a:spcBef>
              <a:spcAft>
                <a:spcPts val="0"/>
              </a:spcAft>
              <a:buClr>
                <a:srgbClr val="F5822A"/>
              </a:buClr>
              <a:buFont typeface="Arial" panose="020B0604020202020204" pitchFamily="34" charset="0"/>
              <a:buChar char="•"/>
              <a:defRPr/>
            </a:pPr>
            <a:r>
              <a:rPr kumimoji="0" lang="en-US"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Daily assurance of Systems Operations for 32+ Agency clients is conducted by the same team as CR enhancements and operational maintenance/data requests.</a:t>
            </a:r>
          </a:p>
          <a:p>
            <a:pPr marL="512762" marR="0" lvl="1" indent="-514350" algn="l" defTabSz="914400" rtl="0" eaLnBrk="1" fontAlgn="auto" latinLnBrk="0" hangingPunct="1">
              <a:lnSpc>
                <a:spcPct val="100000"/>
              </a:lnSpc>
              <a:spcBef>
                <a:spcPts val="600"/>
              </a:spcBef>
              <a:spcAft>
                <a:spcPts val="0"/>
              </a:spcAft>
              <a:buClr>
                <a:srgbClr val="F5822A"/>
              </a:buClr>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1963" marR="0" lvl="1" indent="-230188" algn="l" defTabSz="666750" rtl="0" eaLnBrk="1" fontAlgn="auto" latinLnBrk="0" hangingPunct="1">
              <a:lnSpc>
                <a:spcPct val="100000"/>
              </a:lnSpc>
              <a:spcBef>
                <a:spcPts val="0"/>
              </a:spcBef>
              <a:spcAft>
                <a:spcPts val="300"/>
              </a:spcAft>
              <a:buClr>
                <a:srgbClr val="F5822A"/>
              </a:buClr>
              <a:buSzTx/>
              <a:buFont typeface="Wingdings" pitchFamily="2" charset="2"/>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marR="0" lvl="0" indent="-230188" algn="l" defTabSz="666750" rtl="0" eaLnBrk="1" fontAlgn="auto" latinLnBrk="0" hangingPunct="1">
              <a:lnSpc>
                <a:spcPct val="100000"/>
              </a:lnSpc>
              <a:spcBef>
                <a:spcPts val="0"/>
              </a:spcBef>
              <a:spcAft>
                <a:spcPts val="300"/>
              </a:spcAft>
              <a:buClr>
                <a:srgbClr val="F5822A"/>
              </a:buClr>
              <a:buSzTx/>
              <a:buFont typeface="Wingdings" pitchFamily="2" charset="2"/>
              <a:buChar char="§"/>
              <a:tabLst/>
              <a:defRPr/>
            </a:pPr>
            <a:endPar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marR="0" lvl="0" indent="-230188" algn="l" defTabSz="666750" rtl="0" eaLnBrk="1" fontAlgn="auto" latinLnBrk="0" hangingPunct="1">
              <a:lnSpc>
                <a:spcPct val="100000"/>
              </a:lnSpc>
              <a:spcBef>
                <a:spcPts val="0"/>
              </a:spcBef>
              <a:spcAft>
                <a:spcPts val="300"/>
              </a:spcAft>
              <a:buClr>
                <a:srgbClr val="F5822A"/>
              </a:buClr>
              <a:buSzTx/>
              <a:buFont typeface="Wingdings" pitchFamily="2" charset="2"/>
              <a:buChar char="§"/>
              <a:tabLst/>
              <a:defRPr/>
            </a:pPr>
            <a:endPar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marR="0" lvl="0" indent="-230188" algn="l" defTabSz="666750" rtl="0" eaLnBrk="1" fontAlgn="auto" latinLnBrk="0" hangingPunct="1">
              <a:lnSpc>
                <a:spcPct val="100000"/>
              </a:lnSpc>
              <a:spcBef>
                <a:spcPts val="0"/>
              </a:spcBef>
              <a:spcAft>
                <a:spcPts val="300"/>
              </a:spcAft>
              <a:buClr>
                <a:srgbClr val="F5822A"/>
              </a:buClr>
              <a:buSzTx/>
              <a:buFont typeface="Wingdings" pitchFamily="2" charset="2"/>
              <a:buChar char="§"/>
              <a:tabLst/>
              <a:defRPr/>
            </a:pPr>
            <a:endPar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marR="0" lvl="0" indent="-230188" algn="l" defTabSz="666750" rtl="0" eaLnBrk="1" fontAlgn="auto" latinLnBrk="0" hangingPunct="1">
              <a:lnSpc>
                <a:spcPct val="100000"/>
              </a:lnSpc>
              <a:spcBef>
                <a:spcPts val="0"/>
              </a:spcBef>
              <a:spcAft>
                <a:spcPts val="300"/>
              </a:spcAft>
              <a:buClr>
                <a:srgbClr val="F5822A"/>
              </a:buClr>
              <a:buSzTx/>
              <a:buFont typeface="Wingdings" pitchFamily="2" charset="2"/>
              <a:buChar char="§"/>
              <a:tabLst/>
              <a:defRPr/>
            </a:pPr>
            <a:endPar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763" marR="0" lvl="0" indent="-230188" algn="l" defTabSz="666750" rtl="0" eaLnBrk="1" fontAlgn="auto" latinLnBrk="0" hangingPunct="1">
              <a:lnSpc>
                <a:spcPct val="100000"/>
              </a:lnSpc>
              <a:spcBef>
                <a:spcPts val="0"/>
              </a:spcBef>
              <a:spcAft>
                <a:spcPts val="300"/>
              </a:spcAft>
              <a:buClr>
                <a:srgbClr val="F5822A"/>
              </a:buClr>
              <a:buSzTx/>
              <a:buFont typeface="Wingdings" pitchFamily="2" charset="2"/>
              <a:buChar char="§"/>
              <a:tabLst/>
              <a:defRPr/>
            </a:pPr>
            <a:endParaRPr kumimoji="0" lang="en-US" sz="15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31775" marR="0" lvl="1" indent="0" algn="l" defTabSz="666750" rtl="0" eaLnBrk="1" fontAlgn="auto" latinLnBrk="0" hangingPunct="1">
              <a:lnSpc>
                <a:spcPct val="100000"/>
              </a:lnSpc>
              <a:spcBef>
                <a:spcPct val="0"/>
              </a:spcBef>
              <a:spcAft>
                <a:spcPts val="300"/>
              </a:spcAft>
              <a:buClr>
                <a:srgbClr val="F5822A"/>
              </a:buClr>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5098143" y="0"/>
            <a:ext cx="7086600" cy="762000"/>
          </a:xfrm>
        </p:spPr>
        <p:txBody>
          <a:bodyPr>
            <a:normAutofit fontScale="90000"/>
          </a:bodyPr>
          <a:lstStyle/>
          <a:p>
            <a:br>
              <a:rPr lang="en-US" dirty="0"/>
            </a:br>
            <a:r>
              <a:rPr lang="en-US" dirty="0"/>
              <a:t>WTTS/EODS</a:t>
            </a:r>
          </a:p>
        </p:txBody>
      </p:sp>
      <p:sp>
        <p:nvSpPr>
          <p:cNvPr id="13" name="Freeform 12"/>
          <p:cNvSpPr/>
          <p:nvPr/>
        </p:nvSpPr>
        <p:spPr>
          <a:xfrm>
            <a:off x="1947672" y="695281"/>
            <a:ext cx="5867400" cy="400110"/>
          </a:xfrm>
          <a:custGeom>
            <a:avLst/>
            <a:gdLst>
              <a:gd name="connsiteX0" fmla="*/ 0 w 6888496"/>
              <a:gd name="connsiteY0" fmla="*/ 82177 h 493054"/>
              <a:gd name="connsiteX1" fmla="*/ 24069 w 6888496"/>
              <a:gd name="connsiteY1" fmla="*/ 24069 h 493054"/>
              <a:gd name="connsiteX2" fmla="*/ 82177 w 6888496"/>
              <a:gd name="connsiteY2" fmla="*/ 0 h 493054"/>
              <a:gd name="connsiteX3" fmla="*/ 6806319 w 6888496"/>
              <a:gd name="connsiteY3" fmla="*/ 0 h 493054"/>
              <a:gd name="connsiteX4" fmla="*/ 6864427 w 6888496"/>
              <a:gd name="connsiteY4" fmla="*/ 24069 h 493054"/>
              <a:gd name="connsiteX5" fmla="*/ 6888496 w 6888496"/>
              <a:gd name="connsiteY5" fmla="*/ 82177 h 493054"/>
              <a:gd name="connsiteX6" fmla="*/ 6888496 w 6888496"/>
              <a:gd name="connsiteY6" fmla="*/ 410877 h 493054"/>
              <a:gd name="connsiteX7" fmla="*/ 6864427 w 6888496"/>
              <a:gd name="connsiteY7" fmla="*/ 468985 h 493054"/>
              <a:gd name="connsiteX8" fmla="*/ 6806319 w 6888496"/>
              <a:gd name="connsiteY8" fmla="*/ 493054 h 493054"/>
              <a:gd name="connsiteX9" fmla="*/ 82177 w 6888496"/>
              <a:gd name="connsiteY9" fmla="*/ 493054 h 493054"/>
              <a:gd name="connsiteX10" fmla="*/ 24069 w 6888496"/>
              <a:gd name="connsiteY10" fmla="*/ 468985 h 493054"/>
              <a:gd name="connsiteX11" fmla="*/ 0 w 6888496"/>
              <a:gd name="connsiteY11" fmla="*/ 410877 h 493054"/>
              <a:gd name="connsiteX12" fmla="*/ 0 w 6888496"/>
              <a:gd name="connsiteY12" fmla="*/ 82177 h 49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8496" h="493054">
                <a:moveTo>
                  <a:pt x="0" y="82177"/>
                </a:moveTo>
                <a:cubicBezTo>
                  <a:pt x="0" y="60382"/>
                  <a:pt x="8658" y="39480"/>
                  <a:pt x="24069" y="24069"/>
                </a:cubicBezTo>
                <a:cubicBezTo>
                  <a:pt x="39480" y="8658"/>
                  <a:pt x="60382" y="0"/>
                  <a:pt x="82177" y="0"/>
                </a:cubicBezTo>
                <a:lnTo>
                  <a:pt x="6806319" y="0"/>
                </a:lnTo>
                <a:cubicBezTo>
                  <a:pt x="6828114" y="0"/>
                  <a:pt x="6849016" y="8658"/>
                  <a:pt x="6864427" y="24069"/>
                </a:cubicBezTo>
                <a:cubicBezTo>
                  <a:pt x="6879838" y="39480"/>
                  <a:pt x="6888496" y="60382"/>
                  <a:pt x="6888496" y="82177"/>
                </a:cubicBezTo>
                <a:lnTo>
                  <a:pt x="6888496" y="410877"/>
                </a:lnTo>
                <a:cubicBezTo>
                  <a:pt x="6888496" y="432672"/>
                  <a:pt x="6879838" y="453574"/>
                  <a:pt x="6864427" y="468985"/>
                </a:cubicBezTo>
                <a:cubicBezTo>
                  <a:pt x="6849016" y="484396"/>
                  <a:pt x="6828114" y="493054"/>
                  <a:pt x="6806319" y="493054"/>
                </a:cubicBezTo>
                <a:lnTo>
                  <a:pt x="82177" y="493054"/>
                </a:lnTo>
                <a:cubicBezTo>
                  <a:pt x="60382" y="493054"/>
                  <a:pt x="39480" y="484396"/>
                  <a:pt x="24069" y="468985"/>
                </a:cubicBezTo>
                <a:cubicBezTo>
                  <a:pt x="8658" y="453574"/>
                  <a:pt x="0" y="432672"/>
                  <a:pt x="0" y="410877"/>
                </a:cubicBezTo>
                <a:lnTo>
                  <a:pt x="0" y="82177"/>
                </a:lnTo>
                <a:close/>
              </a:path>
            </a:pathLst>
          </a:custGeom>
          <a:solidFill>
            <a:schemeClr val="tx2">
              <a:lumMod val="10000"/>
            </a:schemeClr>
          </a:solidFill>
          <a:ln>
            <a:solidFill>
              <a:schemeClr val="tx2">
                <a:lumMod val="1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spAutoFit/>
          </a:bodyPr>
          <a:lstStyle/>
          <a:p>
            <a:pPr marL="0" marR="0" lvl="0" indent="0" algn="l" defTabSz="8890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Operations</a:t>
            </a:r>
          </a:p>
        </p:txBody>
      </p:sp>
      <p:sp>
        <p:nvSpPr>
          <p:cNvPr id="2" name="Slide Number Placeholder 1">
            <a:extLst>
              <a:ext uri="{FF2B5EF4-FFF2-40B4-BE49-F238E27FC236}">
                <a16:creationId xmlns:a16="http://schemas.microsoft.com/office/drawing/2014/main" id="{AB65F43D-B0D9-4DB9-8786-5A5439A1787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91EA64-A8B2-4949-AC69-0F0185E2D77E}" type="slidenum">
              <a:rPr kumimoji="0" lang="en-US" sz="9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5015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C851-34FA-4B63-8F86-E509C7DA68B0}"/>
              </a:ext>
            </a:extLst>
          </p:cNvPr>
          <p:cNvSpPr>
            <a:spLocks noGrp="1"/>
          </p:cNvSpPr>
          <p:nvPr>
            <p:ph type="title" idx="4294967295"/>
          </p:nvPr>
        </p:nvSpPr>
        <p:spPr>
          <a:xfrm>
            <a:off x="2042160" y="1041082"/>
            <a:ext cx="8485188" cy="1362075"/>
          </a:xfrm>
        </p:spPr>
        <p:txBody>
          <a:bodyPr wrap="square" lIns="91440" tIns="45720" rIns="91440" bIns="45720" numCol="1" anchor="t" compatLnSpc="1">
            <a:prstTxWarp prst="textNoShape">
              <a:avLst/>
            </a:prstTxWarp>
            <a:normAutofit fontScale="90000"/>
          </a:bodyPr>
          <a:lstStyle/>
          <a:p>
            <a:pPr algn="ctr">
              <a:defRPr/>
            </a:pPr>
            <a:r>
              <a:rPr sz="4600" dirty="0">
                <a:ln>
                  <a:noFill/>
                </a:ln>
                <a:effectLst/>
                <a:latin typeface="Arial" charset="0"/>
                <a:cs typeface="Arial" charset="0"/>
              </a:rPr>
              <a:t>Questions ?</a:t>
            </a:r>
            <a:br>
              <a:rPr sz="4600" dirty="0">
                <a:ln>
                  <a:noFill/>
                </a:ln>
                <a:effectLst/>
                <a:latin typeface="Arial" charset="0"/>
                <a:cs typeface="Arial" charset="0"/>
              </a:rPr>
            </a:br>
            <a:br>
              <a:rPr sz="4600" dirty="0">
                <a:ln>
                  <a:noFill/>
                </a:ln>
                <a:effectLst/>
                <a:latin typeface="Arial" charset="0"/>
                <a:cs typeface="Arial" charset="0"/>
              </a:rPr>
            </a:br>
            <a:br>
              <a:rPr sz="4600" dirty="0">
                <a:ln>
                  <a:noFill/>
                </a:ln>
                <a:effectLst/>
                <a:latin typeface="Arial" charset="0"/>
                <a:cs typeface="Arial" charset="0"/>
              </a:rPr>
            </a:br>
            <a:endParaRPr sz="4600" dirty="0">
              <a:ln>
                <a:noFill/>
              </a:ln>
              <a:effectLst/>
              <a:latin typeface="Arial" charset="0"/>
              <a:cs typeface="Arial" charset="0"/>
            </a:endParaRPr>
          </a:p>
        </p:txBody>
      </p:sp>
      <p:pic>
        <p:nvPicPr>
          <p:cNvPr id="20483" name="Picture 4" descr="C:\Users\Lschievelbein\AppData\Local\Microsoft\Windows\Temporary Internet Files\Content.IE5\TJ17C4T8\thankyou[1].jpg">
            <a:extLst>
              <a:ext uri="{FF2B5EF4-FFF2-40B4-BE49-F238E27FC236}">
                <a16:creationId xmlns:a16="http://schemas.microsoft.com/office/drawing/2014/main" id="{3D6F2021-CDC6-4656-BE27-ADAC1E346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088" y="4819316"/>
            <a:ext cx="1081830" cy="99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2">
            <a:extLst>
              <a:ext uri="{FF2B5EF4-FFF2-40B4-BE49-F238E27FC236}">
                <a16:creationId xmlns:a16="http://schemas.microsoft.com/office/drawing/2014/main" id="{CA22A132-30CB-4E44-9D38-B5639788210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51E8DD9-48DB-4803-AECA-F2EA94C96F93}" type="slidenum">
              <a:rPr kumimoji="0" lang="en-US" alt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alt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pic>
        <p:nvPicPr>
          <p:cNvPr id="1026" name="Picture 2" descr="Don&amp;#39;t Forget the Big 4 Questions to Ask During Any Mega-Acquisition">
            <a:extLst>
              <a:ext uri="{FF2B5EF4-FFF2-40B4-BE49-F238E27FC236}">
                <a16:creationId xmlns:a16="http://schemas.microsoft.com/office/drawing/2014/main" id="{821CF2F7-00B7-43E8-B833-D4F249CD5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087" y="2463181"/>
            <a:ext cx="5073333" cy="407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72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a:extLst>
              <a:ext uri="{FF2B5EF4-FFF2-40B4-BE49-F238E27FC236}">
                <a16:creationId xmlns:a16="http://schemas.microsoft.com/office/drawing/2014/main" id="{7C0B7356-5AA0-414D-869A-CCCC142165D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EECE09D-6554-41EF-8537-AE3A198B5255}"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
        <p:nvSpPr>
          <p:cNvPr id="6" name="Title 3">
            <a:extLst>
              <a:ext uri="{FF2B5EF4-FFF2-40B4-BE49-F238E27FC236}">
                <a16:creationId xmlns:a16="http://schemas.microsoft.com/office/drawing/2014/main" id="{60CF698A-F6F6-4F59-9624-854B420E2067}"/>
              </a:ext>
            </a:extLst>
          </p:cNvPr>
          <p:cNvSpPr txBox="1">
            <a:spLocks/>
          </p:cNvSpPr>
          <p:nvPr/>
        </p:nvSpPr>
        <p:spPr>
          <a:xfrm>
            <a:off x="1752600" y="1676400"/>
            <a:ext cx="10217840" cy="2484120"/>
          </a:xfrm>
          <a:prstGeom prst="rect">
            <a:avLst/>
          </a:prstGeom>
          <a:ln w="6350" cap="rnd">
            <a:noFill/>
          </a:ln>
        </p:spPr>
        <p:txBody>
          <a:bodyPr anchor="b"/>
          <a:lstStyle>
            <a:lvl1pPr algn="r" rtl="0" eaLnBrk="1" fontAlgn="base" hangingPunct="1">
              <a:spcBef>
                <a:spcPct val="0"/>
              </a:spcBef>
              <a:spcAft>
                <a:spcPct val="0"/>
              </a:spcAft>
              <a:defRPr lang="en-US" sz="3600" kern="1200" spc="3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Arial" pitchFamily="34" charset="0"/>
                <a:ea typeface="+mj-ea"/>
                <a:cs typeface="Arial" pitchFamily="34" charset="0"/>
              </a:defRPr>
            </a:lvl1pPr>
            <a:lvl2pPr algn="l" rtl="0" eaLnBrk="1" fontAlgn="base" hangingPunct="1">
              <a:spcBef>
                <a:spcPct val="0"/>
              </a:spcBef>
              <a:spcAft>
                <a:spcPct val="0"/>
              </a:spcAft>
              <a:defRPr sz="4200">
                <a:solidFill>
                  <a:schemeClr val="bg1"/>
                </a:solidFill>
                <a:latin typeface="Arial" charset="0"/>
                <a:cs typeface="Arial" charset="0"/>
              </a:defRPr>
            </a:lvl2pPr>
            <a:lvl3pPr algn="l" rtl="0" eaLnBrk="1" fontAlgn="base" hangingPunct="1">
              <a:spcBef>
                <a:spcPct val="0"/>
              </a:spcBef>
              <a:spcAft>
                <a:spcPct val="0"/>
              </a:spcAft>
              <a:defRPr sz="4200">
                <a:solidFill>
                  <a:schemeClr val="bg1"/>
                </a:solidFill>
                <a:latin typeface="Arial" charset="0"/>
                <a:cs typeface="Arial" charset="0"/>
              </a:defRPr>
            </a:lvl3pPr>
            <a:lvl4pPr algn="l" rtl="0" eaLnBrk="1" fontAlgn="base" hangingPunct="1">
              <a:spcBef>
                <a:spcPct val="0"/>
              </a:spcBef>
              <a:spcAft>
                <a:spcPct val="0"/>
              </a:spcAft>
              <a:defRPr sz="4200">
                <a:solidFill>
                  <a:schemeClr val="bg1"/>
                </a:solidFill>
                <a:latin typeface="Arial" charset="0"/>
                <a:cs typeface="Arial" charset="0"/>
              </a:defRPr>
            </a:lvl4pPr>
            <a:lvl5pPr algn="l" rtl="0" eaLnBrk="1" fontAlgn="base" hangingPunct="1">
              <a:spcBef>
                <a:spcPct val="0"/>
              </a:spcBef>
              <a:spcAft>
                <a:spcPct val="0"/>
              </a:spcAft>
              <a:defRPr sz="4200">
                <a:solidFill>
                  <a:schemeClr val="bg1"/>
                </a:solidFill>
                <a:latin typeface="Arial" charset="0"/>
                <a:cs typeface="Arial" charset="0"/>
              </a:defRPr>
            </a:lvl5pPr>
            <a:lvl6pPr marL="457200" algn="l" rtl="0" eaLnBrk="1" fontAlgn="base" hangingPunct="1">
              <a:spcBef>
                <a:spcPct val="0"/>
              </a:spcBef>
              <a:spcAft>
                <a:spcPct val="0"/>
              </a:spcAft>
              <a:defRPr sz="4200">
                <a:solidFill>
                  <a:srgbClr val="F9F9F9"/>
                </a:solidFill>
                <a:latin typeface="Constantia" pitchFamily="18" charset="0"/>
              </a:defRPr>
            </a:lvl6pPr>
            <a:lvl7pPr marL="914400" algn="l" rtl="0" eaLnBrk="1" fontAlgn="base" hangingPunct="1">
              <a:spcBef>
                <a:spcPct val="0"/>
              </a:spcBef>
              <a:spcAft>
                <a:spcPct val="0"/>
              </a:spcAft>
              <a:defRPr sz="4200">
                <a:solidFill>
                  <a:srgbClr val="F9F9F9"/>
                </a:solidFill>
                <a:latin typeface="Constantia" pitchFamily="18" charset="0"/>
              </a:defRPr>
            </a:lvl7pPr>
            <a:lvl8pPr marL="1371600" algn="l" rtl="0" eaLnBrk="1" fontAlgn="base" hangingPunct="1">
              <a:spcBef>
                <a:spcPct val="0"/>
              </a:spcBef>
              <a:spcAft>
                <a:spcPct val="0"/>
              </a:spcAft>
              <a:defRPr sz="4200">
                <a:solidFill>
                  <a:srgbClr val="F9F9F9"/>
                </a:solidFill>
                <a:latin typeface="Constantia" pitchFamily="18" charset="0"/>
              </a:defRPr>
            </a:lvl8pPr>
            <a:lvl9pPr marL="1828800" algn="l" rtl="0" eaLnBrk="1" fontAlgn="base" hangingPunct="1">
              <a:spcBef>
                <a:spcPct val="0"/>
              </a:spcBef>
              <a:spcAft>
                <a:spcPct val="0"/>
              </a:spcAft>
              <a:defRPr sz="4200">
                <a:solidFill>
                  <a:srgbClr val="F9F9F9"/>
                </a:solidFill>
                <a:latin typeface="Constantia" pitchFamily="18" charset="0"/>
              </a:defRPr>
            </a:lvl9pPr>
          </a:lstStyle>
          <a:p>
            <a:pPr algn="ctr">
              <a:lnSpc>
                <a:spcPct val="150000"/>
              </a:lnSpc>
              <a:defRPr/>
            </a:pPr>
            <a:r>
              <a:rPr sz="4800" b="1"/>
              <a:t>Mulesoft Update </a:t>
            </a:r>
            <a:br>
              <a:rPr sz="4000"/>
            </a:br>
            <a:endParaRPr sz="3200" b="1"/>
          </a:p>
        </p:txBody>
      </p:sp>
      <p:sp>
        <p:nvSpPr>
          <p:cNvPr id="8" name="Subtitle 4">
            <a:extLst>
              <a:ext uri="{FF2B5EF4-FFF2-40B4-BE49-F238E27FC236}">
                <a16:creationId xmlns:a16="http://schemas.microsoft.com/office/drawing/2014/main" id="{76EA9529-D048-4DD3-B8E0-6F80D4EAFB4D}"/>
              </a:ext>
            </a:extLst>
          </p:cNvPr>
          <p:cNvSpPr txBox="1">
            <a:spLocks/>
          </p:cNvSpPr>
          <p:nvPr/>
        </p:nvSpPr>
        <p:spPr bwMode="auto">
          <a:xfrm>
            <a:off x="1066800" y="5181600"/>
            <a:ext cx="8839200" cy="1371600"/>
          </a:xfrm>
          <a:prstGeom prst="rect">
            <a:avLst/>
          </a:prstGeom>
          <a:noFill/>
          <a:ln w="38100">
            <a:noFill/>
            <a:miter lim="800000"/>
            <a:headEnd/>
            <a:tailEnd/>
          </a:ln>
        </p:spPr>
        <p:txBody>
          <a:bodyPr lIns="365760" tIns="91440" bIns="91440"/>
          <a:lstStyle>
            <a:lvl1pPr marL="273050" indent="-273050" algn="l" rtl="0" eaLnBrk="1" fontAlgn="base" hangingPunct="1">
              <a:spcBef>
                <a:spcPts val="600"/>
              </a:spcBef>
              <a:spcAft>
                <a:spcPct val="0"/>
              </a:spcAft>
              <a:buClr>
                <a:schemeClr val="accent2"/>
              </a:buClr>
              <a:buSzPct val="85000"/>
              <a:buFont typeface="Wingdings 2" pitchFamily="18" charset="2"/>
              <a:buChar char=""/>
              <a:defRPr sz="2600" b="1" kern="1200">
                <a:solidFill>
                  <a:schemeClr val="bg1"/>
                </a:solidFill>
                <a:latin typeface="Arial" pitchFamily="34" charset="0"/>
                <a:ea typeface="+mn-ea"/>
                <a:cs typeface="Arial" pitchFamily="34" charset="0"/>
              </a:defRPr>
            </a:lvl1pPr>
            <a:lvl2pPr marL="639763" indent="-273050" algn="l" rtl="0" eaLnBrk="1" fontAlgn="base" hangingPunct="1">
              <a:spcBef>
                <a:spcPts val="300"/>
              </a:spcBef>
              <a:spcAft>
                <a:spcPct val="0"/>
              </a:spcAft>
              <a:buClr>
                <a:schemeClr val="accent2"/>
              </a:buClr>
              <a:buSzPct val="85000"/>
              <a:buFont typeface="Wingdings 2" pitchFamily="18" charset="2"/>
              <a:buChar char=""/>
              <a:defRPr sz="2400" kern="1200">
                <a:solidFill>
                  <a:srgbClr val="4D2403"/>
                </a:solidFill>
                <a:latin typeface="Arial" pitchFamily="34" charset="0"/>
                <a:ea typeface="+mn-ea"/>
                <a:cs typeface="Arial" pitchFamily="34" charset="0"/>
              </a:defRPr>
            </a:lvl2pPr>
            <a:lvl3pPr marL="1004888" indent="-228600" algn="l" rtl="0" eaLnBrk="1" fontAlgn="base" hangingPunct="1">
              <a:spcBef>
                <a:spcPts val="300"/>
              </a:spcBef>
              <a:spcAft>
                <a:spcPct val="0"/>
              </a:spcAft>
              <a:buClr>
                <a:schemeClr val="accent2"/>
              </a:buClr>
              <a:buSzPct val="85000"/>
              <a:buFont typeface="Wingdings 2" pitchFamily="18" charset="2"/>
              <a:buChar char=""/>
              <a:defRPr sz="2100" kern="1200">
                <a:solidFill>
                  <a:srgbClr val="4D2403"/>
                </a:solidFill>
                <a:latin typeface="Arial" pitchFamily="34" charset="0"/>
                <a:ea typeface="+mn-ea"/>
                <a:cs typeface="Arial" pitchFamily="34" charset="0"/>
              </a:defRPr>
            </a:lvl3pPr>
            <a:lvl4pPr marL="1279525" indent="-228600" algn="l" rtl="0" eaLnBrk="1" fontAlgn="base" hangingPunct="1">
              <a:spcBef>
                <a:spcPts val="300"/>
              </a:spcBef>
              <a:spcAft>
                <a:spcPct val="0"/>
              </a:spcAft>
              <a:buClr>
                <a:schemeClr val="accent2"/>
              </a:buClr>
              <a:buSzPct val="85000"/>
              <a:buFont typeface="Wingdings 2" pitchFamily="18" charset="2"/>
              <a:buChar char=""/>
              <a:defRPr kern="1200">
                <a:solidFill>
                  <a:srgbClr val="4D2403"/>
                </a:solidFill>
                <a:latin typeface="Arial" pitchFamily="34" charset="0"/>
                <a:ea typeface="+mn-ea"/>
                <a:cs typeface="Arial" pitchFamily="34" charset="0"/>
              </a:defRPr>
            </a:lvl4pPr>
            <a:lvl5pPr marL="1554163" indent="-228600" algn="l" rtl="0" eaLnBrk="1" fontAlgn="base" hangingPunct="1">
              <a:spcBef>
                <a:spcPts val="338"/>
              </a:spcBef>
              <a:spcAft>
                <a:spcPct val="0"/>
              </a:spcAft>
              <a:buClr>
                <a:schemeClr val="accent2"/>
              </a:buClr>
              <a:buSzPct val="85000"/>
              <a:buFont typeface="Wingdings 2" pitchFamily="18" charset="2"/>
              <a:buChar char=""/>
              <a:defRPr sz="1600" kern="1200">
                <a:solidFill>
                  <a:srgbClr val="4D2403"/>
                </a:solidFill>
                <a:latin typeface="Arial" pitchFamily="34" charset="0"/>
                <a:ea typeface="+mn-ea"/>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defRPr/>
            </a:pPr>
            <a:endParaRPr lang="en-US" sz="2000" dirty="0"/>
          </a:p>
          <a:p>
            <a:pPr marL="0" indent="0">
              <a:buFont typeface="Wingdings 2" pitchFamily="18" charset="2"/>
              <a:buNone/>
              <a:defRPr/>
            </a:pPr>
            <a:r>
              <a:rPr lang="en-US" sz="2000" dirty="0"/>
              <a:t>Mark Stover, Chief, Systems Engineering and Administration Branch, Human Resources Management Services Division (HRMSD)</a:t>
            </a:r>
          </a:p>
        </p:txBody>
      </p:sp>
    </p:spTree>
    <p:extLst>
      <p:ext uri="{BB962C8B-B14F-4D97-AF65-F5344CB8AC3E}">
        <p14:creationId xmlns:p14="http://schemas.microsoft.com/office/powerpoint/2010/main" val="250162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a:extLst>
              <a:ext uri="{FF2B5EF4-FFF2-40B4-BE49-F238E27FC236}">
                <a16:creationId xmlns:a16="http://schemas.microsoft.com/office/drawing/2014/main" id="{D189CE2D-F7A6-421E-9E38-B4BEE6AE767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4925741-100B-47B5-BC18-89FBDFAE617D}" type="slidenum">
              <a:rPr lang="en-US" altLang="en-US">
                <a:solidFill>
                  <a:srgbClr val="000000"/>
                </a:solidFill>
              </a:rPr>
              <a:pPr fontAlgn="base">
                <a:spcBef>
                  <a:spcPct val="0"/>
                </a:spcBef>
                <a:spcAft>
                  <a:spcPct val="0"/>
                </a:spcAft>
              </a:pPr>
              <a:t>9</a:t>
            </a:fld>
            <a:endParaRPr lang="en-US" altLang="en-US">
              <a:solidFill>
                <a:srgbClr val="000000"/>
              </a:solidFill>
            </a:endParaRPr>
          </a:p>
        </p:txBody>
      </p:sp>
      <p:sp>
        <p:nvSpPr>
          <p:cNvPr id="6" name="Title 1">
            <a:extLst>
              <a:ext uri="{FF2B5EF4-FFF2-40B4-BE49-F238E27FC236}">
                <a16:creationId xmlns:a16="http://schemas.microsoft.com/office/drawing/2014/main" id="{AFD72ADD-87C7-45C6-A5C6-8188325F4C3C}"/>
              </a:ext>
            </a:extLst>
          </p:cNvPr>
          <p:cNvSpPr>
            <a:spLocks noGrp="1"/>
          </p:cNvSpPr>
          <p:nvPr>
            <p:ph type="title"/>
          </p:nvPr>
        </p:nvSpPr>
        <p:spPr/>
        <p:txBody>
          <a:bodyPr/>
          <a:lstStyle/>
          <a:p>
            <a:pPr>
              <a:defRPr/>
            </a:pPr>
            <a:r>
              <a:t>Mulesoft Update</a:t>
            </a:r>
          </a:p>
        </p:txBody>
      </p:sp>
      <p:sp>
        <p:nvSpPr>
          <p:cNvPr id="17412" name="Content Placeholder 6">
            <a:extLst>
              <a:ext uri="{FF2B5EF4-FFF2-40B4-BE49-F238E27FC236}">
                <a16:creationId xmlns:a16="http://schemas.microsoft.com/office/drawing/2014/main" id="{6F9D6499-8D6B-4D0D-931B-34A8C6A620F4}"/>
              </a:ext>
            </a:extLst>
          </p:cNvPr>
          <p:cNvSpPr>
            <a:spLocks noGrp="1" noChangeArrowheads="1"/>
          </p:cNvSpPr>
          <p:nvPr>
            <p:ph idx="1"/>
          </p:nvPr>
        </p:nvSpPr>
        <p:spPr/>
        <p:txBody>
          <a:bodyPr/>
          <a:lstStyle/>
          <a:p>
            <a:r>
              <a:rPr lang="en-US" altLang="en-US" dirty="0"/>
              <a:t>What is MuleSoft?</a:t>
            </a:r>
          </a:p>
          <a:p>
            <a:pPr lvl="1"/>
            <a:r>
              <a:rPr lang="en-US" altLang="en-US" dirty="0"/>
              <a:t>MuleSoft is a software product that we are using to replace our current BUS</a:t>
            </a:r>
          </a:p>
          <a:p>
            <a:pPr lvl="1"/>
            <a:r>
              <a:rPr lang="en-US" altLang="en-US" dirty="0"/>
              <a:t>Allows us to build methods to exchange data between additional systems</a:t>
            </a:r>
          </a:p>
          <a:p>
            <a:pPr lvl="2"/>
            <a:r>
              <a:rPr lang="en-US" altLang="en-US" dirty="0"/>
              <a:t>Allows us to reuse these methods for future projects</a:t>
            </a:r>
          </a:p>
          <a:p>
            <a:pPr lvl="2"/>
            <a:r>
              <a:rPr lang="en-US" altLang="en-US" dirty="0"/>
              <a:t>Allows us to expose data needed by clients in secure ways</a:t>
            </a:r>
          </a:p>
          <a:p>
            <a:pPr lvl="1"/>
            <a:r>
              <a:rPr lang="en-US" altLang="en-US" dirty="0"/>
              <a:t>All new APIs (Application Programming Interfaces) go into library for future use in other projects</a:t>
            </a:r>
          </a:p>
          <a:p>
            <a:pPr lvl="1"/>
            <a:r>
              <a:rPr lang="en-US" altLang="en-US" dirty="0"/>
              <a:t>Decreases the time needed to create an interface</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BC Presentation">
  <a:themeElements>
    <a:clrScheme name="IBC-alt">
      <a:dk1>
        <a:sysClr val="windowText" lastClr="000000"/>
      </a:dk1>
      <a:lt1>
        <a:sysClr val="window" lastClr="FFFFFF"/>
      </a:lt1>
      <a:dk2>
        <a:srgbClr val="000000"/>
      </a:dk2>
      <a:lt2>
        <a:srgbClr val="FFE01B"/>
      </a:lt2>
      <a:accent1>
        <a:srgbClr val="59AD40"/>
      </a:accent1>
      <a:accent2>
        <a:srgbClr val="F5822A"/>
      </a:accent2>
      <a:accent3>
        <a:srgbClr val="4C90CC"/>
      </a:accent3>
      <a:accent4>
        <a:srgbClr val="D53547"/>
      </a:accent4>
      <a:accent5>
        <a:srgbClr val="496815"/>
      </a:accent5>
      <a:accent6>
        <a:srgbClr val="CD6D18"/>
      </a:accent6>
      <a:hlink>
        <a:srgbClr val="F5822A"/>
      </a:hlink>
      <a:folHlink>
        <a:srgbClr val="4C90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extLst>
    <a:ext uri="{05A4C25C-085E-4340-85A3-A5531E510DB2}">
      <thm15:themeFamily xmlns:thm15="http://schemas.microsoft.com/office/thememl/2012/main" name="IBC Blank Presentation (alt)" id="{B6346EAB-6EA2-42BB-8482-C3C4E3D0AC4C}" vid="{4A8BEB87-4723-45E1-BFF3-4FFF5ED16B0B}"/>
    </a:ext>
  </a:extLst>
</a:theme>
</file>

<file path=ppt/theme/theme2.xml><?xml version="1.0" encoding="utf-8"?>
<a:theme xmlns:a="http://schemas.openxmlformats.org/drawingml/2006/main" name="1_IBC Presentation">
  <a:themeElements>
    <a:clrScheme name="IBC-alt">
      <a:dk1>
        <a:sysClr val="windowText" lastClr="000000"/>
      </a:dk1>
      <a:lt1>
        <a:sysClr val="window" lastClr="FFFFFF"/>
      </a:lt1>
      <a:dk2>
        <a:srgbClr val="000000"/>
      </a:dk2>
      <a:lt2>
        <a:srgbClr val="FFE01B"/>
      </a:lt2>
      <a:accent1>
        <a:srgbClr val="59AD40"/>
      </a:accent1>
      <a:accent2>
        <a:srgbClr val="F5822A"/>
      </a:accent2>
      <a:accent3>
        <a:srgbClr val="4C90CC"/>
      </a:accent3>
      <a:accent4>
        <a:srgbClr val="D53547"/>
      </a:accent4>
      <a:accent5>
        <a:srgbClr val="496815"/>
      </a:accent5>
      <a:accent6>
        <a:srgbClr val="CD6D18"/>
      </a:accent6>
      <a:hlink>
        <a:srgbClr val="F5822A"/>
      </a:hlink>
      <a:folHlink>
        <a:srgbClr val="4C90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extLst>
    <a:ext uri="{05A4C25C-085E-4340-85A3-A5531E510DB2}">
      <thm15:themeFamily xmlns:thm15="http://schemas.microsoft.com/office/thememl/2012/main" name="IBC Blank Presentation (alt)" id="{B6346EAB-6EA2-42BB-8482-C3C4E3D0AC4C}" vid="{4A8BEB87-4723-45E1-BFF3-4FFF5ED16B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BC-alt">
      <a:dk1>
        <a:sysClr val="windowText" lastClr="000000"/>
      </a:dk1>
      <a:lt1>
        <a:sysClr val="window" lastClr="FFFFFF"/>
      </a:lt1>
      <a:dk2>
        <a:srgbClr val="003300"/>
      </a:dk2>
      <a:lt2>
        <a:srgbClr val="FFC000"/>
      </a:lt2>
      <a:accent1>
        <a:srgbClr val="59AD40"/>
      </a:accent1>
      <a:accent2>
        <a:srgbClr val="F5822A"/>
      </a:accent2>
      <a:accent3>
        <a:srgbClr val="4C90CC"/>
      </a:accent3>
      <a:accent4>
        <a:srgbClr val="D53547"/>
      </a:accent4>
      <a:accent5>
        <a:srgbClr val="496815"/>
      </a:accent5>
      <a:accent6>
        <a:srgbClr val="CD6D18"/>
      </a:accent6>
      <a:hlink>
        <a:srgbClr val="F5822A"/>
      </a:hlink>
      <a:folHlink>
        <a:srgbClr val="4C90C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3210</Words>
  <Application>Microsoft Office PowerPoint</Application>
  <PresentationFormat>Widescreen</PresentationFormat>
  <Paragraphs>444</Paragraphs>
  <Slides>53</Slides>
  <Notes>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65" baseType="lpstr">
      <vt:lpstr>Arial</vt:lpstr>
      <vt:lpstr>Brush Script MT</vt:lpstr>
      <vt:lpstr>Calibri</vt:lpstr>
      <vt:lpstr>Constantia</vt:lpstr>
      <vt:lpstr>Cooper Black</vt:lpstr>
      <vt:lpstr>Courier New</vt:lpstr>
      <vt:lpstr>Wingdings</vt:lpstr>
      <vt:lpstr>Wingdings 2</vt:lpstr>
      <vt:lpstr>IBC Presentation</vt:lpstr>
      <vt:lpstr>1_IBC Presentation</vt:lpstr>
      <vt:lpstr>Document</vt:lpstr>
      <vt:lpstr>Acrobat Document</vt:lpstr>
      <vt:lpstr>WTTS/EODS Users Group June 17, 2021</vt:lpstr>
      <vt:lpstr>Agenda</vt:lpstr>
      <vt:lpstr>Review Open Action Items </vt:lpstr>
      <vt:lpstr>HRMSD Management Topics</vt:lpstr>
      <vt:lpstr>HRMSD Management Topics</vt:lpstr>
      <vt:lpstr> WTTS/EODS</vt:lpstr>
      <vt:lpstr>Questions ?   </vt:lpstr>
      <vt:lpstr>PowerPoint Presentation</vt:lpstr>
      <vt:lpstr>Mulesoft Update</vt:lpstr>
      <vt:lpstr>Mulesoft Update</vt:lpstr>
      <vt:lpstr>Mulesoft Update</vt:lpstr>
      <vt:lpstr>Questions ?   </vt:lpstr>
      <vt:lpstr> Review – WTTS Release 20.3e and 21.1</vt:lpstr>
      <vt:lpstr>Review Release 20.3e and 21.1</vt:lpstr>
      <vt:lpstr>Review Release 20.3e and 21.1</vt:lpstr>
      <vt:lpstr>Review Release 20.3e and 21.1</vt:lpstr>
      <vt:lpstr>Review Release 20.3e and 21.1</vt:lpstr>
      <vt:lpstr>Review Release 20.3e and 21.1</vt:lpstr>
      <vt:lpstr>Review Release 20.3e and 21.1</vt:lpstr>
      <vt:lpstr>Review Release 20.3e and 21.1</vt:lpstr>
      <vt:lpstr>Review Release 20.3e and 21.1</vt:lpstr>
      <vt:lpstr>Questions ?   </vt:lpstr>
      <vt:lpstr> Preview Release 21.1e</vt:lpstr>
      <vt:lpstr>Preview Release 21.1e</vt:lpstr>
      <vt:lpstr>Preview Release 21.1e</vt:lpstr>
      <vt:lpstr>Preview Release 21.1e</vt:lpstr>
      <vt:lpstr> Preview Release 21.2</vt:lpstr>
      <vt:lpstr>Preview Release 21.2</vt:lpstr>
      <vt:lpstr>Preview Release 21.2</vt:lpstr>
      <vt:lpstr>Questions ?   </vt:lpstr>
      <vt:lpstr> EODS Recertification - Updates</vt:lpstr>
      <vt:lpstr>EODS Recertification</vt:lpstr>
      <vt:lpstr>EODS Recertification</vt:lpstr>
      <vt:lpstr>EODS Recertification</vt:lpstr>
      <vt:lpstr>EODS Recertification</vt:lpstr>
      <vt:lpstr>EODS Recertification</vt:lpstr>
      <vt:lpstr>EODS Recertification</vt:lpstr>
      <vt:lpstr>EODS Recertification</vt:lpstr>
      <vt:lpstr>Questions ?   </vt:lpstr>
      <vt:lpstr>Affiliate Workforce Tracking System (AWTS) Update</vt:lpstr>
      <vt:lpstr>Affiliate Workforce Tracking System (AWTS)</vt:lpstr>
      <vt:lpstr>HRMS Security Updates</vt:lpstr>
      <vt:lpstr> WTTS/EODS</vt:lpstr>
      <vt:lpstr> WTTS/EODS</vt:lpstr>
      <vt:lpstr>Questions ?   </vt:lpstr>
      <vt:lpstr> WTTS Customer Forum</vt:lpstr>
      <vt:lpstr>Customer Forum Topics</vt:lpstr>
      <vt:lpstr>Questions ?   </vt:lpstr>
      <vt:lpstr>New Action Items Recap</vt:lpstr>
      <vt:lpstr>Wrap Up</vt:lpstr>
      <vt:lpstr>WTTS Team/Staff</vt:lpstr>
      <vt:lpstr>Next Meeting/Upcoming Releases</vt:lpstr>
      <vt:lpstr>We ‘Virtually’ did it!!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2017-04-11T19:28:48Z</dcterms:created>
  <dcterms:modified xsi:type="dcterms:W3CDTF">2021-06-16T19:21:37Z</dcterms:modified>
</cp:coreProperties>
</file>