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0.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1.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7" r:id="rId3"/>
    <p:sldMasterId id="2147483699" r:id="rId4"/>
    <p:sldMasterId id="2147483701" r:id="rId5"/>
    <p:sldMasterId id="2147483713" r:id="rId6"/>
    <p:sldMasterId id="2147483724" r:id="rId7"/>
    <p:sldMasterId id="2147483750" r:id="rId8"/>
    <p:sldMasterId id="2147483755" r:id="rId9"/>
    <p:sldMasterId id="2147483765" r:id="rId10"/>
    <p:sldMasterId id="2147483791" r:id="rId11"/>
    <p:sldMasterId id="2147483805" r:id="rId12"/>
    <p:sldMasterId id="2147483829" r:id="rId13"/>
    <p:sldMasterId id="2147483847" r:id="rId14"/>
    <p:sldMasterId id="2147483879" r:id="rId15"/>
    <p:sldMasterId id="2147483900" r:id="rId16"/>
  </p:sldMasterIdLst>
  <p:notesMasterIdLst>
    <p:notesMasterId r:id="rId51"/>
  </p:notesMasterIdLst>
  <p:handoutMasterIdLst>
    <p:handoutMasterId r:id="rId52"/>
  </p:handoutMasterIdLst>
  <p:sldIdLst>
    <p:sldId id="374" r:id="rId17"/>
    <p:sldId id="528" r:id="rId18"/>
    <p:sldId id="18806" r:id="rId19"/>
    <p:sldId id="712" r:id="rId20"/>
    <p:sldId id="605" r:id="rId21"/>
    <p:sldId id="726" r:id="rId22"/>
    <p:sldId id="18784" r:id="rId23"/>
    <p:sldId id="18805" r:id="rId24"/>
    <p:sldId id="18807" r:id="rId25"/>
    <p:sldId id="18809" r:id="rId26"/>
    <p:sldId id="18792" r:id="rId27"/>
    <p:sldId id="750" r:id="rId28"/>
    <p:sldId id="309" r:id="rId29"/>
    <p:sldId id="264" r:id="rId30"/>
    <p:sldId id="265" r:id="rId31"/>
    <p:sldId id="266" r:id="rId32"/>
    <p:sldId id="430" r:id="rId33"/>
    <p:sldId id="268" r:id="rId34"/>
    <p:sldId id="661" r:id="rId35"/>
    <p:sldId id="18801" r:id="rId36"/>
    <p:sldId id="18810" r:id="rId37"/>
    <p:sldId id="675" r:id="rId38"/>
    <p:sldId id="18812" r:id="rId39"/>
    <p:sldId id="387" r:id="rId40"/>
    <p:sldId id="18802" r:id="rId41"/>
    <p:sldId id="277" r:id="rId42"/>
    <p:sldId id="18811" r:id="rId43"/>
    <p:sldId id="18808" r:id="rId44"/>
    <p:sldId id="490" r:id="rId45"/>
    <p:sldId id="738" r:id="rId46"/>
    <p:sldId id="18798" r:id="rId47"/>
    <p:sldId id="18793" r:id="rId48"/>
    <p:sldId id="736" r:id="rId49"/>
    <p:sldId id="18800" r:id="rId50"/>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0"/>
  <p:cmAuthor id="2" name="Walls Jr, John" initials="WJJ" lastIdx="2" clrIdx="1">
    <p:extLst>
      <p:ext uri="{19B8F6BF-5375-455C-9EA6-DF929625EA0E}">
        <p15:presenceInfo xmlns:p15="http://schemas.microsoft.com/office/powerpoint/2012/main" userId="S-1-5-21-3586473188-2236239214-4124789332-4725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0D340"/>
    <a:srgbClr val="FFAA00"/>
    <a:srgbClr val="A87000"/>
    <a:srgbClr val="FFFF00"/>
    <a:srgbClr val="FF9200"/>
    <a:srgbClr val="009900"/>
    <a:srgbClr val="CC9900"/>
    <a:srgbClr val="FF9933"/>
    <a:srgbClr val="007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0909" autoAdjust="0"/>
  </p:normalViewPr>
  <p:slideViewPr>
    <p:cSldViewPr snapToGrid="0">
      <p:cViewPr varScale="1">
        <p:scale>
          <a:sx n="135" d="100"/>
          <a:sy n="135" d="100"/>
        </p:scale>
        <p:origin x="732" y="126"/>
      </p:cViewPr>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4" d="100"/>
          <a:sy n="84" d="100"/>
        </p:scale>
        <p:origin x="3792" y="108"/>
      </p:cViewPr>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commentAuthors" Target="commentAuthors.xml"/><Relationship Id="rId5" Type="http://schemas.openxmlformats.org/officeDocument/2006/relationships/slideMaster" Target="slideMasters/slideMaster5.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6434"/>
          </a:xfrm>
          <a:prstGeom prst="rect">
            <a:avLst/>
          </a:prstGeom>
        </p:spPr>
        <p:txBody>
          <a:bodyPr vert="horz" lIns="92782" tIns="46392" rIns="92782" bIns="46392" rtlCol="0"/>
          <a:lstStyle>
            <a:lvl1pPr algn="l">
              <a:defRPr sz="1200"/>
            </a:lvl1pPr>
          </a:lstStyle>
          <a:p>
            <a:endParaRPr lang="en-US"/>
          </a:p>
        </p:txBody>
      </p:sp>
      <p:sp>
        <p:nvSpPr>
          <p:cNvPr id="3" name="Date Placeholder 2"/>
          <p:cNvSpPr>
            <a:spLocks noGrp="1"/>
          </p:cNvSpPr>
          <p:nvPr>
            <p:ph type="dt" sz="quarter" idx="1"/>
          </p:nvPr>
        </p:nvSpPr>
        <p:spPr>
          <a:xfrm>
            <a:off x="3970938" y="7"/>
            <a:ext cx="3037840" cy="466434"/>
          </a:xfrm>
          <a:prstGeom prst="rect">
            <a:avLst/>
          </a:prstGeom>
        </p:spPr>
        <p:txBody>
          <a:bodyPr vert="horz" lIns="92782" tIns="46392" rIns="92782" bIns="46392" rtlCol="0"/>
          <a:lstStyle>
            <a:lvl1pPr algn="r">
              <a:defRPr sz="1200"/>
            </a:lvl1pPr>
          </a:lstStyle>
          <a:p>
            <a:fld id="{E14A7A5A-B5C9-49A9-91E3-68030A25A8E3}" type="datetimeFigureOut">
              <a:rPr lang="en-US" smtClean="0"/>
              <a:t>10/12/2018</a:t>
            </a:fld>
            <a:endParaRPr lang="en-US"/>
          </a:p>
        </p:txBody>
      </p:sp>
      <p:sp>
        <p:nvSpPr>
          <p:cNvPr id="4" name="Footer Placeholder 3"/>
          <p:cNvSpPr>
            <a:spLocks noGrp="1"/>
          </p:cNvSpPr>
          <p:nvPr>
            <p:ph type="ftr" sz="quarter" idx="2"/>
          </p:nvPr>
        </p:nvSpPr>
        <p:spPr>
          <a:xfrm>
            <a:off x="0" y="8829987"/>
            <a:ext cx="3037840" cy="466433"/>
          </a:xfrm>
          <a:prstGeom prst="rect">
            <a:avLst/>
          </a:prstGeom>
        </p:spPr>
        <p:txBody>
          <a:bodyPr vert="horz" lIns="92782" tIns="46392" rIns="92782" bIns="4639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87"/>
            <a:ext cx="3037840" cy="466433"/>
          </a:xfrm>
          <a:prstGeom prst="rect">
            <a:avLst/>
          </a:prstGeom>
        </p:spPr>
        <p:txBody>
          <a:bodyPr vert="horz" lIns="92782" tIns="46392" rIns="92782" bIns="46392" rtlCol="0" anchor="b"/>
          <a:lstStyle>
            <a:lvl1pPr algn="r">
              <a:defRPr sz="1200"/>
            </a:lvl1pPr>
          </a:lstStyle>
          <a:p>
            <a:fld id="{4EC61D72-A1D2-4777-A2F2-4A14F1C366C2}" type="slidenum">
              <a:rPr lang="en-US" smtClean="0"/>
              <a:t>‹#›</a:t>
            </a:fld>
            <a:endParaRPr lang="en-US"/>
          </a:p>
        </p:txBody>
      </p:sp>
    </p:spTree>
    <p:extLst>
      <p:ext uri="{BB962C8B-B14F-4D97-AF65-F5344CB8AC3E}">
        <p14:creationId xmlns:p14="http://schemas.microsoft.com/office/powerpoint/2010/main" val="2479283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63619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8"/>
            <a:ext cx="5608320" cy="3660458"/>
          </a:xfrm>
          <a:prstGeom prst="rect">
            <a:avLst/>
          </a:prstGeom>
        </p:spPr>
        <p:txBody>
          <a:bodyPr lIns="92782" tIns="46392" rIns="92782" bIns="46392"/>
          <a:lstStyle/>
          <a:p>
            <a:r>
              <a:rPr lang="en-US" sz="1000" dirty="0">
                <a:solidFill>
                  <a:srgbClr val="FF0000"/>
                </a:solidFill>
              </a:rPr>
              <a:t>EST FIRST MONDAY IN NOVEMBER  </a:t>
            </a:r>
          </a:p>
          <a:p>
            <a:r>
              <a:rPr lang="en-US" sz="1000" dirty="0">
                <a:solidFill>
                  <a:srgbClr val="FF0000"/>
                </a:solidFill>
              </a:rPr>
              <a:t>EDT SECOND MONDAY IN MARCH</a:t>
            </a:r>
          </a:p>
        </p:txBody>
      </p:sp>
    </p:spTree>
    <p:extLst>
      <p:ext uri="{BB962C8B-B14F-4D97-AF65-F5344CB8AC3E}">
        <p14:creationId xmlns:p14="http://schemas.microsoft.com/office/powerpoint/2010/main" val="393334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84" y="4473575"/>
            <a:ext cx="5607050" cy="3660775"/>
          </a:xfrm>
          <a:prstGeom prst="rect">
            <a:avLst/>
          </a:prstGeom>
        </p:spPr>
        <p:txBody>
          <a:bodyPr lIns="91319" tIns="45659" rIns="91319" bIns="45659"/>
          <a:lstStyle/>
          <a:p>
            <a:r>
              <a:rPr lang="en-US" dirty="0"/>
              <a:t>http://www.wpc.ncep.noaa.gov/exper/nationalforecastchart/nfc-static.php</a:t>
            </a:r>
          </a:p>
        </p:txBody>
      </p:sp>
    </p:spTree>
    <p:extLst>
      <p:ext uri="{BB962C8B-B14F-4D97-AF65-F5344CB8AC3E}">
        <p14:creationId xmlns:p14="http://schemas.microsoft.com/office/powerpoint/2010/main" val="3354562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87" y="4473582"/>
            <a:ext cx="5607050" cy="3660774"/>
          </a:xfrm>
          <a:prstGeom prst="rect">
            <a:avLst/>
          </a:prstGeom>
        </p:spPr>
        <p:txBody>
          <a:bodyPr lIns="91050" tIns="45525" rIns="91050" bIns="45525"/>
          <a:lstStyle/>
          <a:p>
            <a:r>
              <a:rPr lang="en-US" dirty="0"/>
              <a:t>http://www.wpc.ncep.noaa.gov/exper/nationalforecastchart/nfc-static.php</a:t>
            </a:r>
          </a:p>
          <a:p>
            <a:r>
              <a:rPr lang="en-US" dirty="0"/>
              <a:t>Updates</a:t>
            </a:r>
            <a:r>
              <a:rPr lang="en-US" baseline="0" dirty="0"/>
              <a:t> approx. 5am/pm</a:t>
            </a:r>
            <a:endParaRPr lang="en-US" dirty="0"/>
          </a:p>
        </p:txBody>
      </p:sp>
    </p:spTree>
    <p:extLst>
      <p:ext uri="{BB962C8B-B14F-4D97-AF65-F5344CB8AC3E}">
        <p14:creationId xmlns:p14="http://schemas.microsoft.com/office/powerpoint/2010/main" val="3871119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87" y="4473582"/>
            <a:ext cx="5607050" cy="3660774"/>
          </a:xfrm>
          <a:prstGeom prst="rect">
            <a:avLst/>
          </a:prstGeom>
        </p:spPr>
        <p:txBody>
          <a:bodyPr lIns="91050" tIns="45525" rIns="91050" bIns="45525"/>
          <a:lstStyle/>
          <a:p>
            <a:r>
              <a:rPr lang="en-US" dirty="0"/>
              <a:t>Only brief when “ENHANCED”, slide is hidden otherwise</a:t>
            </a:r>
          </a:p>
          <a:p>
            <a:r>
              <a:rPr lang="en-US" dirty="0"/>
              <a:t>http://www.spc.noaa.gov/products/outlook/day1otlk.html</a:t>
            </a:r>
          </a:p>
        </p:txBody>
      </p:sp>
    </p:spTree>
    <p:extLst>
      <p:ext uri="{BB962C8B-B14F-4D97-AF65-F5344CB8AC3E}">
        <p14:creationId xmlns:p14="http://schemas.microsoft.com/office/powerpoint/2010/main" val="331361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87" y="4473582"/>
            <a:ext cx="5607050" cy="3660774"/>
          </a:xfrm>
          <a:prstGeom prst="rect">
            <a:avLst/>
          </a:prstGeom>
        </p:spPr>
        <p:txBody>
          <a:bodyPr lIns="91050" tIns="45525" rIns="91050" bIns="45525"/>
          <a:lstStyle/>
          <a:p>
            <a:pPr defTabSz="682892">
              <a:defRPr/>
            </a:pPr>
            <a:r>
              <a:rPr lang="en-US" dirty="0"/>
              <a:t>Briefed by exception</a:t>
            </a:r>
            <a:r>
              <a:rPr lang="en-US" baseline="0" dirty="0"/>
              <a:t> when “Slight” risk or higher</a:t>
            </a:r>
            <a:endParaRPr lang="en-US" dirty="0"/>
          </a:p>
          <a:p>
            <a:pPr defTabSz="682892">
              <a:defRPr/>
            </a:pPr>
            <a:r>
              <a:rPr lang="en-US" dirty="0"/>
              <a:t>http://www.wpc.ncep.noaa.gov/qpf/day1-3.shtml</a:t>
            </a:r>
          </a:p>
          <a:p>
            <a:pPr defTabSz="682892">
              <a:defRPr/>
            </a:pPr>
            <a:endParaRPr lang="en-US" dirty="0"/>
          </a:p>
          <a:p>
            <a:pPr defTabSz="682892">
              <a:defRPr/>
            </a:pPr>
            <a:r>
              <a:rPr lang="en-US" dirty="0"/>
              <a:t>http://www.wpc.ncep.noaa.gov/qpf/excess_rain.shtml</a:t>
            </a:r>
          </a:p>
          <a:p>
            <a:endParaRPr lang="en-US" dirty="0"/>
          </a:p>
        </p:txBody>
      </p:sp>
    </p:spTree>
    <p:extLst>
      <p:ext uri="{BB962C8B-B14F-4D97-AF65-F5344CB8AC3E}">
        <p14:creationId xmlns:p14="http://schemas.microsoft.com/office/powerpoint/2010/main" val="2689654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87" y="4473582"/>
            <a:ext cx="5607050" cy="3660774"/>
          </a:xfrm>
          <a:prstGeom prst="rect">
            <a:avLst/>
          </a:prstGeom>
        </p:spPr>
        <p:txBody>
          <a:bodyPr lIns="91050" tIns="45525" rIns="91050" bIns="45525"/>
          <a:lstStyle/>
          <a:p>
            <a:r>
              <a:rPr lang="en-US" dirty="0"/>
              <a:t>**Only brief/show when critical</a:t>
            </a:r>
            <a:r>
              <a:rPr lang="en-US" baseline="0" dirty="0"/>
              <a:t> or above** but decision is up to NOAA LNO; still unhide in transmitted copy, same as Space Weather</a:t>
            </a:r>
            <a:endParaRPr lang="en-US" dirty="0"/>
          </a:p>
          <a:p>
            <a:r>
              <a:rPr lang="en-US" dirty="0"/>
              <a:t>http://www.spc.noaa.gov/products/fire_wx/fwdy1.html</a:t>
            </a:r>
          </a:p>
        </p:txBody>
      </p:sp>
    </p:spTree>
    <p:extLst>
      <p:ext uri="{BB962C8B-B14F-4D97-AF65-F5344CB8AC3E}">
        <p14:creationId xmlns:p14="http://schemas.microsoft.com/office/powerpoint/2010/main" val="1068410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87" y="4473582"/>
            <a:ext cx="5607050" cy="3660774"/>
          </a:xfrm>
          <a:prstGeom prst="rect">
            <a:avLst/>
          </a:prstGeom>
        </p:spPr>
        <p:txBody>
          <a:bodyPr lIns="91050" tIns="45525" rIns="91050" bIns="45525"/>
          <a:lstStyle/>
          <a:p>
            <a:r>
              <a:rPr lang="en-US" dirty="0"/>
              <a:t>http://www.cpc.ncep.noaa.gov/products/predictions/threats/hazards_d3_7_contours.png</a:t>
            </a:r>
          </a:p>
        </p:txBody>
      </p:sp>
    </p:spTree>
    <p:extLst>
      <p:ext uri="{BB962C8B-B14F-4D97-AF65-F5344CB8AC3E}">
        <p14:creationId xmlns:p14="http://schemas.microsoft.com/office/powerpoint/2010/main" val="3365113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87" y="4473582"/>
            <a:ext cx="5607050" cy="3660774"/>
          </a:xfrm>
          <a:prstGeom prst="rect">
            <a:avLst/>
          </a:prstGeom>
        </p:spPr>
        <p:txBody>
          <a:bodyPr lIns="91050" tIns="45525" rIns="91050" bIns="45525"/>
          <a:lstStyle/>
          <a:p>
            <a:r>
              <a:rPr lang="en-US" dirty="0"/>
              <a:t>http://www.cpc.ncep.noaa.gov/products/predictions/610day/610temp.new.gif</a:t>
            </a:r>
          </a:p>
          <a:p>
            <a:endParaRPr lang="en-US" dirty="0"/>
          </a:p>
          <a:p>
            <a:r>
              <a:rPr lang="en-US" dirty="0"/>
              <a:t>http://www.cpc.ncep.noaa.gov/products/predictions/610day/610prcp.new.gif</a:t>
            </a:r>
          </a:p>
        </p:txBody>
      </p:sp>
    </p:spTree>
    <p:extLst>
      <p:ext uri="{BB962C8B-B14F-4D97-AF65-F5344CB8AC3E}">
        <p14:creationId xmlns:p14="http://schemas.microsoft.com/office/powerpoint/2010/main" val="1146711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1675"/>
            <a:ext cx="6197600" cy="3486150"/>
          </a:xfrm>
          <a:prstGeom prst="rect">
            <a:avLst/>
          </a:prstGeom>
        </p:spPr>
      </p:sp>
      <p:sp>
        <p:nvSpPr>
          <p:cNvPr id="3" name="Notes Placeholder 2"/>
          <p:cNvSpPr>
            <a:spLocks noGrp="1"/>
          </p:cNvSpPr>
          <p:nvPr>
            <p:ph type="body" idx="1"/>
          </p:nvPr>
        </p:nvSpPr>
        <p:spPr>
          <a:xfrm>
            <a:off x="701687" y="4416431"/>
            <a:ext cx="5607050" cy="4178300"/>
          </a:xfrm>
          <a:prstGeom prst="rect">
            <a:avLst/>
          </a:prstGeom>
        </p:spPr>
        <p:txBody>
          <a:bodyPr lIns="91238" tIns="45618" rIns="91238" bIns="45618"/>
          <a:lstStyle/>
          <a:p>
            <a:r>
              <a:rPr lang="en-US" dirty="0"/>
              <a:t>http://www.cpc.ncep.noaa.gov/products/expert_assessment/mdo_summary.php</a:t>
            </a:r>
          </a:p>
          <a:p>
            <a:endParaRPr lang="en-US" dirty="0"/>
          </a:p>
        </p:txBody>
      </p:sp>
    </p:spTree>
    <p:extLst>
      <p:ext uri="{BB962C8B-B14F-4D97-AF65-F5344CB8AC3E}">
        <p14:creationId xmlns:p14="http://schemas.microsoft.com/office/powerpoint/2010/main" val="1432146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87" y="4473582"/>
            <a:ext cx="5607050" cy="3660774"/>
          </a:xfrm>
          <a:prstGeom prst="rect">
            <a:avLst/>
          </a:prstGeom>
        </p:spPr>
        <p:txBody>
          <a:bodyPr lIns="91050" tIns="45525" rIns="91050" bIns="45525"/>
          <a:lstStyle/>
          <a:p>
            <a:r>
              <a:rPr lang="en-US" dirty="0"/>
              <a:t>BLACK MAP:  https://www.swpc.noaa.gov/communities/aviation-community-dashboard</a:t>
            </a:r>
          </a:p>
          <a:p>
            <a:endParaRPr lang="en-US" dirty="0"/>
          </a:p>
          <a:p>
            <a:r>
              <a:rPr lang="en-US" dirty="0"/>
              <a:t>TEXT:  https://www.swpc.noaa.gov/products/geophysical-alert-wwv-text</a:t>
            </a:r>
          </a:p>
          <a:p>
            <a:endParaRPr lang="en-US" dirty="0"/>
          </a:p>
          <a:p>
            <a:r>
              <a:rPr lang="en-US" dirty="0"/>
              <a:t>SUN:</a:t>
            </a:r>
            <a:r>
              <a:rPr lang="en-US" baseline="0" dirty="0"/>
              <a:t>  </a:t>
            </a:r>
            <a:r>
              <a:rPr lang="en-US" dirty="0"/>
              <a:t>http://www.spaceweather.com/</a:t>
            </a:r>
          </a:p>
        </p:txBody>
      </p:sp>
    </p:spTree>
    <p:extLst>
      <p:ext uri="{BB962C8B-B14F-4D97-AF65-F5344CB8AC3E}">
        <p14:creationId xmlns:p14="http://schemas.microsoft.com/office/powerpoint/2010/main" val="416115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341313" y="701675"/>
            <a:ext cx="6196012" cy="3486150"/>
          </a:xfrm>
          <a:prstGeom prst="rect">
            <a:avLst/>
          </a:prstGeom>
          <a:ln/>
        </p:spPr>
      </p:sp>
      <p:sp>
        <p:nvSpPr>
          <p:cNvPr id="7171" name="Notes Placeholder 2"/>
          <p:cNvSpPr>
            <a:spLocks noGrp="1"/>
          </p:cNvSpPr>
          <p:nvPr>
            <p:ph type="body" idx="1"/>
          </p:nvPr>
        </p:nvSpPr>
        <p:spPr>
          <a:xfrm>
            <a:off x="688978" y="4416427"/>
            <a:ext cx="5503863"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endParaRPr lang="en-US" altLang="en-US">
              <a:latin typeface="Arial" panose="020B0604020202020204" pitchFamily="34" charset="0"/>
            </a:endParaRPr>
          </a:p>
        </p:txBody>
      </p:sp>
      <p:sp>
        <p:nvSpPr>
          <p:cNvPr id="7172" name="Slide Number Placeholder 3"/>
          <p:cNvSpPr>
            <a:spLocks noGrp="1"/>
          </p:cNvSpPr>
          <p:nvPr>
            <p:ph type="sldNum" sz="quarter" idx="5"/>
          </p:nvPr>
        </p:nvSpPr>
        <p:spPr>
          <a:xfrm>
            <a:off x="3897314" y="8834440"/>
            <a:ext cx="2982912" cy="460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lvl1pPr defTabSz="1061882">
              <a:spcBef>
                <a:spcPct val="30000"/>
              </a:spcBef>
              <a:defRPr sz="1200">
                <a:solidFill>
                  <a:schemeClr val="tx1"/>
                </a:solidFill>
                <a:latin typeface="Arial" panose="020B0604020202020204" pitchFamily="34" charset="0"/>
              </a:defRPr>
            </a:lvl1pPr>
            <a:lvl2pPr marL="744429" indent="-285708" defTabSz="1061882">
              <a:spcBef>
                <a:spcPct val="30000"/>
              </a:spcBef>
              <a:defRPr sz="1200">
                <a:solidFill>
                  <a:schemeClr val="tx1"/>
                </a:solidFill>
                <a:latin typeface="Arial" panose="020B0604020202020204" pitchFamily="34" charset="0"/>
              </a:defRPr>
            </a:lvl2pPr>
            <a:lvl3pPr marL="1144420" indent="-228567" defTabSz="1061882">
              <a:spcBef>
                <a:spcPct val="30000"/>
              </a:spcBef>
              <a:defRPr sz="1200">
                <a:solidFill>
                  <a:schemeClr val="tx1"/>
                </a:solidFill>
                <a:latin typeface="Arial" panose="020B0604020202020204" pitchFamily="34" charset="0"/>
              </a:defRPr>
            </a:lvl3pPr>
            <a:lvl4pPr marL="1603140" indent="-228567" defTabSz="1061882">
              <a:spcBef>
                <a:spcPct val="30000"/>
              </a:spcBef>
              <a:defRPr sz="1200">
                <a:solidFill>
                  <a:schemeClr val="tx1"/>
                </a:solidFill>
                <a:latin typeface="Arial" panose="020B0604020202020204" pitchFamily="34" charset="0"/>
              </a:defRPr>
            </a:lvl4pPr>
            <a:lvl5pPr marL="2060273" indent="-228567" defTabSz="1061882">
              <a:spcBef>
                <a:spcPct val="30000"/>
              </a:spcBef>
              <a:defRPr sz="1200">
                <a:solidFill>
                  <a:schemeClr val="tx1"/>
                </a:solidFill>
                <a:latin typeface="Arial" panose="020B0604020202020204" pitchFamily="34" charset="0"/>
              </a:defRPr>
            </a:lvl5pPr>
            <a:lvl6pPr marL="2517406" indent="-228567" defTabSz="1061882" eaLnBrk="0" fontAlgn="base" hangingPunct="0">
              <a:spcBef>
                <a:spcPct val="30000"/>
              </a:spcBef>
              <a:spcAft>
                <a:spcPct val="0"/>
              </a:spcAft>
              <a:defRPr sz="1200">
                <a:solidFill>
                  <a:schemeClr val="tx1"/>
                </a:solidFill>
                <a:latin typeface="Arial" panose="020B0604020202020204" pitchFamily="34" charset="0"/>
              </a:defRPr>
            </a:lvl6pPr>
            <a:lvl7pPr marL="2974539" indent="-228567" defTabSz="1061882" eaLnBrk="0" fontAlgn="base" hangingPunct="0">
              <a:spcBef>
                <a:spcPct val="30000"/>
              </a:spcBef>
              <a:spcAft>
                <a:spcPct val="0"/>
              </a:spcAft>
              <a:defRPr sz="1200">
                <a:solidFill>
                  <a:schemeClr val="tx1"/>
                </a:solidFill>
                <a:latin typeface="Arial" panose="020B0604020202020204" pitchFamily="34" charset="0"/>
              </a:defRPr>
            </a:lvl7pPr>
            <a:lvl8pPr marL="3431672" indent="-228567" defTabSz="1061882" eaLnBrk="0" fontAlgn="base" hangingPunct="0">
              <a:spcBef>
                <a:spcPct val="30000"/>
              </a:spcBef>
              <a:spcAft>
                <a:spcPct val="0"/>
              </a:spcAft>
              <a:defRPr sz="1200">
                <a:solidFill>
                  <a:schemeClr val="tx1"/>
                </a:solidFill>
                <a:latin typeface="Arial" panose="020B0604020202020204" pitchFamily="34" charset="0"/>
              </a:defRPr>
            </a:lvl8pPr>
            <a:lvl9pPr marL="3888805" indent="-228567" defTabSz="106188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634B66-1E4F-436B-B544-8512E4D682E1}" type="slidenum">
              <a:rPr lang="en-US" altLang="en-US" sz="1600">
                <a:solidFill>
                  <a:srgbClr val="000000"/>
                </a:solidFill>
                <a:cs typeface="Arial" panose="020B0604020202020204" pitchFamily="34" charset="0"/>
              </a:rPr>
              <a:pPr>
                <a:spcBef>
                  <a:spcPct val="0"/>
                </a:spcBef>
              </a:pPr>
              <a:t>19</a:t>
            </a:fld>
            <a:endParaRPr lang="en-US" altLang="en-US" sz="1600">
              <a:solidFill>
                <a:srgbClr val="000000"/>
              </a:solidFill>
              <a:cs typeface="Arial" panose="020B0604020202020204" pitchFamily="34" charset="0"/>
            </a:endParaRPr>
          </a:p>
        </p:txBody>
      </p:sp>
    </p:spTree>
    <p:extLst>
      <p:ext uri="{BB962C8B-B14F-4D97-AF65-F5344CB8AC3E}">
        <p14:creationId xmlns:p14="http://schemas.microsoft.com/office/powerpoint/2010/main" val="308964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87" y="4473582"/>
            <a:ext cx="5607050" cy="3660774"/>
          </a:xfrm>
          <a:prstGeom prst="rect">
            <a:avLst/>
          </a:prstGeom>
        </p:spPr>
        <p:txBody>
          <a:bodyPr lIns="91050" tIns="45525" rIns="91050" bIns="45525"/>
          <a:lstStyle/>
          <a:p>
            <a:r>
              <a:rPr lang="en-US" dirty="0"/>
              <a:t>Only</a:t>
            </a:r>
            <a:r>
              <a:rPr lang="en-US" baseline="0" dirty="0"/>
              <a:t> show Earthquake activity when significant (break-out slide)</a:t>
            </a:r>
          </a:p>
          <a:p>
            <a:r>
              <a:rPr lang="en-US" baseline="0" dirty="0"/>
              <a:t>Only show Space Weather if G-4 or above (break-out slide) but unhide Space Weather slide in transmitted copy</a:t>
            </a:r>
            <a:endParaRPr lang="en-US" dirty="0"/>
          </a:p>
        </p:txBody>
      </p:sp>
    </p:spTree>
    <p:extLst>
      <p:ext uri="{BB962C8B-B14F-4D97-AF65-F5344CB8AC3E}">
        <p14:creationId xmlns:p14="http://schemas.microsoft.com/office/powerpoint/2010/main" val="275380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87" y="4473582"/>
            <a:ext cx="5607050" cy="3660774"/>
          </a:xfrm>
          <a:prstGeom prst="rect">
            <a:avLst/>
          </a:prstGeom>
        </p:spPr>
        <p:txBody>
          <a:bodyPr lIns="91063" tIns="45532" rIns="91063" bIns="45532"/>
          <a:lstStyle/>
          <a:p>
            <a:endParaRPr lang="en-US" dirty="0"/>
          </a:p>
        </p:txBody>
      </p:sp>
    </p:spTree>
    <p:extLst>
      <p:ext uri="{BB962C8B-B14F-4D97-AF65-F5344CB8AC3E}">
        <p14:creationId xmlns:p14="http://schemas.microsoft.com/office/powerpoint/2010/main" val="1665611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1675"/>
            <a:ext cx="6197600" cy="3486150"/>
          </a:xfrm>
          <a:prstGeom prst="rect">
            <a:avLst/>
          </a:prstGeom>
        </p:spPr>
      </p:sp>
      <p:sp>
        <p:nvSpPr>
          <p:cNvPr id="3" name="Notes Placeholder 2"/>
          <p:cNvSpPr>
            <a:spLocks noGrp="1"/>
          </p:cNvSpPr>
          <p:nvPr>
            <p:ph type="body" idx="1"/>
          </p:nvPr>
        </p:nvSpPr>
        <p:spPr>
          <a:xfrm>
            <a:off x="701678" y="4416426"/>
            <a:ext cx="5607050" cy="4178300"/>
          </a:xfrm>
          <a:prstGeom prst="rect">
            <a:avLst/>
          </a:prstGeom>
        </p:spPr>
        <p:txBody>
          <a:bodyPr lIns="91427" tIns="45713" rIns="91427" bIns="45713"/>
          <a:lstStyle/>
          <a:p>
            <a:endParaRPr lang="en-US" dirty="0"/>
          </a:p>
        </p:txBody>
      </p:sp>
    </p:spTree>
    <p:extLst>
      <p:ext uri="{BB962C8B-B14F-4D97-AF65-F5344CB8AC3E}">
        <p14:creationId xmlns:p14="http://schemas.microsoft.com/office/powerpoint/2010/main" val="583079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341313" y="701675"/>
            <a:ext cx="6196012" cy="3486150"/>
          </a:xfrm>
          <a:prstGeom prst="rect">
            <a:avLst/>
          </a:prstGeom>
          <a:ln/>
        </p:spPr>
      </p:sp>
      <p:sp>
        <p:nvSpPr>
          <p:cNvPr id="5123" name="Notes Placeholder 2"/>
          <p:cNvSpPr>
            <a:spLocks noGrp="1"/>
          </p:cNvSpPr>
          <p:nvPr>
            <p:ph type="body" idx="1"/>
          </p:nvPr>
        </p:nvSpPr>
        <p:spPr>
          <a:xfrm>
            <a:off x="688978" y="4416427"/>
            <a:ext cx="5503863"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endParaRPr lang="en-US" altLang="en-US">
              <a:latin typeface="Arial" panose="020B0604020202020204" pitchFamily="34" charset="0"/>
            </a:endParaRPr>
          </a:p>
        </p:txBody>
      </p:sp>
    </p:spTree>
    <p:extLst>
      <p:ext uri="{BB962C8B-B14F-4D97-AF65-F5344CB8AC3E}">
        <p14:creationId xmlns:p14="http://schemas.microsoft.com/office/powerpoint/2010/main" val="3249131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85" y="4473582"/>
            <a:ext cx="5607050" cy="3660774"/>
          </a:xfrm>
          <a:prstGeom prst="rect">
            <a:avLst/>
          </a:prstGeom>
        </p:spPr>
        <p:txBody>
          <a:bodyPr lIns="91305" tIns="45652" rIns="91305" bIns="45652"/>
          <a:lstStyle/>
          <a:p>
            <a:endParaRPr lang="en-US" dirty="0"/>
          </a:p>
        </p:txBody>
      </p:sp>
    </p:spTree>
    <p:extLst>
      <p:ext uri="{BB962C8B-B14F-4D97-AF65-F5344CB8AC3E}">
        <p14:creationId xmlns:p14="http://schemas.microsoft.com/office/powerpoint/2010/main" val="1522359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8"/>
            <a:ext cx="5608320" cy="3660458"/>
          </a:xfrm>
          <a:prstGeom prst="rect">
            <a:avLst/>
          </a:prstGeom>
        </p:spPr>
        <p:txBody>
          <a:bodyPr lIns="92782" tIns="46392" rIns="92782" bIns="46392"/>
          <a:lstStyle/>
          <a:p>
            <a:r>
              <a:rPr lang="en-US" dirty="0"/>
              <a:t>National IMATS:</a:t>
            </a:r>
          </a:p>
          <a:p>
            <a:pPr marL="57876" defTabSz="280021"/>
            <a:r>
              <a:rPr lang="en-US" dirty="0"/>
              <a:t>Green:     3 Teams Available</a:t>
            </a:r>
          </a:p>
          <a:p>
            <a:pPr marL="57876" defTabSz="280021"/>
            <a:r>
              <a:rPr lang="en-US" dirty="0"/>
              <a:t>Yellow:    1 - 2 Teams Available</a:t>
            </a:r>
          </a:p>
          <a:p>
            <a:pPr marL="57876" defTabSz="280021"/>
            <a:r>
              <a:rPr lang="en-US" dirty="0"/>
              <a:t>Red:	  0 Teams Available</a:t>
            </a:r>
          </a:p>
          <a:p>
            <a:endParaRPr lang="en-US" dirty="0"/>
          </a:p>
          <a:p>
            <a:r>
              <a:rPr lang="en-US" dirty="0"/>
              <a:t>Regional IMATS:</a:t>
            </a:r>
          </a:p>
          <a:p>
            <a:pPr marL="57876" defTabSz="280021"/>
            <a:r>
              <a:rPr lang="en-US" dirty="0"/>
              <a:t>Green:  ≥ 7 Teams Available</a:t>
            </a:r>
          </a:p>
          <a:p>
            <a:pPr marL="57876" defTabSz="280021"/>
            <a:r>
              <a:rPr lang="en-US" dirty="0"/>
              <a:t>Yellow: 4 - 6 Teams Available</a:t>
            </a:r>
          </a:p>
          <a:p>
            <a:pPr marL="57876" defTabSz="280021"/>
            <a:r>
              <a:rPr lang="en-US" dirty="0"/>
              <a:t>Red:    </a:t>
            </a:r>
            <a:r>
              <a:rPr lang="en-US" baseline="0" dirty="0"/>
              <a:t> </a:t>
            </a:r>
            <a:r>
              <a:rPr lang="en-US" dirty="0"/>
              <a:t>≤ 3 Teams Available</a:t>
            </a:r>
          </a:p>
          <a:p>
            <a:pPr marL="57876" defTabSz="280021"/>
            <a:endParaRPr lang="en-US" dirty="0"/>
          </a:p>
          <a:p>
            <a:r>
              <a:rPr lang="en-US" dirty="0"/>
              <a:t>National ISB:</a:t>
            </a:r>
          </a:p>
          <a:p>
            <a:pPr marL="57876" defTabSz="280021"/>
            <a:r>
              <a:rPr lang="en-US" dirty="0"/>
              <a:t>Green:     0-1 Team Deployed</a:t>
            </a:r>
          </a:p>
          <a:p>
            <a:pPr marL="57876" defTabSz="280021"/>
            <a:r>
              <a:rPr lang="en-US" dirty="0"/>
              <a:t>Yellow:    2 - 3 Teams Deployed</a:t>
            </a:r>
          </a:p>
          <a:p>
            <a:endParaRPr lang="en-US" dirty="0"/>
          </a:p>
          <a:p>
            <a:r>
              <a:rPr lang="en-US" dirty="0"/>
              <a:t>OCD Readiness: </a:t>
            </a:r>
          </a:p>
          <a:p>
            <a:r>
              <a:rPr lang="en-US" dirty="0"/>
              <a:t>FCO	GREEN	YELLOW	RED</a:t>
            </a:r>
          </a:p>
          <a:p>
            <a:r>
              <a:rPr lang="en-US" dirty="0"/>
              <a:t>Type</a:t>
            </a:r>
            <a:r>
              <a:rPr lang="en-US" baseline="0" dirty="0"/>
              <a:t> 1:	≥3	=2	≤1</a:t>
            </a:r>
          </a:p>
          <a:p>
            <a:r>
              <a:rPr lang="en-US" baseline="0" dirty="0"/>
              <a:t>Type 2:	4	3	2</a:t>
            </a:r>
          </a:p>
          <a:p>
            <a:r>
              <a:rPr lang="en-US" baseline="0" dirty="0"/>
              <a:t>Type 3:	4	3	2	</a:t>
            </a:r>
          </a:p>
          <a:p>
            <a:r>
              <a:rPr lang="en-US" baseline="0" dirty="0"/>
              <a:t>FDRC:	≥3	=2	≤1	</a:t>
            </a:r>
          </a:p>
          <a:p>
            <a:endParaRPr lang="en-US" baseline="0" dirty="0"/>
          </a:p>
          <a:p>
            <a:r>
              <a:rPr lang="en-US" baseline="0" dirty="0"/>
              <a:t>US&amp;R AND MERS: </a:t>
            </a:r>
          </a:p>
          <a:p>
            <a:r>
              <a:rPr lang="en-US" baseline="0" dirty="0"/>
              <a:t>&gt;66% GREEN</a:t>
            </a:r>
          </a:p>
          <a:p>
            <a:r>
              <a:rPr lang="en-US" baseline="0" dirty="0"/>
              <a:t>33 – 65% YELLOW</a:t>
            </a:r>
          </a:p>
          <a:p>
            <a:r>
              <a:rPr lang="en-US" baseline="0" dirty="0"/>
              <a:t>&lt;33% RED</a:t>
            </a:r>
          </a:p>
          <a:p>
            <a:endParaRPr lang="en-US" dirty="0"/>
          </a:p>
        </p:txBody>
      </p:sp>
    </p:spTree>
    <p:extLst>
      <p:ext uri="{BB962C8B-B14F-4D97-AF65-F5344CB8AC3E}">
        <p14:creationId xmlns:p14="http://schemas.microsoft.com/office/powerpoint/2010/main" val="4290551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06400" y="701675"/>
            <a:ext cx="6197600" cy="3486150"/>
          </a:xfrm>
          <a:prstGeom prst="rect">
            <a:avLst/>
          </a:prstGeom>
          <a:ln/>
        </p:spPr>
      </p:sp>
      <p:sp>
        <p:nvSpPr>
          <p:cNvPr id="61443" name="Notes Placeholder 2"/>
          <p:cNvSpPr>
            <a:spLocks noGrp="1"/>
          </p:cNvSpPr>
          <p:nvPr>
            <p:ph type="body" idx="1"/>
          </p:nvPr>
        </p:nvSpPr>
        <p:spPr>
          <a:xfrm>
            <a:off x="701687" y="4416431"/>
            <a:ext cx="5607050"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3" tIns="45532" rIns="91063" bIns="45532"/>
          <a:lstStyle/>
          <a:p>
            <a:pPr defTabSz="899509">
              <a:defRPr/>
            </a:pPr>
            <a:endParaRPr lang="en-US" dirty="0">
              <a:latin typeface="Arial" panose="020B0604020202020204" pitchFamily="34" charset="0"/>
            </a:endParaRPr>
          </a:p>
        </p:txBody>
      </p:sp>
    </p:spTree>
    <p:extLst>
      <p:ext uri="{BB962C8B-B14F-4D97-AF65-F5344CB8AC3E}">
        <p14:creationId xmlns:p14="http://schemas.microsoft.com/office/powerpoint/2010/main" val="1639473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519" y="4473472"/>
            <a:ext cx="5607362" cy="3660878"/>
          </a:xfrm>
          <a:prstGeom prst="rect">
            <a:avLst/>
          </a:prstGeom>
        </p:spPr>
        <p:txBody>
          <a:bodyPr lIns="91332" tIns="45666" rIns="91332" bIns="45666"/>
          <a:lstStyle/>
          <a:p>
            <a:endParaRPr lang="en-US" dirty="0"/>
          </a:p>
        </p:txBody>
      </p:sp>
    </p:spTree>
    <p:extLst>
      <p:ext uri="{BB962C8B-B14F-4D97-AF65-F5344CB8AC3E}">
        <p14:creationId xmlns:p14="http://schemas.microsoft.com/office/powerpoint/2010/main" val="3035551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1675"/>
            <a:ext cx="6197600" cy="3486150"/>
          </a:xfrm>
          <a:prstGeom prst="rect">
            <a:avLst/>
          </a:prstGeom>
        </p:spPr>
      </p:sp>
      <p:sp>
        <p:nvSpPr>
          <p:cNvPr id="3" name="Notes Placeholder 2"/>
          <p:cNvSpPr>
            <a:spLocks noGrp="1"/>
          </p:cNvSpPr>
          <p:nvPr>
            <p:ph type="body" idx="1"/>
          </p:nvPr>
        </p:nvSpPr>
        <p:spPr>
          <a:xfrm>
            <a:off x="701678" y="4416426"/>
            <a:ext cx="5607050" cy="4178300"/>
          </a:xfrm>
          <a:prstGeom prst="rect">
            <a:avLst/>
          </a:prstGeom>
        </p:spPr>
        <p:txBody>
          <a:bodyPr lIns="91427" tIns="45713" rIns="91427" bIns="45713"/>
          <a:lstStyle/>
          <a:p>
            <a:endParaRPr lang="en-US" dirty="0"/>
          </a:p>
        </p:txBody>
      </p:sp>
    </p:spTree>
    <p:extLst>
      <p:ext uri="{BB962C8B-B14F-4D97-AF65-F5344CB8AC3E}">
        <p14:creationId xmlns:p14="http://schemas.microsoft.com/office/powerpoint/2010/main" val="3952182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1675"/>
            <a:ext cx="6197600" cy="3486150"/>
          </a:xfrm>
          <a:prstGeom prst="rect">
            <a:avLst/>
          </a:prstGeom>
        </p:spPr>
      </p:sp>
      <p:sp>
        <p:nvSpPr>
          <p:cNvPr id="3" name="Notes Placeholder 2"/>
          <p:cNvSpPr>
            <a:spLocks noGrp="1"/>
          </p:cNvSpPr>
          <p:nvPr>
            <p:ph type="body" idx="1"/>
          </p:nvPr>
        </p:nvSpPr>
        <p:spPr>
          <a:xfrm>
            <a:off x="701678" y="4416426"/>
            <a:ext cx="5607050" cy="4178300"/>
          </a:xfrm>
          <a:prstGeom prst="rect">
            <a:avLst/>
          </a:prstGeom>
        </p:spPr>
        <p:txBody>
          <a:bodyPr lIns="91427" tIns="45713" rIns="91427" bIns="45713"/>
          <a:lstStyle/>
          <a:p>
            <a:endParaRPr lang="en-US" dirty="0"/>
          </a:p>
        </p:txBody>
      </p:sp>
    </p:spTree>
    <p:extLst>
      <p:ext uri="{BB962C8B-B14F-4D97-AF65-F5344CB8AC3E}">
        <p14:creationId xmlns:p14="http://schemas.microsoft.com/office/powerpoint/2010/main" val="2538000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87" y="4473582"/>
            <a:ext cx="5607050" cy="3660774"/>
          </a:xfrm>
          <a:prstGeom prst="rect">
            <a:avLst/>
          </a:prstGeom>
        </p:spPr>
        <p:txBody>
          <a:bodyPr lIns="91050" tIns="45525" rIns="91050" bIns="45525"/>
          <a:lstStyle/>
          <a:p>
            <a:endParaRPr lang="en-US" dirty="0"/>
          </a:p>
        </p:txBody>
      </p:sp>
    </p:spTree>
    <p:extLst>
      <p:ext uri="{BB962C8B-B14F-4D97-AF65-F5344CB8AC3E}">
        <p14:creationId xmlns:p14="http://schemas.microsoft.com/office/powerpoint/2010/main" val="139830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87" y="4473582"/>
            <a:ext cx="5607050" cy="3660774"/>
          </a:xfrm>
          <a:prstGeom prst="rect">
            <a:avLst/>
          </a:prstGeom>
        </p:spPr>
        <p:txBody>
          <a:bodyPr lIns="91197" tIns="45598" rIns="91197" bIns="45598"/>
          <a:lstStyle/>
          <a:p>
            <a:r>
              <a:rPr lang="en-US" dirty="0"/>
              <a:t>https://www.nhc.noaa.gov/refresh/graphics_at4+shtml/174338.shtml?mltoa34#contents</a:t>
            </a:r>
          </a:p>
        </p:txBody>
      </p:sp>
    </p:spTree>
    <p:extLst>
      <p:ext uri="{BB962C8B-B14F-4D97-AF65-F5344CB8AC3E}">
        <p14:creationId xmlns:p14="http://schemas.microsoft.com/office/powerpoint/2010/main" val="4052168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85" y="4473582"/>
            <a:ext cx="5607050" cy="3660774"/>
          </a:xfrm>
          <a:prstGeom prst="rect">
            <a:avLst/>
          </a:prstGeom>
        </p:spPr>
        <p:txBody>
          <a:bodyPr lIns="91305" tIns="45652" rIns="91305" bIns="45652"/>
          <a:lstStyle/>
          <a:p>
            <a:endParaRPr lang="en-US" dirty="0"/>
          </a:p>
        </p:txBody>
      </p:sp>
    </p:spTree>
    <p:extLst>
      <p:ext uri="{BB962C8B-B14F-4D97-AF65-F5344CB8AC3E}">
        <p14:creationId xmlns:p14="http://schemas.microsoft.com/office/powerpoint/2010/main" val="3078970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1675"/>
            <a:ext cx="6197600" cy="3486150"/>
          </a:xfrm>
          <a:prstGeom prst="rect">
            <a:avLst/>
          </a:prstGeom>
        </p:spPr>
      </p:sp>
      <p:sp>
        <p:nvSpPr>
          <p:cNvPr id="3" name="Notes Placeholder 2"/>
          <p:cNvSpPr>
            <a:spLocks noGrp="1"/>
          </p:cNvSpPr>
          <p:nvPr>
            <p:ph type="body" idx="1"/>
          </p:nvPr>
        </p:nvSpPr>
        <p:spPr>
          <a:xfrm>
            <a:off x="701678" y="4416426"/>
            <a:ext cx="5607050" cy="4178300"/>
          </a:xfrm>
          <a:prstGeom prst="rect">
            <a:avLst/>
          </a:prstGeom>
        </p:spPr>
        <p:txBody>
          <a:bodyPr lIns="91427" tIns="45713" rIns="91427" bIns="45713"/>
          <a:lstStyle/>
          <a:p>
            <a:endParaRPr lang="en-US" dirty="0"/>
          </a:p>
        </p:txBody>
      </p:sp>
    </p:spTree>
    <p:extLst>
      <p:ext uri="{BB962C8B-B14F-4D97-AF65-F5344CB8AC3E}">
        <p14:creationId xmlns:p14="http://schemas.microsoft.com/office/powerpoint/2010/main" val="1424499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7863"/>
            <a:ext cx="5997575" cy="3375025"/>
          </a:xfrm>
          <a:prstGeom prst="rect">
            <a:avLst/>
          </a:prstGeom>
        </p:spPr>
      </p:sp>
      <p:sp>
        <p:nvSpPr>
          <p:cNvPr id="3" name="Notes Placeholder 2"/>
          <p:cNvSpPr>
            <a:spLocks noGrp="1"/>
          </p:cNvSpPr>
          <p:nvPr>
            <p:ph type="body" idx="1"/>
          </p:nvPr>
        </p:nvSpPr>
        <p:spPr>
          <a:xfrm>
            <a:off x="672445" y="4276242"/>
            <a:ext cx="5373423" cy="4045657"/>
          </a:xfrm>
          <a:prstGeom prst="rect">
            <a:avLst/>
          </a:prstGeom>
        </p:spPr>
        <p:txBody>
          <a:bodyPr lIns="87775" tIns="43890" rIns="87775" bIns="43890"/>
          <a:lstStyle/>
          <a:p>
            <a:r>
              <a:rPr lang="en-US" dirty="0"/>
              <a:t>Briefed before Tropical Weather &amp; National Weather</a:t>
            </a:r>
          </a:p>
        </p:txBody>
      </p:sp>
      <p:sp>
        <p:nvSpPr>
          <p:cNvPr id="4" name="Slide Number Placeholder 3"/>
          <p:cNvSpPr>
            <a:spLocks noGrp="1"/>
          </p:cNvSpPr>
          <p:nvPr>
            <p:ph type="sldNum" sz="quarter" idx="10"/>
          </p:nvPr>
        </p:nvSpPr>
        <p:spPr>
          <a:xfrm>
            <a:off x="3804914" y="8554004"/>
            <a:ext cx="2911872" cy="445760"/>
          </a:xfrm>
          <a:prstGeom prst="rect">
            <a:avLst/>
          </a:prstGeom>
        </p:spPr>
        <p:txBody>
          <a:bodyPr lIns="87775" tIns="43890" rIns="87775" bIns="43890"/>
          <a:lstStyle/>
          <a:p>
            <a:pPr>
              <a:defRPr/>
            </a:pPr>
            <a:fld id="{7767EC96-2527-4286-B1DC-2055DDF55B9F}"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2530049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01675"/>
            <a:ext cx="6197600" cy="3486150"/>
          </a:xfrm>
          <a:prstGeom prst="rect">
            <a:avLst/>
          </a:prstGeom>
        </p:spPr>
      </p:sp>
      <p:sp>
        <p:nvSpPr>
          <p:cNvPr id="3" name="Notes Placeholder 2"/>
          <p:cNvSpPr>
            <a:spLocks noGrp="1"/>
          </p:cNvSpPr>
          <p:nvPr>
            <p:ph type="body" idx="1"/>
          </p:nvPr>
        </p:nvSpPr>
        <p:spPr>
          <a:xfrm>
            <a:off x="701678" y="4416426"/>
            <a:ext cx="5607050" cy="4178300"/>
          </a:xfrm>
          <a:prstGeom prst="rect">
            <a:avLst/>
          </a:prstGeom>
        </p:spPr>
        <p:txBody>
          <a:bodyPr lIns="91427" tIns="45713" rIns="91427" bIns="45713"/>
          <a:lstStyle/>
          <a:p>
            <a:pPr defTabSz="914266" eaLnBrk="0" fontAlgn="base" hangingPunct="0">
              <a:spcBef>
                <a:spcPct val="30000"/>
              </a:spcBef>
              <a:spcAft>
                <a:spcPct val="0"/>
              </a:spcAft>
              <a:defRPr/>
            </a:pPr>
            <a:r>
              <a:rPr lang="en-US" i="1" dirty="0"/>
              <a:t>Preparedness Level 1: </a:t>
            </a:r>
            <a:r>
              <a:rPr lang="en-US" b="0" i="1" dirty="0"/>
              <a:t>Description: Minimal large fire activity nationally. Most Geographic Areas have low to moderate fire danger. There is little or no commitment of National Resources.</a:t>
            </a:r>
            <a:endParaRPr lang="en-US" i="1" dirty="0"/>
          </a:p>
          <a:p>
            <a:pPr defTabSz="914266" eaLnBrk="0" fontAlgn="base" hangingPunct="0">
              <a:spcBef>
                <a:spcPct val="30000"/>
              </a:spcBef>
              <a:spcAft>
                <a:spcPct val="0"/>
              </a:spcAft>
              <a:defRPr/>
            </a:pPr>
            <a:r>
              <a:rPr lang="en-US" i="1" dirty="0"/>
              <a:t>Preparedness Level 2: </a:t>
            </a:r>
            <a:r>
              <a:rPr lang="en-US" b="0" i="1" dirty="0"/>
              <a:t>Description: Several Geographic Areas are experiencing high to extreme fire danger. Wildland fire activity is increasing, and large fires are occurring in one (1) or more Geographic Areas. Minimal mobilization of resources from other Geographic Areas is occurring. There is moderate commitment of National Resources with the potential to mobilize additional resources from other Geographic Areas.</a:t>
            </a:r>
            <a:endParaRPr lang="en-US" i="1" dirty="0"/>
          </a:p>
          <a:p>
            <a:pPr defTabSz="914266" eaLnBrk="0" fontAlgn="base" hangingPunct="0">
              <a:spcBef>
                <a:spcPct val="30000"/>
              </a:spcBef>
              <a:spcAft>
                <a:spcPct val="0"/>
              </a:spcAft>
              <a:defRPr/>
            </a:pPr>
            <a:r>
              <a:rPr lang="en-US" i="1" dirty="0"/>
              <a:t>Preparedness Level 3: </a:t>
            </a:r>
            <a:r>
              <a:rPr lang="en-US" b="0" i="1" dirty="0"/>
              <a:t>Description: Two (2) or more Geographic Areas are experiencing wildland or prescribed fire activities requiring a major commitment of National Resources. Additional resources are being ordered and mobilized through NICC. Type 1 and 2 Incident Management Teams are committed in two (2) or more Geographic Areas and crew commitment nationally is at 50%.</a:t>
            </a:r>
            <a:endParaRPr lang="en-US" i="1" dirty="0"/>
          </a:p>
          <a:p>
            <a:pPr defTabSz="914266" eaLnBrk="0" fontAlgn="base" hangingPunct="0">
              <a:spcBef>
                <a:spcPct val="30000"/>
              </a:spcBef>
              <a:spcAft>
                <a:spcPct val="0"/>
              </a:spcAft>
              <a:defRPr/>
            </a:pPr>
            <a:r>
              <a:rPr lang="en-US" i="1" dirty="0"/>
              <a:t>Preparedness Level 4: </a:t>
            </a:r>
            <a:r>
              <a:rPr lang="en-US" b="0" i="1" dirty="0"/>
              <a:t>Description: Three (3) or more Geographic Areas are experiencing incidents requiring Type 1 and 2 Incident Management Teams. Competition exists for resources between Geographic Areas. Nationally, 60% of Type 1 and 2 Incident Management Teams and crews are committed.</a:t>
            </a:r>
            <a:endParaRPr lang="en-US" i="1" dirty="0"/>
          </a:p>
          <a:p>
            <a:pPr defTabSz="914266" eaLnBrk="0" fontAlgn="base" hangingPunct="0">
              <a:spcBef>
                <a:spcPct val="30000"/>
              </a:spcBef>
              <a:spcAft>
                <a:spcPct val="0"/>
              </a:spcAft>
              <a:defRPr/>
            </a:pPr>
            <a:r>
              <a:rPr lang="en-US" i="1" dirty="0"/>
              <a:t>Preparedness Level 5: </a:t>
            </a:r>
            <a:r>
              <a:rPr lang="en-US" b="0" i="1" dirty="0"/>
              <a:t>Description: Geographic Areas are experiencing major incidents which have the potential to exhaust all agency fire resources. Eighty percent (80%) of Type 1 and Type 2 Incident Management Teams and crews are committed, as well as the majority of other National Resources.</a:t>
            </a:r>
            <a:endParaRPr lang="en-US" i="1" dirty="0"/>
          </a:p>
          <a:p>
            <a:endParaRPr lang="en-US" dirty="0"/>
          </a:p>
        </p:txBody>
      </p:sp>
    </p:spTree>
    <p:extLst>
      <p:ext uri="{BB962C8B-B14F-4D97-AF65-F5344CB8AC3E}">
        <p14:creationId xmlns:p14="http://schemas.microsoft.com/office/powerpoint/2010/main" val="298004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87" y="4473582"/>
            <a:ext cx="5607050" cy="3660774"/>
          </a:xfrm>
          <a:prstGeom prst="rect">
            <a:avLst/>
          </a:prstGeom>
        </p:spPr>
        <p:txBody>
          <a:bodyPr lIns="91197" tIns="45598" rIns="91197" bIns="45598"/>
          <a:lstStyle/>
          <a:p>
            <a:endParaRPr lang="en-US" dirty="0"/>
          </a:p>
        </p:txBody>
      </p:sp>
    </p:spTree>
    <p:extLst>
      <p:ext uri="{BB962C8B-B14F-4D97-AF65-F5344CB8AC3E}">
        <p14:creationId xmlns:p14="http://schemas.microsoft.com/office/powerpoint/2010/main" val="134073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0361" y="8834485"/>
            <a:ext cx="3038475" cy="460375"/>
          </a:xfrm>
          <a:prstGeom prst="rect">
            <a:avLst/>
          </a:prstGeom>
          <a:noFill/>
          <a:ln w="9525">
            <a:noFill/>
            <a:miter lim="800000"/>
            <a:headEnd/>
            <a:tailEnd/>
          </a:ln>
        </p:spPr>
        <p:txBody>
          <a:bodyPr lIns="105977" tIns="52985" rIns="105977" bIns="52985" anchor="b"/>
          <a:lstStyle/>
          <a:p>
            <a:pPr algn="r" defTabSz="797643"/>
            <a:fld id="{80EC82DD-5F62-454C-B556-7E5BFC7732D2}" type="slidenum">
              <a:rPr lang="en-US" sz="1600">
                <a:solidFill>
                  <a:prstClr val="black"/>
                </a:solidFill>
              </a:rPr>
              <a:pPr algn="r" defTabSz="797643"/>
              <a:t>5</a:t>
            </a:fld>
            <a:endParaRPr lang="en-US" sz="1600" dirty="0">
              <a:solidFill>
                <a:prstClr val="black"/>
              </a:solidFill>
            </a:endParaRPr>
          </a:p>
        </p:txBody>
      </p:sp>
      <p:sp>
        <p:nvSpPr>
          <p:cNvPr id="47107" name="Rectangle 2"/>
          <p:cNvSpPr>
            <a:spLocks noGrp="1" noRot="1" noChangeAspect="1" noChangeArrowheads="1" noTextEdit="1"/>
          </p:cNvSpPr>
          <p:nvPr>
            <p:ph type="sldImg"/>
          </p:nvPr>
        </p:nvSpPr>
        <p:spPr>
          <a:xfrm>
            <a:off x="406400" y="696913"/>
            <a:ext cx="6197600" cy="3486150"/>
          </a:xfrm>
          <a:prstGeom prst="rect">
            <a:avLst/>
          </a:prstGeom>
          <a:ln/>
        </p:spPr>
      </p:sp>
      <p:sp>
        <p:nvSpPr>
          <p:cNvPr id="47108" name="Rectangle 3"/>
          <p:cNvSpPr>
            <a:spLocks noGrp="1" noChangeArrowheads="1"/>
          </p:cNvSpPr>
          <p:nvPr>
            <p:ph type="body" idx="1"/>
          </p:nvPr>
        </p:nvSpPr>
        <p:spPr>
          <a:xfrm>
            <a:off x="701687" y="4416427"/>
            <a:ext cx="5607050" cy="4179888"/>
          </a:xfrm>
          <a:prstGeom prst="rect">
            <a:avLst/>
          </a:prstGeom>
          <a:noFill/>
          <a:ln/>
        </p:spPr>
        <p:txBody>
          <a:bodyPr lIns="105977" tIns="52985" rIns="105977" bIns="52985"/>
          <a:lstStyle/>
          <a:p>
            <a:pPr eaLnBrk="1" hangingPunct="1"/>
            <a:endParaRPr lang="en-US" dirty="0"/>
          </a:p>
        </p:txBody>
      </p:sp>
    </p:spTree>
    <p:extLst>
      <p:ext uri="{BB962C8B-B14F-4D97-AF65-F5344CB8AC3E}">
        <p14:creationId xmlns:p14="http://schemas.microsoft.com/office/powerpoint/2010/main" val="59884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0361" y="8834485"/>
            <a:ext cx="3038475" cy="460375"/>
          </a:xfrm>
          <a:prstGeom prst="rect">
            <a:avLst/>
          </a:prstGeom>
          <a:noFill/>
          <a:ln w="9525">
            <a:noFill/>
            <a:miter lim="800000"/>
            <a:headEnd/>
            <a:tailEnd/>
          </a:ln>
        </p:spPr>
        <p:txBody>
          <a:bodyPr lIns="105977" tIns="52985" rIns="105977" bIns="52985" anchor="b"/>
          <a:lstStyle/>
          <a:p>
            <a:pPr algn="r" defTabSz="797643"/>
            <a:fld id="{80EC82DD-5F62-454C-B556-7E5BFC7732D2}" type="slidenum">
              <a:rPr lang="en-US" sz="1600">
                <a:solidFill>
                  <a:prstClr val="black"/>
                </a:solidFill>
              </a:rPr>
              <a:pPr algn="r" defTabSz="797643"/>
              <a:t>6</a:t>
            </a:fld>
            <a:endParaRPr lang="en-US" sz="1600" dirty="0">
              <a:solidFill>
                <a:prstClr val="black"/>
              </a:solidFill>
            </a:endParaRPr>
          </a:p>
        </p:txBody>
      </p:sp>
      <p:sp>
        <p:nvSpPr>
          <p:cNvPr id="47107" name="Rectangle 2"/>
          <p:cNvSpPr>
            <a:spLocks noGrp="1" noRot="1" noChangeAspect="1" noChangeArrowheads="1" noTextEdit="1"/>
          </p:cNvSpPr>
          <p:nvPr>
            <p:ph type="sldImg"/>
          </p:nvPr>
        </p:nvSpPr>
        <p:spPr>
          <a:xfrm>
            <a:off x="406400" y="696913"/>
            <a:ext cx="6197600" cy="3486150"/>
          </a:xfrm>
          <a:prstGeom prst="rect">
            <a:avLst/>
          </a:prstGeom>
          <a:ln/>
        </p:spPr>
      </p:sp>
      <p:sp>
        <p:nvSpPr>
          <p:cNvPr id="47108" name="Rectangle 3"/>
          <p:cNvSpPr>
            <a:spLocks noGrp="1" noChangeArrowheads="1"/>
          </p:cNvSpPr>
          <p:nvPr>
            <p:ph type="body" idx="1"/>
          </p:nvPr>
        </p:nvSpPr>
        <p:spPr>
          <a:xfrm>
            <a:off x="701687" y="4416427"/>
            <a:ext cx="5607050" cy="4179888"/>
          </a:xfrm>
          <a:prstGeom prst="rect">
            <a:avLst/>
          </a:prstGeom>
          <a:noFill/>
          <a:ln/>
        </p:spPr>
        <p:txBody>
          <a:bodyPr lIns="105977" tIns="52985" rIns="105977" bIns="52985"/>
          <a:lstStyle/>
          <a:p>
            <a:pPr eaLnBrk="1" hangingPunct="1"/>
            <a:endParaRPr lang="en-US" dirty="0"/>
          </a:p>
        </p:txBody>
      </p:sp>
    </p:spTree>
    <p:extLst>
      <p:ext uri="{BB962C8B-B14F-4D97-AF65-F5344CB8AC3E}">
        <p14:creationId xmlns:p14="http://schemas.microsoft.com/office/powerpoint/2010/main" val="3796986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0361" y="8834485"/>
            <a:ext cx="3038475" cy="460375"/>
          </a:xfrm>
          <a:prstGeom prst="rect">
            <a:avLst/>
          </a:prstGeom>
          <a:noFill/>
          <a:ln w="9525">
            <a:noFill/>
            <a:miter lim="800000"/>
            <a:headEnd/>
            <a:tailEnd/>
          </a:ln>
        </p:spPr>
        <p:txBody>
          <a:bodyPr lIns="105977" tIns="52985" rIns="105977" bIns="52985" anchor="b"/>
          <a:lstStyle/>
          <a:p>
            <a:pPr algn="r" defTabSz="797643"/>
            <a:fld id="{80EC82DD-5F62-454C-B556-7E5BFC7732D2}" type="slidenum">
              <a:rPr lang="en-US" sz="1600">
                <a:solidFill>
                  <a:prstClr val="black"/>
                </a:solidFill>
              </a:rPr>
              <a:pPr algn="r" defTabSz="797643"/>
              <a:t>7</a:t>
            </a:fld>
            <a:endParaRPr lang="en-US" sz="1600" dirty="0">
              <a:solidFill>
                <a:prstClr val="black"/>
              </a:solidFill>
            </a:endParaRPr>
          </a:p>
        </p:txBody>
      </p:sp>
      <p:sp>
        <p:nvSpPr>
          <p:cNvPr id="47107" name="Rectangle 2"/>
          <p:cNvSpPr>
            <a:spLocks noGrp="1" noRot="1" noChangeAspect="1" noChangeArrowheads="1" noTextEdit="1"/>
          </p:cNvSpPr>
          <p:nvPr>
            <p:ph type="sldImg"/>
          </p:nvPr>
        </p:nvSpPr>
        <p:spPr>
          <a:xfrm>
            <a:off x="406400" y="696913"/>
            <a:ext cx="6197600" cy="3486150"/>
          </a:xfrm>
          <a:prstGeom prst="rect">
            <a:avLst/>
          </a:prstGeom>
          <a:ln/>
        </p:spPr>
      </p:sp>
      <p:sp>
        <p:nvSpPr>
          <p:cNvPr id="47108" name="Rectangle 3"/>
          <p:cNvSpPr>
            <a:spLocks noGrp="1" noChangeArrowheads="1"/>
          </p:cNvSpPr>
          <p:nvPr>
            <p:ph type="body" idx="1"/>
          </p:nvPr>
        </p:nvSpPr>
        <p:spPr>
          <a:xfrm>
            <a:off x="701687" y="4416427"/>
            <a:ext cx="5607050" cy="4179888"/>
          </a:xfrm>
          <a:prstGeom prst="rect">
            <a:avLst/>
          </a:prstGeom>
          <a:noFill/>
          <a:ln/>
        </p:spPr>
        <p:txBody>
          <a:bodyPr lIns="105977" tIns="52985" rIns="105977" bIns="52985"/>
          <a:lstStyle/>
          <a:p>
            <a:pPr eaLnBrk="1" hangingPunct="1"/>
            <a:endParaRPr lang="en-US" dirty="0"/>
          </a:p>
        </p:txBody>
      </p:sp>
    </p:spTree>
    <p:extLst>
      <p:ext uri="{BB962C8B-B14F-4D97-AF65-F5344CB8AC3E}">
        <p14:creationId xmlns:p14="http://schemas.microsoft.com/office/powerpoint/2010/main" val="136097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87" y="4473582"/>
            <a:ext cx="5607050" cy="3660774"/>
          </a:xfrm>
          <a:prstGeom prst="rect">
            <a:avLst/>
          </a:prstGeom>
        </p:spPr>
        <p:txBody>
          <a:bodyPr lIns="91197" tIns="45598" rIns="91197" bIns="45598"/>
          <a:lstStyle/>
          <a:p>
            <a:r>
              <a:rPr lang="en-US" dirty="0"/>
              <a:t>https://www.nhc.noaa.gov/refresh/graphics_at4+shtml/174338.shtml?mltoa34#contents</a:t>
            </a:r>
          </a:p>
        </p:txBody>
      </p:sp>
    </p:spTree>
    <p:extLst>
      <p:ext uri="{BB962C8B-B14F-4D97-AF65-F5344CB8AC3E}">
        <p14:creationId xmlns:p14="http://schemas.microsoft.com/office/powerpoint/2010/main" val="3810571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87" y="4473582"/>
            <a:ext cx="5607050" cy="3660774"/>
          </a:xfrm>
          <a:prstGeom prst="rect">
            <a:avLst/>
          </a:prstGeom>
        </p:spPr>
        <p:txBody>
          <a:bodyPr lIns="91197" tIns="45598" rIns="91197" bIns="45598"/>
          <a:lstStyle/>
          <a:p>
            <a:r>
              <a:rPr lang="en-US" dirty="0"/>
              <a:t>https://www.nhc.noaa.gov/refresh/graphics_at4+shtml/174338.shtml?mltoa34#contents</a:t>
            </a:r>
          </a:p>
        </p:txBody>
      </p:sp>
    </p:spTree>
    <p:extLst>
      <p:ext uri="{BB962C8B-B14F-4D97-AF65-F5344CB8AC3E}">
        <p14:creationId xmlns:p14="http://schemas.microsoft.com/office/powerpoint/2010/main" val="198159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0"/>
            <a:ext cx="9144000" cy="654385"/>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0506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25482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347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111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302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545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206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0502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296176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96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34878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37512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2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56251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357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80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995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640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26727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62248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694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4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93882"/>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274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825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850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4166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938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00816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228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010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76306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35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04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468430"/>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80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468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405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5352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4447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03688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05719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024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46325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0952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142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153957"/>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3736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8559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611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93404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3202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044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259072"/>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17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0" y="171450"/>
            <a:ext cx="9053512" cy="532210"/>
          </a:xfrm>
          <a:prstGeom prst="rect">
            <a:avLst/>
          </a:prstGeom>
        </p:spPr>
        <p:txBody>
          <a:bodyPr/>
          <a:lstStyle/>
          <a:p>
            <a:r>
              <a:rPr lang="en-US"/>
              <a:t>Click to edit Master title style</a:t>
            </a:r>
          </a:p>
        </p:txBody>
      </p:sp>
      <p:sp>
        <p:nvSpPr>
          <p:cNvPr id="3" name="Slide Number Placeholder 2"/>
          <p:cNvSpPr>
            <a:spLocks noGrp="1" noChangeArrowheads="1"/>
          </p:cNvSpPr>
          <p:nvPr>
            <p:ph type="sldNum" sz="quarter" idx="10"/>
          </p:nvPr>
        </p:nvSpPr>
        <p:spPr>
          <a:xfrm>
            <a:off x="355600" y="4905375"/>
            <a:ext cx="6908800" cy="136525"/>
          </a:xfrm>
          <a:prstGeom prst="rect">
            <a:avLst/>
          </a:prstGeom>
        </p:spPr>
        <p:txBody>
          <a:bodyPr/>
          <a:lstStyle>
            <a:lvl1pPr eaLnBrk="1" hangingPunct="1">
              <a:defRPr dirty="0">
                <a:solidFill>
                  <a:srgbClr val="000000"/>
                </a:solidFill>
                <a:latin typeface="Arial" charset="0"/>
                <a:cs typeface="Arial" charset="0"/>
              </a:defRPr>
            </a:lvl1pPr>
          </a:lstStyle>
          <a:p>
            <a:pPr>
              <a:defRPr/>
            </a:pPr>
            <a:endParaRPr lang="en-US" dirty="0"/>
          </a:p>
        </p:txBody>
      </p:sp>
    </p:spTree>
    <p:extLst>
      <p:ext uri="{BB962C8B-B14F-4D97-AF65-F5344CB8AC3E}">
        <p14:creationId xmlns:p14="http://schemas.microsoft.com/office/powerpoint/2010/main" val="3556635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2866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755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52860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6595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0" y="171450"/>
            <a:ext cx="9053512" cy="532210"/>
          </a:xfrm>
          <a:prstGeom prst="rect">
            <a:avLst/>
          </a:prstGeom>
        </p:spPr>
        <p:txBody>
          <a:bodyPr/>
          <a:lstStyle/>
          <a:p>
            <a:r>
              <a:rPr lang="en-US"/>
              <a:t>Click to edit Master title style</a:t>
            </a:r>
          </a:p>
        </p:txBody>
      </p:sp>
      <p:sp>
        <p:nvSpPr>
          <p:cNvPr id="3" name="Slide Number Placeholder 2"/>
          <p:cNvSpPr>
            <a:spLocks noGrp="1" noChangeArrowheads="1"/>
          </p:cNvSpPr>
          <p:nvPr>
            <p:ph type="sldNum" sz="quarter" idx="10"/>
          </p:nvPr>
        </p:nvSpPr>
        <p:spPr>
          <a:xfrm>
            <a:off x="355600" y="4905375"/>
            <a:ext cx="6908800" cy="136525"/>
          </a:xfrm>
          <a:prstGeom prst="rect">
            <a:avLst/>
          </a:prstGeom>
        </p:spPr>
        <p:txBody>
          <a:bodyPr/>
          <a:lstStyle>
            <a:lvl1pPr eaLnBrk="1" hangingPunct="1">
              <a:defRPr dirty="0">
                <a:solidFill>
                  <a:srgbClr val="000000"/>
                </a:solidFill>
                <a:latin typeface="Arial" charset="0"/>
                <a:cs typeface="Arial" charset="0"/>
              </a:defRPr>
            </a:lvl1pPr>
          </a:lstStyle>
          <a:p>
            <a:pPr defTabSz="914400" fontAlgn="base">
              <a:spcBef>
                <a:spcPct val="0"/>
              </a:spcBef>
              <a:spcAft>
                <a:spcPct val="0"/>
              </a:spcAft>
              <a:defRPr/>
            </a:pPr>
            <a:endParaRPr lang="en-US" sz="800" b="1"/>
          </a:p>
        </p:txBody>
      </p:sp>
    </p:spTree>
    <p:extLst>
      <p:ext uri="{BB962C8B-B14F-4D97-AF65-F5344CB8AC3E}">
        <p14:creationId xmlns:p14="http://schemas.microsoft.com/office/powerpoint/2010/main" val="16684589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6695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543926"/>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E7F696-E2D5-4CF3-A32E-509F1A735E0B}" type="datetimeFigureOut">
              <a:rPr lang="en-US" smtClean="0">
                <a:solidFill>
                  <a:prstClr val="black">
                    <a:tint val="75000"/>
                  </a:prstClr>
                </a:solidFill>
              </a:rPr>
              <a:pPr/>
              <a:t>10/12/2018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007D85-14F5-4906-B4A2-88646EA4AD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28940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E7F696-E2D5-4CF3-A32E-509F1A735E0B}" type="datetimeFigureOut">
              <a:rPr lang="en-US" smtClean="0">
                <a:solidFill>
                  <a:prstClr val="black">
                    <a:tint val="75000"/>
                  </a:prstClr>
                </a:solidFill>
              </a:rPr>
              <a:pPr/>
              <a:t>10/12/2018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007D85-14F5-4906-B4A2-88646EA4AD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17733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7F696-E2D5-4CF3-A32E-509F1A735E0B}" type="datetimeFigureOut">
              <a:rPr lang="en-US" smtClean="0">
                <a:solidFill>
                  <a:prstClr val="black">
                    <a:tint val="75000"/>
                  </a:prstClr>
                </a:solidFill>
              </a:rPr>
              <a:pPr/>
              <a:t>10/12/2018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007D85-14F5-4906-B4A2-88646EA4AD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305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6724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E7F696-E2D5-4CF3-A32E-509F1A735E0B}" type="datetimeFigureOut">
              <a:rPr lang="en-US" smtClean="0">
                <a:solidFill>
                  <a:prstClr val="black">
                    <a:tint val="75000"/>
                  </a:prstClr>
                </a:solidFill>
              </a:rPr>
              <a:pPr/>
              <a:t>10/12/2018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007D85-14F5-4906-B4A2-88646EA4AD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74967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E7F696-E2D5-4CF3-A32E-509F1A735E0B}" type="datetimeFigureOut">
              <a:rPr lang="en-US" smtClean="0">
                <a:solidFill>
                  <a:prstClr val="black">
                    <a:tint val="75000"/>
                  </a:prstClr>
                </a:solidFill>
              </a:rPr>
              <a:pPr/>
              <a:t>10/12/2018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6007D85-14F5-4906-B4A2-88646EA4AD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56425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E7F696-E2D5-4CF3-A32E-509F1A735E0B}" type="datetimeFigureOut">
              <a:rPr lang="en-US" smtClean="0">
                <a:solidFill>
                  <a:prstClr val="black">
                    <a:tint val="75000"/>
                  </a:prstClr>
                </a:solidFill>
              </a:rPr>
              <a:pPr/>
              <a:t>10/12/2018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6007D85-14F5-4906-B4A2-88646EA4AD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44633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7F696-E2D5-4CF3-A32E-509F1A735E0B}" type="datetimeFigureOut">
              <a:rPr lang="en-US" smtClean="0">
                <a:solidFill>
                  <a:prstClr val="black">
                    <a:tint val="75000"/>
                  </a:prstClr>
                </a:solidFill>
              </a:rPr>
              <a:pPr/>
              <a:t>10/12/2018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6007D85-14F5-4906-B4A2-88646EA4AD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99913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E7F696-E2D5-4CF3-A32E-509F1A735E0B}" type="datetimeFigureOut">
              <a:rPr lang="en-US" smtClean="0">
                <a:solidFill>
                  <a:prstClr val="black">
                    <a:tint val="75000"/>
                  </a:prstClr>
                </a:solidFill>
              </a:rPr>
              <a:pPr/>
              <a:t>10/12/2018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007D85-14F5-4906-B4A2-88646EA4AD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10367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E7F696-E2D5-4CF3-A32E-509F1A735E0B}" type="datetimeFigureOut">
              <a:rPr lang="en-US" smtClean="0">
                <a:solidFill>
                  <a:prstClr val="black">
                    <a:tint val="75000"/>
                  </a:prstClr>
                </a:solidFill>
              </a:rPr>
              <a:pPr/>
              <a:t>10/12/2018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007D85-14F5-4906-B4A2-88646EA4AD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48397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E7F696-E2D5-4CF3-A32E-509F1A735E0B}" type="datetimeFigureOut">
              <a:rPr lang="en-US" smtClean="0">
                <a:solidFill>
                  <a:prstClr val="black">
                    <a:tint val="75000"/>
                  </a:prstClr>
                </a:solidFill>
              </a:rPr>
              <a:pPr/>
              <a:t>10/12/2018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007D85-14F5-4906-B4A2-88646EA4AD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2714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E7F696-E2D5-4CF3-A32E-509F1A735E0B}" type="datetimeFigureOut">
              <a:rPr lang="en-US" smtClean="0">
                <a:solidFill>
                  <a:prstClr val="black">
                    <a:tint val="75000"/>
                  </a:prstClr>
                </a:solidFill>
              </a:rPr>
              <a:pPr/>
              <a:t>10/12/2018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007D85-14F5-4906-B4A2-88646EA4AD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83929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8396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13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523087"/>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9817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86177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9" y="171450"/>
            <a:ext cx="9053513" cy="532210"/>
          </a:xfrm>
          <a:prstGeom prst="rect">
            <a:avLst/>
          </a:prstGeom>
        </p:spPr>
        <p:txBody>
          <a:bodyPr lIns="91440" tIns="45720" rIns="91440" bIns="45720"/>
          <a:lstStyle/>
          <a:p>
            <a:r>
              <a:rPr lang="en-US"/>
              <a:t>Click to edit Master title style</a:t>
            </a:r>
          </a:p>
        </p:txBody>
      </p:sp>
      <p:sp>
        <p:nvSpPr>
          <p:cNvPr id="3" name="Slide Number Placeholder 2"/>
          <p:cNvSpPr>
            <a:spLocks noGrp="1" noChangeArrowheads="1"/>
          </p:cNvSpPr>
          <p:nvPr>
            <p:ph type="sldNum" sz="quarter" idx="10"/>
          </p:nvPr>
        </p:nvSpPr>
        <p:spPr>
          <a:xfrm>
            <a:off x="355600" y="4905738"/>
            <a:ext cx="6908800" cy="135731"/>
          </a:xfrm>
          <a:prstGeom prst="rect">
            <a:avLst/>
          </a:prstGeom>
          <a:ln/>
        </p:spPr>
        <p:txBody>
          <a:bodyPr lIns="91440" tIns="45720" rIns="91440" bIns="45720"/>
          <a:lstStyle>
            <a:lvl1pPr>
              <a:defRPr/>
            </a:lvl1pPr>
          </a:lstStyle>
          <a:p>
            <a:pPr defTabSz="914400" fontAlgn="base">
              <a:spcBef>
                <a:spcPct val="0"/>
              </a:spcBef>
              <a:spcAft>
                <a:spcPct val="0"/>
              </a:spcAft>
              <a:defRPr/>
            </a:pPr>
            <a:endParaRPr lang="en-US" sz="800" b="1" dirty="0">
              <a:solidFill>
                <a:srgbClr val="000000"/>
              </a:solidFill>
              <a:cs typeface="Arial" charset="0"/>
            </a:endParaRPr>
          </a:p>
        </p:txBody>
      </p:sp>
    </p:spTree>
    <p:extLst>
      <p:ext uri="{BB962C8B-B14F-4D97-AF65-F5344CB8AC3E}">
        <p14:creationId xmlns:p14="http://schemas.microsoft.com/office/powerpoint/2010/main" val="27213251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4756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8788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6789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6744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155268"/>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0" y="171450"/>
            <a:ext cx="9053512" cy="532210"/>
          </a:xfrm>
          <a:prstGeom prst="rect">
            <a:avLst/>
          </a:prstGeom>
        </p:spPr>
        <p:txBody>
          <a:bodyPr/>
          <a:lstStyle/>
          <a:p>
            <a:r>
              <a:rPr lang="en-US"/>
              <a:t>Click to edit Master title style</a:t>
            </a:r>
          </a:p>
        </p:txBody>
      </p:sp>
      <p:sp>
        <p:nvSpPr>
          <p:cNvPr id="3" name="Slide Number Placeholder 2"/>
          <p:cNvSpPr>
            <a:spLocks noGrp="1" noChangeArrowheads="1"/>
          </p:cNvSpPr>
          <p:nvPr>
            <p:ph type="sldNum" sz="quarter" idx="10"/>
          </p:nvPr>
        </p:nvSpPr>
        <p:spPr>
          <a:xfrm>
            <a:off x="355600" y="4905375"/>
            <a:ext cx="6908800" cy="136525"/>
          </a:xfrm>
          <a:prstGeom prst="rect">
            <a:avLst/>
          </a:prstGeom>
        </p:spPr>
        <p:txBody>
          <a:bodyPr/>
          <a:lstStyle>
            <a:lvl1pPr eaLnBrk="1" hangingPunct="1">
              <a:defRPr dirty="0">
                <a:solidFill>
                  <a:srgbClr val="000000"/>
                </a:solidFill>
                <a:latin typeface="Arial" charset="0"/>
                <a:cs typeface="Arial" charset="0"/>
              </a:defRPr>
            </a:lvl1pPr>
          </a:lstStyle>
          <a:p>
            <a:pPr defTabSz="914400" fontAlgn="base">
              <a:spcBef>
                <a:spcPct val="0"/>
              </a:spcBef>
              <a:spcAft>
                <a:spcPct val="0"/>
              </a:spcAft>
              <a:defRPr/>
            </a:pPr>
            <a:endParaRPr lang="en-US" sz="800" b="1"/>
          </a:p>
        </p:txBody>
      </p:sp>
    </p:spTree>
    <p:extLst>
      <p:ext uri="{BB962C8B-B14F-4D97-AF65-F5344CB8AC3E}">
        <p14:creationId xmlns:p14="http://schemas.microsoft.com/office/powerpoint/2010/main" val="28834683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97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0657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14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png"/><Relationship Id="rId5" Type="http://schemas.openxmlformats.org/officeDocument/2006/relationships/slideLayout" Target="../slideLayouts/slideLayout47.xml"/><Relationship Id="rId10" Type="http://schemas.openxmlformats.org/officeDocument/2006/relationships/theme" Target="../theme/theme10.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image" Target="../media/image1.png"/><Relationship Id="rId4" Type="http://schemas.openxmlformats.org/officeDocument/2006/relationships/slideLayout" Target="../slideLayouts/slideLayout62.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1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image" Target="../media/image4.pn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theme" Target="../theme/theme14.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5.xml"/><Relationship Id="rId7" Type="http://schemas.openxmlformats.org/officeDocument/2006/relationships/theme" Target="../theme/theme1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90.xml"/><Relationship Id="rId1" Type="http://schemas.openxmlformats.org/officeDocument/2006/relationships/slideLayout" Target="../slideLayouts/slideLayout8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4.xml"/><Relationship Id="rId7"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3.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8.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654385"/>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91567" y="64019"/>
            <a:ext cx="1665349" cy="590366"/>
          </a:xfrm>
          <a:prstGeom prst="rect">
            <a:avLst/>
          </a:prstGeom>
        </p:spPr>
      </p:pic>
    </p:spTree>
    <p:extLst>
      <p:ext uri="{BB962C8B-B14F-4D97-AF65-F5344CB8AC3E}">
        <p14:creationId xmlns:p14="http://schemas.microsoft.com/office/powerpoint/2010/main" val="2616381648"/>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9" r:id="rId3"/>
    <p:sldLayoutId id="2147483803" r:id="rId4"/>
    <p:sldLayoutId id="2147483914" r:id="rId5"/>
    <p:sldLayoutId id="2147483937" r:id="rId6"/>
  </p:sldLayoutIdLst>
  <p:txStyles>
    <p:titleStyle>
      <a:lvl1pPr algn="l" defTabSz="685800" rtl="0" eaLnBrk="1" latinLnBrk="0" hangingPunct="1">
        <a:lnSpc>
          <a:spcPct val="90000"/>
        </a:lnSpc>
        <a:spcBef>
          <a:spcPct val="0"/>
        </a:spcBef>
        <a:buNone/>
        <a:defRPr sz="32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indent="0" algn="l" defTabSz="685800" rtl="0" eaLnBrk="1" latinLnBrk="0" hangingPunct="1">
        <a:lnSpc>
          <a:spcPct val="90000"/>
        </a:lnSpc>
        <a:spcBef>
          <a:spcPts val="750"/>
        </a:spcBef>
        <a:buFontTx/>
        <a:buNone/>
        <a:defRPr sz="1200" kern="1200">
          <a:solidFill>
            <a:schemeClr val="tx1"/>
          </a:solidFill>
          <a:latin typeface="Arial" panose="020B0604020202020204" pitchFamily="34" charset="0"/>
          <a:ea typeface="+mn-ea"/>
          <a:cs typeface="Arial" panose="020B0604020202020204" pitchFamily="34" charset="0"/>
        </a:defRPr>
      </a:lvl1pPr>
      <a:lvl2pPr marL="1714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339725" indent="-171450" algn="l" defTabSz="685800" rtl="0" eaLnBrk="1" latinLnBrk="0" hangingPunct="1">
        <a:lnSpc>
          <a:spcPct val="90000"/>
        </a:lnSpc>
        <a:spcBef>
          <a:spcPts val="375"/>
        </a:spcBef>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3pPr>
      <a:lvl4pPr marL="517525"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ChangeArrowheads="1"/>
          </p:cNvSpPr>
          <p:nvPr/>
        </p:nvSpPr>
        <p:spPr bwMode="auto">
          <a:xfrm>
            <a:off x="7721600" y="4784725"/>
            <a:ext cx="1422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algn="r" defTabSz="914400" eaLnBrk="0" fontAlgn="base" hangingPunct="0">
              <a:spcBef>
                <a:spcPct val="0"/>
              </a:spcBef>
              <a:spcAft>
                <a:spcPct val="0"/>
              </a:spcAft>
            </a:pPr>
            <a:endParaRPr lang="en-US" sz="1200" dirty="0">
              <a:solidFill>
                <a:srgbClr val="000000"/>
              </a:solidFill>
              <a:latin typeface="Arial Unicode MS" panose="020B0604020202020204" pitchFamily="34" charset="-128"/>
              <a:cs typeface="Arial" panose="020B0604020202020204" pitchFamily="34" charset="0"/>
            </a:endParaRP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91567" y="64019"/>
            <a:ext cx="1665349" cy="590366"/>
          </a:xfrm>
          <a:prstGeom prst="rect">
            <a:avLst/>
          </a:prstGeom>
        </p:spPr>
      </p:pic>
    </p:spTree>
    <p:extLst>
      <p:ext uri="{BB962C8B-B14F-4D97-AF65-F5344CB8AC3E}">
        <p14:creationId xmlns:p14="http://schemas.microsoft.com/office/powerpoint/2010/main" val="219276000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2" r:id="rId6"/>
    <p:sldLayoutId id="2147483773" r:id="rId7"/>
    <p:sldLayoutId id="2147483775" r:id="rId8"/>
    <p:sldLayoutId id="2147483776" r:id="rId9"/>
  </p:sldLayoutIdLst>
  <p:hf sldNum="0" hdr="0" dt="0"/>
  <p:txStyles>
    <p:titleStyle>
      <a:lvl1pPr marL="227013" indent="-227013" algn="l" rtl="0" eaLnBrk="1" fontAlgn="base" hangingPunct="1">
        <a:spcBef>
          <a:spcPct val="0"/>
        </a:spcBef>
        <a:spcAft>
          <a:spcPct val="0"/>
        </a:spcAft>
        <a:defRPr sz="3600">
          <a:solidFill>
            <a:schemeClr val="tx1"/>
          </a:solidFill>
          <a:latin typeface="+mj-lt"/>
          <a:ea typeface="+mj-ea"/>
          <a:cs typeface="+mj-cs"/>
        </a:defRPr>
      </a:lvl1pPr>
      <a:lvl2pPr marL="227013" indent="-227013" algn="l" rtl="0" eaLnBrk="1" fontAlgn="base" hangingPunct="1">
        <a:spcBef>
          <a:spcPct val="0"/>
        </a:spcBef>
        <a:spcAft>
          <a:spcPct val="0"/>
        </a:spcAft>
        <a:defRPr sz="3600">
          <a:solidFill>
            <a:schemeClr val="tx1"/>
          </a:solidFill>
          <a:latin typeface="Times New Roman" pitchFamily="18" charset="0"/>
        </a:defRPr>
      </a:lvl2pPr>
      <a:lvl3pPr marL="227013" indent="-227013" algn="l" rtl="0" eaLnBrk="1" fontAlgn="base" hangingPunct="1">
        <a:spcBef>
          <a:spcPct val="0"/>
        </a:spcBef>
        <a:spcAft>
          <a:spcPct val="0"/>
        </a:spcAft>
        <a:defRPr sz="3600">
          <a:solidFill>
            <a:schemeClr val="tx1"/>
          </a:solidFill>
          <a:latin typeface="Times New Roman" pitchFamily="18" charset="0"/>
        </a:defRPr>
      </a:lvl3pPr>
      <a:lvl4pPr marL="227013" indent="-227013" algn="l" rtl="0" eaLnBrk="1" fontAlgn="base" hangingPunct="1">
        <a:spcBef>
          <a:spcPct val="0"/>
        </a:spcBef>
        <a:spcAft>
          <a:spcPct val="0"/>
        </a:spcAft>
        <a:defRPr sz="3600">
          <a:solidFill>
            <a:schemeClr val="tx1"/>
          </a:solidFill>
          <a:latin typeface="Times New Roman" pitchFamily="18" charset="0"/>
        </a:defRPr>
      </a:lvl4pPr>
      <a:lvl5pPr marL="227013" indent="-227013" algn="l" rtl="0" eaLnBrk="1" fontAlgn="base" hangingPunct="1">
        <a:spcBef>
          <a:spcPct val="0"/>
        </a:spcBef>
        <a:spcAft>
          <a:spcPct val="0"/>
        </a:spcAft>
        <a:defRPr sz="3600">
          <a:solidFill>
            <a:schemeClr val="tx1"/>
          </a:solidFill>
          <a:latin typeface="Times New Roman" pitchFamily="18" charset="0"/>
        </a:defRPr>
      </a:lvl5pPr>
      <a:lvl6pPr marL="685729" algn="l" rtl="0" eaLnBrk="1" fontAlgn="base" hangingPunct="1">
        <a:spcBef>
          <a:spcPct val="0"/>
        </a:spcBef>
        <a:spcAft>
          <a:spcPct val="0"/>
        </a:spcAft>
        <a:defRPr sz="3600">
          <a:solidFill>
            <a:schemeClr val="tx1"/>
          </a:solidFill>
          <a:latin typeface="Times New Roman" pitchFamily="18" charset="0"/>
        </a:defRPr>
      </a:lvl6pPr>
      <a:lvl7pPr marL="1142883" algn="l" rtl="0" eaLnBrk="1" fontAlgn="base" hangingPunct="1">
        <a:spcBef>
          <a:spcPct val="0"/>
        </a:spcBef>
        <a:spcAft>
          <a:spcPct val="0"/>
        </a:spcAft>
        <a:defRPr sz="3600">
          <a:solidFill>
            <a:schemeClr val="tx1"/>
          </a:solidFill>
          <a:latin typeface="Times New Roman" pitchFamily="18" charset="0"/>
        </a:defRPr>
      </a:lvl7pPr>
      <a:lvl8pPr marL="1600036" algn="l" rtl="0" eaLnBrk="1" fontAlgn="base" hangingPunct="1">
        <a:spcBef>
          <a:spcPct val="0"/>
        </a:spcBef>
        <a:spcAft>
          <a:spcPct val="0"/>
        </a:spcAft>
        <a:defRPr sz="3600">
          <a:solidFill>
            <a:schemeClr val="tx1"/>
          </a:solidFill>
          <a:latin typeface="Times New Roman" pitchFamily="18" charset="0"/>
        </a:defRPr>
      </a:lvl8pPr>
      <a:lvl9pPr marL="2057189" algn="l" rtl="0" eaLnBrk="1" fontAlgn="base" hangingPunct="1">
        <a:spcBef>
          <a:spcPct val="0"/>
        </a:spcBef>
        <a:spcAft>
          <a:spcPct val="0"/>
        </a:spcAft>
        <a:defRPr sz="3600">
          <a:solidFill>
            <a:schemeClr val="tx1"/>
          </a:solidFill>
          <a:latin typeface="Times New Roman" pitchFamily="18" charset="0"/>
        </a:defRPr>
      </a:lvl9pPr>
    </p:titleStyle>
    <p:bodyStyle>
      <a:lvl1pPr marL="341313" indent="-341313" algn="l" rtl="0" eaLnBrk="1" fontAlgn="base" hangingPunct="1">
        <a:spcBef>
          <a:spcPct val="20000"/>
        </a:spcBef>
        <a:spcAft>
          <a:spcPct val="0"/>
        </a:spcAft>
        <a:buClr>
          <a:schemeClr val="bg1"/>
        </a:buClr>
        <a:buChar char="•"/>
        <a:defRPr sz="2400">
          <a:solidFill>
            <a:schemeClr val="tx1"/>
          </a:solidFill>
          <a:latin typeface="+mn-lt"/>
          <a:ea typeface="+mn-ea"/>
          <a:cs typeface="+mn-cs"/>
        </a:defRPr>
      </a:lvl1pPr>
      <a:lvl2pPr marL="341313" indent="-227013" algn="l" rtl="0" eaLnBrk="1" fontAlgn="base" hangingPunct="1">
        <a:spcBef>
          <a:spcPct val="20000"/>
        </a:spcBef>
        <a:spcAft>
          <a:spcPct val="0"/>
        </a:spcAft>
        <a:buClr>
          <a:schemeClr val="tx1"/>
        </a:buClr>
        <a:buChar char="•"/>
        <a:defRPr sz="2400">
          <a:solidFill>
            <a:srgbClr val="0000FF"/>
          </a:solidFill>
          <a:latin typeface="+mn-lt"/>
        </a:defRPr>
      </a:lvl2pPr>
      <a:lvl3pPr marL="684213" indent="-227013" algn="l" rtl="0" eaLnBrk="1" fontAlgn="base" hangingPunct="1">
        <a:spcBef>
          <a:spcPct val="20000"/>
        </a:spcBef>
        <a:spcAft>
          <a:spcPct val="0"/>
        </a:spcAft>
        <a:buClr>
          <a:schemeClr val="tx1"/>
        </a:buClr>
        <a:buChar char="•"/>
        <a:defRPr sz="2400">
          <a:solidFill>
            <a:schemeClr val="tx1"/>
          </a:solidFill>
          <a:latin typeface="+mn-lt"/>
        </a:defRPr>
      </a:lvl3pPr>
      <a:lvl4pPr marL="1027113" indent="-227013" algn="l" rtl="0" eaLnBrk="1" fontAlgn="base" hangingPunct="1">
        <a:spcBef>
          <a:spcPct val="20000"/>
        </a:spcBef>
        <a:spcAft>
          <a:spcPct val="0"/>
        </a:spcAft>
        <a:buClr>
          <a:schemeClr val="tx1"/>
        </a:buClr>
        <a:buChar char="•"/>
        <a:defRPr sz="2400">
          <a:solidFill>
            <a:schemeClr val="tx1"/>
          </a:solidFill>
          <a:latin typeface="+mn-lt"/>
        </a:defRPr>
      </a:lvl4pPr>
      <a:lvl5pPr marL="1370013" indent="-227013" algn="l" rtl="0" eaLnBrk="1" fontAlgn="base" hangingPunct="1">
        <a:spcBef>
          <a:spcPct val="20000"/>
        </a:spcBef>
        <a:spcAft>
          <a:spcPct val="0"/>
        </a:spcAft>
        <a:buClr>
          <a:schemeClr val="tx1"/>
        </a:buClr>
        <a:buChar char="•"/>
        <a:defRPr sz="2000">
          <a:solidFill>
            <a:schemeClr val="tx1"/>
          </a:solidFill>
          <a:latin typeface="Arial Unicode MS" pitchFamily="34" charset="-128"/>
        </a:defRPr>
      </a:lvl5pPr>
      <a:lvl6pPr marL="1828612" indent="-228577" algn="l" rtl="0" eaLnBrk="1" fontAlgn="base" hangingPunct="1">
        <a:spcBef>
          <a:spcPct val="20000"/>
        </a:spcBef>
        <a:spcAft>
          <a:spcPct val="0"/>
        </a:spcAft>
        <a:buClr>
          <a:schemeClr val="tx1"/>
        </a:buClr>
        <a:buChar char="•"/>
        <a:defRPr sz="2000">
          <a:solidFill>
            <a:schemeClr val="tx1"/>
          </a:solidFill>
          <a:latin typeface="Arial Unicode MS" pitchFamily="34" charset="-128"/>
        </a:defRPr>
      </a:lvl6pPr>
      <a:lvl7pPr marL="2285766" indent="-228577" algn="l" rtl="0" eaLnBrk="1" fontAlgn="base" hangingPunct="1">
        <a:spcBef>
          <a:spcPct val="20000"/>
        </a:spcBef>
        <a:spcAft>
          <a:spcPct val="0"/>
        </a:spcAft>
        <a:buClr>
          <a:schemeClr val="tx1"/>
        </a:buClr>
        <a:buChar char="•"/>
        <a:defRPr sz="2000">
          <a:solidFill>
            <a:schemeClr val="tx1"/>
          </a:solidFill>
          <a:latin typeface="Arial Unicode MS" pitchFamily="34" charset="-128"/>
        </a:defRPr>
      </a:lvl7pPr>
      <a:lvl8pPr marL="2742919" indent="-228577" algn="l" rtl="0" eaLnBrk="1" fontAlgn="base" hangingPunct="1">
        <a:spcBef>
          <a:spcPct val="20000"/>
        </a:spcBef>
        <a:spcAft>
          <a:spcPct val="0"/>
        </a:spcAft>
        <a:buClr>
          <a:schemeClr val="tx1"/>
        </a:buClr>
        <a:buChar char="•"/>
        <a:defRPr sz="2000">
          <a:solidFill>
            <a:schemeClr val="tx1"/>
          </a:solidFill>
          <a:latin typeface="Arial Unicode MS" pitchFamily="34" charset="-128"/>
        </a:defRPr>
      </a:lvl8pPr>
      <a:lvl9pPr marL="3200072" indent="-228577" algn="l" rtl="0" eaLnBrk="1" fontAlgn="base" hangingPunct="1">
        <a:spcBef>
          <a:spcPct val="20000"/>
        </a:spcBef>
        <a:spcAft>
          <a:spcPct val="0"/>
        </a:spcAft>
        <a:buClr>
          <a:schemeClr val="tx1"/>
        </a:buClr>
        <a:buChar char="•"/>
        <a:defRPr sz="2000">
          <a:solidFill>
            <a:schemeClr val="tx1"/>
          </a:solidFill>
          <a:latin typeface="Arial Unicode MS" pitchFamily="34" charset="-128"/>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ChangeArrowheads="1"/>
          </p:cNvSpPr>
          <p:nvPr/>
        </p:nvSpPr>
        <p:spPr bwMode="auto">
          <a:xfrm>
            <a:off x="7721600" y="4784725"/>
            <a:ext cx="1422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algn="r" defTabSz="914400" eaLnBrk="0" fontAlgn="base" hangingPunct="0">
              <a:spcBef>
                <a:spcPct val="0"/>
              </a:spcBef>
              <a:spcAft>
                <a:spcPct val="0"/>
              </a:spcAft>
            </a:pPr>
            <a:endParaRPr lang="en-US" sz="1200" dirty="0">
              <a:solidFill>
                <a:srgbClr val="000000"/>
              </a:solidFill>
              <a:latin typeface="Arial Unicode MS" panose="020B0604020202020204" pitchFamily="34" charset="-128"/>
              <a:cs typeface="Arial" panose="020B0604020202020204" pitchFamily="34" charset="0"/>
            </a:endParaRPr>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91567" y="64019"/>
            <a:ext cx="1665349" cy="590366"/>
          </a:xfrm>
          <a:prstGeom prst="rect">
            <a:avLst/>
          </a:prstGeom>
        </p:spPr>
      </p:pic>
    </p:spTree>
    <p:extLst>
      <p:ext uri="{BB962C8B-B14F-4D97-AF65-F5344CB8AC3E}">
        <p14:creationId xmlns:p14="http://schemas.microsoft.com/office/powerpoint/2010/main" val="404506421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8" r:id="rId6"/>
    <p:sldLayoutId id="2147483801" r:id="rId7"/>
  </p:sldLayoutIdLst>
  <p:hf sldNum="0" hdr="0" dt="0"/>
  <p:txStyles>
    <p:titleStyle>
      <a:lvl1pPr marL="227013" indent="-227013" algn="l" rtl="0" eaLnBrk="0" fontAlgn="base" hangingPunct="0">
        <a:spcBef>
          <a:spcPct val="0"/>
        </a:spcBef>
        <a:spcAft>
          <a:spcPct val="0"/>
        </a:spcAft>
        <a:defRPr sz="3600">
          <a:solidFill>
            <a:schemeClr val="tx1"/>
          </a:solidFill>
          <a:latin typeface="+mj-lt"/>
          <a:ea typeface="+mj-ea"/>
          <a:cs typeface="+mj-cs"/>
        </a:defRPr>
      </a:lvl1pPr>
      <a:lvl2pPr marL="227013" indent="-227013" algn="l" rtl="0" eaLnBrk="0" fontAlgn="base" hangingPunct="0">
        <a:spcBef>
          <a:spcPct val="0"/>
        </a:spcBef>
        <a:spcAft>
          <a:spcPct val="0"/>
        </a:spcAft>
        <a:defRPr sz="3600">
          <a:solidFill>
            <a:schemeClr val="tx1"/>
          </a:solidFill>
          <a:latin typeface="Times New Roman" pitchFamily="18" charset="0"/>
        </a:defRPr>
      </a:lvl2pPr>
      <a:lvl3pPr marL="227013" indent="-227013" algn="l" rtl="0" eaLnBrk="0" fontAlgn="base" hangingPunct="0">
        <a:spcBef>
          <a:spcPct val="0"/>
        </a:spcBef>
        <a:spcAft>
          <a:spcPct val="0"/>
        </a:spcAft>
        <a:defRPr sz="3600">
          <a:solidFill>
            <a:schemeClr val="tx1"/>
          </a:solidFill>
          <a:latin typeface="Times New Roman" pitchFamily="18" charset="0"/>
        </a:defRPr>
      </a:lvl3pPr>
      <a:lvl4pPr marL="227013" indent="-227013" algn="l" rtl="0" eaLnBrk="0" fontAlgn="base" hangingPunct="0">
        <a:spcBef>
          <a:spcPct val="0"/>
        </a:spcBef>
        <a:spcAft>
          <a:spcPct val="0"/>
        </a:spcAft>
        <a:defRPr sz="3600">
          <a:solidFill>
            <a:schemeClr val="tx1"/>
          </a:solidFill>
          <a:latin typeface="Times New Roman" pitchFamily="18" charset="0"/>
        </a:defRPr>
      </a:lvl4pPr>
      <a:lvl5pPr marL="227013" indent="-227013" algn="l" rtl="0" eaLnBrk="0" fontAlgn="base" hangingPunct="0">
        <a:spcBef>
          <a:spcPct val="0"/>
        </a:spcBef>
        <a:spcAft>
          <a:spcPct val="0"/>
        </a:spcAft>
        <a:defRPr sz="3600">
          <a:solidFill>
            <a:schemeClr val="tx1"/>
          </a:solidFill>
          <a:latin typeface="Times New Roman" pitchFamily="18" charset="0"/>
        </a:defRPr>
      </a:lvl5pPr>
      <a:lvl6pPr marL="685729" algn="l" rtl="0" fontAlgn="base">
        <a:spcBef>
          <a:spcPct val="0"/>
        </a:spcBef>
        <a:spcAft>
          <a:spcPct val="0"/>
        </a:spcAft>
        <a:defRPr sz="3600">
          <a:solidFill>
            <a:schemeClr val="tx1"/>
          </a:solidFill>
          <a:latin typeface="Times New Roman" pitchFamily="18" charset="0"/>
        </a:defRPr>
      </a:lvl6pPr>
      <a:lvl7pPr marL="1142883" algn="l" rtl="0" fontAlgn="base">
        <a:spcBef>
          <a:spcPct val="0"/>
        </a:spcBef>
        <a:spcAft>
          <a:spcPct val="0"/>
        </a:spcAft>
        <a:defRPr sz="3600">
          <a:solidFill>
            <a:schemeClr val="tx1"/>
          </a:solidFill>
          <a:latin typeface="Times New Roman" pitchFamily="18" charset="0"/>
        </a:defRPr>
      </a:lvl7pPr>
      <a:lvl8pPr marL="1600036" algn="l" rtl="0" fontAlgn="base">
        <a:spcBef>
          <a:spcPct val="0"/>
        </a:spcBef>
        <a:spcAft>
          <a:spcPct val="0"/>
        </a:spcAft>
        <a:defRPr sz="3600">
          <a:solidFill>
            <a:schemeClr val="tx1"/>
          </a:solidFill>
          <a:latin typeface="Times New Roman" pitchFamily="18" charset="0"/>
        </a:defRPr>
      </a:lvl8pPr>
      <a:lvl9pPr marL="2057189" algn="l" rtl="0" fontAlgn="base">
        <a:spcBef>
          <a:spcPct val="0"/>
        </a:spcBef>
        <a:spcAft>
          <a:spcPct val="0"/>
        </a:spcAft>
        <a:defRPr sz="3600">
          <a:solidFill>
            <a:schemeClr val="tx1"/>
          </a:solidFill>
          <a:latin typeface="Times New Roman" pitchFamily="18" charset="0"/>
        </a:defRPr>
      </a:lvl9pPr>
    </p:titleStyle>
    <p:bodyStyle>
      <a:lvl1pPr marL="341313" indent="-341313" algn="l" rtl="0" eaLnBrk="0" fontAlgn="base" hangingPunct="0">
        <a:spcBef>
          <a:spcPct val="20000"/>
        </a:spcBef>
        <a:spcAft>
          <a:spcPct val="0"/>
        </a:spcAft>
        <a:buClr>
          <a:schemeClr val="bg1"/>
        </a:buClr>
        <a:buChar char="•"/>
        <a:defRPr sz="2400">
          <a:solidFill>
            <a:schemeClr val="tx1"/>
          </a:solidFill>
          <a:latin typeface="+mn-lt"/>
          <a:ea typeface="+mn-ea"/>
          <a:cs typeface="+mn-cs"/>
        </a:defRPr>
      </a:lvl1pPr>
      <a:lvl2pPr marL="341313" indent="-227013" algn="l" rtl="0" eaLnBrk="0" fontAlgn="base" hangingPunct="0">
        <a:spcBef>
          <a:spcPct val="20000"/>
        </a:spcBef>
        <a:spcAft>
          <a:spcPct val="0"/>
        </a:spcAft>
        <a:buClr>
          <a:schemeClr val="tx1"/>
        </a:buClr>
        <a:buChar char="•"/>
        <a:defRPr sz="2400">
          <a:solidFill>
            <a:srgbClr val="0000FF"/>
          </a:solidFill>
          <a:latin typeface="+mn-lt"/>
        </a:defRPr>
      </a:lvl2pPr>
      <a:lvl3pPr marL="684213" indent="-227013" algn="l" rtl="0" eaLnBrk="0" fontAlgn="base" hangingPunct="0">
        <a:spcBef>
          <a:spcPct val="20000"/>
        </a:spcBef>
        <a:spcAft>
          <a:spcPct val="0"/>
        </a:spcAft>
        <a:buClr>
          <a:schemeClr val="tx1"/>
        </a:buClr>
        <a:buChar char="•"/>
        <a:defRPr sz="2400">
          <a:solidFill>
            <a:schemeClr val="tx1"/>
          </a:solidFill>
          <a:latin typeface="+mn-lt"/>
        </a:defRPr>
      </a:lvl3pPr>
      <a:lvl4pPr marL="1027113" indent="-227013" algn="l" rtl="0" eaLnBrk="0" fontAlgn="base" hangingPunct="0">
        <a:spcBef>
          <a:spcPct val="20000"/>
        </a:spcBef>
        <a:spcAft>
          <a:spcPct val="0"/>
        </a:spcAft>
        <a:buClr>
          <a:schemeClr val="tx1"/>
        </a:buClr>
        <a:buChar char="•"/>
        <a:defRPr sz="2400">
          <a:solidFill>
            <a:schemeClr val="tx1"/>
          </a:solidFill>
          <a:latin typeface="+mn-lt"/>
        </a:defRPr>
      </a:lvl4pPr>
      <a:lvl5pPr marL="1370013" indent="-227013" algn="l" rtl="0" eaLnBrk="0" fontAlgn="base" hangingPunct="0">
        <a:spcBef>
          <a:spcPct val="20000"/>
        </a:spcBef>
        <a:spcAft>
          <a:spcPct val="0"/>
        </a:spcAft>
        <a:buClr>
          <a:schemeClr val="tx1"/>
        </a:buClr>
        <a:buChar char="•"/>
        <a:defRPr sz="2000">
          <a:solidFill>
            <a:schemeClr val="tx1"/>
          </a:solidFill>
          <a:latin typeface="Arial Unicode MS" pitchFamily="34" charset="-128"/>
        </a:defRPr>
      </a:lvl5pPr>
      <a:lvl6pPr marL="1828612" indent="-228577" algn="l" rtl="0" fontAlgn="base">
        <a:spcBef>
          <a:spcPct val="20000"/>
        </a:spcBef>
        <a:spcAft>
          <a:spcPct val="0"/>
        </a:spcAft>
        <a:buClr>
          <a:schemeClr val="tx1"/>
        </a:buClr>
        <a:buChar char="•"/>
        <a:defRPr sz="2000">
          <a:solidFill>
            <a:schemeClr val="tx1"/>
          </a:solidFill>
          <a:latin typeface="Arial Unicode MS" pitchFamily="34" charset="-128"/>
        </a:defRPr>
      </a:lvl6pPr>
      <a:lvl7pPr marL="2285766" indent="-228577" algn="l" rtl="0" fontAlgn="base">
        <a:spcBef>
          <a:spcPct val="20000"/>
        </a:spcBef>
        <a:spcAft>
          <a:spcPct val="0"/>
        </a:spcAft>
        <a:buClr>
          <a:schemeClr val="tx1"/>
        </a:buClr>
        <a:buChar char="•"/>
        <a:defRPr sz="2000">
          <a:solidFill>
            <a:schemeClr val="tx1"/>
          </a:solidFill>
          <a:latin typeface="Arial Unicode MS" pitchFamily="34" charset="-128"/>
        </a:defRPr>
      </a:lvl7pPr>
      <a:lvl8pPr marL="2742919" indent="-228577" algn="l" rtl="0" fontAlgn="base">
        <a:spcBef>
          <a:spcPct val="20000"/>
        </a:spcBef>
        <a:spcAft>
          <a:spcPct val="0"/>
        </a:spcAft>
        <a:buClr>
          <a:schemeClr val="tx1"/>
        </a:buClr>
        <a:buChar char="•"/>
        <a:defRPr sz="2000">
          <a:solidFill>
            <a:schemeClr val="tx1"/>
          </a:solidFill>
          <a:latin typeface="Arial Unicode MS" pitchFamily="34" charset="-128"/>
        </a:defRPr>
      </a:lvl8pPr>
      <a:lvl9pPr marL="3200072" indent="-228577" algn="l" rtl="0" fontAlgn="base">
        <a:spcBef>
          <a:spcPct val="20000"/>
        </a:spcBef>
        <a:spcAft>
          <a:spcPct val="0"/>
        </a:spcAft>
        <a:buClr>
          <a:schemeClr val="tx1"/>
        </a:buClr>
        <a:buChar char="•"/>
        <a:defRPr sz="2000">
          <a:solidFill>
            <a:schemeClr val="tx1"/>
          </a:solidFill>
          <a:latin typeface="Arial Unicode MS" pitchFamily="34" charset="-128"/>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ChangeArrowheads="1"/>
          </p:cNvSpPr>
          <p:nvPr/>
        </p:nvSpPr>
        <p:spPr bwMode="auto">
          <a:xfrm>
            <a:off x="7721600" y="4784725"/>
            <a:ext cx="1422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algn="r" defTabSz="914400" eaLnBrk="0" fontAlgn="base" hangingPunct="0">
              <a:spcBef>
                <a:spcPct val="0"/>
              </a:spcBef>
              <a:spcAft>
                <a:spcPct val="0"/>
              </a:spcAft>
            </a:pPr>
            <a:endParaRPr lang="en-US" sz="1200" dirty="0">
              <a:solidFill>
                <a:srgbClr val="000000"/>
              </a:solidFill>
              <a:latin typeface="Arial Unicode MS" panose="020B0604020202020204" pitchFamily="34" charset="-128"/>
              <a:cs typeface="Arial" panose="020B0604020202020204" pitchFamily="34" charset="0"/>
            </a:endParaRPr>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91567" y="64019"/>
            <a:ext cx="1665349" cy="590366"/>
          </a:xfrm>
          <a:prstGeom prst="rect">
            <a:avLst/>
          </a:prstGeom>
        </p:spPr>
      </p:pic>
    </p:spTree>
    <p:extLst>
      <p:ext uri="{BB962C8B-B14F-4D97-AF65-F5344CB8AC3E}">
        <p14:creationId xmlns:p14="http://schemas.microsoft.com/office/powerpoint/2010/main" val="186702649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5" r:id="rId8"/>
  </p:sldLayoutIdLst>
  <p:hf sldNum="0" hdr="0" dt="0"/>
  <p:txStyles>
    <p:titleStyle>
      <a:lvl1pPr marL="227013" indent="-227013" algn="l" rtl="0" eaLnBrk="0" fontAlgn="base" hangingPunct="0">
        <a:spcBef>
          <a:spcPct val="0"/>
        </a:spcBef>
        <a:spcAft>
          <a:spcPct val="0"/>
        </a:spcAft>
        <a:defRPr sz="3600">
          <a:solidFill>
            <a:schemeClr val="tx1"/>
          </a:solidFill>
          <a:latin typeface="+mj-lt"/>
          <a:ea typeface="+mj-ea"/>
          <a:cs typeface="+mj-cs"/>
        </a:defRPr>
      </a:lvl1pPr>
      <a:lvl2pPr marL="227013" indent="-227013" algn="l" rtl="0" eaLnBrk="0" fontAlgn="base" hangingPunct="0">
        <a:spcBef>
          <a:spcPct val="0"/>
        </a:spcBef>
        <a:spcAft>
          <a:spcPct val="0"/>
        </a:spcAft>
        <a:defRPr sz="3600">
          <a:solidFill>
            <a:schemeClr val="tx1"/>
          </a:solidFill>
          <a:latin typeface="Times New Roman" pitchFamily="18" charset="0"/>
        </a:defRPr>
      </a:lvl2pPr>
      <a:lvl3pPr marL="227013" indent="-227013" algn="l" rtl="0" eaLnBrk="0" fontAlgn="base" hangingPunct="0">
        <a:spcBef>
          <a:spcPct val="0"/>
        </a:spcBef>
        <a:spcAft>
          <a:spcPct val="0"/>
        </a:spcAft>
        <a:defRPr sz="3600">
          <a:solidFill>
            <a:schemeClr val="tx1"/>
          </a:solidFill>
          <a:latin typeface="Times New Roman" pitchFamily="18" charset="0"/>
        </a:defRPr>
      </a:lvl3pPr>
      <a:lvl4pPr marL="227013" indent="-227013" algn="l" rtl="0" eaLnBrk="0" fontAlgn="base" hangingPunct="0">
        <a:spcBef>
          <a:spcPct val="0"/>
        </a:spcBef>
        <a:spcAft>
          <a:spcPct val="0"/>
        </a:spcAft>
        <a:defRPr sz="3600">
          <a:solidFill>
            <a:schemeClr val="tx1"/>
          </a:solidFill>
          <a:latin typeface="Times New Roman" pitchFamily="18" charset="0"/>
        </a:defRPr>
      </a:lvl4pPr>
      <a:lvl5pPr marL="227013" indent="-227013" algn="l" rtl="0" eaLnBrk="0" fontAlgn="base" hangingPunct="0">
        <a:spcBef>
          <a:spcPct val="0"/>
        </a:spcBef>
        <a:spcAft>
          <a:spcPct val="0"/>
        </a:spcAft>
        <a:defRPr sz="3600">
          <a:solidFill>
            <a:schemeClr val="tx1"/>
          </a:solidFill>
          <a:latin typeface="Times New Roman" pitchFamily="18" charset="0"/>
        </a:defRPr>
      </a:lvl5pPr>
      <a:lvl6pPr marL="685729" algn="l" rtl="0" fontAlgn="base">
        <a:spcBef>
          <a:spcPct val="0"/>
        </a:spcBef>
        <a:spcAft>
          <a:spcPct val="0"/>
        </a:spcAft>
        <a:defRPr sz="3600">
          <a:solidFill>
            <a:schemeClr val="tx1"/>
          </a:solidFill>
          <a:latin typeface="Times New Roman" pitchFamily="18" charset="0"/>
        </a:defRPr>
      </a:lvl6pPr>
      <a:lvl7pPr marL="1142883" algn="l" rtl="0" fontAlgn="base">
        <a:spcBef>
          <a:spcPct val="0"/>
        </a:spcBef>
        <a:spcAft>
          <a:spcPct val="0"/>
        </a:spcAft>
        <a:defRPr sz="3600">
          <a:solidFill>
            <a:schemeClr val="tx1"/>
          </a:solidFill>
          <a:latin typeface="Times New Roman" pitchFamily="18" charset="0"/>
        </a:defRPr>
      </a:lvl7pPr>
      <a:lvl8pPr marL="1600036" algn="l" rtl="0" fontAlgn="base">
        <a:spcBef>
          <a:spcPct val="0"/>
        </a:spcBef>
        <a:spcAft>
          <a:spcPct val="0"/>
        </a:spcAft>
        <a:defRPr sz="3600">
          <a:solidFill>
            <a:schemeClr val="tx1"/>
          </a:solidFill>
          <a:latin typeface="Times New Roman" pitchFamily="18" charset="0"/>
        </a:defRPr>
      </a:lvl8pPr>
      <a:lvl9pPr marL="2057189" algn="l" rtl="0" fontAlgn="base">
        <a:spcBef>
          <a:spcPct val="0"/>
        </a:spcBef>
        <a:spcAft>
          <a:spcPct val="0"/>
        </a:spcAft>
        <a:defRPr sz="3600">
          <a:solidFill>
            <a:schemeClr val="tx1"/>
          </a:solidFill>
          <a:latin typeface="Times New Roman" pitchFamily="18" charset="0"/>
        </a:defRPr>
      </a:lvl9pPr>
    </p:titleStyle>
    <p:bodyStyle>
      <a:lvl1pPr marL="341313" indent="-341313" algn="l" rtl="0" eaLnBrk="0" fontAlgn="base" hangingPunct="0">
        <a:spcBef>
          <a:spcPct val="20000"/>
        </a:spcBef>
        <a:spcAft>
          <a:spcPct val="0"/>
        </a:spcAft>
        <a:buClr>
          <a:schemeClr val="bg1"/>
        </a:buClr>
        <a:buChar char="•"/>
        <a:defRPr sz="2400">
          <a:solidFill>
            <a:schemeClr val="tx1"/>
          </a:solidFill>
          <a:latin typeface="+mn-lt"/>
          <a:ea typeface="+mn-ea"/>
          <a:cs typeface="+mn-cs"/>
        </a:defRPr>
      </a:lvl1pPr>
      <a:lvl2pPr marL="341313" indent="-227013" algn="l" rtl="0" eaLnBrk="0" fontAlgn="base" hangingPunct="0">
        <a:spcBef>
          <a:spcPct val="20000"/>
        </a:spcBef>
        <a:spcAft>
          <a:spcPct val="0"/>
        </a:spcAft>
        <a:buClr>
          <a:schemeClr val="tx1"/>
        </a:buClr>
        <a:buChar char="•"/>
        <a:defRPr sz="2400">
          <a:solidFill>
            <a:srgbClr val="0000FF"/>
          </a:solidFill>
          <a:latin typeface="+mn-lt"/>
        </a:defRPr>
      </a:lvl2pPr>
      <a:lvl3pPr marL="684213" indent="-227013" algn="l" rtl="0" eaLnBrk="0" fontAlgn="base" hangingPunct="0">
        <a:spcBef>
          <a:spcPct val="20000"/>
        </a:spcBef>
        <a:spcAft>
          <a:spcPct val="0"/>
        </a:spcAft>
        <a:buClr>
          <a:schemeClr val="tx1"/>
        </a:buClr>
        <a:buChar char="•"/>
        <a:defRPr sz="2400">
          <a:solidFill>
            <a:schemeClr val="tx1"/>
          </a:solidFill>
          <a:latin typeface="+mn-lt"/>
        </a:defRPr>
      </a:lvl3pPr>
      <a:lvl4pPr marL="1027113" indent="-227013" algn="l" rtl="0" eaLnBrk="0" fontAlgn="base" hangingPunct="0">
        <a:spcBef>
          <a:spcPct val="20000"/>
        </a:spcBef>
        <a:spcAft>
          <a:spcPct val="0"/>
        </a:spcAft>
        <a:buClr>
          <a:schemeClr val="tx1"/>
        </a:buClr>
        <a:buChar char="•"/>
        <a:defRPr sz="2400">
          <a:solidFill>
            <a:schemeClr val="tx1"/>
          </a:solidFill>
          <a:latin typeface="+mn-lt"/>
        </a:defRPr>
      </a:lvl4pPr>
      <a:lvl5pPr marL="1370013" indent="-227013" algn="l" rtl="0" eaLnBrk="0" fontAlgn="base" hangingPunct="0">
        <a:spcBef>
          <a:spcPct val="20000"/>
        </a:spcBef>
        <a:spcAft>
          <a:spcPct val="0"/>
        </a:spcAft>
        <a:buClr>
          <a:schemeClr val="tx1"/>
        </a:buClr>
        <a:buChar char="•"/>
        <a:defRPr sz="2000">
          <a:solidFill>
            <a:schemeClr val="tx1"/>
          </a:solidFill>
          <a:latin typeface="Arial Unicode MS" pitchFamily="34" charset="-128"/>
        </a:defRPr>
      </a:lvl5pPr>
      <a:lvl6pPr marL="1828612" indent="-228577" algn="l" rtl="0" fontAlgn="base">
        <a:spcBef>
          <a:spcPct val="20000"/>
        </a:spcBef>
        <a:spcAft>
          <a:spcPct val="0"/>
        </a:spcAft>
        <a:buClr>
          <a:schemeClr val="tx1"/>
        </a:buClr>
        <a:buChar char="•"/>
        <a:defRPr sz="2000">
          <a:solidFill>
            <a:schemeClr val="tx1"/>
          </a:solidFill>
          <a:latin typeface="Arial Unicode MS" pitchFamily="34" charset="-128"/>
        </a:defRPr>
      </a:lvl6pPr>
      <a:lvl7pPr marL="2285766" indent="-228577" algn="l" rtl="0" fontAlgn="base">
        <a:spcBef>
          <a:spcPct val="20000"/>
        </a:spcBef>
        <a:spcAft>
          <a:spcPct val="0"/>
        </a:spcAft>
        <a:buClr>
          <a:schemeClr val="tx1"/>
        </a:buClr>
        <a:buChar char="•"/>
        <a:defRPr sz="2000">
          <a:solidFill>
            <a:schemeClr val="tx1"/>
          </a:solidFill>
          <a:latin typeface="Arial Unicode MS" pitchFamily="34" charset="-128"/>
        </a:defRPr>
      </a:lvl7pPr>
      <a:lvl8pPr marL="2742919" indent="-228577" algn="l" rtl="0" fontAlgn="base">
        <a:spcBef>
          <a:spcPct val="20000"/>
        </a:spcBef>
        <a:spcAft>
          <a:spcPct val="0"/>
        </a:spcAft>
        <a:buClr>
          <a:schemeClr val="tx1"/>
        </a:buClr>
        <a:buChar char="•"/>
        <a:defRPr sz="2000">
          <a:solidFill>
            <a:schemeClr val="tx1"/>
          </a:solidFill>
          <a:latin typeface="Arial Unicode MS" pitchFamily="34" charset="-128"/>
        </a:defRPr>
      </a:lvl8pPr>
      <a:lvl9pPr marL="3200072" indent="-228577" algn="l" rtl="0" fontAlgn="base">
        <a:spcBef>
          <a:spcPct val="20000"/>
        </a:spcBef>
        <a:spcAft>
          <a:spcPct val="0"/>
        </a:spcAft>
        <a:buClr>
          <a:schemeClr val="tx1"/>
        </a:buClr>
        <a:buChar char="•"/>
        <a:defRPr sz="2000">
          <a:solidFill>
            <a:schemeClr val="tx1"/>
          </a:solidFill>
          <a:latin typeface="Arial Unicode MS" pitchFamily="34" charset="-128"/>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fld id="{5AE7F696-E2D5-4CF3-A32E-509F1A735E0B}" type="datetimeFigureOut">
              <a:rPr lang="en-US" b="1" smtClean="0">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pPr>
              <a:t>10/12/2018</a:t>
            </a:fld>
            <a:endParaRPr lang="en-US" b="1" dirty="0">
              <a:solidFill>
                <a:prstClr val="black">
                  <a:tint val="75000"/>
                </a:prstClr>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0" fontAlgn="base" hangingPunct="0">
              <a:spcBef>
                <a:spcPct val="0"/>
              </a:spcBef>
              <a:spcAft>
                <a:spcPct val="0"/>
              </a:spcAft>
            </a:pPr>
            <a:endParaRPr lang="en-US" b="1" dirty="0">
              <a:solidFill>
                <a:prstClr val="black">
                  <a:tint val="75000"/>
                </a:prst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0" fontAlgn="base" hangingPunct="0">
              <a:spcBef>
                <a:spcPct val="0"/>
              </a:spcBef>
              <a:spcAft>
                <a:spcPct val="0"/>
              </a:spcAft>
            </a:pPr>
            <a:fld id="{06007D85-14F5-4906-B4A2-88646EA4ADF4}" type="slidenum">
              <a:rPr lang="en-US" b="1" smtClean="0">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pPr>
              <a:t>‹#›</a:t>
            </a:fld>
            <a:endParaRPr lang="en-US"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34360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0"/>
            <a:ext cx="1828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
          <p:cNvSpPr>
            <a:spLocks noChangeArrowheads="1"/>
          </p:cNvSpPr>
          <p:nvPr/>
        </p:nvSpPr>
        <p:spPr bwMode="auto">
          <a:xfrm>
            <a:off x="7721600" y="4784725"/>
            <a:ext cx="1422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algn="r" defTabSz="914400" eaLnBrk="0" fontAlgn="base" hangingPunct="0">
              <a:spcBef>
                <a:spcPct val="0"/>
              </a:spcBef>
              <a:spcAft>
                <a:spcPct val="0"/>
              </a:spcAft>
            </a:pPr>
            <a:endParaRPr lang="en-US" sz="1200" dirty="0">
              <a:solidFill>
                <a:srgbClr val="000000"/>
              </a:solidFill>
              <a:latin typeface="Arial Unicode MS" pitchFamily="34" charset="-128"/>
              <a:cs typeface="Arial" charset="0"/>
            </a:endParaRPr>
          </a:p>
        </p:txBody>
      </p:sp>
    </p:spTree>
    <p:extLst>
      <p:ext uri="{BB962C8B-B14F-4D97-AF65-F5344CB8AC3E}">
        <p14:creationId xmlns:p14="http://schemas.microsoft.com/office/powerpoint/2010/main" val="586938462"/>
      </p:ext>
    </p:extLst>
  </p:cSld>
  <p:clrMap bg1="lt1" tx1="dk1" bg2="lt2" tx2="dk2" accent1="accent1" accent2="accent2" accent3="accent3" accent4="accent4" accent5="accent5" accent6="accent6" hlink="hlink" folHlink="folHlink"/>
  <p:sldLayoutIdLst>
    <p:sldLayoutId id="2147483848" r:id="rId1"/>
    <p:sldLayoutId id="2147483850" r:id="rId2"/>
    <p:sldLayoutId id="2147483851" r:id="rId3"/>
    <p:sldLayoutId id="2147483871" r:id="rId4"/>
    <p:sldLayoutId id="2147483878" r:id="rId5"/>
  </p:sldLayoutIdLst>
  <p:hf sldNum="0" hdr="0" ftr="0" dt="0"/>
  <p:txStyles>
    <p:titleStyle>
      <a:lvl1pPr marL="227013" indent="-227013" algn="l" rtl="0" eaLnBrk="0" fontAlgn="base" hangingPunct="0">
        <a:spcBef>
          <a:spcPct val="0"/>
        </a:spcBef>
        <a:spcAft>
          <a:spcPct val="0"/>
        </a:spcAft>
        <a:defRPr sz="3600">
          <a:solidFill>
            <a:schemeClr val="tx1"/>
          </a:solidFill>
          <a:latin typeface="+mj-lt"/>
          <a:ea typeface="+mj-ea"/>
          <a:cs typeface="+mj-cs"/>
        </a:defRPr>
      </a:lvl1pPr>
      <a:lvl2pPr marL="227013" indent="-227013" algn="l" rtl="0" eaLnBrk="0" fontAlgn="base" hangingPunct="0">
        <a:spcBef>
          <a:spcPct val="0"/>
        </a:spcBef>
        <a:spcAft>
          <a:spcPct val="0"/>
        </a:spcAft>
        <a:defRPr sz="3600">
          <a:solidFill>
            <a:schemeClr val="tx1"/>
          </a:solidFill>
          <a:latin typeface="Times New Roman" pitchFamily="18" charset="0"/>
        </a:defRPr>
      </a:lvl2pPr>
      <a:lvl3pPr marL="227013" indent="-227013" algn="l" rtl="0" eaLnBrk="0" fontAlgn="base" hangingPunct="0">
        <a:spcBef>
          <a:spcPct val="0"/>
        </a:spcBef>
        <a:spcAft>
          <a:spcPct val="0"/>
        </a:spcAft>
        <a:defRPr sz="3600">
          <a:solidFill>
            <a:schemeClr val="tx1"/>
          </a:solidFill>
          <a:latin typeface="Times New Roman" pitchFamily="18" charset="0"/>
        </a:defRPr>
      </a:lvl3pPr>
      <a:lvl4pPr marL="227013" indent="-227013" algn="l" rtl="0" eaLnBrk="0" fontAlgn="base" hangingPunct="0">
        <a:spcBef>
          <a:spcPct val="0"/>
        </a:spcBef>
        <a:spcAft>
          <a:spcPct val="0"/>
        </a:spcAft>
        <a:defRPr sz="3600">
          <a:solidFill>
            <a:schemeClr val="tx1"/>
          </a:solidFill>
          <a:latin typeface="Times New Roman" pitchFamily="18" charset="0"/>
        </a:defRPr>
      </a:lvl4pPr>
      <a:lvl5pPr marL="227013" indent="-227013" algn="l" rtl="0" eaLnBrk="0" fontAlgn="base" hangingPunct="0">
        <a:spcBef>
          <a:spcPct val="0"/>
        </a:spcBef>
        <a:spcAft>
          <a:spcPct val="0"/>
        </a:spcAft>
        <a:defRPr sz="3600">
          <a:solidFill>
            <a:schemeClr val="tx1"/>
          </a:solidFill>
          <a:latin typeface="Times New Roman" pitchFamily="18" charset="0"/>
        </a:defRPr>
      </a:lvl5pPr>
      <a:lvl6pPr marL="685729" algn="l" rtl="0" fontAlgn="base">
        <a:spcBef>
          <a:spcPct val="0"/>
        </a:spcBef>
        <a:spcAft>
          <a:spcPct val="0"/>
        </a:spcAft>
        <a:defRPr sz="3600">
          <a:solidFill>
            <a:schemeClr val="tx1"/>
          </a:solidFill>
          <a:latin typeface="Times New Roman" pitchFamily="18" charset="0"/>
        </a:defRPr>
      </a:lvl6pPr>
      <a:lvl7pPr marL="1142883" algn="l" rtl="0" fontAlgn="base">
        <a:spcBef>
          <a:spcPct val="0"/>
        </a:spcBef>
        <a:spcAft>
          <a:spcPct val="0"/>
        </a:spcAft>
        <a:defRPr sz="3600">
          <a:solidFill>
            <a:schemeClr val="tx1"/>
          </a:solidFill>
          <a:latin typeface="Times New Roman" pitchFamily="18" charset="0"/>
        </a:defRPr>
      </a:lvl7pPr>
      <a:lvl8pPr marL="1600036" algn="l" rtl="0" fontAlgn="base">
        <a:spcBef>
          <a:spcPct val="0"/>
        </a:spcBef>
        <a:spcAft>
          <a:spcPct val="0"/>
        </a:spcAft>
        <a:defRPr sz="3600">
          <a:solidFill>
            <a:schemeClr val="tx1"/>
          </a:solidFill>
          <a:latin typeface="Times New Roman" pitchFamily="18" charset="0"/>
        </a:defRPr>
      </a:lvl8pPr>
      <a:lvl9pPr marL="2057189" algn="l" rtl="0" fontAlgn="base">
        <a:spcBef>
          <a:spcPct val="0"/>
        </a:spcBef>
        <a:spcAft>
          <a:spcPct val="0"/>
        </a:spcAft>
        <a:defRPr sz="3600">
          <a:solidFill>
            <a:schemeClr val="tx1"/>
          </a:solidFill>
          <a:latin typeface="Times New Roman" pitchFamily="18" charset="0"/>
        </a:defRPr>
      </a:lvl9pPr>
    </p:titleStyle>
    <p:bodyStyle>
      <a:lvl1pPr marL="341313" indent="-341313" algn="l" rtl="0" eaLnBrk="0" fontAlgn="base" hangingPunct="0">
        <a:spcBef>
          <a:spcPct val="20000"/>
        </a:spcBef>
        <a:spcAft>
          <a:spcPct val="0"/>
        </a:spcAft>
        <a:buClr>
          <a:schemeClr val="bg1"/>
        </a:buClr>
        <a:buChar char="•"/>
        <a:defRPr sz="2400">
          <a:solidFill>
            <a:schemeClr val="tx1"/>
          </a:solidFill>
          <a:latin typeface="+mn-lt"/>
          <a:ea typeface="+mn-ea"/>
          <a:cs typeface="+mn-cs"/>
        </a:defRPr>
      </a:lvl1pPr>
      <a:lvl2pPr marL="341313" indent="-227013" algn="l" rtl="0" eaLnBrk="0" fontAlgn="base" hangingPunct="0">
        <a:spcBef>
          <a:spcPct val="20000"/>
        </a:spcBef>
        <a:spcAft>
          <a:spcPct val="0"/>
        </a:spcAft>
        <a:buClr>
          <a:schemeClr val="tx1"/>
        </a:buClr>
        <a:buChar char="•"/>
        <a:defRPr sz="2400">
          <a:solidFill>
            <a:srgbClr val="0000FF"/>
          </a:solidFill>
          <a:latin typeface="+mn-lt"/>
        </a:defRPr>
      </a:lvl2pPr>
      <a:lvl3pPr marL="684213" indent="-227013" algn="l" rtl="0" eaLnBrk="0" fontAlgn="base" hangingPunct="0">
        <a:spcBef>
          <a:spcPct val="20000"/>
        </a:spcBef>
        <a:spcAft>
          <a:spcPct val="0"/>
        </a:spcAft>
        <a:buClr>
          <a:schemeClr val="tx1"/>
        </a:buClr>
        <a:buChar char="•"/>
        <a:defRPr sz="2400">
          <a:solidFill>
            <a:schemeClr val="tx1"/>
          </a:solidFill>
          <a:latin typeface="+mn-lt"/>
        </a:defRPr>
      </a:lvl3pPr>
      <a:lvl4pPr marL="1027113" indent="-227013" algn="l" rtl="0" eaLnBrk="0" fontAlgn="base" hangingPunct="0">
        <a:spcBef>
          <a:spcPct val="20000"/>
        </a:spcBef>
        <a:spcAft>
          <a:spcPct val="0"/>
        </a:spcAft>
        <a:buClr>
          <a:schemeClr val="tx1"/>
        </a:buClr>
        <a:buChar char="•"/>
        <a:defRPr sz="2400">
          <a:solidFill>
            <a:schemeClr val="tx1"/>
          </a:solidFill>
          <a:latin typeface="+mn-lt"/>
        </a:defRPr>
      </a:lvl4pPr>
      <a:lvl5pPr marL="1370013" indent="-227013" algn="l" rtl="0" eaLnBrk="0" fontAlgn="base" hangingPunct="0">
        <a:spcBef>
          <a:spcPct val="20000"/>
        </a:spcBef>
        <a:spcAft>
          <a:spcPct val="0"/>
        </a:spcAft>
        <a:buClr>
          <a:schemeClr val="tx1"/>
        </a:buClr>
        <a:buChar char="•"/>
        <a:defRPr sz="2000">
          <a:solidFill>
            <a:schemeClr val="tx1"/>
          </a:solidFill>
          <a:latin typeface="Arial Unicode MS" pitchFamily="34" charset="-128"/>
        </a:defRPr>
      </a:lvl5pPr>
      <a:lvl6pPr marL="1828612" indent="-228577" algn="l" rtl="0" fontAlgn="base">
        <a:spcBef>
          <a:spcPct val="20000"/>
        </a:spcBef>
        <a:spcAft>
          <a:spcPct val="0"/>
        </a:spcAft>
        <a:buClr>
          <a:schemeClr val="tx1"/>
        </a:buClr>
        <a:buChar char="•"/>
        <a:defRPr sz="2000">
          <a:solidFill>
            <a:schemeClr val="tx1"/>
          </a:solidFill>
          <a:latin typeface="Arial Unicode MS" pitchFamily="34" charset="-128"/>
        </a:defRPr>
      </a:lvl6pPr>
      <a:lvl7pPr marL="2285766" indent="-228577" algn="l" rtl="0" fontAlgn="base">
        <a:spcBef>
          <a:spcPct val="20000"/>
        </a:spcBef>
        <a:spcAft>
          <a:spcPct val="0"/>
        </a:spcAft>
        <a:buClr>
          <a:schemeClr val="tx1"/>
        </a:buClr>
        <a:buChar char="•"/>
        <a:defRPr sz="2000">
          <a:solidFill>
            <a:schemeClr val="tx1"/>
          </a:solidFill>
          <a:latin typeface="Arial Unicode MS" pitchFamily="34" charset="-128"/>
        </a:defRPr>
      </a:lvl7pPr>
      <a:lvl8pPr marL="2742919" indent="-228577" algn="l" rtl="0" fontAlgn="base">
        <a:spcBef>
          <a:spcPct val="20000"/>
        </a:spcBef>
        <a:spcAft>
          <a:spcPct val="0"/>
        </a:spcAft>
        <a:buClr>
          <a:schemeClr val="tx1"/>
        </a:buClr>
        <a:buChar char="•"/>
        <a:defRPr sz="2000">
          <a:solidFill>
            <a:schemeClr val="tx1"/>
          </a:solidFill>
          <a:latin typeface="Arial Unicode MS" pitchFamily="34" charset="-128"/>
        </a:defRPr>
      </a:lvl8pPr>
      <a:lvl9pPr marL="3200072" indent="-228577" algn="l" rtl="0" fontAlgn="base">
        <a:spcBef>
          <a:spcPct val="20000"/>
        </a:spcBef>
        <a:spcAft>
          <a:spcPct val="0"/>
        </a:spcAft>
        <a:buClr>
          <a:schemeClr val="tx1"/>
        </a:buClr>
        <a:buChar char="•"/>
        <a:defRPr sz="2000">
          <a:solidFill>
            <a:schemeClr val="tx1"/>
          </a:solidFill>
          <a:latin typeface="Arial Unicode MS" pitchFamily="34" charset="-128"/>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0"/>
            <a:ext cx="1828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
          <p:cNvSpPr>
            <a:spLocks noChangeArrowheads="1"/>
          </p:cNvSpPr>
          <p:nvPr/>
        </p:nvSpPr>
        <p:spPr bwMode="auto">
          <a:xfrm>
            <a:off x="7721600" y="4784725"/>
            <a:ext cx="1422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algn="r" defTabSz="914400" eaLnBrk="0" fontAlgn="base" hangingPunct="0">
              <a:spcBef>
                <a:spcPct val="0"/>
              </a:spcBef>
              <a:spcAft>
                <a:spcPct val="0"/>
              </a:spcAft>
            </a:pPr>
            <a:endParaRPr lang="en-US" sz="1200" dirty="0">
              <a:solidFill>
                <a:srgbClr val="000000"/>
              </a:solidFill>
              <a:latin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115159114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4" r:id="rId4"/>
    <p:sldLayoutId id="2147483886" r:id="rId5"/>
    <p:sldLayoutId id="2147483891" r:id="rId6"/>
  </p:sldLayoutIdLst>
  <p:hf sldNum="0" hdr="0" dt="0"/>
  <p:txStyles>
    <p:titleStyle>
      <a:lvl1pPr marL="227013" indent="-227013" algn="l" rtl="0" eaLnBrk="0" fontAlgn="base" hangingPunct="0">
        <a:spcBef>
          <a:spcPct val="0"/>
        </a:spcBef>
        <a:spcAft>
          <a:spcPct val="0"/>
        </a:spcAft>
        <a:defRPr sz="3600">
          <a:solidFill>
            <a:schemeClr val="tx1"/>
          </a:solidFill>
          <a:latin typeface="+mj-lt"/>
          <a:ea typeface="+mj-ea"/>
          <a:cs typeface="+mj-cs"/>
        </a:defRPr>
      </a:lvl1pPr>
      <a:lvl2pPr marL="227013" indent="-227013" algn="l" rtl="0" eaLnBrk="0" fontAlgn="base" hangingPunct="0">
        <a:spcBef>
          <a:spcPct val="0"/>
        </a:spcBef>
        <a:spcAft>
          <a:spcPct val="0"/>
        </a:spcAft>
        <a:defRPr sz="3600">
          <a:solidFill>
            <a:schemeClr val="tx1"/>
          </a:solidFill>
          <a:latin typeface="Times New Roman" pitchFamily="18" charset="0"/>
        </a:defRPr>
      </a:lvl2pPr>
      <a:lvl3pPr marL="227013" indent="-227013" algn="l" rtl="0" eaLnBrk="0" fontAlgn="base" hangingPunct="0">
        <a:spcBef>
          <a:spcPct val="0"/>
        </a:spcBef>
        <a:spcAft>
          <a:spcPct val="0"/>
        </a:spcAft>
        <a:defRPr sz="3600">
          <a:solidFill>
            <a:schemeClr val="tx1"/>
          </a:solidFill>
          <a:latin typeface="Times New Roman" pitchFamily="18" charset="0"/>
        </a:defRPr>
      </a:lvl3pPr>
      <a:lvl4pPr marL="227013" indent="-227013" algn="l" rtl="0" eaLnBrk="0" fontAlgn="base" hangingPunct="0">
        <a:spcBef>
          <a:spcPct val="0"/>
        </a:spcBef>
        <a:spcAft>
          <a:spcPct val="0"/>
        </a:spcAft>
        <a:defRPr sz="3600">
          <a:solidFill>
            <a:schemeClr val="tx1"/>
          </a:solidFill>
          <a:latin typeface="Times New Roman" pitchFamily="18" charset="0"/>
        </a:defRPr>
      </a:lvl4pPr>
      <a:lvl5pPr marL="227013" indent="-227013" algn="l" rtl="0" eaLnBrk="0" fontAlgn="base" hangingPunct="0">
        <a:spcBef>
          <a:spcPct val="0"/>
        </a:spcBef>
        <a:spcAft>
          <a:spcPct val="0"/>
        </a:spcAft>
        <a:defRPr sz="3600">
          <a:solidFill>
            <a:schemeClr val="tx1"/>
          </a:solidFill>
          <a:latin typeface="Times New Roman" pitchFamily="18" charset="0"/>
        </a:defRPr>
      </a:lvl5pPr>
      <a:lvl6pPr marL="685729" algn="l" rtl="0" fontAlgn="base">
        <a:spcBef>
          <a:spcPct val="0"/>
        </a:spcBef>
        <a:spcAft>
          <a:spcPct val="0"/>
        </a:spcAft>
        <a:defRPr sz="3600">
          <a:solidFill>
            <a:schemeClr val="tx1"/>
          </a:solidFill>
          <a:latin typeface="Times New Roman" pitchFamily="18" charset="0"/>
        </a:defRPr>
      </a:lvl6pPr>
      <a:lvl7pPr marL="1142883" algn="l" rtl="0" fontAlgn="base">
        <a:spcBef>
          <a:spcPct val="0"/>
        </a:spcBef>
        <a:spcAft>
          <a:spcPct val="0"/>
        </a:spcAft>
        <a:defRPr sz="3600">
          <a:solidFill>
            <a:schemeClr val="tx1"/>
          </a:solidFill>
          <a:latin typeface="Times New Roman" pitchFamily="18" charset="0"/>
        </a:defRPr>
      </a:lvl7pPr>
      <a:lvl8pPr marL="1600036" algn="l" rtl="0" fontAlgn="base">
        <a:spcBef>
          <a:spcPct val="0"/>
        </a:spcBef>
        <a:spcAft>
          <a:spcPct val="0"/>
        </a:spcAft>
        <a:defRPr sz="3600">
          <a:solidFill>
            <a:schemeClr val="tx1"/>
          </a:solidFill>
          <a:latin typeface="Times New Roman" pitchFamily="18" charset="0"/>
        </a:defRPr>
      </a:lvl8pPr>
      <a:lvl9pPr marL="2057189" algn="l" rtl="0" fontAlgn="base">
        <a:spcBef>
          <a:spcPct val="0"/>
        </a:spcBef>
        <a:spcAft>
          <a:spcPct val="0"/>
        </a:spcAft>
        <a:defRPr sz="3600">
          <a:solidFill>
            <a:schemeClr val="tx1"/>
          </a:solidFill>
          <a:latin typeface="Times New Roman" pitchFamily="18" charset="0"/>
        </a:defRPr>
      </a:lvl9pPr>
    </p:titleStyle>
    <p:bodyStyle>
      <a:lvl1pPr marL="341313" indent="-341313" algn="l" rtl="0" eaLnBrk="0" fontAlgn="base" hangingPunct="0">
        <a:spcBef>
          <a:spcPct val="20000"/>
        </a:spcBef>
        <a:spcAft>
          <a:spcPct val="0"/>
        </a:spcAft>
        <a:buClr>
          <a:schemeClr val="bg1"/>
        </a:buClr>
        <a:buChar char="•"/>
        <a:defRPr sz="2400">
          <a:solidFill>
            <a:schemeClr val="tx1"/>
          </a:solidFill>
          <a:latin typeface="+mn-lt"/>
          <a:ea typeface="+mn-ea"/>
          <a:cs typeface="+mn-cs"/>
        </a:defRPr>
      </a:lvl1pPr>
      <a:lvl2pPr marL="341313" indent="-227013" algn="l" rtl="0" eaLnBrk="0" fontAlgn="base" hangingPunct="0">
        <a:spcBef>
          <a:spcPct val="20000"/>
        </a:spcBef>
        <a:spcAft>
          <a:spcPct val="0"/>
        </a:spcAft>
        <a:buClr>
          <a:schemeClr val="tx1"/>
        </a:buClr>
        <a:buChar char="•"/>
        <a:defRPr sz="2400">
          <a:solidFill>
            <a:srgbClr val="0000FF"/>
          </a:solidFill>
          <a:latin typeface="+mn-lt"/>
        </a:defRPr>
      </a:lvl2pPr>
      <a:lvl3pPr marL="684213" indent="-227013" algn="l" rtl="0" eaLnBrk="0" fontAlgn="base" hangingPunct="0">
        <a:spcBef>
          <a:spcPct val="20000"/>
        </a:spcBef>
        <a:spcAft>
          <a:spcPct val="0"/>
        </a:spcAft>
        <a:buClr>
          <a:schemeClr val="tx1"/>
        </a:buClr>
        <a:buChar char="•"/>
        <a:defRPr sz="2400">
          <a:solidFill>
            <a:schemeClr val="tx1"/>
          </a:solidFill>
          <a:latin typeface="+mn-lt"/>
        </a:defRPr>
      </a:lvl3pPr>
      <a:lvl4pPr marL="1027113" indent="-227013" algn="l" rtl="0" eaLnBrk="0" fontAlgn="base" hangingPunct="0">
        <a:spcBef>
          <a:spcPct val="20000"/>
        </a:spcBef>
        <a:spcAft>
          <a:spcPct val="0"/>
        </a:spcAft>
        <a:buClr>
          <a:schemeClr val="tx1"/>
        </a:buClr>
        <a:buChar char="•"/>
        <a:defRPr sz="2400">
          <a:solidFill>
            <a:schemeClr val="tx1"/>
          </a:solidFill>
          <a:latin typeface="+mn-lt"/>
        </a:defRPr>
      </a:lvl4pPr>
      <a:lvl5pPr marL="1370013" indent="-227013" algn="l" rtl="0" eaLnBrk="0" fontAlgn="base" hangingPunct="0">
        <a:spcBef>
          <a:spcPct val="20000"/>
        </a:spcBef>
        <a:spcAft>
          <a:spcPct val="0"/>
        </a:spcAft>
        <a:buClr>
          <a:schemeClr val="tx1"/>
        </a:buClr>
        <a:buChar char="•"/>
        <a:defRPr sz="2000">
          <a:solidFill>
            <a:schemeClr val="tx1"/>
          </a:solidFill>
          <a:latin typeface="Arial Unicode MS" pitchFamily="34" charset="-128"/>
        </a:defRPr>
      </a:lvl5pPr>
      <a:lvl6pPr marL="1828612" indent="-228577" algn="l" rtl="0" fontAlgn="base">
        <a:spcBef>
          <a:spcPct val="20000"/>
        </a:spcBef>
        <a:spcAft>
          <a:spcPct val="0"/>
        </a:spcAft>
        <a:buClr>
          <a:schemeClr val="tx1"/>
        </a:buClr>
        <a:buChar char="•"/>
        <a:defRPr sz="2000">
          <a:solidFill>
            <a:schemeClr val="tx1"/>
          </a:solidFill>
          <a:latin typeface="Arial Unicode MS" pitchFamily="34" charset="-128"/>
        </a:defRPr>
      </a:lvl6pPr>
      <a:lvl7pPr marL="2285766" indent="-228577" algn="l" rtl="0" fontAlgn="base">
        <a:spcBef>
          <a:spcPct val="20000"/>
        </a:spcBef>
        <a:spcAft>
          <a:spcPct val="0"/>
        </a:spcAft>
        <a:buClr>
          <a:schemeClr val="tx1"/>
        </a:buClr>
        <a:buChar char="•"/>
        <a:defRPr sz="2000">
          <a:solidFill>
            <a:schemeClr val="tx1"/>
          </a:solidFill>
          <a:latin typeface="Arial Unicode MS" pitchFamily="34" charset="-128"/>
        </a:defRPr>
      </a:lvl7pPr>
      <a:lvl8pPr marL="2742919" indent="-228577" algn="l" rtl="0" fontAlgn="base">
        <a:spcBef>
          <a:spcPct val="20000"/>
        </a:spcBef>
        <a:spcAft>
          <a:spcPct val="0"/>
        </a:spcAft>
        <a:buClr>
          <a:schemeClr val="tx1"/>
        </a:buClr>
        <a:buChar char="•"/>
        <a:defRPr sz="2000">
          <a:solidFill>
            <a:schemeClr val="tx1"/>
          </a:solidFill>
          <a:latin typeface="Arial Unicode MS" pitchFamily="34" charset="-128"/>
        </a:defRPr>
      </a:lvl8pPr>
      <a:lvl9pPr marL="3200072" indent="-228577" algn="l" rtl="0" fontAlgn="base">
        <a:spcBef>
          <a:spcPct val="20000"/>
        </a:spcBef>
        <a:spcAft>
          <a:spcPct val="0"/>
        </a:spcAft>
        <a:buClr>
          <a:schemeClr val="tx1"/>
        </a:buClr>
        <a:buChar char="•"/>
        <a:defRPr sz="2000">
          <a:solidFill>
            <a:schemeClr val="tx1"/>
          </a:solidFill>
          <a:latin typeface="Arial Unicode MS" pitchFamily="34" charset="-128"/>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ChangeArrowheads="1"/>
          </p:cNvSpPr>
          <p:nvPr/>
        </p:nvSpPr>
        <p:spPr bwMode="auto">
          <a:xfrm>
            <a:off x="7721600" y="4784725"/>
            <a:ext cx="1422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algn="r" defTabSz="914400" eaLnBrk="0" fontAlgn="base" hangingPunct="0">
              <a:spcBef>
                <a:spcPct val="0"/>
              </a:spcBef>
              <a:spcAft>
                <a:spcPct val="0"/>
              </a:spcAft>
            </a:pPr>
            <a:endParaRPr lang="en-US" sz="1200" dirty="0">
              <a:solidFill>
                <a:srgbClr val="000000"/>
              </a:solidFill>
              <a:latin typeface="Arial Unicode MS" panose="020B0604020202020204" pitchFamily="34" charset="-128"/>
              <a:cs typeface="Arial" panose="020B0604020202020204" pitchFamily="34" charset="0"/>
            </a:endParaRPr>
          </a:p>
        </p:txBody>
      </p:sp>
      <p:graphicFrame>
        <p:nvGraphicFramePr>
          <p:cNvPr id="2" name="Table 1"/>
          <p:cNvGraphicFramePr>
            <a:graphicFrameLocks noGrp="1"/>
          </p:cNvGraphicFramePr>
          <p:nvPr userDrawn="1">
            <p:extLst/>
          </p:nvPr>
        </p:nvGraphicFramePr>
        <p:xfrm>
          <a:off x="-6627" y="0"/>
          <a:ext cx="9150627" cy="666559"/>
        </p:xfrm>
        <a:graphic>
          <a:graphicData uri="http://schemas.openxmlformats.org/drawingml/2006/table">
            <a:tbl>
              <a:tblPr/>
              <a:tblGrid>
                <a:gridCol w="9150627">
                  <a:extLst>
                    <a:ext uri="{9D8B030D-6E8A-4147-A177-3AD203B41FA5}">
                      <a16:colId xmlns="" xmlns:a16="http://schemas.microsoft.com/office/drawing/2014/main" val="20000"/>
                    </a:ext>
                  </a:extLst>
                </a:gridCol>
              </a:tblGrid>
              <a:tr h="335089">
                <a:tc>
                  <a:txBody>
                    <a:bodyPr/>
                    <a:lstStyle/>
                    <a:p>
                      <a:pPr algn="ctr" fontAlgn="ctr"/>
                      <a:r>
                        <a:rPr lang="en-US" sz="1400" b="1" i="0" u="none" strike="noStrike" dirty="0">
                          <a:solidFill>
                            <a:schemeClr val="bg1"/>
                          </a:solidFill>
                          <a:effectLst/>
                          <a:latin typeface="Calibri" panose="020F0502020204030204" pitchFamily="34" charset="0"/>
                          <a:cs typeface="Calibri" panose="020F0502020204030204" pitchFamily="34" charset="0"/>
                        </a:rPr>
                        <a:t>Incident Overview</a:t>
                      </a:r>
                      <a:endParaRPr lang="en-US" sz="9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0099"/>
                    </a:solidFill>
                  </a:tcPr>
                </a:tc>
                <a:extLst>
                  <a:ext uri="{0D108BD9-81ED-4DB2-BD59-A6C34878D82A}">
                    <a16:rowId xmlns="" xmlns:a16="http://schemas.microsoft.com/office/drawing/2014/main" val="10000"/>
                  </a:ext>
                </a:extLst>
              </a:tr>
              <a:tr h="186690">
                <a:tc>
                  <a:txBody>
                    <a:bodyPr/>
                    <a:lstStyle/>
                    <a:p>
                      <a:pPr marL="0" marR="0" lvl="0" indent="0" algn="l" defTabSz="914306" rtl="0" eaLnBrk="1" fontAlgn="ctr" latinLnBrk="0" hangingPunct="1">
                        <a:lnSpc>
                          <a:spcPct val="100000"/>
                        </a:lnSpc>
                        <a:spcBef>
                          <a:spcPts val="0"/>
                        </a:spcBef>
                        <a:spcAft>
                          <a:spcPts val="0"/>
                        </a:spcAft>
                        <a:buClrTx/>
                        <a:buSzTx/>
                        <a:buFontTx/>
                        <a:buNone/>
                        <a:tabLst/>
                        <a:defRPr/>
                      </a:pPr>
                      <a:r>
                        <a:rPr lang="en-US" sz="800" b="1" i="0" u="none" strike="noStrike" kern="1200" cap="none" spc="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n-ea"/>
                          <a:cs typeface="Calibri" panose="020F0502020204030204" pitchFamily="34" charset="0"/>
                        </a:rPr>
                        <a:t> </a:t>
                      </a:r>
                      <a:r>
                        <a:rPr kumimoji="0" lang="en-US" sz="1200" b="1" i="0" u="none" strike="noStrike" kern="1200" cap="none" spc="0" normalizeH="0" baseline="0" noProof="0" dirty="0">
                          <a:ln w="0"/>
                          <a:solidFill>
                            <a:schemeClr val="bg1"/>
                          </a:solidFill>
                          <a:effectLst>
                            <a:outerShdw blurRad="38100" dist="19050" dir="2700000" algn="tl" rotWithShape="0">
                              <a:schemeClr val="dk1">
                                <a:alpha val="40000"/>
                              </a:schemeClr>
                            </a:outerShdw>
                          </a:effectLst>
                          <a:uLnTx/>
                          <a:uFillTx/>
                          <a:latin typeface="Calibri" panose="020F0502020204030204" pitchFamily="34" charset="0"/>
                          <a:ea typeface="+mn-ea"/>
                          <a:cs typeface="Calibri" panose="020F0502020204030204" pitchFamily="34" charset="0"/>
                        </a:rPr>
                        <a:t>FEMA-4369-DR-AK                                                                             Declared: 06/08/2018</a:t>
                      </a:r>
                      <a:r>
                        <a:rPr lang="en-US" sz="1200" b="1" i="0" u="none" strike="noStrike" kern="1200" cap="none" spc="0" baseline="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mn-ea"/>
                          <a:cs typeface="Calibri" panose="020F0502020204030204" pitchFamily="34" charset="0"/>
                        </a:rPr>
                        <a:t>                                                     </a:t>
                      </a:r>
                      <a:r>
                        <a:rPr kumimoji="0" lang="en-US" sz="1200" b="1" i="0" u="none" strike="noStrike" kern="1200" cap="none" spc="0" normalizeH="0" baseline="0" noProof="0" dirty="0">
                          <a:ln w="0"/>
                          <a:solidFill>
                            <a:schemeClr val="bg1"/>
                          </a:solidFill>
                          <a:effectLst>
                            <a:outerShdw blurRad="38100" dist="19050" dir="2700000" algn="tl" rotWithShape="0">
                              <a:schemeClr val="dk1">
                                <a:alpha val="40000"/>
                              </a:schemeClr>
                            </a:outerShdw>
                          </a:effectLst>
                          <a:uLnTx/>
                          <a:uFillTx/>
                          <a:latin typeface="Calibri" panose="020F0502020204030204" pitchFamily="34" charset="0"/>
                          <a:ea typeface="+mn-ea"/>
                          <a:cs typeface="Calibri" panose="020F0502020204030204" pitchFamily="34" charset="0"/>
                        </a:rPr>
                        <a:t>Incident Period: 12/04/2017</a:t>
                      </a:r>
                      <a:endParaRPr lang="en-US" sz="1200" b="1" dirty="0">
                        <a:solidFill>
                          <a:schemeClr val="bg1"/>
                        </a:solidFill>
                        <a:latin typeface="Calibri" panose="020F0502020204030204" pitchFamily="34" charset="0"/>
                        <a:cs typeface="Calibri" panose="020F0502020204030204" pitchFamily="34" charset="0"/>
                      </a:endParaRPr>
                    </a:p>
                  </a:txBody>
                  <a:tcPr marL="7620" marR="7620"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0099"/>
                    </a:solidFill>
                  </a:tcPr>
                </a:tc>
                <a:extLst>
                  <a:ext uri="{0D108BD9-81ED-4DB2-BD59-A6C34878D82A}">
                    <a16:rowId xmlns="" xmlns:a16="http://schemas.microsoft.com/office/drawing/2014/main" val="10001"/>
                  </a:ext>
                </a:extLst>
              </a:tr>
              <a:tr h="142875">
                <a:tc>
                  <a:txBody>
                    <a:bodyPr/>
                    <a:lstStyle/>
                    <a:p>
                      <a:pPr algn="ctr" fontAlgn="ctr"/>
                      <a:endParaRPr lang="en-US" sz="9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758357315"/>
      </p:ext>
    </p:extLst>
  </p:cSld>
  <p:clrMap bg1="lt1" tx1="dk1" bg2="lt2" tx2="dk2" accent1="accent1" accent2="accent2" accent3="accent3" accent4="accent4" accent5="accent5" accent6="accent6" hlink="hlink" folHlink="folHlink"/>
  <p:sldLayoutIdLst>
    <p:sldLayoutId id="2147483901" r:id="rId1"/>
    <p:sldLayoutId id="2147483902" r:id="rId2"/>
  </p:sldLayoutIdLst>
  <p:hf sldNum="0" hdr="0" dt="0"/>
  <p:txStyles>
    <p:titleStyle>
      <a:lvl1pPr marL="227008" indent="-227008" algn="ctr" rtl="0" eaLnBrk="0" fontAlgn="base" hangingPunct="0">
        <a:spcBef>
          <a:spcPct val="0"/>
        </a:spcBef>
        <a:spcAft>
          <a:spcPct val="0"/>
        </a:spcAft>
        <a:defRPr sz="3200" b="1">
          <a:solidFill>
            <a:schemeClr val="bg1"/>
          </a:solidFill>
          <a:latin typeface="+mj-lt"/>
          <a:ea typeface="+mj-ea"/>
          <a:cs typeface="+mj-cs"/>
        </a:defRPr>
      </a:lvl1pPr>
      <a:lvl2pPr marL="227008" indent="-227008" algn="l" rtl="0" eaLnBrk="0" fontAlgn="base" hangingPunct="0">
        <a:spcBef>
          <a:spcPct val="0"/>
        </a:spcBef>
        <a:spcAft>
          <a:spcPct val="0"/>
        </a:spcAft>
        <a:defRPr sz="3600">
          <a:solidFill>
            <a:schemeClr val="tx1"/>
          </a:solidFill>
          <a:latin typeface="Times New Roman" pitchFamily="18" charset="0"/>
        </a:defRPr>
      </a:lvl2pPr>
      <a:lvl3pPr marL="227008" indent="-227008" algn="l" rtl="0" eaLnBrk="0" fontAlgn="base" hangingPunct="0">
        <a:spcBef>
          <a:spcPct val="0"/>
        </a:spcBef>
        <a:spcAft>
          <a:spcPct val="0"/>
        </a:spcAft>
        <a:defRPr sz="3600">
          <a:solidFill>
            <a:schemeClr val="tx1"/>
          </a:solidFill>
          <a:latin typeface="Times New Roman" pitchFamily="18" charset="0"/>
        </a:defRPr>
      </a:lvl3pPr>
      <a:lvl4pPr marL="227008" indent="-227008" algn="l" rtl="0" eaLnBrk="0" fontAlgn="base" hangingPunct="0">
        <a:spcBef>
          <a:spcPct val="0"/>
        </a:spcBef>
        <a:spcAft>
          <a:spcPct val="0"/>
        </a:spcAft>
        <a:defRPr sz="3600">
          <a:solidFill>
            <a:schemeClr val="tx1"/>
          </a:solidFill>
          <a:latin typeface="Times New Roman" pitchFamily="18" charset="0"/>
        </a:defRPr>
      </a:lvl4pPr>
      <a:lvl5pPr marL="227008" indent="-227008" algn="l" rtl="0" eaLnBrk="0" fontAlgn="base" hangingPunct="0">
        <a:spcBef>
          <a:spcPct val="0"/>
        </a:spcBef>
        <a:spcAft>
          <a:spcPct val="0"/>
        </a:spcAft>
        <a:defRPr sz="3600">
          <a:solidFill>
            <a:schemeClr val="tx1"/>
          </a:solidFill>
          <a:latin typeface="Times New Roman" pitchFamily="18" charset="0"/>
        </a:defRPr>
      </a:lvl5pPr>
      <a:lvl6pPr marL="685712" algn="l" rtl="0" fontAlgn="base">
        <a:spcBef>
          <a:spcPct val="0"/>
        </a:spcBef>
        <a:spcAft>
          <a:spcPct val="0"/>
        </a:spcAft>
        <a:defRPr sz="3600">
          <a:solidFill>
            <a:schemeClr val="tx1"/>
          </a:solidFill>
          <a:latin typeface="Times New Roman" pitchFamily="18" charset="0"/>
        </a:defRPr>
      </a:lvl6pPr>
      <a:lvl7pPr marL="1142854" algn="l" rtl="0" fontAlgn="base">
        <a:spcBef>
          <a:spcPct val="0"/>
        </a:spcBef>
        <a:spcAft>
          <a:spcPct val="0"/>
        </a:spcAft>
        <a:defRPr sz="3600">
          <a:solidFill>
            <a:schemeClr val="tx1"/>
          </a:solidFill>
          <a:latin typeface="Times New Roman" pitchFamily="18" charset="0"/>
        </a:defRPr>
      </a:lvl7pPr>
      <a:lvl8pPr marL="1599996" algn="l" rtl="0" fontAlgn="base">
        <a:spcBef>
          <a:spcPct val="0"/>
        </a:spcBef>
        <a:spcAft>
          <a:spcPct val="0"/>
        </a:spcAft>
        <a:defRPr sz="3600">
          <a:solidFill>
            <a:schemeClr val="tx1"/>
          </a:solidFill>
          <a:latin typeface="Times New Roman" pitchFamily="18" charset="0"/>
        </a:defRPr>
      </a:lvl8pPr>
      <a:lvl9pPr marL="2057138" algn="l" rtl="0" fontAlgn="base">
        <a:spcBef>
          <a:spcPct val="0"/>
        </a:spcBef>
        <a:spcAft>
          <a:spcPct val="0"/>
        </a:spcAft>
        <a:defRPr sz="3600">
          <a:solidFill>
            <a:schemeClr val="tx1"/>
          </a:solidFill>
          <a:latin typeface="Times New Roman" pitchFamily="18" charset="0"/>
        </a:defRPr>
      </a:lvl9pPr>
    </p:titleStyle>
    <p:bodyStyle>
      <a:lvl1pPr marL="341305" indent="-341305" algn="l" rtl="0" eaLnBrk="0" fontAlgn="base" hangingPunct="0">
        <a:spcBef>
          <a:spcPct val="20000"/>
        </a:spcBef>
        <a:spcAft>
          <a:spcPct val="0"/>
        </a:spcAft>
        <a:buClr>
          <a:schemeClr val="bg1"/>
        </a:buClr>
        <a:buChar char="•"/>
        <a:defRPr sz="2400">
          <a:solidFill>
            <a:schemeClr val="tx1"/>
          </a:solidFill>
          <a:latin typeface="+mn-lt"/>
          <a:ea typeface="+mn-ea"/>
          <a:cs typeface="+mn-cs"/>
        </a:defRPr>
      </a:lvl1pPr>
      <a:lvl2pPr marL="341305" indent="-227008" algn="l" rtl="0" eaLnBrk="0" fontAlgn="base" hangingPunct="0">
        <a:spcBef>
          <a:spcPct val="20000"/>
        </a:spcBef>
        <a:spcAft>
          <a:spcPct val="0"/>
        </a:spcAft>
        <a:buClr>
          <a:schemeClr val="tx1"/>
        </a:buClr>
        <a:buChar char="•"/>
        <a:defRPr sz="2400">
          <a:solidFill>
            <a:srgbClr val="0000FF"/>
          </a:solidFill>
          <a:latin typeface="+mn-lt"/>
        </a:defRPr>
      </a:lvl2pPr>
      <a:lvl3pPr marL="684196" indent="-227008" algn="l" rtl="0" eaLnBrk="0" fontAlgn="base" hangingPunct="0">
        <a:spcBef>
          <a:spcPct val="20000"/>
        </a:spcBef>
        <a:spcAft>
          <a:spcPct val="0"/>
        </a:spcAft>
        <a:buClr>
          <a:schemeClr val="tx1"/>
        </a:buClr>
        <a:buChar char="•"/>
        <a:defRPr sz="2400">
          <a:solidFill>
            <a:schemeClr val="tx1"/>
          </a:solidFill>
          <a:latin typeface="+mn-lt"/>
        </a:defRPr>
      </a:lvl3pPr>
      <a:lvl4pPr marL="1027088" indent="-227008" algn="l" rtl="0" eaLnBrk="0" fontAlgn="base" hangingPunct="0">
        <a:spcBef>
          <a:spcPct val="20000"/>
        </a:spcBef>
        <a:spcAft>
          <a:spcPct val="0"/>
        </a:spcAft>
        <a:buClr>
          <a:schemeClr val="tx1"/>
        </a:buClr>
        <a:buChar char="•"/>
        <a:defRPr sz="2400">
          <a:solidFill>
            <a:schemeClr val="tx1"/>
          </a:solidFill>
          <a:latin typeface="+mn-lt"/>
        </a:defRPr>
      </a:lvl4pPr>
      <a:lvl5pPr marL="1369979" indent="-227008" algn="l" rtl="0" eaLnBrk="0" fontAlgn="base" hangingPunct="0">
        <a:spcBef>
          <a:spcPct val="20000"/>
        </a:spcBef>
        <a:spcAft>
          <a:spcPct val="0"/>
        </a:spcAft>
        <a:buClr>
          <a:schemeClr val="tx1"/>
        </a:buClr>
        <a:buChar char="•"/>
        <a:defRPr sz="2000">
          <a:solidFill>
            <a:schemeClr val="tx1"/>
          </a:solidFill>
          <a:latin typeface="Arial Unicode MS" pitchFamily="34" charset="-128"/>
        </a:defRPr>
      </a:lvl5pPr>
      <a:lvl6pPr marL="1828566" indent="-228572" algn="l" rtl="0" fontAlgn="base">
        <a:spcBef>
          <a:spcPct val="20000"/>
        </a:spcBef>
        <a:spcAft>
          <a:spcPct val="0"/>
        </a:spcAft>
        <a:buClr>
          <a:schemeClr val="tx1"/>
        </a:buClr>
        <a:buChar char="•"/>
        <a:defRPr sz="2000">
          <a:solidFill>
            <a:schemeClr val="tx1"/>
          </a:solidFill>
          <a:latin typeface="Arial Unicode MS" pitchFamily="34" charset="-128"/>
        </a:defRPr>
      </a:lvl6pPr>
      <a:lvl7pPr marL="2285710" indent="-228572" algn="l" rtl="0" fontAlgn="base">
        <a:spcBef>
          <a:spcPct val="20000"/>
        </a:spcBef>
        <a:spcAft>
          <a:spcPct val="0"/>
        </a:spcAft>
        <a:buClr>
          <a:schemeClr val="tx1"/>
        </a:buClr>
        <a:buChar char="•"/>
        <a:defRPr sz="2000">
          <a:solidFill>
            <a:schemeClr val="tx1"/>
          </a:solidFill>
          <a:latin typeface="Arial Unicode MS" pitchFamily="34" charset="-128"/>
        </a:defRPr>
      </a:lvl7pPr>
      <a:lvl8pPr marL="2742850" indent="-228572" algn="l" rtl="0" fontAlgn="base">
        <a:spcBef>
          <a:spcPct val="20000"/>
        </a:spcBef>
        <a:spcAft>
          <a:spcPct val="0"/>
        </a:spcAft>
        <a:buClr>
          <a:schemeClr val="tx1"/>
        </a:buClr>
        <a:buChar char="•"/>
        <a:defRPr sz="2000">
          <a:solidFill>
            <a:schemeClr val="tx1"/>
          </a:solidFill>
          <a:latin typeface="Arial Unicode MS" pitchFamily="34" charset="-128"/>
        </a:defRPr>
      </a:lvl8pPr>
      <a:lvl9pPr marL="3199992" indent="-228572" algn="l" rtl="0" fontAlgn="base">
        <a:spcBef>
          <a:spcPct val="20000"/>
        </a:spcBef>
        <a:spcAft>
          <a:spcPct val="0"/>
        </a:spcAft>
        <a:buClr>
          <a:schemeClr val="tx1"/>
        </a:buClr>
        <a:buChar char="•"/>
        <a:defRPr sz="2000">
          <a:solidFill>
            <a:schemeClr val="tx1"/>
          </a:solidFill>
          <a:latin typeface="Arial Unicode MS" pitchFamily="34" charset="-128"/>
        </a:defRPr>
      </a:lvl9pPr>
    </p:bodyStyle>
    <p:otherStyle>
      <a:defPPr>
        <a:defRPr lang="en-US"/>
      </a:defPPr>
      <a:lvl1pPr marL="0" algn="l" defTabSz="914284" rtl="0" eaLnBrk="1" latinLnBrk="0" hangingPunct="1">
        <a:defRPr sz="1800" kern="1200">
          <a:solidFill>
            <a:schemeClr val="tx1"/>
          </a:solidFill>
          <a:latin typeface="+mn-lt"/>
          <a:ea typeface="+mn-ea"/>
          <a:cs typeface="+mn-cs"/>
        </a:defRPr>
      </a:lvl1pPr>
      <a:lvl2pPr marL="457143" algn="l" defTabSz="914284" rtl="0" eaLnBrk="1" latinLnBrk="0" hangingPunct="1">
        <a:defRPr sz="1800" kern="1200">
          <a:solidFill>
            <a:schemeClr val="tx1"/>
          </a:solidFill>
          <a:latin typeface="+mn-lt"/>
          <a:ea typeface="+mn-ea"/>
          <a:cs typeface="+mn-cs"/>
        </a:defRPr>
      </a:lvl2pPr>
      <a:lvl3pPr marL="914284" algn="l" defTabSz="914284" rtl="0" eaLnBrk="1" latinLnBrk="0" hangingPunct="1">
        <a:defRPr sz="1800" kern="1200">
          <a:solidFill>
            <a:schemeClr val="tx1"/>
          </a:solidFill>
          <a:latin typeface="+mn-lt"/>
          <a:ea typeface="+mn-ea"/>
          <a:cs typeface="+mn-cs"/>
        </a:defRPr>
      </a:lvl3pPr>
      <a:lvl4pPr marL="1371426" algn="l" defTabSz="914284" rtl="0" eaLnBrk="1" latinLnBrk="0" hangingPunct="1">
        <a:defRPr sz="1800" kern="1200">
          <a:solidFill>
            <a:schemeClr val="tx1"/>
          </a:solidFill>
          <a:latin typeface="+mn-lt"/>
          <a:ea typeface="+mn-ea"/>
          <a:cs typeface="+mn-cs"/>
        </a:defRPr>
      </a:lvl4pPr>
      <a:lvl5pPr marL="1828566" algn="l" defTabSz="914284" rtl="0" eaLnBrk="1" latinLnBrk="0" hangingPunct="1">
        <a:defRPr sz="1800" kern="1200">
          <a:solidFill>
            <a:schemeClr val="tx1"/>
          </a:solidFill>
          <a:latin typeface="+mn-lt"/>
          <a:ea typeface="+mn-ea"/>
          <a:cs typeface="+mn-cs"/>
        </a:defRPr>
      </a:lvl5pPr>
      <a:lvl6pPr marL="2285710" algn="l" defTabSz="914284" rtl="0" eaLnBrk="1" latinLnBrk="0" hangingPunct="1">
        <a:defRPr sz="1800" kern="1200">
          <a:solidFill>
            <a:schemeClr val="tx1"/>
          </a:solidFill>
          <a:latin typeface="+mn-lt"/>
          <a:ea typeface="+mn-ea"/>
          <a:cs typeface="+mn-cs"/>
        </a:defRPr>
      </a:lvl6pPr>
      <a:lvl7pPr marL="2742850" algn="l" defTabSz="914284" rtl="0" eaLnBrk="1" latinLnBrk="0" hangingPunct="1">
        <a:defRPr sz="1800" kern="1200">
          <a:solidFill>
            <a:schemeClr val="tx1"/>
          </a:solidFill>
          <a:latin typeface="+mn-lt"/>
          <a:ea typeface="+mn-ea"/>
          <a:cs typeface="+mn-cs"/>
        </a:defRPr>
      </a:lvl7pPr>
      <a:lvl8pPr marL="3199992" algn="l" defTabSz="914284" rtl="0" eaLnBrk="1" latinLnBrk="0" hangingPunct="1">
        <a:defRPr sz="1800" kern="1200">
          <a:solidFill>
            <a:schemeClr val="tx1"/>
          </a:solidFill>
          <a:latin typeface="+mn-lt"/>
          <a:ea typeface="+mn-ea"/>
          <a:cs typeface="+mn-cs"/>
        </a:defRPr>
      </a:lvl8pPr>
      <a:lvl9pPr marL="3657135" algn="l" defTabSz="9142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ChangeArrowheads="1"/>
          </p:cNvSpPr>
          <p:nvPr/>
        </p:nvSpPr>
        <p:spPr bwMode="auto">
          <a:xfrm>
            <a:off x="7721600" y="4784725"/>
            <a:ext cx="1422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algn="r" defTabSz="914400" eaLnBrk="0" fontAlgn="base" hangingPunct="0">
              <a:spcBef>
                <a:spcPct val="0"/>
              </a:spcBef>
              <a:spcAft>
                <a:spcPct val="0"/>
              </a:spcAft>
            </a:pPr>
            <a:endParaRPr lang="en-US" sz="1200" dirty="0">
              <a:solidFill>
                <a:srgbClr val="000000"/>
              </a:solidFill>
              <a:latin typeface="Arial Unicode MS" panose="020B0604020202020204" pitchFamily="34" charset="-128"/>
              <a:cs typeface="Arial" panose="020B0604020202020204" pitchFamily="34" charset="0"/>
            </a:endParaRPr>
          </a:p>
        </p:txBody>
      </p:sp>
      <p:pic>
        <p:nvPicPr>
          <p:cNvPr id="5" name="Pictur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91567" y="64019"/>
            <a:ext cx="1665349" cy="590366"/>
          </a:xfrm>
          <a:prstGeom prst="rect">
            <a:avLst/>
          </a:prstGeom>
        </p:spPr>
      </p:pic>
    </p:spTree>
    <p:extLst>
      <p:ext uri="{BB962C8B-B14F-4D97-AF65-F5344CB8AC3E}">
        <p14:creationId xmlns:p14="http://schemas.microsoft.com/office/powerpoint/2010/main" val="3630061624"/>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 id="2147483681" r:id="rId4"/>
    <p:sldLayoutId id="2147483682" r:id="rId5"/>
    <p:sldLayoutId id="2147483684" r:id="rId6"/>
    <p:sldLayoutId id="2147483685" r:id="rId7"/>
  </p:sldLayoutIdLst>
  <p:hf sldNum="0" hdr="0" dt="0"/>
  <p:txStyles>
    <p:titleStyle>
      <a:lvl1pPr marL="227013" indent="-227013" algn="l" rtl="0" eaLnBrk="0" fontAlgn="base" hangingPunct="0">
        <a:spcBef>
          <a:spcPct val="0"/>
        </a:spcBef>
        <a:spcAft>
          <a:spcPct val="0"/>
        </a:spcAft>
        <a:defRPr sz="3600">
          <a:solidFill>
            <a:schemeClr val="tx1"/>
          </a:solidFill>
          <a:latin typeface="+mj-lt"/>
          <a:ea typeface="+mj-ea"/>
          <a:cs typeface="+mj-cs"/>
        </a:defRPr>
      </a:lvl1pPr>
      <a:lvl2pPr marL="227013" indent="-227013" algn="l" rtl="0" eaLnBrk="0" fontAlgn="base" hangingPunct="0">
        <a:spcBef>
          <a:spcPct val="0"/>
        </a:spcBef>
        <a:spcAft>
          <a:spcPct val="0"/>
        </a:spcAft>
        <a:defRPr sz="3600">
          <a:solidFill>
            <a:schemeClr val="tx1"/>
          </a:solidFill>
          <a:latin typeface="Times New Roman" pitchFamily="18" charset="0"/>
        </a:defRPr>
      </a:lvl2pPr>
      <a:lvl3pPr marL="227013" indent="-227013" algn="l" rtl="0" eaLnBrk="0" fontAlgn="base" hangingPunct="0">
        <a:spcBef>
          <a:spcPct val="0"/>
        </a:spcBef>
        <a:spcAft>
          <a:spcPct val="0"/>
        </a:spcAft>
        <a:defRPr sz="3600">
          <a:solidFill>
            <a:schemeClr val="tx1"/>
          </a:solidFill>
          <a:latin typeface="Times New Roman" pitchFamily="18" charset="0"/>
        </a:defRPr>
      </a:lvl3pPr>
      <a:lvl4pPr marL="227013" indent="-227013" algn="l" rtl="0" eaLnBrk="0" fontAlgn="base" hangingPunct="0">
        <a:spcBef>
          <a:spcPct val="0"/>
        </a:spcBef>
        <a:spcAft>
          <a:spcPct val="0"/>
        </a:spcAft>
        <a:defRPr sz="3600">
          <a:solidFill>
            <a:schemeClr val="tx1"/>
          </a:solidFill>
          <a:latin typeface="Times New Roman" pitchFamily="18" charset="0"/>
        </a:defRPr>
      </a:lvl4pPr>
      <a:lvl5pPr marL="227013" indent="-227013" algn="l" rtl="0" eaLnBrk="0" fontAlgn="base" hangingPunct="0">
        <a:spcBef>
          <a:spcPct val="0"/>
        </a:spcBef>
        <a:spcAft>
          <a:spcPct val="0"/>
        </a:spcAft>
        <a:defRPr sz="3600">
          <a:solidFill>
            <a:schemeClr val="tx1"/>
          </a:solidFill>
          <a:latin typeface="Times New Roman" pitchFamily="18" charset="0"/>
        </a:defRPr>
      </a:lvl5pPr>
      <a:lvl6pPr marL="685729" algn="l" rtl="0" fontAlgn="base">
        <a:spcBef>
          <a:spcPct val="0"/>
        </a:spcBef>
        <a:spcAft>
          <a:spcPct val="0"/>
        </a:spcAft>
        <a:defRPr sz="3600">
          <a:solidFill>
            <a:schemeClr val="tx1"/>
          </a:solidFill>
          <a:latin typeface="Times New Roman" pitchFamily="18" charset="0"/>
        </a:defRPr>
      </a:lvl6pPr>
      <a:lvl7pPr marL="1142883" algn="l" rtl="0" fontAlgn="base">
        <a:spcBef>
          <a:spcPct val="0"/>
        </a:spcBef>
        <a:spcAft>
          <a:spcPct val="0"/>
        </a:spcAft>
        <a:defRPr sz="3600">
          <a:solidFill>
            <a:schemeClr val="tx1"/>
          </a:solidFill>
          <a:latin typeface="Times New Roman" pitchFamily="18" charset="0"/>
        </a:defRPr>
      </a:lvl7pPr>
      <a:lvl8pPr marL="1600036" algn="l" rtl="0" fontAlgn="base">
        <a:spcBef>
          <a:spcPct val="0"/>
        </a:spcBef>
        <a:spcAft>
          <a:spcPct val="0"/>
        </a:spcAft>
        <a:defRPr sz="3600">
          <a:solidFill>
            <a:schemeClr val="tx1"/>
          </a:solidFill>
          <a:latin typeface="Times New Roman" pitchFamily="18" charset="0"/>
        </a:defRPr>
      </a:lvl8pPr>
      <a:lvl9pPr marL="2057189" algn="l" rtl="0" fontAlgn="base">
        <a:spcBef>
          <a:spcPct val="0"/>
        </a:spcBef>
        <a:spcAft>
          <a:spcPct val="0"/>
        </a:spcAft>
        <a:defRPr sz="3600">
          <a:solidFill>
            <a:schemeClr val="tx1"/>
          </a:solidFill>
          <a:latin typeface="Times New Roman" pitchFamily="18" charset="0"/>
        </a:defRPr>
      </a:lvl9pPr>
    </p:titleStyle>
    <p:bodyStyle>
      <a:lvl1pPr marL="341313" indent="-341313" algn="l" rtl="0" eaLnBrk="0" fontAlgn="base" hangingPunct="0">
        <a:spcBef>
          <a:spcPct val="20000"/>
        </a:spcBef>
        <a:spcAft>
          <a:spcPct val="0"/>
        </a:spcAft>
        <a:buClr>
          <a:schemeClr val="bg1"/>
        </a:buClr>
        <a:buChar char="•"/>
        <a:defRPr sz="2400">
          <a:solidFill>
            <a:schemeClr val="tx1"/>
          </a:solidFill>
          <a:latin typeface="+mn-lt"/>
          <a:ea typeface="+mn-ea"/>
          <a:cs typeface="+mn-cs"/>
        </a:defRPr>
      </a:lvl1pPr>
      <a:lvl2pPr marL="341313" indent="-227013" algn="l" rtl="0" eaLnBrk="0" fontAlgn="base" hangingPunct="0">
        <a:spcBef>
          <a:spcPct val="20000"/>
        </a:spcBef>
        <a:spcAft>
          <a:spcPct val="0"/>
        </a:spcAft>
        <a:buClr>
          <a:schemeClr val="tx1"/>
        </a:buClr>
        <a:buChar char="•"/>
        <a:defRPr sz="2400">
          <a:solidFill>
            <a:srgbClr val="0000FF"/>
          </a:solidFill>
          <a:latin typeface="+mn-lt"/>
        </a:defRPr>
      </a:lvl2pPr>
      <a:lvl3pPr marL="684213" indent="-227013" algn="l" rtl="0" eaLnBrk="0" fontAlgn="base" hangingPunct="0">
        <a:spcBef>
          <a:spcPct val="20000"/>
        </a:spcBef>
        <a:spcAft>
          <a:spcPct val="0"/>
        </a:spcAft>
        <a:buClr>
          <a:schemeClr val="tx1"/>
        </a:buClr>
        <a:buChar char="•"/>
        <a:defRPr sz="2400">
          <a:solidFill>
            <a:schemeClr val="tx1"/>
          </a:solidFill>
          <a:latin typeface="+mn-lt"/>
        </a:defRPr>
      </a:lvl3pPr>
      <a:lvl4pPr marL="1027113" indent="-227013" algn="l" rtl="0" eaLnBrk="0" fontAlgn="base" hangingPunct="0">
        <a:spcBef>
          <a:spcPct val="20000"/>
        </a:spcBef>
        <a:spcAft>
          <a:spcPct val="0"/>
        </a:spcAft>
        <a:buClr>
          <a:schemeClr val="tx1"/>
        </a:buClr>
        <a:buChar char="•"/>
        <a:defRPr sz="2400">
          <a:solidFill>
            <a:schemeClr val="tx1"/>
          </a:solidFill>
          <a:latin typeface="+mn-lt"/>
        </a:defRPr>
      </a:lvl4pPr>
      <a:lvl5pPr marL="1370013" indent="-227013" algn="l" rtl="0" eaLnBrk="0" fontAlgn="base" hangingPunct="0">
        <a:spcBef>
          <a:spcPct val="20000"/>
        </a:spcBef>
        <a:spcAft>
          <a:spcPct val="0"/>
        </a:spcAft>
        <a:buClr>
          <a:schemeClr val="tx1"/>
        </a:buClr>
        <a:buChar char="•"/>
        <a:defRPr sz="2000">
          <a:solidFill>
            <a:schemeClr val="tx1"/>
          </a:solidFill>
          <a:latin typeface="Arial Unicode MS" pitchFamily="34" charset="-128"/>
        </a:defRPr>
      </a:lvl5pPr>
      <a:lvl6pPr marL="1828612" indent="-228577" algn="l" rtl="0" fontAlgn="base">
        <a:spcBef>
          <a:spcPct val="20000"/>
        </a:spcBef>
        <a:spcAft>
          <a:spcPct val="0"/>
        </a:spcAft>
        <a:buClr>
          <a:schemeClr val="tx1"/>
        </a:buClr>
        <a:buChar char="•"/>
        <a:defRPr sz="2000">
          <a:solidFill>
            <a:schemeClr val="tx1"/>
          </a:solidFill>
          <a:latin typeface="Arial Unicode MS" pitchFamily="34" charset="-128"/>
        </a:defRPr>
      </a:lvl6pPr>
      <a:lvl7pPr marL="2285766" indent="-228577" algn="l" rtl="0" fontAlgn="base">
        <a:spcBef>
          <a:spcPct val="20000"/>
        </a:spcBef>
        <a:spcAft>
          <a:spcPct val="0"/>
        </a:spcAft>
        <a:buClr>
          <a:schemeClr val="tx1"/>
        </a:buClr>
        <a:buChar char="•"/>
        <a:defRPr sz="2000">
          <a:solidFill>
            <a:schemeClr val="tx1"/>
          </a:solidFill>
          <a:latin typeface="Arial Unicode MS" pitchFamily="34" charset="-128"/>
        </a:defRPr>
      </a:lvl7pPr>
      <a:lvl8pPr marL="2742919" indent="-228577" algn="l" rtl="0" fontAlgn="base">
        <a:spcBef>
          <a:spcPct val="20000"/>
        </a:spcBef>
        <a:spcAft>
          <a:spcPct val="0"/>
        </a:spcAft>
        <a:buClr>
          <a:schemeClr val="tx1"/>
        </a:buClr>
        <a:buChar char="•"/>
        <a:defRPr sz="2000">
          <a:solidFill>
            <a:schemeClr val="tx1"/>
          </a:solidFill>
          <a:latin typeface="Arial Unicode MS" pitchFamily="34" charset="-128"/>
        </a:defRPr>
      </a:lvl8pPr>
      <a:lvl9pPr marL="3200072" indent="-228577" algn="l" rtl="0" fontAlgn="base">
        <a:spcBef>
          <a:spcPct val="20000"/>
        </a:spcBef>
        <a:spcAft>
          <a:spcPct val="0"/>
        </a:spcAft>
        <a:buClr>
          <a:schemeClr val="tx1"/>
        </a:buClr>
        <a:buChar char="•"/>
        <a:defRPr sz="2000">
          <a:solidFill>
            <a:schemeClr val="tx1"/>
          </a:solidFill>
          <a:latin typeface="Arial Unicode MS" pitchFamily="34" charset="-128"/>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ChangeArrowheads="1"/>
          </p:cNvSpPr>
          <p:nvPr/>
        </p:nvSpPr>
        <p:spPr bwMode="auto">
          <a:xfrm>
            <a:off x="7721600" y="4784725"/>
            <a:ext cx="1422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algn="r" defTabSz="914400" eaLnBrk="0" fontAlgn="base" hangingPunct="0">
              <a:spcBef>
                <a:spcPct val="0"/>
              </a:spcBef>
              <a:spcAft>
                <a:spcPct val="0"/>
              </a:spcAft>
            </a:pPr>
            <a:endParaRPr lang="en-US" sz="1200" dirty="0">
              <a:solidFill>
                <a:srgbClr val="000000"/>
              </a:solidFill>
              <a:latin typeface="Arial Unicode MS" panose="020B0604020202020204" pitchFamily="34" charset="-128"/>
              <a:cs typeface="Arial" panose="020B0604020202020204" pitchFamily="34" charset="0"/>
            </a:endParaRPr>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91567" y="64019"/>
            <a:ext cx="1665349" cy="590366"/>
          </a:xfrm>
          <a:prstGeom prst="rect">
            <a:avLst/>
          </a:prstGeom>
        </p:spPr>
      </p:pic>
    </p:spTree>
    <p:extLst>
      <p:ext uri="{BB962C8B-B14F-4D97-AF65-F5344CB8AC3E}">
        <p14:creationId xmlns:p14="http://schemas.microsoft.com/office/powerpoint/2010/main" val="14781065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2" r:id="rId4"/>
    <p:sldLayoutId id="2147483694" r:id="rId5"/>
    <p:sldLayoutId id="2147483695" r:id="rId6"/>
    <p:sldLayoutId id="2147483697" r:id="rId7"/>
    <p:sldLayoutId id="2147483698" r:id="rId8"/>
  </p:sldLayoutIdLst>
  <p:hf sldNum="0" hdr="0" dt="0"/>
  <p:txStyles>
    <p:titleStyle>
      <a:lvl1pPr marL="227013" indent="-227013" algn="l" rtl="0" eaLnBrk="1" fontAlgn="base" hangingPunct="1">
        <a:spcBef>
          <a:spcPct val="0"/>
        </a:spcBef>
        <a:spcAft>
          <a:spcPct val="0"/>
        </a:spcAft>
        <a:defRPr sz="3600">
          <a:solidFill>
            <a:schemeClr val="tx1"/>
          </a:solidFill>
          <a:latin typeface="+mj-lt"/>
          <a:ea typeface="+mj-ea"/>
          <a:cs typeface="+mj-cs"/>
        </a:defRPr>
      </a:lvl1pPr>
      <a:lvl2pPr marL="227013" indent="-227013" algn="l" rtl="0" eaLnBrk="1" fontAlgn="base" hangingPunct="1">
        <a:spcBef>
          <a:spcPct val="0"/>
        </a:spcBef>
        <a:spcAft>
          <a:spcPct val="0"/>
        </a:spcAft>
        <a:defRPr sz="3600">
          <a:solidFill>
            <a:schemeClr val="tx1"/>
          </a:solidFill>
          <a:latin typeface="Times New Roman" pitchFamily="18" charset="0"/>
        </a:defRPr>
      </a:lvl2pPr>
      <a:lvl3pPr marL="227013" indent="-227013" algn="l" rtl="0" eaLnBrk="1" fontAlgn="base" hangingPunct="1">
        <a:spcBef>
          <a:spcPct val="0"/>
        </a:spcBef>
        <a:spcAft>
          <a:spcPct val="0"/>
        </a:spcAft>
        <a:defRPr sz="3600">
          <a:solidFill>
            <a:schemeClr val="tx1"/>
          </a:solidFill>
          <a:latin typeface="Times New Roman" pitchFamily="18" charset="0"/>
        </a:defRPr>
      </a:lvl3pPr>
      <a:lvl4pPr marL="227013" indent="-227013" algn="l" rtl="0" eaLnBrk="1" fontAlgn="base" hangingPunct="1">
        <a:spcBef>
          <a:spcPct val="0"/>
        </a:spcBef>
        <a:spcAft>
          <a:spcPct val="0"/>
        </a:spcAft>
        <a:defRPr sz="3600">
          <a:solidFill>
            <a:schemeClr val="tx1"/>
          </a:solidFill>
          <a:latin typeface="Times New Roman" pitchFamily="18" charset="0"/>
        </a:defRPr>
      </a:lvl4pPr>
      <a:lvl5pPr marL="227013" indent="-227013" algn="l" rtl="0" eaLnBrk="1" fontAlgn="base" hangingPunct="1">
        <a:spcBef>
          <a:spcPct val="0"/>
        </a:spcBef>
        <a:spcAft>
          <a:spcPct val="0"/>
        </a:spcAft>
        <a:defRPr sz="3600">
          <a:solidFill>
            <a:schemeClr val="tx1"/>
          </a:solidFill>
          <a:latin typeface="Times New Roman" pitchFamily="18" charset="0"/>
        </a:defRPr>
      </a:lvl5pPr>
      <a:lvl6pPr marL="685729" algn="l" rtl="0" eaLnBrk="1" fontAlgn="base" hangingPunct="1">
        <a:spcBef>
          <a:spcPct val="0"/>
        </a:spcBef>
        <a:spcAft>
          <a:spcPct val="0"/>
        </a:spcAft>
        <a:defRPr sz="3600">
          <a:solidFill>
            <a:schemeClr val="tx1"/>
          </a:solidFill>
          <a:latin typeface="Times New Roman" pitchFamily="18" charset="0"/>
        </a:defRPr>
      </a:lvl6pPr>
      <a:lvl7pPr marL="1142883" algn="l" rtl="0" eaLnBrk="1" fontAlgn="base" hangingPunct="1">
        <a:spcBef>
          <a:spcPct val="0"/>
        </a:spcBef>
        <a:spcAft>
          <a:spcPct val="0"/>
        </a:spcAft>
        <a:defRPr sz="3600">
          <a:solidFill>
            <a:schemeClr val="tx1"/>
          </a:solidFill>
          <a:latin typeface="Times New Roman" pitchFamily="18" charset="0"/>
        </a:defRPr>
      </a:lvl7pPr>
      <a:lvl8pPr marL="1600036" algn="l" rtl="0" eaLnBrk="1" fontAlgn="base" hangingPunct="1">
        <a:spcBef>
          <a:spcPct val="0"/>
        </a:spcBef>
        <a:spcAft>
          <a:spcPct val="0"/>
        </a:spcAft>
        <a:defRPr sz="3600">
          <a:solidFill>
            <a:schemeClr val="tx1"/>
          </a:solidFill>
          <a:latin typeface="Times New Roman" pitchFamily="18" charset="0"/>
        </a:defRPr>
      </a:lvl8pPr>
      <a:lvl9pPr marL="2057189" algn="l" rtl="0" eaLnBrk="1" fontAlgn="base" hangingPunct="1">
        <a:spcBef>
          <a:spcPct val="0"/>
        </a:spcBef>
        <a:spcAft>
          <a:spcPct val="0"/>
        </a:spcAft>
        <a:defRPr sz="3600">
          <a:solidFill>
            <a:schemeClr val="tx1"/>
          </a:solidFill>
          <a:latin typeface="Times New Roman" pitchFamily="18" charset="0"/>
        </a:defRPr>
      </a:lvl9pPr>
    </p:titleStyle>
    <p:bodyStyle>
      <a:lvl1pPr marL="341313" indent="-341313" algn="l" rtl="0" eaLnBrk="1" fontAlgn="base" hangingPunct="1">
        <a:spcBef>
          <a:spcPct val="20000"/>
        </a:spcBef>
        <a:spcAft>
          <a:spcPct val="0"/>
        </a:spcAft>
        <a:buClr>
          <a:schemeClr val="bg1"/>
        </a:buClr>
        <a:buChar char="•"/>
        <a:defRPr sz="2400">
          <a:solidFill>
            <a:schemeClr val="tx1"/>
          </a:solidFill>
          <a:latin typeface="+mn-lt"/>
          <a:ea typeface="+mn-ea"/>
          <a:cs typeface="+mn-cs"/>
        </a:defRPr>
      </a:lvl1pPr>
      <a:lvl2pPr marL="341313" indent="-227013" algn="l" rtl="0" eaLnBrk="1" fontAlgn="base" hangingPunct="1">
        <a:spcBef>
          <a:spcPct val="20000"/>
        </a:spcBef>
        <a:spcAft>
          <a:spcPct val="0"/>
        </a:spcAft>
        <a:buClr>
          <a:schemeClr val="tx1"/>
        </a:buClr>
        <a:buChar char="•"/>
        <a:defRPr sz="2400">
          <a:solidFill>
            <a:srgbClr val="0000FF"/>
          </a:solidFill>
          <a:latin typeface="+mn-lt"/>
        </a:defRPr>
      </a:lvl2pPr>
      <a:lvl3pPr marL="684213" indent="-227013" algn="l" rtl="0" eaLnBrk="1" fontAlgn="base" hangingPunct="1">
        <a:spcBef>
          <a:spcPct val="20000"/>
        </a:spcBef>
        <a:spcAft>
          <a:spcPct val="0"/>
        </a:spcAft>
        <a:buClr>
          <a:schemeClr val="tx1"/>
        </a:buClr>
        <a:buChar char="•"/>
        <a:defRPr sz="2400">
          <a:solidFill>
            <a:schemeClr val="tx1"/>
          </a:solidFill>
          <a:latin typeface="+mn-lt"/>
        </a:defRPr>
      </a:lvl3pPr>
      <a:lvl4pPr marL="1027113" indent="-227013" algn="l" rtl="0" eaLnBrk="1" fontAlgn="base" hangingPunct="1">
        <a:spcBef>
          <a:spcPct val="20000"/>
        </a:spcBef>
        <a:spcAft>
          <a:spcPct val="0"/>
        </a:spcAft>
        <a:buClr>
          <a:schemeClr val="tx1"/>
        </a:buClr>
        <a:buChar char="•"/>
        <a:defRPr sz="2400">
          <a:solidFill>
            <a:schemeClr val="tx1"/>
          </a:solidFill>
          <a:latin typeface="+mn-lt"/>
        </a:defRPr>
      </a:lvl4pPr>
      <a:lvl5pPr marL="1370013" indent="-227013" algn="l" rtl="0" eaLnBrk="1" fontAlgn="base" hangingPunct="1">
        <a:spcBef>
          <a:spcPct val="20000"/>
        </a:spcBef>
        <a:spcAft>
          <a:spcPct val="0"/>
        </a:spcAft>
        <a:buClr>
          <a:schemeClr val="tx1"/>
        </a:buClr>
        <a:buChar char="•"/>
        <a:defRPr sz="2000">
          <a:solidFill>
            <a:schemeClr val="tx1"/>
          </a:solidFill>
          <a:latin typeface="Arial Unicode MS" pitchFamily="34" charset="-128"/>
        </a:defRPr>
      </a:lvl5pPr>
      <a:lvl6pPr marL="1828612" indent="-228577" algn="l" rtl="0" eaLnBrk="1" fontAlgn="base" hangingPunct="1">
        <a:spcBef>
          <a:spcPct val="20000"/>
        </a:spcBef>
        <a:spcAft>
          <a:spcPct val="0"/>
        </a:spcAft>
        <a:buClr>
          <a:schemeClr val="tx1"/>
        </a:buClr>
        <a:buChar char="•"/>
        <a:defRPr sz="2000">
          <a:solidFill>
            <a:schemeClr val="tx1"/>
          </a:solidFill>
          <a:latin typeface="Arial Unicode MS" pitchFamily="34" charset="-128"/>
        </a:defRPr>
      </a:lvl6pPr>
      <a:lvl7pPr marL="2285766" indent="-228577" algn="l" rtl="0" eaLnBrk="1" fontAlgn="base" hangingPunct="1">
        <a:spcBef>
          <a:spcPct val="20000"/>
        </a:spcBef>
        <a:spcAft>
          <a:spcPct val="0"/>
        </a:spcAft>
        <a:buClr>
          <a:schemeClr val="tx1"/>
        </a:buClr>
        <a:buChar char="•"/>
        <a:defRPr sz="2000">
          <a:solidFill>
            <a:schemeClr val="tx1"/>
          </a:solidFill>
          <a:latin typeface="Arial Unicode MS" pitchFamily="34" charset="-128"/>
        </a:defRPr>
      </a:lvl7pPr>
      <a:lvl8pPr marL="2742919" indent="-228577" algn="l" rtl="0" eaLnBrk="1" fontAlgn="base" hangingPunct="1">
        <a:spcBef>
          <a:spcPct val="20000"/>
        </a:spcBef>
        <a:spcAft>
          <a:spcPct val="0"/>
        </a:spcAft>
        <a:buClr>
          <a:schemeClr val="tx1"/>
        </a:buClr>
        <a:buChar char="•"/>
        <a:defRPr sz="2000">
          <a:solidFill>
            <a:schemeClr val="tx1"/>
          </a:solidFill>
          <a:latin typeface="Arial Unicode MS" pitchFamily="34" charset="-128"/>
        </a:defRPr>
      </a:lvl8pPr>
      <a:lvl9pPr marL="3200072" indent="-228577" algn="l" rtl="0" eaLnBrk="1" fontAlgn="base" hangingPunct="1">
        <a:spcBef>
          <a:spcPct val="20000"/>
        </a:spcBef>
        <a:spcAft>
          <a:spcPct val="0"/>
        </a:spcAft>
        <a:buClr>
          <a:schemeClr val="tx1"/>
        </a:buClr>
        <a:buChar char="•"/>
        <a:defRPr sz="2000">
          <a:solidFill>
            <a:schemeClr val="tx1"/>
          </a:solidFill>
          <a:latin typeface="Arial Unicode MS" pitchFamily="34" charset="-128"/>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388691"/>
      </p:ext>
    </p:extLst>
  </p:cSld>
  <p:clrMap bg1="lt1" tx1="dk1" bg2="lt2" tx2="dk2" accent1="accent1" accent2="accent2" accent3="accent3" accent4="accent4" accent5="accent5" accent6="accent6" hlink="hlink" folHlink="folHlink"/>
  <p:hf hdr="0" ftr="0" dt="0"/>
  <p:txStyles>
    <p:titleStyle>
      <a:lvl1pPr marL="227013" indent="-227013" algn="l" rtl="0" eaLnBrk="0" fontAlgn="base" hangingPunct="0">
        <a:spcBef>
          <a:spcPct val="0"/>
        </a:spcBef>
        <a:spcAft>
          <a:spcPct val="0"/>
        </a:spcAft>
        <a:defRPr sz="3600">
          <a:solidFill>
            <a:schemeClr val="tx1"/>
          </a:solidFill>
          <a:latin typeface="+mj-lt"/>
          <a:ea typeface="+mj-ea"/>
          <a:cs typeface="+mj-cs"/>
        </a:defRPr>
      </a:lvl1pPr>
      <a:lvl2pPr marL="227013" indent="-227013" algn="l" rtl="0" eaLnBrk="0" fontAlgn="base" hangingPunct="0">
        <a:spcBef>
          <a:spcPct val="0"/>
        </a:spcBef>
        <a:spcAft>
          <a:spcPct val="0"/>
        </a:spcAft>
        <a:defRPr sz="3600">
          <a:solidFill>
            <a:schemeClr val="tx1"/>
          </a:solidFill>
          <a:latin typeface="Times New Roman" pitchFamily="18" charset="0"/>
        </a:defRPr>
      </a:lvl2pPr>
      <a:lvl3pPr marL="227013" indent="-227013" algn="l" rtl="0" eaLnBrk="0" fontAlgn="base" hangingPunct="0">
        <a:spcBef>
          <a:spcPct val="0"/>
        </a:spcBef>
        <a:spcAft>
          <a:spcPct val="0"/>
        </a:spcAft>
        <a:defRPr sz="3600">
          <a:solidFill>
            <a:schemeClr val="tx1"/>
          </a:solidFill>
          <a:latin typeface="Times New Roman" pitchFamily="18" charset="0"/>
        </a:defRPr>
      </a:lvl3pPr>
      <a:lvl4pPr marL="227013" indent="-227013" algn="l" rtl="0" eaLnBrk="0" fontAlgn="base" hangingPunct="0">
        <a:spcBef>
          <a:spcPct val="0"/>
        </a:spcBef>
        <a:spcAft>
          <a:spcPct val="0"/>
        </a:spcAft>
        <a:defRPr sz="3600">
          <a:solidFill>
            <a:schemeClr val="tx1"/>
          </a:solidFill>
          <a:latin typeface="Times New Roman" pitchFamily="18" charset="0"/>
        </a:defRPr>
      </a:lvl4pPr>
      <a:lvl5pPr marL="227013" indent="-227013" algn="l" rtl="0" eaLnBrk="0" fontAlgn="base" hangingPunct="0">
        <a:spcBef>
          <a:spcPct val="0"/>
        </a:spcBef>
        <a:spcAft>
          <a:spcPct val="0"/>
        </a:spcAft>
        <a:defRPr sz="3600">
          <a:solidFill>
            <a:schemeClr val="tx1"/>
          </a:solidFill>
          <a:latin typeface="Times New Roman" pitchFamily="18" charset="0"/>
        </a:defRPr>
      </a:lvl5pPr>
      <a:lvl6pPr marL="685729" algn="l" rtl="0" fontAlgn="base">
        <a:spcBef>
          <a:spcPct val="0"/>
        </a:spcBef>
        <a:spcAft>
          <a:spcPct val="0"/>
        </a:spcAft>
        <a:defRPr sz="3600">
          <a:solidFill>
            <a:schemeClr val="tx1"/>
          </a:solidFill>
          <a:latin typeface="Times New Roman" pitchFamily="18" charset="0"/>
        </a:defRPr>
      </a:lvl6pPr>
      <a:lvl7pPr marL="1142883" algn="l" rtl="0" fontAlgn="base">
        <a:spcBef>
          <a:spcPct val="0"/>
        </a:spcBef>
        <a:spcAft>
          <a:spcPct val="0"/>
        </a:spcAft>
        <a:defRPr sz="3600">
          <a:solidFill>
            <a:schemeClr val="tx1"/>
          </a:solidFill>
          <a:latin typeface="Times New Roman" pitchFamily="18" charset="0"/>
        </a:defRPr>
      </a:lvl7pPr>
      <a:lvl8pPr marL="1600036" algn="l" rtl="0" fontAlgn="base">
        <a:spcBef>
          <a:spcPct val="0"/>
        </a:spcBef>
        <a:spcAft>
          <a:spcPct val="0"/>
        </a:spcAft>
        <a:defRPr sz="3600">
          <a:solidFill>
            <a:schemeClr val="tx1"/>
          </a:solidFill>
          <a:latin typeface="Times New Roman" pitchFamily="18" charset="0"/>
        </a:defRPr>
      </a:lvl8pPr>
      <a:lvl9pPr marL="2057189" algn="l" rtl="0" fontAlgn="base">
        <a:spcBef>
          <a:spcPct val="0"/>
        </a:spcBef>
        <a:spcAft>
          <a:spcPct val="0"/>
        </a:spcAft>
        <a:defRPr sz="3600">
          <a:solidFill>
            <a:schemeClr val="tx1"/>
          </a:solidFill>
          <a:latin typeface="Times New Roman" pitchFamily="18" charset="0"/>
        </a:defRPr>
      </a:lvl9pPr>
    </p:titleStyle>
    <p:bodyStyle>
      <a:lvl1pPr marL="341313" indent="-341313" algn="l" rtl="0" eaLnBrk="0" fontAlgn="base" hangingPunct="0">
        <a:spcBef>
          <a:spcPct val="20000"/>
        </a:spcBef>
        <a:spcAft>
          <a:spcPct val="0"/>
        </a:spcAft>
        <a:buClr>
          <a:schemeClr val="bg1"/>
        </a:buClr>
        <a:buChar char="•"/>
        <a:defRPr sz="2400">
          <a:solidFill>
            <a:schemeClr val="tx1"/>
          </a:solidFill>
          <a:latin typeface="+mn-lt"/>
          <a:ea typeface="+mn-ea"/>
          <a:cs typeface="+mn-cs"/>
        </a:defRPr>
      </a:lvl1pPr>
      <a:lvl2pPr marL="341313" indent="-227013" algn="l" rtl="0" eaLnBrk="0" fontAlgn="base" hangingPunct="0">
        <a:spcBef>
          <a:spcPct val="20000"/>
        </a:spcBef>
        <a:spcAft>
          <a:spcPct val="0"/>
        </a:spcAft>
        <a:buClr>
          <a:schemeClr val="tx1"/>
        </a:buClr>
        <a:buChar char="•"/>
        <a:defRPr sz="2400">
          <a:solidFill>
            <a:srgbClr val="0000FF"/>
          </a:solidFill>
          <a:latin typeface="+mn-lt"/>
        </a:defRPr>
      </a:lvl2pPr>
      <a:lvl3pPr marL="684213" indent="-227013" algn="l" rtl="0" eaLnBrk="0" fontAlgn="base" hangingPunct="0">
        <a:spcBef>
          <a:spcPct val="20000"/>
        </a:spcBef>
        <a:spcAft>
          <a:spcPct val="0"/>
        </a:spcAft>
        <a:buClr>
          <a:schemeClr val="tx1"/>
        </a:buClr>
        <a:buChar char="•"/>
        <a:defRPr sz="2400">
          <a:solidFill>
            <a:schemeClr val="tx1"/>
          </a:solidFill>
          <a:latin typeface="+mn-lt"/>
        </a:defRPr>
      </a:lvl3pPr>
      <a:lvl4pPr marL="1027113" indent="-227013" algn="l" rtl="0" eaLnBrk="0" fontAlgn="base" hangingPunct="0">
        <a:spcBef>
          <a:spcPct val="20000"/>
        </a:spcBef>
        <a:spcAft>
          <a:spcPct val="0"/>
        </a:spcAft>
        <a:buClr>
          <a:schemeClr val="tx1"/>
        </a:buClr>
        <a:buChar char="•"/>
        <a:defRPr sz="2400">
          <a:solidFill>
            <a:schemeClr val="tx1"/>
          </a:solidFill>
          <a:latin typeface="+mn-lt"/>
        </a:defRPr>
      </a:lvl4pPr>
      <a:lvl5pPr marL="1370013" indent="-227013" algn="l" rtl="0" eaLnBrk="0" fontAlgn="base" hangingPunct="0">
        <a:spcBef>
          <a:spcPct val="20000"/>
        </a:spcBef>
        <a:spcAft>
          <a:spcPct val="0"/>
        </a:spcAft>
        <a:buClr>
          <a:schemeClr val="tx1"/>
        </a:buClr>
        <a:buChar char="•"/>
        <a:defRPr sz="2000">
          <a:solidFill>
            <a:schemeClr val="tx1"/>
          </a:solidFill>
          <a:latin typeface="Arial Unicode MS" pitchFamily="34" charset="-128"/>
        </a:defRPr>
      </a:lvl5pPr>
      <a:lvl6pPr marL="1828612" indent="-228577" algn="l" rtl="0" fontAlgn="base">
        <a:spcBef>
          <a:spcPct val="20000"/>
        </a:spcBef>
        <a:spcAft>
          <a:spcPct val="0"/>
        </a:spcAft>
        <a:buClr>
          <a:schemeClr val="tx1"/>
        </a:buClr>
        <a:buChar char="•"/>
        <a:defRPr sz="2000">
          <a:solidFill>
            <a:schemeClr val="tx1"/>
          </a:solidFill>
          <a:latin typeface="Arial Unicode MS" pitchFamily="34" charset="-128"/>
        </a:defRPr>
      </a:lvl6pPr>
      <a:lvl7pPr marL="2285766" indent="-228577" algn="l" rtl="0" fontAlgn="base">
        <a:spcBef>
          <a:spcPct val="20000"/>
        </a:spcBef>
        <a:spcAft>
          <a:spcPct val="0"/>
        </a:spcAft>
        <a:buClr>
          <a:schemeClr val="tx1"/>
        </a:buClr>
        <a:buChar char="•"/>
        <a:defRPr sz="2000">
          <a:solidFill>
            <a:schemeClr val="tx1"/>
          </a:solidFill>
          <a:latin typeface="Arial Unicode MS" pitchFamily="34" charset="-128"/>
        </a:defRPr>
      </a:lvl7pPr>
      <a:lvl8pPr marL="2742919" indent="-228577" algn="l" rtl="0" fontAlgn="base">
        <a:spcBef>
          <a:spcPct val="20000"/>
        </a:spcBef>
        <a:spcAft>
          <a:spcPct val="0"/>
        </a:spcAft>
        <a:buClr>
          <a:schemeClr val="tx1"/>
        </a:buClr>
        <a:buChar char="•"/>
        <a:defRPr sz="2000">
          <a:solidFill>
            <a:schemeClr val="tx1"/>
          </a:solidFill>
          <a:latin typeface="Arial Unicode MS" pitchFamily="34" charset="-128"/>
        </a:defRPr>
      </a:lvl8pPr>
      <a:lvl9pPr marL="3200072" indent="-228577" algn="l" rtl="0" fontAlgn="base">
        <a:spcBef>
          <a:spcPct val="20000"/>
        </a:spcBef>
        <a:spcAft>
          <a:spcPct val="0"/>
        </a:spcAft>
        <a:buClr>
          <a:schemeClr val="tx1"/>
        </a:buClr>
        <a:buChar char="•"/>
        <a:defRPr sz="2000">
          <a:solidFill>
            <a:schemeClr val="tx1"/>
          </a:solidFill>
          <a:latin typeface="Arial Unicode MS" pitchFamily="34" charset="-128"/>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3" name="Picture 5" descr="DHS_fema_4.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7308850" y="1588"/>
            <a:ext cx="1828800" cy="731837"/>
          </a:xfrm>
          <a:prstGeom prst="rect">
            <a:avLst/>
          </a:prstGeom>
          <a:noFill/>
          <a:ln w="9525">
            <a:noFill/>
            <a:miter lim="800000"/>
            <a:headEnd/>
            <a:tailEnd/>
          </a:ln>
        </p:spPr>
      </p:pic>
    </p:spTree>
    <p:extLst>
      <p:ext uri="{BB962C8B-B14F-4D97-AF65-F5344CB8AC3E}">
        <p14:creationId xmlns:p14="http://schemas.microsoft.com/office/powerpoint/2010/main" val="306569584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6" r:id="rId4"/>
    <p:sldLayoutId id="2147483707" r:id="rId5"/>
    <p:sldLayoutId id="2147483708" r:id="rId6"/>
  </p:sldLayoutIdLst>
  <p:hf hdr="0" ftr="0" dt="0"/>
  <p:txStyles>
    <p:titleStyle>
      <a:lvl1pPr marL="228600" indent="-228600" algn="l" rtl="0" eaLnBrk="0" fontAlgn="base" hangingPunct="0">
        <a:spcBef>
          <a:spcPct val="0"/>
        </a:spcBef>
        <a:spcAft>
          <a:spcPct val="0"/>
        </a:spcAft>
        <a:defRPr sz="3600">
          <a:solidFill>
            <a:schemeClr val="tx1"/>
          </a:solidFill>
          <a:latin typeface="+mj-lt"/>
          <a:ea typeface="+mj-ea"/>
          <a:cs typeface="+mj-cs"/>
        </a:defRPr>
      </a:lvl1pPr>
      <a:lvl2pPr marL="228600" indent="-228600" algn="l" rtl="0" eaLnBrk="0" fontAlgn="base" hangingPunct="0">
        <a:spcBef>
          <a:spcPct val="0"/>
        </a:spcBef>
        <a:spcAft>
          <a:spcPct val="0"/>
        </a:spcAft>
        <a:defRPr sz="3600">
          <a:solidFill>
            <a:schemeClr val="tx1"/>
          </a:solidFill>
          <a:latin typeface="Times New Roman" pitchFamily="18" charset="0"/>
        </a:defRPr>
      </a:lvl2pPr>
      <a:lvl3pPr marL="228600" indent="-228600" algn="l" rtl="0" eaLnBrk="0" fontAlgn="base" hangingPunct="0">
        <a:spcBef>
          <a:spcPct val="0"/>
        </a:spcBef>
        <a:spcAft>
          <a:spcPct val="0"/>
        </a:spcAft>
        <a:defRPr sz="3600">
          <a:solidFill>
            <a:schemeClr val="tx1"/>
          </a:solidFill>
          <a:latin typeface="Times New Roman" pitchFamily="18" charset="0"/>
        </a:defRPr>
      </a:lvl3pPr>
      <a:lvl4pPr marL="228600" indent="-228600" algn="l" rtl="0" eaLnBrk="0" fontAlgn="base" hangingPunct="0">
        <a:spcBef>
          <a:spcPct val="0"/>
        </a:spcBef>
        <a:spcAft>
          <a:spcPct val="0"/>
        </a:spcAft>
        <a:defRPr sz="3600">
          <a:solidFill>
            <a:schemeClr val="tx1"/>
          </a:solidFill>
          <a:latin typeface="Times New Roman" pitchFamily="18" charset="0"/>
        </a:defRPr>
      </a:lvl4pPr>
      <a:lvl5pPr marL="228600" indent="-228600" algn="l" rtl="0" eaLnBrk="0" fontAlgn="base" hangingPunct="0">
        <a:spcBef>
          <a:spcPct val="0"/>
        </a:spcBef>
        <a:spcAft>
          <a:spcPct val="0"/>
        </a:spcAft>
        <a:defRPr sz="3600">
          <a:solidFill>
            <a:schemeClr val="tx1"/>
          </a:solidFill>
          <a:latin typeface="Times New Roman" pitchFamily="18" charset="0"/>
        </a:defRPr>
      </a:lvl5pPr>
      <a:lvl6pPr marL="685800" algn="l" rtl="0" fontAlgn="base">
        <a:spcBef>
          <a:spcPct val="0"/>
        </a:spcBef>
        <a:spcAft>
          <a:spcPct val="0"/>
        </a:spcAft>
        <a:defRPr sz="3600">
          <a:solidFill>
            <a:schemeClr val="tx1"/>
          </a:solidFill>
          <a:latin typeface="Times New Roman" pitchFamily="18" charset="0"/>
        </a:defRPr>
      </a:lvl6pPr>
      <a:lvl7pPr marL="1143000" algn="l" rtl="0" fontAlgn="base">
        <a:spcBef>
          <a:spcPct val="0"/>
        </a:spcBef>
        <a:spcAft>
          <a:spcPct val="0"/>
        </a:spcAft>
        <a:defRPr sz="3600">
          <a:solidFill>
            <a:schemeClr val="tx1"/>
          </a:solidFill>
          <a:latin typeface="Times New Roman" pitchFamily="18" charset="0"/>
        </a:defRPr>
      </a:lvl7pPr>
      <a:lvl8pPr marL="1600200" algn="l" rtl="0" fontAlgn="base">
        <a:spcBef>
          <a:spcPct val="0"/>
        </a:spcBef>
        <a:spcAft>
          <a:spcPct val="0"/>
        </a:spcAft>
        <a:defRPr sz="3600">
          <a:solidFill>
            <a:schemeClr val="tx1"/>
          </a:solidFill>
          <a:latin typeface="Times New Roman" pitchFamily="18" charset="0"/>
        </a:defRPr>
      </a:lvl8pPr>
      <a:lvl9pPr marL="20574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1"/>
        </a:buClr>
        <a:buChar char="•"/>
        <a:defRPr sz="2400">
          <a:solidFill>
            <a:schemeClr val="tx1"/>
          </a:solidFill>
          <a:latin typeface="+mn-lt"/>
          <a:ea typeface="+mn-ea"/>
          <a:cs typeface="+mn-cs"/>
        </a:defRPr>
      </a:lvl1pPr>
      <a:lvl2pPr marL="342900" indent="-228600" algn="l" rtl="0" eaLnBrk="0" fontAlgn="base" hangingPunct="0">
        <a:spcBef>
          <a:spcPct val="20000"/>
        </a:spcBef>
        <a:spcAft>
          <a:spcPct val="0"/>
        </a:spcAft>
        <a:buClr>
          <a:schemeClr val="tx1"/>
        </a:buClr>
        <a:buChar char="•"/>
        <a:defRPr sz="2400">
          <a:solidFill>
            <a:srgbClr val="0000FF"/>
          </a:solidFill>
          <a:latin typeface="+mn-lt"/>
        </a:defRPr>
      </a:lvl2pPr>
      <a:lvl3pPr marL="685800" indent="-228600" algn="l" rtl="0" eaLnBrk="0" fontAlgn="base" hangingPunct="0">
        <a:spcBef>
          <a:spcPct val="20000"/>
        </a:spcBef>
        <a:spcAft>
          <a:spcPct val="0"/>
        </a:spcAft>
        <a:buClr>
          <a:schemeClr val="tx1"/>
        </a:buClr>
        <a:buChar char="•"/>
        <a:defRPr sz="2400">
          <a:solidFill>
            <a:schemeClr val="tx1"/>
          </a:solidFill>
          <a:latin typeface="+mn-lt"/>
        </a:defRPr>
      </a:lvl3pPr>
      <a:lvl4pPr marL="1028700" indent="-228600" algn="l" rtl="0" eaLnBrk="0" fontAlgn="base" hangingPunct="0">
        <a:spcBef>
          <a:spcPct val="20000"/>
        </a:spcBef>
        <a:spcAft>
          <a:spcPct val="0"/>
        </a:spcAft>
        <a:buClr>
          <a:schemeClr val="tx1"/>
        </a:buClr>
        <a:buChar char="•"/>
        <a:defRPr sz="2400">
          <a:solidFill>
            <a:schemeClr val="tx1"/>
          </a:solidFill>
          <a:latin typeface="+mn-lt"/>
        </a:defRPr>
      </a:lvl4pPr>
      <a:lvl5pPr marL="1371600" indent="-228600" algn="l" rtl="0" eaLnBrk="0" fontAlgn="base" hangingPunct="0">
        <a:spcBef>
          <a:spcPct val="20000"/>
        </a:spcBef>
        <a:spcAft>
          <a:spcPct val="0"/>
        </a:spcAft>
        <a:buClr>
          <a:schemeClr val="tx1"/>
        </a:buClr>
        <a:buChar char="•"/>
        <a:defRPr sz="2000">
          <a:solidFill>
            <a:schemeClr val="tx1"/>
          </a:solidFill>
          <a:latin typeface="Arial Unicode MS" pitchFamily="34" charset="-128"/>
        </a:defRPr>
      </a:lvl5pPr>
      <a:lvl6pPr marL="1828800" indent="-228600" algn="l" rtl="0" fontAlgn="base">
        <a:spcBef>
          <a:spcPct val="20000"/>
        </a:spcBef>
        <a:spcAft>
          <a:spcPct val="0"/>
        </a:spcAft>
        <a:buClr>
          <a:schemeClr val="tx1"/>
        </a:buClr>
        <a:buChar char="•"/>
        <a:defRPr sz="2000">
          <a:solidFill>
            <a:schemeClr val="tx1"/>
          </a:solidFill>
          <a:latin typeface="Arial Unicode MS" pitchFamily="34" charset="-128"/>
        </a:defRPr>
      </a:lvl6pPr>
      <a:lvl7pPr marL="2286000" indent="-228600" algn="l" rtl="0" fontAlgn="base">
        <a:spcBef>
          <a:spcPct val="20000"/>
        </a:spcBef>
        <a:spcAft>
          <a:spcPct val="0"/>
        </a:spcAft>
        <a:buClr>
          <a:schemeClr val="tx1"/>
        </a:buClr>
        <a:buChar char="•"/>
        <a:defRPr sz="2000">
          <a:solidFill>
            <a:schemeClr val="tx1"/>
          </a:solidFill>
          <a:latin typeface="Arial Unicode MS" pitchFamily="34" charset="-128"/>
        </a:defRPr>
      </a:lvl7pPr>
      <a:lvl8pPr marL="2743200" indent="-228600" algn="l" rtl="0" fontAlgn="base">
        <a:spcBef>
          <a:spcPct val="20000"/>
        </a:spcBef>
        <a:spcAft>
          <a:spcPct val="0"/>
        </a:spcAft>
        <a:buClr>
          <a:schemeClr val="tx1"/>
        </a:buClr>
        <a:buChar char="•"/>
        <a:defRPr sz="2000">
          <a:solidFill>
            <a:schemeClr val="tx1"/>
          </a:solidFill>
          <a:latin typeface="Arial Unicode MS" pitchFamily="34" charset="-128"/>
        </a:defRPr>
      </a:lvl8pPr>
      <a:lvl9pPr marL="3200400" indent="-228600" algn="l" rtl="0" fontAlgn="base">
        <a:spcBef>
          <a:spcPct val="20000"/>
        </a:spcBef>
        <a:spcAft>
          <a:spcPct val="0"/>
        </a:spcAft>
        <a:buClr>
          <a:schemeClr val="tx1"/>
        </a:buClr>
        <a:buChar char="•"/>
        <a:defRPr sz="2000">
          <a:solidFill>
            <a:schemeClr val="tx1"/>
          </a:solidFill>
          <a:latin typeface="Arial Unicode MS" pitchFamily="34" charset="-128"/>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ChangeArrowheads="1"/>
          </p:cNvSpPr>
          <p:nvPr/>
        </p:nvSpPr>
        <p:spPr bwMode="auto">
          <a:xfrm>
            <a:off x="7721600" y="4784725"/>
            <a:ext cx="1422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algn="r" defTabSz="914400" eaLnBrk="0" fontAlgn="base" hangingPunct="0">
              <a:spcBef>
                <a:spcPct val="0"/>
              </a:spcBef>
              <a:spcAft>
                <a:spcPct val="0"/>
              </a:spcAft>
            </a:pPr>
            <a:endParaRPr lang="en-US" sz="1200" dirty="0">
              <a:solidFill>
                <a:srgbClr val="000000"/>
              </a:solidFill>
              <a:latin typeface="Arial Unicode MS" panose="020B0604020202020204" pitchFamily="34" charset="-128"/>
              <a:cs typeface="Arial" panose="020B0604020202020204" pitchFamily="34" charset="0"/>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1567" y="64019"/>
            <a:ext cx="1665349" cy="590366"/>
          </a:xfrm>
          <a:prstGeom prst="rect">
            <a:avLst/>
          </a:prstGeom>
        </p:spPr>
      </p:pic>
    </p:spTree>
    <p:extLst>
      <p:ext uri="{BB962C8B-B14F-4D97-AF65-F5344CB8AC3E}">
        <p14:creationId xmlns:p14="http://schemas.microsoft.com/office/powerpoint/2010/main" val="4294329407"/>
      </p:ext>
    </p:extLst>
  </p:cSld>
  <p:clrMap bg1="lt1" tx1="dk1" bg2="lt2" tx2="dk2" accent1="accent1" accent2="accent2" accent3="accent3" accent4="accent4" accent5="accent5" accent6="accent6" hlink="hlink" folHlink="folHlink"/>
  <p:sldLayoutIdLst>
    <p:sldLayoutId id="2147483714" r:id="rId1"/>
    <p:sldLayoutId id="2147483715" r:id="rId2"/>
  </p:sldLayoutIdLst>
  <p:hf sldNum="0" hdr="0" dt="0"/>
  <p:txStyles>
    <p:titleStyle>
      <a:lvl1pPr marL="227013" indent="-227013" algn="l" rtl="0" eaLnBrk="0" fontAlgn="base" hangingPunct="0">
        <a:spcBef>
          <a:spcPct val="0"/>
        </a:spcBef>
        <a:spcAft>
          <a:spcPct val="0"/>
        </a:spcAft>
        <a:defRPr sz="3600">
          <a:solidFill>
            <a:schemeClr val="tx1"/>
          </a:solidFill>
          <a:latin typeface="+mj-lt"/>
          <a:ea typeface="+mj-ea"/>
          <a:cs typeface="+mj-cs"/>
        </a:defRPr>
      </a:lvl1pPr>
      <a:lvl2pPr marL="227013" indent="-227013" algn="l" rtl="0" eaLnBrk="0" fontAlgn="base" hangingPunct="0">
        <a:spcBef>
          <a:spcPct val="0"/>
        </a:spcBef>
        <a:spcAft>
          <a:spcPct val="0"/>
        </a:spcAft>
        <a:defRPr sz="3600">
          <a:solidFill>
            <a:schemeClr val="tx1"/>
          </a:solidFill>
          <a:latin typeface="Times New Roman" pitchFamily="18" charset="0"/>
        </a:defRPr>
      </a:lvl2pPr>
      <a:lvl3pPr marL="227013" indent="-227013" algn="l" rtl="0" eaLnBrk="0" fontAlgn="base" hangingPunct="0">
        <a:spcBef>
          <a:spcPct val="0"/>
        </a:spcBef>
        <a:spcAft>
          <a:spcPct val="0"/>
        </a:spcAft>
        <a:defRPr sz="3600">
          <a:solidFill>
            <a:schemeClr val="tx1"/>
          </a:solidFill>
          <a:latin typeface="Times New Roman" pitchFamily="18" charset="0"/>
        </a:defRPr>
      </a:lvl3pPr>
      <a:lvl4pPr marL="227013" indent="-227013" algn="l" rtl="0" eaLnBrk="0" fontAlgn="base" hangingPunct="0">
        <a:spcBef>
          <a:spcPct val="0"/>
        </a:spcBef>
        <a:spcAft>
          <a:spcPct val="0"/>
        </a:spcAft>
        <a:defRPr sz="3600">
          <a:solidFill>
            <a:schemeClr val="tx1"/>
          </a:solidFill>
          <a:latin typeface="Times New Roman" pitchFamily="18" charset="0"/>
        </a:defRPr>
      </a:lvl4pPr>
      <a:lvl5pPr marL="227013" indent="-227013" algn="l" rtl="0" eaLnBrk="0" fontAlgn="base" hangingPunct="0">
        <a:spcBef>
          <a:spcPct val="0"/>
        </a:spcBef>
        <a:spcAft>
          <a:spcPct val="0"/>
        </a:spcAft>
        <a:defRPr sz="3600">
          <a:solidFill>
            <a:schemeClr val="tx1"/>
          </a:solidFill>
          <a:latin typeface="Times New Roman" pitchFamily="18" charset="0"/>
        </a:defRPr>
      </a:lvl5pPr>
      <a:lvl6pPr marL="685729" algn="l" rtl="0" fontAlgn="base">
        <a:spcBef>
          <a:spcPct val="0"/>
        </a:spcBef>
        <a:spcAft>
          <a:spcPct val="0"/>
        </a:spcAft>
        <a:defRPr sz="3600">
          <a:solidFill>
            <a:schemeClr val="tx1"/>
          </a:solidFill>
          <a:latin typeface="Times New Roman" pitchFamily="18" charset="0"/>
        </a:defRPr>
      </a:lvl6pPr>
      <a:lvl7pPr marL="1142883" algn="l" rtl="0" fontAlgn="base">
        <a:spcBef>
          <a:spcPct val="0"/>
        </a:spcBef>
        <a:spcAft>
          <a:spcPct val="0"/>
        </a:spcAft>
        <a:defRPr sz="3600">
          <a:solidFill>
            <a:schemeClr val="tx1"/>
          </a:solidFill>
          <a:latin typeface="Times New Roman" pitchFamily="18" charset="0"/>
        </a:defRPr>
      </a:lvl7pPr>
      <a:lvl8pPr marL="1600036" algn="l" rtl="0" fontAlgn="base">
        <a:spcBef>
          <a:spcPct val="0"/>
        </a:spcBef>
        <a:spcAft>
          <a:spcPct val="0"/>
        </a:spcAft>
        <a:defRPr sz="3600">
          <a:solidFill>
            <a:schemeClr val="tx1"/>
          </a:solidFill>
          <a:latin typeface="Times New Roman" pitchFamily="18" charset="0"/>
        </a:defRPr>
      </a:lvl8pPr>
      <a:lvl9pPr marL="2057189" algn="l" rtl="0" fontAlgn="base">
        <a:spcBef>
          <a:spcPct val="0"/>
        </a:spcBef>
        <a:spcAft>
          <a:spcPct val="0"/>
        </a:spcAft>
        <a:defRPr sz="3600">
          <a:solidFill>
            <a:schemeClr val="tx1"/>
          </a:solidFill>
          <a:latin typeface="Times New Roman" pitchFamily="18" charset="0"/>
        </a:defRPr>
      </a:lvl9pPr>
    </p:titleStyle>
    <p:bodyStyle>
      <a:lvl1pPr marL="341313" indent="-341313" algn="l" rtl="0" eaLnBrk="0" fontAlgn="base" hangingPunct="0">
        <a:spcBef>
          <a:spcPct val="20000"/>
        </a:spcBef>
        <a:spcAft>
          <a:spcPct val="0"/>
        </a:spcAft>
        <a:buClr>
          <a:schemeClr val="bg1"/>
        </a:buClr>
        <a:buChar char="•"/>
        <a:defRPr sz="2400">
          <a:solidFill>
            <a:schemeClr val="tx1"/>
          </a:solidFill>
          <a:latin typeface="+mn-lt"/>
          <a:ea typeface="+mn-ea"/>
          <a:cs typeface="+mn-cs"/>
        </a:defRPr>
      </a:lvl1pPr>
      <a:lvl2pPr marL="341313" indent="-227013" algn="l" rtl="0" eaLnBrk="0" fontAlgn="base" hangingPunct="0">
        <a:spcBef>
          <a:spcPct val="20000"/>
        </a:spcBef>
        <a:spcAft>
          <a:spcPct val="0"/>
        </a:spcAft>
        <a:buClr>
          <a:schemeClr val="tx1"/>
        </a:buClr>
        <a:buChar char="•"/>
        <a:defRPr sz="2400">
          <a:solidFill>
            <a:srgbClr val="0000FF"/>
          </a:solidFill>
          <a:latin typeface="+mn-lt"/>
        </a:defRPr>
      </a:lvl2pPr>
      <a:lvl3pPr marL="684213" indent="-227013" algn="l" rtl="0" eaLnBrk="0" fontAlgn="base" hangingPunct="0">
        <a:spcBef>
          <a:spcPct val="20000"/>
        </a:spcBef>
        <a:spcAft>
          <a:spcPct val="0"/>
        </a:spcAft>
        <a:buClr>
          <a:schemeClr val="tx1"/>
        </a:buClr>
        <a:buChar char="•"/>
        <a:defRPr sz="2400">
          <a:solidFill>
            <a:schemeClr val="tx1"/>
          </a:solidFill>
          <a:latin typeface="+mn-lt"/>
        </a:defRPr>
      </a:lvl3pPr>
      <a:lvl4pPr marL="1027113" indent="-227013" algn="l" rtl="0" eaLnBrk="0" fontAlgn="base" hangingPunct="0">
        <a:spcBef>
          <a:spcPct val="20000"/>
        </a:spcBef>
        <a:spcAft>
          <a:spcPct val="0"/>
        </a:spcAft>
        <a:buClr>
          <a:schemeClr val="tx1"/>
        </a:buClr>
        <a:buChar char="•"/>
        <a:defRPr sz="2400">
          <a:solidFill>
            <a:schemeClr val="tx1"/>
          </a:solidFill>
          <a:latin typeface="+mn-lt"/>
        </a:defRPr>
      </a:lvl4pPr>
      <a:lvl5pPr marL="1370013" indent="-227013" algn="l" rtl="0" eaLnBrk="0" fontAlgn="base" hangingPunct="0">
        <a:spcBef>
          <a:spcPct val="20000"/>
        </a:spcBef>
        <a:spcAft>
          <a:spcPct val="0"/>
        </a:spcAft>
        <a:buClr>
          <a:schemeClr val="tx1"/>
        </a:buClr>
        <a:buChar char="•"/>
        <a:defRPr sz="2000">
          <a:solidFill>
            <a:schemeClr val="tx1"/>
          </a:solidFill>
          <a:latin typeface="Arial Unicode MS" pitchFamily="34" charset="-128"/>
        </a:defRPr>
      </a:lvl5pPr>
      <a:lvl6pPr marL="1828612" indent="-228577" algn="l" rtl="0" fontAlgn="base">
        <a:spcBef>
          <a:spcPct val="20000"/>
        </a:spcBef>
        <a:spcAft>
          <a:spcPct val="0"/>
        </a:spcAft>
        <a:buClr>
          <a:schemeClr val="tx1"/>
        </a:buClr>
        <a:buChar char="•"/>
        <a:defRPr sz="2000">
          <a:solidFill>
            <a:schemeClr val="tx1"/>
          </a:solidFill>
          <a:latin typeface="Arial Unicode MS" pitchFamily="34" charset="-128"/>
        </a:defRPr>
      </a:lvl6pPr>
      <a:lvl7pPr marL="2285766" indent="-228577" algn="l" rtl="0" fontAlgn="base">
        <a:spcBef>
          <a:spcPct val="20000"/>
        </a:spcBef>
        <a:spcAft>
          <a:spcPct val="0"/>
        </a:spcAft>
        <a:buClr>
          <a:schemeClr val="tx1"/>
        </a:buClr>
        <a:buChar char="•"/>
        <a:defRPr sz="2000">
          <a:solidFill>
            <a:schemeClr val="tx1"/>
          </a:solidFill>
          <a:latin typeface="Arial Unicode MS" pitchFamily="34" charset="-128"/>
        </a:defRPr>
      </a:lvl7pPr>
      <a:lvl8pPr marL="2742919" indent="-228577" algn="l" rtl="0" fontAlgn="base">
        <a:spcBef>
          <a:spcPct val="20000"/>
        </a:spcBef>
        <a:spcAft>
          <a:spcPct val="0"/>
        </a:spcAft>
        <a:buClr>
          <a:schemeClr val="tx1"/>
        </a:buClr>
        <a:buChar char="•"/>
        <a:defRPr sz="2000">
          <a:solidFill>
            <a:schemeClr val="tx1"/>
          </a:solidFill>
          <a:latin typeface="Arial Unicode MS" pitchFamily="34" charset="-128"/>
        </a:defRPr>
      </a:lvl8pPr>
      <a:lvl9pPr marL="3200072" indent="-228577" algn="l" rtl="0" fontAlgn="base">
        <a:spcBef>
          <a:spcPct val="20000"/>
        </a:spcBef>
        <a:spcAft>
          <a:spcPct val="0"/>
        </a:spcAft>
        <a:buClr>
          <a:schemeClr val="tx1"/>
        </a:buClr>
        <a:buChar char="•"/>
        <a:defRPr sz="2000">
          <a:solidFill>
            <a:schemeClr val="tx1"/>
          </a:solidFill>
          <a:latin typeface="Arial Unicode MS" pitchFamily="34" charset="-128"/>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ChangeArrowheads="1"/>
          </p:cNvSpPr>
          <p:nvPr/>
        </p:nvSpPr>
        <p:spPr bwMode="auto">
          <a:xfrm>
            <a:off x="7721600" y="4784725"/>
            <a:ext cx="1422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algn="r" defTabSz="914400" eaLnBrk="0" fontAlgn="base" hangingPunct="0">
              <a:spcBef>
                <a:spcPct val="0"/>
              </a:spcBef>
              <a:spcAft>
                <a:spcPct val="0"/>
              </a:spcAft>
            </a:pPr>
            <a:endParaRPr lang="en-US" sz="1200" dirty="0">
              <a:solidFill>
                <a:srgbClr val="000000"/>
              </a:solidFill>
              <a:latin typeface="Arial Unicode MS" panose="020B0604020202020204" pitchFamily="34" charset="-128"/>
              <a:cs typeface="Arial" panose="020B0604020202020204" pitchFamily="34" charset="0"/>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567" y="64019"/>
            <a:ext cx="1665349" cy="590366"/>
          </a:xfrm>
          <a:prstGeom prst="rect">
            <a:avLst/>
          </a:prstGeom>
        </p:spPr>
      </p:pic>
    </p:spTree>
    <p:extLst>
      <p:ext uri="{BB962C8B-B14F-4D97-AF65-F5344CB8AC3E}">
        <p14:creationId xmlns:p14="http://schemas.microsoft.com/office/powerpoint/2010/main" val="1489718335"/>
      </p:ext>
    </p:extLst>
  </p:cSld>
  <p:clrMap bg1="lt1" tx1="dk1" bg2="lt2" tx2="dk2" accent1="accent1" accent2="accent2" accent3="accent3" accent4="accent4" accent5="accent5" accent6="accent6" hlink="hlink" folHlink="folHlink"/>
  <p:sldLayoutIdLst>
    <p:sldLayoutId id="2147483725" r:id="rId1"/>
  </p:sldLayoutIdLst>
  <p:hf sldNum="0" hdr="0" dt="0"/>
  <p:txStyles>
    <p:titleStyle>
      <a:lvl1pPr marL="227013" indent="-227013" algn="l" rtl="0" eaLnBrk="0" fontAlgn="base" hangingPunct="0">
        <a:spcBef>
          <a:spcPct val="0"/>
        </a:spcBef>
        <a:spcAft>
          <a:spcPct val="0"/>
        </a:spcAft>
        <a:defRPr sz="3600">
          <a:solidFill>
            <a:schemeClr val="tx1"/>
          </a:solidFill>
          <a:latin typeface="+mj-lt"/>
          <a:ea typeface="+mj-ea"/>
          <a:cs typeface="+mj-cs"/>
        </a:defRPr>
      </a:lvl1pPr>
      <a:lvl2pPr marL="227013" indent="-227013" algn="l" rtl="0" eaLnBrk="0" fontAlgn="base" hangingPunct="0">
        <a:spcBef>
          <a:spcPct val="0"/>
        </a:spcBef>
        <a:spcAft>
          <a:spcPct val="0"/>
        </a:spcAft>
        <a:defRPr sz="3600">
          <a:solidFill>
            <a:schemeClr val="tx1"/>
          </a:solidFill>
          <a:latin typeface="Times New Roman" pitchFamily="18" charset="0"/>
        </a:defRPr>
      </a:lvl2pPr>
      <a:lvl3pPr marL="227013" indent="-227013" algn="l" rtl="0" eaLnBrk="0" fontAlgn="base" hangingPunct="0">
        <a:spcBef>
          <a:spcPct val="0"/>
        </a:spcBef>
        <a:spcAft>
          <a:spcPct val="0"/>
        </a:spcAft>
        <a:defRPr sz="3600">
          <a:solidFill>
            <a:schemeClr val="tx1"/>
          </a:solidFill>
          <a:latin typeface="Times New Roman" pitchFamily="18" charset="0"/>
        </a:defRPr>
      </a:lvl3pPr>
      <a:lvl4pPr marL="227013" indent="-227013" algn="l" rtl="0" eaLnBrk="0" fontAlgn="base" hangingPunct="0">
        <a:spcBef>
          <a:spcPct val="0"/>
        </a:spcBef>
        <a:spcAft>
          <a:spcPct val="0"/>
        </a:spcAft>
        <a:defRPr sz="3600">
          <a:solidFill>
            <a:schemeClr val="tx1"/>
          </a:solidFill>
          <a:latin typeface="Times New Roman" pitchFamily="18" charset="0"/>
        </a:defRPr>
      </a:lvl4pPr>
      <a:lvl5pPr marL="227013" indent="-227013" algn="l" rtl="0" eaLnBrk="0" fontAlgn="base" hangingPunct="0">
        <a:spcBef>
          <a:spcPct val="0"/>
        </a:spcBef>
        <a:spcAft>
          <a:spcPct val="0"/>
        </a:spcAft>
        <a:defRPr sz="3600">
          <a:solidFill>
            <a:schemeClr val="tx1"/>
          </a:solidFill>
          <a:latin typeface="Times New Roman" pitchFamily="18" charset="0"/>
        </a:defRPr>
      </a:lvl5pPr>
      <a:lvl6pPr marL="685729" algn="l" rtl="0" fontAlgn="base">
        <a:spcBef>
          <a:spcPct val="0"/>
        </a:spcBef>
        <a:spcAft>
          <a:spcPct val="0"/>
        </a:spcAft>
        <a:defRPr sz="3600">
          <a:solidFill>
            <a:schemeClr val="tx1"/>
          </a:solidFill>
          <a:latin typeface="Times New Roman" pitchFamily="18" charset="0"/>
        </a:defRPr>
      </a:lvl6pPr>
      <a:lvl7pPr marL="1142883" algn="l" rtl="0" fontAlgn="base">
        <a:spcBef>
          <a:spcPct val="0"/>
        </a:spcBef>
        <a:spcAft>
          <a:spcPct val="0"/>
        </a:spcAft>
        <a:defRPr sz="3600">
          <a:solidFill>
            <a:schemeClr val="tx1"/>
          </a:solidFill>
          <a:latin typeface="Times New Roman" pitchFamily="18" charset="0"/>
        </a:defRPr>
      </a:lvl7pPr>
      <a:lvl8pPr marL="1600036" algn="l" rtl="0" fontAlgn="base">
        <a:spcBef>
          <a:spcPct val="0"/>
        </a:spcBef>
        <a:spcAft>
          <a:spcPct val="0"/>
        </a:spcAft>
        <a:defRPr sz="3600">
          <a:solidFill>
            <a:schemeClr val="tx1"/>
          </a:solidFill>
          <a:latin typeface="Times New Roman" pitchFamily="18" charset="0"/>
        </a:defRPr>
      </a:lvl8pPr>
      <a:lvl9pPr marL="2057189" algn="l" rtl="0" fontAlgn="base">
        <a:spcBef>
          <a:spcPct val="0"/>
        </a:spcBef>
        <a:spcAft>
          <a:spcPct val="0"/>
        </a:spcAft>
        <a:defRPr sz="3600">
          <a:solidFill>
            <a:schemeClr val="tx1"/>
          </a:solidFill>
          <a:latin typeface="Times New Roman" pitchFamily="18" charset="0"/>
        </a:defRPr>
      </a:lvl9pPr>
    </p:titleStyle>
    <p:bodyStyle>
      <a:lvl1pPr marL="341313" indent="-341313" algn="l" rtl="0" eaLnBrk="0" fontAlgn="base" hangingPunct="0">
        <a:spcBef>
          <a:spcPct val="20000"/>
        </a:spcBef>
        <a:spcAft>
          <a:spcPct val="0"/>
        </a:spcAft>
        <a:buClr>
          <a:schemeClr val="bg1"/>
        </a:buClr>
        <a:buChar char="•"/>
        <a:defRPr sz="2400">
          <a:solidFill>
            <a:schemeClr val="tx1"/>
          </a:solidFill>
          <a:latin typeface="+mn-lt"/>
          <a:ea typeface="+mn-ea"/>
          <a:cs typeface="+mn-cs"/>
        </a:defRPr>
      </a:lvl1pPr>
      <a:lvl2pPr marL="341313" indent="-227013" algn="l" rtl="0" eaLnBrk="0" fontAlgn="base" hangingPunct="0">
        <a:spcBef>
          <a:spcPct val="20000"/>
        </a:spcBef>
        <a:spcAft>
          <a:spcPct val="0"/>
        </a:spcAft>
        <a:buClr>
          <a:schemeClr val="tx1"/>
        </a:buClr>
        <a:buChar char="•"/>
        <a:defRPr sz="2400">
          <a:solidFill>
            <a:srgbClr val="0000FF"/>
          </a:solidFill>
          <a:latin typeface="+mn-lt"/>
        </a:defRPr>
      </a:lvl2pPr>
      <a:lvl3pPr marL="684213" indent="-227013" algn="l" rtl="0" eaLnBrk="0" fontAlgn="base" hangingPunct="0">
        <a:spcBef>
          <a:spcPct val="20000"/>
        </a:spcBef>
        <a:spcAft>
          <a:spcPct val="0"/>
        </a:spcAft>
        <a:buClr>
          <a:schemeClr val="tx1"/>
        </a:buClr>
        <a:buChar char="•"/>
        <a:defRPr sz="2400">
          <a:solidFill>
            <a:schemeClr val="tx1"/>
          </a:solidFill>
          <a:latin typeface="+mn-lt"/>
        </a:defRPr>
      </a:lvl3pPr>
      <a:lvl4pPr marL="1027113" indent="-227013" algn="l" rtl="0" eaLnBrk="0" fontAlgn="base" hangingPunct="0">
        <a:spcBef>
          <a:spcPct val="20000"/>
        </a:spcBef>
        <a:spcAft>
          <a:spcPct val="0"/>
        </a:spcAft>
        <a:buClr>
          <a:schemeClr val="tx1"/>
        </a:buClr>
        <a:buChar char="•"/>
        <a:defRPr sz="2400">
          <a:solidFill>
            <a:schemeClr val="tx1"/>
          </a:solidFill>
          <a:latin typeface="+mn-lt"/>
        </a:defRPr>
      </a:lvl4pPr>
      <a:lvl5pPr marL="1370013" indent="-227013" algn="l" rtl="0" eaLnBrk="0" fontAlgn="base" hangingPunct="0">
        <a:spcBef>
          <a:spcPct val="20000"/>
        </a:spcBef>
        <a:spcAft>
          <a:spcPct val="0"/>
        </a:spcAft>
        <a:buClr>
          <a:schemeClr val="tx1"/>
        </a:buClr>
        <a:buChar char="•"/>
        <a:defRPr sz="2000">
          <a:solidFill>
            <a:schemeClr val="tx1"/>
          </a:solidFill>
          <a:latin typeface="Arial Unicode MS" pitchFamily="34" charset="-128"/>
        </a:defRPr>
      </a:lvl5pPr>
      <a:lvl6pPr marL="1828612" indent="-228577" algn="l" rtl="0" fontAlgn="base">
        <a:spcBef>
          <a:spcPct val="20000"/>
        </a:spcBef>
        <a:spcAft>
          <a:spcPct val="0"/>
        </a:spcAft>
        <a:buClr>
          <a:schemeClr val="tx1"/>
        </a:buClr>
        <a:buChar char="•"/>
        <a:defRPr sz="2000">
          <a:solidFill>
            <a:schemeClr val="tx1"/>
          </a:solidFill>
          <a:latin typeface="Arial Unicode MS" pitchFamily="34" charset="-128"/>
        </a:defRPr>
      </a:lvl6pPr>
      <a:lvl7pPr marL="2285766" indent="-228577" algn="l" rtl="0" fontAlgn="base">
        <a:spcBef>
          <a:spcPct val="20000"/>
        </a:spcBef>
        <a:spcAft>
          <a:spcPct val="0"/>
        </a:spcAft>
        <a:buClr>
          <a:schemeClr val="tx1"/>
        </a:buClr>
        <a:buChar char="•"/>
        <a:defRPr sz="2000">
          <a:solidFill>
            <a:schemeClr val="tx1"/>
          </a:solidFill>
          <a:latin typeface="Arial Unicode MS" pitchFamily="34" charset="-128"/>
        </a:defRPr>
      </a:lvl7pPr>
      <a:lvl8pPr marL="2742919" indent="-228577" algn="l" rtl="0" fontAlgn="base">
        <a:spcBef>
          <a:spcPct val="20000"/>
        </a:spcBef>
        <a:spcAft>
          <a:spcPct val="0"/>
        </a:spcAft>
        <a:buClr>
          <a:schemeClr val="tx1"/>
        </a:buClr>
        <a:buChar char="•"/>
        <a:defRPr sz="2000">
          <a:solidFill>
            <a:schemeClr val="tx1"/>
          </a:solidFill>
          <a:latin typeface="Arial Unicode MS" pitchFamily="34" charset="-128"/>
        </a:defRPr>
      </a:lvl8pPr>
      <a:lvl9pPr marL="3200072" indent="-228577" algn="l" rtl="0" fontAlgn="base">
        <a:spcBef>
          <a:spcPct val="20000"/>
        </a:spcBef>
        <a:spcAft>
          <a:spcPct val="0"/>
        </a:spcAft>
        <a:buClr>
          <a:schemeClr val="tx1"/>
        </a:buClr>
        <a:buChar char="•"/>
        <a:defRPr sz="2000">
          <a:solidFill>
            <a:schemeClr val="tx1"/>
          </a:solidFill>
          <a:latin typeface="Arial Unicode MS" pitchFamily="34" charset="-128"/>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8" name="Rectangle 6"/>
          <p:cNvSpPr>
            <a:spLocks noChangeArrowheads="1"/>
          </p:cNvSpPr>
          <p:nvPr/>
        </p:nvSpPr>
        <p:spPr bwMode="auto">
          <a:xfrm>
            <a:off x="7264400" y="4684715"/>
            <a:ext cx="1422400" cy="357187"/>
          </a:xfrm>
          <a:prstGeom prst="rect">
            <a:avLst/>
          </a:prstGeom>
          <a:noFill/>
          <a:ln w="9525">
            <a:noFill/>
            <a:miter lim="800000"/>
            <a:headEnd/>
            <a:tailEnd/>
          </a:ln>
          <a:effectLst/>
        </p:spPr>
        <p:txBody>
          <a:bodyPr/>
          <a:lstStyle/>
          <a:p>
            <a:pPr algn="r" defTabSz="914400" eaLnBrk="0" fontAlgn="base" hangingPunct="0">
              <a:spcBef>
                <a:spcPct val="0"/>
              </a:spcBef>
              <a:spcAft>
                <a:spcPct val="0"/>
              </a:spcAft>
              <a:defRPr/>
            </a:pPr>
            <a:endParaRPr lang="en-US" sz="1200" dirty="0">
              <a:solidFill>
                <a:srgbClr val="000000"/>
              </a:solidFill>
              <a:latin typeface="Arial Unicode MS" pitchFamily="34" charset="-128"/>
              <a:cs typeface="Arial" charset="0"/>
            </a:endParaRPr>
          </a:p>
        </p:txBody>
      </p:sp>
      <p:pic>
        <p:nvPicPr>
          <p:cNvPr id="2053" name="Picture 5" descr="DHS_fema_4.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7308850" y="1590"/>
            <a:ext cx="1828800" cy="731837"/>
          </a:xfrm>
          <a:prstGeom prst="rect">
            <a:avLst/>
          </a:prstGeom>
          <a:noFill/>
          <a:ln w="9525">
            <a:noFill/>
            <a:miter lim="800000"/>
            <a:headEnd/>
            <a:tailEnd/>
          </a:ln>
        </p:spPr>
      </p:pic>
    </p:spTree>
    <p:extLst>
      <p:ext uri="{BB962C8B-B14F-4D97-AF65-F5344CB8AC3E}">
        <p14:creationId xmlns:p14="http://schemas.microsoft.com/office/powerpoint/2010/main" val="109321783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816" r:id="rId5"/>
  </p:sldLayoutIdLst>
  <p:hf hdr="0" ftr="0" dt="0"/>
  <p:txStyles>
    <p:titleStyle>
      <a:lvl1pPr marL="228600" indent="-228600" algn="l" rtl="0" eaLnBrk="0" fontAlgn="base" hangingPunct="0">
        <a:spcBef>
          <a:spcPct val="0"/>
        </a:spcBef>
        <a:spcAft>
          <a:spcPct val="0"/>
        </a:spcAft>
        <a:defRPr sz="3600">
          <a:solidFill>
            <a:schemeClr val="tx1"/>
          </a:solidFill>
          <a:latin typeface="+mj-lt"/>
          <a:ea typeface="+mj-ea"/>
          <a:cs typeface="+mj-cs"/>
        </a:defRPr>
      </a:lvl1pPr>
      <a:lvl2pPr marL="228600" indent="-228600" algn="l" rtl="0" eaLnBrk="0" fontAlgn="base" hangingPunct="0">
        <a:spcBef>
          <a:spcPct val="0"/>
        </a:spcBef>
        <a:spcAft>
          <a:spcPct val="0"/>
        </a:spcAft>
        <a:defRPr sz="3600">
          <a:solidFill>
            <a:schemeClr val="tx1"/>
          </a:solidFill>
          <a:latin typeface="Times New Roman" pitchFamily="18" charset="0"/>
        </a:defRPr>
      </a:lvl2pPr>
      <a:lvl3pPr marL="228600" indent="-228600" algn="l" rtl="0" eaLnBrk="0" fontAlgn="base" hangingPunct="0">
        <a:spcBef>
          <a:spcPct val="0"/>
        </a:spcBef>
        <a:spcAft>
          <a:spcPct val="0"/>
        </a:spcAft>
        <a:defRPr sz="3600">
          <a:solidFill>
            <a:schemeClr val="tx1"/>
          </a:solidFill>
          <a:latin typeface="Times New Roman" pitchFamily="18" charset="0"/>
        </a:defRPr>
      </a:lvl3pPr>
      <a:lvl4pPr marL="228600" indent="-228600" algn="l" rtl="0" eaLnBrk="0" fontAlgn="base" hangingPunct="0">
        <a:spcBef>
          <a:spcPct val="0"/>
        </a:spcBef>
        <a:spcAft>
          <a:spcPct val="0"/>
        </a:spcAft>
        <a:defRPr sz="3600">
          <a:solidFill>
            <a:schemeClr val="tx1"/>
          </a:solidFill>
          <a:latin typeface="Times New Roman" pitchFamily="18" charset="0"/>
        </a:defRPr>
      </a:lvl4pPr>
      <a:lvl5pPr marL="228600" indent="-228600" algn="l" rtl="0" eaLnBrk="0" fontAlgn="base" hangingPunct="0">
        <a:spcBef>
          <a:spcPct val="0"/>
        </a:spcBef>
        <a:spcAft>
          <a:spcPct val="0"/>
        </a:spcAft>
        <a:defRPr sz="3600">
          <a:solidFill>
            <a:schemeClr val="tx1"/>
          </a:solidFill>
          <a:latin typeface="Times New Roman" pitchFamily="18" charset="0"/>
        </a:defRPr>
      </a:lvl5pPr>
      <a:lvl6pPr marL="685800" algn="l" rtl="0" fontAlgn="base">
        <a:spcBef>
          <a:spcPct val="0"/>
        </a:spcBef>
        <a:spcAft>
          <a:spcPct val="0"/>
        </a:spcAft>
        <a:defRPr sz="3600">
          <a:solidFill>
            <a:schemeClr val="tx1"/>
          </a:solidFill>
          <a:latin typeface="Times New Roman" pitchFamily="18" charset="0"/>
        </a:defRPr>
      </a:lvl6pPr>
      <a:lvl7pPr marL="1143000" algn="l" rtl="0" fontAlgn="base">
        <a:spcBef>
          <a:spcPct val="0"/>
        </a:spcBef>
        <a:spcAft>
          <a:spcPct val="0"/>
        </a:spcAft>
        <a:defRPr sz="3600">
          <a:solidFill>
            <a:schemeClr val="tx1"/>
          </a:solidFill>
          <a:latin typeface="Times New Roman" pitchFamily="18" charset="0"/>
        </a:defRPr>
      </a:lvl7pPr>
      <a:lvl8pPr marL="1600200" algn="l" rtl="0" fontAlgn="base">
        <a:spcBef>
          <a:spcPct val="0"/>
        </a:spcBef>
        <a:spcAft>
          <a:spcPct val="0"/>
        </a:spcAft>
        <a:defRPr sz="3600">
          <a:solidFill>
            <a:schemeClr val="tx1"/>
          </a:solidFill>
          <a:latin typeface="Times New Roman" pitchFamily="18" charset="0"/>
        </a:defRPr>
      </a:lvl8pPr>
      <a:lvl9pPr marL="20574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1"/>
        </a:buClr>
        <a:buChar char="•"/>
        <a:defRPr sz="2400">
          <a:solidFill>
            <a:schemeClr val="tx1"/>
          </a:solidFill>
          <a:latin typeface="+mn-lt"/>
          <a:ea typeface="+mn-ea"/>
          <a:cs typeface="+mn-cs"/>
        </a:defRPr>
      </a:lvl1pPr>
      <a:lvl2pPr marL="342900" indent="-228600" algn="l" rtl="0" eaLnBrk="0" fontAlgn="base" hangingPunct="0">
        <a:spcBef>
          <a:spcPct val="20000"/>
        </a:spcBef>
        <a:spcAft>
          <a:spcPct val="0"/>
        </a:spcAft>
        <a:buClr>
          <a:schemeClr val="tx1"/>
        </a:buClr>
        <a:buChar char="•"/>
        <a:defRPr sz="2400">
          <a:solidFill>
            <a:srgbClr val="0000FF"/>
          </a:solidFill>
          <a:latin typeface="+mn-lt"/>
        </a:defRPr>
      </a:lvl2pPr>
      <a:lvl3pPr marL="685800" indent="-228600" algn="l" rtl="0" eaLnBrk="0" fontAlgn="base" hangingPunct="0">
        <a:spcBef>
          <a:spcPct val="20000"/>
        </a:spcBef>
        <a:spcAft>
          <a:spcPct val="0"/>
        </a:spcAft>
        <a:buClr>
          <a:schemeClr val="tx1"/>
        </a:buClr>
        <a:buChar char="•"/>
        <a:defRPr sz="2400">
          <a:solidFill>
            <a:schemeClr val="tx1"/>
          </a:solidFill>
          <a:latin typeface="+mn-lt"/>
        </a:defRPr>
      </a:lvl3pPr>
      <a:lvl4pPr marL="1028700" indent="-228600" algn="l" rtl="0" eaLnBrk="0" fontAlgn="base" hangingPunct="0">
        <a:spcBef>
          <a:spcPct val="20000"/>
        </a:spcBef>
        <a:spcAft>
          <a:spcPct val="0"/>
        </a:spcAft>
        <a:buClr>
          <a:schemeClr val="tx1"/>
        </a:buClr>
        <a:buChar char="•"/>
        <a:defRPr sz="2400">
          <a:solidFill>
            <a:schemeClr val="tx1"/>
          </a:solidFill>
          <a:latin typeface="+mn-lt"/>
        </a:defRPr>
      </a:lvl4pPr>
      <a:lvl5pPr marL="1371600" indent="-228600" algn="l" rtl="0" eaLnBrk="0" fontAlgn="base" hangingPunct="0">
        <a:spcBef>
          <a:spcPct val="20000"/>
        </a:spcBef>
        <a:spcAft>
          <a:spcPct val="0"/>
        </a:spcAft>
        <a:buClr>
          <a:schemeClr val="tx1"/>
        </a:buClr>
        <a:buChar char="•"/>
        <a:defRPr sz="2000">
          <a:solidFill>
            <a:schemeClr val="tx1"/>
          </a:solidFill>
          <a:latin typeface="Arial Unicode MS" pitchFamily="34" charset="-128"/>
        </a:defRPr>
      </a:lvl5pPr>
      <a:lvl6pPr marL="1828800" indent="-228600" algn="l" rtl="0" fontAlgn="base">
        <a:spcBef>
          <a:spcPct val="20000"/>
        </a:spcBef>
        <a:spcAft>
          <a:spcPct val="0"/>
        </a:spcAft>
        <a:buClr>
          <a:schemeClr val="tx1"/>
        </a:buClr>
        <a:buChar char="•"/>
        <a:defRPr sz="2000">
          <a:solidFill>
            <a:schemeClr val="tx1"/>
          </a:solidFill>
          <a:latin typeface="Arial Unicode MS" pitchFamily="34" charset="-128"/>
        </a:defRPr>
      </a:lvl6pPr>
      <a:lvl7pPr marL="2286000" indent="-228600" algn="l" rtl="0" fontAlgn="base">
        <a:spcBef>
          <a:spcPct val="20000"/>
        </a:spcBef>
        <a:spcAft>
          <a:spcPct val="0"/>
        </a:spcAft>
        <a:buClr>
          <a:schemeClr val="tx1"/>
        </a:buClr>
        <a:buChar char="•"/>
        <a:defRPr sz="2000">
          <a:solidFill>
            <a:schemeClr val="tx1"/>
          </a:solidFill>
          <a:latin typeface="Arial Unicode MS" pitchFamily="34" charset="-128"/>
        </a:defRPr>
      </a:lvl7pPr>
      <a:lvl8pPr marL="2743200" indent="-228600" algn="l" rtl="0" fontAlgn="base">
        <a:spcBef>
          <a:spcPct val="20000"/>
        </a:spcBef>
        <a:spcAft>
          <a:spcPct val="0"/>
        </a:spcAft>
        <a:buClr>
          <a:schemeClr val="tx1"/>
        </a:buClr>
        <a:buChar char="•"/>
        <a:defRPr sz="2000">
          <a:solidFill>
            <a:schemeClr val="tx1"/>
          </a:solidFill>
          <a:latin typeface="Arial Unicode MS" pitchFamily="34" charset="-128"/>
        </a:defRPr>
      </a:lvl8pPr>
      <a:lvl9pPr marL="3200400" indent="-228600" algn="l" rtl="0" fontAlgn="base">
        <a:spcBef>
          <a:spcPct val="20000"/>
        </a:spcBef>
        <a:spcAft>
          <a:spcPct val="0"/>
        </a:spcAft>
        <a:buClr>
          <a:schemeClr val="tx1"/>
        </a:buClr>
        <a:buChar char="•"/>
        <a:defRPr sz="2000">
          <a:solidFill>
            <a:schemeClr val="tx1"/>
          </a:solidFill>
          <a:latin typeface="Arial Unicode MS" pitchFamily="34" charset="-128"/>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ChangeArrowheads="1"/>
          </p:cNvSpPr>
          <p:nvPr/>
        </p:nvSpPr>
        <p:spPr bwMode="auto">
          <a:xfrm>
            <a:off x="7721600" y="4784725"/>
            <a:ext cx="1422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algn="r" defTabSz="914400" eaLnBrk="0" fontAlgn="base" hangingPunct="0">
              <a:spcBef>
                <a:spcPct val="0"/>
              </a:spcBef>
              <a:spcAft>
                <a:spcPct val="0"/>
              </a:spcAft>
            </a:pPr>
            <a:endParaRPr lang="en-US" sz="1200" dirty="0">
              <a:solidFill>
                <a:srgbClr val="000000"/>
              </a:solidFill>
              <a:latin typeface="Arial Unicode MS" panose="020B0604020202020204" pitchFamily="34" charset="-128"/>
              <a:cs typeface="Arial" panose="020B0604020202020204" pitchFamily="34" charset="0"/>
            </a:endParaRPr>
          </a:p>
        </p:txBody>
      </p:sp>
      <p:pic>
        <p:nvPicPr>
          <p:cNvPr id="5" name="Pictur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91567" y="64019"/>
            <a:ext cx="1665349" cy="590366"/>
          </a:xfrm>
          <a:prstGeom prst="rect">
            <a:avLst/>
          </a:prstGeom>
        </p:spPr>
      </p:pic>
    </p:spTree>
    <p:extLst>
      <p:ext uri="{BB962C8B-B14F-4D97-AF65-F5344CB8AC3E}">
        <p14:creationId xmlns:p14="http://schemas.microsoft.com/office/powerpoint/2010/main" val="175932111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3" r:id="rId7"/>
  </p:sldLayoutIdLst>
  <p:hf sldNum="0" hdr="0" dt="0"/>
  <p:txStyles>
    <p:titleStyle>
      <a:lvl1pPr marL="227013" indent="-227013" algn="l" rtl="0" eaLnBrk="0" fontAlgn="base" hangingPunct="0">
        <a:spcBef>
          <a:spcPct val="0"/>
        </a:spcBef>
        <a:spcAft>
          <a:spcPct val="0"/>
        </a:spcAft>
        <a:defRPr sz="3600">
          <a:solidFill>
            <a:schemeClr val="tx1"/>
          </a:solidFill>
          <a:latin typeface="+mj-lt"/>
          <a:ea typeface="+mj-ea"/>
          <a:cs typeface="+mj-cs"/>
        </a:defRPr>
      </a:lvl1pPr>
      <a:lvl2pPr marL="227013" indent="-227013" algn="l" rtl="0" eaLnBrk="0" fontAlgn="base" hangingPunct="0">
        <a:spcBef>
          <a:spcPct val="0"/>
        </a:spcBef>
        <a:spcAft>
          <a:spcPct val="0"/>
        </a:spcAft>
        <a:defRPr sz="3600">
          <a:solidFill>
            <a:schemeClr val="tx1"/>
          </a:solidFill>
          <a:latin typeface="Times New Roman" pitchFamily="18" charset="0"/>
        </a:defRPr>
      </a:lvl2pPr>
      <a:lvl3pPr marL="227013" indent="-227013" algn="l" rtl="0" eaLnBrk="0" fontAlgn="base" hangingPunct="0">
        <a:spcBef>
          <a:spcPct val="0"/>
        </a:spcBef>
        <a:spcAft>
          <a:spcPct val="0"/>
        </a:spcAft>
        <a:defRPr sz="3600">
          <a:solidFill>
            <a:schemeClr val="tx1"/>
          </a:solidFill>
          <a:latin typeface="Times New Roman" pitchFamily="18" charset="0"/>
        </a:defRPr>
      </a:lvl3pPr>
      <a:lvl4pPr marL="227013" indent="-227013" algn="l" rtl="0" eaLnBrk="0" fontAlgn="base" hangingPunct="0">
        <a:spcBef>
          <a:spcPct val="0"/>
        </a:spcBef>
        <a:spcAft>
          <a:spcPct val="0"/>
        </a:spcAft>
        <a:defRPr sz="3600">
          <a:solidFill>
            <a:schemeClr val="tx1"/>
          </a:solidFill>
          <a:latin typeface="Times New Roman" pitchFamily="18" charset="0"/>
        </a:defRPr>
      </a:lvl4pPr>
      <a:lvl5pPr marL="227013" indent="-227013" algn="l" rtl="0" eaLnBrk="0" fontAlgn="base" hangingPunct="0">
        <a:spcBef>
          <a:spcPct val="0"/>
        </a:spcBef>
        <a:spcAft>
          <a:spcPct val="0"/>
        </a:spcAft>
        <a:defRPr sz="3600">
          <a:solidFill>
            <a:schemeClr val="tx1"/>
          </a:solidFill>
          <a:latin typeface="Times New Roman" pitchFamily="18" charset="0"/>
        </a:defRPr>
      </a:lvl5pPr>
      <a:lvl6pPr marL="685729" algn="l" rtl="0" fontAlgn="base">
        <a:spcBef>
          <a:spcPct val="0"/>
        </a:spcBef>
        <a:spcAft>
          <a:spcPct val="0"/>
        </a:spcAft>
        <a:defRPr sz="3600">
          <a:solidFill>
            <a:schemeClr val="tx1"/>
          </a:solidFill>
          <a:latin typeface="Times New Roman" pitchFamily="18" charset="0"/>
        </a:defRPr>
      </a:lvl6pPr>
      <a:lvl7pPr marL="1142883" algn="l" rtl="0" fontAlgn="base">
        <a:spcBef>
          <a:spcPct val="0"/>
        </a:spcBef>
        <a:spcAft>
          <a:spcPct val="0"/>
        </a:spcAft>
        <a:defRPr sz="3600">
          <a:solidFill>
            <a:schemeClr val="tx1"/>
          </a:solidFill>
          <a:latin typeface="Times New Roman" pitchFamily="18" charset="0"/>
        </a:defRPr>
      </a:lvl7pPr>
      <a:lvl8pPr marL="1600036" algn="l" rtl="0" fontAlgn="base">
        <a:spcBef>
          <a:spcPct val="0"/>
        </a:spcBef>
        <a:spcAft>
          <a:spcPct val="0"/>
        </a:spcAft>
        <a:defRPr sz="3600">
          <a:solidFill>
            <a:schemeClr val="tx1"/>
          </a:solidFill>
          <a:latin typeface="Times New Roman" pitchFamily="18" charset="0"/>
        </a:defRPr>
      </a:lvl8pPr>
      <a:lvl9pPr marL="2057189" algn="l" rtl="0" fontAlgn="base">
        <a:spcBef>
          <a:spcPct val="0"/>
        </a:spcBef>
        <a:spcAft>
          <a:spcPct val="0"/>
        </a:spcAft>
        <a:defRPr sz="3600">
          <a:solidFill>
            <a:schemeClr val="tx1"/>
          </a:solidFill>
          <a:latin typeface="Times New Roman" pitchFamily="18" charset="0"/>
        </a:defRPr>
      </a:lvl9pPr>
    </p:titleStyle>
    <p:bodyStyle>
      <a:lvl1pPr marL="341313" indent="-341313" algn="l" rtl="0" eaLnBrk="0" fontAlgn="base" hangingPunct="0">
        <a:spcBef>
          <a:spcPct val="20000"/>
        </a:spcBef>
        <a:spcAft>
          <a:spcPct val="0"/>
        </a:spcAft>
        <a:buClr>
          <a:schemeClr val="bg1"/>
        </a:buClr>
        <a:buChar char="•"/>
        <a:defRPr sz="2400">
          <a:solidFill>
            <a:schemeClr val="tx1"/>
          </a:solidFill>
          <a:latin typeface="+mn-lt"/>
          <a:ea typeface="+mn-ea"/>
          <a:cs typeface="+mn-cs"/>
        </a:defRPr>
      </a:lvl1pPr>
      <a:lvl2pPr marL="341313" indent="-227013" algn="l" rtl="0" eaLnBrk="0" fontAlgn="base" hangingPunct="0">
        <a:spcBef>
          <a:spcPct val="20000"/>
        </a:spcBef>
        <a:spcAft>
          <a:spcPct val="0"/>
        </a:spcAft>
        <a:buClr>
          <a:schemeClr val="tx1"/>
        </a:buClr>
        <a:buChar char="•"/>
        <a:defRPr sz="2400">
          <a:solidFill>
            <a:srgbClr val="0000FF"/>
          </a:solidFill>
          <a:latin typeface="+mn-lt"/>
        </a:defRPr>
      </a:lvl2pPr>
      <a:lvl3pPr marL="684213" indent="-227013" algn="l" rtl="0" eaLnBrk="0" fontAlgn="base" hangingPunct="0">
        <a:spcBef>
          <a:spcPct val="20000"/>
        </a:spcBef>
        <a:spcAft>
          <a:spcPct val="0"/>
        </a:spcAft>
        <a:buClr>
          <a:schemeClr val="tx1"/>
        </a:buClr>
        <a:buChar char="•"/>
        <a:defRPr sz="2400">
          <a:solidFill>
            <a:schemeClr val="tx1"/>
          </a:solidFill>
          <a:latin typeface="+mn-lt"/>
        </a:defRPr>
      </a:lvl3pPr>
      <a:lvl4pPr marL="1027113" indent="-227013" algn="l" rtl="0" eaLnBrk="0" fontAlgn="base" hangingPunct="0">
        <a:spcBef>
          <a:spcPct val="20000"/>
        </a:spcBef>
        <a:spcAft>
          <a:spcPct val="0"/>
        </a:spcAft>
        <a:buClr>
          <a:schemeClr val="tx1"/>
        </a:buClr>
        <a:buChar char="•"/>
        <a:defRPr sz="2400">
          <a:solidFill>
            <a:schemeClr val="tx1"/>
          </a:solidFill>
          <a:latin typeface="+mn-lt"/>
        </a:defRPr>
      </a:lvl4pPr>
      <a:lvl5pPr marL="1370013" indent="-227013" algn="l" rtl="0" eaLnBrk="0" fontAlgn="base" hangingPunct="0">
        <a:spcBef>
          <a:spcPct val="20000"/>
        </a:spcBef>
        <a:spcAft>
          <a:spcPct val="0"/>
        </a:spcAft>
        <a:buClr>
          <a:schemeClr val="tx1"/>
        </a:buClr>
        <a:buChar char="•"/>
        <a:defRPr sz="2000">
          <a:solidFill>
            <a:schemeClr val="tx1"/>
          </a:solidFill>
          <a:latin typeface="Arial Unicode MS" pitchFamily="34" charset="-128"/>
        </a:defRPr>
      </a:lvl5pPr>
      <a:lvl6pPr marL="1828612" indent="-228577" algn="l" rtl="0" fontAlgn="base">
        <a:spcBef>
          <a:spcPct val="20000"/>
        </a:spcBef>
        <a:spcAft>
          <a:spcPct val="0"/>
        </a:spcAft>
        <a:buClr>
          <a:schemeClr val="tx1"/>
        </a:buClr>
        <a:buChar char="•"/>
        <a:defRPr sz="2000">
          <a:solidFill>
            <a:schemeClr val="tx1"/>
          </a:solidFill>
          <a:latin typeface="Arial Unicode MS" pitchFamily="34" charset="-128"/>
        </a:defRPr>
      </a:lvl6pPr>
      <a:lvl7pPr marL="2285766" indent="-228577" algn="l" rtl="0" fontAlgn="base">
        <a:spcBef>
          <a:spcPct val="20000"/>
        </a:spcBef>
        <a:spcAft>
          <a:spcPct val="0"/>
        </a:spcAft>
        <a:buClr>
          <a:schemeClr val="tx1"/>
        </a:buClr>
        <a:buChar char="•"/>
        <a:defRPr sz="2000">
          <a:solidFill>
            <a:schemeClr val="tx1"/>
          </a:solidFill>
          <a:latin typeface="Arial Unicode MS" pitchFamily="34" charset="-128"/>
        </a:defRPr>
      </a:lvl7pPr>
      <a:lvl8pPr marL="2742919" indent="-228577" algn="l" rtl="0" fontAlgn="base">
        <a:spcBef>
          <a:spcPct val="20000"/>
        </a:spcBef>
        <a:spcAft>
          <a:spcPct val="0"/>
        </a:spcAft>
        <a:buClr>
          <a:schemeClr val="tx1"/>
        </a:buClr>
        <a:buChar char="•"/>
        <a:defRPr sz="2000">
          <a:solidFill>
            <a:schemeClr val="tx1"/>
          </a:solidFill>
          <a:latin typeface="Arial Unicode MS" pitchFamily="34" charset="-128"/>
        </a:defRPr>
      </a:lvl8pPr>
      <a:lvl9pPr marL="3200072" indent="-228577" algn="l" rtl="0" fontAlgn="base">
        <a:spcBef>
          <a:spcPct val="20000"/>
        </a:spcBef>
        <a:spcAft>
          <a:spcPct val="0"/>
        </a:spcAft>
        <a:buClr>
          <a:schemeClr val="tx1"/>
        </a:buClr>
        <a:buChar char="•"/>
        <a:defRPr sz="2000">
          <a:solidFill>
            <a:schemeClr val="tx1"/>
          </a:solidFill>
          <a:latin typeface="Arial Unicode MS" pitchFamily="34" charset="-128"/>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gif"/><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7.gi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0.gif"/></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2.GIF"/></Relationships>
</file>

<file path=ppt/slides/_rels/slide1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hyperlink" Target="https://inciweb.nwcg.gov/ftp/InciWeb/UTUTS/2012-06-22-18:38-dump/picts/pict-20120623-001036-0.png" TargetMode="External"/><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hyperlink" Target="https://inciweb.nwcg.gov/ftp/InciWeb/IDBOF/2012-08-05-08:44-trinity-ridge-fire/picts/pict-20120828-090300-0.jpeg" TargetMode="External"/><Relationship Id="rId5" Type="http://schemas.openxmlformats.org/officeDocument/2006/relationships/hyperlink" Target="http://inciweb.org/incident/photograph/3075/0/" TargetMode="External"/><Relationship Id="rId4" Type="http://schemas.openxmlformats.org/officeDocument/2006/relationships/hyperlink" Target="http://www.inciweb.org/incident/photograph/3003/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fema.pr-optout.com/Tracking.aspx?Data=HHL%3d;-34;%26JDG%3c:9:-;3@%26SDG%3c90:.&amp;RE=IN&amp;RI=4184067&amp;Preview=False&amp;DistributionActionID=59171&amp;Action=Follow+Link" TargetMode="External"/><Relationship Id="rId2" Type="http://schemas.openxmlformats.org/officeDocument/2006/relationships/hyperlink" Target="http://fema.pr-optout.com/Tracking.aspx?Data=HHL%3d;-34;%26JDG%3c:9:-;3@%26SDG%3c90:.&amp;RE=IN&amp;RI=4184067&amp;Preview=False&amp;DistributionActionID=59172&amp;Action=Follow+Link" TargetMode="Externa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www.fema.gov/emergency-alert-test"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3" cy="3781425"/>
          </a:xfrm>
          <a:prstGeom prst="rect">
            <a:avLst/>
          </a:prstGeom>
        </p:spPr>
      </p:pic>
      <p:sp>
        <p:nvSpPr>
          <p:cNvPr id="5" name="Rectangle 3"/>
          <p:cNvSpPr>
            <a:spLocks noGrp="1" noChangeArrowheads="1"/>
          </p:cNvSpPr>
          <p:nvPr>
            <p:ph type="subTitle" idx="4294967295"/>
          </p:nvPr>
        </p:nvSpPr>
        <p:spPr bwMode="auto">
          <a:xfrm>
            <a:off x="-1" y="3691823"/>
            <a:ext cx="9144003" cy="1160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ctr">
              <a:buNone/>
            </a:pPr>
            <a:r>
              <a:rPr lang="en-US" sz="2800" b="1" dirty="0"/>
              <a:t>Friday, October 12, 2018</a:t>
            </a:r>
          </a:p>
          <a:p>
            <a:pPr marL="0" indent="0" algn="ctr">
              <a:buNone/>
            </a:pPr>
            <a:r>
              <a:rPr lang="en-US" sz="2800" b="1" dirty="0"/>
              <a:t>8:30 a.m. EDT </a:t>
            </a:r>
          </a:p>
        </p:txBody>
      </p:sp>
    </p:spTree>
    <p:extLst>
      <p:ext uri="{BB962C8B-B14F-4D97-AF65-F5344CB8AC3E}">
        <p14:creationId xmlns:p14="http://schemas.microsoft.com/office/powerpoint/2010/main" val="797368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kern="0" dirty="0"/>
              <a:t>Tropical Storm Michael</a:t>
            </a:r>
          </a:p>
        </p:txBody>
      </p:sp>
      <p:sp>
        <p:nvSpPr>
          <p:cNvPr id="4" name="TextBox 3">
            <a:extLst>
              <a:ext uri="{FF2B5EF4-FFF2-40B4-BE49-F238E27FC236}">
                <a16:creationId xmlns="" xmlns:a16="http://schemas.microsoft.com/office/drawing/2014/main" id="{C126F27B-B0B8-4950-88A3-DC7481493F98}"/>
              </a:ext>
            </a:extLst>
          </p:cNvPr>
          <p:cNvSpPr txBox="1"/>
          <p:nvPr/>
        </p:nvSpPr>
        <p:spPr>
          <a:xfrm>
            <a:off x="149837" y="4806703"/>
            <a:ext cx="8610480" cy="215444"/>
          </a:xfrm>
          <a:prstGeom prst="rect">
            <a:avLst/>
          </a:prstGeom>
          <a:noFill/>
        </p:spPr>
        <p:txBody>
          <a:bodyPr wrap="square" rtlCol="0">
            <a:spAutoFit/>
          </a:bodyPr>
          <a:lstStyle/>
          <a:p>
            <a:r>
              <a:rPr lang="en-US" sz="800" i="1" dirty="0"/>
              <a:t>(*Note:  Customer outage data is provided by the Department of Energy’s EAGLE-I system.  Comprehensive National coverage of all electrical service providers is not available )</a:t>
            </a:r>
            <a:endParaRPr lang="en-US" sz="800" dirty="0"/>
          </a:p>
        </p:txBody>
      </p:sp>
      <p:grpSp>
        <p:nvGrpSpPr>
          <p:cNvPr id="6" name="Group 5"/>
          <p:cNvGrpSpPr/>
          <p:nvPr/>
        </p:nvGrpSpPr>
        <p:grpSpPr>
          <a:xfrm>
            <a:off x="149837" y="650746"/>
            <a:ext cx="8255127" cy="4178067"/>
            <a:chOff x="149837" y="650746"/>
            <a:chExt cx="8255127" cy="4178067"/>
          </a:xfrm>
        </p:grpSpPr>
        <p:sp>
          <p:nvSpPr>
            <p:cNvPr id="3" name="Rectangle 2"/>
            <p:cNvSpPr/>
            <p:nvPr/>
          </p:nvSpPr>
          <p:spPr>
            <a:xfrm>
              <a:off x="149837" y="650746"/>
              <a:ext cx="4321955" cy="4178067"/>
            </a:xfrm>
            <a:prstGeom prst="rect">
              <a:avLst/>
            </a:prstGeom>
          </p:spPr>
          <p:txBody>
            <a:bodyPr wrap="square">
              <a:spAutoFit/>
            </a:bodyPr>
            <a:lstStyle/>
            <a:p>
              <a:pPr>
                <a:buSzPts val="1000"/>
                <a:tabLst>
                  <a:tab pos="457200" algn="l"/>
                </a:tabLst>
              </a:pPr>
              <a:endParaRPr lang="en-US" sz="300" i="1" u="sng" dirty="0"/>
            </a:p>
            <a:p>
              <a:pPr>
                <a:buSzPts val="1000"/>
                <a:tabLst>
                  <a:tab pos="457200" algn="l"/>
                </a:tabLst>
              </a:pPr>
              <a:r>
                <a:rPr lang="en-US" sz="900" i="1" u="sng" dirty="0"/>
                <a:t>Safety and Security</a:t>
              </a:r>
            </a:p>
            <a:p>
              <a:pPr marL="117475" lvl="0" indent="-117475">
                <a:buFont typeface="Arial" panose="020B0604020202020204" pitchFamily="34" charset="0"/>
                <a:buChar char="•"/>
              </a:pPr>
              <a:r>
                <a:rPr lang="en-US" sz="900" dirty="0"/>
                <a:t>US&amp;R:</a:t>
              </a:r>
            </a:p>
            <a:p>
              <a:pPr marL="288925" lvl="3" indent="-114300">
                <a:buSzPts val="1000"/>
                <a:buFont typeface="Arial" panose="020B0604020202020204" pitchFamily="34" charset="0"/>
                <a:buChar char="•"/>
                <a:tabLst>
                  <a:tab pos="457200" algn="l"/>
                </a:tabLst>
              </a:pPr>
              <a:r>
                <a:rPr lang="en-US" sz="900" dirty="0"/>
                <a:t>Pensacola, FL: Red IST, IST cache, FSARCG</a:t>
              </a:r>
            </a:p>
            <a:p>
              <a:pPr marL="288925" lvl="3" indent="-114300">
                <a:buSzPts val="1000"/>
                <a:buFont typeface="Arial" panose="020B0604020202020204" pitchFamily="34" charset="0"/>
                <a:buChar char="•"/>
                <a:tabLst>
                  <a:tab pos="457200" algn="l"/>
                </a:tabLst>
              </a:pPr>
              <a:r>
                <a:rPr lang="en-US" sz="900" dirty="0"/>
                <a:t>Maxwell AFB, AL: 4 NIMS Type -1; 2 MRPs – water rescue; 1 HEPP</a:t>
              </a:r>
            </a:p>
            <a:p>
              <a:pPr marL="288925" lvl="3" indent="-114300">
                <a:buSzPts val="1000"/>
                <a:buFont typeface="Arial" panose="020B0604020202020204" pitchFamily="34" charset="0"/>
                <a:buChar char="•"/>
                <a:tabLst>
                  <a:tab pos="457200" algn="l"/>
                </a:tabLst>
              </a:pPr>
              <a:r>
                <a:rPr lang="en-US" sz="900" dirty="0"/>
                <a:t>Panama City, FL: 4 MRPs – water rescue conducting ground based wide area search operations</a:t>
              </a:r>
            </a:p>
            <a:p>
              <a:pPr marL="174625" lvl="3">
                <a:buSzPts val="1000"/>
                <a:tabLst>
                  <a:tab pos="457200" algn="l"/>
                </a:tabLst>
              </a:pPr>
              <a:endParaRPr lang="en-US" sz="900" dirty="0"/>
            </a:p>
            <a:p>
              <a:pPr>
                <a:buSzPts val="1000"/>
                <a:tabLst>
                  <a:tab pos="457200" algn="l"/>
                </a:tabLst>
              </a:pPr>
              <a:r>
                <a:rPr lang="en-US" sz="900" i="1" u="sng" dirty="0"/>
                <a:t>Food, Water, Sheltering</a:t>
              </a:r>
            </a:p>
            <a:p>
              <a:pPr marL="117475" indent="-117475">
                <a:buSzPts val="1000"/>
                <a:buFont typeface="Arial" panose="020B0604020202020204" pitchFamily="34" charset="0"/>
                <a:buChar char="•"/>
                <a:tabLst>
                  <a:tab pos="457200" algn="l"/>
                </a:tabLst>
              </a:pPr>
              <a:r>
                <a:rPr lang="en-US" sz="900" dirty="0"/>
                <a:t>Shelters/Occupants: FL</a:t>
              </a:r>
              <a:r>
                <a:rPr lang="en-US" sz="900" dirty="0">
                  <a:solidFill>
                    <a:srgbClr val="0000FF"/>
                  </a:solidFill>
                </a:rPr>
                <a:t>: 33/3,846</a:t>
              </a:r>
              <a:r>
                <a:rPr lang="en-US" sz="900" dirty="0"/>
                <a:t>; AL: </a:t>
              </a:r>
              <a:r>
                <a:rPr lang="en-US" sz="900" dirty="0">
                  <a:solidFill>
                    <a:srgbClr val="0000FF"/>
                  </a:solidFill>
                </a:rPr>
                <a:t>2/26</a:t>
              </a:r>
              <a:r>
                <a:rPr lang="en-US" sz="900" dirty="0"/>
                <a:t> GA: </a:t>
              </a:r>
              <a:r>
                <a:rPr lang="en-US" sz="900" dirty="0">
                  <a:solidFill>
                    <a:srgbClr val="0000FF"/>
                  </a:solidFill>
                </a:rPr>
                <a:t>4/53</a:t>
              </a:r>
              <a:r>
                <a:rPr lang="en-US" sz="900" dirty="0"/>
                <a:t>; SC: </a:t>
              </a:r>
              <a:r>
                <a:rPr lang="en-US" sz="900" dirty="0">
                  <a:solidFill>
                    <a:srgbClr val="0000FF"/>
                  </a:solidFill>
                </a:rPr>
                <a:t>16/7</a:t>
              </a:r>
              <a:r>
                <a:rPr lang="en-US" sz="900" dirty="0"/>
                <a:t>5; NC</a:t>
              </a:r>
              <a:r>
                <a:rPr lang="en-US" sz="900" dirty="0">
                  <a:solidFill>
                    <a:srgbClr val="0000FF"/>
                  </a:solidFill>
                </a:rPr>
                <a:t>: 5/0 </a:t>
              </a:r>
              <a:r>
                <a:rPr lang="en-US" sz="900" dirty="0"/>
                <a:t>(</a:t>
              </a:r>
              <a:r>
                <a:rPr lang="en-US" sz="800" i="1" dirty="0"/>
                <a:t>ESF 6</a:t>
              </a:r>
              <a:r>
                <a:rPr lang="en-US" sz="900" dirty="0"/>
                <a:t>)</a:t>
              </a:r>
            </a:p>
            <a:p>
              <a:pPr marL="117475" indent="-117475">
                <a:buSzPts val="1000"/>
                <a:buFont typeface="Arial" panose="020B0604020202020204" pitchFamily="34" charset="0"/>
                <a:buChar char="•"/>
                <a:tabLst>
                  <a:tab pos="457200" algn="l"/>
                </a:tabLst>
              </a:pPr>
              <a:r>
                <a:rPr lang="en-US" sz="900" dirty="0"/>
                <a:t>FL: Mandatory evacuations for </a:t>
              </a:r>
              <a:r>
                <a:rPr lang="en-US" sz="900" dirty="0">
                  <a:solidFill>
                    <a:srgbClr val="0000FF"/>
                  </a:solidFill>
                </a:rPr>
                <a:t>6</a:t>
              </a:r>
              <a:r>
                <a:rPr lang="en-US" sz="900" dirty="0"/>
                <a:t> counties; voluntary evacuations for</a:t>
              </a:r>
              <a:r>
                <a:rPr lang="en-US" sz="900" dirty="0">
                  <a:solidFill>
                    <a:srgbClr val="0000FF"/>
                  </a:solidFill>
                </a:rPr>
                <a:t> 5 </a:t>
              </a:r>
              <a:r>
                <a:rPr lang="en-US" sz="900" dirty="0"/>
                <a:t>counties</a:t>
              </a:r>
            </a:p>
            <a:p>
              <a:pPr marL="117475" lvl="2" indent="-117475">
                <a:buSzPts val="1000"/>
                <a:buFont typeface="Arial" panose="020B0604020202020204" pitchFamily="34" charset="0"/>
                <a:buChar char="•"/>
                <a:tabLst>
                  <a:tab pos="457200" algn="l"/>
                </a:tabLst>
              </a:pPr>
              <a:r>
                <a:rPr lang="en-US" sz="900" dirty="0">
                  <a:solidFill>
                    <a:srgbClr val="0000FF"/>
                  </a:solidFill>
                </a:rPr>
                <a:t>Water: FL: Water to Okaloosa Island shut off; Bay county under boil water advisory; GA: 7 counties under boil water advisories</a:t>
              </a:r>
            </a:p>
            <a:p>
              <a:pPr marL="3175" lvl="2" indent="-171450">
                <a:buSzPts val="1000"/>
                <a:buFont typeface="Arial" panose="020B0604020202020204" pitchFamily="34" charset="0"/>
                <a:buChar char="•"/>
                <a:tabLst>
                  <a:tab pos="457200" algn="l"/>
                </a:tabLst>
              </a:pPr>
              <a:endParaRPr lang="en-US" sz="800" dirty="0"/>
            </a:p>
            <a:p>
              <a:pPr>
                <a:buSzPts val="1000"/>
                <a:tabLst>
                  <a:tab pos="457200" algn="l"/>
                </a:tabLst>
              </a:pPr>
              <a:r>
                <a:rPr lang="en-US" sz="900" i="1" u="sng" dirty="0"/>
                <a:t>Health and Medical</a:t>
              </a:r>
            </a:p>
            <a:p>
              <a:pPr marL="117475" lvl="2" indent="-117475">
                <a:buSzPts val="1000"/>
                <a:buFont typeface="Arial" panose="020B0604020202020204" pitchFamily="34" charset="0"/>
                <a:buChar char="•"/>
                <a:tabLst>
                  <a:tab pos="457200" algn="l"/>
                </a:tabLst>
              </a:pPr>
              <a:r>
                <a:rPr lang="en-US" sz="900" dirty="0"/>
                <a:t>GA (of 139 medical facilities) 2</a:t>
              </a:r>
              <a:r>
                <a:rPr lang="en-US" sz="900" dirty="0">
                  <a:solidFill>
                    <a:srgbClr val="0000FF"/>
                  </a:solidFill>
                </a:rPr>
                <a:t> </a:t>
              </a:r>
              <a:r>
                <a:rPr lang="en-US" sz="900" dirty="0"/>
                <a:t>Dialysis centers closed</a:t>
              </a:r>
            </a:p>
            <a:p>
              <a:pPr marL="117475" lvl="2" indent="-117475">
                <a:buSzPts val="1000"/>
                <a:buFont typeface="Arial" panose="020B0604020202020204" pitchFamily="34" charset="0"/>
                <a:buChar char="•"/>
                <a:tabLst>
                  <a:tab pos="457200" algn="l"/>
                </a:tabLst>
              </a:pPr>
              <a:r>
                <a:rPr lang="x-none" sz="900" dirty="0"/>
                <a:t>FL: 4 hospitals, 41 dialysis centers,</a:t>
              </a:r>
              <a:r>
                <a:rPr lang="x-none" sz="900" dirty="0">
                  <a:solidFill>
                    <a:srgbClr val="0000FF"/>
                  </a:solidFill>
                </a:rPr>
                <a:t> </a:t>
              </a:r>
              <a:r>
                <a:rPr lang="en-US" sz="900" dirty="0">
                  <a:solidFill>
                    <a:srgbClr val="0000FF"/>
                  </a:solidFill>
                </a:rPr>
                <a:t>9</a:t>
              </a:r>
              <a:r>
                <a:rPr lang="x-none" sz="900" dirty="0">
                  <a:solidFill>
                    <a:srgbClr val="0000FF"/>
                  </a:solidFill>
                </a:rPr>
                <a:t> </a:t>
              </a:r>
              <a:r>
                <a:rPr lang="x-none" sz="900" dirty="0"/>
                <a:t>nursing facilities</a:t>
              </a:r>
              <a:r>
                <a:rPr lang="en-US" sz="900" dirty="0"/>
                <a:t> and </a:t>
              </a:r>
              <a:r>
                <a:rPr lang="x-none" sz="900" dirty="0">
                  <a:solidFill>
                    <a:srgbClr val="0000FF"/>
                  </a:solidFill>
                </a:rPr>
                <a:t>1</a:t>
              </a:r>
              <a:r>
                <a:rPr lang="en-US" sz="900" dirty="0">
                  <a:solidFill>
                    <a:srgbClr val="0000FF"/>
                  </a:solidFill>
                </a:rPr>
                <a:t>4</a:t>
              </a:r>
              <a:r>
                <a:rPr lang="x-none" sz="900" dirty="0">
                  <a:solidFill>
                    <a:srgbClr val="0000FF"/>
                  </a:solidFill>
                </a:rPr>
                <a:t> assisted living facilities</a:t>
              </a:r>
              <a:r>
                <a:rPr lang="x-none" sz="900" dirty="0"/>
                <a:t> closed</a:t>
              </a:r>
              <a:r>
                <a:rPr lang="en-US" sz="900" dirty="0"/>
                <a:t>; </a:t>
              </a:r>
              <a:r>
                <a:rPr lang="en-US" sz="900" dirty="0">
                  <a:solidFill>
                    <a:srgbClr val="0000FF"/>
                  </a:solidFill>
                </a:rPr>
                <a:t>4 Hospitals and 4 nursing facilities evacuated</a:t>
              </a:r>
            </a:p>
            <a:p>
              <a:pPr marL="117475" lvl="2" indent="-117475">
                <a:buSzPts val="1000"/>
                <a:buFont typeface="Arial" panose="020B0604020202020204" pitchFamily="34" charset="0"/>
                <a:buChar char="•"/>
                <a:tabLst>
                  <a:tab pos="457200" algn="l"/>
                </a:tabLst>
              </a:pPr>
              <a:r>
                <a:rPr lang="en-US" sz="900" dirty="0">
                  <a:solidFill>
                    <a:srgbClr val="0000FF"/>
                  </a:solidFill>
                </a:rPr>
                <a:t>HHS DMATS: FL: 6; AL 1 (and 1 DMORT); 1 cache staged in Atlanta, GA</a:t>
              </a:r>
            </a:p>
            <a:p>
              <a:pPr marL="3175" lvl="2" indent="-171450">
                <a:buSzPts val="1000"/>
                <a:buFont typeface="Arial" panose="020B0604020202020204" pitchFamily="34" charset="0"/>
                <a:buChar char="•"/>
                <a:tabLst>
                  <a:tab pos="457200" algn="l"/>
                </a:tabLst>
              </a:pPr>
              <a:endParaRPr lang="en-US" sz="800" dirty="0"/>
            </a:p>
            <a:p>
              <a:pPr>
                <a:buSzPts val="1000"/>
                <a:tabLst>
                  <a:tab pos="457200" algn="l"/>
                </a:tabLst>
              </a:pPr>
              <a:r>
                <a:rPr lang="en-US" sz="900" i="1" u="sng" dirty="0"/>
                <a:t>Energy</a:t>
              </a:r>
            </a:p>
            <a:p>
              <a:pPr marL="117475" lvl="2" indent="-117475">
                <a:buSzPts val="1000"/>
                <a:buFont typeface="Arial" panose="020B0604020202020204" pitchFamily="34" charset="0"/>
                <a:buChar char="•"/>
                <a:tabLst>
                  <a:tab pos="457200" algn="l"/>
                </a:tabLst>
              </a:pPr>
              <a:r>
                <a:rPr lang="en-US" sz="900" dirty="0"/>
                <a:t>Power Outages: (as of </a:t>
              </a:r>
              <a:r>
                <a:rPr lang="en-US" sz="900" dirty="0" smtClean="0"/>
                <a:t>7:45 </a:t>
              </a:r>
              <a:r>
                <a:rPr lang="en-US" sz="900" dirty="0"/>
                <a:t>am EDT</a:t>
              </a:r>
              <a:r>
                <a:rPr lang="en-US" sz="900" dirty="0" smtClean="0"/>
                <a:t>) </a:t>
              </a:r>
              <a:r>
                <a:rPr lang="en-US" sz="800" i="1" dirty="0" smtClean="0"/>
                <a:t>(Region IV ESF 12)</a:t>
              </a:r>
              <a:endParaRPr lang="en-US" sz="800" i="1" dirty="0"/>
            </a:p>
            <a:p>
              <a:pPr marL="346075" lvl="1" indent="-171450">
                <a:buSzPts val="1000"/>
                <a:buFont typeface="Courier New" panose="02070309020205020404" pitchFamily="49" charset="0"/>
                <a:buChar char="o"/>
                <a:tabLst>
                  <a:tab pos="457200" algn="l"/>
                </a:tabLst>
              </a:pPr>
              <a:r>
                <a:rPr lang="en-US" sz="900" dirty="0">
                  <a:solidFill>
                    <a:srgbClr val="0000FF"/>
                  </a:solidFill>
                </a:rPr>
                <a:t>VA – </a:t>
              </a:r>
              <a:r>
                <a:rPr lang="en-US" sz="900" dirty="0" smtClean="0">
                  <a:solidFill>
                    <a:srgbClr val="0000FF"/>
                  </a:solidFill>
                </a:rPr>
                <a:t>517k; NC </a:t>
              </a:r>
              <a:r>
                <a:rPr lang="en-US" sz="900" dirty="0">
                  <a:solidFill>
                    <a:srgbClr val="0000FF"/>
                  </a:solidFill>
                </a:rPr>
                <a:t>-</a:t>
              </a:r>
              <a:r>
                <a:rPr lang="en-US" sz="900" dirty="0" smtClean="0">
                  <a:solidFill>
                    <a:srgbClr val="0000FF"/>
                  </a:solidFill>
                </a:rPr>
                <a:t>497k; </a:t>
              </a:r>
              <a:r>
                <a:rPr lang="en-US" sz="900" dirty="0">
                  <a:solidFill>
                    <a:srgbClr val="0000FF"/>
                  </a:solidFill>
                </a:rPr>
                <a:t>FL – </a:t>
              </a:r>
              <a:r>
                <a:rPr lang="en-US" sz="900" dirty="0" smtClean="0">
                  <a:solidFill>
                    <a:srgbClr val="0000FF"/>
                  </a:solidFill>
                </a:rPr>
                <a:t>351k; </a:t>
              </a:r>
              <a:r>
                <a:rPr lang="en-US" sz="900" dirty="0">
                  <a:solidFill>
                    <a:srgbClr val="0000FF"/>
                  </a:solidFill>
                </a:rPr>
                <a:t>GA – </a:t>
              </a:r>
              <a:r>
                <a:rPr lang="en-US" sz="900" dirty="0" smtClean="0">
                  <a:solidFill>
                    <a:srgbClr val="0000FF"/>
                  </a:solidFill>
                </a:rPr>
                <a:t>305k; SC </a:t>
              </a:r>
              <a:r>
                <a:rPr lang="en-US" sz="900" dirty="0">
                  <a:solidFill>
                    <a:srgbClr val="0000FF"/>
                  </a:solidFill>
                </a:rPr>
                <a:t>– </a:t>
              </a:r>
              <a:r>
                <a:rPr lang="en-US" sz="900" dirty="0" smtClean="0">
                  <a:solidFill>
                    <a:srgbClr val="0000FF"/>
                  </a:solidFill>
                </a:rPr>
                <a:t>700k; AL – 66k</a:t>
              </a:r>
              <a:endParaRPr lang="en-US" sz="900" dirty="0">
                <a:solidFill>
                  <a:srgbClr val="0000FF"/>
                </a:solidFill>
              </a:endParaRPr>
            </a:p>
            <a:p>
              <a:pPr marL="174625" lvl="1">
                <a:buSzPts val="1000"/>
                <a:tabLst>
                  <a:tab pos="457200" algn="l"/>
                </a:tabLst>
              </a:pPr>
              <a:r>
                <a:rPr lang="en-US" sz="900" dirty="0">
                  <a:solidFill>
                    <a:srgbClr val="0000FF"/>
                  </a:solidFill>
                </a:rPr>
                <a:t> </a:t>
              </a:r>
            </a:p>
            <a:p>
              <a:pPr>
                <a:buSzPts val="1000"/>
                <a:tabLst>
                  <a:tab pos="457200" algn="l"/>
                </a:tabLst>
              </a:pPr>
              <a:r>
                <a:rPr lang="en-US" sz="900" i="1" u="sng" dirty="0"/>
                <a:t>Communications</a:t>
              </a:r>
            </a:p>
            <a:p>
              <a:pPr marL="117475" lvl="2" indent="-117475">
                <a:buSzPts val="1000"/>
                <a:buFont typeface="Arial" panose="020B0604020202020204" pitchFamily="34" charset="0"/>
                <a:buChar char="•"/>
                <a:tabLst>
                  <a:tab pos="457200" algn="l"/>
                </a:tabLst>
              </a:pPr>
              <a:r>
                <a:rPr lang="en-US" sz="900" dirty="0"/>
                <a:t>Cellular networks over 90% available across affected regions with localized outages </a:t>
              </a:r>
            </a:p>
            <a:p>
              <a:pPr>
                <a:buSzPts val="1000"/>
                <a:tabLst>
                  <a:tab pos="457200" algn="l"/>
                </a:tabLst>
              </a:pPr>
              <a:endParaRPr lang="en-US" sz="300" i="1" u="sng" dirty="0"/>
            </a:p>
            <a:p>
              <a:pPr marL="174625" lvl="1">
                <a:buSzPts val="1000"/>
                <a:tabLst>
                  <a:tab pos="457200" algn="l"/>
                </a:tabLst>
              </a:pPr>
              <a:endParaRPr lang="en-US" sz="800" i="1" dirty="0">
                <a:latin typeface="Arial" panose="020B0604020202020204" pitchFamily="34" charset="0"/>
                <a:ea typeface="Calibri" panose="020F0502020204030204" pitchFamily="34" charset="0"/>
                <a:cs typeface="Times New Roman" panose="02020603050405020304" pitchFamily="18" charset="0"/>
              </a:endParaRPr>
            </a:p>
            <a:p>
              <a:pPr>
                <a:buSzPts val="1000"/>
                <a:tabLst>
                  <a:tab pos="457200" algn="l"/>
                </a:tabLst>
              </a:pPr>
              <a:endParaRPr lang="en-US" sz="1050" dirty="0"/>
            </a:p>
          </p:txBody>
        </p:sp>
        <p:sp>
          <p:nvSpPr>
            <p:cNvPr id="5" name="TextBox 4"/>
            <p:cNvSpPr txBox="1"/>
            <p:nvPr/>
          </p:nvSpPr>
          <p:spPr>
            <a:xfrm>
              <a:off x="4910203" y="650746"/>
              <a:ext cx="3494761" cy="1754326"/>
            </a:xfrm>
            <a:prstGeom prst="rect">
              <a:avLst/>
            </a:prstGeom>
            <a:noFill/>
          </p:spPr>
          <p:txBody>
            <a:bodyPr wrap="square" rtlCol="0">
              <a:spAutoFit/>
            </a:bodyPr>
            <a:lstStyle/>
            <a:p>
              <a:pPr>
                <a:buSzPts val="1000"/>
                <a:tabLst>
                  <a:tab pos="457200" algn="l"/>
                </a:tabLst>
              </a:pPr>
              <a:r>
                <a:rPr lang="en-US" sz="900" i="1" u="sng" dirty="0"/>
                <a:t>Transportation</a:t>
              </a:r>
            </a:p>
            <a:p>
              <a:pPr marL="117475" lvl="2" indent="-117475">
                <a:buSzPts val="1000"/>
                <a:buFont typeface="Arial" panose="020B0604020202020204" pitchFamily="34" charset="0"/>
                <a:buChar char="•"/>
                <a:tabLst>
                  <a:tab pos="457200" algn="l"/>
                </a:tabLst>
              </a:pPr>
              <a:r>
                <a:rPr lang="en-US" sz="900" dirty="0"/>
                <a:t>Hwy: </a:t>
              </a:r>
            </a:p>
            <a:p>
              <a:pPr marL="288925" lvl="1" indent="-114300">
                <a:buSzPts val="1000"/>
                <a:buFont typeface="Courier New" panose="02070309020205020404" pitchFamily="49" charset="0"/>
                <a:buChar char="o"/>
                <a:tabLst>
                  <a:tab pos="457200" algn="l"/>
                </a:tabLst>
              </a:pPr>
              <a:r>
                <a:rPr lang="en-US" sz="900" dirty="0"/>
                <a:t>Multiple roads, bridges and interstates closed</a:t>
              </a:r>
            </a:p>
            <a:p>
              <a:pPr marL="117475" lvl="2" indent="-117475">
                <a:buSzPts val="1000"/>
                <a:buFont typeface="Arial" panose="020B0604020202020204" pitchFamily="34" charset="0"/>
                <a:buChar char="•"/>
                <a:tabLst>
                  <a:tab pos="457200" algn="l"/>
                </a:tabLst>
              </a:pPr>
              <a:r>
                <a:rPr lang="en-US" sz="900" dirty="0"/>
                <a:t>Airports: </a:t>
              </a:r>
            </a:p>
            <a:p>
              <a:pPr marL="288925" lvl="1" indent="-114300">
                <a:buSzPts val="1000"/>
                <a:buFont typeface="Courier New" panose="02070309020205020404" pitchFamily="49" charset="0"/>
                <a:buChar char="o"/>
                <a:tabLst>
                  <a:tab pos="457200" algn="l"/>
                </a:tabLst>
              </a:pPr>
              <a:r>
                <a:rPr lang="en-US" sz="900" dirty="0"/>
                <a:t>FL: </a:t>
              </a:r>
              <a:r>
                <a:rPr lang="en-US" sz="900" dirty="0" smtClean="0">
                  <a:solidFill>
                    <a:srgbClr val="0000FF"/>
                  </a:solidFill>
                </a:rPr>
                <a:t>All civilian airports in Florida are open</a:t>
              </a:r>
              <a:endParaRPr lang="en-US" sz="900" dirty="0">
                <a:solidFill>
                  <a:srgbClr val="0000FF"/>
                </a:solidFill>
              </a:endParaRPr>
            </a:p>
            <a:p>
              <a:pPr marL="288925" lvl="1" indent="-114300">
                <a:buSzPts val="1000"/>
                <a:buFont typeface="Courier New" panose="02070309020205020404" pitchFamily="49" charset="0"/>
                <a:buChar char="o"/>
                <a:tabLst>
                  <a:tab pos="457200" algn="l"/>
                </a:tabLst>
              </a:pPr>
              <a:r>
                <a:rPr lang="en-US" sz="900" dirty="0"/>
                <a:t>GA: </a:t>
              </a:r>
              <a:r>
                <a:rPr lang="en-US" sz="900" dirty="0">
                  <a:solidFill>
                    <a:srgbClr val="0000FF"/>
                  </a:solidFill>
                </a:rPr>
                <a:t>All airports open</a:t>
              </a:r>
            </a:p>
            <a:p>
              <a:pPr marL="288925" lvl="1" indent="-114300">
                <a:buSzPts val="1000"/>
                <a:buFont typeface="Courier New" panose="02070309020205020404" pitchFamily="49" charset="0"/>
                <a:buChar char="o"/>
                <a:tabLst>
                  <a:tab pos="457200" algn="l"/>
                </a:tabLst>
              </a:pPr>
              <a:r>
                <a:rPr lang="en-US" sz="900" dirty="0"/>
                <a:t>AL: Dothan Regional re-opened</a:t>
              </a:r>
            </a:p>
            <a:p>
              <a:pPr marL="117475" lvl="2" indent="-117475">
                <a:buSzPts val="1000"/>
                <a:buFont typeface="Arial" panose="020B0604020202020204" pitchFamily="34" charset="0"/>
                <a:buChar char="•"/>
                <a:tabLst>
                  <a:tab pos="457200" algn="l"/>
                </a:tabLst>
              </a:pPr>
              <a:r>
                <a:rPr lang="en-US" sz="900" dirty="0"/>
                <a:t>Port Conditions:</a:t>
              </a:r>
            </a:p>
            <a:p>
              <a:pPr marL="288925" lvl="1" indent="-114300">
                <a:buSzPts val="1000"/>
                <a:buFont typeface="Courier New" panose="02070309020205020404" pitchFamily="49" charset="0"/>
                <a:buChar char="o"/>
                <a:tabLst>
                  <a:tab pos="457200" algn="l"/>
                </a:tabLst>
              </a:pPr>
              <a:r>
                <a:rPr lang="en-US" sz="900" dirty="0"/>
                <a:t>FL: Cedar Key, Panama City, and all ports from Tarpon Springs north closed (Zulu).  </a:t>
              </a:r>
              <a:r>
                <a:rPr lang="en-US" sz="900" dirty="0">
                  <a:solidFill>
                    <a:srgbClr val="0000FF"/>
                  </a:solidFill>
                </a:rPr>
                <a:t>Pensacola has reopened</a:t>
              </a:r>
            </a:p>
            <a:p>
              <a:pPr marL="288925" lvl="1" indent="-114300">
                <a:buSzPts val="1000"/>
                <a:buFont typeface="Courier New" panose="02070309020205020404" pitchFamily="49" charset="0"/>
                <a:buChar char="o"/>
                <a:tabLst>
                  <a:tab pos="457200" algn="l"/>
                </a:tabLst>
              </a:pPr>
              <a:r>
                <a:rPr lang="en-US" sz="900" dirty="0"/>
                <a:t>GA: Savannah and Brunswick open with restrictions</a:t>
              </a:r>
            </a:p>
            <a:p>
              <a:pPr marL="288925" lvl="1" indent="-114300">
                <a:buSzPts val="1000"/>
                <a:buFont typeface="Courier New" panose="02070309020205020404" pitchFamily="49" charset="0"/>
                <a:buChar char="o"/>
                <a:tabLst>
                  <a:tab pos="457200" algn="l"/>
                </a:tabLst>
              </a:pPr>
              <a:r>
                <a:rPr lang="en-US" sz="900" dirty="0"/>
                <a:t>AL: </a:t>
              </a:r>
              <a:r>
                <a:rPr lang="en-US" sz="900" dirty="0">
                  <a:solidFill>
                    <a:srgbClr val="0000FF"/>
                  </a:solidFill>
                </a:rPr>
                <a:t>All ports open</a:t>
              </a:r>
            </a:p>
          </p:txBody>
        </p:sp>
      </p:grpSp>
    </p:spTree>
    <p:extLst>
      <p:ext uri="{BB962C8B-B14F-4D97-AF65-F5344CB8AC3E}">
        <p14:creationId xmlns:p14="http://schemas.microsoft.com/office/powerpoint/2010/main" val="672110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0" y="0"/>
            <a:ext cx="9144000" cy="640080"/>
          </a:xfrm>
        </p:spPr>
        <p:txBody>
          <a:bodyPr>
            <a:noAutofit/>
          </a:bodyPr>
          <a:lstStyle/>
          <a:p>
            <a:r>
              <a:rPr lang="en-US" dirty="0"/>
              <a:t>National Weather Forecast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01" y="754496"/>
            <a:ext cx="5877365" cy="3696623"/>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199" y="772471"/>
            <a:ext cx="2789685" cy="1809183"/>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1887" y="2635485"/>
            <a:ext cx="2770308" cy="1814379"/>
          </a:xfrm>
          <a:prstGeom prst="rect">
            <a:avLst/>
          </a:prstGeom>
          <a:ln>
            <a:solidFill>
              <a:schemeClr val="tx1"/>
            </a:solidFill>
          </a:ln>
          <a:effectLst>
            <a:outerShdw blurRad="292100" dist="139700" dir="2700000" algn="tl" rotWithShape="0">
              <a:srgbClr val="333333">
                <a:alpha val="65000"/>
              </a:srgbClr>
            </a:outerShdw>
          </a:effectLst>
        </p:spPr>
      </p:pic>
      <p:sp>
        <p:nvSpPr>
          <p:cNvPr id="14" name="Rectangle 8"/>
          <p:cNvSpPr>
            <a:spLocks noChangeAspect="1" noChangeArrowheads="1"/>
          </p:cNvSpPr>
          <p:nvPr/>
        </p:nvSpPr>
        <p:spPr bwMode="auto">
          <a:xfrm>
            <a:off x="5534060" y="752845"/>
            <a:ext cx="519193" cy="230832"/>
          </a:xfrm>
          <a:prstGeom prst="rect">
            <a:avLst/>
          </a:prstGeom>
          <a:solidFill>
            <a:schemeClr val="bg1"/>
          </a:solidFill>
          <a:ln>
            <a:solidFill>
              <a:schemeClr val="tx1"/>
            </a:solidFill>
          </a:ln>
          <a:extLst/>
        </p:spPr>
        <p:txBody>
          <a:bodyPr wrap="square">
            <a:spAutoFit/>
          </a:bodyPr>
          <a:lstStyle/>
          <a:p>
            <a:pPr algn="ctr"/>
            <a:r>
              <a:rPr lang="en-US" sz="900" b="1" dirty="0">
                <a:solidFill>
                  <a:srgbClr val="000000"/>
                </a:solidFill>
                <a:latin typeface="Arial" panose="020B0604020202020204" pitchFamily="34" charset="0"/>
                <a:cs typeface="Arial" panose="020B0604020202020204" pitchFamily="34" charset="0"/>
              </a:rPr>
              <a:t>Fri</a:t>
            </a:r>
          </a:p>
        </p:txBody>
      </p:sp>
      <p:sp>
        <p:nvSpPr>
          <p:cNvPr id="15" name="Rectangle 8"/>
          <p:cNvSpPr>
            <a:spLocks noChangeAspect="1" noChangeArrowheads="1"/>
          </p:cNvSpPr>
          <p:nvPr/>
        </p:nvSpPr>
        <p:spPr bwMode="auto">
          <a:xfrm>
            <a:off x="8442691" y="751035"/>
            <a:ext cx="519193" cy="230832"/>
          </a:xfrm>
          <a:prstGeom prst="rect">
            <a:avLst/>
          </a:prstGeom>
          <a:solidFill>
            <a:schemeClr val="bg1"/>
          </a:solidFill>
          <a:ln>
            <a:solidFill>
              <a:schemeClr val="tx1"/>
            </a:solidFill>
          </a:ln>
          <a:extLst/>
        </p:spPr>
        <p:txBody>
          <a:bodyPr wrap="square">
            <a:spAutoFit/>
          </a:bodyPr>
          <a:lstStyle/>
          <a:p>
            <a:pPr algn="ctr"/>
            <a:r>
              <a:rPr lang="en-US" sz="900" b="1" dirty="0">
                <a:solidFill>
                  <a:srgbClr val="000000"/>
                </a:solidFill>
                <a:latin typeface="Arial" panose="020B0604020202020204" pitchFamily="34" charset="0"/>
                <a:cs typeface="Arial" panose="020B0604020202020204" pitchFamily="34" charset="0"/>
              </a:rPr>
              <a:t>Sat</a:t>
            </a:r>
          </a:p>
        </p:txBody>
      </p:sp>
      <p:sp>
        <p:nvSpPr>
          <p:cNvPr id="17" name="Rectangle 8"/>
          <p:cNvSpPr>
            <a:spLocks noChangeAspect="1" noChangeArrowheads="1"/>
          </p:cNvSpPr>
          <p:nvPr/>
        </p:nvSpPr>
        <p:spPr bwMode="auto">
          <a:xfrm>
            <a:off x="8434688" y="2634775"/>
            <a:ext cx="519193" cy="230832"/>
          </a:xfrm>
          <a:prstGeom prst="rect">
            <a:avLst/>
          </a:prstGeom>
          <a:solidFill>
            <a:schemeClr val="bg1"/>
          </a:solidFill>
          <a:ln>
            <a:solidFill>
              <a:schemeClr val="tx1"/>
            </a:solidFill>
          </a:ln>
          <a:extLst/>
        </p:spPr>
        <p:txBody>
          <a:bodyPr wrap="square">
            <a:spAutoFit/>
          </a:bodyPr>
          <a:lstStyle/>
          <a:p>
            <a:pPr algn="ctr"/>
            <a:r>
              <a:rPr lang="en-US" sz="900" b="1" dirty="0">
                <a:solidFill>
                  <a:srgbClr val="000000"/>
                </a:solidFill>
                <a:latin typeface="Arial" panose="020B0604020202020204" pitchFamily="34" charset="0"/>
                <a:cs typeface="Arial" panose="020B0604020202020204" pitchFamily="34" charset="0"/>
              </a:rPr>
              <a:t>Sun</a:t>
            </a:r>
          </a:p>
        </p:txBody>
      </p:sp>
    </p:spTree>
    <p:extLst>
      <p:ext uri="{BB962C8B-B14F-4D97-AF65-F5344CB8AC3E}">
        <p14:creationId xmlns:p14="http://schemas.microsoft.com/office/powerpoint/2010/main" val="37913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0" y="0"/>
            <a:ext cx="9144000" cy="640080"/>
          </a:xfrm>
        </p:spPr>
        <p:txBody>
          <a:bodyPr>
            <a:noAutofit/>
          </a:bodyPr>
          <a:lstStyle/>
          <a:p>
            <a:r>
              <a:rPr lang="en-US" dirty="0">
                <a:solidFill>
                  <a:prstClr val="black"/>
                </a:solidFill>
                <a:latin typeface="Times New Roman"/>
              </a:rPr>
              <a:t>Severe Weather Outlook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64" y="750392"/>
            <a:ext cx="5783293" cy="3938316"/>
          </a:xfrm>
          <a:prstGeom prst="rect">
            <a:avLst/>
          </a:prstGeom>
          <a:ln>
            <a:solidFill>
              <a:schemeClr val="tx1"/>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4604" y="746027"/>
            <a:ext cx="2747244" cy="1870822"/>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2816" y="2808437"/>
            <a:ext cx="2761120" cy="1880271"/>
          </a:xfrm>
          <a:prstGeom prst="rect">
            <a:avLst/>
          </a:prstGeom>
          <a:ln>
            <a:solidFill>
              <a:schemeClr val="tx1"/>
            </a:solidFill>
          </a:ln>
          <a:effectLst>
            <a:outerShdw blurRad="292100" dist="139700" dir="2700000" algn="tl" rotWithShape="0">
              <a:srgbClr val="333333">
                <a:alpha val="65000"/>
              </a:srgbClr>
            </a:outerShdw>
          </a:effectLst>
        </p:spPr>
      </p:pic>
      <p:sp>
        <p:nvSpPr>
          <p:cNvPr id="14" name="Rectangle 8"/>
          <p:cNvSpPr>
            <a:spLocks noChangeAspect="1" noChangeArrowheads="1"/>
          </p:cNvSpPr>
          <p:nvPr/>
        </p:nvSpPr>
        <p:spPr bwMode="auto">
          <a:xfrm>
            <a:off x="5347139" y="736636"/>
            <a:ext cx="633941" cy="230832"/>
          </a:xfrm>
          <a:prstGeom prst="rect">
            <a:avLst/>
          </a:prstGeom>
          <a:solidFill>
            <a:schemeClr val="bg1"/>
          </a:solidFill>
          <a:ln>
            <a:solidFill>
              <a:schemeClr val="tx1"/>
            </a:solidFill>
          </a:ln>
          <a:extLst/>
        </p:spPr>
        <p:txBody>
          <a:bodyPr wrap="square">
            <a:spAutoFit/>
          </a:bodyPr>
          <a:lstStyle/>
          <a:p>
            <a:pPr algn="ctr"/>
            <a:r>
              <a:rPr lang="en-US" sz="900" b="1" dirty="0">
                <a:solidFill>
                  <a:srgbClr val="000000"/>
                </a:solidFill>
                <a:latin typeface="Arial" panose="020B0604020202020204" pitchFamily="34" charset="0"/>
                <a:cs typeface="Arial" panose="020B0604020202020204" pitchFamily="34" charset="0"/>
              </a:rPr>
              <a:t>Fri</a:t>
            </a:r>
          </a:p>
        </p:txBody>
      </p:sp>
      <p:sp>
        <p:nvSpPr>
          <p:cNvPr id="13" name="Rectangle 12"/>
          <p:cNvSpPr>
            <a:spLocks noChangeArrowheads="1"/>
          </p:cNvSpPr>
          <p:nvPr/>
        </p:nvSpPr>
        <p:spPr bwMode="auto">
          <a:xfrm>
            <a:off x="8432042" y="748312"/>
            <a:ext cx="519806" cy="230832"/>
          </a:xfrm>
          <a:prstGeom prst="rect">
            <a:avLst/>
          </a:prstGeom>
          <a:solidFill>
            <a:schemeClr val="bg1"/>
          </a:solidFill>
          <a:ln>
            <a:solidFill>
              <a:schemeClr val="tx1"/>
            </a:solidFill>
          </a:ln>
          <a:extLst/>
        </p:spPr>
        <p:txBody>
          <a:bodyPr wrap="square">
            <a:spAutoFit/>
          </a:bodyPr>
          <a:lstStyle/>
          <a:p>
            <a:pPr algn="ctr"/>
            <a:r>
              <a:rPr lang="en-US" sz="900" b="1" dirty="0">
                <a:solidFill>
                  <a:srgbClr val="000000"/>
                </a:solidFill>
                <a:latin typeface="Arial" panose="020B0604020202020204" pitchFamily="34" charset="0"/>
                <a:cs typeface="Arial" panose="020B0604020202020204" pitchFamily="34" charset="0"/>
              </a:rPr>
              <a:t>Sat</a:t>
            </a:r>
          </a:p>
        </p:txBody>
      </p:sp>
      <p:sp>
        <p:nvSpPr>
          <p:cNvPr id="11" name="Rectangle 10"/>
          <p:cNvSpPr>
            <a:spLocks noChangeArrowheads="1"/>
          </p:cNvSpPr>
          <p:nvPr/>
        </p:nvSpPr>
        <p:spPr bwMode="auto">
          <a:xfrm>
            <a:off x="8428510" y="2802405"/>
            <a:ext cx="519806" cy="230832"/>
          </a:xfrm>
          <a:prstGeom prst="rect">
            <a:avLst/>
          </a:prstGeom>
          <a:solidFill>
            <a:schemeClr val="bg1"/>
          </a:solidFill>
          <a:ln>
            <a:solidFill>
              <a:schemeClr val="tx1"/>
            </a:solidFill>
          </a:ln>
          <a:extLst/>
        </p:spPr>
        <p:txBody>
          <a:bodyPr wrap="square">
            <a:spAutoFit/>
          </a:bodyPr>
          <a:lstStyle/>
          <a:p>
            <a:pPr algn="ctr" eaLnBrk="1" hangingPunct="1"/>
            <a:r>
              <a:rPr lang="en-US" sz="900" b="1" dirty="0">
                <a:solidFill>
                  <a:srgbClr val="000000"/>
                </a:solidFill>
                <a:latin typeface="Arial" panose="020B0604020202020204" pitchFamily="34" charset="0"/>
                <a:cs typeface="Arial" panose="020B0604020202020204" pitchFamily="34" charset="0"/>
              </a:rPr>
              <a:t>Sun</a:t>
            </a:r>
          </a:p>
        </p:txBody>
      </p:sp>
    </p:spTree>
    <p:extLst>
      <p:ext uri="{BB962C8B-B14F-4D97-AF65-F5344CB8AC3E}">
        <p14:creationId xmlns:p14="http://schemas.microsoft.com/office/powerpoint/2010/main" val="3534903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0" y="0"/>
            <a:ext cx="9144000" cy="640080"/>
          </a:xfrm>
        </p:spPr>
        <p:txBody>
          <a:bodyPr>
            <a:noAutofit/>
          </a:bodyPr>
          <a:lstStyle/>
          <a:p>
            <a:r>
              <a:rPr lang="en-US" dirty="0"/>
              <a:t>Precipitation / Excessive Rainfall Forecast</a:t>
            </a:r>
          </a:p>
        </p:txBody>
      </p:sp>
      <p:sp>
        <p:nvSpPr>
          <p:cNvPr id="15" name="TextBox 5"/>
          <p:cNvSpPr txBox="1">
            <a:spLocks noChangeAspect="1" noChangeArrowheads="1"/>
          </p:cNvSpPr>
          <p:nvPr/>
        </p:nvSpPr>
        <p:spPr bwMode="auto">
          <a:xfrm>
            <a:off x="8008935" y="3866282"/>
            <a:ext cx="6134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cs typeface="Arial" panose="020B0604020202020204" pitchFamily="34" charset="0"/>
              </a:defRPr>
            </a:lvl1pPr>
            <a:lvl2pPr marL="742950" indent="-285750">
              <a:defRPr sz="800" b="1">
                <a:solidFill>
                  <a:schemeClr val="tx1"/>
                </a:solidFill>
                <a:latin typeface="Arial" panose="020B0604020202020204" pitchFamily="34" charset="0"/>
                <a:cs typeface="Arial" panose="020B0604020202020204" pitchFamily="34" charset="0"/>
              </a:defRPr>
            </a:lvl2pPr>
            <a:lvl3pPr marL="1143000" indent="-228600">
              <a:defRPr sz="800" b="1">
                <a:solidFill>
                  <a:schemeClr val="tx1"/>
                </a:solidFill>
                <a:latin typeface="Arial" panose="020B0604020202020204" pitchFamily="34" charset="0"/>
                <a:cs typeface="Arial" panose="020B0604020202020204" pitchFamily="34" charset="0"/>
              </a:defRPr>
            </a:lvl3pPr>
            <a:lvl4pPr marL="1600200" indent="-228600">
              <a:defRPr sz="800" b="1">
                <a:solidFill>
                  <a:schemeClr val="tx1"/>
                </a:solidFill>
                <a:latin typeface="Arial" panose="020B0604020202020204" pitchFamily="34" charset="0"/>
                <a:cs typeface="Arial" panose="020B0604020202020204" pitchFamily="34" charset="0"/>
              </a:defRPr>
            </a:lvl4pPr>
            <a:lvl5pPr marL="2057400" indent="-228600">
              <a:defRPr sz="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9pPr>
          </a:lstStyle>
          <a:p>
            <a:pPr eaLnBrk="1" hangingPunct="1"/>
            <a:r>
              <a:rPr lang="en-US" sz="1600" b="0" dirty="0"/>
              <a:t>Sun</a:t>
            </a:r>
          </a:p>
        </p:txBody>
      </p:sp>
      <p:sp>
        <p:nvSpPr>
          <p:cNvPr id="17" name="TextBox 3"/>
          <p:cNvSpPr txBox="1">
            <a:spLocks noChangeAspect="1" noChangeArrowheads="1"/>
          </p:cNvSpPr>
          <p:nvPr/>
        </p:nvSpPr>
        <p:spPr bwMode="auto">
          <a:xfrm>
            <a:off x="7999511" y="1208820"/>
            <a:ext cx="6134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cs typeface="Arial" panose="020B0604020202020204" pitchFamily="34" charset="0"/>
              </a:defRPr>
            </a:lvl1pPr>
            <a:lvl2pPr marL="742950" indent="-285750">
              <a:defRPr sz="800" b="1">
                <a:solidFill>
                  <a:schemeClr val="tx1"/>
                </a:solidFill>
                <a:latin typeface="Arial" panose="020B0604020202020204" pitchFamily="34" charset="0"/>
                <a:cs typeface="Arial" panose="020B0604020202020204" pitchFamily="34" charset="0"/>
              </a:defRPr>
            </a:lvl2pPr>
            <a:lvl3pPr marL="1143000" indent="-228600">
              <a:defRPr sz="800" b="1">
                <a:solidFill>
                  <a:schemeClr val="tx1"/>
                </a:solidFill>
                <a:latin typeface="Arial" panose="020B0604020202020204" pitchFamily="34" charset="0"/>
                <a:cs typeface="Arial" panose="020B0604020202020204" pitchFamily="34" charset="0"/>
              </a:defRPr>
            </a:lvl3pPr>
            <a:lvl4pPr marL="1600200" indent="-228600">
              <a:defRPr sz="800" b="1">
                <a:solidFill>
                  <a:schemeClr val="tx1"/>
                </a:solidFill>
                <a:latin typeface="Arial" panose="020B0604020202020204" pitchFamily="34" charset="0"/>
                <a:cs typeface="Arial" panose="020B0604020202020204" pitchFamily="34" charset="0"/>
              </a:defRPr>
            </a:lvl4pPr>
            <a:lvl5pPr marL="2057400" indent="-228600">
              <a:defRPr sz="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9pPr>
          </a:lstStyle>
          <a:p>
            <a:r>
              <a:rPr lang="en-US" sz="1600" b="0" dirty="0"/>
              <a:t>Fri</a:t>
            </a:r>
          </a:p>
        </p:txBody>
      </p:sp>
      <p:sp>
        <p:nvSpPr>
          <p:cNvPr id="11" name="TextBox 3"/>
          <p:cNvSpPr txBox="1">
            <a:spLocks noChangeAspect="1" noChangeArrowheads="1"/>
          </p:cNvSpPr>
          <p:nvPr/>
        </p:nvSpPr>
        <p:spPr bwMode="auto">
          <a:xfrm>
            <a:off x="8008935" y="2537551"/>
            <a:ext cx="6039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cs typeface="Arial" panose="020B0604020202020204" pitchFamily="34" charset="0"/>
              </a:defRPr>
            </a:lvl1pPr>
            <a:lvl2pPr marL="742950" indent="-285750">
              <a:defRPr sz="800" b="1">
                <a:solidFill>
                  <a:schemeClr val="tx1"/>
                </a:solidFill>
                <a:latin typeface="Arial" panose="020B0604020202020204" pitchFamily="34" charset="0"/>
                <a:cs typeface="Arial" panose="020B0604020202020204" pitchFamily="34" charset="0"/>
              </a:defRPr>
            </a:lvl2pPr>
            <a:lvl3pPr marL="1143000" indent="-228600">
              <a:defRPr sz="800" b="1">
                <a:solidFill>
                  <a:schemeClr val="tx1"/>
                </a:solidFill>
                <a:latin typeface="Arial" panose="020B0604020202020204" pitchFamily="34" charset="0"/>
                <a:cs typeface="Arial" panose="020B0604020202020204" pitchFamily="34" charset="0"/>
              </a:defRPr>
            </a:lvl3pPr>
            <a:lvl4pPr marL="1600200" indent="-228600">
              <a:defRPr sz="800" b="1">
                <a:solidFill>
                  <a:schemeClr val="tx1"/>
                </a:solidFill>
                <a:latin typeface="Arial" panose="020B0604020202020204" pitchFamily="34" charset="0"/>
                <a:cs typeface="Arial" panose="020B0604020202020204" pitchFamily="34" charset="0"/>
              </a:defRPr>
            </a:lvl4pPr>
            <a:lvl5pPr marL="2057400" indent="-228600">
              <a:defRPr sz="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9pPr>
          </a:lstStyle>
          <a:p>
            <a:r>
              <a:rPr lang="en-US" sz="1600" b="0" dirty="0"/>
              <a:t>Sat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23" y="749799"/>
            <a:ext cx="5265379" cy="3945524"/>
          </a:xfrm>
          <a:prstGeom prst="rect">
            <a:avLst/>
          </a:prstGeom>
          <a:ln>
            <a:solidFill>
              <a:schemeClr val="tx1"/>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4846" y="744614"/>
            <a:ext cx="1834495" cy="1286440"/>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8285" y="2076549"/>
            <a:ext cx="1836529" cy="1287866"/>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1523" y="3416740"/>
            <a:ext cx="1823291" cy="1278583"/>
          </a:xfrm>
          <a:prstGeom prst="rect">
            <a:avLst/>
          </a:prstGeom>
          <a:ln>
            <a:solidFill>
              <a:schemeClr val="tx1"/>
            </a:solidFill>
          </a:ln>
          <a:effectLst>
            <a:outerShdw blurRad="292100" dist="139700" dir="2700000" algn="tl" rotWithShape="0">
              <a:srgbClr val="333333">
                <a:alpha val="65000"/>
              </a:srgbClr>
            </a:outerShdw>
          </a:effectLst>
        </p:spPr>
      </p:pic>
      <p:sp>
        <p:nvSpPr>
          <p:cNvPr id="18" name="Rectangle 8"/>
          <p:cNvSpPr>
            <a:spLocks noChangeAspect="1" noChangeArrowheads="1"/>
          </p:cNvSpPr>
          <p:nvPr/>
        </p:nvSpPr>
        <p:spPr bwMode="auto">
          <a:xfrm>
            <a:off x="4688323" y="744614"/>
            <a:ext cx="764479" cy="230832"/>
          </a:xfrm>
          <a:prstGeom prst="rect">
            <a:avLst/>
          </a:prstGeom>
          <a:solidFill>
            <a:schemeClr val="bg1"/>
          </a:solidFill>
          <a:ln>
            <a:solidFill>
              <a:schemeClr val="tx1"/>
            </a:solidFill>
          </a:ln>
          <a:extLst/>
        </p:spPr>
        <p:txBody>
          <a:bodyPr wrap="square">
            <a:spAutoFit/>
          </a:bodyPr>
          <a:lstStyle/>
          <a:p>
            <a:pPr algn="ctr" eaLnBrk="1" hangingPunct="1"/>
            <a:r>
              <a:rPr lang="en-US" sz="900" b="1" dirty="0">
                <a:solidFill>
                  <a:srgbClr val="000000"/>
                </a:solidFill>
                <a:latin typeface="Arial" panose="020B0604020202020204" pitchFamily="34" charset="0"/>
                <a:cs typeface="Arial" panose="020B0604020202020204" pitchFamily="34" charset="0"/>
              </a:rPr>
              <a:t>Fri - Sun</a:t>
            </a:r>
          </a:p>
        </p:txBody>
      </p:sp>
    </p:spTree>
    <p:extLst>
      <p:ext uri="{BB962C8B-B14F-4D97-AF65-F5344CB8AC3E}">
        <p14:creationId xmlns:p14="http://schemas.microsoft.com/office/powerpoint/2010/main" val="50729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0080"/>
          </a:xfrm>
        </p:spPr>
        <p:txBody>
          <a:bodyPr>
            <a:noAutofit/>
          </a:bodyPr>
          <a:lstStyle/>
          <a:p>
            <a:r>
              <a:rPr lang="en-US" dirty="0"/>
              <a:t>Fire Weather Outlook</a:t>
            </a:r>
          </a:p>
        </p:txBody>
      </p:sp>
      <p:sp>
        <p:nvSpPr>
          <p:cNvPr id="3" name="Rectangle 8"/>
          <p:cNvSpPr>
            <a:spLocks noChangeAspect="1" noChangeArrowheads="1"/>
          </p:cNvSpPr>
          <p:nvPr/>
        </p:nvSpPr>
        <p:spPr bwMode="auto">
          <a:xfrm>
            <a:off x="193724" y="3685725"/>
            <a:ext cx="4171422" cy="338554"/>
          </a:xfrm>
          <a:prstGeom prst="rect">
            <a:avLst/>
          </a:prstGeom>
          <a:noFill/>
          <a:ln>
            <a:noFill/>
          </a:ln>
          <a:extLst/>
        </p:spPr>
        <p:txBody>
          <a:bodyPr wrap="square">
            <a:spAutoFit/>
          </a:bodyPr>
          <a:lstStyle/>
          <a:p>
            <a:pPr algn="ctr"/>
            <a:r>
              <a:rPr lang="en-US" sz="1600" b="1" i="1" dirty="0">
                <a:solidFill>
                  <a:srgbClr val="000000"/>
                </a:solidFill>
                <a:latin typeface="Arial" panose="020B0604020202020204" pitchFamily="34" charset="0"/>
                <a:cs typeface="Arial" panose="020B0604020202020204" pitchFamily="34" charset="0"/>
              </a:rPr>
              <a:t>Thursday</a:t>
            </a:r>
          </a:p>
        </p:txBody>
      </p:sp>
      <p:sp>
        <p:nvSpPr>
          <p:cNvPr id="4" name="Rectangle 8"/>
          <p:cNvSpPr>
            <a:spLocks noChangeAspect="1" noChangeArrowheads="1"/>
          </p:cNvSpPr>
          <p:nvPr/>
        </p:nvSpPr>
        <p:spPr bwMode="auto">
          <a:xfrm>
            <a:off x="4787882" y="3685251"/>
            <a:ext cx="4178808" cy="345585"/>
          </a:xfrm>
          <a:prstGeom prst="rect">
            <a:avLst/>
          </a:prstGeom>
          <a:noFill/>
          <a:ln>
            <a:noFill/>
          </a:ln>
          <a:extLst/>
        </p:spPr>
        <p:txBody>
          <a:bodyPr wrap="square">
            <a:spAutoFit/>
          </a:bodyPr>
          <a:lstStyle/>
          <a:p>
            <a:pPr algn="ctr" eaLnBrk="1" hangingPunct="1"/>
            <a:r>
              <a:rPr lang="en-US" sz="1600" b="1" i="1" dirty="0">
                <a:solidFill>
                  <a:srgbClr val="000000"/>
                </a:solidFill>
                <a:latin typeface="Arial" panose="020B0604020202020204" pitchFamily="34" charset="0"/>
                <a:cs typeface="Arial" panose="020B0604020202020204" pitchFamily="34" charset="0"/>
              </a:rPr>
              <a:t>Friday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27" y="753187"/>
            <a:ext cx="4176005" cy="2843783"/>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5679" y="758293"/>
            <a:ext cx="4161011" cy="283357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7717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0080"/>
          </a:xfrm>
        </p:spPr>
        <p:txBody>
          <a:bodyPr>
            <a:noAutofit/>
          </a:bodyPr>
          <a:lstStyle/>
          <a:p>
            <a:r>
              <a:rPr lang="en-US" dirty="0"/>
              <a:t>Hazards Outlook – Oct 14-18 </a:t>
            </a:r>
          </a:p>
        </p:txBody>
      </p:sp>
      <p:pic>
        <p:nvPicPr>
          <p:cNvPr id="3" name="Picture 2"/>
          <p:cNvPicPr>
            <a:picLocks noChangeAspect="1"/>
          </p:cNvPicPr>
          <p:nvPr/>
        </p:nvPicPr>
        <p:blipFill>
          <a:blip r:embed="rId3"/>
          <a:stretch>
            <a:fillRect/>
          </a:stretch>
        </p:blipFill>
        <p:spPr>
          <a:xfrm>
            <a:off x="1562257" y="748117"/>
            <a:ext cx="6019486" cy="393192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908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0080"/>
          </a:xfrm>
        </p:spPr>
        <p:txBody>
          <a:bodyPr>
            <a:noAutofit/>
          </a:bodyPr>
          <a:lstStyle/>
          <a:p>
            <a:r>
              <a:rPr lang="en-US" dirty="0"/>
              <a:t>Long Range Outlooks – Oct 13-17</a:t>
            </a:r>
          </a:p>
        </p:txBody>
      </p:sp>
      <p:sp>
        <p:nvSpPr>
          <p:cNvPr id="3" name="Rectangle 7"/>
          <p:cNvSpPr>
            <a:spLocks noChangeAspect="1" noChangeArrowheads="1"/>
          </p:cNvSpPr>
          <p:nvPr/>
        </p:nvSpPr>
        <p:spPr bwMode="auto">
          <a:xfrm>
            <a:off x="499566" y="4557220"/>
            <a:ext cx="3671914" cy="338554"/>
          </a:xfrm>
          <a:prstGeom prst="rect">
            <a:avLst/>
          </a:prstGeom>
          <a:noFill/>
          <a:ln>
            <a:noFill/>
          </a:ln>
          <a:extLst/>
        </p:spPr>
        <p:txBody>
          <a:bodyPr wrap="square">
            <a:spAutoFit/>
          </a:bodyPr>
          <a:lstStyle/>
          <a:p>
            <a:pPr algn="ctr" eaLnBrk="1" hangingPunct="1"/>
            <a:r>
              <a:rPr lang="en-US" sz="1600" b="1" i="1" dirty="0">
                <a:solidFill>
                  <a:srgbClr val="000000"/>
                </a:solidFill>
              </a:rPr>
              <a:t>6 - 10 Day Temperature Probability</a:t>
            </a:r>
            <a:endParaRPr lang="en-US" sz="1600" b="1" dirty="0">
              <a:solidFill>
                <a:srgbClr val="000000"/>
              </a:solidFill>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61" y="748863"/>
            <a:ext cx="3492259" cy="3691401"/>
          </a:xfrm>
          <a:prstGeom prst="rect">
            <a:avLst/>
          </a:prstGeom>
          <a:ln>
            <a:solidFill>
              <a:schemeClr val="tx1"/>
            </a:solidFill>
          </a:ln>
          <a:effectLst>
            <a:outerShdw blurRad="292100" dist="139700" dir="2700000" algn="tl" rotWithShape="0">
              <a:srgbClr val="333333">
                <a:alpha val="65000"/>
              </a:srgbClr>
            </a:outerShdw>
          </a:effectLst>
        </p:spPr>
      </p:pic>
      <p:sp>
        <p:nvSpPr>
          <p:cNvPr id="6" name="Rectangle 8"/>
          <p:cNvSpPr>
            <a:spLocks noChangeAspect="1" noChangeArrowheads="1"/>
          </p:cNvSpPr>
          <p:nvPr/>
        </p:nvSpPr>
        <p:spPr bwMode="auto">
          <a:xfrm>
            <a:off x="4990214" y="4557220"/>
            <a:ext cx="3629246" cy="338554"/>
          </a:xfrm>
          <a:prstGeom prst="rect">
            <a:avLst/>
          </a:prstGeom>
          <a:noFill/>
          <a:ln>
            <a:noFill/>
          </a:ln>
          <a:extLst/>
        </p:spPr>
        <p:txBody>
          <a:bodyPr wrap="square">
            <a:spAutoFit/>
          </a:bodyPr>
          <a:lstStyle/>
          <a:p>
            <a:pPr algn="ctr"/>
            <a:r>
              <a:rPr lang="en-US" sz="1600" b="1" i="1" dirty="0">
                <a:solidFill>
                  <a:srgbClr val="000000"/>
                </a:solidFill>
              </a:rPr>
              <a:t>6 - 10 Day Precipitation Probability  </a:t>
            </a:r>
            <a:endParaRPr lang="en-US" sz="1600" b="1" dirty="0">
              <a:solidFill>
                <a:srgbClr val="000000"/>
              </a:solidFill>
              <a:cs typeface="Times New Roman" panose="020206030504050203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350" y="751614"/>
            <a:ext cx="3494253" cy="368864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790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045423" y="1854428"/>
            <a:ext cx="1659429" cy="215444"/>
          </a:xfrm>
          <a:prstGeom prst="rect">
            <a:avLst/>
          </a:prstGeom>
        </p:spPr>
        <p:txBody>
          <a:bodyPr wrap="none">
            <a:spAutoFit/>
          </a:bodyPr>
          <a:lstStyle/>
          <a:p>
            <a:r>
              <a:rPr lang="en-US" dirty="0"/>
              <a:t>http://droughtmonitor.unl.edu/</a:t>
            </a:r>
          </a:p>
        </p:txBody>
      </p:sp>
      <p:sp>
        <p:nvSpPr>
          <p:cNvPr id="4" name="Title 1"/>
          <p:cNvSpPr txBox="1">
            <a:spLocks/>
          </p:cNvSpPr>
          <p:nvPr/>
        </p:nvSpPr>
        <p:spPr bwMode="auto">
          <a:xfrm>
            <a:off x="0" y="0"/>
            <a:ext cx="9144000" cy="639762"/>
          </a:xfrm>
          <a:prstGeom prst="rect">
            <a:avLst/>
          </a:prstGeom>
          <a:noFill/>
          <a:ln>
            <a:miter lim="800000"/>
            <a:headEnd/>
            <a:tailEnd/>
          </a:ln>
        </p:spPr>
        <p:txBody>
          <a:bodyPr lIns="91431" tIns="45716" rIns="91431" bIns="45716" anchor="ctr"/>
          <a:lstStyle/>
          <a:p>
            <a:pPr>
              <a:defRPr/>
            </a:pPr>
            <a:r>
              <a:rPr lang="en-US" sz="3200" b="0" kern="0" dirty="0">
                <a:solidFill>
                  <a:srgbClr val="000000"/>
                </a:solidFill>
                <a:latin typeface="Times New Roman"/>
                <a:cs typeface="Arial" charset="0"/>
              </a:rPr>
              <a:t>U.S. Monthly Drought Outlook </a:t>
            </a:r>
          </a:p>
        </p:txBody>
      </p:sp>
      <p:pic>
        <p:nvPicPr>
          <p:cNvPr id="3" name="Picture 2"/>
          <p:cNvPicPr>
            <a:picLocks noChangeAspect="1"/>
          </p:cNvPicPr>
          <p:nvPr/>
        </p:nvPicPr>
        <p:blipFill>
          <a:blip r:embed="rId3"/>
          <a:stretch>
            <a:fillRect/>
          </a:stretch>
        </p:blipFill>
        <p:spPr>
          <a:xfrm>
            <a:off x="183884" y="750135"/>
            <a:ext cx="4283900" cy="320040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5559" y="750135"/>
            <a:ext cx="4179867" cy="3200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453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0080"/>
          </a:xfrm>
        </p:spPr>
        <p:txBody>
          <a:bodyPr/>
          <a:lstStyle/>
          <a:p>
            <a:r>
              <a:rPr lang="en-US" dirty="0"/>
              <a:t>Space Weather</a:t>
            </a:r>
          </a:p>
        </p:txBody>
      </p:sp>
      <p:graphicFrame>
        <p:nvGraphicFramePr>
          <p:cNvPr id="6" name="Table 5"/>
          <p:cNvGraphicFramePr>
            <a:graphicFrameLocks noGrp="1"/>
          </p:cNvGraphicFramePr>
          <p:nvPr>
            <p:extLst>
              <p:ext uri="{D42A27DB-BD31-4B8C-83A1-F6EECF244321}">
                <p14:modId xmlns:p14="http://schemas.microsoft.com/office/powerpoint/2010/main" val="2562886521"/>
              </p:ext>
            </p:extLst>
          </p:nvPr>
        </p:nvGraphicFramePr>
        <p:xfrm>
          <a:off x="1282657" y="749425"/>
          <a:ext cx="6574612" cy="1373291"/>
        </p:xfrm>
        <a:graphic>
          <a:graphicData uri="http://schemas.openxmlformats.org/drawingml/2006/table">
            <a:tbl>
              <a:tblPr firstRow="1" bandRow="1">
                <a:effectLst/>
                <a:tableStyleId>{5C22544A-7EE6-4342-B048-85BDC9FD1C3A}</a:tableStyleId>
              </a:tblPr>
              <a:tblGrid>
                <a:gridCol w="1336304">
                  <a:extLst>
                    <a:ext uri="{9D8B030D-6E8A-4147-A177-3AD203B41FA5}">
                      <a16:colId xmlns="" xmlns:a16="http://schemas.microsoft.com/office/drawing/2014/main" val="20000"/>
                    </a:ext>
                  </a:extLst>
                </a:gridCol>
                <a:gridCol w="1309577">
                  <a:extLst>
                    <a:ext uri="{9D8B030D-6E8A-4147-A177-3AD203B41FA5}">
                      <a16:colId xmlns="" xmlns:a16="http://schemas.microsoft.com/office/drawing/2014/main" val="20001"/>
                    </a:ext>
                  </a:extLst>
                </a:gridCol>
                <a:gridCol w="1309577">
                  <a:extLst>
                    <a:ext uri="{9D8B030D-6E8A-4147-A177-3AD203B41FA5}">
                      <a16:colId xmlns="" xmlns:a16="http://schemas.microsoft.com/office/drawing/2014/main" val="20002"/>
                    </a:ext>
                  </a:extLst>
                </a:gridCol>
                <a:gridCol w="1309577">
                  <a:extLst>
                    <a:ext uri="{9D8B030D-6E8A-4147-A177-3AD203B41FA5}">
                      <a16:colId xmlns="" xmlns:a16="http://schemas.microsoft.com/office/drawing/2014/main" val="20003"/>
                    </a:ext>
                  </a:extLst>
                </a:gridCol>
                <a:gridCol w="1309577">
                  <a:extLst>
                    <a:ext uri="{9D8B030D-6E8A-4147-A177-3AD203B41FA5}">
                      <a16:colId xmlns="" xmlns:a16="http://schemas.microsoft.com/office/drawing/2014/main" val="20004"/>
                    </a:ext>
                  </a:extLst>
                </a:gridCol>
              </a:tblGrid>
              <a:tr h="4358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n-lt"/>
                        <a:ea typeface="+mn-ea"/>
                        <a:cs typeface="+mn-cs"/>
                      </a:endParaRPr>
                    </a:p>
                  </a:txBody>
                  <a:tcPr marL="91430" marR="91430" marT="34276" marB="34276"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a:txBody>
                    <a:bodyPr/>
                    <a:lstStyle/>
                    <a:p>
                      <a:pPr algn="ctr"/>
                      <a:r>
                        <a:rPr lang="en-US" sz="1200" b="1" baseline="0" dirty="0">
                          <a:solidFill>
                            <a:schemeClr val="bg1"/>
                          </a:solidFill>
                        </a:rPr>
                        <a:t>Space Weather Activity</a:t>
                      </a:r>
                    </a:p>
                  </a:txBody>
                  <a:tcPr marL="91430" marR="91430" marT="34276" marB="34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p>
                      <a:pPr algn="ctr"/>
                      <a:r>
                        <a:rPr lang="en-US" sz="1200" b="1" dirty="0">
                          <a:solidFill>
                            <a:schemeClr val="bg1"/>
                          </a:solidFill>
                        </a:rPr>
                        <a:t>Geomagnetic Storms</a:t>
                      </a:r>
                    </a:p>
                  </a:txBody>
                  <a:tcPr marL="91430" marR="91430" marT="34276" marB="34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p>
                      <a:pPr algn="ctr"/>
                      <a:r>
                        <a:rPr lang="en-US" sz="1200" b="1" dirty="0">
                          <a:solidFill>
                            <a:schemeClr val="bg1"/>
                          </a:solidFill>
                        </a:rPr>
                        <a:t>Solar</a:t>
                      </a:r>
                    </a:p>
                    <a:p>
                      <a:pPr algn="ctr"/>
                      <a:r>
                        <a:rPr lang="en-US" sz="1200" b="1" baseline="0" dirty="0">
                          <a:solidFill>
                            <a:schemeClr val="bg1"/>
                          </a:solidFill>
                        </a:rPr>
                        <a:t>Radiation</a:t>
                      </a:r>
                      <a:endParaRPr lang="en-US" sz="1200" b="1" dirty="0">
                        <a:solidFill>
                          <a:schemeClr val="bg1"/>
                        </a:solidFill>
                      </a:endParaRPr>
                    </a:p>
                  </a:txBody>
                  <a:tcPr marL="91430" marR="91430" marT="34276" marB="34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p>
                      <a:pPr algn="ctr"/>
                      <a:r>
                        <a:rPr lang="en-US" sz="1200" b="1" dirty="0"/>
                        <a:t>Radio</a:t>
                      </a:r>
                    </a:p>
                    <a:p>
                      <a:pPr algn="ctr"/>
                      <a:r>
                        <a:rPr lang="en-US" sz="1200" b="1" dirty="0"/>
                        <a:t>Blackouts</a:t>
                      </a:r>
                    </a:p>
                  </a:txBody>
                  <a:tcPr marL="91430" marR="91430" marT="34276" marB="34276"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extLst>
                  <a:ext uri="{0D108BD9-81ED-4DB2-BD59-A6C34878D82A}">
                    <a16:rowId xmlns="" xmlns:a16="http://schemas.microsoft.com/office/drawing/2014/main" val="10000"/>
                  </a:ext>
                </a:extLst>
              </a:tr>
              <a:tr h="347834">
                <a:tc>
                  <a:txBody>
                    <a:bodyPr/>
                    <a:lstStyle/>
                    <a:p>
                      <a:pPr marL="11430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a:solidFill>
                            <a:schemeClr val="tx1"/>
                          </a:solidFill>
                          <a:effectLst/>
                          <a:latin typeface="+mn-lt"/>
                          <a:ea typeface="+mn-ea"/>
                          <a:cs typeface="Arial" panose="020B0604020202020204" pitchFamily="34" charset="0"/>
                        </a:rPr>
                        <a:t>Past 24</a:t>
                      </a:r>
                      <a:r>
                        <a:rPr lang="en-US" sz="1200" b="0" kern="1200" baseline="0" dirty="0">
                          <a:solidFill>
                            <a:schemeClr val="tx1"/>
                          </a:solidFill>
                          <a:effectLst/>
                          <a:latin typeface="+mn-lt"/>
                          <a:ea typeface="+mn-ea"/>
                          <a:cs typeface="Arial" panose="020B0604020202020204" pitchFamily="34" charset="0"/>
                        </a:rPr>
                        <a:t> </a:t>
                      </a:r>
                      <a:r>
                        <a:rPr lang="en-US" sz="1200" b="0" kern="1200" dirty="0">
                          <a:solidFill>
                            <a:schemeClr val="tx1"/>
                          </a:solidFill>
                          <a:effectLst/>
                          <a:latin typeface="+mn-lt"/>
                          <a:ea typeface="+mn-ea"/>
                          <a:cs typeface="Arial" panose="020B0604020202020204" pitchFamily="34" charset="0"/>
                        </a:rPr>
                        <a:t>Hours</a:t>
                      </a:r>
                    </a:p>
                  </a:txBody>
                  <a:tcPr marL="91430" marR="91430" marT="34276" marB="34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None</a:t>
                      </a:r>
                    </a:p>
                  </a:txBody>
                  <a:tcPr marL="91430" marR="91430" marT="34276" marB="34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None</a:t>
                      </a:r>
                    </a:p>
                  </a:txBody>
                  <a:tcPr marL="91430" marR="91430" marT="34276" marB="34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None</a:t>
                      </a:r>
                    </a:p>
                  </a:txBody>
                  <a:tcPr marL="91430" marR="91430" marT="34276" marB="34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None</a:t>
                      </a:r>
                    </a:p>
                  </a:txBody>
                  <a:tcPr marL="91430" marR="91430" marT="34276" marB="34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47834">
                <a:tc>
                  <a:txBody>
                    <a:bodyPr/>
                    <a:lstStyle/>
                    <a:p>
                      <a:pPr marL="11430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dirty="0">
                          <a:solidFill>
                            <a:schemeClr val="tx1"/>
                          </a:solidFill>
                          <a:effectLst/>
                          <a:latin typeface="+mn-lt"/>
                          <a:cs typeface="Arial" panose="020B0604020202020204" pitchFamily="34" charset="0"/>
                        </a:rPr>
                        <a:t>Next</a:t>
                      </a:r>
                      <a:r>
                        <a:rPr lang="en-US" sz="1200" b="0" baseline="0" dirty="0">
                          <a:solidFill>
                            <a:schemeClr val="tx1"/>
                          </a:solidFill>
                          <a:effectLst/>
                          <a:latin typeface="+mn-lt"/>
                          <a:cs typeface="Arial" panose="020B0604020202020204" pitchFamily="34" charset="0"/>
                        </a:rPr>
                        <a:t> 24 Hours</a:t>
                      </a:r>
                      <a:endParaRPr lang="en-US" sz="1200" b="0" dirty="0">
                        <a:solidFill>
                          <a:schemeClr val="tx1"/>
                        </a:solidFill>
                        <a:effectLst/>
                        <a:latin typeface="+mn-lt"/>
                        <a:cs typeface="Arial" panose="020B0604020202020204" pitchFamily="34" charset="0"/>
                      </a:endParaRPr>
                    </a:p>
                  </a:txBody>
                  <a:tcPr marL="91430" marR="91430" marT="34276" marB="34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None</a:t>
                      </a:r>
                    </a:p>
                  </a:txBody>
                  <a:tcPr marL="91430" marR="91430" marT="34276" marB="34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None</a:t>
                      </a:r>
                    </a:p>
                  </a:txBody>
                  <a:tcPr marL="91430" marR="91430" marT="34276" marB="34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None</a:t>
                      </a:r>
                    </a:p>
                  </a:txBody>
                  <a:tcPr marL="91430" marR="91430" marT="34276" marB="34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None</a:t>
                      </a:r>
                    </a:p>
                  </a:txBody>
                  <a:tcPr marL="91430" marR="91430" marT="34276" marB="34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41764">
                <a:tc gridSpan="5">
                  <a:txBody>
                    <a:bodyPr/>
                    <a:lstStyle/>
                    <a:p>
                      <a:pPr marL="11430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800" i="0" u="none" kern="1200" dirty="0">
                          <a:solidFill>
                            <a:schemeClr val="tx1"/>
                          </a:solidFill>
                          <a:effectLst/>
                          <a:latin typeface="+mn-lt"/>
                          <a:ea typeface="+mn-ea"/>
                          <a:cs typeface="Arial" panose="020B0604020202020204" pitchFamily="34" charset="0"/>
                        </a:rPr>
                        <a:t>For further</a:t>
                      </a:r>
                      <a:r>
                        <a:rPr lang="en-US" sz="800" i="0" u="none" kern="1200" baseline="0" dirty="0">
                          <a:solidFill>
                            <a:schemeClr val="tx1"/>
                          </a:solidFill>
                          <a:effectLst/>
                          <a:latin typeface="+mn-lt"/>
                          <a:ea typeface="+mn-ea"/>
                          <a:cs typeface="Arial" panose="020B0604020202020204" pitchFamily="34" charset="0"/>
                        </a:rPr>
                        <a:t> information on NOAA Space Weather Scales r</a:t>
                      </a:r>
                      <a:r>
                        <a:rPr lang="en-US" sz="800" i="0" u="none" kern="1200" dirty="0">
                          <a:solidFill>
                            <a:schemeClr val="tx1"/>
                          </a:solidFill>
                          <a:effectLst/>
                          <a:latin typeface="+mn-lt"/>
                          <a:ea typeface="+mn-ea"/>
                          <a:cs typeface="Arial" panose="020B0604020202020204" pitchFamily="34" charset="0"/>
                        </a:rPr>
                        <a:t>efer to: </a:t>
                      </a:r>
                      <a:r>
                        <a:rPr lang="en-US" sz="800" i="1" u="sng" kern="1200" dirty="0">
                          <a:solidFill>
                            <a:srgbClr val="0000FF"/>
                          </a:solidFill>
                          <a:effectLst/>
                          <a:latin typeface="+mn-lt"/>
                          <a:ea typeface="+mn-ea"/>
                          <a:cs typeface="Arial" panose="020B0604020202020204" pitchFamily="34" charset="0"/>
                        </a:rPr>
                        <a:t>http://www.swpc.noaa.gov/noaa-scales-explanation</a:t>
                      </a:r>
                      <a:endParaRPr lang="en-US" sz="800" b="0" i="1" u="sng" dirty="0">
                        <a:solidFill>
                          <a:srgbClr val="0000FF"/>
                        </a:solidFill>
                        <a:effectLst/>
                        <a:latin typeface="+mn-lt"/>
                        <a:cs typeface="Arial" panose="020B0604020202020204" pitchFamily="34" charset="0"/>
                      </a:endParaRPr>
                    </a:p>
                  </a:txBody>
                  <a:tcPr marL="91430" marR="91430" marT="34276" marB="34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91430" marR="91430" marT="34276" marB="34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txBody>
                  <a:tcPr marL="91430" marR="91430" marT="34276" marB="34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txBody>
                  <a:tcPr marL="91430" marR="91430" marT="34276" marB="34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txBody>
                  <a:tcPr marL="91430" marR="91430" marT="34276" marB="34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bl>
          </a:graphicData>
        </a:graphic>
      </p:graphicFrame>
      <p:sp>
        <p:nvSpPr>
          <p:cNvPr id="7" name="TextBox 6"/>
          <p:cNvSpPr txBox="1">
            <a:spLocks noChangeAspect="1"/>
          </p:cNvSpPr>
          <p:nvPr/>
        </p:nvSpPr>
        <p:spPr>
          <a:xfrm>
            <a:off x="1295867" y="2309471"/>
            <a:ext cx="3702479" cy="276991"/>
          </a:xfrm>
          <a:prstGeom prst="rect">
            <a:avLst/>
          </a:prstGeom>
          <a:solidFill>
            <a:schemeClr val="bg1">
              <a:lumMod val="75000"/>
            </a:schemeClr>
          </a:solidFill>
          <a:ln w="12700">
            <a:solidFill>
              <a:schemeClr val="tx1"/>
            </a:solidFill>
          </a:ln>
          <a:effectLst/>
        </p:spPr>
        <p:txBody>
          <a:bodyPr wrap="square" lIns="91431" tIns="45716" rIns="91431" bIns="45716">
            <a:spAutoFit/>
          </a:bodyPr>
          <a:lstStyle/>
          <a:p>
            <a:pPr algn="ctr" eaLnBrk="1" hangingPunct="1">
              <a:defRPr/>
            </a:pPr>
            <a:r>
              <a:rPr lang="en-US" sz="1200" b="1" dirty="0">
                <a:solidFill>
                  <a:srgbClr val="000000"/>
                </a:solidFill>
                <a:latin typeface="Arial" charset="0"/>
                <a:cs typeface="Arial" charset="0"/>
              </a:rPr>
              <a:t>HF Communication Impact</a:t>
            </a:r>
          </a:p>
        </p:txBody>
      </p:sp>
      <p:sp>
        <p:nvSpPr>
          <p:cNvPr id="9" name="TextBox 8"/>
          <p:cNvSpPr txBox="1">
            <a:spLocks noChangeAspect="1"/>
          </p:cNvSpPr>
          <p:nvPr/>
        </p:nvSpPr>
        <p:spPr>
          <a:xfrm>
            <a:off x="5762939" y="2310741"/>
            <a:ext cx="2099987" cy="274320"/>
          </a:xfrm>
          <a:prstGeom prst="rect">
            <a:avLst/>
          </a:prstGeom>
          <a:solidFill>
            <a:schemeClr val="bg1">
              <a:lumMod val="75000"/>
              <a:alpha val="78000"/>
            </a:schemeClr>
          </a:solidFill>
          <a:ln w="12700">
            <a:solidFill>
              <a:schemeClr val="tx1"/>
            </a:solidFill>
          </a:ln>
          <a:effectLst/>
        </p:spPr>
        <p:txBody>
          <a:bodyPr wrap="square" lIns="91431" tIns="45716" rIns="91431" bIns="45716">
            <a:spAutoFit/>
          </a:bodyPr>
          <a:lstStyle>
            <a:defPPr>
              <a:defRPr lang="en-US"/>
            </a:defPPr>
            <a:lvl1pPr algn="ctr">
              <a:defRPr sz="1200" b="0"/>
            </a:lvl1pPr>
          </a:lstStyle>
          <a:p>
            <a:pPr eaLnBrk="1" hangingPunct="1">
              <a:defRPr/>
            </a:pPr>
            <a:r>
              <a:rPr lang="en-US" b="1" dirty="0">
                <a:solidFill>
                  <a:srgbClr val="000000"/>
                </a:solidFill>
                <a:latin typeface="Arial" charset="0"/>
                <a:cs typeface="Arial" charset="0"/>
              </a:rPr>
              <a:t>Sunspot Activity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495" y="2585061"/>
            <a:ext cx="2076254" cy="2076254"/>
          </a:xfrm>
          <a:prstGeom prst="rect">
            <a:avLst/>
          </a:prstGeom>
          <a:ln>
            <a:solidFill>
              <a:schemeClr val="tx1"/>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867" y="2592230"/>
            <a:ext cx="3702479" cy="2069032"/>
          </a:xfrm>
          <a:prstGeom prst="rect">
            <a:avLst/>
          </a:prstGeom>
          <a:ln>
            <a:solidFill>
              <a:schemeClr val="tx1"/>
            </a:solidFill>
          </a:ln>
        </p:spPr>
      </p:pic>
    </p:spTree>
    <p:extLst>
      <p:ext uri="{BB962C8B-B14F-4D97-AF65-F5344CB8AC3E}">
        <p14:creationId xmlns:p14="http://schemas.microsoft.com/office/powerpoint/2010/main" val="2309864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0" y="-1588"/>
            <a:ext cx="9144000" cy="639763"/>
          </a:xfrm>
          <a:prstGeom prst="rect">
            <a:avLst/>
          </a:prstGeom>
          <a:noFill/>
          <a:ln w="9525">
            <a:noFill/>
            <a:miter lim="800000"/>
            <a:headEnd/>
            <a:tailEnd/>
          </a:ln>
        </p:spPr>
        <p:txBody>
          <a:bodyPr rIns="0" anchor="ctr">
            <a:spAutoFit/>
          </a:bodyPr>
          <a:lstStyle/>
          <a:p>
            <a:pPr eaLnBrk="1" hangingPunct="1">
              <a:defRPr/>
            </a:pPr>
            <a:r>
              <a:rPr lang="en-US" sz="3200" b="0" dirty="0">
                <a:latin typeface="+mj-lt"/>
                <a:cs typeface="Arial" charset="0"/>
              </a:rPr>
              <a:t>FMAG Requests and Declarations</a:t>
            </a:r>
            <a:endParaRPr lang="en-US" sz="3200" b="0" kern="0" dirty="0">
              <a:solidFill>
                <a:srgbClr val="000000"/>
              </a:solidFill>
              <a:latin typeface="+mj-lt"/>
            </a:endParaRPr>
          </a:p>
        </p:txBody>
      </p:sp>
      <p:sp>
        <p:nvSpPr>
          <p:cNvPr id="6147" name="AutoShape 2" descr="map showing the outline (in red) of the fire overlaid on topographic map">
            <a:hlinkClick r:id="rId3"/>
          </p:cNvPr>
          <p:cNvSpPr>
            <a:spLocks noChangeAspect="1" noChangeArrowheads="1"/>
          </p:cNvSpPr>
          <p:nvPr/>
        </p:nvSpPr>
        <p:spPr bwMode="auto">
          <a:xfrm>
            <a:off x="155575" y="-1952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cs typeface="Arial" panose="020B0604020202020204" pitchFamily="34" charset="0"/>
              </a:defRPr>
            </a:lvl1pPr>
            <a:lvl2pPr marL="742950" indent="-285750">
              <a:defRPr sz="800" b="1">
                <a:solidFill>
                  <a:schemeClr val="tx1"/>
                </a:solidFill>
                <a:latin typeface="Arial" panose="020B0604020202020204" pitchFamily="34" charset="0"/>
                <a:cs typeface="Arial" panose="020B0604020202020204" pitchFamily="34" charset="0"/>
              </a:defRPr>
            </a:lvl2pPr>
            <a:lvl3pPr marL="1143000" indent="-228600">
              <a:defRPr sz="800" b="1">
                <a:solidFill>
                  <a:schemeClr val="tx1"/>
                </a:solidFill>
                <a:latin typeface="Arial" panose="020B0604020202020204" pitchFamily="34" charset="0"/>
                <a:cs typeface="Arial" panose="020B0604020202020204" pitchFamily="34" charset="0"/>
              </a:defRPr>
            </a:lvl3pPr>
            <a:lvl4pPr marL="1600200" indent="-228600">
              <a:defRPr sz="800" b="1">
                <a:solidFill>
                  <a:schemeClr val="tx1"/>
                </a:solidFill>
                <a:latin typeface="Arial" panose="020B0604020202020204" pitchFamily="34" charset="0"/>
                <a:cs typeface="Arial" panose="020B0604020202020204" pitchFamily="34" charset="0"/>
              </a:defRPr>
            </a:lvl4pPr>
            <a:lvl5pPr marL="2057400" indent="-228600">
              <a:defRPr sz="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6148" name="AutoShape 4" descr="map showing the outline (in red) of the fire overlaid on topographic map">
            <a:hlinkClick r:id="rId3"/>
          </p:cNvPr>
          <p:cNvSpPr>
            <a:spLocks noChangeAspect="1" noChangeArrowheads="1"/>
          </p:cNvSpPr>
          <p:nvPr/>
        </p:nvSpPr>
        <p:spPr bwMode="auto">
          <a:xfrm>
            <a:off x="557212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cs typeface="Arial" panose="020B0604020202020204" pitchFamily="34" charset="0"/>
              </a:defRPr>
            </a:lvl1pPr>
            <a:lvl2pPr marL="742950" indent="-285750">
              <a:defRPr sz="800" b="1">
                <a:solidFill>
                  <a:schemeClr val="tx1"/>
                </a:solidFill>
                <a:latin typeface="Arial" panose="020B0604020202020204" pitchFamily="34" charset="0"/>
                <a:cs typeface="Arial" panose="020B0604020202020204" pitchFamily="34" charset="0"/>
              </a:defRPr>
            </a:lvl2pPr>
            <a:lvl3pPr marL="1143000" indent="-228600">
              <a:defRPr sz="800" b="1">
                <a:solidFill>
                  <a:schemeClr val="tx1"/>
                </a:solidFill>
                <a:latin typeface="Arial" panose="020B0604020202020204" pitchFamily="34" charset="0"/>
                <a:cs typeface="Arial" panose="020B0604020202020204" pitchFamily="34" charset="0"/>
              </a:defRPr>
            </a:lvl3pPr>
            <a:lvl4pPr marL="1600200" indent="-228600">
              <a:defRPr sz="800" b="1">
                <a:solidFill>
                  <a:schemeClr val="tx1"/>
                </a:solidFill>
                <a:latin typeface="Arial" panose="020B0604020202020204" pitchFamily="34" charset="0"/>
                <a:cs typeface="Arial" panose="020B0604020202020204" pitchFamily="34" charset="0"/>
              </a:defRPr>
            </a:lvl4pPr>
            <a:lvl5pPr marL="2057400" indent="-228600">
              <a:defRPr sz="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cxnSp>
        <p:nvCxnSpPr>
          <p:cNvPr id="6149" name="Straight Arrow Connector 10"/>
          <p:cNvCxnSpPr>
            <a:cxnSpLocks noChangeShapeType="1"/>
          </p:cNvCxnSpPr>
          <p:nvPr/>
        </p:nvCxnSpPr>
        <p:spPr bwMode="auto">
          <a:xfrm>
            <a:off x="6561138" y="211455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type="arrow" w="med" len="med"/>
              </a14:hiddenLine>
            </a:ext>
          </a:extLst>
        </p:spPr>
      </p:cxnSp>
      <p:sp>
        <p:nvSpPr>
          <p:cNvPr id="6150" name="AutoShape 2" descr="Fire burns along side of road in Division C on July 14, 2012">
            <a:hlinkClick r:id="rId4"/>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cs typeface="Arial" panose="020B0604020202020204" pitchFamily="34" charset="0"/>
              </a:defRPr>
            </a:lvl1pPr>
            <a:lvl2pPr marL="742950" indent="-285750">
              <a:defRPr sz="800" b="1">
                <a:solidFill>
                  <a:schemeClr val="tx1"/>
                </a:solidFill>
                <a:latin typeface="Arial" panose="020B0604020202020204" pitchFamily="34" charset="0"/>
                <a:cs typeface="Arial" panose="020B0604020202020204" pitchFamily="34" charset="0"/>
              </a:defRPr>
            </a:lvl2pPr>
            <a:lvl3pPr marL="1143000" indent="-228600">
              <a:defRPr sz="800" b="1">
                <a:solidFill>
                  <a:schemeClr val="tx1"/>
                </a:solidFill>
                <a:latin typeface="Arial" panose="020B0604020202020204" pitchFamily="34" charset="0"/>
                <a:cs typeface="Arial" panose="020B0604020202020204" pitchFamily="34" charset="0"/>
              </a:defRPr>
            </a:lvl3pPr>
            <a:lvl4pPr marL="1600200" indent="-228600">
              <a:defRPr sz="800" b="1">
                <a:solidFill>
                  <a:schemeClr val="tx1"/>
                </a:solidFill>
                <a:latin typeface="Arial" panose="020B0604020202020204" pitchFamily="34" charset="0"/>
                <a:cs typeface="Arial" panose="020B0604020202020204" pitchFamily="34" charset="0"/>
              </a:defRPr>
            </a:lvl4pPr>
            <a:lvl5pPr marL="2057400" indent="-228600">
              <a:defRPr sz="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6151" name="AutoShape 7" descr="power poles burning on the Salt Creek Fire">
            <a:hlinkClick r:id="rId5"/>
          </p:cNvPr>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cs typeface="Arial" panose="020B0604020202020204" pitchFamily="34" charset="0"/>
              </a:defRPr>
            </a:lvl1pPr>
            <a:lvl2pPr marL="742950" indent="-285750">
              <a:defRPr sz="800" b="1">
                <a:solidFill>
                  <a:schemeClr val="tx1"/>
                </a:solidFill>
                <a:latin typeface="Arial" panose="020B0604020202020204" pitchFamily="34" charset="0"/>
                <a:cs typeface="Arial" panose="020B0604020202020204" pitchFamily="34" charset="0"/>
              </a:defRPr>
            </a:lvl2pPr>
            <a:lvl3pPr marL="1143000" indent="-228600">
              <a:defRPr sz="800" b="1">
                <a:solidFill>
                  <a:schemeClr val="tx1"/>
                </a:solidFill>
                <a:latin typeface="Arial" panose="020B0604020202020204" pitchFamily="34" charset="0"/>
                <a:cs typeface="Arial" panose="020B0604020202020204" pitchFamily="34" charset="0"/>
              </a:defRPr>
            </a:lvl3pPr>
            <a:lvl4pPr marL="1600200" indent="-228600">
              <a:defRPr sz="800" b="1">
                <a:solidFill>
                  <a:schemeClr val="tx1"/>
                </a:solidFill>
                <a:latin typeface="Arial" panose="020B0604020202020204" pitchFamily="34" charset="0"/>
                <a:cs typeface="Arial" panose="020B0604020202020204" pitchFamily="34" charset="0"/>
              </a:defRPr>
            </a:lvl4pPr>
            <a:lvl5pPr marL="2057400" indent="-228600">
              <a:defRPr sz="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6152" name="AutoShape 4" descr="Aerial view of smoke from Trinity Ridge fire near Featherville">
            <a:hlinkClick r:id="rId6"/>
          </p:cNvPr>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cs typeface="Arial" panose="020B0604020202020204" pitchFamily="34" charset="0"/>
              </a:defRPr>
            </a:lvl1pPr>
            <a:lvl2pPr marL="742950" indent="-285750">
              <a:defRPr sz="800" b="1">
                <a:solidFill>
                  <a:schemeClr val="tx1"/>
                </a:solidFill>
                <a:latin typeface="Arial" panose="020B0604020202020204" pitchFamily="34" charset="0"/>
                <a:cs typeface="Arial" panose="020B0604020202020204" pitchFamily="34" charset="0"/>
              </a:defRPr>
            </a:lvl2pPr>
            <a:lvl3pPr marL="1143000" indent="-228600">
              <a:defRPr sz="800" b="1">
                <a:solidFill>
                  <a:schemeClr val="tx1"/>
                </a:solidFill>
                <a:latin typeface="Arial" panose="020B0604020202020204" pitchFamily="34" charset="0"/>
                <a:cs typeface="Arial" panose="020B0604020202020204" pitchFamily="34" charset="0"/>
              </a:defRPr>
            </a:lvl3pPr>
            <a:lvl4pPr marL="1600200" indent="-228600">
              <a:defRPr sz="800" b="1">
                <a:solidFill>
                  <a:schemeClr val="tx1"/>
                </a:solidFill>
                <a:latin typeface="Arial" panose="020B0604020202020204" pitchFamily="34" charset="0"/>
                <a:cs typeface="Arial" panose="020B0604020202020204" pitchFamily="34" charset="0"/>
              </a:defRPr>
            </a:lvl4pPr>
            <a:lvl5pPr marL="2057400" indent="-228600">
              <a:defRPr sz="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aphicFrame>
        <p:nvGraphicFramePr>
          <p:cNvPr id="10" name="Group 187"/>
          <p:cNvGraphicFramePr>
            <a:graphicFrameLocks/>
          </p:cNvGraphicFramePr>
          <p:nvPr>
            <p:extLst>
              <p:ext uri="{D42A27DB-BD31-4B8C-83A1-F6EECF244321}">
                <p14:modId xmlns:p14="http://schemas.microsoft.com/office/powerpoint/2010/main" val="563308813"/>
              </p:ext>
            </p:extLst>
          </p:nvPr>
        </p:nvGraphicFramePr>
        <p:xfrm>
          <a:off x="171450" y="701675"/>
          <a:ext cx="8710613" cy="3462337"/>
        </p:xfrm>
        <a:graphic>
          <a:graphicData uri="http://schemas.openxmlformats.org/drawingml/2006/table">
            <a:tbl>
              <a:tblPr/>
              <a:tblGrid>
                <a:gridCol w="1275908">
                  <a:extLst>
                    <a:ext uri="{9D8B030D-6E8A-4147-A177-3AD203B41FA5}">
                      <a16:colId xmlns="" xmlns:a16="http://schemas.microsoft.com/office/drawing/2014/main" val="20000"/>
                    </a:ext>
                  </a:extLst>
                </a:gridCol>
                <a:gridCol w="1489341">
                  <a:extLst>
                    <a:ext uri="{9D8B030D-6E8A-4147-A177-3AD203B41FA5}">
                      <a16:colId xmlns="" xmlns:a16="http://schemas.microsoft.com/office/drawing/2014/main" val="20001"/>
                    </a:ext>
                  </a:extLst>
                </a:gridCol>
                <a:gridCol w="1062471">
                  <a:extLst>
                    <a:ext uri="{9D8B030D-6E8A-4147-A177-3AD203B41FA5}">
                      <a16:colId xmlns="" xmlns:a16="http://schemas.microsoft.com/office/drawing/2014/main" val="20002"/>
                    </a:ext>
                  </a:extLst>
                </a:gridCol>
                <a:gridCol w="1078519">
                  <a:extLst>
                    <a:ext uri="{9D8B030D-6E8A-4147-A177-3AD203B41FA5}">
                      <a16:colId xmlns="" xmlns:a16="http://schemas.microsoft.com/office/drawing/2014/main" val="20003"/>
                    </a:ext>
                  </a:extLst>
                </a:gridCol>
                <a:gridCol w="1902187">
                  <a:extLst>
                    <a:ext uri="{9D8B030D-6E8A-4147-A177-3AD203B41FA5}">
                      <a16:colId xmlns="" xmlns:a16="http://schemas.microsoft.com/office/drawing/2014/main" val="20004"/>
                    </a:ext>
                  </a:extLst>
                </a:gridCol>
                <a:gridCol w="1902187">
                  <a:extLst>
                    <a:ext uri="{9D8B030D-6E8A-4147-A177-3AD203B41FA5}">
                      <a16:colId xmlns="" xmlns:a16="http://schemas.microsoft.com/office/drawing/2014/main" val="20005"/>
                    </a:ext>
                  </a:extLst>
                </a:gridCol>
              </a:tblGrid>
              <a:tr h="610256">
                <a:tc grid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n-lt"/>
                          <a:cs typeface="Arial" charset="0"/>
                        </a:rPr>
                        <a:t>Action (since last report)</a:t>
                      </a:r>
                      <a:endParaRPr kumimoji="0" lang="en-US" sz="1400" b="1" i="0" u="none" strike="noStrike" cap="none" normalizeH="0" baseline="0" dirty="0">
                        <a:ln>
                          <a:noFill/>
                        </a:ln>
                        <a:solidFill>
                          <a:schemeClr val="tx1"/>
                        </a:solidFill>
                        <a:effectLst/>
                        <a:latin typeface="+mn-lt"/>
                      </a:endParaRPr>
                    </a:p>
                  </a:txBody>
                  <a:tcPr marL="91441" marR="91441" marT="34299" marB="34299"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n-lt"/>
                          <a:cs typeface="Arial" charset="0"/>
                        </a:rPr>
                        <a:t>Total</a:t>
                      </a:r>
                      <a:endParaRPr kumimoji="0" lang="en-US" sz="1400" b="1" i="0" u="none" strike="noStrike" cap="none" normalizeH="0" baseline="0" dirty="0">
                        <a:ln>
                          <a:noFill/>
                        </a:ln>
                        <a:solidFill>
                          <a:schemeClr val="tx1"/>
                        </a:solidFill>
                        <a:effectLst/>
                        <a:latin typeface="+mn-lt"/>
                      </a:endParaRPr>
                    </a:p>
                  </a:txBody>
                  <a:tcPr marL="91441" marR="91441"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n-lt"/>
                          <a:cs typeface="Arial" charset="0"/>
                        </a:rPr>
                        <a:t>FMAG No. and State</a:t>
                      </a:r>
                      <a:endParaRPr kumimoji="0" lang="en-US" sz="1400" b="1" i="0" u="none" strike="noStrike" cap="none" normalizeH="0" baseline="0" dirty="0">
                        <a:ln>
                          <a:noFill/>
                        </a:ln>
                        <a:solidFill>
                          <a:schemeClr val="tx1"/>
                        </a:solidFill>
                        <a:effectLst/>
                        <a:latin typeface="+mn-lt"/>
                      </a:endParaRPr>
                    </a:p>
                  </a:txBody>
                  <a:tcPr marL="91441" marR="91441" marT="34299" marB="34299"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hMerge="1">
                  <a:txBody>
                    <a:bodyPr/>
                    <a:lstStyle/>
                    <a:p>
                      <a:endParaRPr lang="en-US"/>
                    </a:p>
                  </a:txBody>
                  <a:tcPr/>
                </a:tc>
                <a:extLst>
                  <a:ext uri="{0D108BD9-81ED-4DB2-BD59-A6C34878D82A}">
                    <a16:rowId xmlns="" xmlns:a16="http://schemas.microsoft.com/office/drawing/2014/main" val="10000"/>
                  </a:ext>
                </a:extLst>
              </a:tr>
              <a:tr h="360159">
                <a:tc gridSpan="3">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Requests DENIED</a:t>
                      </a:r>
                      <a:endParaRPr kumimoji="0" lang="en-US" sz="1800" b="1" i="0" u="none" strike="noStrike" cap="none" normalizeH="0" baseline="0" dirty="0">
                        <a:ln>
                          <a:noFill/>
                        </a:ln>
                        <a:solidFill>
                          <a:schemeClr val="tx1"/>
                        </a:solidFill>
                        <a:effectLst/>
                        <a:latin typeface="+mn-lt"/>
                      </a:endParaRPr>
                    </a:p>
                  </a:txBody>
                  <a:tcPr marL="91441" marR="91441" marT="34299" marB="342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bg1"/>
                        </a:buClr>
                        <a:buSzTx/>
                        <a:buFontTx/>
                        <a:buNone/>
                        <a:tabLst/>
                      </a:pPr>
                      <a:r>
                        <a:rPr kumimoji="0" lang="en-US" sz="1200" b="1" i="0" u="none" strike="noStrike" cap="none" normalizeH="0" baseline="0" dirty="0">
                          <a:ln>
                            <a:noFill/>
                          </a:ln>
                          <a:solidFill>
                            <a:schemeClr val="tx1"/>
                          </a:solidFill>
                          <a:effectLst/>
                          <a:latin typeface="+mn-lt"/>
                          <a:cs typeface="Arial" charset="0"/>
                        </a:rPr>
                        <a:t>0</a:t>
                      </a:r>
                    </a:p>
                  </a:txBody>
                  <a:tcPr marL="91441" marR="91441" marT="34299" marB="342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normalizeH="0" baseline="0" dirty="0">
                        <a:ln>
                          <a:noFill/>
                        </a:ln>
                        <a:solidFill>
                          <a:srgbClr val="FF0000"/>
                        </a:solidFill>
                        <a:effectLst/>
                        <a:latin typeface="+mn-lt"/>
                        <a:ea typeface="+mn-ea"/>
                        <a:cs typeface="Arial" charset="0"/>
                      </a:endParaRPr>
                    </a:p>
                  </a:txBody>
                  <a:tcPr marL="91441" marR="91441" marT="34299" marB="342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 xmlns:a16="http://schemas.microsoft.com/office/drawing/2014/main" val="10001"/>
                  </a:ext>
                </a:extLst>
              </a:tr>
              <a:tr h="504442">
                <a:tc gridSpan="3">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Requests APPROVED</a:t>
                      </a:r>
                      <a:endParaRPr kumimoji="0" lang="en-US" sz="1800" b="1" i="0" u="none" strike="noStrike" cap="none" normalizeH="0" baseline="0" dirty="0">
                        <a:ln>
                          <a:noFill/>
                        </a:ln>
                        <a:solidFill>
                          <a:schemeClr val="tx1"/>
                        </a:solidFill>
                        <a:effectLst/>
                        <a:latin typeface="+mn-lt"/>
                      </a:endParaRPr>
                    </a:p>
                  </a:txBody>
                  <a:tcPr marL="91441" marR="91441" marT="34299" marB="342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bg1"/>
                        </a:buClr>
                        <a:buSzTx/>
                        <a:buFontTx/>
                        <a:buNone/>
                        <a:tabLst/>
                      </a:pPr>
                      <a:r>
                        <a:rPr kumimoji="0" lang="en-US" sz="1200" b="1" i="0" u="none" strike="noStrike" cap="none" normalizeH="0" baseline="0" dirty="0">
                          <a:ln>
                            <a:noFill/>
                          </a:ln>
                          <a:solidFill>
                            <a:schemeClr val="tx1"/>
                          </a:solidFill>
                          <a:effectLst/>
                          <a:latin typeface="+mn-lt"/>
                          <a:cs typeface="Arial" charset="0"/>
                        </a:rPr>
                        <a:t>0</a:t>
                      </a:r>
                    </a:p>
                  </a:txBody>
                  <a:tcPr marL="91441" marR="91441" marT="34299" marB="342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baseline="0" dirty="0">
                        <a:solidFill>
                          <a:srgbClr val="FF0000"/>
                        </a:solidFill>
                        <a:latin typeface="+mn-lt"/>
                      </a:endParaRPr>
                    </a:p>
                  </a:txBody>
                  <a:tcPr marL="91441" marR="91441" marT="34299" marB="34299"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 xmlns:a16="http://schemas.microsoft.com/office/drawing/2014/main" val="10002"/>
                  </a:ext>
                </a:extLst>
              </a:tr>
              <a:tr h="338460">
                <a:tc gridSpan="6">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mn-lt"/>
                        </a:rPr>
                        <a:t>Approved FMAG Data</a:t>
                      </a:r>
                    </a:p>
                  </a:txBody>
                  <a:tcPr marL="91441" marR="91441" marT="34299" marB="342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bg1"/>
                        </a:buClr>
                        <a:buSzTx/>
                        <a:buFontTx/>
                        <a:buNone/>
                        <a:tabLst/>
                      </a:pPr>
                      <a:endParaRPr kumimoji="0" lang="en-US" sz="1400" b="1" i="0" u="none" strike="noStrike" cap="none" normalizeH="0" baseline="0" dirty="0">
                        <a:ln>
                          <a:noFill/>
                        </a:ln>
                        <a:solidFill>
                          <a:srgbClr val="0000FF"/>
                        </a:solidFill>
                        <a:effectLst/>
                        <a:latin typeface="Arial" charset="0"/>
                        <a:cs typeface="Arial" charset="0"/>
                      </a:endParaRPr>
                    </a:p>
                  </a:txBody>
                  <a:tcPr marT="34299" marB="342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normalizeH="0" baseline="0" dirty="0">
                        <a:ln>
                          <a:noFill/>
                        </a:ln>
                        <a:solidFill>
                          <a:srgbClr val="FF0000"/>
                        </a:solidFill>
                        <a:effectLst/>
                        <a:latin typeface="Arial" charset="0"/>
                        <a:ea typeface="+mn-ea"/>
                        <a:cs typeface="Arial" charset="0"/>
                      </a:endParaRPr>
                    </a:p>
                  </a:txBody>
                  <a:tcPr marT="34299" marB="34299"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 xmlns:a16="http://schemas.microsoft.com/office/drawing/2014/main" val="10003"/>
                  </a:ext>
                </a:extLst>
              </a:tr>
              <a:tr h="46133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n-lt"/>
                        </a:rPr>
                        <a:t>Fiscal Year</a:t>
                      </a:r>
                    </a:p>
                  </a:txBody>
                  <a:tcPr marL="91441" marR="91441" marT="34299" marB="34299"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n-lt"/>
                        </a:rPr>
                        <a:t>Current FYTD</a:t>
                      </a:r>
                    </a:p>
                  </a:txBody>
                  <a:tcPr marL="91441" marR="91441"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n-lt"/>
                        </a:rPr>
                        <a:t>MTD</a:t>
                      </a:r>
                    </a:p>
                  </a:txBody>
                  <a:tcPr marL="91441" marR="91441"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
                          <a:schemeClr val="bg1"/>
                        </a:buClr>
                        <a:buSzTx/>
                        <a:buFontTx/>
                        <a:buNone/>
                        <a:tabLst/>
                      </a:pPr>
                      <a:r>
                        <a:rPr kumimoji="0" lang="en-US" sz="1000" b="1" i="0" u="none" strike="noStrike" cap="none" normalizeH="0" baseline="0" dirty="0">
                          <a:ln>
                            <a:noFill/>
                          </a:ln>
                          <a:solidFill>
                            <a:schemeClr val="bg1"/>
                          </a:solidFill>
                          <a:effectLst/>
                          <a:latin typeface="+mn-lt"/>
                          <a:cs typeface="Arial" charset="0"/>
                        </a:rPr>
                        <a:t>Monthly Average*</a:t>
                      </a:r>
                    </a:p>
                  </a:txBody>
                  <a:tcPr marL="91441" marR="91441"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normalizeH="0" baseline="0" dirty="0">
                          <a:ln>
                            <a:noFill/>
                          </a:ln>
                          <a:solidFill>
                            <a:schemeClr val="bg1"/>
                          </a:solidFill>
                          <a:effectLst/>
                          <a:latin typeface="+mn-lt"/>
                          <a:ea typeface="+mn-ea"/>
                          <a:cs typeface="Arial" charset="0"/>
                        </a:rPr>
                        <a:t>Cumulative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normalizeH="0" baseline="0" dirty="0">
                          <a:ln>
                            <a:noFill/>
                          </a:ln>
                          <a:solidFill>
                            <a:schemeClr val="bg1"/>
                          </a:solidFill>
                          <a:effectLst/>
                          <a:latin typeface="+mn-lt"/>
                          <a:ea typeface="+mn-ea"/>
                          <a:cs typeface="Arial" charset="0"/>
                        </a:rPr>
                        <a:t>Acres Burned FYTD</a:t>
                      </a:r>
                    </a:p>
                  </a:txBody>
                  <a:tcPr marL="91441" marR="91441" marT="34299" marB="34299"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normalizeH="0" baseline="0" dirty="0">
                          <a:ln>
                            <a:noFill/>
                          </a:ln>
                          <a:solidFill>
                            <a:schemeClr val="bg1"/>
                          </a:solidFill>
                          <a:effectLst/>
                          <a:latin typeface="+mn-lt"/>
                          <a:ea typeface="+mn-ea"/>
                          <a:cs typeface="Arial" charset="0"/>
                        </a:rPr>
                        <a:t>Cumulative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normalizeH="0" baseline="0" dirty="0">
                          <a:ln>
                            <a:noFill/>
                          </a:ln>
                          <a:solidFill>
                            <a:schemeClr val="bg1"/>
                          </a:solidFill>
                          <a:effectLst/>
                          <a:latin typeface="+mn-lt"/>
                          <a:ea typeface="+mn-ea"/>
                          <a:cs typeface="Arial" charset="0"/>
                        </a:rPr>
                        <a:t>Denied FMAGs FYTD</a:t>
                      </a:r>
                    </a:p>
                  </a:txBody>
                  <a:tcPr marL="91441" marR="91441" marT="34299" marB="34299" anchor="ctr" anchorCtr="1"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extLst>
                  <a:ext uri="{0D108BD9-81ED-4DB2-BD59-A6C34878D82A}">
                    <a16:rowId xmlns="" xmlns:a16="http://schemas.microsoft.com/office/drawing/2014/main" val="10004"/>
                  </a:ext>
                </a:extLst>
              </a:tr>
              <a:tr h="360159">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2018</a:t>
                      </a:r>
                    </a:p>
                  </a:txBody>
                  <a:tcPr marL="91441" marR="91441" marT="34299" marB="342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mn-lt"/>
                        </a:rPr>
                        <a:t>64 (+2)</a:t>
                      </a:r>
                    </a:p>
                  </a:txBody>
                  <a:tcPr marL="91441" marR="91441" marT="34299" marB="342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FF"/>
                          </a:solidFill>
                          <a:effectLst/>
                          <a:latin typeface="+mn-lt"/>
                        </a:rPr>
                        <a:t>3 (+1)</a:t>
                      </a:r>
                    </a:p>
                  </a:txBody>
                  <a:tcPr marL="91441" marR="91441" marT="34299" marB="342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1"/>
                        </a:buClr>
                        <a:buSzTx/>
                        <a:buFontTx/>
                        <a:buNone/>
                        <a:tabLst/>
                      </a:pPr>
                      <a:r>
                        <a:rPr kumimoji="0" lang="en-US" sz="1200" b="1" i="0" u="none" strike="noStrike" cap="none" normalizeH="0" baseline="0">
                          <a:ln>
                            <a:noFill/>
                          </a:ln>
                          <a:solidFill>
                            <a:schemeClr val="tx1"/>
                          </a:solidFill>
                          <a:effectLst/>
                          <a:latin typeface="+mn-lt"/>
                          <a:cs typeface="Arial" charset="0"/>
                        </a:rPr>
                        <a:t>6.3</a:t>
                      </a:r>
                      <a:endParaRPr kumimoji="0" lang="en-US" sz="1200" b="1" i="0" u="none" strike="noStrike" cap="none" normalizeH="0" baseline="0" dirty="0">
                        <a:ln>
                          <a:noFill/>
                        </a:ln>
                        <a:solidFill>
                          <a:schemeClr val="tx1"/>
                        </a:solidFill>
                        <a:effectLst/>
                        <a:latin typeface="+mn-lt"/>
                        <a:cs typeface="Arial" charset="0"/>
                      </a:endParaRPr>
                    </a:p>
                  </a:txBody>
                  <a:tcPr marL="91441" marR="91441" marT="34299" marB="342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a:ln>
                            <a:noFill/>
                          </a:ln>
                          <a:solidFill>
                            <a:srgbClr val="0000FF"/>
                          </a:solidFill>
                          <a:effectLst/>
                          <a:latin typeface="+mn-lt"/>
                          <a:ea typeface="+mn-ea"/>
                          <a:cs typeface="Arial" charset="0"/>
                        </a:rPr>
                        <a:t>858,840 (+18,502)</a:t>
                      </a:r>
                    </a:p>
                  </a:txBody>
                  <a:tcPr marL="91441" marR="91441" marT="34299" marB="34299"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a:ln>
                            <a:noFill/>
                          </a:ln>
                          <a:solidFill>
                            <a:schemeClr val="tx1"/>
                          </a:solidFill>
                          <a:effectLst/>
                          <a:latin typeface="+mn-lt"/>
                          <a:ea typeface="+mn-ea"/>
                          <a:cs typeface="Arial" charset="0"/>
                        </a:rPr>
                        <a:t>8</a:t>
                      </a:r>
                    </a:p>
                  </a:txBody>
                  <a:tcPr marL="91441" marR="91441" marT="34299" marB="34299"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46133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n-lt"/>
                        </a:rPr>
                        <a:t>Fiscal Year</a:t>
                      </a:r>
                    </a:p>
                  </a:txBody>
                  <a:tcPr marL="91441" marR="91441" marT="34299" marB="34299"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n-lt"/>
                        </a:rPr>
                        <a:t>Total Previous FY</a:t>
                      </a:r>
                    </a:p>
                  </a:txBody>
                  <a:tcPr marL="91441" marR="91441"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n-lt"/>
                        </a:rPr>
                        <a:t>Yearly Average**</a:t>
                      </a:r>
                    </a:p>
                  </a:txBody>
                  <a:tcPr marL="91441" marR="91441"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bg1"/>
                        </a:buClr>
                        <a:buSzTx/>
                        <a:buFontTx/>
                        <a:buNone/>
                        <a:tabLst/>
                      </a:pPr>
                      <a:endParaRPr kumimoji="0" lang="en-US" sz="1200" b="1" i="0" u="none" strike="noStrike" cap="none" normalizeH="0" baseline="0" dirty="0">
                        <a:ln>
                          <a:noFill/>
                        </a:ln>
                        <a:solidFill>
                          <a:srgbClr val="0000FF"/>
                        </a:solidFill>
                        <a:effectLst/>
                        <a:latin typeface="Arial" charset="0"/>
                        <a:cs typeface="Arial" charset="0"/>
                      </a:endParaRPr>
                    </a:p>
                  </a:txBody>
                  <a:tcPr marT="34299" marB="342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normalizeH="0" baseline="0" dirty="0">
                          <a:ln>
                            <a:noFill/>
                          </a:ln>
                          <a:solidFill>
                            <a:schemeClr val="bg1"/>
                          </a:solidFill>
                          <a:effectLst/>
                          <a:latin typeface="+mn-lt"/>
                          <a:ea typeface="+mn-ea"/>
                          <a:cs typeface="Arial" charset="0"/>
                        </a:rPr>
                        <a:t>Total Acres Burned Previous Fiscal Year</a:t>
                      </a:r>
                    </a:p>
                  </a:txBody>
                  <a:tcPr marL="91441" marR="91441" marT="34299" marB="34299" anchor="b"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normalizeH="0" baseline="0" dirty="0">
                          <a:ln>
                            <a:noFill/>
                          </a:ln>
                          <a:solidFill>
                            <a:schemeClr val="bg1"/>
                          </a:solidFill>
                          <a:effectLst/>
                          <a:latin typeface="+mn-lt"/>
                          <a:ea typeface="+mn-ea"/>
                          <a:cs typeface="Arial" charset="0"/>
                        </a:rPr>
                        <a:t>Total Denied FMAGs Previous Fiscal Year</a:t>
                      </a:r>
                    </a:p>
                  </a:txBody>
                  <a:tcPr marL="91441" marR="91441" marT="34299" marB="34299" anchor="b" anchorCtr="1"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extLst>
                  <a:ext uri="{0D108BD9-81ED-4DB2-BD59-A6C34878D82A}">
                    <a16:rowId xmlns="" xmlns:a16="http://schemas.microsoft.com/office/drawing/2014/main" val="10006"/>
                  </a:ext>
                </a:extLst>
              </a:tr>
              <a:tr h="366189">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2017</a:t>
                      </a:r>
                    </a:p>
                  </a:txBody>
                  <a:tcPr marL="91441" marR="91441" marT="34299" marB="342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60</a:t>
                      </a:r>
                    </a:p>
                  </a:txBody>
                  <a:tcPr marL="91441" marR="91441" marT="34299" marB="342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37.7</a:t>
                      </a:r>
                    </a:p>
                  </a:txBody>
                  <a:tcPr marL="91441" marR="91441" marT="34299" marB="342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bg1"/>
                        </a:buClr>
                        <a:buSzTx/>
                        <a:buFontTx/>
                        <a:buNone/>
                        <a:tabLst/>
                      </a:pPr>
                      <a:endParaRPr kumimoji="0" lang="en-US" sz="1400" b="1" i="0" u="none" strike="noStrike" cap="none" normalizeH="0" baseline="0" dirty="0">
                        <a:ln>
                          <a:noFill/>
                        </a:ln>
                        <a:solidFill>
                          <a:srgbClr val="0000FF"/>
                        </a:solidFill>
                        <a:effectLst/>
                        <a:latin typeface="Arial" charset="0"/>
                        <a:cs typeface="Arial" charset="0"/>
                      </a:endParaRPr>
                    </a:p>
                  </a:txBody>
                  <a:tcPr marT="34299" marB="342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a:ln>
                            <a:noFill/>
                          </a:ln>
                          <a:solidFill>
                            <a:schemeClr val="tx1"/>
                          </a:solidFill>
                          <a:effectLst/>
                          <a:latin typeface="+mn-lt"/>
                          <a:ea typeface="+mn-ea"/>
                          <a:cs typeface="Arial" charset="0"/>
                        </a:rPr>
                        <a:t>870,016</a:t>
                      </a:r>
                    </a:p>
                  </a:txBody>
                  <a:tcPr marL="91441" marR="91441" marT="34299" marB="34299"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a:ln>
                            <a:noFill/>
                          </a:ln>
                          <a:solidFill>
                            <a:schemeClr val="tx1"/>
                          </a:solidFill>
                          <a:effectLst/>
                          <a:latin typeface="+mn-lt"/>
                          <a:ea typeface="+mn-ea"/>
                          <a:cs typeface="Arial" charset="0"/>
                        </a:rPr>
                        <a:t>16</a:t>
                      </a:r>
                    </a:p>
                  </a:txBody>
                  <a:tcPr marL="91441" marR="91441" marT="34299" marB="34299"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bl>
          </a:graphicData>
        </a:graphic>
      </p:graphicFrame>
      <p:sp>
        <p:nvSpPr>
          <p:cNvPr id="3" name="Rectangle 2"/>
          <p:cNvSpPr/>
          <p:nvPr/>
        </p:nvSpPr>
        <p:spPr>
          <a:xfrm>
            <a:off x="6497638" y="4157663"/>
            <a:ext cx="2557462" cy="338137"/>
          </a:xfrm>
          <a:prstGeom prst="rect">
            <a:avLst/>
          </a:prstGeom>
        </p:spPr>
        <p:txBody>
          <a:bodyPr wrap="none">
            <a:spAutoFit/>
          </a:bodyPr>
          <a:lstStyle/>
          <a:p>
            <a:pPr defTabSz="115888" fontAlgn="ctr">
              <a:defRPr/>
            </a:pPr>
            <a:r>
              <a:rPr lang="en-US" sz="800" b="0" dirty="0">
                <a:latin typeface="+mn-lt"/>
              </a:rPr>
              <a:t>*	Reflects the three year average for current month</a:t>
            </a:r>
          </a:p>
          <a:p>
            <a:pPr defTabSz="115888" fontAlgn="ctr">
              <a:defRPr/>
            </a:pPr>
            <a:r>
              <a:rPr lang="en-US" sz="800" b="0" dirty="0">
                <a:latin typeface="+mn-lt"/>
              </a:rPr>
              <a:t>**	Reflects three year total average</a:t>
            </a:r>
          </a:p>
        </p:txBody>
      </p:sp>
    </p:spTree>
    <p:extLst>
      <p:ext uri="{BB962C8B-B14F-4D97-AF65-F5344CB8AC3E}">
        <p14:creationId xmlns:p14="http://schemas.microsoft.com/office/powerpoint/2010/main" val="3857177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0080"/>
          </a:xfrm>
        </p:spPr>
        <p:txBody>
          <a:bodyPr/>
          <a:lstStyle/>
          <a:p>
            <a:r>
              <a:rPr lang="en-US" dirty="0"/>
              <a:t>Significant Activity – Oct 11-12</a:t>
            </a:r>
          </a:p>
        </p:txBody>
      </p:sp>
      <p:sp>
        <p:nvSpPr>
          <p:cNvPr id="5" name="TextBox 4"/>
          <p:cNvSpPr txBox="1"/>
          <p:nvPr/>
        </p:nvSpPr>
        <p:spPr>
          <a:xfrm>
            <a:off x="190887" y="746591"/>
            <a:ext cx="8366801" cy="3108543"/>
          </a:xfrm>
          <a:prstGeom prst="rect">
            <a:avLst/>
          </a:prstGeom>
          <a:noFill/>
        </p:spPr>
        <p:txBody>
          <a:bodyPr wrap="square" rtlCol="0">
            <a:spAutoFit/>
          </a:bodyPr>
          <a:lstStyle/>
          <a:p>
            <a:r>
              <a:rPr lang="en-US" sz="1200" b="1" dirty="0"/>
              <a:t>Significant Events: </a:t>
            </a:r>
            <a:r>
              <a:rPr lang="en-US" sz="1200" dirty="0"/>
              <a:t>Tropical Storm Michael response</a:t>
            </a:r>
            <a:endParaRPr lang="en-US" sz="800" dirty="0"/>
          </a:p>
          <a:p>
            <a:r>
              <a:rPr lang="en-US" sz="1200" b="1" dirty="0"/>
              <a:t>Tropical Activity: </a:t>
            </a:r>
          </a:p>
          <a:p>
            <a:pPr marL="171450" indent="-171450">
              <a:buFont typeface="Arial" panose="020B0604020202020204" pitchFamily="34" charset="0"/>
              <a:buChar char="•"/>
            </a:pPr>
            <a:r>
              <a:rPr lang="en-US" sz="1200" dirty="0"/>
              <a:t>Atlantic – </a:t>
            </a:r>
            <a:r>
              <a:rPr lang="en-US" sz="1200" dirty="0" smtClean="0"/>
              <a:t>Hurricane </a:t>
            </a:r>
            <a:r>
              <a:rPr lang="en-US" sz="1200" dirty="0"/>
              <a:t>Storm </a:t>
            </a:r>
            <a:r>
              <a:rPr lang="en-US" sz="1200" dirty="0" smtClean="0"/>
              <a:t>Leslie (CAT 1); Tropical Storm Michael; </a:t>
            </a:r>
            <a:r>
              <a:rPr lang="en-US" sz="1200" dirty="0"/>
              <a:t>Tropical Storm Nadine; </a:t>
            </a:r>
            <a:r>
              <a:rPr lang="en-US" sz="1200" dirty="0" smtClean="0"/>
              <a:t>Disturbance 1</a:t>
            </a:r>
            <a:endParaRPr lang="en-US" sz="1200" dirty="0"/>
          </a:p>
          <a:p>
            <a:pPr marL="171450" indent="-171450">
              <a:buFont typeface="Arial" panose="020B0604020202020204" pitchFamily="34" charset="0"/>
              <a:buChar char="•"/>
            </a:pPr>
            <a:r>
              <a:rPr lang="en-US" sz="1200" dirty="0"/>
              <a:t>Eastern Pacific – Tropical Storm </a:t>
            </a:r>
            <a:r>
              <a:rPr lang="en-US" sz="1200" dirty="0" smtClean="0"/>
              <a:t>Sergio; Disturbance 1</a:t>
            </a:r>
            <a:endParaRPr lang="en-US" sz="1200" dirty="0"/>
          </a:p>
          <a:p>
            <a:pPr marL="171450" indent="-171450">
              <a:buFont typeface="Arial" panose="020B0604020202020204" pitchFamily="34" charset="0"/>
              <a:buChar char="•"/>
            </a:pPr>
            <a:r>
              <a:rPr lang="en-US" sz="1200" dirty="0"/>
              <a:t>Central Pacific – No new tropical cyclones are expected during the next five days</a:t>
            </a:r>
          </a:p>
          <a:p>
            <a:pPr marL="171450" indent="-171450">
              <a:buFont typeface="Arial" panose="020B0604020202020204" pitchFamily="34" charset="0"/>
              <a:buChar char="•"/>
            </a:pPr>
            <a:r>
              <a:rPr lang="en-US" sz="1200" dirty="0"/>
              <a:t>Western Pacific – No activity affecting U.S. interests</a:t>
            </a:r>
          </a:p>
          <a:p>
            <a:endParaRPr lang="en-US" sz="800" dirty="0"/>
          </a:p>
          <a:p>
            <a:r>
              <a:rPr lang="en-US" sz="1200" b="1" dirty="0"/>
              <a:t>Significant Weather: </a:t>
            </a:r>
            <a:endParaRPr lang="en-US" sz="1200" dirty="0"/>
          </a:p>
          <a:p>
            <a:pPr marL="171450" lvl="0" indent="-171450">
              <a:buFont typeface="Arial" panose="020B0604020202020204" pitchFamily="34" charset="0"/>
              <a:buChar char="•"/>
            </a:pPr>
            <a:r>
              <a:rPr lang="en-US" sz="1200" dirty="0"/>
              <a:t>Heavy snow </a:t>
            </a:r>
            <a:r>
              <a:rPr lang="en-US" sz="1200" dirty="0" smtClean="0"/>
              <a:t>–</a:t>
            </a:r>
            <a:r>
              <a:rPr lang="en-US" sz="1200" dirty="0"/>
              <a:t> </a:t>
            </a:r>
            <a:r>
              <a:rPr lang="en-US" sz="1200" dirty="0" smtClean="0"/>
              <a:t>Northern/Central Rockies</a:t>
            </a:r>
            <a:endParaRPr lang="en-US" sz="1200" dirty="0"/>
          </a:p>
          <a:p>
            <a:pPr marL="171450" lvl="0" indent="-171450">
              <a:buFont typeface="Arial" panose="020B0604020202020204" pitchFamily="34" charset="0"/>
              <a:buChar char="•"/>
            </a:pPr>
            <a:r>
              <a:rPr lang="en-US" sz="1200" dirty="0"/>
              <a:t>Heavy rain </a:t>
            </a:r>
            <a:r>
              <a:rPr lang="en-US" sz="1200" dirty="0" smtClean="0"/>
              <a:t>– Southern Plains in the Lower Mississippi</a:t>
            </a:r>
            <a:endParaRPr lang="en-US" sz="1200" dirty="0"/>
          </a:p>
          <a:p>
            <a:endParaRPr lang="en-US" sz="800" b="1" dirty="0">
              <a:solidFill>
                <a:srgbClr val="FF0000"/>
              </a:solidFill>
            </a:endParaRPr>
          </a:p>
          <a:p>
            <a:r>
              <a:rPr lang="en-US" sz="1200" b="1" dirty="0"/>
              <a:t>Declaration Activity:</a:t>
            </a:r>
            <a:endParaRPr lang="en-US" sz="1200" dirty="0"/>
          </a:p>
          <a:p>
            <a:pPr marL="171450" indent="-171450">
              <a:buFont typeface="Arial" panose="020B0604020202020204" pitchFamily="34" charset="0"/>
              <a:buChar char="•"/>
            </a:pPr>
            <a:r>
              <a:rPr lang="en-US" sz="1200" dirty="0"/>
              <a:t>Expedited Major Disaster Declaration approved – Florida (Hurricane Michael</a:t>
            </a:r>
            <a:r>
              <a:rPr lang="en-US" sz="1200" dirty="0" smtClean="0"/>
              <a:t>)</a:t>
            </a:r>
          </a:p>
          <a:p>
            <a:pPr marL="171450" indent="-171450">
              <a:buFont typeface="Arial" panose="020B0604020202020204" pitchFamily="34" charset="0"/>
              <a:buChar char="•"/>
            </a:pPr>
            <a:r>
              <a:rPr lang="en-US" sz="1200" dirty="0" smtClean="0"/>
              <a:t>Amendment No. 1 to FEMA-3401-EM-NC</a:t>
            </a:r>
          </a:p>
          <a:p>
            <a:pPr marL="171450" indent="-171450">
              <a:buFont typeface="Arial" panose="020B0604020202020204" pitchFamily="34" charset="0"/>
              <a:buChar char="•"/>
            </a:pPr>
            <a:r>
              <a:rPr lang="en-US" sz="1200" dirty="0" smtClean="0"/>
              <a:t>Amendment No. 1 </a:t>
            </a:r>
            <a:r>
              <a:rPr lang="en-US" sz="1200" smtClean="0"/>
              <a:t>to FEMA-4393-DR-NC</a:t>
            </a:r>
            <a:endParaRPr lang="en-US" sz="1200" dirty="0"/>
          </a:p>
          <a:p>
            <a:endParaRPr lang="en-US" sz="1200" dirty="0"/>
          </a:p>
          <a:p>
            <a:pPr marL="171450" indent="-171450">
              <a:buFont typeface="Arial" panose="020B0604020202020204" pitchFamily="34" charset="0"/>
              <a:buChar char="•"/>
            </a:pPr>
            <a:endParaRPr lang="en-US" sz="1200" dirty="0"/>
          </a:p>
        </p:txBody>
      </p:sp>
    </p:spTree>
    <p:extLst>
      <p:ext uri="{BB962C8B-B14F-4D97-AF65-F5344CB8AC3E}">
        <p14:creationId xmlns:p14="http://schemas.microsoft.com/office/powerpoint/2010/main" val="1322508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0080"/>
          </a:xfrm>
        </p:spPr>
        <p:txBody>
          <a:bodyPr>
            <a:noAutofit/>
          </a:bodyPr>
          <a:lstStyle/>
          <a:p>
            <a:pPr>
              <a:defRPr/>
            </a:pPr>
            <a:r>
              <a:rPr lang="en-US" kern="0" dirty="0">
                <a:solidFill>
                  <a:srgbClr val="000000"/>
                </a:solidFill>
                <a:cs typeface="Arial" charset="0"/>
              </a:rPr>
              <a:t>Joint Preliminary Damage Assessments</a:t>
            </a:r>
          </a:p>
        </p:txBody>
      </p:sp>
      <p:graphicFrame>
        <p:nvGraphicFramePr>
          <p:cNvPr id="3" name="Table 2"/>
          <p:cNvGraphicFramePr>
            <a:graphicFrameLocks noGrp="1"/>
          </p:cNvGraphicFramePr>
          <p:nvPr>
            <p:extLst>
              <p:ext uri="{D42A27DB-BD31-4B8C-83A1-F6EECF244321}">
                <p14:modId xmlns:p14="http://schemas.microsoft.com/office/powerpoint/2010/main" val="2587157015"/>
              </p:ext>
            </p:extLst>
          </p:nvPr>
        </p:nvGraphicFramePr>
        <p:xfrm>
          <a:off x="190662" y="749681"/>
          <a:ext cx="8758240" cy="1646786"/>
        </p:xfrm>
        <a:graphic>
          <a:graphicData uri="http://schemas.openxmlformats.org/drawingml/2006/table">
            <a:tbl>
              <a:tblPr firstRow="1" bandRow="1">
                <a:tableStyleId>{5C22544A-7EE6-4342-B048-85BDC9FD1C3A}</a:tableStyleId>
              </a:tblPr>
              <a:tblGrid>
                <a:gridCol w="912126">
                  <a:extLst>
                    <a:ext uri="{9D8B030D-6E8A-4147-A177-3AD203B41FA5}">
                      <a16:colId xmlns="" xmlns:a16="http://schemas.microsoft.com/office/drawing/2014/main" val="20000"/>
                    </a:ext>
                  </a:extLst>
                </a:gridCol>
                <a:gridCol w="912126">
                  <a:extLst>
                    <a:ext uri="{9D8B030D-6E8A-4147-A177-3AD203B41FA5}">
                      <a16:colId xmlns="" xmlns:a16="http://schemas.microsoft.com/office/drawing/2014/main" val="20001"/>
                    </a:ext>
                  </a:extLst>
                </a:gridCol>
                <a:gridCol w="3139647">
                  <a:extLst>
                    <a:ext uri="{9D8B030D-6E8A-4147-A177-3AD203B41FA5}">
                      <a16:colId xmlns="" xmlns:a16="http://schemas.microsoft.com/office/drawing/2014/main" val="20002"/>
                    </a:ext>
                  </a:extLst>
                </a:gridCol>
                <a:gridCol w="634833">
                  <a:extLst>
                    <a:ext uri="{9D8B030D-6E8A-4147-A177-3AD203B41FA5}">
                      <a16:colId xmlns="" xmlns:a16="http://schemas.microsoft.com/office/drawing/2014/main" val="20003"/>
                    </a:ext>
                  </a:extLst>
                </a:gridCol>
                <a:gridCol w="913109">
                  <a:extLst>
                    <a:ext uri="{9D8B030D-6E8A-4147-A177-3AD203B41FA5}">
                      <a16:colId xmlns="" xmlns:a16="http://schemas.microsoft.com/office/drawing/2014/main" val="20004"/>
                    </a:ext>
                  </a:extLst>
                </a:gridCol>
                <a:gridCol w="913109">
                  <a:extLst>
                    <a:ext uri="{9D8B030D-6E8A-4147-A177-3AD203B41FA5}">
                      <a16:colId xmlns="" xmlns:a16="http://schemas.microsoft.com/office/drawing/2014/main" val="20005"/>
                    </a:ext>
                  </a:extLst>
                </a:gridCol>
                <a:gridCol w="1333290">
                  <a:extLst>
                    <a:ext uri="{9D8B030D-6E8A-4147-A177-3AD203B41FA5}">
                      <a16:colId xmlns="" xmlns:a16="http://schemas.microsoft.com/office/drawing/2014/main" val="20006"/>
                    </a:ext>
                  </a:extLst>
                </a:gridCol>
              </a:tblGrid>
              <a:tr h="27475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bg1"/>
                          </a:solidFill>
                          <a:effectLst/>
                          <a:latin typeface="+mn-lt"/>
                          <a:ea typeface="+mn-ea"/>
                          <a:cs typeface="Times New Roman" pitchFamily="18" charset="0"/>
                        </a:rPr>
                        <a:t>Region</a:t>
                      </a:r>
                    </a:p>
                  </a:txBody>
                  <a:tcPr marL="50803" marR="50803" marT="7148"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n-lt"/>
                          <a:cs typeface="Times New Roman" pitchFamily="18" charset="0"/>
                        </a:rPr>
                        <a:t>State</a:t>
                      </a:r>
                      <a:r>
                        <a:rPr kumimoji="0" lang="en-US" sz="1200" b="0" i="0" u="none" strike="noStrike" cap="none" normalizeH="0" baseline="0" dirty="0">
                          <a:ln>
                            <a:noFill/>
                          </a:ln>
                          <a:solidFill>
                            <a:schemeClr val="bg1"/>
                          </a:solidFill>
                          <a:effectLst/>
                          <a:latin typeface="+mn-lt"/>
                          <a:cs typeface="Times New Roman" pitchFamily="18"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n-lt"/>
                          <a:cs typeface="Times New Roman" pitchFamily="18" charset="0"/>
                        </a:rPr>
                        <a:t>Location</a:t>
                      </a:r>
                    </a:p>
                  </a:txBody>
                  <a:tcPr marL="50803" marR="50803" marT="714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n-lt"/>
                          <a:cs typeface="Times New Roman" pitchFamily="18" charset="0"/>
                        </a:rPr>
                        <a:t>Event</a:t>
                      </a:r>
                      <a:endParaRPr kumimoji="0" lang="en-US" sz="1200" b="0" i="0" u="none" strike="noStrike" cap="none" normalizeH="0" baseline="0" dirty="0">
                        <a:ln>
                          <a:noFill/>
                        </a:ln>
                        <a:solidFill>
                          <a:schemeClr val="bg1"/>
                        </a:solidFill>
                        <a:effectLst/>
                        <a:latin typeface="+mn-lt"/>
                        <a:cs typeface="Times New Roman" pitchFamily="18" charset="0"/>
                      </a:endParaRPr>
                    </a:p>
                  </a:txBody>
                  <a:tcPr marL="50803" marR="50803" marT="714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n-lt"/>
                          <a:cs typeface="Times New Roman" pitchFamily="18" charset="0"/>
                        </a:rPr>
                        <a:t>IA / PA</a:t>
                      </a:r>
                      <a:endParaRPr kumimoji="0" lang="en-US" sz="1200" b="0" i="0" u="none" strike="noStrike" cap="none" normalizeH="0" baseline="0" dirty="0">
                        <a:ln>
                          <a:noFill/>
                        </a:ln>
                        <a:solidFill>
                          <a:schemeClr val="bg1"/>
                        </a:solidFill>
                        <a:effectLst/>
                        <a:latin typeface="+mn-lt"/>
                        <a:cs typeface="Times New Roman" pitchFamily="18" charset="0"/>
                      </a:endParaRPr>
                    </a:p>
                  </a:txBody>
                  <a:tcPr marL="50803" marR="50803" marT="714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n-lt"/>
                          <a:cs typeface="Times New Roman" pitchFamily="18" charset="0"/>
                        </a:rPr>
                        <a:t>Number of Counties</a:t>
                      </a:r>
                    </a:p>
                  </a:txBody>
                  <a:tcPr marL="50803" marR="50803" marT="714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mn-lt"/>
                        <a:cs typeface="Times New Roman" pitchFamily="18" charset="0"/>
                      </a:endParaRPr>
                    </a:p>
                  </a:txBody>
                  <a:tcPr marL="50803" marR="50803" marT="714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n-lt"/>
                          <a:cs typeface="Times New Roman" pitchFamily="18" charset="0"/>
                        </a:rPr>
                        <a:t>Start – End</a:t>
                      </a:r>
                      <a:endParaRPr kumimoji="0" lang="en-US" sz="1200" b="0" i="0" u="none" strike="noStrike" cap="none" normalizeH="0" baseline="0" dirty="0">
                        <a:ln>
                          <a:noFill/>
                        </a:ln>
                        <a:solidFill>
                          <a:schemeClr val="bg1"/>
                        </a:solidFill>
                        <a:effectLst/>
                        <a:latin typeface="+mn-lt"/>
                        <a:cs typeface="Times New Roman" pitchFamily="18" charset="0"/>
                      </a:endParaRPr>
                    </a:p>
                  </a:txBody>
                  <a:tcPr marL="50803" marR="50803" marT="7148"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extLst>
                  <a:ext uri="{0D108BD9-81ED-4DB2-BD59-A6C34878D82A}">
                    <a16:rowId xmlns="" xmlns:a16="http://schemas.microsoft.com/office/drawing/2014/main" val="10000"/>
                  </a:ext>
                </a:extLst>
              </a:tr>
              <a:tr h="2747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n-lt"/>
                          <a:cs typeface="Times New Roman" pitchFamily="18" charset="0"/>
                        </a:rPr>
                        <a:t>Requested</a:t>
                      </a:r>
                    </a:p>
                  </a:txBody>
                  <a:tcPr marL="50803" marR="50803" marT="714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n-lt"/>
                          <a:cs typeface="Times New Roman" pitchFamily="18" charset="0"/>
                        </a:rPr>
                        <a:t>Completed</a:t>
                      </a:r>
                    </a:p>
                  </a:txBody>
                  <a:tcPr marL="50803" marR="50803" marT="714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vMerge="1">
                  <a:txBody>
                    <a:bodyPr/>
                    <a:lstStyle/>
                    <a:p>
                      <a:endParaRPr lang="en-US"/>
                    </a:p>
                  </a:txBody>
                  <a:tcPr/>
                </a:tc>
                <a:extLst>
                  <a:ext uri="{0D108BD9-81ED-4DB2-BD59-A6C34878D82A}">
                    <a16:rowId xmlns="" xmlns:a16="http://schemas.microsoft.com/office/drawing/2014/main" val="10001"/>
                  </a:ext>
                </a:extLst>
              </a:tr>
              <a:tr h="274320">
                <a:tc rowSpan="4">
                  <a:txBody>
                    <a:bodyPr/>
                    <a:lstStyle/>
                    <a:p>
                      <a:pPr algn="ctr"/>
                      <a:r>
                        <a:rPr lang="en-US" sz="1000" dirty="0">
                          <a:solidFill>
                            <a:schemeClr val="tx1"/>
                          </a:solidFill>
                        </a:rPr>
                        <a:t>III</a:t>
                      </a: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1000" dirty="0">
                          <a:solidFill>
                            <a:schemeClr val="tx1"/>
                          </a:solidFill>
                          <a:effectLst/>
                          <a:latin typeface="+mn-lt"/>
                          <a:ea typeface="MS Mincho"/>
                          <a:cs typeface="Times New Roman" panose="02020603050405020304" pitchFamily="18" charset="0"/>
                        </a:rPr>
                        <a:t>PA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algn="ctr" defTabSz="685800" rtl="0" eaLnBrk="1" latinLnBrk="0" hangingPunct="1"/>
                      <a:r>
                        <a:rPr lang="en-US" sz="1000" kern="1200" dirty="0">
                          <a:solidFill>
                            <a:schemeClr val="tx1"/>
                          </a:solidFill>
                          <a:latin typeface="+mn-lt"/>
                          <a:ea typeface="+mn-ea"/>
                          <a:cs typeface="+mn-cs"/>
                        </a:rPr>
                        <a:t>Severe Weather </a:t>
                      </a:r>
                    </a:p>
                    <a:p>
                      <a:pPr marL="0" algn="ctr" defTabSz="685800" rtl="0" eaLnBrk="1" latinLnBrk="0" hangingPunct="1"/>
                      <a:r>
                        <a:rPr lang="en-US" sz="1000" kern="1200" dirty="0">
                          <a:solidFill>
                            <a:schemeClr val="tx1"/>
                          </a:solidFill>
                          <a:latin typeface="+mn-lt"/>
                          <a:ea typeface="+mn-ea"/>
                          <a:cs typeface="+mn-cs"/>
                        </a:rPr>
                        <a:t>July 21-27, 2018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rPr>
                        <a:t>IA</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aseline="0" dirty="0">
                          <a:solidFill>
                            <a:schemeClr val="tx1"/>
                          </a:solidFill>
                        </a:rPr>
                        <a:t>12</a:t>
                      </a:r>
                      <a:endParaRPr lang="en-US" sz="10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9/5 – 9/27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2743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00" dirty="0">
                          <a:solidFill>
                            <a:schemeClr val="tx1"/>
                          </a:solidFill>
                        </a:rPr>
                        <a:t>PA</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9/5 – TBD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274320">
                <a:tc vMerge="1">
                  <a:txBody>
                    <a:bodyPr/>
                    <a:lstStyle/>
                    <a:p>
                      <a:pPr algn="ctr"/>
                      <a:endParaRPr lang="en-US" sz="1000" dirty="0">
                        <a:solidFill>
                          <a:schemeClr val="tx1"/>
                        </a:solidFill>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1000" dirty="0">
                          <a:solidFill>
                            <a:schemeClr val="tx1"/>
                          </a:solidFill>
                          <a:effectLst/>
                          <a:latin typeface="+mn-lt"/>
                          <a:ea typeface="MS Mincho"/>
                          <a:cs typeface="Times New Roman" panose="02020603050405020304" pitchFamily="18" charset="0"/>
                        </a:rPr>
                        <a:t>PA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algn="ctr" defTabSz="685800" rtl="0" eaLnBrk="1" latinLnBrk="0" hangingPunct="1"/>
                      <a:r>
                        <a:rPr lang="en-US" sz="1000" kern="1200" dirty="0">
                          <a:solidFill>
                            <a:schemeClr val="tx1"/>
                          </a:solidFill>
                          <a:latin typeface="+mn-lt"/>
                          <a:ea typeface="+mn-ea"/>
                          <a:cs typeface="+mn-cs"/>
                        </a:rPr>
                        <a:t>Severe Weather</a:t>
                      </a:r>
                    </a:p>
                    <a:p>
                      <a:pPr marL="0" algn="ctr" defTabSz="685800" rtl="0" eaLnBrk="1" latinLnBrk="0" hangingPunct="1"/>
                      <a:r>
                        <a:rPr lang="en-US" sz="1000" kern="1200" dirty="0">
                          <a:solidFill>
                            <a:schemeClr val="tx1"/>
                          </a:solidFill>
                          <a:latin typeface="+mn-lt"/>
                          <a:ea typeface="+mn-ea"/>
                          <a:cs typeface="+mn-cs"/>
                        </a:rPr>
                        <a:t>August 10-15, 2018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rPr>
                        <a:t>IA</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9/5 – 9/26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274320">
                <a:tc vMerge="1">
                  <a:txBody>
                    <a:bodyPr/>
                    <a:lstStyle/>
                    <a:p>
                      <a:pPr algn="ctr"/>
                      <a:endParaRPr lang="en-US" sz="1000" dirty="0">
                        <a:solidFill>
                          <a:schemeClr val="tx1"/>
                        </a:solidFill>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000" dirty="0">
                        <a:solidFill>
                          <a:schemeClr val="tx1"/>
                        </a:solidFill>
                        <a:effectLst/>
                        <a:latin typeface="+mn-lt"/>
                        <a:ea typeface="MS Mincho"/>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ctr" defTabSz="685800" rtl="0" eaLnBrk="1" latinLnBrk="0" hangingPunct="1"/>
                      <a:endParaRPr lang="en-US" sz="100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rPr>
                        <a:t>PA</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aseline="0" dirty="0">
                          <a:solidFill>
                            <a:schemeClr val="tx1"/>
                          </a:solidFill>
                        </a:rPr>
                        <a:t>10</a:t>
                      </a:r>
                      <a:endParaRPr lang="en-US" sz="10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9/5 –</a:t>
                      </a:r>
                      <a:r>
                        <a:rPr lang="en-US" sz="1000" kern="1200" baseline="0" dirty="0">
                          <a:solidFill>
                            <a:schemeClr val="tx1"/>
                          </a:solidFill>
                          <a:latin typeface="+mn-lt"/>
                          <a:ea typeface="+mn-ea"/>
                          <a:cs typeface="+mn-cs"/>
                        </a:rPr>
                        <a:t> TBD </a:t>
                      </a:r>
                      <a:endParaRPr lang="en-US" sz="100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794109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59324" y="744401"/>
            <a:ext cx="3213162" cy="322634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979" y="0"/>
            <a:ext cx="9144000" cy="640080"/>
          </a:xfrm>
        </p:spPr>
        <p:txBody>
          <a:bodyPr anchor="ctr"/>
          <a:lstStyle/>
          <a:p>
            <a:r>
              <a:rPr lang="en-US" sz="3200" dirty="0"/>
              <a:t>Declaration </a:t>
            </a:r>
            <a:r>
              <a:rPr lang="en-US" dirty="0"/>
              <a:t>Approved</a:t>
            </a:r>
            <a:endParaRPr lang="en-US" sz="3200" dirty="0"/>
          </a:p>
        </p:txBody>
      </p:sp>
      <p:sp>
        <p:nvSpPr>
          <p:cNvPr id="8" name="Rectangle 7"/>
          <p:cNvSpPr/>
          <p:nvPr/>
        </p:nvSpPr>
        <p:spPr>
          <a:xfrm>
            <a:off x="192199" y="744401"/>
            <a:ext cx="4509010" cy="2708434"/>
          </a:xfrm>
          <a:prstGeom prst="rect">
            <a:avLst/>
          </a:prstGeom>
        </p:spPr>
        <p:txBody>
          <a:bodyPr wrap="square">
            <a:spAutoFit/>
          </a:bodyPr>
          <a:lstStyle/>
          <a:p>
            <a:pPr defTabSz="227007"/>
            <a:r>
              <a:rPr lang="en-US" sz="1400" b="1" i="1" u="sng" dirty="0">
                <a:solidFill>
                  <a:srgbClr val="000000"/>
                </a:solidFill>
              </a:rPr>
              <a:t>FEMA-4399-DR-FL</a:t>
            </a:r>
          </a:p>
          <a:p>
            <a:pPr marL="171450" lvl="0" indent="-171450" defTabSz="227007">
              <a:buFont typeface="Arial" panose="020B0604020202020204" pitchFamily="34" charset="0"/>
              <a:buChar char="•"/>
            </a:pPr>
            <a:r>
              <a:rPr lang="x-none" sz="1200" dirty="0">
                <a:cs typeface="Times New Roman" panose="02020603050405020304" pitchFamily="18" charset="0"/>
              </a:rPr>
              <a:t>On October 11, 2018, expedited Major Disaster Declaration FEMA-4399-DR-FL was approved for the State of Florida for Hurricane Michael beginning October 7, 2018 and continuing</a:t>
            </a:r>
            <a:endParaRPr lang="en-US" sz="1200" dirty="0">
              <a:cs typeface="Times New Roman" panose="02020603050405020304" pitchFamily="18" charset="0"/>
            </a:endParaRPr>
          </a:p>
          <a:p>
            <a:pPr marL="171450" lvl="0" indent="-171450" defTabSz="227007">
              <a:buFont typeface="Arial" panose="020B0604020202020204" pitchFamily="34" charset="0"/>
              <a:buChar char="•"/>
            </a:pPr>
            <a:endParaRPr lang="en-US" sz="1200" dirty="0">
              <a:cs typeface="Times New Roman" panose="02020603050405020304" pitchFamily="18" charset="0"/>
            </a:endParaRPr>
          </a:p>
          <a:p>
            <a:pPr marL="171450" lvl="0" indent="-171450" defTabSz="227007">
              <a:buFont typeface="Arial" panose="020B0604020202020204" pitchFamily="34" charset="0"/>
              <a:buChar char="•"/>
            </a:pPr>
            <a:r>
              <a:rPr lang="x-none" sz="1200" dirty="0">
                <a:cs typeface="Times New Roman" panose="02020603050405020304" pitchFamily="18" charset="0"/>
              </a:rPr>
              <a:t>Provides:</a:t>
            </a:r>
            <a:endParaRPr lang="en-US" sz="1200" dirty="0">
              <a:cs typeface="Times New Roman" panose="02020603050405020304" pitchFamily="18" charset="0"/>
            </a:endParaRPr>
          </a:p>
          <a:p>
            <a:pPr marL="514350" lvl="2" indent="-171450" defTabSz="227007">
              <a:buFont typeface="Arial" panose="020B0604020202020204" pitchFamily="34" charset="0"/>
              <a:buChar char="•"/>
            </a:pPr>
            <a:r>
              <a:rPr lang="x-none" sz="1200" dirty="0">
                <a:cs typeface="Times New Roman" panose="02020603050405020304" pitchFamily="18" charset="0"/>
              </a:rPr>
              <a:t>Individual Assistance for 5 counties</a:t>
            </a:r>
            <a:endParaRPr lang="en-US" sz="1200" dirty="0">
              <a:cs typeface="Times New Roman" panose="02020603050405020304" pitchFamily="18" charset="0"/>
            </a:endParaRPr>
          </a:p>
          <a:p>
            <a:pPr marL="514350" lvl="2" indent="-171450" defTabSz="227007">
              <a:buFont typeface="Arial" panose="020B0604020202020204" pitchFamily="34" charset="0"/>
              <a:buChar char="•"/>
            </a:pPr>
            <a:r>
              <a:rPr lang="x-none" sz="1200" dirty="0">
                <a:cs typeface="Times New Roman" panose="02020603050405020304" pitchFamily="18" charset="0"/>
              </a:rPr>
              <a:t>Debris removal and emergency protective measures (Categories A &amp; B), including direct federal assistance, under the Public Assistance program at 75 percent federal funding, for 14 counties</a:t>
            </a:r>
            <a:endParaRPr lang="en-US" sz="1200" dirty="0">
              <a:cs typeface="Times New Roman" panose="02020603050405020304" pitchFamily="18" charset="0"/>
            </a:endParaRPr>
          </a:p>
          <a:p>
            <a:pPr marL="514350" lvl="2" indent="-171450" defTabSz="227007">
              <a:buFont typeface="Arial" panose="020B0604020202020204" pitchFamily="34" charset="0"/>
              <a:buChar char="•"/>
            </a:pPr>
            <a:r>
              <a:rPr lang="x-none" sz="1200" dirty="0">
                <a:cs typeface="Times New Roman" panose="02020603050405020304" pitchFamily="18" charset="0"/>
              </a:rPr>
              <a:t>Hazard Mitigation statewide</a:t>
            </a:r>
            <a:endParaRPr lang="en-US" sz="1200" dirty="0">
              <a:cs typeface="Times New Roman" panose="02020603050405020304" pitchFamily="18" charset="0"/>
            </a:endParaRPr>
          </a:p>
          <a:p>
            <a:pPr marL="514350" lvl="2" indent="-171450" defTabSz="227007">
              <a:buFont typeface="Arial" panose="020B0604020202020204" pitchFamily="34" charset="0"/>
              <a:buChar char="•"/>
            </a:pPr>
            <a:endParaRPr lang="en-US" sz="1200" dirty="0">
              <a:cs typeface="Times New Roman" panose="02020603050405020304" pitchFamily="18" charset="0"/>
            </a:endParaRPr>
          </a:p>
          <a:p>
            <a:pPr marL="171450" lvl="0" indent="-171450" defTabSz="227007">
              <a:buFont typeface="Arial" panose="020B0604020202020204" pitchFamily="34" charset="0"/>
              <a:buChar char="•"/>
            </a:pPr>
            <a:r>
              <a:rPr lang="x-none" sz="1200" dirty="0">
                <a:cs typeface="Times New Roman" panose="02020603050405020304" pitchFamily="18" charset="0"/>
              </a:rPr>
              <a:t>The FCO is Thomas J. McCool</a:t>
            </a:r>
            <a:endParaRPr lang="en-US" sz="1200" dirty="0">
              <a:cs typeface="Times New Roman" panose="02020603050405020304" pitchFamily="18" charset="0"/>
            </a:endParaRPr>
          </a:p>
        </p:txBody>
      </p:sp>
      <p:grpSp>
        <p:nvGrpSpPr>
          <p:cNvPr id="12" name="Group 11"/>
          <p:cNvGrpSpPr/>
          <p:nvPr/>
        </p:nvGrpSpPr>
        <p:grpSpPr>
          <a:xfrm>
            <a:off x="5838276" y="3171899"/>
            <a:ext cx="801483" cy="261610"/>
            <a:chOff x="6042713" y="3809182"/>
            <a:chExt cx="801483" cy="261610"/>
          </a:xfrm>
        </p:grpSpPr>
        <p:sp>
          <p:nvSpPr>
            <p:cNvPr id="13" name="Rectangle 12"/>
            <p:cNvSpPr/>
            <p:nvPr/>
          </p:nvSpPr>
          <p:spPr bwMode="auto">
            <a:xfrm>
              <a:off x="6042713" y="3886373"/>
              <a:ext cx="132484" cy="130470"/>
            </a:xfrm>
            <a:prstGeom prst="rect">
              <a:avLst/>
            </a:prstGeom>
            <a:solidFill>
              <a:srgbClr val="A87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defTabSz="914400" fontAlgn="base">
                <a:spcBef>
                  <a:spcPct val="0"/>
                </a:spcBef>
                <a:spcAft>
                  <a:spcPct val="0"/>
                </a:spcAft>
              </a:pPr>
              <a:endParaRPr lang="en-US" sz="1800">
                <a:solidFill>
                  <a:srgbClr val="000000"/>
                </a:solidFill>
              </a:endParaRPr>
            </a:p>
          </p:txBody>
        </p:sp>
        <p:sp>
          <p:nvSpPr>
            <p:cNvPr id="14" name="TextBox 13"/>
            <p:cNvSpPr txBox="1"/>
            <p:nvPr/>
          </p:nvSpPr>
          <p:spPr>
            <a:xfrm>
              <a:off x="6175197" y="3809182"/>
              <a:ext cx="668999" cy="261610"/>
            </a:xfrm>
            <a:prstGeom prst="rect">
              <a:avLst/>
            </a:prstGeom>
            <a:noFill/>
          </p:spPr>
          <p:txBody>
            <a:bodyPr wrap="square" rtlCol="0">
              <a:spAutoFit/>
            </a:bodyPr>
            <a:lstStyle/>
            <a:p>
              <a:r>
                <a:rPr lang="en-US" sz="1100" b="1" dirty="0">
                  <a:solidFill>
                    <a:schemeClr val="bg1"/>
                  </a:solidFill>
                </a:rPr>
                <a:t>IA/PA</a:t>
              </a:r>
            </a:p>
          </p:txBody>
        </p:sp>
      </p:grpSp>
      <p:grpSp>
        <p:nvGrpSpPr>
          <p:cNvPr id="9" name="Group 8">
            <a:extLst>
              <a:ext uri="{FF2B5EF4-FFF2-40B4-BE49-F238E27FC236}">
                <a16:creationId xmlns="" xmlns:a16="http://schemas.microsoft.com/office/drawing/2014/main" id="{CE78D084-6204-4B1C-8414-F5A9FE9D1894}"/>
              </a:ext>
            </a:extLst>
          </p:cNvPr>
          <p:cNvGrpSpPr/>
          <p:nvPr/>
        </p:nvGrpSpPr>
        <p:grpSpPr>
          <a:xfrm>
            <a:off x="5839204" y="3379895"/>
            <a:ext cx="801483" cy="261610"/>
            <a:chOff x="6042713" y="3809182"/>
            <a:chExt cx="801483" cy="261610"/>
          </a:xfrm>
        </p:grpSpPr>
        <p:sp>
          <p:nvSpPr>
            <p:cNvPr id="11" name="Rectangle 10">
              <a:extLst>
                <a:ext uri="{FF2B5EF4-FFF2-40B4-BE49-F238E27FC236}">
                  <a16:creationId xmlns="" xmlns:a16="http://schemas.microsoft.com/office/drawing/2014/main" id="{FE1F09D9-08B3-4DD0-BFA4-A3B33DC7FFA1}"/>
                </a:ext>
              </a:extLst>
            </p:cNvPr>
            <p:cNvSpPr/>
            <p:nvPr/>
          </p:nvSpPr>
          <p:spPr bwMode="auto">
            <a:xfrm>
              <a:off x="6042713" y="3886373"/>
              <a:ext cx="132484" cy="130470"/>
            </a:xfrm>
            <a:prstGeom prst="rect">
              <a:avLst/>
            </a:prstGeom>
            <a:solidFill>
              <a:srgbClr val="D0D3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defTabSz="914400" fontAlgn="base">
                <a:spcBef>
                  <a:spcPct val="0"/>
                </a:spcBef>
                <a:spcAft>
                  <a:spcPct val="0"/>
                </a:spcAft>
              </a:pPr>
              <a:endParaRPr lang="en-US" sz="1800">
                <a:solidFill>
                  <a:srgbClr val="000000"/>
                </a:solidFill>
              </a:endParaRPr>
            </a:p>
          </p:txBody>
        </p:sp>
        <p:sp>
          <p:nvSpPr>
            <p:cNvPr id="15" name="TextBox 14">
              <a:extLst>
                <a:ext uri="{FF2B5EF4-FFF2-40B4-BE49-F238E27FC236}">
                  <a16:creationId xmlns="" xmlns:a16="http://schemas.microsoft.com/office/drawing/2014/main" id="{671A1DB0-821C-4986-94E5-3CBB6802F9A9}"/>
                </a:ext>
              </a:extLst>
            </p:cNvPr>
            <p:cNvSpPr txBox="1"/>
            <p:nvPr/>
          </p:nvSpPr>
          <p:spPr>
            <a:xfrm>
              <a:off x="6175197" y="3809182"/>
              <a:ext cx="668999" cy="261610"/>
            </a:xfrm>
            <a:prstGeom prst="rect">
              <a:avLst/>
            </a:prstGeom>
            <a:noFill/>
          </p:spPr>
          <p:txBody>
            <a:bodyPr wrap="square" rtlCol="0">
              <a:spAutoFit/>
            </a:bodyPr>
            <a:lstStyle/>
            <a:p>
              <a:r>
                <a:rPr lang="en-US" sz="1100" b="1" dirty="0">
                  <a:solidFill>
                    <a:schemeClr val="bg1"/>
                  </a:solidFill>
                </a:rPr>
                <a:t>PA</a:t>
              </a:r>
            </a:p>
          </p:txBody>
        </p:sp>
      </p:grpSp>
    </p:spTree>
    <p:extLst>
      <p:ext uri="{BB962C8B-B14F-4D97-AF65-F5344CB8AC3E}">
        <p14:creationId xmlns:p14="http://schemas.microsoft.com/office/powerpoint/2010/main" val="2273646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66547626"/>
              </p:ext>
            </p:extLst>
          </p:nvPr>
        </p:nvGraphicFramePr>
        <p:xfrm>
          <a:off x="198254" y="740580"/>
          <a:ext cx="8747493" cy="3883001"/>
        </p:xfrm>
        <a:graphic>
          <a:graphicData uri="http://schemas.openxmlformats.org/drawingml/2006/table">
            <a:tbl>
              <a:tblPr/>
              <a:tblGrid>
                <a:gridCol w="4150381">
                  <a:extLst>
                    <a:ext uri="{9D8B030D-6E8A-4147-A177-3AD203B41FA5}">
                      <a16:colId xmlns="" xmlns:a16="http://schemas.microsoft.com/office/drawing/2014/main" val="20000"/>
                    </a:ext>
                  </a:extLst>
                </a:gridCol>
                <a:gridCol w="390889">
                  <a:extLst>
                    <a:ext uri="{9D8B030D-6E8A-4147-A177-3AD203B41FA5}">
                      <a16:colId xmlns="" xmlns:a16="http://schemas.microsoft.com/office/drawing/2014/main" val="20001"/>
                    </a:ext>
                  </a:extLst>
                </a:gridCol>
                <a:gridCol w="390889">
                  <a:extLst>
                    <a:ext uri="{9D8B030D-6E8A-4147-A177-3AD203B41FA5}">
                      <a16:colId xmlns="" xmlns:a16="http://schemas.microsoft.com/office/drawing/2014/main" val="20002"/>
                    </a:ext>
                  </a:extLst>
                </a:gridCol>
                <a:gridCol w="390889">
                  <a:extLst>
                    <a:ext uri="{9D8B030D-6E8A-4147-A177-3AD203B41FA5}">
                      <a16:colId xmlns="" xmlns:a16="http://schemas.microsoft.com/office/drawing/2014/main" val="20003"/>
                    </a:ext>
                  </a:extLst>
                </a:gridCol>
                <a:gridCol w="1242467">
                  <a:extLst>
                    <a:ext uri="{9D8B030D-6E8A-4147-A177-3AD203B41FA5}">
                      <a16:colId xmlns="" xmlns:a16="http://schemas.microsoft.com/office/drawing/2014/main" val="20004"/>
                    </a:ext>
                  </a:extLst>
                </a:gridCol>
                <a:gridCol w="1090989">
                  <a:extLst>
                    <a:ext uri="{9D8B030D-6E8A-4147-A177-3AD203B41FA5}">
                      <a16:colId xmlns="" xmlns:a16="http://schemas.microsoft.com/office/drawing/2014/main" val="20005"/>
                    </a:ext>
                  </a:extLst>
                </a:gridCol>
                <a:gridCol w="1090989">
                  <a:extLst>
                    <a:ext uri="{9D8B030D-6E8A-4147-A177-3AD203B41FA5}">
                      <a16:colId xmlns="" xmlns:a16="http://schemas.microsoft.com/office/drawing/2014/main" val="20006"/>
                    </a:ext>
                  </a:extLst>
                </a:gridCol>
              </a:tblGrid>
              <a:tr h="669658">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charset="0"/>
                          <a:cs typeface="Arial" charset="0"/>
                        </a:rPr>
                        <a:t>Declaration Requests in Process</a:t>
                      </a:r>
                      <a:endParaRPr kumimoji="0" lang="en-US" sz="1200" b="0" i="0" u="none" strike="noStrike" cap="none" normalizeH="0" baseline="0" dirty="0">
                        <a:ln>
                          <a:noFill/>
                        </a:ln>
                        <a:solidFill>
                          <a:schemeClr val="tx1"/>
                        </a:solidFill>
                        <a:effectLst/>
                        <a:latin typeface="Arial Unicode MS" pitchFamily="34" charset="-128"/>
                      </a:endParaRPr>
                    </a:p>
                  </a:txBody>
                  <a:tcPr marL="91445" marR="91445" marT="34182" marB="34182"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charset="0"/>
                          <a:cs typeface="Arial" charset="0"/>
                        </a:rPr>
                        <a:t> </a:t>
                      </a:r>
                      <a:r>
                        <a:rPr kumimoji="0" lang="en-US" sz="1000" b="1" i="0" u="none" strike="noStrike" cap="none" normalizeH="0" baseline="0" dirty="0">
                          <a:ln>
                            <a:noFill/>
                          </a:ln>
                          <a:solidFill>
                            <a:srgbClr val="FFFFFF"/>
                          </a:solidFill>
                          <a:effectLst/>
                          <a:latin typeface="Arial" charset="0"/>
                          <a:cs typeface="Arial" charset="0"/>
                        </a:rPr>
                        <a:t>Requests </a:t>
                      </a:r>
                      <a:r>
                        <a:rPr kumimoji="0" lang="en-US" sz="900" b="1" i="0" u="none" strike="noStrike" cap="none" normalizeH="0" baseline="0" dirty="0">
                          <a:ln>
                            <a:noFill/>
                          </a:ln>
                          <a:solidFill>
                            <a:srgbClr val="FFFFFF"/>
                          </a:solidFill>
                          <a:effectLst/>
                          <a:latin typeface="Arial" charset="0"/>
                          <a:cs typeface="Arial" charset="0"/>
                        </a:rPr>
                        <a:t>APPROVED</a:t>
                      </a:r>
                      <a:r>
                        <a:rPr kumimoji="0" lang="en-US" sz="1000" b="1" i="0" u="none" strike="noStrike" cap="none" normalizeH="0" baseline="0" dirty="0">
                          <a:ln>
                            <a:noFill/>
                          </a:ln>
                          <a:solidFill>
                            <a:srgbClr val="FFFFFF"/>
                          </a:solidFill>
                          <a:effectLst/>
                          <a:latin typeface="Arial" charset="0"/>
                          <a:cs typeface="Arial" charset="0"/>
                        </a:rPr>
                        <a:t/>
                      </a:r>
                      <a:br>
                        <a:rPr kumimoji="0" lang="en-US" sz="1000" b="1" i="0" u="none" strike="noStrike" cap="none" normalizeH="0" baseline="0" dirty="0">
                          <a:ln>
                            <a:noFill/>
                          </a:ln>
                          <a:solidFill>
                            <a:srgbClr val="FFFFFF"/>
                          </a:solidFill>
                          <a:effectLst/>
                          <a:latin typeface="Arial" charset="0"/>
                          <a:cs typeface="Arial" charset="0"/>
                        </a:rPr>
                      </a:br>
                      <a:r>
                        <a:rPr kumimoji="0" lang="en-US" sz="800" b="1" i="0" u="none" strike="noStrike" cap="none" normalizeH="0" baseline="0" dirty="0">
                          <a:ln>
                            <a:noFill/>
                          </a:ln>
                          <a:solidFill>
                            <a:srgbClr val="FFFFFF"/>
                          </a:solidFill>
                          <a:effectLst/>
                          <a:latin typeface="Arial" charset="0"/>
                          <a:cs typeface="Arial" charset="0"/>
                        </a:rPr>
                        <a:t>(since last report)</a:t>
                      </a:r>
                      <a:endParaRPr kumimoji="0" lang="en-US" sz="800" b="0" i="0" u="none" strike="noStrike" cap="none" normalizeH="0" baseline="0" dirty="0">
                        <a:ln>
                          <a:noFill/>
                        </a:ln>
                        <a:solidFill>
                          <a:schemeClr val="tx1"/>
                        </a:solidFill>
                        <a:effectLst/>
                        <a:latin typeface="Arial Unicode MS" pitchFamily="34" charset="-128"/>
                      </a:endParaRPr>
                    </a:p>
                  </a:txBody>
                  <a:tcPr marL="91445" marR="91445" marT="34182" marB="3418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charset="0"/>
                          <a:cs typeface="Arial" charset="0"/>
                        </a:rPr>
                        <a:t> </a:t>
                      </a:r>
                      <a:r>
                        <a:rPr kumimoji="0" lang="en-US" sz="1000" b="1" i="0" u="none" strike="noStrike" cap="none" normalizeH="0" baseline="0" dirty="0">
                          <a:ln>
                            <a:noFill/>
                          </a:ln>
                          <a:solidFill>
                            <a:srgbClr val="FFFFFF"/>
                          </a:solidFill>
                          <a:effectLst/>
                          <a:latin typeface="Arial" charset="0"/>
                          <a:cs typeface="Arial" charset="0"/>
                        </a:rPr>
                        <a:t>Requests </a:t>
                      </a:r>
                      <a:r>
                        <a:rPr kumimoji="0" lang="en-US" sz="900" b="1" i="0" u="none" strike="noStrike" cap="none" normalizeH="0" baseline="0" dirty="0">
                          <a:ln>
                            <a:noFill/>
                          </a:ln>
                          <a:solidFill>
                            <a:srgbClr val="FFFFFF"/>
                          </a:solidFill>
                          <a:effectLst/>
                          <a:latin typeface="Arial" charset="0"/>
                          <a:cs typeface="Arial" charset="0"/>
                        </a:rPr>
                        <a:t>DENIED</a:t>
                      </a:r>
                      <a:r>
                        <a:rPr kumimoji="0" lang="en-US" sz="1000" b="1" i="0" u="none" strike="noStrike" cap="none" normalizeH="0" baseline="0" dirty="0">
                          <a:ln>
                            <a:noFill/>
                          </a:ln>
                          <a:solidFill>
                            <a:srgbClr val="FFFFFF"/>
                          </a:solidFill>
                          <a:effectLst/>
                          <a:latin typeface="Arial" charset="0"/>
                          <a:cs typeface="Arial" charset="0"/>
                        </a:rPr>
                        <a:t/>
                      </a:r>
                      <a:br>
                        <a:rPr kumimoji="0" lang="en-US" sz="1000" b="1" i="0" u="none" strike="noStrike" cap="none" normalizeH="0" baseline="0" dirty="0">
                          <a:ln>
                            <a:noFill/>
                          </a:ln>
                          <a:solidFill>
                            <a:srgbClr val="FFFFFF"/>
                          </a:solidFill>
                          <a:effectLst/>
                          <a:latin typeface="Arial" charset="0"/>
                          <a:cs typeface="Arial" charset="0"/>
                        </a:rPr>
                      </a:br>
                      <a:r>
                        <a:rPr kumimoji="0" lang="en-US" sz="800" b="1" i="0" u="none" strike="noStrike" cap="none" normalizeH="0" baseline="0" dirty="0">
                          <a:ln>
                            <a:noFill/>
                          </a:ln>
                          <a:solidFill>
                            <a:srgbClr val="FFFFFF"/>
                          </a:solidFill>
                          <a:effectLst/>
                          <a:latin typeface="Arial" charset="0"/>
                          <a:cs typeface="Arial" charset="0"/>
                        </a:rPr>
                        <a:t>(since last report)</a:t>
                      </a:r>
                      <a:endParaRPr kumimoji="0" lang="en-US" sz="800" b="0" i="0" u="none" strike="noStrike" cap="none" normalizeH="0" baseline="0" dirty="0">
                        <a:ln>
                          <a:noFill/>
                        </a:ln>
                        <a:solidFill>
                          <a:schemeClr val="tx1"/>
                        </a:solidFill>
                        <a:effectLst/>
                        <a:latin typeface="Arial Unicode MS" pitchFamily="34" charset="-128"/>
                      </a:endParaRPr>
                    </a:p>
                  </a:txBody>
                  <a:tcPr marL="91445" marR="91445" marT="34182" marB="34182"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extLst>
                  <a:ext uri="{0D108BD9-81ED-4DB2-BD59-A6C34878D82A}">
                    <a16:rowId xmlns="" xmlns:a16="http://schemas.microsoft.com/office/drawing/2014/main" val="10000"/>
                  </a:ext>
                </a:extLst>
              </a:tr>
              <a:tr h="2650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FF"/>
                          </a:solidFill>
                          <a:effectLst/>
                          <a:latin typeface="+mn-lt"/>
                        </a:rPr>
                        <a:t>7</a:t>
                      </a:r>
                    </a:p>
                  </a:txBody>
                  <a:tcPr marL="91445" marR="91445" marT="34182" marB="3418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alpha val="50000"/>
                      </a:srgb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mn-lt"/>
                        </a:rPr>
                        <a:t>IA</a:t>
                      </a:r>
                    </a:p>
                  </a:txBody>
                  <a:tcPr marL="91445" marR="91445" marT="34182" marB="3418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alpha val="50000"/>
                      </a:srgb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mn-lt"/>
                        </a:rPr>
                        <a:t>PA</a:t>
                      </a:r>
                    </a:p>
                  </a:txBody>
                  <a:tcPr marL="91445" marR="91445" marT="34182" marB="3418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alpha val="50000"/>
                      </a:srgb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mn-lt"/>
                        </a:rPr>
                        <a:t>HM</a:t>
                      </a:r>
                    </a:p>
                  </a:txBody>
                  <a:tcPr marL="91445" marR="91445" marT="34182" marB="3418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alpha val="5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mn-lt"/>
                        </a:rPr>
                        <a:t>Date Requested</a:t>
                      </a:r>
                    </a:p>
                  </a:txBody>
                  <a:tcPr marL="91445" marR="91445" marT="34182" marB="3418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alpha val="5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FF"/>
                          </a:solidFill>
                          <a:effectLst/>
                          <a:latin typeface="Arial" charset="0"/>
                        </a:rPr>
                        <a:t>1</a:t>
                      </a:r>
                    </a:p>
                  </a:txBody>
                  <a:tcPr marL="91445" marR="91445" marT="34182" marB="3418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alpha val="5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rPr>
                        <a:t>0</a:t>
                      </a:r>
                    </a:p>
                  </a:txBody>
                  <a:tcPr marL="91445" marR="91445" marT="34182" marB="3418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alpha val="50000"/>
                      </a:srgbClr>
                    </a:solidFill>
                  </a:tcPr>
                </a:tc>
                <a:extLst>
                  <a:ext uri="{0D108BD9-81ED-4DB2-BD59-A6C34878D82A}">
                    <a16:rowId xmlns="" xmlns:a16="http://schemas.microsoft.com/office/drawing/2014/main" val="10001"/>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PA – DR (Appeal) Severe Storms, Flooding, and Landslides</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latin typeface="Arial" panose="020B0604020202020204" pitchFamily="34" charset="0"/>
                        <a:ea typeface="+mn-ea"/>
                        <a:cs typeface="Arial" panose="020B0604020202020204" pitchFamily="34" charset="0"/>
                      </a:endParaRP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Arial" panose="020B0604020202020204" pitchFamily="34" charset="0"/>
                          <a:ea typeface="+mn-ea"/>
                          <a:cs typeface="Arial" panose="020B0604020202020204" pitchFamily="34" charset="0"/>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Arial" panose="020B0604020202020204" pitchFamily="34" charset="0"/>
                          <a:ea typeface="+mn-ea"/>
                          <a:cs typeface="Arial" panose="020B0604020202020204" pitchFamily="34" charset="0"/>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September 7</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endParaRPr lang="en-US" sz="1000" b="0" dirty="0">
                        <a:solidFill>
                          <a:schemeClr val="tx1"/>
                        </a:solidFill>
                        <a:latin typeface="Arial" panose="020B0604020202020204" pitchFamily="34" charset="0"/>
                        <a:cs typeface="Arial" panose="020B0604020202020204" pitchFamily="34" charset="0"/>
                      </a:endParaRPr>
                    </a:p>
                  </a:txBody>
                  <a:tcPr marL="91445" marR="91445" marT="34182" marB="341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kern="1200" baseline="0" dirty="0">
                        <a:solidFill>
                          <a:srgbClr val="FF0000"/>
                        </a:solidFill>
                        <a:latin typeface="Arial" panose="020B0604020202020204" pitchFamily="34" charset="0"/>
                        <a:ea typeface="+mn-ea"/>
                        <a:cs typeface="Arial" panose="020B0604020202020204" pitchFamily="34" charset="0"/>
                      </a:endParaRP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Times New Roman" pitchFamily="18" charset="0"/>
                        </a:rPr>
                        <a:t>NC – DR (Appeal) Severe Storms, Flooding, Landslides, and Mudslides</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Arial" panose="020B0604020202020204" pitchFamily="34" charset="0"/>
                          <a:ea typeface="+mn-ea"/>
                          <a:cs typeface="Arial" panose="020B0604020202020204" pitchFamily="34" charset="0"/>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Arial" panose="020B0604020202020204" pitchFamily="34" charset="0"/>
                          <a:ea typeface="+mn-ea"/>
                          <a:cs typeface="Arial" panose="020B0604020202020204" pitchFamily="34" charset="0"/>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Arial" panose="020B0604020202020204" pitchFamily="34" charset="0"/>
                          <a:ea typeface="+mn-ea"/>
                          <a:cs typeface="Arial" panose="020B0604020202020204" pitchFamily="34" charset="0"/>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cs typeface="Times New Roman" pitchFamily="18" charset="0"/>
                        </a:rPr>
                        <a:t>September 19</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L="91445" marR="91445" marT="34182" marB="341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kern="1200" baseline="0" dirty="0">
                        <a:solidFill>
                          <a:schemeClr val="tx1"/>
                        </a:solidFill>
                        <a:latin typeface="Arial" panose="020B0604020202020204" pitchFamily="34" charset="0"/>
                        <a:ea typeface="+mn-ea"/>
                        <a:cs typeface="Arial" panose="020B0604020202020204" pitchFamily="34" charset="0"/>
                      </a:endParaRP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2"/>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SD – DR (Appeal) Severe</a:t>
                      </a:r>
                      <a:r>
                        <a:rPr kumimoji="0" lang="en-US" sz="10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 Storms and Flooding</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latin typeface="Arial" panose="020B0604020202020204" pitchFamily="34" charset="0"/>
                        <a:ea typeface="+mn-ea"/>
                        <a:cs typeface="Arial" panose="020B0604020202020204" pitchFamily="34" charset="0"/>
                      </a:endParaRP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Arial" panose="020B0604020202020204" pitchFamily="34" charset="0"/>
                          <a:ea typeface="+mn-ea"/>
                          <a:cs typeface="Arial" panose="020B0604020202020204" pitchFamily="34" charset="0"/>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Arial" panose="020B0604020202020204" pitchFamily="34" charset="0"/>
                          <a:ea typeface="+mn-ea"/>
                          <a:cs typeface="Arial" panose="020B0604020202020204" pitchFamily="34" charset="0"/>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September 25</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L="91445" marR="91445" marT="34182" marB="341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kern="1200" baseline="0" dirty="0">
                        <a:solidFill>
                          <a:schemeClr val="tx1"/>
                        </a:solidFill>
                        <a:latin typeface="Arial" panose="020B0604020202020204" pitchFamily="34" charset="0"/>
                        <a:ea typeface="+mn-ea"/>
                        <a:cs typeface="Arial" panose="020B0604020202020204" pitchFamily="34" charset="0"/>
                      </a:endParaRP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3"/>
                  </a:ext>
                </a:extLst>
              </a:tr>
              <a:tr h="365760">
                <a:tc>
                  <a:txBody>
                    <a:bodyPr/>
                    <a:lstStyle/>
                    <a:p>
                      <a:r>
                        <a:rPr lang="en-US" sz="1000" dirty="0">
                          <a:solidFill>
                            <a:schemeClr val="tx1"/>
                          </a:solidFill>
                        </a:rPr>
                        <a:t>KS – DR Severe Storms, Straight-line Winds</a:t>
                      </a:r>
                      <a:r>
                        <a:rPr lang="en-US" sz="1000" baseline="0" dirty="0">
                          <a:solidFill>
                            <a:schemeClr val="tx1"/>
                          </a:solidFill>
                        </a:rPr>
                        <a:t>, and Flooding</a:t>
                      </a:r>
                      <a:endParaRPr lang="en-US" sz="1000" dirty="0">
                        <a:solidFill>
                          <a:schemeClr val="tx1"/>
                        </a:solidFill>
                      </a:endParaRP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endParaRPr lang="en-US" sz="1000" dirty="0">
                        <a:solidFill>
                          <a:schemeClr val="tx1"/>
                        </a:solidFill>
                      </a:endParaRP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000" dirty="0">
                          <a:solidFill>
                            <a:schemeClr val="tx1"/>
                          </a:solidFill>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000" dirty="0">
                          <a:solidFill>
                            <a:schemeClr val="tx1"/>
                          </a:solidFill>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000" dirty="0">
                          <a:solidFill>
                            <a:schemeClr val="tx1"/>
                          </a:solidFill>
                        </a:rPr>
                        <a:t>September</a:t>
                      </a:r>
                      <a:r>
                        <a:rPr lang="en-US" sz="1000" baseline="0" dirty="0">
                          <a:solidFill>
                            <a:schemeClr val="tx1"/>
                          </a:solidFill>
                        </a:rPr>
                        <a:t> 25</a:t>
                      </a:r>
                      <a:endParaRPr lang="en-US" sz="1000" dirty="0">
                        <a:solidFill>
                          <a:schemeClr val="tx1"/>
                        </a:solidFill>
                      </a:endParaRP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L="91445" marR="91445" marT="34182" marB="341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kern="1200" baseline="0" dirty="0">
                        <a:solidFill>
                          <a:schemeClr val="tx1"/>
                        </a:solidFill>
                        <a:latin typeface="Arial" panose="020B0604020202020204" pitchFamily="34" charset="0"/>
                        <a:ea typeface="+mn-ea"/>
                        <a:cs typeface="Arial" panose="020B0604020202020204" pitchFamily="34" charset="0"/>
                      </a:endParaRP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VA – DR Hurricane Florence</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latin typeface="Arial" panose="020B0604020202020204" pitchFamily="34" charset="0"/>
                        <a:ea typeface="+mn-ea"/>
                        <a:cs typeface="Arial" panose="020B0604020202020204" pitchFamily="34" charset="0"/>
                      </a:endParaRP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Arial" panose="020B0604020202020204" pitchFamily="34" charset="0"/>
                          <a:ea typeface="+mn-ea"/>
                          <a:cs typeface="Arial" panose="020B0604020202020204" pitchFamily="34" charset="0"/>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Arial" panose="020B0604020202020204" pitchFamily="34" charset="0"/>
                          <a:ea typeface="+mn-ea"/>
                          <a:cs typeface="Arial" panose="020B0604020202020204" pitchFamily="34" charset="0"/>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October 3</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L="91445" marR="91445" marT="34182" marB="341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kern="1200" baseline="0" dirty="0">
                        <a:solidFill>
                          <a:schemeClr val="tx1"/>
                        </a:solidFill>
                        <a:latin typeface="Arial" panose="020B0604020202020204" pitchFamily="34" charset="0"/>
                        <a:ea typeface="+mn-ea"/>
                        <a:cs typeface="Arial" panose="020B0604020202020204" pitchFamily="34" charset="0"/>
                      </a:endParaRP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WI – DR Severe Storms, Tornadoes, Straight-line Winds, Flooding and Landslides</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Arial" panose="020B0604020202020204" pitchFamily="34" charset="0"/>
                          <a:ea typeface="+mn-ea"/>
                          <a:cs typeface="Arial" panose="020B0604020202020204" pitchFamily="34" charset="0"/>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Arial" panose="020B0604020202020204" pitchFamily="34" charset="0"/>
                          <a:ea typeface="+mn-ea"/>
                          <a:cs typeface="Arial" panose="020B0604020202020204" pitchFamily="34" charset="0"/>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Arial" panose="020B0604020202020204" pitchFamily="34" charset="0"/>
                          <a:ea typeface="+mn-ea"/>
                          <a:cs typeface="Arial" panose="020B0604020202020204" pitchFamily="34" charset="0"/>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October 4</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L="91445" marR="91445" marT="34182" marB="341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kern="1200" baseline="0" dirty="0">
                        <a:solidFill>
                          <a:schemeClr val="tx1"/>
                        </a:solidFill>
                        <a:latin typeface="Arial" panose="020B0604020202020204" pitchFamily="34" charset="0"/>
                        <a:ea typeface="+mn-ea"/>
                        <a:cs typeface="Arial" panose="020B0604020202020204" pitchFamily="34" charset="0"/>
                      </a:endParaRP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rgbClr val="0000FF"/>
                          </a:solidFill>
                          <a:effectLst/>
                          <a:uLnTx/>
                          <a:uFillTx/>
                          <a:latin typeface="Arial" panose="020B0604020202020204" pitchFamily="34" charset="0"/>
                          <a:ea typeface="+mn-ea"/>
                          <a:cs typeface="Arial" panose="020B0604020202020204" pitchFamily="34" charset="0"/>
                        </a:rPr>
                        <a:t>FL – DR (Expedited) Hurricane Michael</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rgbClr val="0000FF"/>
                          </a:solidFill>
                          <a:latin typeface="Arial" panose="020B0604020202020204" pitchFamily="34" charset="0"/>
                          <a:ea typeface="+mn-ea"/>
                          <a:cs typeface="Arial" panose="020B0604020202020204" pitchFamily="34" charset="0"/>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rgbClr val="0000FF"/>
                          </a:solidFill>
                          <a:latin typeface="Arial" panose="020B0604020202020204" pitchFamily="34" charset="0"/>
                          <a:ea typeface="+mn-ea"/>
                          <a:cs typeface="Arial" panose="020B0604020202020204" pitchFamily="34" charset="0"/>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rgbClr val="0000FF"/>
                          </a:solidFill>
                          <a:latin typeface="Arial" panose="020B0604020202020204" pitchFamily="34" charset="0"/>
                          <a:ea typeface="+mn-ea"/>
                          <a:cs typeface="Arial" panose="020B0604020202020204" pitchFamily="34" charset="0"/>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lang="en-US" sz="1000" b="0" dirty="0">
                          <a:solidFill>
                            <a:srgbClr val="0000FF"/>
                          </a:solidFill>
                          <a:latin typeface="Arial" panose="020B0604020202020204" pitchFamily="34" charset="0"/>
                          <a:cs typeface="Arial" panose="020B0604020202020204" pitchFamily="34" charset="0"/>
                        </a:rPr>
                        <a:t>October</a:t>
                      </a:r>
                      <a:r>
                        <a:rPr lang="en-US" sz="1000" b="0" baseline="0" dirty="0">
                          <a:solidFill>
                            <a:srgbClr val="0000FF"/>
                          </a:solidFill>
                          <a:latin typeface="Arial" panose="020B0604020202020204" pitchFamily="34" charset="0"/>
                          <a:cs typeface="Arial" panose="020B0604020202020204" pitchFamily="34" charset="0"/>
                        </a:rPr>
                        <a:t> 10</a:t>
                      </a:r>
                      <a:endParaRPr lang="en-US" sz="1000" b="0" dirty="0">
                        <a:solidFill>
                          <a:srgbClr val="0000FF"/>
                        </a:solidFill>
                        <a:latin typeface="Arial" panose="020B0604020202020204" pitchFamily="34" charset="0"/>
                        <a:cs typeface="Arial" panose="020B0604020202020204" pitchFamily="34" charset="0"/>
                      </a:endParaRP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000" b="1" dirty="0">
                          <a:solidFill>
                            <a:srgbClr val="FF0000"/>
                          </a:solidFill>
                          <a:latin typeface="+mn-lt"/>
                        </a:rPr>
                        <a:t>October 11, 2018</a:t>
                      </a:r>
                    </a:p>
                  </a:txBody>
                  <a:tcPr marL="91445" marR="91445" marT="34182" marB="341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kern="1200" baseline="0" dirty="0">
                        <a:solidFill>
                          <a:srgbClr val="0000FF"/>
                        </a:solidFill>
                        <a:latin typeface="Arial" panose="020B0604020202020204" pitchFamily="34" charset="0"/>
                        <a:ea typeface="+mn-ea"/>
                        <a:cs typeface="Arial" panose="020B0604020202020204" pitchFamily="34" charset="0"/>
                      </a:endParaRP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0"/>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AL – EM Hurricane Michael </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latin typeface="Arial" panose="020B0604020202020204" pitchFamily="34" charset="0"/>
                        <a:ea typeface="+mn-ea"/>
                        <a:cs typeface="Arial" panose="020B0604020202020204" pitchFamily="34" charset="0"/>
                      </a:endParaRP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Arial" panose="020B0604020202020204" pitchFamily="34" charset="0"/>
                          <a:ea typeface="+mn-ea"/>
                          <a:cs typeface="Arial" panose="020B0604020202020204" pitchFamily="34" charset="0"/>
                        </a:rPr>
                        <a:t>X</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latin typeface="Arial" panose="020B0604020202020204" pitchFamily="34" charset="0"/>
                        <a:ea typeface="+mn-ea"/>
                        <a:cs typeface="Arial" panose="020B0604020202020204" pitchFamily="34" charset="0"/>
                      </a:endParaRP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October 10</a:t>
                      </a: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L="91445" marR="91445" marT="34182" marB="341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kern="1200" baseline="0" dirty="0">
                        <a:solidFill>
                          <a:srgbClr val="0000FF"/>
                        </a:solidFill>
                        <a:latin typeface="Arial" panose="020B0604020202020204" pitchFamily="34" charset="0"/>
                        <a:ea typeface="+mn-ea"/>
                        <a:cs typeface="Arial" panose="020B0604020202020204" pitchFamily="34" charset="0"/>
                      </a:endParaRPr>
                    </a:p>
                  </a:txBody>
                  <a:tcPr marL="91445" marR="91445" marT="34187" marB="341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1"/>
                  </a:ext>
                </a:extLst>
              </a:tr>
            </a:tbl>
          </a:graphicData>
        </a:graphic>
      </p:graphicFrame>
      <p:sp>
        <p:nvSpPr>
          <p:cNvPr id="4202" name="Rectangle 2"/>
          <p:cNvSpPr txBox="1">
            <a:spLocks noChangeArrowheads="1"/>
          </p:cNvSpPr>
          <p:nvPr/>
        </p:nvSpPr>
        <p:spPr bwMode="auto">
          <a:xfrm>
            <a:off x="0" y="0"/>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800" b="1">
                <a:solidFill>
                  <a:schemeClr val="tx1"/>
                </a:solidFill>
                <a:latin typeface="Arial" panose="020B0604020202020204" pitchFamily="34" charset="0"/>
                <a:cs typeface="Arial" panose="020B0604020202020204" pitchFamily="34" charset="0"/>
              </a:defRPr>
            </a:lvl1pPr>
            <a:lvl2pPr marL="742950" indent="-285750">
              <a:defRPr sz="800" b="1">
                <a:solidFill>
                  <a:schemeClr val="tx1"/>
                </a:solidFill>
                <a:latin typeface="Arial" panose="020B0604020202020204" pitchFamily="34" charset="0"/>
                <a:cs typeface="Arial" panose="020B0604020202020204" pitchFamily="34" charset="0"/>
              </a:defRPr>
            </a:lvl2pPr>
            <a:lvl3pPr marL="1143000" indent="-228600">
              <a:defRPr sz="800" b="1">
                <a:solidFill>
                  <a:schemeClr val="tx1"/>
                </a:solidFill>
                <a:latin typeface="Arial" panose="020B0604020202020204" pitchFamily="34" charset="0"/>
                <a:cs typeface="Arial" panose="020B0604020202020204" pitchFamily="34" charset="0"/>
              </a:defRPr>
            </a:lvl3pPr>
            <a:lvl4pPr marL="1600200" indent="-228600">
              <a:defRPr sz="800" b="1">
                <a:solidFill>
                  <a:schemeClr val="tx1"/>
                </a:solidFill>
                <a:latin typeface="Arial" panose="020B0604020202020204" pitchFamily="34" charset="0"/>
                <a:cs typeface="Arial" panose="020B0604020202020204" pitchFamily="34" charset="0"/>
              </a:defRPr>
            </a:lvl4pPr>
            <a:lvl5pPr marL="2057400" indent="-228600">
              <a:defRPr sz="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Arial" panose="020B0604020202020204" pitchFamily="34" charset="0"/>
                <a:cs typeface="Arial" panose="020B0604020202020204" pitchFamily="34" charset="0"/>
              </a:defRPr>
            </a:lvl9pPr>
          </a:lstStyle>
          <a:p>
            <a:pPr eaLnBrk="1" hangingPunct="1"/>
            <a:r>
              <a:rPr lang="en-US" altLang="en-US" sz="3200" b="0" dirty="0">
                <a:latin typeface="Times New Roman" panose="02020603050405020304" pitchFamily="18" charset="0"/>
              </a:rPr>
              <a:t>Disaster Requests &amp; Declarations </a:t>
            </a:r>
          </a:p>
        </p:txBody>
      </p:sp>
    </p:spTree>
    <p:extLst>
      <p:ext uri="{BB962C8B-B14F-4D97-AF65-F5344CB8AC3E}">
        <p14:creationId xmlns:p14="http://schemas.microsoft.com/office/powerpoint/2010/main" val="1455611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0080"/>
          </a:xfrm>
        </p:spPr>
        <p:txBody>
          <a:bodyPr>
            <a:noAutofit/>
          </a:bodyPr>
          <a:lstStyle/>
          <a:p>
            <a:r>
              <a:rPr lang="en-US" altLang="en-US" dirty="0"/>
              <a:t>Disaster Amendments</a:t>
            </a:r>
          </a:p>
        </p:txBody>
      </p:sp>
      <p:graphicFrame>
        <p:nvGraphicFramePr>
          <p:cNvPr id="3" name="Table 2"/>
          <p:cNvGraphicFramePr>
            <a:graphicFrameLocks noGrp="1"/>
          </p:cNvGraphicFramePr>
          <p:nvPr>
            <p:extLst>
              <p:ext uri="{D42A27DB-BD31-4B8C-83A1-F6EECF244321}">
                <p14:modId xmlns:p14="http://schemas.microsoft.com/office/powerpoint/2010/main" val="2543239243"/>
              </p:ext>
            </p:extLst>
          </p:nvPr>
        </p:nvGraphicFramePr>
        <p:xfrm>
          <a:off x="186531" y="747867"/>
          <a:ext cx="8770937" cy="1353312"/>
        </p:xfrm>
        <a:graphic>
          <a:graphicData uri="http://schemas.openxmlformats.org/drawingml/2006/table">
            <a:tbl>
              <a:tblPr/>
              <a:tblGrid>
                <a:gridCol w="3514612">
                  <a:extLst>
                    <a:ext uri="{9D8B030D-6E8A-4147-A177-3AD203B41FA5}">
                      <a16:colId xmlns="" xmlns:a16="http://schemas.microsoft.com/office/drawing/2014/main" val="20000"/>
                    </a:ext>
                  </a:extLst>
                </a:gridCol>
                <a:gridCol w="1457597">
                  <a:extLst>
                    <a:ext uri="{9D8B030D-6E8A-4147-A177-3AD203B41FA5}">
                      <a16:colId xmlns="" xmlns:a16="http://schemas.microsoft.com/office/drawing/2014/main" val="20001"/>
                    </a:ext>
                  </a:extLst>
                </a:gridCol>
                <a:gridCol w="3798728">
                  <a:extLst>
                    <a:ext uri="{9D8B030D-6E8A-4147-A177-3AD203B41FA5}">
                      <a16:colId xmlns="" xmlns:a16="http://schemas.microsoft.com/office/drawing/2014/main" val="20002"/>
                    </a:ext>
                  </a:extLst>
                </a:gridCol>
              </a:tblGrid>
              <a:tr h="5303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charset="0"/>
                          <a:cs typeface="Arial" charset="0"/>
                        </a:rPr>
                        <a:t>Amendment</a:t>
                      </a:r>
                      <a:endParaRPr kumimoji="0" lang="en-US" sz="1200" b="0" i="0" u="none" strike="noStrike" cap="none" normalizeH="0" baseline="0" dirty="0">
                        <a:ln>
                          <a:noFill/>
                        </a:ln>
                        <a:solidFill>
                          <a:schemeClr val="tx1"/>
                        </a:solidFill>
                        <a:effectLst/>
                        <a:latin typeface="Arial Unicode MS" pitchFamily="34" charset="-128"/>
                      </a:endParaRPr>
                    </a:p>
                  </a:txBody>
                  <a:tcPr marL="91447" marR="91447" marT="34266" marB="34266"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Arial" charset="0"/>
                          <a:cs typeface="Arial" charset="0"/>
                        </a:rPr>
                        <a:t>Date Issued</a:t>
                      </a:r>
                      <a:endParaRPr kumimoji="0" lang="en-US" sz="800" b="0" i="0" u="none" strike="noStrike" cap="none" normalizeH="0" baseline="0" dirty="0">
                        <a:ln>
                          <a:noFill/>
                        </a:ln>
                        <a:solidFill>
                          <a:schemeClr val="bg1"/>
                        </a:solidFill>
                        <a:effectLst/>
                        <a:latin typeface="Arial Unicode MS" pitchFamily="34" charset="-128"/>
                      </a:endParaRPr>
                    </a:p>
                  </a:txBody>
                  <a:tcPr marL="91447" marR="91447" marT="34266" marB="3426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Arial" charset="0"/>
                          <a:cs typeface="Arial" charset="0"/>
                        </a:rPr>
                        <a:t>Action</a:t>
                      </a:r>
                      <a:endParaRPr kumimoji="0" lang="en-US" sz="800" b="0" i="0" u="none" strike="noStrike" cap="none" normalizeH="0" baseline="0" dirty="0">
                        <a:ln>
                          <a:noFill/>
                        </a:ln>
                        <a:solidFill>
                          <a:schemeClr val="bg1"/>
                        </a:solidFill>
                        <a:effectLst/>
                        <a:latin typeface="Arial Unicode MS" pitchFamily="34" charset="-128"/>
                      </a:endParaRPr>
                    </a:p>
                  </a:txBody>
                  <a:tcPr marL="91447" marR="91447" marT="34266" marB="34266"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extLst>
                  <a:ext uri="{0D108BD9-81ED-4DB2-BD59-A6C34878D82A}">
                    <a16:rowId xmlns="" xmlns:a16="http://schemas.microsoft.com/office/drawing/2014/main" val="10000"/>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Times New Roman" panose="02020603050405020304" pitchFamily="18" charset="0"/>
                          <a:cs typeface="+mn-cs"/>
                        </a:rPr>
                        <a:t>Amendment No. 1 to FEMA-3401-EM-NC</a:t>
                      </a:r>
                    </a:p>
                  </a:txBody>
                  <a:tcPr marL="91447" marR="91447" marT="34267" marB="3426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000" b="0" baseline="0" dirty="0">
                          <a:solidFill>
                            <a:schemeClr val="tx1"/>
                          </a:solidFill>
                          <a:latin typeface="+mn-lt"/>
                        </a:rPr>
                        <a:t>October 10, 2018</a:t>
                      </a:r>
                      <a:endParaRPr lang="en-US" sz="1000" b="0" dirty="0">
                        <a:solidFill>
                          <a:schemeClr val="tx1"/>
                        </a:solidFill>
                        <a:latin typeface="+mn-lt"/>
                      </a:endParaRPr>
                    </a:p>
                  </a:txBody>
                  <a:tcPr marL="91447" marR="91447" marT="34266" marB="34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effectLst/>
                          <a:latin typeface="+mn-lt"/>
                          <a:ea typeface="+mn-ea"/>
                          <a:cs typeface="+mn-cs"/>
                        </a:rPr>
                        <a:t>Closes the incident period effective September 29</a:t>
                      </a:r>
                    </a:p>
                  </a:txBody>
                  <a:tcPr marL="91447" marR="91447" marT="34271" marB="342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Times New Roman" panose="02020603050405020304" pitchFamily="18" charset="0"/>
                          <a:cs typeface="+mn-cs"/>
                        </a:rPr>
                        <a:t>Amendment No. 4 to FEMA-4393-DR-NC</a:t>
                      </a:r>
                    </a:p>
                  </a:txBody>
                  <a:tcPr marL="91447" marR="91447" marT="34267" marB="3426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0" baseline="0" dirty="0">
                          <a:solidFill>
                            <a:schemeClr val="tx1"/>
                          </a:solidFill>
                          <a:latin typeface="+mn-lt"/>
                        </a:rPr>
                        <a:t>October 10, 2018</a:t>
                      </a:r>
                      <a:endParaRPr lang="en-US" sz="1000" b="0" dirty="0">
                        <a:solidFill>
                          <a:schemeClr val="tx1"/>
                        </a:solidFill>
                        <a:latin typeface="+mn-lt"/>
                      </a:endParaRPr>
                    </a:p>
                  </a:txBody>
                  <a:tcPr marL="91447" marR="91447" marT="34266" marB="34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effectLst/>
                          <a:latin typeface="+mn-lt"/>
                          <a:ea typeface="+mn-ea"/>
                          <a:cs typeface="+mn-cs"/>
                        </a:rPr>
                        <a:t>Closes the incident period effective September 29</a:t>
                      </a:r>
                    </a:p>
                  </a:txBody>
                  <a:tcPr marL="91447" marR="91447" marT="34271" marB="342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013872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8536" y="1311419"/>
            <a:ext cx="5908584" cy="3515763"/>
          </a:xfrm>
          <a:prstGeom prst="rect">
            <a:avLst/>
          </a:prstGeom>
          <a:ln>
            <a:solidFill>
              <a:schemeClr val="tx1"/>
            </a:solidFill>
          </a:ln>
        </p:spPr>
      </p:pic>
      <p:sp>
        <p:nvSpPr>
          <p:cNvPr id="2" name="Title 1"/>
          <p:cNvSpPr>
            <a:spLocks noGrp="1"/>
          </p:cNvSpPr>
          <p:nvPr>
            <p:ph type="title"/>
          </p:nvPr>
        </p:nvSpPr>
        <p:spPr>
          <a:xfrm>
            <a:off x="0" y="0"/>
            <a:ext cx="9144000" cy="640080"/>
          </a:xfrm>
        </p:spPr>
        <p:txBody>
          <a:bodyPr>
            <a:noAutofit/>
          </a:bodyPr>
          <a:lstStyle/>
          <a:p>
            <a:r>
              <a:rPr lang="en-US" kern="0" dirty="0">
                <a:solidFill>
                  <a:srgbClr val="000000"/>
                </a:solidFill>
              </a:rPr>
              <a:t>Readiness – Deployable Teams and Assets</a:t>
            </a:r>
            <a:endParaRPr lang="en-US" dirty="0"/>
          </a:p>
        </p:txBody>
      </p:sp>
      <p:graphicFrame>
        <p:nvGraphicFramePr>
          <p:cNvPr id="5" name="Table 4"/>
          <p:cNvGraphicFramePr>
            <a:graphicFrameLocks noGrp="1" noChangeAspect="1"/>
          </p:cNvGraphicFramePr>
          <p:nvPr>
            <p:extLst>
              <p:ext uri="{D42A27DB-BD31-4B8C-83A1-F6EECF244321}">
                <p14:modId xmlns:p14="http://schemas.microsoft.com/office/powerpoint/2010/main" val="704750605"/>
              </p:ext>
            </p:extLst>
          </p:nvPr>
        </p:nvGraphicFramePr>
        <p:xfrm>
          <a:off x="172697" y="1294508"/>
          <a:ext cx="2676523" cy="3532674"/>
        </p:xfrm>
        <a:graphic>
          <a:graphicData uri="http://schemas.openxmlformats.org/drawingml/2006/table">
            <a:tbl>
              <a:tblPr>
                <a:effectLst/>
                <a:tableStyleId>{5C22544A-7EE6-4342-B048-85BDC9FD1C3A}</a:tableStyleId>
              </a:tblPr>
              <a:tblGrid>
                <a:gridCol w="826844">
                  <a:extLst>
                    <a:ext uri="{9D8B030D-6E8A-4147-A177-3AD203B41FA5}">
                      <a16:colId xmlns="" xmlns:a16="http://schemas.microsoft.com/office/drawing/2014/main" val="20000"/>
                    </a:ext>
                  </a:extLst>
                </a:gridCol>
                <a:gridCol w="779192">
                  <a:extLst>
                    <a:ext uri="{9D8B030D-6E8A-4147-A177-3AD203B41FA5}">
                      <a16:colId xmlns="" xmlns:a16="http://schemas.microsoft.com/office/drawing/2014/main" val="20001"/>
                    </a:ext>
                  </a:extLst>
                </a:gridCol>
                <a:gridCol w="1070487">
                  <a:extLst>
                    <a:ext uri="{9D8B030D-6E8A-4147-A177-3AD203B41FA5}">
                      <a16:colId xmlns="" xmlns:a16="http://schemas.microsoft.com/office/drawing/2014/main" val="20002"/>
                    </a:ext>
                  </a:extLst>
                </a:gridCol>
              </a:tblGrid>
              <a:tr h="155448">
                <a:tc rowSpan="3">
                  <a:txBody>
                    <a:bodyPr/>
                    <a:lstStyle/>
                    <a:p>
                      <a:pPr algn="ctr"/>
                      <a:r>
                        <a:rPr lang="en-US" sz="900" b="1" dirty="0">
                          <a:latin typeface="+mn-lt"/>
                        </a:rPr>
                        <a:t>National IMATs*</a:t>
                      </a:r>
                    </a:p>
                    <a:p>
                      <a:pPr algn="ctr"/>
                      <a:r>
                        <a:rPr lang="en-US" sz="700" b="0" dirty="0">
                          <a:latin typeface="+mn-lt"/>
                        </a:rPr>
                        <a:t>(1-2 Teams)</a:t>
                      </a:r>
                      <a:endParaRPr lang="en-US" sz="900" b="0" dirty="0">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800" dirty="0">
                          <a:solidFill>
                            <a:schemeClr val="tx1"/>
                          </a:solidFill>
                          <a:latin typeface="Arial" panose="020B0604020202020204" pitchFamily="34" charset="0"/>
                          <a:cs typeface="Arial" panose="020B0604020202020204" pitchFamily="34" charset="0"/>
                        </a:rPr>
                        <a:t>East :</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Arial" panose="020B0604020202020204" pitchFamily="34" charset="0"/>
                          <a:cs typeface="Arial" panose="020B0604020202020204" pitchFamily="34" charset="0"/>
                        </a:rPr>
                        <a:t>Deployed</a:t>
                      </a: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55448">
                <a:tc vMerge="1">
                  <a:txBody>
                    <a:bodyPr/>
                    <a:lstStyle/>
                    <a:p>
                      <a:endParaRPr lang="en-US" sz="800" dirty="0"/>
                    </a:p>
                  </a:txBody>
                  <a:tcPr anchor="ctr"/>
                </a:tc>
                <a:tc>
                  <a:txBody>
                    <a:bodyPr/>
                    <a:lstStyle/>
                    <a:p>
                      <a:r>
                        <a:rPr lang="en-US" sz="800" dirty="0">
                          <a:solidFill>
                            <a:schemeClr val="tx1"/>
                          </a:solidFill>
                          <a:latin typeface="Arial" panose="020B0604020202020204" pitchFamily="34" charset="0"/>
                          <a:cs typeface="Arial" panose="020B0604020202020204" pitchFamily="34" charset="0"/>
                        </a:rPr>
                        <a:t>Composite:</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Arial" panose="020B0604020202020204" pitchFamily="34" charset="0"/>
                          <a:cs typeface="Arial" panose="020B0604020202020204" pitchFamily="34" charset="0"/>
                        </a:rPr>
                        <a:t>Deployed</a:t>
                      </a: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55448">
                <a:tc vMerge="1">
                  <a:txBody>
                    <a:bodyPr/>
                    <a:lstStyle/>
                    <a:p>
                      <a:endParaRPr lang="en-US"/>
                    </a:p>
                  </a:txBody>
                  <a:tcPr/>
                </a:tc>
                <a:tc>
                  <a:txBody>
                    <a:bodyPr/>
                    <a:lstStyle/>
                    <a:p>
                      <a:r>
                        <a:rPr lang="en-US" sz="800" dirty="0">
                          <a:solidFill>
                            <a:schemeClr val="tx1"/>
                          </a:solidFill>
                          <a:latin typeface="Arial" panose="020B0604020202020204" pitchFamily="34" charset="0"/>
                          <a:cs typeface="Arial" panose="020B0604020202020204" pitchFamily="34" charset="0"/>
                        </a:rPr>
                        <a:t>West:</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Arial" panose="020B0604020202020204" pitchFamily="34" charset="0"/>
                          <a:cs typeface="Arial" panose="020B0604020202020204" pitchFamily="34" charset="0"/>
                        </a:rPr>
                        <a:t>B-2</a:t>
                      </a: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29726">
                <a:tc rowSpan="4">
                  <a:txBody>
                    <a:bodyPr/>
                    <a:lstStyle/>
                    <a:p>
                      <a:pPr algn="ctr"/>
                      <a:r>
                        <a:rPr lang="en-US" sz="900" b="1" dirty="0">
                          <a:latin typeface="+mn-lt"/>
                        </a:rPr>
                        <a:t>Regional IMATs</a:t>
                      </a:r>
                    </a:p>
                    <a:p>
                      <a:pPr algn="ctr"/>
                      <a:r>
                        <a:rPr lang="en-US" sz="700" b="0" kern="1200">
                          <a:solidFill>
                            <a:schemeClr val="dk1"/>
                          </a:solidFill>
                          <a:latin typeface="+mn-lt"/>
                          <a:ea typeface="+mn-ea"/>
                          <a:cs typeface="+mn-cs"/>
                        </a:rPr>
                        <a:t>(</a:t>
                      </a:r>
                      <a:r>
                        <a:rPr lang="en-US" sz="800"/>
                        <a:t>≤ 3 </a:t>
                      </a:r>
                      <a:r>
                        <a:rPr lang="en-US" sz="700" b="0" kern="1200">
                          <a:solidFill>
                            <a:schemeClr val="dk1"/>
                          </a:solidFill>
                          <a:latin typeface="+mn-lt"/>
                          <a:ea typeface="+mn-ea"/>
                          <a:cs typeface="+mn-cs"/>
                        </a:rPr>
                        <a:t>Teams</a:t>
                      </a:r>
                      <a:r>
                        <a:rPr lang="en-US" sz="700" b="0" dirty="0">
                          <a:latin typeface="+mn-lt"/>
                        </a:rPr>
                        <a:t>)</a:t>
                      </a:r>
                      <a:endParaRPr lang="en-US" sz="600" b="0" dirty="0">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r>
                        <a:rPr lang="en-US" sz="800" dirty="0">
                          <a:solidFill>
                            <a:schemeClr val="tx1"/>
                          </a:solidFill>
                          <a:latin typeface="Arial" panose="020B0604020202020204" pitchFamily="34" charset="0"/>
                          <a:cs typeface="Arial" panose="020B0604020202020204" pitchFamily="34" charset="0"/>
                        </a:rPr>
                        <a:t>Assigned:</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r>
                        <a:rPr lang="en-US" sz="800" b="0" dirty="0">
                          <a:solidFill>
                            <a:schemeClr val="tx1"/>
                          </a:solidFill>
                          <a:latin typeface="Arial" panose="020B0604020202020204" pitchFamily="34" charset="0"/>
                          <a:cs typeface="Arial" panose="020B0604020202020204" pitchFamily="34" charset="0"/>
                        </a:rPr>
                        <a:t>13</a:t>
                      </a: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129726">
                <a:tc vMerge="1">
                  <a:txBody>
                    <a:bodyPr/>
                    <a:lstStyle/>
                    <a:p>
                      <a:endParaRPr lang="en-US" sz="800" dirty="0"/>
                    </a:p>
                  </a:txBody>
                  <a:tcPr anchor="ctr"/>
                </a:tc>
                <a:tc>
                  <a:txBody>
                    <a:bodyPr/>
                    <a:lstStyle/>
                    <a:p>
                      <a:pPr algn="l"/>
                      <a:r>
                        <a:rPr lang="en-US" sz="800" dirty="0">
                          <a:solidFill>
                            <a:schemeClr val="tx1"/>
                          </a:solidFill>
                          <a:latin typeface="Arial" panose="020B0604020202020204" pitchFamily="34" charset="0"/>
                          <a:cs typeface="Arial" panose="020B0604020202020204" pitchFamily="34" charset="0"/>
                        </a:rPr>
                        <a:t>Available:</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baseline="0" dirty="0">
                          <a:solidFill>
                            <a:schemeClr val="tx1"/>
                          </a:solidFill>
                          <a:latin typeface="Arial" panose="020B0604020202020204" pitchFamily="34" charset="0"/>
                          <a:cs typeface="Arial" panose="020B0604020202020204" pitchFamily="34" charset="0"/>
                        </a:rPr>
                        <a:t>3 </a:t>
                      </a:r>
                      <a:endParaRPr lang="en-US" sz="800" b="0" dirty="0">
                        <a:solidFill>
                          <a:schemeClr val="tx1"/>
                        </a:solidFill>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129726">
                <a:tc vMerge="1">
                  <a:txBody>
                    <a:bodyPr/>
                    <a:lstStyle/>
                    <a:p>
                      <a:endParaRPr lang="en-US" sz="800" dirty="0"/>
                    </a:p>
                  </a:txBody>
                  <a:tcPr anchor="ctr"/>
                </a:tc>
                <a:tc>
                  <a:txBody>
                    <a:bodyPr/>
                    <a:lstStyle/>
                    <a:p>
                      <a:pPr algn="l"/>
                      <a:r>
                        <a:rPr lang="en-US" sz="800" dirty="0">
                          <a:solidFill>
                            <a:schemeClr val="tx1"/>
                          </a:solidFill>
                          <a:latin typeface="Arial" panose="020B0604020202020204" pitchFamily="34" charset="0"/>
                          <a:cs typeface="Arial" panose="020B0604020202020204" pitchFamily="34" charset="0"/>
                        </a:rPr>
                        <a:t>PMC / NMC:</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baseline="0" dirty="0">
                          <a:solidFill>
                            <a:schemeClr val="tx1"/>
                          </a:solidFill>
                          <a:latin typeface="Arial" panose="020B0604020202020204" pitchFamily="34" charset="0"/>
                          <a:cs typeface="Arial" panose="020B0604020202020204" pitchFamily="34" charset="0"/>
                        </a:rPr>
                        <a:t>2</a:t>
                      </a:r>
                      <a:endParaRPr lang="en-US" sz="800" b="0" dirty="0">
                        <a:solidFill>
                          <a:schemeClr val="tx1"/>
                        </a:solidFill>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129726">
                <a:tc vMerge="1">
                  <a:txBody>
                    <a:bodyPr/>
                    <a:lstStyle/>
                    <a:p>
                      <a:endParaRPr lang="en-US" sz="800" dirty="0"/>
                    </a:p>
                  </a:txBody>
                  <a:tcPr anchor="ctr"/>
                </a:tc>
                <a:tc>
                  <a:txBody>
                    <a:bodyPr/>
                    <a:lstStyle/>
                    <a:p>
                      <a:pPr algn="l"/>
                      <a:r>
                        <a:rPr lang="en-US" sz="800" dirty="0">
                          <a:solidFill>
                            <a:schemeClr val="tx1"/>
                          </a:solidFill>
                          <a:latin typeface="Arial" panose="020B0604020202020204" pitchFamily="34" charset="0"/>
                          <a:cs typeface="Arial" panose="020B0604020202020204" pitchFamily="34" charset="0"/>
                        </a:rPr>
                        <a:t>Deployed:</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Arial" panose="020B0604020202020204" pitchFamily="34" charset="0"/>
                          <a:cs typeface="Arial" panose="020B0604020202020204" pitchFamily="34" charset="0"/>
                        </a:rPr>
                        <a:t>8</a:t>
                      </a: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155448">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mn-lt"/>
                        </a:rPr>
                        <a:t>National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mn-lt"/>
                        </a:rPr>
                        <a:t>ISBs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dirty="0">
                          <a:latin typeface="+mn-lt"/>
                        </a:rPr>
                        <a:t>(0 Teams)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800" dirty="0">
                          <a:solidFill>
                            <a:schemeClr val="tx1"/>
                          </a:solidFill>
                          <a:latin typeface="Arial" panose="020B0604020202020204" pitchFamily="34" charset="0"/>
                          <a:cs typeface="Arial" panose="020B0604020202020204" pitchFamily="34" charset="0"/>
                        </a:rPr>
                        <a:t>Team A</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Arial" panose="020B0604020202020204" pitchFamily="34" charset="0"/>
                          <a:cs typeface="Arial" panose="020B0604020202020204" pitchFamily="34" charset="0"/>
                        </a:rPr>
                        <a:t>Deployed</a:t>
                      </a: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3"/>
                  </a:ext>
                </a:extLst>
              </a:tr>
              <a:tr h="15544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dirty="0">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pPr algn="l"/>
                      <a:r>
                        <a:rPr lang="en-US" sz="800" dirty="0">
                          <a:solidFill>
                            <a:schemeClr val="tx1"/>
                          </a:solidFill>
                          <a:latin typeface="Arial" panose="020B0604020202020204" pitchFamily="34" charset="0"/>
                          <a:cs typeface="Arial" panose="020B0604020202020204" pitchFamily="34" charset="0"/>
                        </a:rPr>
                        <a:t>Team B</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Arial" panose="020B0604020202020204" pitchFamily="34" charset="0"/>
                          <a:cs typeface="Arial" panose="020B0604020202020204" pitchFamily="34" charset="0"/>
                        </a:rPr>
                        <a:t>Deployed</a:t>
                      </a: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4"/>
                  </a:ext>
                </a:extLst>
              </a:tr>
              <a:tr h="15544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dirty="0">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pPr algn="l"/>
                      <a:r>
                        <a:rPr lang="en-US" sz="800" dirty="0">
                          <a:solidFill>
                            <a:schemeClr val="tx1"/>
                          </a:solidFill>
                          <a:latin typeface="Arial" panose="020B0604020202020204" pitchFamily="34" charset="0"/>
                          <a:cs typeface="Arial" panose="020B0604020202020204" pitchFamily="34" charset="0"/>
                        </a:rPr>
                        <a:t>Team C</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Arial" panose="020B0604020202020204" pitchFamily="34" charset="0"/>
                          <a:cs typeface="Arial" panose="020B0604020202020204" pitchFamily="34" charset="0"/>
                        </a:rPr>
                        <a:t>Deployed</a:t>
                      </a: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5"/>
                  </a:ext>
                </a:extLst>
              </a:tr>
              <a:tr h="129726">
                <a:tc rowSpan="4">
                  <a:txBody>
                    <a:bodyPr/>
                    <a:lstStyle/>
                    <a:p>
                      <a:pPr algn="ctr"/>
                      <a:r>
                        <a:rPr lang="en-US" sz="900" b="1" dirty="0">
                          <a:latin typeface="+mn-lt"/>
                        </a:rPr>
                        <a:t>US&amp;R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dirty="0">
                          <a:latin typeface="+mn-lt"/>
                        </a:rPr>
                        <a:t>(&gt;33-65%)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800" dirty="0">
                          <a:solidFill>
                            <a:schemeClr val="tx1"/>
                          </a:solidFill>
                          <a:latin typeface="Arial" panose="020B0604020202020204" pitchFamily="34" charset="0"/>
                          <a:cs typeface="Arial" panose="020B0604020202020204" pitchFamily="34" charset="0"/>
                        </a:rPr>
                        <a:t>Assigned:</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28</a:t>
                      </a: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129726">
                <a:tc vMerge="1">
                  <a:txBody>
                    <a:bodyPr/>
                    <a:lstStyle/>
                    <a:p>
                      <a:endParaRPr lang="en-US" sz="800" dirty="0"/>
                    </a:p>
                  </a:txBody>
                  <a:tcPr anchor="ctr"/>
                </a:tc>
                <a:tc>
                  <a:txBody>
                    <a:bodyPr/>
                    <a:lstStyle/>
                    <a:p>
                      <a:pPr algn="l"/>
                      <a:r>
                        <a:rPr lang="en-US" sz="800" dirty="0">
                          <a:solidFill>
                            <a:schemeClr val="tx1"/>
                          </a:solidFill>
                          <a:latin typeface="Arial" panose="020B0604020202020204" pitchFamily="34" charset="0"/>
                          <a:cs typeface="Arial" panose="020B0604020202020204" pitchFamily="34" charset="0"/>
                        </a:rPr>
                        <a:t>Available:</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baseline="0" dirty="0" smtClean="0">
                          <a:solidFill>
                            <a:srgbClr val="0000FF"/>
                          </a:solidFill>
                          <a:latin typeface="Arial" panose="020B0604020202020204" pitchFamily="34" charset="0"/>
                          <a:cs typeface="Arial" panose="020B0604020202020204" pitchFamily="34" charset="0"/>
                        </a:rPr>
                        <a:t>16 (+1)</a:t>
                      </a:r>
                      <a:endParaRPr lang="en-US" sz="800" b="0" dirty="0">
                        <a:solidFill>
                          <a:srgbClr val="0000FF"/>
                        </a:solidFill>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129726">
                <a:tc vMerge="1">
                  <a:txBody>
                    <a:bodyPr/>
                    <a:lstStyle/>
                    <a:p>
                      <a:endParaRPr lang="en-US" sz="800" dirty="0"/>
                    </a:p>
                  </a:txBody>
                  <a:tcPr anchor="ctr"/>
                </a:tc>
                <a:tc>
                  <a:txBody>
                    <a:bodyPr/>
                    <a:lstStyle/>
                    <a:p>
                      <a:pPr algn="l"/>
                      <a:r>
                        <a:rPr lang="en-US" sz="800" dirty="0">
                          <a:solidFill>
                            <a:schemeClr val="tx1"/>
                          </a:solidFill>
                          <a:latin typeface="Arial" panose="020B0604020202020204" pitchFamily="34" charset="0"/>
                          <a:cs typeface="Arial" panose="020B0604020202020204" pitchFamily="34" charset="0"/>
                        </a:rPr>
                        <a:t>PMC / NMC:</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baseline="0" dirty="0" smtClean="0">
                          <a:solidFill>
                            <a:srgbClr val="0000FF"/>
                          </a:solidFill>
                          <a:latin typeface="Arial" panose="020B0604020202020204" pitchFamily="34" charset="0"/>
                          <a:cs typeface="Arial" panose="020B0604020202020204" pitchFamily="34" charset="0"/>
                        </a:rPr>
                        <a:t>2 (-1)</a:t>
                      </a:r>
                      <a:endParaRPr lang="en-US" sz="800" b="0" dirty="0">
                        <a:solidFill>
                          <a:srgbClr val="0000FF"/>
                        </a:solidFill>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129726">
                <a:tc vMerge="1">
                  <a:txBody>
                    <a:bodyPr/>
                    <a:lstStyle/>
                    <a:p>
                      <a:endParaRPr lang="en-US" sz="800" dirty="0"/>
                    </a:p>
                  </a:txBody>
                  <a:tcPr anchor="ctr"/>
                </a:tc>
                <a:tc>
                  <a:txBody>
                    <a:bodyPr/>
                    <a:lstStyle/>
                    <a:p>
                      <a:pPr algn="l"/>
                      <a:r>
                        <a:rPr lang="en-US" sz="800" dirty="0">
                          <a:solidFill>
                            <a:schemeClr val="tx1"/>
                          </a:solidFill>
                          <a:latin typeface="Arial" panose="020B0604020202020204" pitchFamily="34" charset="0"/>
                          <a:cs typeface="Arial" panose="020B0604020202020204" pitchFamily="34" charset="0"/>
                        </a:rPr>
                        <a:t>Deployed:</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baseline="0" dirty="0">
                          <a:solidFill>
                            <a:schemeClr val="tx1"/>
                          </a:solidFill>
                          <a:latin typeface="Arial" panose="020B0604020202020204" pitchFamily="34" charset="0"/>
                          <a:cs typeface="Arial" panose="020B0604020202020204" pitchFamily="34" charset="0"/>
                        </a:rPr>
                        <a:t>10 </a:t>
                      </a:r>
                      <a:endParaRPr lang="en-US" sz="800" b="0" dirty="0">
                        <a:solidFill>
                          <a:schemeClr val="tx1"/>
                        </a:solidFill>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138612">
                <a:tc rowSpan="4">
                  <a:txBody>
                    <a:bodyPr/>
                    <a:lstStyle/>
                    <a:p>
                      <a:pPr algn="ctr"/>
                      <a:r>
                        <a:rPr lang="en-US" sz="900" b="1" dirty="0">
                          <a:latin typeface="+mn-lt"/>
                        </a:rPr>
                        <a:t>MERS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dirty="0">
                          <a:latin typeface="+mn-lt"/>
                        </a:rPr>
                        <a:t>(</a:t>
                      </a:r>
                      <a:r>
                        <a:rPr lang="en-US" sz="700" b="0" baseline="0" dirty="0">
                          <a:latin typeface="+mn-lt"/>
                        </a:rPr>
                        <a:t>&gt;66</a:t>
                      </a:r>
                      <a:r>
                        <a:rPr lang="en-US" sz="700" b="0" dirty="0">
                          <a:latin typeface="+mn-l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pPr algn="l"/>
                      <a:r>
                        <a:rPr lang="en-US" sz="800" dirty="0">
                          <a:solidFill>
                            <a:schemeClr val="tx1"/>
                          </a:solidFill>
                          <a:latin typeface="Arial" panose="020B0604020202020204" pitchFamily="34" charset="0"/>
                          <a:cs typeface="Arial" panose="020B0604020202020204" pitchFamily="34" charset="0"/>
                        </a:rPr>
                        <a:t>Assigned:</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36</a:t>
                      </a: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1"/>
                  </a:ext>
                </a:extLst>
              </a:tr>
              <a:tr h="129726">
                <a:tc vMerge="1">
                  <a:txBody>
                    <a:bodyPr/>
                    <a:lstStyle/>
                    <a:p>
                      <a:endParaRPr lang="en-US" sz="800" dirty="0"/>
                    </a:p>
                  </a:txBody>
                  <a:tcPr anchor="ctr"/>
                </a:tc>
                <a:tc>
                  <a:txBody>
                    <a:bodyPr/>
                    <a:lstStyle/>
                    <a:p>
                      <a:pPr algn="l"/>
                      <a:r>
                        <a:rPr lang="en-US" sz="800" dirty="0">
                          <a:solidFill>
                            <a:schemeClr val="tx1"/>
                          </a:solidFill>
                          <a:latin typeface="Arial" panose="020B0604020202020204" pitchFamily="34" charset="0"/>
                          <a:cs typeface="Arial" panose="020B0604020202020204" pitchFamily="34" charset="0"/>
                        </a:rPr>
                        <a:t>Available:</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283" rtl="0" eaLnBrk="1" latinLnBrk="0" hangingPunct="1"/>
                      <a:r>
                        <a:rPr lang="en-US" sz="800" b="0" kern="1200" dirty="0">
                          <a:solidFill>
                            <a:srgbClr val="0000FF"/>
                          </a:solidFill>
                          <a:latin typeface="Arial" panose="020B0604020202020204" pitchFamily="34" charset="0"/>
                          <a:ea typeface="+mn-ea"/>
                          <a:cs typeface="Arial" panose="020B0604020202020204" pitchFamily="34" charset="0"/>
                        </a:rPr>
                        <a:t>26 (-1)   </a:t>
                      </a: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2"/>
                  </a:ext>
                </a:extLst>
              </a:tr>
              <a:tr h="118438">
                <a:tc vMerge="1">
                  <a:txBody>
                    <a:bodyPr/>
                    <a:lstStyle/>
                    <a:p>
                      <a:endParaRPr lang="en-US"/>
                    </a:p>
                  </a:txBody>
                  <a:tcPr/>
                </a:tc>
                <a:tc>
                  <a:txBody>
                    <a:bodyPr/>
                    <a:lstStyle/>
                    <a:p>
                      <a:pPr algn="l"/>
                      <a:r>
                        <a:rPr lang="en-US" sz="800" dirty="0">
                          <a:solidFill>
                            <a:schemeClr val="tx1"/>
                          </a:solidFill>
                          <a:latin typeface="Arial" panose="020B0604020202020204" pitchFamily="34" charset="0"/>
                          <a:cs typeface="Arial" panose="020B0604020202020204" pitchFamily="34" charset="0"/>
                        </a:rPr>
                        <a:t>PMC / NMC:</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0</a:t>
                      </a: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3"/>
                  </a:ext>
                </a:extLst>
              </a:tr>
              <a:tr h="129726">
                <a:tc vMerge="1">
                  <a:txBody>
                    <a:bodyPr/>
                    <a:lstStyle/>
                    <a:p>
                      <a:endParaRPr lang="en-US" sz="800" dirty="0"/>
                    </a:p>
                  </a:txBody>
                  <a:tcPr anchor="ctr"/>
                </a:tc>
                <a:tc>
                  <a:txBody>
                    <a:bodyPr/>
                    <a:lstStyle/>
                    <a:p>
                      <a:pPr algn="l"/>
                      <a:r>
                        <a:rPr lang="en-US" sz="800" dirty="0">
                          <a:solidFill>
                            <a:schemeClr val="tx1"/>
                          </a:solidFill>
                          <a:latin typeface="Arial" panose="020B0604020202020204" pitchFamily="34" charset="0"/>
                          <a:cs typeface="Arial" panose="020B0604020202020204" pitchFamily="34" charset="0"/>
                        </a:rPr>
                        <a:t>Deployed:</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283" rtl="0" eaLnBrk="1" latinLnBrk="0" hangingPunct="1"/>
                      <a:r>
                        <a:rPr lang="en-US" sz="800" b="0" kern="1200" baseline="0" dirty="0">
                          <a:solidFill>
                            <a:srgbClr val="0000FF"/>
                          </a:solidFill>
                          <a:latin typeface="Arial" panose="020B0604020202020204" pitchFamily="34" charset="0"/>
                          <a:ea typeface="+mn-ea"/>
                          <a:cs typeface="Arial" panose="020B0604020202020204" pitchFamily="34" charset="0"/>
                        </a:rPr>
                        <a:t>10 (+1) </a:t>
                      </a:r>
                      <a:endParaRPr lang="en-US" sz="800" b="0" kern="1200" dirty="0">
                        <a:solidFill>
                          <a:srgbClr val="0000FF"/>
                        </a:solidFill>
                        <a:latin typeface="Arial" panose="020B0604020202020204" pitchFamily="34" charset="0"/>
                        <a:ea typeface="+mn-ea"/>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4"/>
                  </a:ext>
                </a:extLst>
              </a:tr>
              <a:tr h="129726">
                <a:tc rowSpan="4">
                  <a:txBody>
                    <a:bodyPr/>
                    <a:lstStyle/>
                    <a:p>
                      <a:pPr algn="ctr"/>
                      <a:r>
                        <a:rPr lang="en-US" sz="900" b="1" dirty="0">
                          <a:latin typeface="+mj-lt"/>
                        </a:rPr>
                        <a:t>FCO</a:t>
                      </a:r>
                    </a:p>
                    <a:p>
                      <a:pPr algn="ctr"/>
                      <a:r>
                        <a:rPr lang="en-US" sz="700" b="0" dirty="0">
                          <a:latin typeface="+mj-lt"/>
                        </a:rPr>
                        <a:t>(</a:t>
                      </a:r>
                      <a:r>
                        <a:rPr lang="en-US" sz="700" dirty="0">
                          <a:solidFill>
                            <a:srgbClr val="000000"/>
                          </a:solidFill>
                          <a:latin typeface="+mj-lt"/>
                          <a:ea typeface="Times New Roman" panose="02020603050405020304" pitchFamily="18" charset="0"/>
                          <a:cs typeface="Calibri" panose="020F0502020204030204" pitchFamily="34" charset="0"/>
                        </a:rPr>
                        <a:t>2 </a:t>
                      </a:r>
                      <a:r>
                        <a:rPr lang="en-US" sz="700" b="0" dirty="0">
                          <a:latin typeface="+mj-lt"/>
                        </a:rPr>
                        <a:t>Type </a:t>
                      </a:r>
                      <a:r>
                        <a:rPr lang="en-US" sz="700" b="0" dirty="0">
                          <a:latin typeface="+mn-lt"/>
                        </a:rPr>
                        <a:t>I)</a:t>
                      </a:r>
                      <a:endParaRPr lang="en-US" sz="600" b="0" dirty="0">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US" sz="800" dirty="0">
                          <a:solidFill>
                            <a:schemeClr val="tx1"/>
                          </a:solidFill>
                          <a:latin typeface="Arial" panose="020B0604020202020204" pitchFamily="34" charset="0"/>
                          <a:cs typeface="Arial" panose="020B0604020202020204" pitchFamily="34" charset="0"/>
                        </a:rPr>
                        <a:t>Assigned:</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baseline="0" dirty="0">
                          <a:solidFill>
                            <a:schemeClr val="tx1"/>
                          </a:solidFill>
                          <a:latin typeface="Arial" panose="020B0604020202020204" pitchFamily="34" charset="0"/>
                          <a:cs typeface="Arial" panose="020B0604020202020204" pitchFamily="34" charset="0"/>
                        </a:rPr>
                        <a:t>32 </a:t>
                      </a:r>
                      <a:endParaRPr lang="en-US" sz="800" b="0" dirty="0">
                        <a:solidFill>
                          <a:schemeClr val="tx1"/>
                        </a:solidFill>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5"/>
                  </a:ext>
                </a:extLst>
              </a:tr>
              <a:tr h="129726">
                <a:tc vMerge="1">
                  <a:txBody>
                    <a:bodyPr/>
                    <a:lstStyle/>
                    <a:p>
                      <a:endParaRPr lang="en-US" dirty="0"/>
                    </a:p>
                  </a:txBody>
                  <a:tcPr/>
                </a:tc>
                <a:tc>
                  <a:txBody>
                    <a:bodyPr/>
                    <a:lstStyle/>
                    <a:p>
                      <a:pPr algn="l"/>
                      <a:r>
                        <a:rPr lang="en-US" sz="800" dirty="0">
                          <a:solidFill>
                            <a:schemeClr val="tx1"/>
                          </a:solidFill>
                          <a:latin typeface="Arial" panose="020B0604020202020204" pitchFamily="34" charset="0"/>
                          <a:cs typeface="Arial" panose="020B0604020202020204" pitchFamily="34" charset="0"/>
                        </a:rPr>
                        <a:t>Available:</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baseline="0" dirty="0">
                          <a:solidFill>
                            <a:schemeClr val="tx1"/>
                          </a:solidFill>
                          <a:latin typeface="Arial" panose="020B0604020202020204" pitchFamily="34" charset="0"/>
                          <a:cs typeface="Arial" panose="020B0604020202020204" pitchFamily="34" charset="0"/>
                        </a:rPr>
                        <a:t>12</a:t>
                      </a:r>
                      <a:endParaRPr lang="en-US" sz="800" b="0" dirty="0">
                        <a:solidFill>
                          <a:schemeClr val="tx1"/>
                        </a:solidFill>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6"/>
                  </a:ext>
                </a:extLst>
              </a:tr>
              <a:tr h="129726">
                <a:tc vMerge="1">
                  <a:txBody>
                    <a:bodyPr/>
                    <a:lstStyle/>
                    <a:p>
                      <a:endParaRPr lang="en-US" sz="800" dirty="0"/>
                    </a:p>
                  </a:txBody>
                  <a:tcPr anchor="ctr"/>
                </a:tc>
                <a:tc>
                  <a:txBody>
                    <a:bodyPr/>
                    <a:lstStyle/>
                    <a:p>
                      <a:pPr algn="l"/>
                      <a:r>
                        <a:rPr lang="en-US" sz="800" dirty="0">
                          <a:solidFill>
                            <a:schemeClr val="tx1"/>
                          </a:solidFill>
                          <a:latin typeface="Arial" panose="020B0604020202020204" pitchFamily="34" charset="0"/>
                          <a:cs typeface="Arial" panose="020B0604020202020204" pitchFamily="34" charset="0"/>
                        </a:rPr>
                        <a:t>PMC / NMC:</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06"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Arial" panose="020B0604020202020204" pitchFamily="34" charset="0"/>
                          <a:cs typeface="Arial" panose="020B0604020202020204" pitchFamily="34" charset="0"/>
                        </a:rPr>
                        <a:t> 0 </a:t>
                      </a:r>
                      <a:endParaRPr lang="en-US" sz="800" b="0" dirty="0">
                        <a:solidFill>
                          <a:schemeClr val="tx1"/>
                        </a:solidFill>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7"/>
                  </a:ext>
                </a:extLst>
              </a:tr>
              <a:tr h="129726">
                <a:tc vMerge="1">
                  <a:txBody>
                    <a:bodyPr/>
                    <a:lstStyle/>
                    <a:p>
                      <a:endParaRPr lang="en-US" sz="800" dirty="0"/>
                    </a:p>
                  </a:txBody>
                  <a:tcPr anchor="ctr"/>
                </a:tc>
                <a:tc>
                  <a:txBody>
                    <a:bodyPr/>
                    <a:lstStyle/>
                    <a:p>
                      <a:pPr algn="l"/>
                      <a:r>
                        <a:rPr lang="en-US" sz="800" dirty="0">
                          <a:solidFill>
                            <a:schemeClr val="tx1"/>
                          </a:solidFill>
                          <a:latin typeface="Arial" panose="020B0604020202020204" pitchFamily="34" charset="0"/>
                          <a:cs typeface="Arial" panose="020B0604020202020204" pitchFamily="34" charset="0"/>
                        </a:rPr>
                        <a:t>Deployed:</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kern="1200" baseline="0" dirty="0">
                          <a:solidFill>
                            <a:schemeClr val="tx1"/>
                          </a:solidFill>
                          <a:latin typeface="Arial" panose="020B0604020202020204" pitchFamily="34" charset="0"/>
                          <a:ea typeface="+mn-ea"/>
                          <a:cs typeface="Arial" panose="020B0604020202020204" pitchFamily="34" charset="0"/>
                        </a:rPr>
                        <a:t>20  </a:t>
                      </a: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8"/>
                  </a:ext>
                </a:extLst>
              </a:tr>
              <a:tr h="129726">
                <a:tc rowSpan="4">
                  <a:txBody>
                    <a:bodyPr/>
                    <a:lstStyle/>
                    <a:p>
                      <a:pPr algn="ctr"/>
                      <a:r>
                        <a:rPr lang="en-US" sz="900" b="1" dirty="0">
                          <a:latin typeface="+mn-lt"/>
                        </a:rPr>
                        <a:t>FDRC</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aseline="0" dirty="0"/>
                        <a:t>(</a:t>
                      </a:r>
                      <a:r>
                        <a:rPr lang="en-US" sz="800" baseline="0" dirty="0"/>
                        <a:t>≤1)</a:t>
                      </a:r>
                      <a:endParaRPr lang="en-US" sz="900" b="1" dirty="0">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r>
                        <a:rPr lang="en-US" sz="800" dirty="0">
                          <a:latin typeface="Arial" panose="020B0604020202020204" pitchFamily="34" charset="0"/>
                          <a:cs typeface="Arial" panose="020B0604020202020204" pitchFamily="34" charset="0"/>
                        </a:rPr>
                        <a:t>Assigned:</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13</a:t>
                      </a:r>
                      <a:r>
                        <a:rPr lang="en-US" sz="800" b="0" baseline="0" dirty="0">
                          <a:solidFill>
                            <a:schemeClr val="tx1"/>
                          </a:solidFill>
                          <a:latin typeface="Arial" panose="020B0604020202020204" pitchFamily="34" charset="0"/>
                          <a:cs typeface="Arial" panose="020B0604020202020204" pitchFamily="34" charset="0"/>
                        </a:rPr>
                        <a:t> </a:t>
                      </a:r>
                      <a:endParaRPr lang="en-US" sz="800" b="0" dirty="0">
                        <a:solidFill>
                          <a:schemeClr val="tx1"/>
                        </a:solidFill>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9"/>
                  </a:ext>
                </a:extLst>
              </a:tr>
              <a:tr h="129726">
                <a:tc vMerge="1">
                  <a:txBody>
                    <a:bodyPr/>
                    <a:lstStyle/>
                    <a:p>
                      <a:endParaRPr lang="en-US" sz="800" dirty="0"/>
                    </a:p>
                  </a:txBody>
                  <a:tcPr anchor="ctr"/>
                </a:tc>
                <a:tc>
                  <a:txBody>
                    <a:bodyPr/>
                    <a:lstStyle/>
                    <a:p>
                      <a:pPr algn="l"/>
                      <a:r>
                        <a:rPr lang="en-US" sz="800" dirty="0">
                          <a:latin typeface="Arial" panose="020B0604020202020204" pitchFamily="34" charset="0"/>
                          <a:cs typeface="Arial" panose="020B0604020202020204" pitchFamily="34" charset="0"/>
                        </a:rPr>
                        <a:t>Available:</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baseline="0" dirty="0">
                          <a:solidFill>
                            <a:schemeClr val="tx1"/>
                          </a:solidFill>
                          <a:latin typeface="Arial" panose="020B0604020202020204" pitchFamily="34" charset="0"/>
                          <a:cs typeface="Arial" panose="020B0604020202020204" pitchFamily="34" charset="0"/>
                        </a:rPr>
                        <a:t>3 </a:t>
                      </a:r>
                      <a:endParaRPr lang="en-US" sz="800" b="0" dirty="0">
                        <a:solidFill>
                          <a:schemeClr val="tx1"/>
                        </a:solidFill>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0"/>
                  </a:ext>
                </a:extLst>
              </a:tr>
              <a:tr h="129726">
                <a:tc vMerge="1">
                  <a:txBody>
                    <a:bodyPr/>
                    <a:lstStyle/>
                    <a:p>
                      <a:endParaRPr lang="en-US" sz="800" dirty="0"/>
                    </a:p>
                  </a:txBody>
                  <a:tcPr anchor="ctr"/>
                </a:tc>
                <a:tc>
                  <a:txBody>
                    <a:bodyPr/>
                    <a:lstStyle/>
                    <a:p>
                      <a:pPr algn="l"/>
                      <a:r>
                        <a:rPr lang="en-US" sz="800" dirty="0">
                          <a:latin typeface="Arial" panose="020B0604020202020204" pitchFamily="34" charset="0"/>
                          <a:cs typeface="Arial" panose="020B0604020202020204" pitchFamily="34" charset="0"/>
                        </a:rPr>
                        <a:t>PMC / NMC:</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baseline="0" dirty="0">
                          <a:solidFill>
                            <a:schemeClr val="tx1"/>
                          </a:solidFill>
                          <a:latin typeface="Arial" panose="020B0604020202020204" pitchFamily="34" charset="0"/>
                          <a:cs typeface="Arial" panose="020B0604020202020204" pitchFamily="34" charset="0"/>
                        </a:rPr>
                        <a:t>2 </a:t>
                      </a:r>
                      <a:endParaRPr lang="en-US" sz="800" b="0" dirty="0">
                        <a:solidFill>
                          <a:schemeClr val="tx1"/>
                        </a:solidFill>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1"/>
                  </a:ext>
                </a:extLst>
              </a:tr>
              <a:tr h="113543">
                <a:tc vMerge="1">
                  <a:txBody>
                    <a:bodyPr/>
                    <a:lstStyle/>
                    <a:p>
                      <a:endParaRPr lang="en-US" sz="800" dirty="0"/>
                    </a:p>
                  </a:txBody>
                  <a:tcPr anchor="ctr"/>
                </a:tc>
                <a:tc>
                  <a:txBody>
                    <a:bodyPr/>
                    <a:lstStyle/>
                    <a:p>
                      <a:pPr algn="l"/>
                      <a:r>
                        <a:rPr lang="en-US" sz="800" dirty="0">
                          <a:latin typeface="Arial" panose="020B0604020202020204" pitchFamily="34" charset="0"/>
                          <a:cs typeface="Arial" panose="020B0604020202020204" pitchFamily="34" charset="0"/>
                        </a:rPr>
                        <a:t>Deployed:</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baseline="0" dirty="0">
                          <a:solidFill>
                            <a:schemeClr val="tx1"/>
                          </a:solidFill>
                          <a:latin typeface="Arial" panose="020B0604020202020204" pitchFamily="34" charset="0"/>
                          <a:cs typeface="Arial" panose="020B0604020202020204" pitchFamily="34" charset="0"/>
                        </a:rPr>
                        <a:t>8  </a:t>
                      </a:r>
                      <a:endParaRPr lang="en-US" sz="800" b="0" dirty="0">
                        <a:solidFill>
                          <a:schemeClr val="tx1"/>
                        </a:solidFill>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2"/>
                  </a:ext>
                </a:extLst>
              </a:tr>
            </a:tbl>
          </a:graphicData>
        </a:graphic>
      </p:graphicFrame>
      <p:sp>
        <p:nvSpPr>
          <p:cNvPr id="6" name="TextBox 5"/>
          <p:cNvSpPr txBox="1"/>
          <p:nvPr/>
        </p:nvSpPr>
        <p:spPr>
          <a:xfrm>
            <a:off x="75474" y="4906177"/>
            <a:ext cx="5556329" cy="200055"/>
          </a:xfrm>
          <a:prstGeom prst="rect">
            <a:avLst/>
          </a:prstGeom>
          <a:noFill/>
        </p:spPr>
        <p:txBody>
          <a:bodyPr wrap="none" rtlCol="0">
            <a:spAutoFit/>
          </a:bodyPr>
          <a:lstStyle/>
          <a:p>
            <a:r>
              <a:rPr lang="en-US" sz="7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r>
              <a:rPr lang="en-US" sz="7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B-2 Status:</a:t>
            </a:r>
            <a:r>
              <a:rPr lang="en-US" sz="7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Assemble ≤ 2-hrs, On Site ≤ 18-hrs; </a:t>
            </a:r>
            <a:r>
              <a:rPr lang="en-US" sz="7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B-48 Status: </a:t>
            </a:r>
            <a:r>
              <a:rPr lang="en-US" sz="7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Assemble and deploy ≤ 48hrs; </a:t>
            </a:r>
            <a:r>
              <a:rPr lang="en-US" sz="7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Charlie Status: </a:t>
            </a:r>
            <a:r>
              <a:rPr lang="en-US" sz="7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No team assemble time requirement</a:t>
            </a:r>
            <a:endParaRPr lang="en-US" sz="2000"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6" name="Table 15"/>
          <p:cNvGraphicFramePr>
            <a:graphicFrameLocks noGrp="1" noChangeAspect="1"/>
          </p:cNvGraphicFramePr>
          <p:nvPr>
            <p:extLst>
              <p:ext uri="{D42A27DB-BD31-4B8C-83A1-F6EECF244321}">
                <p14:modId xmlns:p14="http://schemas.microsoft.com/office/powerpoint/2010/main" val="1401157152"/>
              </p:ext>
            </p:extLst>
          </p:nvPr>
        </p:nvGraphicFramePr>
        <p:xfrm>
          <a:off x="172697" y="746460"/>
          <a:ext cx="8594423" cy="554150"/>
        </p:xfrm>
        <a:graphic>
          <a:graphicData uri="http://schemas.openxmlformats.org/drawingml/2006/table">
            <a:tbl>
              <a:tblPr firstRow="1" bandRow="1">
                <a:tableStyleId>{2D5ABB26-0587-4C30-8999-92F81FD0307C}</a:tableStyleId>
              </a:tblPr>
              <a:tblGrid>
                <a:gridCol w="810606">
                  <a:extLst>
                    <a:ext uri="{9D8B030D-6E8A-4147-A177-3AD203B41FA5}">
                      <a16:colId xmlns="" xmlns:a16="http://schemas.microsoft.com/office/drawing/2014/main" val="20000"/>
                    </a:ext>
                  </a:extLst>
                </a:gridCol>
                <a:gridCol w="863170">
                  <a:extLst>
                    <a:ext uri="{9D8B030D-6E8A-4147-A177-3AD203B41FA5}">
                      <a16:colId xmlns="" xmlns:a16="http://schemas.microsoft.com/office/drawing/2014/main" val="20001"/>
                    </a:ext>
                  </a:extLst>
                </a:gridCol>
                <a:gridCol w="433380">
                  <a:extLst>
                    <a:ext uri="{9D8B030D-6E8A-4147-A177-3AD203B41FA5}">
                      <a16:colId xmlns="" xmlns:a16="http://schemas.microsoft.com/office/drawing/2014/main" val="20002"/>
                    </a:ext>
                  </a:extLst>
                </a:gridCol>
                <a:gridCol w="445884">
                  <a:extLst>
                    <a:ext uri="{9D8B030D-6E8A-4147-A177-3AD203B41FA5}">
                      <a16:colId xmlns="" xmlns:a16="http://schemas.microsoft.com/office/drawing/2014/main" val="20003"/>
                    </a:ext>
                  </a:extLst>
                </a:gridCol>
                <a:gridCol w="577768">
                  <a:extLst>
                    <a:ext uri="{9D8B030D-6E8A-4147-A177-3AD203B41FA5}">
                      <a16:colId xmlns="" xmlns:a16="http://schemas.microsoft.com/office/drawing/2014/main" val="20004"/>
                    </a:ext>
                  </a:extLst>
                </a:gridCol>
                <a:gridCol w="507223">
                  <a:extLst>
                    <a:ext uri="{9D8B030D-6E8A-4147-A177-3AD203B41FA5}">
                      <a16:colId xmlns="" xmlns:a16="http://schemas.microsoft.com/office/drawing/2014/main" val="20005"/>
                    </a:ext>
                  </a:extLst>
                </a:gridCol>
                <a:gridCol w="4956392">
                  <a:extLst>
                    <a:ext uri="{9D8B030D-6E8A-4147-A177-3AD203B41FA5}">
                      <a16:colId xmlns="" xmlns:a16="http://schemas.microsoft.com/office/drawing/2014/main" val="20006"/>
                    </a:ext>
                  </a:extLst>
                </a:gridCol>
              </a:tblGrid>
              <a:tr h="188390">
                <a:tc>
                  <a:txBody>
                    <a:bodyPr/>
                    <a:lstStyle/>
                    <a:p>
                      <a:pPr marL="106045" algn="ctr">
                        <a:lnSpc>
                          <a:spcPct val="100000"/>
                        </a:lnSpc>
                      </a:pPr>
                      <a:r>
                        <a:rPr sz="900" b="1" dirty="0">
                          <a:solidFill>
                            <a:schemeClr val="bg1"/>
                          </a:solidFill>
                          <a:latin typeface="Arial"/>
                          <a:cs typeface="Arial"/>
                        </a:rPr>
                        <a:t>Resource</a:t>
                      </a:r>
                      <a:endParaRPr sz="900" dirty="0">
                        <a:solidFill>
                          <a:schemeClr val="bg1"/>
                        </a:solidFill>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a:txBody>
                    <a:bodyPr/>
                    <a:lstStyle/>
                    <a:p>
                      <a:pPr marL="1270" algn="ctr">
                        <a:lnSpc>
                          <a:spcPct val="100000"/>
                        </a:lnSpc>
                      </a:pPr>
                      <a:r>
                        <a:rPr lang="en-US" sz="900" b="1" dirty="0">
                          <a:solidFill>
                            <a:schemeClr val="bg1"/>
                          </a:solidFill>
                          <a:latin typeface="Arial"/>
                          <a:cs typeface="Arial"/>
                        </a:rPr>
                        <a:t>Force Strength</a:t>
                      </a:r>
                      <a:endParaRPr sz="900" dirty="0">
                        <a:solidFill>
                          <a:schemeClr val="bg1"/>
                        </a:solidFill>
                        <a:latin typeface="Arial"/>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gridSpan="2">
                  <a:txBody>
                    <a:bodyPr/>
                    <a:lstStyle/>
                    <a:p>
                      <a:pPr marL="0" indent="0" algn="ctr">
                        <a:lnSpc>
                          <a:spcPct val="100000"/>
                        </a:lnSpc>
                      </a:pPr>
                      <a:r>
                        <a:rPr lang="en-US" sz="900" b="1" dirty="0">
                          <a:solidFill>
                            <a:schemeClr val="bg1"/>
                          </a:solidFill>
                          <a:latin typeface="Arial"/>
                          <a:cs typeface="Arial"/>
                        </a:rPr>
                        <a:t>Available</a:t>
                      </a:r>
                      <a:endParaRPr sz="900" dirty="0">
                        <a:solidFill>
                          <a:schemeClr val="bg1"/>
                        </a:solidFill>
                        <a:latin typeface="Arial"/>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bg1"/>
                        </a:solidFill>
                        <a:latin typeface="+mn-lt"/>
                        <a:cs typeface="Arial"/>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mn-lt"/>
                          <a:cs typeface="Arial"/>
                        </a:rPr>
                        <a:t>Deployed</a:t>
                      </a:r>
                      <a:endParaRPr lang="en-US" sz="900" dirty="0">
                        <a:solidFill>
                          <a:schemeClr val="bg1"/>
                        </a:solidFill>
                        <a:latin typeface="+mn-lt"/>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mn-lt"/>
                          <a:cs typeface="Arial"/>
                        </a:rPr>
                        <a:t>Other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US" sz="900" b="1" dirty="0">
                          <a:solidFill>
                            <a:schemeClr val="bg1"/>
                          </a:solidFill>
                          <a:effectLst/>
                          <a:latin typeface="+mn-lt"/>
                          <a:ea typeface="Calibri" panose="020F0502020204030204" pitchFamily="34" charset="0"/>
                        </a:rPr>
                        <a:t>Cadres with </a:t>
                      </a:r>
                      <a:r>
                        <a:rPr kumimoji="0" lang="en-US" sz="900" b="1" i="0" u="none" strike="noStrike" kern="1200" cap="none" spc="0" normalizeH="0" baseline="0" noProof="0" dirty="0">
                          <a:ln>
                            <a:noFill/>
                          </a:ln>
                          <a:solidFill>
                            <a:schemeClr val="bg1"/>
                          </a:solidFill>
                          <a:effectLst/>
                          <a:uLnTx/>
                          <a:uFillTx/>
                          <a:latin typeface="+mn-lt"/>
                          <a:ea typeface="Calibri" panose="020F0502020204030204" pitchFamily="34" charset="0"/>
                          <a:cs typeface="+mn-cs"/>
                        </a:rPr>
                        <a:t>25% </a:t>
                      </a:r>
                      <a:r>
                        <a:rPr lang="en-US" sz="900" b="1" dirty="0">
                          <a:solidFill>
                            <a:schemeClr val="bg1"/>
                          </a:solidFill>
                          <a:effectLst/>
                          <a:latin typeface="+mn-lt"/>
                          <a:ea typeface="Calibri" panose="020F0502020204030204" pitchFamily="34" charset="0"/>
                        </a:rPr>
                        <a:t>or Less </a:t>
                      </a:r>
                      <a:r>
                        <a:rPr lang="en-US" sz="900" b="1" baseline="0" dirty="0">
                          <a:solidFill>
                            <a:schemeClr val="bg1"/>
                          </a:solidFill>
                          <a:effectLst/>
                          <a:latin typeface="+mn-lt"/>
                          <a:ea typeface="Calibri" panose="020F0502020204030204" pitchFamily="34" charset="0"/>
                        </a:rPr>
                        <a:t>Availability</a:t>
                      </a:r>
                      <a:endParaRPr lang="en-US" sz="900" b="1" dirty="0">
                        <a:solidFill>
                          <a:schemeClr val="bg1"/>
                        </a:solidFill>
                        <a:effectLst/>
                        <a:latin typeface="+mn-lt"/>
                        <a:ea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99"/>
                    </a:solidFill>
                  </a:tcPr>
                </a:tc>
                <a:extLst>
                  <a:ext uri="{0D108BD9-81ED-4DB2-BD59-A6C34878D82A}">
                    <a16:rowId xmlns="" xmlns:a16="http://schemas.microsoft.com/office/drawing/2014/main" val="10000"/>
                  </a:ext>
                </a:extLst>
              </a:tr>
              <a:tr h="269110">
                <a:tc>
                  <a:txBody>
                    <a:bodyPr/>
                    <a:lstStyle/>
                    <a:p>
                      <a:pPr marL="0" indent="0" algn="ctr" defTabSz="914400" rtl="0" eaLnBrk="1" latinLnBrk="0" hangingPunct="1">
                        <a:lnSpc>
                          <a:spcPct val="100000"/>
                        </a:lnSpc>
                      </a:pPr>
                      <a:r>
                        <a:rPr lang="en-US" sz="900" b="1" kern="1200" dirty="0">
                          <a:solidFill>
                            <a:schemeClr val="tx1"/>
                          </a:solidFill>
                          <a:latin typeface="+mn-lt"/>
                          <a:ea typeface="+mn-ea"/>
                          <a:cs typeface="Arial" panose="020B0604020202020204" pitchFamily="34" charset="0"/>
                        </a:rPr>
                        <a:t>IM Workforce</a:t>
                      </a:r>
                      <a:endParaRPr sz="900" b="1" kern="1200" dirty="0">
                        <a:solidFill>
                          <a:schemeClr val="tx1"/>
                        </a:solidFill>
                        <a:latin typeface="+mn-lt"/>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914400" rtl="0" eaLnBrk="1" latinLnBrk="0" hangingPunct="1">
                        <a:lnSpc>
                          <a:spcPct val="100000"/>
                        </a:lnSpc>
                      </a:pPr>
                      <a:r>
                        <a:rPr lang="en-US" sz="1000" b="0" kern="1200" dirty="0">
                          <a:solidFill>
                            <a:schemeClr val="tx1"/>
                          </a:solidFill>
                          <a:latin typeface="+mj-lt"/>
                          <a:ea typeface="+mn-ea"/>
                          <a:cs typeface="Arial" panose="020B0604020202020204" pitchFamily="34" charset="0"/>
                        </a:rPr>
                        <a:t>    12,219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00000"/>
                        </a:lnSpc>
                      </a:pPr>
                      <a:r>
                        <a:rPr lang="en-US" sz="1000" baseline="0" dirty="0">
                          <a:solidFill>
                            <a:schemeClr val="tx1"/>
                          </a:solidFill>
                          <a:latin typeface="+mj-lt"/>
                          <a:cs typeface="Arial"/>
                        </a:rPr>
                        <a:t>2,488 </a:t>
                      </a:r>
                      <a:endParaRPr lang="en-US" sz="1000" dirty="0">
                        <a:solidFill>
                          <a:schemeClr val="tx1"/>
                        </a:solidFill>
                        <a:latin typeface="+mj-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000" dirty="0">
                          <a:solidFill>
                            <a:schemeClr val="tx1"/>
                          </a:solidFill>
                          <a:latin typeface="+mj-lt"/>
                          <a:cs typeface="Arial"/>
                        </a:rPr>
                        <a:t>  20%</a:t>
                      </a:r>
                      <a:endParaRPr sz="1000" dirty="0">
                        <a:solidFill>
                          <a:schemeClr val="tx1"/>
                        </a:solidFill>
                        <a:latin typeface="+mj-lt"/>
                        <a:cs typeface="Arial"/>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00000"/>
                        </a:lnSpc>
                      </a:pPr>
                      <a:r>
                        <a:rPr lang="en-US" sz="1000" dirty="0">
                          <a:solidFill>
                            <a:schemeClr val="tx1"/>
                          </a:solidFill>
                          <a:latin typeface="+mj-lt"/>
                          <a:cs typeface="Arial"/>
                        </a:rPr>
                        <a:t>  6,176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00000"/>
                        </a:lnSpc>
                      </a:pPr>
                      <a:r>
                        <a:rPr lang="en-US" sz="1000" dirty="0">
                          <a:solidFill>
                            <a:schemeClr val="tx1"/>
                          </a:solidFill>
                          <a:latin typeface="+mj-lt"/>
                          <a:cs typeface="Arial"/>
                        </a:rPr>
                        <a:t>3,555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i="0" u="none" strike="noStrike" kern="1200" baseline="0" dirty="0">
                          <a:solidFill>
                            <a:schemeClr val="tx1"/>
                          </a:solidFill>
                          <a:latin typeface="+mn-lt"/>
                          <a:ea typeface="+mn-ea"/>
                          <a:cs typeface="+mn-cs"/>
                        </a:rPr>
                        <a:t> DSA 2% (20/846); EHP 7% (29/426); ER 7% (3/46); FL 22% (34/157); FM 24% (64/270); HM 17% (169/1,013); HR 17% (42/246); IT 15% (94/631); LOG 11% (127/1,189); OPS 18% (50/278); PA 10% (194/1,872); PLAN 21% (71/341); SAF 5% (3/57); SEC 9% (10/116)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pic>
        <p:nvPicPr>
          <p:cNvPr id="32" name="Picture 31"/>
          <p:cNvPicPr>
            <a:picLocks noChangeAspect="1"/>
          </p:cNvPicPr>
          <p:nvPr/>
        </p:nvPicPr>
        <p:blipFill>
          <a:blip r:embed="rId4"/>
          <a:stretch>
            <a:fillRect/>
          </a:stretch>
        </p:blipFill>
        <p:spPr>
          <a:xfrm>
            <a:off x="-488509" y="1134631"/>
            <a:ext cx="274344" cy="176782"/>
          </a:xfrm>
          <a:prstGeom prst="rect">
            <a:avLst/>
          </a:prstGeom>
        </p:spPr>
      </p:pic>
      <p:sp>
        <p:nvSpPr>
          <p:cNvPr id="23" name="Flowchart: Merge 22"/>
          <p:cNvSpPr/>
          <p:nvPr/>
        </p:nvSpPr>
        <p:spPr bwMode="auto">
          <a:xfrm flipH="1" flipV="1">
            <a:off x="3166636" y="1055513"/>
            <a:ext cx="109728" cy="109728"/>
          </a:xfrm>
          <a:prstGeom prst="flowChartMerge">
            <a:avLst/>
          </a:prstGeom>
          <a:solidFill>
            <a:schemeClr val="tx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7" name="Flowchart: Merge 16"/>
          <p:cNvSpPr/>
          <p:nvPr/>
        </p:nvSpPr>
        <p:spPr bwMode="auto">
          <a:xfrm>
            <a:off x="-747482" y="1766740"/>
            <a:ext cx="109728" cy="109728"/>
          </a:xfrm>
          <a:prstGeom prst="flowChartMerge">
            <a:avLst/>
          </a:prstGeom>
          <a:solidFill>
            <a:srgbClr val="FF0000"/>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pic>
        <p:nvPicPr>
          <p:cNvPr id="21" name="Picture 20"/>
          <p:cNvPicPr>
            <a:picLocks noChangeAspect="1"/>
          </p:cNvPicPr>
          <p:nvPr/>
        </p:nvPicPr>
        <p:blipFill>
          <a:blip r:embed="rId4"/>
          <a:stretch>
            <a:fillRect/>
          </a:stretch>
        </p:blipFill>
        <p:spPr>
          <a:xfrm>
            <a:off x="-790273" y="1055513"/>
            <a:ext cx="274344" cy="176799"/>
          </a:xfrm>
          <a:prstGeom prst="rect">
            <a:avLst/>
          </a:prstGeom>
        </p:spPr>
      </p:pic>
      <p:sp>
        <p:nvSpPr>
          <p:cNvPr id="24" name="Flowchart: Merge 23"/>
          <p:cNvSpPr/>
          <p:nvPr/>
        </p:nvSpPr>
        <p:spPr bwMode="auto">
          <a:xfrm>
            <a:off x="2252361" y="1068436"/>
            <a:ext cx="109728" cy="109728"/>
          </a:xfrm>
          <a:prstGeom prst="flowChartMerge">
            <a:avLst/>
          </a:prstGeom>
          <a:solidFill>
            <a:srgbClr val="FF0000"/>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9" name="Flowchart: Merge 28"/>
          <p:cNvSpPr/>
          <p:nvPr/>
        </p:nvSpPr>
        <p:spPr bwMode="auto">
          <a:xfrm rot="10800000">
            <a:off x="1614803" y="1042107"/>
            <a:ext cx="109728" cy="109728"/>
          </a:xfrm>
          <a:prstGeom prst="flowChartMerge">
            <a:avLst/>
          </a:prstGeom>
          <a:solidFill>
            <a:srgbClr val="009900"/>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8" name="Flowchart: Merge 17"/>
          <p:cNvSpPr/>
          <p:nvPr/>
        </p:nvSpPr>
        <p:spPr bwMode="auto">
          <a:xfrm rot="10800000">
            <a:off x="-517083" y="1986872"/>
            <a:ext cx="109728" cy="109728"/>
          </a:xfrm>
          <a:prstGeom prst="flowChartMerge">
            <a:avLst/>
          </a:prstGeom>
          <a:solidFill>
            <a:srgbClr val="009900"/>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9" name="Flowchart: Merge 18"/>
          <p:cNvSpPr/>
          <p:nvPr/>
        </p:nvSpPr>
        <p:spPr bwMode="auto">
          <a:xfrm flipH="1">
            <a:off x="-455654" y="1696304"/>
            <a:ext cx="109728" cy="109728"/>
          </a:xfrm>
          <a:prstGeom prst="flowChartMerge">
            <a:avLst/>
          </a:prstGeom>
          <a:solidFill>
            <a:schemeClr val="tx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70823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bwMode="auto">
          <a:xfrm>
            <a:off x="0" y="0"/>
            <a:ext cx="9144000" cy="639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r>
              <a:rPr lang="en-US" sz="3200" dirty="0"/>
              <a:t>FEMA Readiness – Activation Teams</a:t>
            </a:r>
          </a:p>
        </p:txBody>
      </p:sp>
      <p:graphicFrame>
        <p:nvGraphicFramePr>
          <p:cNvPr id="4" name="object 3"/>
          <p:cNvGraphicFramePr>
            <a:graphicFrameLocks noGrp="1"/>
          </p:cNvGraphicFramePr>
          <p:nvPr>
            <p:extLst>
              <p:ext uri="{D42A27DB-BD31-4B8C-83A1-F6EECF244321}">
                <p14:modId xmlns:p14="http://schemas.microsoft.com/office/powerpoint/2010/main" val="1466655324"/>
              </p:ext>
            </p:extLst>
          </p:nvPr>
        </p:nvGraphicFramePr>
        <p:xfrm>
          <a:off x="192572" y="751436"/>
          <a:ext cx="8778238" cy="3308339"/>
        </p:xfrm>
        <a:graphic>
          <a:graphicData uri="http://schemas.openxmlformats.org/drawingml/2006/table">
            <a:tbl>
              <a:tblPr firstRow="1" bandRow="1">
                <a:tableStyleId>{2D5ABB26-0587-4C30-8999-92F81FD0307C}</a:tableStyleId>
              </a:tblPr>
              <a:tblGrid>
                <a:gridCol w="964557">
                  <a:extLst>
                    <a:ext uri="{9D8B030D-6E8A-4147-A177-3AD203B41FA5}">
                      <a16:colId xmlns="" xmlns:a16="http://schemas.microsoft.com/office/drawing/2014/main" val="20000"/>
                    </a:ext>
                  </a:extLst>
                </a:gridCol>
                <a:gridCol w="964557">
                  <a:extLst>
                    <a:ext uri="{9D8B030D-6E8A-4147-A177-3AD203B41FA5}">
                      <a16:colId xmlns="" xmlns:a16="http://schemas.microsoft.com/office/drawing/2014/main" val="20001"/>
                    </a:ext>
                  </a:extLst>
                </a:gridCol>
                <a:gridCol w="964557">
                  <a:extLst>
                    <a:ext uri="{9D8B030D-6E8A-4147-A177-3AD203B41FA5}">
                      <a16:colId xmlns="" xmlns:a16="http://schemas.microsoft.com/office/drawing/2014/main" val="20002"/>
                    </a:ext>
                  </a:extLst>
                </a:gridCol>
                <a:gridCol w="1327139">
                  <a:extLst>
                    <a:ext uri="{9D8B030D-6E8A-4147-A177-3AD203B41FA5}">
                      <a16:colId xmlns="" xmlns:a16="http://schemas.microsoft.com/office/drawing/2014/main" val="20003"/>
                    </a:ext>
                  </a:extLst>
                </a:gridCol>
                <a:gridCol w="1692147">
                  <a:extLst>
                    <a:ext uri="{9D8B030D-6E8A-4147-A177-3AD203B41FA5}">
                      <a16:colId xmlns="" xmlns:a16="http://schemas.microsoft.com/office/drawing/2014/main" val="20004"/>
                    </a:ext>
                  </a:extLst>
                </a:gridCol>
                <a:gridCol w="2865281">
                  <a:extLst>
                    <a:ext uri="{9D8B030D-6E8A-4147-A177-3AD203B41FA5}">
                      <a16:colId xmlns="" xmlns:a16="http://schemas.microsoft.com/office/drawing/2014/main" val="20005"/>
                    </a:ext>
                  </a:extLst>
                </a:gridCol>
              </a:tblGrid>
              <a:tr h="473699">
                <a:tc gridSpan="2">
                  <a:txBody>
                    <a:bodyPr/>
                    <a:lstStyle/>
                    <a:p>
                      <a:pPr marL="0" indent="0" algn="ctr">
                        <a:lnSpc>
                          <a:spcPct val="100000"/>
                        </a:lnSpc>
                      </a:pPr>
                      <a:r>
                        <a:rPr sz="1200" b="1" dirty="0">
                          <a:solidFill>
                            <a:schemeClr val="bg1"/>
                          </a:solidFill>
                          <a:latin typeface="+mn-lt"/>
                          <a:cs typeface="Arial"/>
                        </a:rPr>
                        <a:t>Status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0099"/>
                    </a:solidFill>
                  </a:tcPr>
                </a:tc>
                <a:tc hMerge="1">
                  <a:txBody>
                    <a:bodyPr/>
                    <a:lstStyle/>
                    <a:p>
                      <a:pPr marL="0" indent="0" algn="ctr">
                        <a:lnSpc>
                          <a:spcPct val="100000"/>
                        </a:lnSpc>
                      </a:pPr>
                      <a:endParaRPr sz="1050" b="1" dirty="0">
                        <a:solidFill>
                          <a:schemeClr val="bg1"/>
                        </a:solidFill>
                        <a:latin typeface="+mn-lt"/>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bg1"/>
                          </a:solidFill>
                          <a:latin typeface="+mn-lt"/>
                          <a:cs typeface="Arial"/>
                        </a:rPr>
                        <a:t>Activated</a:t>
                      </a:r>
                      <a:endParaRPr lang="en-US" sz="1200" b="1" dirty="0">
                        <a:solidFill>
                          <a:schemeClr val="bg1"/>
                        </a:solidFill>
                        <a:latin typeface="+mn-lt"/>
                        <a:cs typeface="Arial"/>
                      </a:endParaRPr>
                    </a:p>
                    <a:p>
                      <a:pPr algn="ctr">
                        <a:lnSpc>
                          <a:spcPct val="100000"/>
                        </a:lnSpc>
                      </a:pPr>
                      <a:r>
                        <a:rPr lang="en-US" sz="1200" b="1" dirty="0">
                          <a:solidFill>
                            <a:schemeClr val="bg1"/>
                          </a:solidFill>
                          <a:latin typeface="+mn-lt"/>
                          <a:cs typeface="Arial"/>
                        </a:rPr>
                        <a:t>Team</a:t>
                      </a:r>
                      <a:endParaRPr sz="1200" b="1" dirty="0">
                        <a:solidFill>
                          <a:schemeClr val="bg1"/>
                        </a:solidFill>
                        <a:latin typeface="+mn-lt"/>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0099"/>
                    </a:solidFill>
                  </a:tcPr>
                </a:tc>
                <a:tc>
                  <a:txBody>
                    <a:bodyPr/>
                    <a:lstStyle/>
                    <a:p>
                      <a:pPr algn="ctr">
                        <a:lnSpc>
                          <a:spcPct val="100000"/>
                        </a:lnSpc>
                      </a:pPr>
                      <a:r>
                        <a:rPr lang="en-US" sz="1200" b="1" dirty="0">
                          <a:solidFill>
                            <a:schemeClr val="bg1"/>
                          </a:solidFill>
                          <a:latin typeface="+mn-lt"/>
                          <a:cs typeface="Arial"/>
                        </a:rPr>
                        <a:t>Activation </a:t>
                      </a:r>
                    </a:p>
                    <a:p>
                      <a:pPr algn="ctr">
                        <a:lnSpc>
                          <a:spcPct val="100000"/>
                        </a:lnSpc>
                      </a:pPr>
                      <a:r>
                        <a:rPr lang="en-US" sz="1200" b="1" dirty="0">
                          <a:solidFill>
                            <a:schemeClr val="bg1"/>
                          </a:solidFill>
                          <a:latin typeface="+mn-lt"/>
                          <a:cs typeface="Arial"/>
                        </a:rPr>
                        <a:t>Level</a:t>
                      </a:r>
                      <a:endParaRPr sz="1200" b="1" dirty="0">
                        <a:solidFill>
                          <a:schemeClr val="bg1"/>
                        </a:solidFill>
                        <a:latin typeface="+mn-lt"/>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0099"/>
                    </a:solidFill>
                  </a:tcPr>
                </a:tc>
                <a:tc>
                  <a:txBody>
                    <a:bodyPr/>
                    <a:lstStyle/>
                    <a:p>
                      <a:pPr algn="ctr">
                        <a:lnSpc>
                          <a:spcPct val="100000"/>
                        </a:lnSpc>
                      </a:pPr>
                      <a:r>
                        <a:rPr lang="en-US" sz="1200" b="1" dirty="0">
                          <a:solidFill>
                            <a:schemeClr val="bg1"/>
                          </a:solidFill>
                          <a:latin typeface="+mn-lt"/>
                          <a:cs typeface="Arial"/>
                        </a:rPr>
                        <a:t>Activation </a:t>
                      </a:r>
                    </a:p>
                    <a:p>
                      <a:pPr algn="ctr">
                        <a:lnSpc>
                          <a:spcPct val="100000"/>
                        </a:lnSpc>
                      </a:pPr>
                      <a:r>
                        <a:rPr lang="en-US" sz="1200" b="1" dirty="0">
                          <a:solidFill>
                            <a:schemeClr val="bg1"/>
                          </a:solidFill>
                          <a:latin typeface="+mn-lt"/>
                          <a:cs typeface="Arial"/>
                        </a:rPr>
                        <a:t>Times</a:t>
                      </a:r>
                      <a:endParaRPr sz="1200" b="1" dirty="0">
                        <a:solidFill>
                          <a:schemeClr val="bg1"/>
                        </a:solidFill>
                        <a:latin typeface="+mn-lt"/>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0099"/>
                    </a:solidFill>
                  </a:tcPr>
                </a:tc>
                <a:tc>
                  <a:txBody>
                    <a:bodyPr/>
                    <a:lstStyle/>
                    <a:p>
                      <a:pPr algn="ctr">
                        <a:lnSpc>
                          <a:spcPct val="100000"/>
                        </a:lnSpc>
                      </a:pPr>
                      <a:r>
                        <a:rPr lang="en-US" sz="1200" b="1" dirty="0">
                          <a:solidFill>
                            <a:schemeClr val="bg1"/>
                          </a:solidFill>
                          <a:latin typeface="+mn-lt"/>
                          <a:cs typeface="Arial"/>
                        </a:rPr>
                        <a:t>Reason / Comments</a:t>
                      </a:r>
                      <a:endParaRPr sz="1200" b="1" dirty="0">
                        <a:solidFill>
                          <a:schemeClr val="bg1"/>
                        </a:solidFill>
                        <a:latin typeface="+mn-lt"/>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0099"/>
                    </a:solidFill>
                  </a:tcPr>
                </a:tc>
                <a:extLst>
                  <a:ext uri="{0D108BD9-81ED-4DB2-BD59-A6C34878D82A}">
                    <a16:rowId xmlns="" xmlns:a16="http://schemas.microsoft.com/office/drawing/2014/main" val="10000"/>
                  </a:ext>
                </a:extLst>
              </a:tr>
              <a:tr h="457200">
                <a:tc>
                  <a:txBody>
                    <a:bodyPr/>
                    <a:lstStyle/>
                    <a:p>
                      <a:pPr marL="53975" indent="0" algn="ctr">
                        <a:lnSpc>
                          <a:spcPct val="100000"/>
                        </a:lnSpc>
                        <a:tabLst/>
                      </a:pPr>
                      <a:r>
                        <a:rPr sz="1050" b="1" dirty="0">
                          <a:solidFill>
                            <a:schemeClr val="tx1"/>
                          </a:solidFill>
                          <a:latin typeface="Arial" panose="020B0604020202020204" pitchFamily="34" charset="0"/>
                          <a:cs typeface="Arial" panose="020B0604020202020204" pitchFamily="34" charset="0"/>
                        </a:rPr>
                        <a:t>N</a:t>
                      </a:r>
                      <a:r>
                        <a:rPr lang="en-US" sz="1050" b="1" dirty="0">
                          <a:solidFill>
                            <a:schemeClr val="tx1"/>
                          </a:solidFill>
                          <a:latin typeface="Arial" panose="020B0604020202020204" pitchFamily="34" charset="0"/>
                          <a:cs typeface="Arial" panose="020B0604020202020204" pitchFamily="34" charset="0"/>
                        </a:rPr>
                        <a:t>WC</a:t>
                      </a:r>
                    </a:p>
                    <a:p>
                      <a:pPr marL="53975" indent="0" algn="ctr">
                        <a:lnSpc>
                          <a:spcPct val="100000"/>
                        </a:lnSpc>
                        <a:tabLst/>
                      </a:pPr>
                      <a:r>
                        <a:rPr lang="en-US" sz="800" b="0" dirty="0">
                          <a:solidFill>
                            <a:schemeClr val="tx1"/>
                          </a:solidFill>
                          <a:latin typeface="Arial" panose="020B0604020202020204" pitchFamily="34" charset="0"/>
                          <a:cs typeface="Arial" panose="020B0604020202020204" pitchFamily="34" charset="0"/>
                        </a:rPr>
                        <a:t>(5 Teams)</a:t>
                      </a:r>
                    </a:p>
                  </a:txBody>
                  <a:tcPr marL="0" marR="0" marT="0" marB="0" anchor="ctr">
                    <a:lnL w="12700" cap="flat" cmpd="sng" algn="ctr">
                      <a:solidFill>
                        <a:schemeClr val="tx1"/>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900"/>
                    </a:solidFill>
                  </a:tcPr>
                </a:tc>
                <a:tc>
                  <a:txBody>
                    <a:bodyPr/>
                    <a:lstStyle/>
                    <a:p>
                      <a:pPr marL="0" indent="0" algn="ctr">
                        <a:lnSpc>
                          <a:spcPct val="100000"/>
                        </a:lnSpc>
                      </a:pPr>
                      <a:r>
                        <a:rPr lang="en-US" sz="1100" dirty="0">
                          <a:solidFill>
                            <a:schemeClr val="tx1"/>
                          </a:solidFill>
                          <a:latin typeface="Arial" panose="020B0604020202020204" pitchFamily="34" charset="0"/>
                          <a:cs typeface="Arial" panose="020B0604020202020204" pitchFamily="34" charset="0"/>
                        </a:rPr>
                        <a:t>Steady State</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ctr">
                        <a:lnSpc>
                          <a:spcPct val="100000"/>
                        </a:lnSpc>
                      </a:pPr>
                      <a:endParaRPr lang="en-US" sz="1100" dirty="0">
                        <a:solidFill>
                          <a:schemeClr val="tx1"/>
                        </a:solidFill>
                        <a:latin typeface="Arial" panose="020B0604020202020204" pitchFamily="34" charset="0"/>
                        <a:cs typeface="Arial" panose="020B0604020202020204" pitchFamily="34" charset="0"/>
                      </a:endParaRPr>
                    </a:p>
                  </a:txBody>
                  <a:tcPr marL="0" marR="0" marT="0" marB="0" anchor="ctr">
                    <a:lnL w="9525">
                      <a:solidFill>
                        <a:srgbClr val="000000"/>
                      </a:solidFill>
                      <a:prstDash val="solid"/>
                    </a:lnL>
                    <a:lnR w="12700" cap="flat" cmpd="sng" algn="ctr">
                      <a:solidFill>
                        <a:schemeClr val="tx1"/>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0" marR="0" lvl="0" indent="0" algn="ctr" defTabSz="914306" rtl="0" eaLnBrk="1" fontAlgn="auto" latinLnBrk="0" hangingPunct="1">
                        <a:lnSpc>
                          <a:spcPct val="100000"/>
                        </a:lnSpc>
                        <a:spcBef>
                          <a:spcPts val="0"/>
                        </a:spcBef>
                        <a:spcAft>
                          <a:spcPts val="0"/>
                        </a:spcAft>
                        <a:buClrTx/>
                        <a:buSzTx/>
                        <a:buFontTx/>
                        <a:buNone/>
                        <a:tabLst/>
                        <a:defRPr/>
                      </a:pPr>
                      <a:endParaRPr lang="en-US" sz="1100" kern="1200" dirty="0">
                        <a:solidFill>
                          <a:srgbClr val="0000FF"/>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57150" marR="0" lvl="0" indent="0" algn="ctr" defTabSz="914306"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57150" marR="0" lvl="0" indent="0" algn="ctr" defTabSz="968375" rtl="0" eaLnBrk="1" fontAlgn="auto" latinLnBrk="0" hangingPunct="1">
                        <a:lnSpc>
                          <a:spcPct val="100000"/>
                        </a:lnSpc>
                        <a:spcBef>
                          <a:spcPts val="0"/>
                        </a:spcBef>
                        <a:spcAft>
                          <a:spcPts val="0"/>
                        </a:spcAft>
                        <a:buClrTx/>
                        <a:buSzTx/>
                        <a:buFontTx/>
                        <a:buNone/>
                        <a:tabLst/>
                        <a:defRPr/>
                      </a:pPr>
                      <a:endParaRPr lang="en-US" sz="1100" kern="1200" baseline="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57200">
                <a:tc>
                  <a:txBody>
                    <a:bodyPr/>
                    <a:lstStyle/>
                    <a:p>
                      <a:pPr marL="53975" indent="0" algn="ctr">
                        <a:lnSpc>
                          <a:spcPct val="100000"/>
                        </a:lnSpc>
                      </a:pPr>
                      <a:r>
                        <a:rPr sz="1050" b="1" spc="-5" dirty="0">
                          <a:solidFill>
                            <a:schemeClr val="tx1"/>
                          </a:solidFill>
                          <a:latin typeface="Arial" panose="020B0604020202020204" pitchFamily="34" charset="0"/>
                          <a:cs typeface="Arial" panose="020B0604020202020204" pitchFamily="34" charset="0"/>
                        </a:rPr>
                        <a:t>NRCC</a:t>
                      </a:r>
                      <a:endParaRPr lang="en-US" sz="1050" b="1" spc="-5" dirty="0">
                        <a:solidFill>
                          <a:schemeClr val="tx1"/>
                        </a:solidFill>
                        <a:latin typeface="Arial" panose="020B0604020202020204" pitchFamily="34" charset="0"/>
                        <a:cs typeface="Arial" panose="020B0604020202020204" pitchFamily="34" charset="0"/>
                      </a:endParaRPr>
                    </a:p>
                    <a:p>
                      <a:pPr marL="53975" indent="0" algn="ctr">
                        <a:lnSpc>
                          <a:spcPct val="100000"/>
                        </a:lnSpc>
                      </a:pPr>
                      <a:r>
                        <a:rPr lang="en-US" sz="800" b="0" spc="-5" dirty="0">
                          <a:solidFill>
                            <a:schemeClr val="tx1"/>
                          </a:solidFill>
                          <a:latin typeface="Arial" panose="020B0604020202020204" pitchFamily="34" charset="0"/>
                          <a:cs typeface="Arial" panose="020B0604020202020204" pitchFamily="34" charset="0"/>
                        </a:rPr>
                        <a:t>(2 Teams)</a:t>
                      </a:r>
                    </a:p>
                  </a:txBody>
                  <a:tcPr marL="0" marR="0" marT="0" marB="0" anchor="ctr">
                    <a:lnL w="12700" cap="flat" cmpd="sng" algn="ctr">
                      <a:solidFill>
                        <a:schemeClr val="tx1"/>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900"/>
                    </a:solidFill>
                  </a:tcPr>
                </a:tc>
                <a:tc>
                  <a:txBody>
                    <a:bodyPr/>
                    <a:lstStyle/>
                    <a:p>
                      <a:pPr marL="0" indent="0" algn="ctr">
                        <a:lnSpc>
                          <a:spcPct val="100000"/>
                        </a:lnSpc>
                      </a:pPr>
                      <a:r>
                        <a:rPr lang="en-US" sz="1100" dirty="0">
                          <a:solidFill>
                            <a:schemeClr val="tx1"/>
                          </a:solidFill>
                          <a:latin typeface="Arial" panose="020B0604020202020204" pitchFamily="34" charset="0"/>
                          <a:cs typeface="Arial" panose="020B0604020202020204" pitchFamily="34" charset="0"/>
                        </a:rPr>
                        <a:t>Activated</a:t>
                      </a:r>
                      <a:r>
                        <a:rPr lang="en-US" sz="1100" baseline="0" dirty="0">
                          <a:solidFill>
                            <a:schemeClr val="tx1"/>
                          </a:solidFill>
                          <a:latin typeface="Arial" panose="020B0604020202020204" pitchFamily="34" charset="0"/>
                          <a:cs typeface="Arial" panose="020B0604020202020204" pitchFamily="34" charset="0"/>
                        </a:rPr>
                        <a:t>  </a:t>
                      </a:r>
                      <a:endParaRPr lang="en-US" sz="1100" dirty="0">
                        <a:solidFill>
                          <a:schemeClr val="tx1"/>
                        </a:solidFill>
                        <a:latin typeface="Arial" panose="020B0604020202020204" pitchFamily="34" charset="0"/>
                        <a:cs typeface="Arial" panose="020B0604020202020204" pitchFamily="34" charset="0"/>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ctr">
                        <a:lnSpc>
                          <a:spcPct val="100000"/>
                        </a:lnSpc>
                      </a:pPr>
                      <a:r>
                        <a:rPr lang="en-US" sz="1100" dirty="0">
                          <a:solidFill>
                            <a:schemeClr val="tx1"/>
                          </a:solidFill>
                          <a:latin typeface="Arial" panose="020B0604020202020204" pitchFamily="34" charset="0"/>
                          <a:cs typeface="Arial" panose="020B0604020202020204" pitchFamily="34" charset="0"/>
                        </a:rPr>
                        <a:t>Gold </a:t>
                      </a:r>
                    </a:p>
                  </a:txBody>
                  <a:tcPr marL="0" marR="0" marT="0" marB="0" anchor="ctr">
                    <a:lnL w="9525">
                      <a:solidFill>
                        <a:srgbClr val="000000"/>
                      </a:solidFill>
                      <a:prstDash val="solid"/>
                    </a:lnL>
                    <a:lnR w="12700" cap="flat" cmpd="sng" algn="ctr">
                      <a:solidFill>
                        <a:schemeClr val="tx1"/>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57150" marR="0" lvl="0" indent="0" algn="ctr" defTabSz="914306"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Level 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57150" marR="0" lvl="0" indent="0" algn="ctr" defTabSz="914306"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24/7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57150" marR="0" lvl="0" indent="0" algn="ctr" defTabSz="914306"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Arial" panose="020B0604020202020204" pitchFamily="34" charset="0"/>
                          <a:ea typeface="+mn-ea"/>
                          <a:cs typeface="Arial" panose="020B0604020202020204" pitchFamily="34" charset="0"/>
                        </a:rPr>
                        <a:t>Hurricane Michael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57200">
                <a:tc>
                  <a:txBody>
                    <a:bodyPr/>
                    <a:lstStyle/>
                    <a:p>
                      <a:pPr marL="53975" indent="0" algn="ctr">
                        <a:lnSpc>
                          <a:spcPct val="100000"/>
                        </a:lnSpc>
                      </a:pPr>
                      <a:r>
                        <a:rPr lang="en-US" sz="1050" b="1" dirty="0">
                          <a:solidFill>
                            <a:schemeClr val="tx1"/>
                          </a:solidFill>
                          <a:latin typeface="Arial" panose="020B0604020202020204" pitchFamily="34" charset="0"/>
                          <a:cs typeface="Arial" panose="020B0604020202020204" pitchFamily="34" charset="0"/>
                        </a:rPr>
                        <a:t> </a:t>
                      </a:r>
                      <a:r>
                        <a:rPr sz="1050" b="1" dirty="0">
                          <a:solidFill>
                            <a:schemeClr val="tx1"/>
                          </a:solidFill>
                          <a:latin typeface="Arial" panose="020B0604020202020204" pitchFamily="34" charset="0"/>
                          <a:cs typeface="Arial" panose="020B0604020202020204" pitchFamily="34" charset="0"/>
                        </a:rPr>
                        <a:t>HLT</a:t>
                      </a:r>
                      <a:endParaRPr lang="en-US" sz="105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900"/>
                    </a:solidFill>
                  </a:tcPr>
                </a:tc>
                <a:tc>
                  <a:txBody>
                    <a:bodyPr/>
                    <a:lstStyle/>
                    <a:p>
                      <a:pPr marL="0" indent="0" algn="ctr">
                        <a:lnSpc>
                          <a:spcPct val="100000"/>
                        </a:lnSpc>
                      </a:pPr>
                      <a:r>
                        <a:rPr lang="en-US" sz="1100" dirty="0">
                          <a:solidFill>
                            <a:schemeClr val="tx1"/>
                          </a:solidFill>
                          <a:latin typeface="Arial" panose="020B0604020202020204" pitchFamily="34" charset="0"/>
                          <a:cs typeface="Arial" panose="020B0604020202020204" pitchFamily="34" charset="0"/>
                        </a:rPr>
                        <a:t>Activated</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100" dirty="0">
                        <a:solidFill>
                          <a:schemeClr val="tx1"/>
                        </a:solidFill>
                        <a:latin typeface="Arial" panose="020B0604020202020204" pitchFamily="34" charset="0"/>
                        <a:cs typeface="Arial" panose="020B0604020202020204" pitchFamily="34" charset="0"/>
                      </a:endParaRPr>
                    </a:p>
                  </a:txBody>
                  <a:tcPr marL="0" marR="0" marT="0" marB="0" anchor="ctr">
                    <a:lnL w="9525">
                      <a:solidFill>
                        <a:srgbClr val="000000"/>
                      </a:solidFill>
                      <a:prstDash val="soli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1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1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57150" marR="0" lvl="0" indent="0" algn="ctr" defTabSz="914306" rtl="0" eaLnBrk="1" fontAlgn="auto" latinLnBrk="0" hangingPunct="1">
                        <a:lnSpc>
                          <a:spcPct val="100000"/>
                        </a:lnSpc>
                        <a:spcBef>
                          <a:spcPts val="0"/>
                        </a:spcBef>
                        <a:spcAft>
                          <a:spcPts val="0"/>
                        </a:spcAft>
                        <a:buClrTx/>
                        <a:buSzTx/>
                        <a:buFontTx/>
                        <a:buNone/>
                        <a:tabLst/>
                        <a:defRPr/>
                      </a:pPr>
                      <a:endParaRPr lang="en-US" sz="1100" kern="1200" baseline="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31520">
                <a:tc>
                  <a:txBody>
                    <a:bodyPr/>
                    <a:lstStyle/>
                    <a:p>
                      <a:pPr marL="53975" indent="0" algn="ctr">
                        <a:lnSpc>
                          <a:spcPct val="100000"/>
                        </a:lnSpc>
                      </a:pPr>
                      <a:r>
                        <a:rPr sz="1050" b="1" dirty="0">
                          <a:solidFill>
                            <a:schemeClr val="tx1"/>
                          </a:solidFill>
                          <a:latin typeface="Arial" panose="020B0604020202020204" pitchFamily="34" charset="0"/>
                          <a:cs typeface="Arial" panose="020B0604020202020204" pitchFamily="34" charset="0"/>
                        </a:rPr>
                        <a:t>R</a:t>
                      </a:r>
                      <a:r>
                        <a:rPr lang="en-US" sz="1050" b="1" dirty="0">
                          <a:solidFill>
                            <a:schemeClr val="tx1"/>
                          </a:solidFill>
                          <a:latin typeface="Arial" panose="020B0604020202020204" pitchFamily="34" charset="0"/>
                          <a:cs typeface="Arial" panose="020B0604020202020204" pitchFamily="34" charset="0"/>
                        </a:rPr>
                        <a:t>WC / MOCs</a:t>
                      </a:r>
                    </a:p>
                    <a:p>
                      <a:pPr marL="53975" indent="0" algn="ctr">
                        <a:lnSpc>
                          <a:spcPct val="100000"/>
                        </a:lnSpc>
                      </a:pPr>
                      <a:r>
                        <a:rPr lang="en-US" sz="800" b="0" dirty="0">
                          <a:solidFill>
                            <a:schemeClr val="tx1"/>
                          </a:solidFill>
                          <a:latin typeface="Arial" panose="020B0604020202020204" pitchFamily="34" charset="0"/>
                          <a:cs typeface="Arial" panose="020B0604020202020204" pitchFamily="34" charset="0"/>
                        </a:rPr>
                        <a:t>(10 Regions)</a:t>
                      </a:r>
                      <a:endParaRPr sz="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900"/>
                    </a:solidFill>
                  </a:tcPr>
                </a:tc>
                <a:tc>
                  <a:txBody>
                    <a:bodyPr/>
                    <a:lstStyle/>
                    <a:p>
                      <a:pPr marL="0" indent="0" algn="ctr">
                        <a:lnSpc>
                          <a:spcPct val="100000"/>
                        </a:lnSpc>
                      </a:pPr>
                      <a:r>
                        <a:rPr lang="en-US" sz="1100" dirty="0">
                          <a:solidFill>
                            <a:schemeClr val="tx1"/>
                          </a:solidFill>
                          <a:latin typeface="Arial" panose="020B0604020202020204" pitchFamily="34" charset="0"/>
                          <a:cs typeface="Arial" panose="020B0604020202020204" pitchFamily="34" charset="0"/>
                        </a:rPr>
                        <a:t>Steady State</a:t>
                      </a: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aseline="0" dirty="0">
                        <a:solidFill>
                          <a:schemeClr val="tx1"/>
                        </a:solidFill>
                        <a:latin typeface="Arial" panose="020B0604020202020204" pitchFamily="34" charset="0"/>
                        <a:cs typeface="Arial" panose="020B0604020202020204" pitchFamily="34" charset="0"/>
                      </a:endParaRPr>
                    </a:p>
                  </a:txBody>
                  <a:tcPr anchor="ctr">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57150" marR="0" lvl="0" indent="0" algn="ctr" defTabSz="914306" rtl="0" eaLnBrk="1" fontAlgn="auto" latinLnBrk="0" hangingPunct="1">
                        <a:lnSpc>
                          <a:spcPct val="100000"/>
                        </a:lnSpc>
                        <a:spcBef>
                          <a:spcPts val="0"/>
                        </a:spcBef>
                        <a:spcAft>
                          <a:spcPts val="0"/>
                        </a:spcAft>
                        <a:buClrTx/>
                        <a:buSzTx/>
                        <a:buFontTx/>
                        <a:buNone/>
                        <a:tabLst/>
                        <a:defRPr/>
                      </a:pPr>
                      <a:endParaRPr lang="en-US" sz="1100" kern="1200" baseline="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57150" marR="0" lvl="0" indent="0" algn="ctr" defTabSz="914306" rtl="0" eaLnBrk="1" fontAlgn="auto" latinLnBrk="0" hangingPunct="1">
                        <a:lnSpc>
                          <a:spcPct val="100000"/>
                        </a:lnSpc>
                        <a:spcBef>
                          <a:spcPts val="0"/>
                        </a:spcBef>
                        <a:spcAft>
                          <a:spcPts val="0"/>
                        </a:spcAft>
                        <a:buClrTx/>
                        <a:buSzTx/>
                        <a:buFontTx/>
                        <a:buNone/>
                        <a:tabLst/>
                        <a:defRPr/>
                      </a:pPr>
                      <a:endParaRPr lang="en-US" sz="1100" kern="1200" baseline="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57150" marR="0" lvl="0" indent="0" algn="ctr" defTabSz="914306" rtl="0" eaLnBrk="1" fontAlgn="auto" latinLnBrk="0" hangingPunct="1">
                        <a:lnSpc>
                          <a:spcPct val="100000"/>
                        </a:lnSpc>
                        <a:spcBef>
                          <a:spcPts val="0"/>
                        </a:spcBef>
                        <a:spcAft>
                          <a:spcPts val="0"/>
                        </a:spcAft>
                        <a:buClrTx/>
                        <a:buSzTx/>
                        <a:buFontTx/>
                        <a:buNone/>
                        <a:tabLst/>
                        <a:defRPr/>
                      </a:pPr>
                      <a:endParaRPr lang="en-US" sz="1100" kern="1200" baseline="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31520">
                <a:tc>
                  <a:txBody>
                    <a:bodyPr/>
                    <a:lstStyle/>
                    <a:p>
                      <a:pPr marL="53975" indent="0" algn="ctr">
                        <a:lnSpc>
                          <a:spcPct val="100000"/>
                        </a:lnSpc>
                      </a:pPr>
                      <a:r>
                        <a:rPr sz="1050" b="1" spc="-5" dirty="0">
                          <a:latin typeface="Arial" panose="020B0604020202020204" pitchFamily="34" charset="0"/>
                          <a:cs typeface="Arial" panose="020B0604020202020204" pitchFamily="34" charset="0"/>
                        </a:rPr>
                        <a:t>RRCCs</a:t>
                      </a:r>
                      <a:endParaRPr lang="en-US" sz="1050" b="1" spc="-5" dirty="0">
                        <a:latin typeface="Arial" panose="020B0604020202020204" pitchFamily="34" charset="0"/>
                        <a:cs typeface="Arial" panose="020B0604020202020204" pitchFamily="34" charset="0"/>
                      </a:endParaRPr>
                    </a:p>
                    <a:p>
                      <a:pPr marL="53975" indent="0" algn="ctr">
                        <a:lnSpc>
                          <a:spcPct val="100000"/>
                        </a:lnSpc>
                      </a:pPr>
                      <a:r>
                        <a:rPr lang="en-US" sz="800" b="0" spc="-5" dirty="0">
                          <a:latin typeface="Arial" panose="020B0604020202020204" pitchFamily="34" charset="0"/>
                          <a:cs typeface="Arial" panose="020B0604020202020204" pitchFamily="34" charset="0"/>
                        </a:rPr>
                        <a:t>(10 Regions)</a:t>
                      </a:r>
                      <a:endParaRPr sz="800" b="0" dirty="0">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900"/>
                    </a:solidFill>
                  </a:tcPr>
                </a:tc>
                <a:tc>
                  <a:txBody>
                    <a:bodyPr/>
                    <a:lstStyle/>
                    <a:p>
                      <a:pPr marL="0" indent="0" algn="ctr">
                        <a:lnSpc>
                          <a:spcPct val="100000"/>
                        </a:lnSpc>
                      </a:pPr>
                      <a:r>
                        <a:rPr lang="en-US" sz="1100" dirty="0">
                          <a:solidFill>
                            <a:schemeClr val="tx1"/>
                          </a:solidFill>
                          <a:latin typeface="Arial" panose="020B0604020202020204" pitchFamily="34" charset="0"/>
                          <a:cs typeface="Arial" panose="020B0604020202020204" pitchFamily="34" charset="0"/>
                        </a:rPr>
                        <a:t>Activated</a:t>
                      </a:r>
                      <a:r>
                        <a:rPr lang="en-US" sz="1100" baseline="0" dirty="0">
                          <a:solidFill>
                            <a:schemeClr val="tx1"/>
                          </a:solidFill>
                          <a:latin typeface="Arial" panose="020B0604020202020204" pitchFamily="34" charset="0"/>
                          <a:cs typeface="Arial" panose="020B0604020202020204" pitchFamily="34" charset="0"/>
                        </a:rPr>
                        <a:t>  </a:t>
                      </a:r>
                      <a:endParaRPr lang="en-US" sz="1100" dirty="0">
                        <a:solidFill>
                          <a:schemeClr val="tx1"/>
                        </a:solidFill>
                        <a:latin typeface="Arial" panose="020B0604020202020204" pitchFamily="34" charset="0"/>
                        <a:cs typeface="Arial" panose="020B0604020202020204" pitchFamily="34" charset="0"/>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ctr">
                        <a:lnSpc>
                          <a:spcPct val="100000"/>
                        </a:lnSpc>
                      </a:pPr>
                      <a:r>
                        <a:rPr lang="en-US" sz="1100" dirty="0">
                          <a:solidFill>
                            <a:schemeClr val="tx1"/>
                          </a:solidFill>
                          <a:latin typeface="Arial" panose="020B0604020202020204" pitchFamily="34" charset="0"/>
                          <a:cs typeface="Arial" panose="020B0604020202020204" pitchFamily="34" charset="0"/>
                        </a:rPr>
                        <a:t>Region IV </a:t>
                      </a:r>
                    </a:p>
                  </a:txBody>
                  <a:tcPr marL="0" marR="0" marT="0" marB="0" anchor="ctr">
                    <a:lnL w="9525">
                      <a:solidFill>
                        <a:srgbClr val="000000"/>
                      </a:solidFill>
                      <a:prstDash val="soli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57150" marR="0" lvl="0" indent="0" algn="ctr" defTabSz="914306"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Level 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57150" marR="0" lvl="0" indent="0" algn="ctr" defTabSz="914306"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rial" panose="020B0604020202020204" pitchFamily="34" charset="0"/>
                          <a:ea typeface="+mn-ea"/>
                          <a:cs typeface="Arial" panose="020B0604020202020204" pitchFamily="34" charset="0"/>
                        </a:rPr>
                        <a:t>24/7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57150" marR="0" lvl="0" indent="0" algn="ctr" defTabSz="914306"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Arial" panose="020B0604020202020204" pitchFamily="34" charset="0"/>
                          <a:ea typeface="+mn-ea"/>
                          <a:cs typeface="Arial" panose="020B0604020202020204" pitchFamily="34" charset="0"/>
                        </a:rPr>
                        <a:t>Hurricane Michael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2" name="TextBox 1"/>
          <p:cNvSpPr txBox="1"/>
          <p:nvPr/>
        </p:nvSpPr>
        <p:spPr>
          <a:xfrm>
            <a:off x="2326943" y="4232408"/>
            <a:ext cx="4490114" cy="400110"/>
          </a:xfrm>
          <a:prstGeom prst="rect">
            <a:avLst/>
          </a:prstGeom>
          <a:noFill/>
        </p:spPr>
        <p:txBody>
          <a:bodyPr wrap="square" rtlCol="0">
            <a:spAutoFit/>
          </a:bodyPr>
          <a:lstStyle/>
          <a:p>
            <a:pPr algn="ctr"/>
            <a:r>
              <a:rPr lang="en-US" sz="2000" dirty="0"/>
              <a:t>Backup Regions: </a:t>
            </a:r>
            <a:r>
              <a:rPr lang="en-US" sz="2000" b="1" dirty="0"/>
              <a:t>VI, V, &amp; II</a:t>
            </a:r>
          </a:p>
        </p:txBody>
      </p:sp>
    </p:spTree>
    <p:extLst>
      <p:ext uri="{BB962C8B-B14F-4D97-AF65-F5344CB8AC3E}">
        <p14:creationId xmlns:p14="http://schemas.microsoft.com/office/powerpoint/2010/main" val="617316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92592" y="469718"/>
            <a:ext cx="5158814" cy="1828800"/>
          </a:xfrm>
          <a:prstGeom prst="rect">
            <a:avLst/>
          </a:prstGeom>
        </p:spPr>
      </p:pic>
      <p:sp>
        <p:nvSpPr>
          <p:cNvPr id="4" name="Rectangle 3"/>
          <p:cNvSpPr/>
          <p:nvPr/>
        </p:nvSpPr>
        <p:spPr>
          <a:xfrm>
            <a:off x="988763" y="2720739"/>
            <a:ext cx="7166474" cy="954107"/>
          </a:xfrm>
          <a:prstGeom prst="rect">
            <a:avLst/>
          </a:prstGeom>
        </p:spPr>
        <p:txBody>
          <a:bodyPr wrap="square">
            <a:spAutoFit/>
          </a:bodyPr>
          <a:lstStyle/>
          <a:p>
            <a:pPr algn="ctr"/>
            <a:r>
              <a:rPr lang="en-US" sz="2800" b="1" dirty="0"/>
              <a:t>FEMA’s mission is helping people before, during, and after disasters.</a:t>
            </a:r>
          </a:p>
        </p:txBody>
      </p:sp>
      <p:sp>
        <p:nvSpPr>
          <p:cNvPr id="5" name="Rectangle 4"/>
          <p:cNvSpPr/>
          <p:nvPr/>
        </p:nvSpPr>
        <p:spPr>
          <a:xfrm>
            <a:off x="7327988" y="6394"/>
            <a:ext cx="1809617" cy="690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81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979" y="0"/>
            <a:ext cx="9144000" cy="640080"/>
          </a:xfrm>
        </p:spPr>
        <p:txBody>
          <a:bodyPr anchor="ctr"/>
          <a:lstStyle/>
          <a:p>
            <a:r>
              <a:rPr lang="en-US" sz="3200" dirty="0"/>
              <a:t>Declaration Request</a:t>
            </a:r>
          </a:p>
        </p:txBody>
      </p:sp>
      <p:sp>
        <p:nvSpPr>
          <p:cNvPr id="8" name="Rectangle 7"/>
          <p:cNvSpPr/>
          <p:nvPr/>
        </p:nvSpPr>
        <p:spPr>
          <a:xfrm>
            <a:off x="192199" y="744402"/>
            <a:ext cx="4394316" cy="3162404"/>
          </a:xfrm>
          <a:prstGeom prst="rect">
            <a:avLst/>
          </a:prstGeom>
        </p:spPr>
        <p:txBody>
          <a:bodyPr wrap="square">
            <a:spAutoFit/>
          </a:bodyPr>
          <a:lstStyle/>
          <a:p>
            <a:pPr defTabSz="227007"/>
            <a:r>
              <a:rPr lang="en-US" sz="1400" b="1" i="1" u="sng" dirty="0">
                <a:solidFill>
                  <a:srgbClr val="000000"/>
                </a:solidFill>
              </a:rPr>
              <a:t>Alabama </a:t>
            </a:r>
          </a:p>
          <a:p>
            <a:pPr marL="171450" indent="-171450" defTabSz="227007">
              <a:buFont typeface="Arial" panose="020B0604020202020204" pitchFamily="34" charset="0"/>
              <a:buChar char="•"/>
            </a:pPr>
            <a:r>
              <a:rPr lang="en-US" sz="1200" dirty="0">
                <a:ea typeface="Calibri" panose="020F0502020204030204" pitchFamily="34" charset="0"/>
                <a:cs typeface="Times New Roman" panose="02020603050405020304" pitchFamily="18" charset="0"/>
              </a:rPr>
              <a:t>On October 10, 2018, the Governor requested an Emergency</a:t>
            </a:r>
            <a:r>
              <a:rPr lang="en-US" sz="1200" b="0" dirty="0">
                <a:latin typeface="+mn-lt"/>
                <a:ea typeface="Calibri" panose="020F0502020204030204" pitchFamily="34" charset="0"/>
                <a:cs typeface="Times New Roman" panose="02020603050405020304" pitchFamily="18" charset="0"/>
              </a:rPr>
              <a:t> Declaration for the State Alabama</a:t>
            </a:r>
          </a:p>
          <a:p>
            <a:pPr marL="171450" indent="-171450" defTabSz="227007">
              <a:buFont typeface="Arial" panose="020B0604020202020204" pitchFamily="34" charset="0"/>
              <a:buChar char="•"/>
            </a:pPr>
            <a:endParaRPr lang="en-US" sz="800" b="0" dirty="0">
              <a:latin typeface="+mn-lt"/>
              <a:ea typeface="Calibri" panose="020F0502020204030204" pitchFamily="34" charset="0"/>
              <a:cs typeface="Times New Roman" panose="02020603050405020304" pitchFamily="18" charset="0"/>
            </a:endParaRPr>
          </a:p>
          <a:p>
            <a:pPr marL="171450" indent="-171450" defTabSz="227007">
              <a:buFont typeface="Arial" panose="020B0604020202020204" pitchFamily="34" charset="0"/>
              <a:buChar char="•"/>
            </a:pPr>
            <a:r>
              <a:rPr lang="en-US" sz="1200" b="0" dirty="0">
                <a:latin typeface="+mn-lt"/>
                <a:ea typeface="Calibri" panose="020F0502020204030204" pitchFamily="34" charset="0"/>
                <a:cs typeface="Times New Roman" panose="02020603050405020304" pitchFamily="18" charset="0"/>
              </a:rPr>
              <a:t>For Hurricane Michael beginning on October 10, 2018 and continuing</a:t>
            </a:r>
          </a:p>
          <a:p>
            <a:pPr defTabSz="227007"/>
            <a:endParaRPr lang="en-US" sz="800" b="0" dirty="0">
              <a:latin typeface="+mn-lt"/>
              <a:ea typeface="Calibri" panose="020F0502020204030204" pitchFamily="34" charset="0"/>
              <a:cs typeface="Times New Roman" panose="02020603050405020304" pitchFamily="18" charset="0"/>
            </a:endParaRPr>
          </a:p>
          <a:p>
            <a:pPr marL="173736" indent="-173736">
              <a:spcBef>
                <a:spcPts val="0"/>
              </a:spcBef>
              <a:spcAft>
                <a:spcPts val="0"/>
              </a:spcAft>
              <a:buFont typeface="Arial" panose="020B0604020202020204" pitchFamily="34" charset="0"/>
              <a:buChar char="•"/>
            </a:pPr>
            <a:r>
              <a:rPr lang="en-US" sz="1200" dirty="0">
                <a:solidFill>
                  <a:srgbClr val="000000"/>
                </a:solidFill>
              </a:rPr>
              <a:t>Requesting:</a:t>
            </a:r>
          </a:p>
          <a:p>
            <a:pPr marL="516636" lvl="1" indent="-173736">
              <a:buFont typeface="Arial" panose="020B0604020202020204" pitchFamily="34" charset="0"/>
              <a:buChar char="•"/>
            </a:pPr>
            <a:r>
              <a:rPr lang="en-US" sz="1200" dirty="0"/>
              <a:t>Debris removal and emergency protective measures (Categories A and B), including direct Federal assistance, under the Public Assistance program</a:t>
            </a:r>
            <a:r>
              <a:rPr lang="en-US" sz="1200" b="1" dirty="0"/>
              <a:t> </a:t>
            </a:r>
            <a:r>
              <a:rPr lang="en-US" sz="1200" dirty="0"/>
              <a:t>for 17 counties, and the Poarch Creek Band of Indians </a:t>
            </a:r>
            <a:endParaRPr lang="en-US" sz="1200" b="1" dirty="0"/>
          </a:p>
          <a:p>
            <a:pPr marL="516636" lvl="1" indent="-173736">
              <a:buFont typeface="Arial" panose="020B0604020202020204" pitchFamily="34" charset="0"/>
              <a:buChar char="•"/>
            </a:pPr>
            <a:r>
              <a:rPr lang="en-US" sz="1200" dirty="0"/>
              <a:t>100% Federal funding for direct Federal assistance for debris removal and emergency protective measures (Categories A and B), including direct Federal assistance, for the first 72 hours</a:t>
            </a:r>
            <a:endParaRPr lang="en-US" sz="1200" dirty="0">
              <a:ea typeface="Calibri" panose="020F0502020204030204" pitchFamily="34" charset="0"/>
              <a:cs typeface="Times New Roman" panose="02020603050405020304" pitchFamily="18" charset="0"/>
            </a:endParaRPr>
          </a:p>
          <a:p>
            <a:pPr marL="169863" indent="-169863">
              <a:spcBef>
                <a:spcPts val="0"/>
              </a:spcBef>
              <a:spcAft>
                <a:spcPts val="0"/>
              </a:spcAft>
              <a:buFont typeface="Arial" panose="020B0604020202020204" pitchFamily="34" charset="0"/>
              <a:buChar char="•"/>
            </a:pPr>
            <a:endParaRPr lang="en-US" b="0" dirty="0">
              <a:solidFill>
                <a:srgbClr val="000000"/>
              </a:solidFill>
            </a:endParaRPr>
          </a:p>
        </p:txBody>
      </p:sp>
      <p:grpSp>
        <p:nvGrpSpPr>
          <p:cNvPr id="12" name="Group 11"/>
          <p:cNvGrpSpPr/>
          <p:nvPr/>
        </p:nvGrpSpPr>
        <p:grpSpPr>
          <a:xfrm>
            <a:off x="6741042" y="3927850"/>
            <a:ext cx="801483" cy="261610"/>
            <a:chOff x="6042713" y="3809182"/>
            <a:chExt cx="801483" cy="261610"/>
          </a:xfrm>
        </p:grpSpPr>
        <p:sp>
          <p:nvSpPr>
            <p:cNvPr id="13" name="Rectangle 12"/>
            <p:cNvSpPr/>
            <p:nvPr/>
          </p:nvSpPr>
          <p:spPr bwMode="auto">
            <a:xfrm>
              <a:off x="6042713" y="3886373"/>
              <a:ext cx="132484" cy="130470"/>
            </a:xfrm>
            <a:prstGeom prst="rect">
              <a:avLst/>
            </a:prstGeom>
            <a:solidFill>
              <a:srgbClr val="FFAA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defTabSz="914400" fontAlgn="base">
                <a:spcBef>
                  <a:spcPct val="0"/>
                </a:spcBef>
                <a:spcAft>
                  <a:spcPct val="0"/>
                </a:spcAft>
              </a:pPr>
              <a:endParaRPr lang="en-US" sz="1800">
                <a:solidFill>
                  <a:srgbClr val="000000"/>
                </a:solidFill>
              </a:endParaRPr>
            </a:p>
          </p:txBody>
        </p:sp>
        <p:sp>
          <p:nvSpPr>
            <p:cNvPr id="14" name="TextBox 13"/>
            <p:cNvSpPr txBox="1"/>
            <p:nvPr/>
          </p:nvSpPr>
          <p:spPr>
            <a:xfrm>
              <a:off x="6175197" y="3809182"/>
              <a:ext cx="668999" cy="261610"/>
            </a:xfrm>
            <a:prstGeom prst="rect">
              <a:avLst/>
            </a:prstGeom>
            <a:noFill/>
          </p:spPr>
          <p:txBody>
            <a:bodyPr wrap="square" rtlCol="0">
              <a:spAutoFit/>
            </a:bodyPr>
            <a:lstStyle/>
            <a:p>
              <a:r>
                <a:rPr lang="en-US" sz="1100" b="1" dirty="0"/>
                <a:t>PA</a:t>
              </a:r>
            </a:p>
          </p:txBody>
        </p:sp>
      </p:grpSp>
      <p:pic>
        <p:nvPicPr>
          <p:cNvPr id="2050"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41042" y="744402"/>
            <a:ext cx="2218661" cy="30000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349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979" y="0"/>
            <a:ext cx="9144000" cy="640080"/>
          </a:xfrm>
        </p:spPr>
        <p:txBody>
          <a:bodyPr anchor="ctr"/>
          <a:lstStyle/>
          <a:p>
            <a:r>
              <a:rPr lang="en-US" sz="3200" dirty="0"/>
              <a:t>Declaration Request</a:t>
            </a:r>
          </a:p>
        </p:txBody>
      </p:sp>
      <p:sp>
        <p:nvSpPr>
          <p:cNvPr id="8" name="Rectangle 7"/>
          <p:cNvSpPr/>
          <p:nvPr/>
        </p:nvSpPr>
        <p:spPr>
          <a:xfrm>
            <a:off x="192199" y="744402"/>
            <a:ext cx="4394316" cy="2239074"/>
          </a:xfrm>
          <a:prstGeom prst="rect">
            <a:avLst/>
          </a:prstGeom>
        </p:spPr>
        <p:txBody>
          <a:bodyPr wrap="square">
            <a:spAutoFit/>
          </a:bodyPr>
          <a:lstStyle/>
          <a:p>
            <a:pPr defTabSz="227007"/>
            <a:r>
              <a:rPr lang="en-US" sz="1400" b="1" i="1" u="sng" dirty="0">
                <a:solidFill>
                  <a:srgbClr val="000000"/>
                </a:solidFill>
              </a:rPr>
              <a:t>Georgia </a:t>
            </a:r>
          </a:p>
          <a:p>
            <a:pPr marL="171450" indent="-171450" defTabSz="227007">
              <a:buFont typeface="Arial" panose="020B0604020202020204" pitchFamily="34" charset="0"/>
              <a:buChar char="•"/>
            </a:pPr>
            <a:r>
              <a:rPr lang="en-US" sz="1200" dirty="0">
                <a:ea typeface="Calibri" panose="020F0502020204030204" pitchFamily="34" charset="0"/>
                <a:cs typeface="Times New Roman" panose="02020603050405020304" pitchFamily="18" charset="0"/>
              </a:rPr>
              <a:t>On October 10, 2018, t</a:t>
            </a:r>
            <a:r>
              <a:rPr lang="en-US" sz="1200" b="0" dirty="0">
                <a:latin typeface="+mn-lt"/>
                <a:ea typeface="Calibri" panose="020F0502020204030204" pitchFamily="34" charset="0"/>
                <a:cs typeface="Times New Roman" panose="02020603050405020304" pitchFamily="18" charset="0"/>
              </a:rPr>
              <a:t>he Governor requested an </a:t>
            </a:r>
            <a:r>
              <a:rPr lang="en-US" sz="1200" dirty="0">
                <a:ea typeface="Calibri" panose="020F0502020204030204" pitchFamily="34" charset="0"/>
                <a:cs typeface="Times New Roman" panose="02020603050405020304" pitchFamily="18" charset="0"/>
              </a:rPr>
              <a:t>Emergency </a:t>
            </a:r>
            <a:r>
              <a:rPr lang="en-US" sz="1200" b="0" dirty="0">
                <a:latin typeface="+mn-lt"/>
                <a:ea typeface="Calibri" panose="020F0502020204030204" pitchFamily="34" charset="0"/>
                <a:cs typeface="Times New Roman" panose="02020603050405020304" pitchFamily="18" charset="0"/>
              </a:rPr>
              <a:t>Declaration for the State of Georgia </a:t>
            </a:r>
          </a:p>
          <a:p>
            <a:pPr marL="171450" indent="-171450" defTabSz="227007">
              <a:buFont typeface="Arial" panose="020B0604020202020204" pitchFamily="34" charset="0"/>
              <a:buChar char="•"/>
            </a:pPr>
            <a:endParaRPr lang="en-US" sz="800" b="0" dirty="0">
              <a:latin typeface="+mn-lt"/>
              <a:ea typeface="Calibri" panose="020F0502020204030204" pitchFamily="34" charset="0"/>
              <a:cs typeface="Times New Roman" panose="02020603050405020304" pitchFamily="18" charset="0"/>
            </a:endParaRPr>
          </a:p>
          <a:p>
            <a:pPr marL="171450" indent="-171450" defTabSz="227007">
              <a:buFont typeface="Arial" panose="020B0604020202020204" pitchFamily="34" charset="0"/>
              <a:buChar char="•"/>
            </a:pPr>
            <a:r>
              <a:rPr lang="en-US" sz="1200" b="0" dirty="0">
                <a:latin typeface="+mn-lt"/>
                <a:ea typeface="Calibri" panose="020F0502020204030204" pitchFamily="34" charset="0"/>
                <a:cs typeface="Times New Roman" panose="02020603050405020304" pitchFamily="18" charset="0"/>
              </a:rPr>
              <a:t>For Hurricane Michael beginning on October 9, 2018 and continuing</a:t>
            </a:r>
          </a:p>
          <a:p>
            <a:pPr defTabSz="227007"/>
            <a:endParaRPr lang="en-US" sz="800" b="0" dirty="0">
              <a:latin typeface="+mn-lt"/>
              <a:ea typeface="Calibri" panose="020F0502020204030204" pitchFamily="34" charset="0"/>
              <a:cs typeface="Times New Roman" panose="02020603050405020304" pitchFamily="18" charset="0"/>
            </a:endParaRPr>
          </a:p>
          <a:p>
            <a:pPr marL="173736" indent="-173736">
              <a:spcBef>
                <a:spcPts val="0"/>
              </a:spcBef>
              <a:spcAft>
                <a:spcPts val="0"/>
              </a:spcAft>
              <a:buFont typeface="Arial" panose="020B0604020202020204" pitchFamily="34" charset="0"/>
              <a:buChar char="•"/>
            </a:pPr>
            <a:r>
              <a:rPr lang="en-US" sz="1200" b="0" dirty="0">
                <a:solidFill>
                  <a:srgbClr val="000000"/>
                </a:solidFill>
              </a:rPr>
              <a:t>R</a:t>
            </a:r>
            <a:r>
              <a:rPr lang="en-US" sz="1200" dirty="0"/>
              <a:t>equesting debris removal and emergency protective measures (Categories A and B), including direct Federal assistance, under Public Assistance program at 100% federal cost share for the first 72 hours, for 107 counties</a:t>
            </a:r>
            <a:endParaRPr lang="en-US" sz="1200" b="0" dirty="0">
              <a:solidFill>
                <a:srgbClr val="000000"/>
              </a:solidFill>
            </a:endParaRPr>
          </a:p>
          <a:p>
            <a:pPr marL="169863" indent="-169863">
              <a:spcBef>
                <a:spcPts val="0"/>
              </a:spcBef>
              <a:spcAft>
                <a:spcPts val="0"/>
              </a:spcAft>
              <a:buFont typeface="Arial" panose="020B0604020202020204" pitchFamily="34" charset="0"/>
              <a:buChar char="•"/>
            </a:pPr>
            <a:endParaRPr lang="en-US" b="0" dirty="0">
              <a:solidFill>
                <a:srgbClr val="000000"/>
              </a:solidFill>
            </a:endParaRPr>
          </a:p>
        </p:txBody>
      </p:sp>
      <p:grpSp>
        <p:nvGrpSpPr>
          <p:cNvPr id="12" name="Group 11"/>
          <p:cNvGrpSpPr/>
          <p:nvPr/>
        </p:nvGrpSpPr>
        <p:grpSpPr>
          <a:xfrm>
            <a:off x="5499536" y="3157409"/>
            <a:ext cx="801483" cy="261610"/>
            <a:chOff x="6042713" y="3809182"/>
            <a:chExt cx="801483" cy="261610"/>
          </a:xfrm>
        </p:grpSpPr>
        <p:sp>
          <p:nvSpPr>
            <p:cNvPr id="13" name="Rectangle 12"/>
            <p:cNvSpPr/>
            <p:nvPr/>
          </p:nvSpPr>
          <p:spPr bwMode="auto">
            <a:xfrm>
              <a:off x="6042713" y="3886373"/>
              <a:ext cx="132484" cy="13047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defTabSz="914400" fontAlgn="base">
                <a:spcBef>
                  <a:spcPct val="0"/>
                </a:spcBef>
                <a:spcAft>
                  <a:spcPct val="0"/>
                </a:spcAft>
              </a:pPr>
              <a:endParaRPr lang="en-US" sz="1800">
                <a:solidFill>
                  <a:srgbClr val="000000"/>
                </a:solidFill>
              </a:endParaRPr>
            </a:p>
          </p:txBody>
        </p:sp>
        <p:sp>
          <p:nvSpPr>
            <p:cNvPr id="14" name="TextBox 13"/>
            <p:cNvSpPr txBox="1"/>
            <p:nvPr/>
          </p:nvSpPr>
          <p:spPr>
            <a:xfrm>
              <a:off x="6175197" y="3809182"/>
              <a:ext cx="668999" cy="261610"/>
            </a:xfrm>
            <a:prstGeom prst="rect">
              <a:avLst/>
            </a:prstGeom>
            <a:noFill/>
          </p:spPr>
          <p:txBody>
            <a:bodyPr wrap="square" rtlCol="0">
              <a:spAutoFit/>
            </a:bodyPr>
            <a:lstStyle/>
            <a:p>
              <a:r>
                <a:rPr lang="en-US" sz="1100" b="1" dirty="0"/>
                <a:t>PA</a:t>
              </a:r>
            </a:p>
          </p:txBody>
        </p:sp>
      </p:grpSp>
      <p:pic>
        <p:nvPicPr>
          <p:cNvPr id="3"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452" y="742568"/>
            <a:ext cx="3521261" cy="23608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747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0080"/>
          </a:xfrm>
        </p:spPr>
        <p:txBody>
          <a:bodyPr>
            <a:noAutofit/>
          </a:bodyPr>
          <a:lstStyle/>
          <a:p>
            <a:r>
              <a:rPr lang="en-US" dirty="0">
                <a:solidFill>
                  <a:prstClr val="black"/>
                </a:solidFill>
                <a:latin typeface="Times New Roman"/>
              </a:rPr>
              <a:t>Flood Depth Overview</a:t>
            </a:r>
          </a:p>
        </p:txBody>
      </p:sp>
      <p:pic>
        <p:nvPicPr>
          <p:cNvPr id="1026"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5" t="8819" r="2979" b="3661"/>
          <a:stretch/>
        </p:blipFill>
        <p:spPr bwMode="auto">
          <a:xfrm>
            <a:off x="1821152" y="751121"/>
            <a:ext cx="5501697" cy="393192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7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 y="28097"/>
            <a:ext cx="9144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3200" dirty="0">
                <a:solidFill>
                  <a:srgbClr val="000000"/>
                </a:solidFill>
                <a:latin typeface="Times New Roman"/>
                <a:cs typeface="Arial" pitchFamily="34" charset="0"/>
              </a:rPr>
              <a:t>Tropical Storm Michael</a:t>
            </a:r>
          </a:p>
        </p:txBody>
      </p:sp>
      <p:sp>
        <p:nvSpPr>
          <p:cNvPr id="9" name="Rectangle 8">
            <a:extLst>
              <a:ext uri="{FF2B5EF4-FFF2-40B4-BE49-F238E27FC236}">
                <a16:creationId xmlns="" xmlns:a16="http://schemas.microsoft.com/office/drawing/2014/main" id="{4F55E3A4-E255-4788-AD98-A72F23383C6B}"/>
              </a:ext>
            </a:extLst>
          </p:cNvPr>
          <p:cNvSpPr/>
          <p:nvPr/>
        </p:nvSpPr>
        <p:spPr>
          <a:xfrm>
            <a:off x="187177" y="744513"/>
            <a:ext cx="4862597" cy="4031873"/>
          </a:xfrm>
          <a:prstGeom prst="rect">
            <a:avLst/>
          </a:prstGeom>
        </p:spPr>
        <p:txBody>
          <a:bodyPr wrap="square">
            <a:spAutoFit/>
          </a:bodyPr>
          <a:lstStyle/>
          <a:p>
            <a:pPr lvl="0"/>
            <a:r>
              <a:rPr lang="en-US" sz="1400" i="1" u="sng" dirty="0">
                <a:solidFill>
                  <a:srgbClr val="000000"/>
                </a:solidFill>
              </a:rPr>
              <a:t>Post Tropical Cyclone Michael</a:t>
            </a:r>
            <a:r>
              <a:rPr lang="en-US" sz="1600" i="1" dirty="0">
                <a:solidFill>
                  <a:srgbClr val="000000"/>
                </a:solidFill>
              </a:rPr>
              <a:t>  </a:t>
            </a:r>
            <a:r>
              <a:rPr lang="en-US" sz="1000" i="1" dirty="0">
                <a:solidFill>
                  <a:srgbClr val="000000"/>
                </a:solidFill>
              </a:rPr>
              <a:t>(Advisory #23 as of 5:00 a.m. EDT)</a:t>
            </a:r>
          </a:p>
          <a:p>
            <a:pPr marL="171450" indent="-171450">
              <a:buFont typeface="Arial" panose="020B0604020202020204" pitchFamily="34" charset="0"/>
              <a:buChar char="•"/>
            </a:pPr>
            <a:r>
              <a:rPr lang="en-US" sz="1200" dirty="0"/>
              <a:t>Located 185 miles ENE of Norfolk, VA; moving ENE at 29 mph</a:t>
            </a:r>
          </a:p>
          <a:p>
            <a:pPr marL="171450" indent="-171450">
              <a:buFont typeface="Arial" panose="020B0604020202020204" pitchFamily="34" charset="0"/>
              <a:buChar char="•"/>
            </a:pPr>
            <a:r>
              <a:rPr lang="en-US" sz="1200" dirty="0"/>
              <a:t>Maximum sustained winds 65 mph</a:t>
            </a:r>
          </a:p>
          <a:p>
            <a:pPr marL="171450" indent="-171450">
              <a:buFont typeface="Arial" panose="020B0604020202020204" pitchFamily="34" charset="0"/>
              <a:buChar char="•"/>
            </a:pPr>
            <a:r>
              <a:rPr lang="en-US" sz="1200" dirty="0"/>
              <a:t>Some additional strengthening is expected today and tonight</a:t>
            </a:r>
          </a:p>
          <a:p>
            <a:pPr marL="171450" indent="-171450">
              <a:buFont typeface="Arial" panose="020B0604020202020204" pitchFamily="34" charset="0"/>
              <a:buChar char="•"/>
            </a:pPr>
            <a:r>
              <a:rPr lang="en-US" sz="1200" dirty="0"/>
              <a:t>Tropical storm force winds extend 275 miles</a:t>
            </a:r>
          </a:p>
          <a:p>
            <a:pPr marL="171450" indent="-171450">
              <a:buFont typeface="Arial" panose="020B0604020202020204" pitchFamily="34" charset="0"/>
              <a:buChar char="•"/>
            </a:pPr>
            <a:r>
              <a:rPr lang="en-US" sz="1200" dirty="0"/>
              <a:t>All Watches and warning </a:t>
            </a:r>
            <a:r>
              <a:rPr lang="en-US" sz="1200" dirty="0" smtClean="0"/>
              <a:t>discontinued</a:t>
            </a:r>
          </a:p>
          <a:p>
            <a:pPr marL="171450" indent="-171450">
              <a:buFont typeface="Arial" panose="020B0604020202020204" pitchFamily="34" charset="0"/>
              <a:buChar char="•"/>
            </a:pPr>
            <a:r>
              <a:rPr lang="en-US" sz="1200" dirty="0" smtClean="0"/>
              <a:t>This is the last public advisory issued</a:t>
            </a:r>
            <a:endParaRPr lang="en-US" sz="1200" dirty="0"/>
          </a:p>
          <a:p>
            <a:endParaRPr lang="en-US" sz="1000" dirty="0"/>
          </a:p>
          <a:p>
            <a:pPr>
              <a:buSzPts val="1000"/>
              <a:tabLst>
                <a:tab pos="457200" algn="l"/>
              </a:tabLst>
            </a:pPr>
            <a:r>
              <a:rPr lang="en-US" sz="1400" b="1" i="1" u="sng" dirty="0"/>
              <a:t>Forecast Impacts</a:t>
            </a:r>
          </a:p>
          <a:p>
            <a:pPr marL="290513" indent="-171450">
              <a:buFont typeface="Arial" panose="020B0604020202020204" pitchFamily="34" charset="0"/>
              <a:buChar char="•"/>
            </a:pPr>
            <a:r>
              <a:rPr lang="en-US" sz="1200" dirty="0"/>
              <a:t>Gale winds may continue for a few more hours over portions of SE VA, the southern Chesapeake Bay and Delmarva Peninsula</a:t>
            </a:r>
          </a:p>
          <a:p>
            <a:pPr marL="290513" indent="-171450">
              <a:buFont typeface="Arial" panose="020B0604020202020204" pitchFamily="34" charset="0"/>
              <a:buChar char="•"/>
            </a:pPr>
            <a:r>
              <a:rPr lang="en-US" sz="1200" dirty="0"/>
              <a:t>Rainfall: Expected to produce 1 to 3 inches from NJ to Long Island to Cape Cod, and 3-5 inches over Nantucket and Martha’s Vineyard.  Flooding and flash flooding may continue in the Carolinas and the Mid-Atlantic states. Coastal 1-3 inches expected across northern Mid-Atlantic and Southern New England</a:t>
            </a:r>
          </a:p>
          <a:p>
            <a:endParaRPr lang="en-US" sz="1200" dirty="0"/>
          </a:p>
          <a:p>
            <a:pPr marL="171450" indent="-171450">
              <a:buFont typeface="Arial" panose="020B0604020202020204" pitchFamily="34" charset="0"/>
              <a:buChar char="•"/>
            </a:pPr>
            <a:endParaRPr lang="en-US" sz="1200" dirty="0"/>
          </a:p>
          <a:p>
            <a:endParaRPr lang="en-US" sz="1200" dirty="0"/>
          </a:p>
          <a:p>
            <a:endParaRPr lang="en-US" sz="1200" dirty="0"/>
          </a:p>
        </p:txBody>
      </p:sp>
      <p:sp>
        <p:nvSpPr>
          <p:cNvPr id="5" name="Rectangle 4">
            <a:extLst>
              <a:ext uri="{FF2B5EF4-FFF2-40B4-BE49-F238E27FC236}">
                <a16:creationId xmlns="" xmlns:a16="http://schemas.microsoft.com/office/drawing/2014/main" id="{5CC1812C-0F99-4BD3-B6F1-F153098114E7}"/>
              </a:ext>
            </a:extLst>
          </p:cNvPr>
          <p:cNvSpPr/>
          <p:nvPr/>
        </p:nvSpPr>
        <p:spPr>
          <a:xfrm>
            <a:off x="5585191" y="3366454"/>
            <a:ext cx="3231915" cy="400110"/>
          </a:xfrm>
          <a:prstGeom prst="rect">
            <a:avLst/>
          </a:prstGeom>
        </p:spPr>
        <p:txBody>
          <a:bodyPr wrap="square">
            <a:spAutoFit/>
          </a:bodyPr>
          <a:lstStyle/>
          <a:p>
            <a:pPr marL="171450" lvl="1" indent="-171450">
              <a:buFont typeface="Arial" panose="020B0604020202020204" pitchFamily="34" charset="0"/>
              <a:buChar char="•"/>
            </a:pPr>
            <a:endParaRPr lang="en-US" sz="1000" dirty="0"/>
          </a:p>
          <a:p>
            <a:pPr marL="169862"/>
            <a:endParaRPr lang="en-US" sz="10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774" y="743020"/>
            <a:ext cx="3898876" cy="2935361"/>
          </a:xfrm>
          <a:prstGeom prst="rect">
            <a:avLst/>
          </a:prstGeom>
          <a:ln>
            <a:solidFill>
              <a:schemeClr val="tx1"/>
            </a:solidFill>
          </a:ln>
        </p:spPr>
      </p:pic>
    </p:spTree>
    <p:extLst>
      <p:ext uri="{BB962C8B-B14F-4D97-AF65-F5344CB8AC3E}">
        <p14:creationId xmlns:p14="http://schemas.microsoft.com/office/powerpoint/2010/main" val="3792005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0080"/>
          </a:xfrm>
        </p:spPr>
        <p:txBody>
          <a:bodyPr>
            <a:noAutofit/>
          </a:bodyPr>
          <a:lstStyle/>
          <a:p>
            <a:r>
              <a:rPr lang="en-US" altLang="en-US" dirty="0"/>
              <a:t>Disaster Amendments</a:t>
            </a:r>
          </a:p>
        </p:txBody>
      </p:sp>
      <p:graphicFrame>
        <p:nvGraphicFramePr>
          <p:cNvPr id="3" name="Table 2"/>
          <p:cNvGraphicFramePr>
            <a:graphicFrameLocks noGrp="1"/>
          </p:cNvGraphicFramePr>
          <p:nvPr>
            <p:extLst>
              <p:ext uri="{D42A27DB-BD31-4B8C-83A1-F6EECF244321}">
                <p14:modId xmlns:p14="http://schemas.microsoft.com/office/powerpoint/2010/main" val="3503627275"/>
              </p:ext>
            </p:extLst>
          </p:nvPr>
        </p:nvGraphicFramePr>
        <p:xfrm>
          <a:off x="186531" y="747867"/>
          <a:ext cx="8770937" cy="1764792"/>
        </p:xfrm>
        <a:graphic>
          <a:graphicData uri="http://schemas.openxmlformats.org/drawingml/2006/table">
            <a:tbl>
              <a:tblPr/>
              <a:tblGrid>
                <a:gridCol w="3514612">
                  <a:extLst>
                    <a:ext uri="{9D8B030D-6E8A-4147-A177-3AD203B41FA5}">
                      <a16:colId xmlns="" xmlns:a16="http://schemas.microsoft.com/office/drawing/2014/main" val="20000"/>
                    </a:ext>
                  </a:extLst>
                </a:gridCol>
                <a:gridCol w="1457597">
                  <a:extLst>
                    <a:ext uri="{9D8B030D-6E8A-4147-A177-3AD203B41FA5}">
                      <a16:colId xmlns="" xmlns:a16="http://schemas.microsoft.com/office/drawing/2014/main" val="20001"/>
                    </a:ext>
                  </a:extLst>
                </a:gridCol>
                <a:gridCol w="3798728">
                  <a:extLst>
                    <a:ext uri="{9D8B030D-6E8A-4147-A177-3AD203B41FA5}">
                      <a16:colId xmlns="" xmlns:a16="http://schemas.microsoft.com/office/drawing/2014/main" val="20002"/>
                    </a:ext>
                  </a:extLst>
                </a:gridCol>
              </a:tblGrid>
              <a:tr h="5303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charset="0"/>
                          <a:cs typeface="Arial" charset="0"/>
                        </a:rPr>
                        <a:t>Amendment</a:t>
                      </a:r>
                      <a:endParaRPr kumimoji="0" lang="en-US" sz="1200" b="0" i="0" u="none" strike="noStrike" cap="none" normalizeH="0" baseline="0" dirty="0">
                        <a:ln>
                          <a:noFill/>
                        </a:ln>
                        <a:solidFill>
                          <a:schemeClr val="tx1"/>
                        </a:solidFill>
                        <a:effectLst/>
                        <a:latin typeface="Arial Unicode MS" pitchFamily="34" charset="-128"/>
                      </a:endParaRPr>
                    </a:p>
                  </a:txBody>
                  <a:tcPr marL="91447" marR="91447" marT="34266" marB="34266"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Arial" charset="0"/>
                          <a:cs typeface="Arial" charset="0"/>
                        </a:rPr>
                        <a:t>Date Issued</a:t>
                      </a:r>
                      <a:endParaRPr kumimoji="0" lang="en-US" sz="800" b="0" i="0" u="none" strike="noStrike" cap="none" normalizeH="0" baseline="0" dirty="0">
                        <a:ln>
                          <a:noFill/>
                        </a:ln>
                        <a:solidFill>
                          <a:schemeClr val="bg1"/>
                        </a:solidFill>
                        <a:effectLst/>
                        <a:latin typeface="Arial Unicode MS" pitchFamily="34" charset="-128"/>
                      </a:endParaRPr>
                    </a:p>
                  </a:txBody>
                  <a:tcPr marL="91447" marR="91447" marT="34266" marB="3426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Arial" charset="0"/>
                          <a:cs typeface="Arial" charset="0"/>
                        </a:rPr>
                        <a:t>Action</a:t>
                      </a:r>
                      <a:endParaRPr kumimoji="0" lang="en-US" sz="800" b="0" i="0" u="none" strike="noStrike" cap="none" normalizeH="0" baseline="0" dirty="0">
                        <a:ln>
                          <a:noFill/>
                        </a:ln>
                        <a:solidFill>
                          <a:schemeClr val="bg1"/>
                        </a:solidFill>
                        <a:effectLst/>
                        <a:latin typeface="Arial Unicode MS" pitchFamily="34" charset="-128"/>
                      </a:endParaRPr>
                    </a:p>
                  </a:txBody>
                  <a:tcPr marL="91447" marR="91447" marT="34266" marB="34266"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extLst>
                  <a:ext uri="{0D108BD9-81ED-4DB2-BD59-A6C34878D82A}">
                    <a16:rowId xmlns="" xmlns:a16="http://schemas.microsoft.com/office/drawing/2014/main" val="10000"/>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Times New Roman" panose="02020603050405020304" pitchFamily="18" charset="0"/>
                          <a:cs typeface="+mn-cs"/>
                        </a:rPr>
                        <a:t>Amendment No. 1 to FEMA-3400-EM-SC</a:t>
                      </a:r>
                    </a:p>
                  </a:txBody>
                  <a:tcPr marL="91447" marR="91447" marT="34267" marB="3426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000" b="0" baseline="0" dirty="0">
                          <a:solidFill>
                            <a:schemeClr val="tx1"/>
                          </a:solidFill>
                          <a:latin typeface="+mn-lt"/>
                        </a:rPr>
                        <a:t>October 9, 2018</a:t>
                      </a:r>
                      <a:endParaRPr lang="en-US" sz="1000" b="0" dirty="0">
                        <a:solidFill>
                          <a:schemeClr val="tx1"/>
                        </a:solidFill>
                        <a:latin typeface="+mn-lt"/>
                      </a:endParaRPr>
                    </a:p>
                  </a:txBody>
                  <a:tcPr marL="91447" marR="91447" marT="34266" marB="34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effectLst/>
                          <a:latin typeface="+mn-lt"/>
                          <a:ea typeface="+mn-ea"/>
                          <a:cs typeface="+mn-cs"/>
                        </a:rPr>
                        <a:t>Closes the incident period effective October 8</a:t>
                      </a:r>
                    </a:p>
                  </a:txBody>
                  <a:tcPr marL="91447" marR="91447" marT="34271" marB="342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Times New Roman" panose="02020603050405020304" pitchFamily="18" charset="0"/>
                          <a:cs typeface="+mn-cs"/>
                        </a:rPr>
                        <a:t>Amendment No. 5 to FEMA-4394-DR-SC</a:t>
                      </a:r>
                    </a:p>
                  </a:txBody>
                  <a:tcPr marL="91447" marR="91447" marT="34267" marB="3426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000" b="0" baseline="0" dirty="0">
                          <a:solidFill>
                            <a:schemeClr val="tx1"/>
                          </a:solidFill>
                          <a:latin typeface="+mn-lt"/>
                        </a:rPr>
                        <a:t>October 9, 2018</a:t>
                      </a:r>
                      <a:endParaRPr lang="en-US" sz="1000" b="0" dirty="0">
                        <a:solidFill>
                          <a:schemeClr val="tx1"/>
                        </a:solidFill>
                        <a:latin typeface="+mn-lt"/>
                      </a:endParaRPr>
                    </a:p>
                  </a:txBody>
                  <a:tcPr marL="91447" marR="91447" marT="34266" marB="34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effectLst/>
                          <a:latin typeface="+mn-lt"/>
                          <a:ea typeface="+mn-ea"/>
                          <a:cs typeface="+mn-cs"/>
                        </a:rPr>
                        <a:t>Closes the incident period effective October 8</a:t>
                      </a:r>
                    </a:p>
                  </a:txBody>
                  <a:tcPr marL="91447" marR="91447" marT="34271" marB="342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Times New Roman" panose="02020603050405020304" pitchFamily="18" charset="0"/>
                          <a:cs typeface="+mn-cs"/>
                        </a:rPr>
                        <a:t>Amendment No. 1 to FEMA-4386-DR-IA</a:t>
                      </a:r>
                    </a:p>
                  </a:txBody>
                  <a:tcPr marL="91447" marR="91447" marT="34267" marB="3426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000" b="0" dirty="0">
                          <a:solidFill>
                            <a:schemeClr val="tx1"/>
                          </a:solidFill>
                          <a:latin typeface="+mn-lt"/>
                        </a:rPr>
                        <a:t>October 9, 2018</a:t>
                      </a:r>
                    </a:p>
                  </a:txBody>
                  <a:tcPr marL="91447" marR="91447" marT="34266" marB="34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effectLst/>
                          <a:latin typeface="+mn-lt"/>
                          <a:ea typeface="+mn-ea"/>
                          <a:cs typeface="+mn-cs"/>
                        </a:rPr>
                        <a:t>Adds one county for Public Assistance</a:t>
                      </a:r>
                    </a:p>
                  </a:txBody>
                  <a:tcPr marL="91447" marR="91447" marT="34271" marB="342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655064929"/>
                  </a:ext>
                </a:extLst>
              </a:tr>
            </a:tbl>
          </a:graphicData>
        </a:graphic>
      </p:graphicFrame>
    </p:spTree>
    <p:extLst>
      <p:ext uri="{BB962C8B-B14F-4D97-AF65-F5344CB8AC3E}">
        <p14:creationId xmlns:p14="http://schemas.microsoft.com/office/powerpoint/2010/main" val="2636207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979" y="0"/>
            <a:ext cx="9144000" cy="640080"/>
          </a:xfrm>
        </p:spPr>
        <p:txBody>
          <a:bodyPr anchor="ctr"/>
          <a:lstStyle/>
          <a:p>
            <a:r>
              <a:rPr lang="en-US" sz="3200" dirty="0"/>
              <a:t>Declaration Request</a:t>
            </a:r>
          </a:p>
        </p:txBody>
      </p:sp>
      <p:sp>
        <p:nvSpPr>
          <p:cNvPr id="8" name="Rectangle 7"/>
          <p:cNvSpPr/>
          <p:nvPr/>
        </p:nvSpPr>
        <p:spPr>
          <a:xfrm>
            <a:off x="192199" y="744402"/>
            <a:ext cx="4394316" cy="2054409"/>
          </a:xfrm>
          <a:prstGeom prst="rect">
            <a:avLst/>
          </a:prstGeom>
        </p:spPr>
        <p:txBody>
          <a:bodyPr wrap="square">
            <a:spAutoFit/>
          </a:bodyPr>
          <a:lstStyle/>
          <a:p>
            <a:pPr defTabSz="227007"/>
            <a:r>
              <a:rPr lang="en-US" sz="1400" b="1" i="1" u="sng" dirty="0">
                <a:solidFill>
                  <a:srgbClr val="000000"/>
                </a:solidFill>
              </a:rPr>
              <a:t>Kansas</a:t>
            </a:r>
          </a:p>
          <a:p>
            <a:pPr marL="171450" indent="-171450" defTabSz="227007">
              <a:buFont typeface="Arial" panose="020B0604020202020204" pitchFamily="34" charset="0"/>
              <a:buChar char="•"/>
            </a:pPr>
            <a:r>
              <a:rPr lang="en-US" sz="1200" b="0" dirty="0">
                <a:latin typeface="+mn-lt"/>
                <a:ea typeface="Calibri" panose="020F0502020204030204" pitchFamily="34" charset="0"/>
                <a:cs typeface="Times New Roman" panose="02020603050405020304" pitchFamily="18" charset="0"/>
              </a:rPr>
              <a:t>The Governor requested a </a:t>
            </a:r>
            <a:r>
              <a:rPr lang="en-US" sz="1200" dirty="0">
                <a:ea typeface="Calibri" panose="020F0502020204030204" pitchFamily="34" charset="0"/>
                <a:cs typeface="Times New Roman" panose="02020603050405020304" pitchFamily="18" charset="0"/>
              </a:rPr>
              <a:t>Major Disaster</a:t>
            </a:r>
            <a:r>
              <a:rPr lang="en-US" sz="1200" b="0" dirty="0">
                <a:latin typeface="+mn-lt"/>
                <a:ea typeface="Calibri" panose="020F0502020204030204" pitchFamily="34" charset="0"/>
                <a:cs typeface="Times New Roman" panose="02020603050405020304" pitchFamily="18" charset="0"/>
              </a:rPr>
              <a:t> Declaration on September 25, 2018</a:t>
            </a:r>
          </a:p>
          <a:p>
            <a:pPr marL="171450" indent="-171450" defTabSz="227007">
              <a:buFont typeface="Arial" panose="020B0604020202020204" pitchFamily="34" charset="0"/>
              <a:buChar char="•"/>
            </a:pPr>
            <a:endParaRPr lang="en-US" sz="800" b="0" dirty="0">
              <a:latin typeface="+mn-lt"/>
              <a:ea typeface="Calibri" panose="020F0502020204030204" pitchFamily="34" charset="0"/>
              <a:cs typeface="Times New Roman" panose="02020603050405020304" pitchFamily="18" charset="0"/>
            </a:endParaRPr>
          </a:p>
          <a:p>
            <a:pPr marL="171450" indent="-171450" defTabSz="227007">
              <a:buFont typeface="Arial" panose="020B0604020202020204" pitchFamily="34" charset="0"/>
              <a:buChar char="•"/>
            </a:pPr>
            <a:r>
              <a:rPr lang="en-US" sz="1200" b="0" dirty="0">
                <a:latin typeface="+mn-lt"/>
                <a:ea typeface="Calibri" panose="020F0502020204030204" pitchFamily="34" charset="0"/>
                <a:cs typeface="Times New Roman" panose="02020603050405020304" pitchFamily="18" charset="0"/>
              </a:rPr>
              <a:t>For severe storms, straight-line </a:t>
            </a:r>
            <a:r>
              <a:rPr lang="en-US" sz="1200" dirty="0">
                <a:ea typeface="Calibri" panose="020F0502020204030204" pitchFamily="34" charset="0"/>
                <a:cs typeface="Times New Roman" panose="02020603050405020304" pitchFamily="18" charset="0"/>
              </a:rPr>
              <a:t>w</a:t>
            </a:r>
            <a:r>
              <a:rPr lang="en-US" sz="1200" b="0" dirty="0">
                <a:latin typeface="+mn-lt"/>
                <a:ea typeface="Calibri" panose="020F0502020204030204" pitchFamily="34" charset="0"/>
                <a:cs typeface="Times New Roman" panose="02020603050405020304" pitchFamily="18" charset="0"/>
              </a:rPr>
              <a:t>inds, </a:t>
            </a:r>
            <a:r>
              <a:rPr lang="en-US" sz="1200" dirty="0">
                <a:ea typeface="Calibri" panose="020F0502020204030204" pitchFamily="34" charset="0"/>
                <a:cs typeface="Times New Roman" panose="02020603050405020304" pitchFamily="18" charset="0"/>
              </a:rPr>
              <a:t>and f</a:t>
            </a:r>
            <a:r>
              <a:rPr lang="en-US" sz="1200" b="0" dirty="0">
                <a:latin typeface="+mn-lt"/>
                <a:ea typeface="Calibri" panose="020F0502020204030204" pitchFamily="34" charset="0"/>
                <a:cs typeface="Times New Roman" panose="02020603050405020304" pitchFamily="18" charset="0"/>
              </a:rPr>
              <a:t>looding that occurred September </a:t>
            </a:r>
            <a:r>
              <a:rPr lang="en-US" sz="1200" dirty="0">
                <a:ea typeface="Calibri" panose="020F0502020204030204" pitchFamily="34" charset="0"/>
                <a:cs typeface="Times New Roman" panose="02020603050405020304" pitchFamily="18" charset="0"/>
              </a:rPr>
              <a:t>1</a:t>
            </a:r>
            <a:r>
              <a:rPr lang="en-US" sz="1200" b="0" dirty="0">
                <a:latin typeface="+mn-lt"/>
                <a:ea typeface="Calibri" panose="020F0502020204030204" pitchFamily="34" charset="0"/>
                <a:cs typeface="Times New Roman" panose="02020603050405020304" pitchFamily="18" charset="0"/>
              </a:rPr>
              <a:t>-8, 2018</a:t>
            </a:r>
          </a:p>
          <a:p>
            <a:pPr defTabSz="227007"/>
            <a:endParaRPr lang="en-US" sz="800" b="0" dirty="0">
              <a:latin typeface="+mn-lt"/>
              <a:ea typeface="Calibri" panose="020F0502020204030204" pitchFamily="34" charset="0"/>
              <a:cs typeface="Times New Roman" panose="02020603050405020304" pitchFamily="18" charset="0"/>
            </a:endParaRPr>
          </a:p>
          <a:p>
            <a:pPr marL="173736" indent="-173736">
              <a:spcBef>
                <a:spcPts val="0"/>
              </a:spcBef>
              <a:spcAft>
                <a:spcPts val="0"/>
              </a:spcAft>
              <a:buFont typeface="Arial" panose="020B0604020202020204" pitchFamily="34" charset="0"/>
              <a:buChar char="•"/>
            </a:pPr>
            <a:r>
              <a:rPr lang="en-US" sz="1200" b="0" dirty="0">
                <a:solidFill>
                  <a:srgbClr val="000000"/>
                </a:solidFill>
              </a:rPr>
              <a:t>Requesting:</a:t>
            </a:r>
          </a:p>
          <a:p>
            <a:pPr marL="346075" lvl="1" indent="-174625">
              <a:spcBef>
                <a:spcPts val="0"/>
              </a:spcBef>
              <a:spcAft>
                <a:spcPts val="0"/>
              </a:spcAft>
              <a:buFont typeface="Courier New" panose="02070309020205020404" pitchFamily="49" charset="0"/>
              <a:buChar char="o"/>
            </a:pPr>
            <a:r>
              <a:rPr lang="en-US" sz="1200" b="0" dirty="0">
                <a:solidFill>
                  <a:srgbClr val="000000"/>
                </a:solidFill>
              </a:rPr>
              <a:t>Public Assistance for nine counties</a:t>
            </a:r>
          </a:p>
          <a:p>
            <a:pPr marL="346075" lvl="1" indent="-174625">
              <a:spcBef>
                <a:spcPts val="0"/>
              </a:spcBef>
              <a:spcAft>
                <a:spcPts val="0"/>
              </a:spcAft>
              <a:buFont typeface="Courier New" panose="02070309020205020404" pitchFamily="49" charset="0"/>
              <a:buChar char="o"/>
            </a:pPr>
            <a:r>
              <a:rPr lang="en-US" sz="1200" b="0" dirty="0">
                <a:solidFill>
                  <a:srgbClr val="000000"/>
                </a:solidFill>
              </a:rPr>
              <a:t>Hazard Mitigation </a:t>
            </a:r>
            <a:r>
              <a:rPr lang="en-US" sz="1200" dirty="0">
                <a:solidFill>
                  <a:srgbClr val="000000"/>
                </a:solidFill>
              </a:rPr>
              <a:t>statewide</a:t>
            </a:r>
            <a:endParaRPr lang="en-US" sz="1200" b="0" dirty="0">
              <a:solidFill>
                <a:srgbClr val="000000"/>
              </a:solidFill>
            </a:endParaRPr>
          </a:p>
          <a:p>
            <a:pPr marL="169863" indent="-169863">
              <a:spcBef>
                <a:spcPts val="0"/>
              </a:spcBef>
              <a:spcAft>
                <a:spcPts val="0"/>
              </a:spcAft>
              <a:buFont typeface="Arial" panose="020B0604020202020204" pitchFamily="34" charset="0"/>
              <a:buChar char="•"/>
            </a:pPr>
            <a:endParaRPr lang="en-US" b="0" dirty="0">
              <a:solidFill>
                <a:srgbClr val="0000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535" t="28688" r="27957" b="31870"/>
          <a:stretch/>
        </p:blipFill>
        <p:spPr>
          <a:xfrm>
            <a:off x="5066794" y="744402"/>
            <a:ext cx="3888743" cy="2372792"/>
          </a:xfrm>
          <a:prstGeom prst="rect">
            <a:avLst/>
          </a:prstGeom>
          <a:ln>
            <a:solidFill>
              <a:schemeClr val="tx1"/>
            </a:solidFill>
          </a:ln>
          <a:effectLst>
            <a:outerShdw blurRad="292100" dist="139700" dir="2700000" algn="tl" rotWithShape="0">
              <a:srgbClr val="333333">
                <a:alpha val="65000"/>
              </a:srgbClr>
            </a:outerShdw>
          </a:effectLst>
        </p:spPr>
      </p:pic>
      <p:grpSp>
        <p:nvGrpSpPr>
          <p:cNvPr id="12" name="Group 11"/>
          <p:cNvGrpSpPr/>
          <p:nvPr/>
        </p:nvGrpSpPr>
        <p:grpSpPr>
          <a:xfrm>
            <a:off x="5122486" y="2855584"/>
            <a:ext cx="801483" cy="261610"/>
            <a:chOff x="6042713" y="3809182"/>
            <a:chExt cx="801483" cy="261610"/>
          </a:xfrm>
        </p:grpSpPr>
        <p:sp>
          <p:nvSpPr>
            <p:cNvPr id="13" name="Rectangle 12"/>
            <p:cNvSpPr/>
            <p:nvPr/>
          </p:nvSpPr>
          <p:spPr bwMode="auto">
            <a:xfrm>
              <a:off x="6042713" y="3886373"/>
              <a:ext cx="132484" cy="13047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defTabSz="914400" fontAlgn="base">
                <a:spcBef>
                  <a:spcPct val="0"/>
                </a:spcBef>
                <a:spcAft>
                  <a:spcPct val="0"/>
                </a:spcAft>
              </a:pPr>
              <a:endParaRPr lang="en-US" sz="1800">
                <a:solidFill>
                  <a:srgbClr val="000000"/>
                </a:solidFill>
              </a:endParaRPr>
            </a:p>
          </p:txBody>
        </p:sp>
        <p:sp>
          <p:nvSpPr>
            <p:cNvPr id="14" name="TextBox 13"/>
            <p:cNvSpPr txBox="1"/>
            <p:nvPr/>
          </p:nvSpPr>
          <p:spPr>
            <a:xfrm>
              <a:off x="6175197" y="3809182"/>
              <a:ext cx="668999" cy="261610"/>
            </a:xfrm>
            <a:prstGeom prst="rect">
              <a:avLst/>
            </a:prstGeom>
            <a:noFill/>
          </p:spPr>
          <p:txBody>
            <a:bodyPr wrap="square" rtlCol="0">
              <a:spAutoFit/>
            </a:bodyPr>
            <a:lstStyle/>
            <a:p>
              <a:r>
                <a:rPr lang="en-US" sz="1100" b="1" dirty="0"/>
                <a:t>PA</a:t>
              </a:r>
            </a:p>
          </p:txBody>
        </p:sp>
      </p:grpSp>
    </p:spTree>
    <p:extLst>
      <p:ext uri="{BB962C8B-B14F-4D97-AF65-F5344CB8AC3E}">
        <p14:creationId xmlns:p14="http://schemas.microsoft.com/office/powerpoint/2010/main" val="2497075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60270F-C278-4423-A5B8-955DD8C2A8CF}"/>
              </a:ext>
            </a:extLst>
          </p:cNvPr>
          <p:cNvSpPr txBox="1">
            <a:spLocks/>
          </p:cNvSpPr>
          <p:nvPr/>
        </p:nvSpPr>
        <p:spPr bwMode="auto">
          <a:xfrm>
            <a:off x="-9332" y="0"/>
            <a:ext cx="9144000" cy="639762"/>
          </a:xfrm>
          <a:prstGeom prst="rect">
            <a:avLst/>
          </a:prstGeom>
          <a:noFill/>
          <a:ln>
            <a:miter lim="800000"/>
            <a:headEnd/>
            <a:tailEnd/>
          </a:ln>
        </p:spPr>
        <p:txBody>
          <a:bodyPr lIns="91431" tIns="45716" rIns="91431" bIns="45716" anchor="ctr"/>
          <a:lstStyle/>
          <a:p>
            <a:pPr defTabSz="914400" eaLnBrk="0" fontAlgn="base" hangingPunct="0">
              <a:spcBef>
                <a:spcPct val="0"/>
              </a:spcBef>
              <a:spcAft>
                <a:spcPct val="0"/>
              </a:spcAft>
              <a:defRPr/>
            </a:pPr>
            <a:r>
              <a:rPr lang="en-US" sz="2400" b="1" dirty="0">
                <a:latin typeface="+mj-lt"/>
              </a:rPr>
              <a:t>Nationwide Test of the Emergency Alert System </a:t>
            </a:r>
            <a:endParaRPr lang="en-US" sz="2400" kern="0" dirty="0">
              <a:solidFill>
                <a:srgbClr val="000000"/>
              </a:solidFill>
              <a:latin typeface="+mj-lt"/>
              <a:cs typeface="Arial" charset="0"/>
            </a:endParaRPr>
          </a:p>
        </p:txBody>
      </p:sp>
      <p:sp>
        <p:nvSpPr>
          <p:cNvPr id="3" name="Rectangle 2">
            <a:extLst>
              <a:ext uri="{FF2B5EF4-FFF2-40B4-BE49-F238E27FC236}">
                <a16:creationId xmlns="" xmlns:a16="http://schemas.microsoft.com/office/drawing/2014/main" id="{5271FF2C-5F72-402B-A1B9-6D5DCD570AE8}"/>
              </a:ext>
            </a:extLst>
          </p:cNvPr>
          <p:cNvSpPr/>
          <p:nvPr/>
        </p:nvSpPr>
        <p:spPr>
          <a:xfrm>
            <a:off x="90256" y="891256"/>
            <a:ext cx="8478570" cy="1461939"/>
          </a:xfrm>
          <a:prstGeom prst="rect">
            <a:avLst/>
          </a:prstGeom>
        </p:spPr>
        <p:txBody>
          <a:bodyPr wrap="square">
            <a:spAutoFit/>
          </a:bodyPr>
          <a:lstStyle/>
          <a:p>
            <a:r>
              <a:rPr lang="en-US" dirty="0"/>
              <a:t>FEMA, in coordination with the Federal Communications Commission (FCC), will conduct a nationwide test of the </a:t>
            </a:r>
            <a:r>
              <a:rPr lang="en-US" dirty="0">
                <a:hlinkClick r:id="rId2"/>
              </a:rPr>
              <a:t>Emergency Alert System (EAS)</a:t>
            </a:r>
            <a:r>
              <a:rPr lang="en-US" dirty="0"/>
              <a:t> and </a:t>
            </a:r>
            <a:r>
              <a:rPr lang="en-US" dirty="0">
                <a:hlinkClick r:id="rId3"/>
              </a:rPr>
              <a:t>Wireless Emergency Alert</a:t>
            </a:r>
            <a:r>
              <a:rPr lang="en-US" dirty="0"/>
              <a:t> (WEA) on </a:t>
            </a:r>
            <a:r>
              <a:rPr lang="en-US" b="1" dirty="0"/>
              <a:t>October 3, 2018</a:t>
            </a:r>
            <a:r>
              <a:rPr lang="en-US" dirty="0"/>
              <a:t>.  More information:  </a:t>
            </a:r>
            <a:r>
              <a:rPr lang="en-US" dirty="0">
                <a:solidFill>
                  <a:srgbClr val="0000FF"/>
                </a:solidFill>
                <a:hlinkClick r:id="rId4"/>
              </a:rPr>
              <a:t>https://www.fema.gov/emergency-alert-test</a:t>
            </a:r>
            <a:endParaRPr lang="en-US" dirty="0">
              <a:solidFill>
                <a:srgbClr val="0000FF"/>
              </a:solidFill>
            </a:endParaRPr>
          </a:p>
          <a:p>
            <a:endParaRPr lang="en-US" sz="800" dirty="0"/>
          </a:p>
          <a:p>
            <a:r>
              <a:rPr lang="en-US" b="1" i="1" dirty="0"/>
              <a:t>The WEA portion of the test commences at 2:18 PM EDT and the EAS portion follows at 2:20 p.m. EDT. </a:t>
            </a:r>
          </a:p>
          <a:p>
            <a:endParaRPr lang="en-US" dirty="0"/>
          </a:p>
        </p:txBody>
      </p:sp>
      <p:sp>
        <p:nvSpPr>
          <p:cNvPr id="5" name="Rectangle 4">
            <a:extLst>
              <a:ext uri="{FF2B5EF4-FFF2-40B4-BE49-F238E27FC236}">
                <a16:creationId xmlns="" xmlns:a16="http://schemas.microsoft.com/office/drawing/2014/main" id="{F39530A1-1319-4A77-8E69-8539DD498BD9}"/>
              </a:ext>
            </a:extLst>
          </p:cNvPr>
          <p:cNvSpPr/>
          <p:nvPr/>
        </p:nvSpPr>
        <p:spPr>
          <a:xfrm>
            <a:off x="828889" y="2202032"/>
            <a:ext cx="4572000" cy="2308324"/>
          </a:xfrm>
          <a:prstGeom prst="rect">
            <a:avLst/>
          </a:prstGeom>
        </p:spPr>
        <p:txBody>
          <a:bodyPr>
            <a:spAutoFit/>
          </a:bodyPr>
          <a:lstStyle/>
          <a:p>
            <a:r>
              <a:rPr lang="en-US" sz="1200" dirty="0"/>
              <a:t>The EAS test is scheduled to last approximately one minute and is made available to EAS participants including radio and television broadcasters, cable systems, satellite radio and television providers, and wireline video providers. </a:t>
            </a:r>
          </a:p>
          <a:p>
            <a:endParaRPr lang="en-US" sz="1200" dirty="0"/>
          </a:p>
          <a:p>
            <a:endParaRPr lang="en-US" sz="1200" dirty="0"/>
          </a:p>
          <a:p>
            <a:endParaRPr lang="en-US" sz="1200" dirty="0"/>
          </a:p>
          <a:p>
            <a:endParaRPr lang="en-US" sz="1200" dirty="0"/>
          </a:p>
          <a:p>
            <a:r>
              <a:rPr lang="en-US" sz="1200" dirty="0"/>
              <a:t>This is the fourth EAS nationwide test and the first national WEA test. The WEA test message will be sent to cell phones. The WEA test message will read “THIS IS A TEST of the National Wireless Emergency Alert System. No action is needed.”</a:t>
            </a:r>
          </a:p>
        </p:txBody>
      </p:sp>
      <p:pic>
        <p:nvPicPr>
          <p:cNvPr id="6" name="Picture 5">
            <a:extLst>
              <a:ext uri="{FF2B5EF4-FFF2-40B4-BE49-F238E27FC236}">
                <a16:creationId xmlns="" xmlns:a16="http://schemas.microsoft.com/office/drawing/2014/main" id="{D9FA04B4-56B6-4168-80B8-A52472211236}"/>
              </a:ext>
            </a:extLst>
          </p:cNvPr>
          <p:cNvPicPr>
            <a:picLocks noChangeAspect="1"/>
          </p:cNvPicPr>
          <p:nvPr/>
        </p:nvPicPr>
        <p:blipFill>
          <a:blip r:embed="rId5"/>
          <a:stretch>
            <a:fillRect/>
          </a:stretch>
        </p:blipFill>
        <p:spPr>
          <a:xfrm>
            <a:off x="6742886" y="2145445"/>
            <a:ext cx="1306339" cy="665022"/>
          </a:xfrm>
          <a:prstGeom prst="rect">
            <a:avLst/>
          </a:prstGeom>
        </p:spPr>
      </p:pic>
      <p:sp>
        <p:nvSpPr>
          <p:cNvPr id="7" name="Rectangle 6">
            <a:extLst>
              <a:ext uri="{FF2B5EF4-FFF2-40B4-BE49-F238E27FC236}">
                <a16:creationId xmlns="" xmlns:a16="http://schemas.microsoft.com/office/drawing/2014/main" id="{B910B507-E210-488E-8F4F-DD5AF3BED8A3}"/>
              </a:ext>
            </a:extLst>
          </p:cNvPr>
          <p:cNvSpPr/>
          <p:nvPr/>
        </p:nvSpPr>
        <p:spPr>
          <a:xfrm>
            <a:off x="5400889" y="2831693"/>
            <a:ext cx="3733779" cy="300082"/>
          </a:xfrm>
          <a:prstGeom prst="rect">
            <a:avLst/>
          </a:prstGeom>
        </p:spPr>
        <p:txBody>
          <a:bodyPr wrap="none">
            <a:spAutoFit/>
          </a:bodyPr>
          <a:lstStyle/>
          <a:p>
            <a:r>
              <a:rPr lang="en-US" u="sng" dirty="0">
                <a:solidFill>
                  <a:srgbClr val="0000FF"/>
                </a:solidFill>
              </a:rPr>
              <a:t>https://www.fema.gov/emergency-alert-system</a:t>
            </a:r>
          </a:p>
        </p:txBody>
      </p:sp>
      <p:pic>
        <p:nvPicPr>
          <p:cNvPr id="8" name="Picture 7">
            <a:extLst>
              <a:ext uri="{FF2B5EF4-FFF2-40B4-BE49-F238E27FC236}">
                <a16:creationId xmlns="" xmlns:a16="http://schemas.microsoft.com/office/drawing/2014/main" id="{C233D5D1-85CD-4DC0-932C-686008E93A90}"/>
              </a:ext>
            </a:extLst>
          </p:cNvPr>
          <p:cNvPicPr>
            <a:picLocks noChangeAspect="1"/>
          </p:cNvPicPr>
          <p:nvPr/>
        </p:nvPicPr>
        <p:blipFill>
          <a:blip r:embed="rId6"/>
          <a:stretch>
            <a:fillRect/>
          </a:stretch>
        </p:blipFill>
        <p:spPr>
          <a:xfrm>
            <a:off x="6505469" y="3407473"/>
            <a:ext cx="1781175" cy="838200"/>
          </a:xfrm>
          <a:prstGeom prst="rect">
            <a:avLst/>
          </a:prstGeom>
        </p:spPr>
      </p:pic>
      <p:sp>
        <p:nvSpPr>
          <p:cNvPr id="10" name="Rectangle 9">
            <a:extLst>
              <a:ext uri="{FF2B5EF4-FFF2-40B4-BE49-F238E27FC236}">
                <a16:creationId xmlns="" xmlns:a16="http://schemas.microsoft.com/office/drawing/2014/main" id="{1D08B62F-7A60-484B-929A-D9EEFB1AFA54}"/>
              </a:ext>
            </a:extLst>
          </p:cNvPr>
          <p:cNvSpPr/>
          <p:nvPr/>
        </p:nvSpPr>
        <p:spPr>
          <a:xfrm>
            <a:off x="6418384" y="4371330"/>
            <a:ext cx="2249232" cy="300082"/>
          </a:xfrm>
          <a:prstGeom prst="rect">
            <a:avLst/>
          </a:prstGeom>
        </p:spPr>
        <p:txBody>
          <a:bodyPr wrap="square">
            <a:spAutoFit/>
          </a:bodyPr>
          <a:lstStyle/>
          <a:p>
            <a:r>
              <a:rPr lang="en-US" u="sng" dirty="0">
                <a:solidFill>
                  <a:srgbClr val="0000FF"/>
                </a:solidFill>
              </a:rPr>
              <a:t>https://bit.ly/2PODxVP</a:t>
            </a:r>
          </a:p>
        </p:txBody>
      </p:sp>
    </p:spTree>
    <p:extLst>
      <p:ext uri="{BB962C8B-B14F-4D97-AF65-F5344CB8AC3E}">
        <p14:creationId xmlns:p14="http://schemas.microsoft.com/office/powerpoint/2010/main" val="1168849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166" y="-1"/>
            <a:ext cx="9144000" cy="640080"/>
          </a:xfrm>
          <a:prstGeom prst="rect">
            <a:avLst/>
          </a:prstGeom>
          <a:noFill/>
          <a:ln w="9525">
            <a:noFill/>
            <a:miter lim="800000"/>
            <a:headEnd/>
            <a:tailEnd/>
          </a:ln>
        </p:spPr>
        <p:txBody>
          <a:bodyPr lIns="91440" rIns="91440" anchor="ctr">
            <a:noAutofit/>
          </a:bodyPr>
          <a:lstStyle/>
          <a:p>
            <a:pPr eaLnBrk="0" fontAlgn="base" hangingPunct="0">
              <a:spcBef>
                <a:spcPct val="0"/>
              </a:spcBef>
              <a:spcAft>
                <a:spcPct val="0"/>
              </a:spcAft>
            </a:pPr>
            <a:r>
              <a:rPr lang="en-US" sz="3200" dirty="0">
                <a:solidFill>
                  <a:srgbClr val="000000"/>
                </a:solidFill>
                <a:latin typeface="Times New Roman" panose="02020603050405020304" pitchFamily="18" charset="0"/>
                <a:cs typeface="Times New Roman" panose="02020603050405020304" pitchFamily="18" charset="0"/>
              </a:rPr>
              <a:t>Wildfire </a:t>
            </a:r>
            <a:r>
              <a:rPr lang="en-US" sz="3200" kern="0" dirty="0">
                <a:solidFill>
                  <a:srgbClr val="000000"/>
                </a:solidFill>
                <a:latin typeface="Times New Roman" panose="02020603050405020304" pitchFamily="18" charset="0"/>
                <a:cs typeface="Times New Roman" panose="02020603050405020304" pitchFamily="18" charset="0"/>
              </a:rPr>
              <a:t>Summary</a:t>
            </a:r>
          </a:p>
        </p:txBody>
      </p:sp>
      <p:graphicFrame>
        <p:nvGraphicFramePr>
          <p:cNvPr id="7" name="Table 6"/>
          <p:cNvGraphicFramePr>
            <a:graphicFrameLocks noGrp="1"/>
          </p:cNvGraphicFramePr>
          <p:nvPr>
            <p:extLst>
              <p:ext uri="{D42A27DB-BD31-4B8C-83A1-F6EECF244321}">
                <p14:modId xmlns:p14="http://schemas.microsoft.com/office/powerpoint/2010/main" val="1596664933"/>
              </p:ext>
            </p:extLst>
          </p:nvPr>
        </p:nvGraphicFramePr>
        <p:xfrm>
          <a:off x="177420" y="755528"/>
          <a:ext cx="8795981" cy="962734"/>
        </p:xfrm>
        <a:graphic>
          <a:graphicData uri="http://schemas.openxmlformats.org/drawingml/2006/table">
            <a:tbl>
              <a:tblPr/>
              <a:tblGrid>
                <a:gridCol w="1183866">
                  <a:extLst>
                    <a:ext uri="{9D8B030D-6E8A-4147-A177-3AD203B41FA5}">
                      <a16:colId xmlns="" xmlns:a16="http://schemas.microsoft.com/office/drawing/2014/main" val="20000"/>
                    </a:ext>
                  </a:extLst>
                </a:gridCol>
                <a:gridCol w="965167">
                  <a:extLst>
                    <a:ext uri="{9D8B030D-6E8A-4147-A177-3AD203B41FA5}">
                      <a16:colId xmlns="" xmlns:a16="http://schemas.microsoft.com/office/drawing/2014/main" val="20001"/>
                    </a:ext>
                  </a:extLst>
                </a:gridCol>
                <a:gridCol w="1023434">
                  <a:extLst>
                    <a:ext uri="{9D8B030D-6E8A-4147-A177-3AD203B41FA5}">
                      <a16:colId xmlns="" xmlns:a16="http://schemas.microsoft.com/office/drawing/2014/main" val="20009"/>
                    </a:ext>
                  </a:extLst>
                </a:gridCol>
                <a:gridCol w="804680">
                  <a:extLst>
                    <a:ext uri="{9D8B030D-6E8A-4147-A177-3AD203B41FA5}">
                      <a16:colId xmlns="" xmlns:a16="http://schemas.microsoft.com/office/drawing/2014/main" val="20003"/>
                    </a:ext>
                  </a:extLst>
                </a:gridCol>
                <a:gridCol w="1003484">
                  <a:extLst>
                    <a:ext uri="{9D8B030D-6E8A-4147-A177-3AD203B41FA5}">
                      <a16:colId xmlns="" xmlns:a16="http://schemas.microsoft.com/office/drawing/2014/main" val="20004"/>
                    </a:ext>
                  </a:extLst>
                </a:gridCol>
                <a:gridCol w="983779">
                  <a:extLst>
                    <a:ext uri="{9D8B030D-6E8A-4147-A177-3AD203B41FA5}">
                      <a16:colId xmlns="" xmlns:a16="http://schemas.microsoft.com/office/drawing/2014/main" val="20005"/>
                    </a:ext>
                  </a:extLst>
                </a:gridCol>
                <a:gridCol w="983779">
                  <a:extLst>
                    <a:ext uri="{9D8B030D-6E8A-4147-A177-3AD203B41FA5}">
                      <a16:colId xmlns="" xmlns:a16="http://schemas.microsoft.com/office/drawing/2014/main" val="20006"/>
                    </a:ext>
                  </a:extLst>
                </a:gridCol>
                <a:gridCol w="983779">
                  <a:extLst>
                    <a:ext uri="{9D8B030D-6E8A-4147-A177-3AD203B41FA5}">
                      <a16:colId xmlns="" xmlns:a16="http://schemas.microsoft.com/office/drawing/2014/main" val="20007"/>
                    </a:ext>
                  </a:extLst>
                </a:gridCol>
                <a:gridCol w="864013">
                  <a:extLst>
                    <a:ext uri="{9D8B030D-6E8A-4147-A177-3AD203B41FA5}">
                      <a16:colId xmlns="" xmlns:a16="http://schemas.microsoft.com/office/drawing/2014/main" val="20008"/>
                    </a:ext>
                  </a:extLst>
                </a:gridCol>
              </a:tblGrid>
              <a:tr h="178534">
                <a:tc rowSpan="2">
                  <a:txBody>
                    <a:bodyPr/>
                    <a:lstStyle/>
                    <a:p>
                      <a:pPr marL="0" marR="0" indent="0" algn="ctr" defTabSz="914400" rtl="0" eaLnBrk="1" fontAlgn="ctr" latinLnBrk="0" hangingPunct="1">
                        <a:lnSpc>
                          <a:spcPct val="100000"/>
                        </a:lnSpc>
                        <a:spcBef>
                          <a:spcPts val="0"/>
                        </a:spcBef>
                        <a:spcAft>
                          <a:spcPts val="0"/>
                        </a:spcAft>
                        <a:buClr>
                          <a:srgbClr val="0000FF"/>
                        </a:buClr>
                        <a:buSzTx/>
                        <a:buFont typeface="Arial" pitchFamily="34" charset="0"/>
                        <a:buNone/>
                        <a:tabLst/>
                        <a:defRPr/>
                      </a:pPr>
                      <a:r>
                        <a:rPr lang="en-US" sz="900" b="1" kern="1200" dirty="0">
                          <a:solidFill>
                            <a:schemeClr val="bg1"/>
                          </a:solidFill>
                          <a:effectLst/>
                          <a:latin typeface="+mn-lt"/>
                          <a:ea typeface="Calibri"/>
                          <a:cs typeface="Times New Roman"/>
                        </a:rPr>
                        <a:t>Fire Name</a:t>
                      </a:r>
                    </a:p>
                    <a:p>
                      <a:pPr marL="0" marR="0" indent="0" algn="ctr" defTabSz="914400" rtl="0" eaLnBrk="1" fontAlgn="ctr" latinLnBrk="0" hangingPunct="1">
                        <a:lnSpc>
                          <a:spcPct val="100000"/>
                        </a:lnSpc>
                        <a:spcBef>
                          <a:spcPts val="0"/>
                        </a:spcBef>
                        <a:spcAft>
                          <a:spcPts val="0"/>
                        </a:spcAft>
                        <a:buClr>
                          <a:srgbClr val="0000FF"/>
                        </a:buClr>
                        <a:buSzTx/>
                        <a:buFont typeface="Arial" pitchFamily="34" charset="0"/>
                        <a:buNone/>
                        <a:tabLst/>
                        <a:defRPr/>
                      </a:pPr>
                      <a:r>
                        <a:rPr lang="en-US" sz="800" b="1" kern="1200" dirty="0">
                          <a:solidFill>
                            <a:schemeClr val="bg1"/>
                          </a:solidFill>
                          <a:effectLst/>
                          <a:latin typeface="+mn-lt"/>
                          <a:ea typeface="Calibri"/>
                          <a:cs typeface="Times New Roman"/>
                        </a:rPr>
                        <a:t>(County) </a:t>
                      </a:r>
                    </a:p>
                  </a:txBody>
                  <a:tcPr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99"/>
                    </a:solidFill>
                  </a:tcPr>
                </a:tc>
                <a:tc rowSpan="2">
                  <a:txBody>
                    <a:bodyPr/>
                    <a:lstStyle/>
                    <a:p>
                      <a:pPr marL="0" marR="0" indent="0" algn="ctr" defTabSz="914400" rtl="0" eaLnBrk="1" fontAlgn="ctr" latinLnBrk="0" hangingPunct="1">
                        <a:lnSpc>
                          <a:spcPct val="100000"/>
                        </a:lnSpc>
                        <a:spcBef>
                          <a:spcPts val="0"/>
                        </a:spcBef>
                        <a:spcAft>
                          <a:spcPts val="0"/>
                        </a:spcAft>
                        <a:buClr>
                          <a:srgbClr val="0000FF"/>
                        </a:buClr>
                        <a:buSzTx/>
                        <a:buFont typeface="Arial" pitchFamily="34" charset="0"/>
                        <a:buNone/>
                        <a:tabLst/>
                        <a:defRPr/>
                      </a:pPr>
                      <a:r>
                        <a:rPr lang="en-US" sz="900" b="1" kern="1200" dirty="0">
                          <a:solidFill>
                            <a:schemeClr val="bg1"/>
                          </a:solidFill>
                          <a:effectLst/>
                          <a:latin typeface="+mn-lt"/>
                          <a:ea typeface="Calibri"/>
                          <a:cs typeface="Times New Roman"/>
                        </a:rPr>
                        <a:t>FMAG </a:t>
                      </a:r>
                      <a:br>
                        <a:rPr lang="en-US" sz="900" b="1" kern="1200" dirty="0">
                          <a:solidFill>
                            <a:schemeClr val="bg1"/>
                          </a:solidFill>
                          <a:effectLst/>
                          <a:latin typeface="+mn-lt"/>
                          <a:ea typeface="Calibri"/>
                          <a:cs typeface="Times New Roman"/>
                        </a:rPr>
                      </a:br>
                      <a:r>
                        <a:rPr lang="en-US" sz="900" b="1" kern="1200" dirty="0">
                          <a:solidFill>
                            <a:schemeClr val="bg1"/>
                          </a:solidFill>
                          <a:effectLst/>
                          <a:latin typeface="+mn-lt"/>
                          <a:ea typeface="Calibri"/>
                          <a:cs typeface="Times New Roman"/>
                        </a:rPr>
                        <a:t>Number</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99"/>
                    </a:solidFill>
                  </a:tcPr>
                </a:tc>
                <a:tc rowSpan="2">
                  <a:txBody>
                    <a:bodyPr/>
                    <a:lstStyle/>
                    <a:p>
                      <a:pPr marL="0" marR="0" algn="ctr" fontAlgn="ctr">
                        <a:lnSpc>
                          <a:spcPct val="100000"/>
                        </a:lnSpc>
                        <a:spcBef>
                          <a:spcPts val="0"/>
                        </a:spcBef>
                        <a:spcAft>
                          <a:spcPts val="0"/>
                        </a:spcAft>
                      </a:pPr>
                      <a:r>
                        <a:rPr lang="en-US" sz="900" b="1" kern="1200" dirty="0">
                          <a:solidFill>
                            <a:srgbClr val="FFFFFF"/>
                          </a:solidFill>
                          <a:effectLst/>
                          <a:latin typeface="Arial" pitchFamily="34" charset="0"/>
                          <a:ea typeface="Times New Roman"/>
                          <a:cs typeface="Arial" pitchFamily="34" charset="0"/>
                        </a:rPr>
                        <a:t>Acres </a:t>
                      </a:r>
                    </a:p>
                    <a:p>
                      <a:pPr marL="0" marR="0" algn="ctr" fontAlgn="ctr">
                        <a:lnSpc>
                          <a:spcPct val="100000"/>
                        </a:lnSpc>
                        <a:spcBef>
                          <a:spcPts val="0"/>
                        </a:spcBef>
                        <a:spcAft>
                          <a:spcPts val="0"/>
                        </a:spcAft>
                      </a:pPr>
                      <a:r>
                        <a:rPr lang="en-US" sz="900" b="1" kern="1200" dirty="0">
                          <a:solidFill>
                            <a:srgbClr val="FFFFFF"/>
                          </a:solidFill>
                          <a:effectLst/>
                          <a:latin typeface="Arial" pitchFamily="34" charset="0"/>
                          <a:ea typeface="Times New Roman"/>
                          <a:cs typeface="Arial" pitchFamily="34" charset="0"/>
                        </a:rPr>
                        <a:t>Burned</a:t>
                      </a:r>
                      <a:endParaRPr lang="en-US" dirty="0"/>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99"/>
                    </a:solidFill>
                  </a:tcPr>
                </a:tc>
                <a:tc rowSpan="2">
                  <a:txBody>
                    <a:bodyPr/>
                    <a:lstStyle/>
                    <a:p>
                      <a:pPr marL="0" marR="0" algn="ctr" fontAlgn="ctr">
                        <a:lnSpc>
                          <a:spcPct val="100000"/>
                        </a:lnSpc>
                        <a:spcBef>
                          <a:spcPts val="0"/>
                        </a:spcBef>
                        <a:spcAft>
                          <a:spcPts val="0"/>
                        </a:spcAft>
                      </a:pPr>
                      <a:r>
                        <a:rPr lang="en-US" sz="900" b="1" kern="1200" dirty="0">
                          <a:solidFill>
                            <a:srgbClr val="FFFFFF"/>
                          </a:solidFill>
                          <a:effectLst/>
                          <a:latin typeface="Arial" pitchFamily="34" charset="0"/>
                          <a:ea typeface="Times New Roman"/>
                          <a:cs typeface="Arial" pitchFamily="34" charset="0"/>
                        </a:rPr>
                        <a:t>Percent </a:t>
                      </a:r>
                      <a:r>
                        <a:rPr lang="en-US" sz="900" b="1" kern="1200" baseline="0" dirty="0">
                          <a:solidFill>
                            <a:srgbClr val="FFFFFF"/>
                          </a:solidFill>
                          <a:effectLst/>
                          <a:latin typeface="Arial" pitchFamily="34" charset="0"/>
                          <a:ea typeface="Times New Roman"/>
                          <a:cs typeface="Arial" pitchFamily="34" charset="0"/>
                        </a:rPr>
                        <a:t>C</a:t>
                      </a:r>
                      <a:r>
                        <a:rPr lang="en-US" sz="900" b="1" kern="1200" dirty="0">
                          <a:solidFill>
                            <a:srgbClr val="FFFFFF"/>
                          </a:solidFill>
                          <a:effectLst/>
                          <a:latin typeface="Arial" pitchFamily="34" charset="0"/>
                          <a:ea typeface="Times New Roman"/>
                          <a:cs typeface="Arial" pitchFamily="34" charset="0"/>
                        </a:rPr>
                        <a:t>ontained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99"/>
                    </a:solidFill>
                  </a:tcPr>
                </a:tc>
                <a:tc rowSpan="2">
                  <a:txBody>
                    <a:bodyPr/>
                    <a:lstStyle/>
                    <a:p>
                      <a:pPr marL="0" marR="0" algn="ctr" fontAlgn="ctr">
                        <a:lnSpc>
                          <a:spcPct val="100000"/>
                        </a:lnSpc>
                        <a:spcBef>
                          <a:spcPts val="0"/>
                        </a:spcBef>
                        <a:spcAft>
                          <a:spcPts val="0"/>
                        </a:spcAft>
                      </a:pPr>
                      <a:r>
                        <a:rPr lang="en-US" sz="900" b="1" kern="1200" dirty="0">
                          <a:solidFill>
                            <a:srgbClr val="FFFFFF"/>
                          </a:solidFill>
                          <a:effectLst/>
                          <a:latin typeface="Arial" pitchFamily="34" charset="0"/>
                          <a:ea typeface="Times New Roman"/>
                          <a:cs typeface="Arial" pitchFamily="34" charset="0"/>
                        </a:rPr>
                        <a:t>Evacuations</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0099"/>
                    </a:solidFill>
                  </a:tcPr>
                </a:tc>
                <a:tc gridSpan="3">
                  <a:txBody>
                    <a:bodyPr/>
                    <a:lstStyle/>
                    <a:p>
                      <a:pPr marL="0" marR="0" algn="ctr" fontAlgn="ctr">
                        <a:lnSpc>
                          <a:spcPct val="100000"/>
                        </a:lnSpc>
                        <a:spcBef>
                          <a:spcPts val="0"/>
                        </a:spcBef>
                        <a:spcAft>
                          <a:spcPts val="0"/>
                        </a:spcAft>
                      </a:pPr>
                      <a:r>
                        <a:rPr lang="en-US" sz="900" b="1" dirty="0">
                          <a:solidFill>
                            <a:schemeClr val="bg1"/>
                          </a:solidFill>
                          <a:effectLst/>
                          <a:latin typeface="Arial" pitchFamily="34" charset="0"/>
                          <a:ea typeface="Calibri"/>
                          <a:cs typeface="Arial" pitchFamily="34" charset="0"/>
                        </a:rPr>
                        <a:t>Structures</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99"/>
                    </a:solidFill>
                  </a:tcPr>
                </a:tc>
                <a:tc hMerge="1">
                  <a:txBody>
                    <a:bodyPr/>
                    <a:lstStyle/>
                    <a:p>
                      <a:endParaRPr lang="en-US"/>
                    </a:p>
                  </a:txBody>
                  <a:tcPr/>
                </a:tc>
                <a:tc hMerge="1">
                  <a:txBody>
                    <a:bodyPr/>
                    <a:lstStyle/>
                    <a:p>
                      <a:endParaRPr lang="en-US"/>
                    </a:p>
                  </a:txBody>
                  <a:tcPr/>
                </a:tc>
                <a:tc rowSpan="2">
                  <a:txBody>
                    <a:bodyPr/>
                    <a:lstStyle/>
                    <a:p>
                      <a:pPr marL="0" marR="0" algn="ctr" fontAlgn="ctr">
                        <a:lnSpc>
                          <a:spcPct val="100000"/>
                        </a:lnSpc>
                        <a:spcBef>
                          <a:spcPts val="0"/>
                        </a:spcBef>
                        <a:spcAft>
                          <a:spcPts val="0"/>
                        </a:spcAft>
                      </a:pPr>
                      <a:r>
                        <a:rPr lang="en-US" sz="900" b="1" kern="1200" dirty="0">
                          <a:solidFill>
                            <a:srgbClr val="FFFFFF"/>
                          </a:solidFill>
                          <a:effectLst/>
                          <a:latin typeface="Arial" pitchFamily="34" charset="0"/>
                          <a:ea typeface="Times New Roman"/>
                          <a:cs typeface="Arial" pitchFamily="34" charset="0"/>
                        </a:rPr>
                        <a:t>Fatalities / </a:t>
                      </a:r>
                    </a:p>
                    <a:p>
                      <a:pPr marL="0" marR="0" algn="ctr" fontAlgn="ctr">
                        <a:lnSpc>
                          <a:spcPct val="100000"/>
                        </a:lnSpc>
                        <a:spcBef>
                          <a:spcPts val="0"/>
                        </a:spcBef>
                        <a:spcAft>
                          <a:spcPts val="0"/>
                        </a:spcAft>
                      </a:pPr>
                      <a:r>
                        <a:rPr lang="en-US" sz="900" b="1" kern="1200" dirty="0">
                          <a:solidFill>
                            <a:srgbClr val="FFFFFF"/>
                          </a:solidFill>
                          <a:effectLst/>
                          <a:latin typeface="Arial" pitchFamily="34" charset="0"/>
                          <a:ea typeface="Times New Roman"/>
                          <a:cs typeface="Arial" pitchFamily="34" charset="0"/>
                        </a:rPr>
                        <a:t>Injuries</a:t>
                      </a:r>
                      <a:endParaRPr lang="en-US" sz="900" b="1" dirty="0">
                        <a:effectLst/>
                        <a:latin typeface="Arial" pitchFamily="34" charset="0"/>
                        <a:ea typeface="Calibri"/>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0099"/>
                    </a:solidFill>
                  </a:tcPr>
                </a:tc>
                <a:extLst>
                  <a:ext uri="{0D108BD9-81ED-4DB2-BD59-A6C34878D82A}">
                    <a16:rowId xmlns="" xmlns:a16="http://schemas.microsoft.com/office/drawing/2014/main" val="10000"/>
                  </a:ext>
                </a:extLst>
              </a:tr>
              <a:tr h="189613">
                <a:tc vMerge="1">
                  <a:txBody>
                    <a:bodyPr/>
                    <a:lstStyle/>
                    <a:p>
                      <a:pPr marL="0" marR="0" indent="0" algn="ctr" defTabSz="914400" rtl="0" eaLnBrk="1" fontAlgn="ctr" latinLnBrk="0" hangingPunct="1">
                        <a:lnSpc>
                          <a:spcPct val="100000"/>
                        </a:lnSpc>
                        <a:spcBef>
                          <a:spcPts val="0"/>
                        </a:spcBef>
                        <a:spcAft>
                          <a:spcPts val="0"/>
                        </a:spcAft>
                        <a:buClr>
                          <a:srgbClr val="0000FF"/>
                        </a:buClr>
                        <a:buSzTx/>
                        <a:buFont typeface="Arial" pitchFamily="34" charset="0"/>
                        <a:buNone/>
                        <a:tabLst/>
                        <a:defRPr/>
                      </a:pPr>
                      <a:endParaRPr lang="en-US" sz="1200" b="1" kern="1200" dirty="0">
                        <a:solidFill>
                          <a:schemeClr val="bg1"/>
                        </a:solidFill>
                        <a:effectLst/>
                        <a:latin typeface="+mn-lt"/>
                        <a:ea typeface="Calibri"/>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99"/>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fontAlgn="ctr">
                        <a:lnSpc>
                          <a:spcPct val="100000"/>
                        </a:lnSpc>
                        <a:spcBef>
                          <a:spcPts val="0"/>
                        </a:spcBef>
                        <a:spcAft>
                          <a:spcPts val="0"/>
                        </a:spcAft>
                      </a:pPr>
                      <a:r>
                        <a:rPr lang="en-US" sz="900" b="1" kern="1200" dirty="0">
                          <a:solidFill>
                            <a:schemeClr val="bg1"/>
                          </a:solidFill>
                          <a:effectLst/>
                          <a:latin typeface="Arial" pitchFamily="34" charset="0"/>
                          <a:ea typeface="Times New Roman"/>
                          <a:cs typeface="Arial" pitchFamily="34" charset="0"/>
                        </a:rPr>
                        <a:t>Threatened </a:t>
                      </a:r>
                      <a:endParaRPr lang="en-US" sz="900" b="1" dirty="0">
                        <a:solidFill>
                          <a:schemeClr val="bg1"/>
                        </a:solidFill>
                        <a:effectLst/>
                        <a:latin typeface="Arial" pitchFamily="34" charset="0"/>
                        <a:ea typeface="Calibri"/>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0099"/>
                    </a:solidFill>
                  </a:tcPr>
                </a:tc>
                <a:tc>
                  <a:txBody>
                    <a:bodyPr/>
                    <a:lstStyle/>
                    <a:p>
                      <a:pPr marL="0" marR="0" algn="ctr" fontAlgn="ctr">
                        <a:lnSpc>
                          <a:spcPct val="100000"/>
                        </a:lnSpc>
                        <a:spcBef>
                          <a:spcPts val="0"/>
                        </a:spcBef>
                        <a:spcAft>
                          <a:spcPts val="0"/>
                        </a:spcAft>
                      </a:pPr>
                      <a:r>
                        <a:rPr lang="en-US" sz="900" b="1" dirty="0">
                          <a:solidFill>
                            <a:schemeClr val="bg1"/>
                          </a:solidFill>
                          <a:effectLst/>
                          <a:latin typeface="Arial" pitchFamily="34" charset="0"/>
                          <a:ea typeface="Calibri"/>
                          <a:cs typeface="Arial" pitchFamily="34" charset="0"/>
                        </a:rPr>
                        <a:t>Damaged</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0099"/>
                    </a:solidFill>
                  </a:tcPr>
                </a:tc>
                <a:tc>
                  <a:txBody>
                    <a:bodyPr/>
                    <a:lstStyle/>
                    <a:p>
                      <a:pPr marL="0" marR="0" algn="ctr" fontAlgn="ctr">
                        <a:lnSpc>
                          <a:spcPct val="100000"/>
                        </a:lnSpc>
                        <a:spcBef>
                          <a:spcPts val="0"/>
                        </a:spcBef>
                        <a:spcAft>
                          <a:spcPts val="0"/>
                        </a:spcAft>
                      </a:pPr>
                      <a:r>
                        <a:rPr lang="en-US" sz="900" b="1" dirty="0">
                          <a:solidFill>
                            <a:schemeClr val="bg1"/>
                          </a:solidFill>
                          <a:effectLst/>
                          <a:latin typeface="Arial" pitchFamily="34" charset="0"/>
                          <a:ea typeface="Calibri"/>
                          <a:cs typeface="Arial" pitchFamily="34" charset="0"/>
                        </a:rPr>
                        <a:t>Destroyed</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0099"/>
                    </a:solidFill>
                  </a:tcPr>
                </a:tc>
                <a:tc vMerge="1">
                  <a:txBody>
                    <a:bodyPr/>
                    <a:lstStyle/>
                    <a:p>
                      <a:endParaRPr lang="en-US"/>
                    </a:p>
                  </a:txBody>
                  <a:tcPr/>
                </a:tc>
                <a:extLst>
                  <a:ext uri="{0D108BD9-81ED-4DB2-BD59-A6C34878D82A}">
                    <a16:rowId xmlns="" xmlns:a16="http://schemas.microsoft.com/office/drawing/2014/main" val="10001"/>
                  </a:ext>
                </a:extLst>
              </a:tr>
              <a:tr h="219456">
                <a:tc gridSpan="9">
                  <a:txBody>
                    <a:bodyPr/>
                    <a:lstStyle/>
                    <a:p>
                      <a:pPr marL="0" marR="0" lvl="0" indent="0" algn="ctr" defTabSz="914400" rtl="0" eaLnBrk="1" fontAlgn="ctr" latinLnBrk="0" hangingPunct="1">
                        <a:lnSpc>
                          <a:spcPct val="100000"/>
                        </a:lnSpc>
                        <a:spcBef>
                          <a:spcPts val="0"/>
                        </a:spcBef>
                        <a:spcAft>
                          <a:spcPts val="0"/>
                        </a:spcAft>
                        <a:buClr>
                          <a:srgbClr val="0000FF"/>
                        </a:buClr>
                        <a:buSzTx/>
                        <a:buFont typeface="Arial" pitchFamily="34" charset="0"/>
                        <a:buNone/>
                        <a:tabLst/>
                        <a:defRPr/>
                      </a:pPr>
                      <a:r>
                        <a:rPr lang="en-US" sz="900" b="1" kern="1200" baseline="0" dirty="0">
                          <a:solidFill>
                            <a:schemeClr val="tx1"/>
                          </a:solidFill>
                          <a:effectLst/>
                          <a:latin typeface="+mn-lt"/>
                          <a:ea typeface="Calibri"/>
                          <a:cs typeface="Times New Roman"/>
                        </a:rPr>
                        <a:t>Wyoming (1)</a:t>
                      </a:r>
                    </a:p>
                  </a:txBody>
                  <a:tcPr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pPr algn="ctr"/>
                      <a:endParaRPr lang="en-US" sz="900" dirty="0"/>
                    </a:p>
                  </a:txBody>
                  <a:tcPr marT="0" marB="0" anchor="ctr"/>
                </a:tc>
                <a:tc hMerge="1">
                  <a:txBody>
                    <a:bodyPr/>
                    <a:lstStyle/>
                    <a:p>
                      <a:pPr algn="ctr"/>
                      <a:endParaRPr lang="en-US" sz="900" dirty="0">
                        <a:solidFill>
                          <a:srgbClr val="0000FF"/>
                        </a:solidFill>
                      </a:endParaRPr>
                    </a:p>
                  </a:txBody>
                  <a:tcPr marT="0" marB="0" anchor="ctr"/>
                </a:tc>
                <a:tc hMerge="1">
                  <a:txBody>
                    <a:bodyPr/>
                    <a:lstStyle/>
                    <a:p>
                      <a:pPr algn="ctr"/>
                      <a:endParaRPr lang="en-US" sz="900" dirty="0">
                        <a:solidFill>
                          <a:srgbClr val="0000FF"/>
                        </a:solidFill>
                      </a:endParaRPr>
                    </a:p>
                  </a:txBody>
                  <a:tcPr marT="0" marB="0" anchor="ctr"/>
                </a:tc>
                <a:tc hMerge="1">
                  <a:txBody>
                    <a:bodyPr/>
                    <a:lstStyle/>
                    <a:p>
                      <a:pPr algn="ctr"/>
                      <a:endParaRPr lang="en-US" sz="900" dirty="0">
                        <a:solidFill>
                          <a:schemeClr val="tx1"/>
                        </a:solidFill>
                      </a:endParaRPr>
                    </a:p>
                  </a:txBody>
                  <a:tcPr marT="0" marB="0" anchor="ctr"/>
                </a:tc>
                <a:tc hMerge="1">
                  <a:txBody>
                    <a:bodyPr/>
                    <a:lstStyle/>
                    <a:p>
                      <a:pPr algn="ctr"/>
                      <a:endParaRPr lang="en-US" sz="900" b="0" i="0" kern="1200" dirty="0">
                        <a:solidFill>
                          <a:schemeClr val="tx1"/>
                        </a:solidFill>
                        <a:effectLst/>
                        <a:latin typeface="+mn-lt"/>
                        <a:ea typeface="Calibri"/>
                        <a:cs typeface="Arial" pitchFamily="34" charset="0"/>
                      </a:endParaRPr>
                    </a:p>
                  </a:txBody>
                  <a:tcPr marT="0" marB="0" anchor="ctr"/>
                </a:tc>
                <a:tc hMerge="1">
                  <a:txBody>
                    <a:bodyPr/>
                    <a:lstStyle/>
                    <a:p>
                      <a:pPr algn="ctr"/>
                      <a:endParaRPr lang="en-US" sz="900" baseline="0" dirty="0">
                        <a:solidFill>
                          <a:schemeClr val="tx1"/>
                        </a:solidFill>
                      </a:endParaRPr>
                    </a:p>
                  </a:txBody>
                  <a:tcPr marT="0" marB="0" anchor="ctr"/>
                </a:tc>
                <a:tc hMerge="1">
                  <a:txBody>
                    <a:bodyPr/>
                    <a:lstStyle/>
                    <a:p>
                      <a:pPr algn="ctr"/>
                      <a:endParaRPr lang="en-US" sz="900" baseline="0" dirty="0">
                        <a:solidFill>
                          <a:schemeClr val="tx1"/>
                        </a:solidFill>
                      </a:endParaRPr>
                    </a:p>
                  </a:txBody>
                  <a:tcPr marT="0" marB="0" anchor="ctr"/>
                </a:tc>
                <a:tc hMerge="1">
                  <a:txBody>
                    <a:bodyPr/>
                    <a:lstStyle/>
                    <a:p>
                      <a:pPr algn="ctr"/>
                      <a:endParaRPr lang="en-US" sz="900" dirty="0">
                        <a:solidFill>
                          <a:schemeClr val="tx1"/>
                        </a:solidFill>
                      </a:endParaRPr>
                    </a:p>
                  </a:txBody>
                  <a:tcPr marT="0" marB="0" anchor="ctr"/>
                </a:tc>
                <a:extLst>
                  <a:ext uri="{0D108BD9-81ED-4DB2-BD59-A6C34878D82A}">
                    <a16:rowId xmlns="" xmlns:a16="http://schemas.microsoft.com/office/drawing/2014/main" val="10004"/>
                  </a:ext>
                </a:extLst>
              </a:tr>
              <a:tr h="375131">
                <a:tc>
                  <a:txBody>
                    <a:bodyPr/>
                    <a:lstStyle/>
                    <a:p>
                      <a:pPr marL="0" marR="0" indent="0" algn="ctr" defTabSz="914400" rtl="0" eaLnBrk="1" fontAlgn="ctr" latinLnBrk="0" hangingPunct="1">
                        <a:lnSpc>
                          <a:spcPct val="100000"/>
                        </a:lnSpc>
                        <a:spcBef>
                          <a:spcPts val="0"/>
                        </a:spcBef>
                        <a:spcAft>
                          <a:spcPts val="0"/>
                        </a:spcAft>
                        <a:buClr>
                          <a:srgbClr val="0000FF"/>
                        </a:buClr>
                        <a:buSzTx/>
                        <a:buFont typeface="Arial" pitchFamily="34" charset="0"/>
                        <a:buNone/>
                        <a:tabLst/>
                        <a:defRPr/>
                      </a:pPr>
                      <a:r>
                        <a:rPr lang="en-US" sz="900" b="0" kern="1200" baseline="0" dirty="0">
                          <a:solidFill>
                            <a:schemeClr val="tx1"/>
                          </a:solidFill>
                          <a:effectLst/>
                          <a:latin typeface="+mn-lt"/>
                          <a:ea typeface="Calibri"/>
                          <a:cs typeface="Times New Roman"/>
                        </a:rPr>
                        <a:t>Roosevelt </a:t>
                      </a:r>
                    </a:p>
                    <a:p>
                      <a:pPr marL="0" marR="0" indent="0" algn="ctr" defTabSz="914400" rtl="0" eaLnBrk="1" fontAlgn="ctr" latinLnBrk="0" hangingPunct="1">
                        <a:lnSpc>
                          <a:spcPct val="100000"/>
                        </a:lnSpc>
                        <a:spcBef>
                          <a:spcPts val="0"/>
                        </a:spcBef>
                        <a:spcAft>
                          <a:spcPts val="0"/>
                        </a:spcAft>
                        <a:buClr>
                          <a:srgbClr val="0000FF"/>
                        </a:buClr>
                        <a:buSzTx/>
                        <a:buFont typeface="Arial" pitchFamily="34" charset="0"/>
                        <a:buNone/>
                        <a:tabLst/>
                        <a:defRPr/>
                      </a:pPr>
                      <a:r>
                        <a:rPr lang="en-US" sz="800" b="0" kern="1200" baseline="0" dirty="0">
                          <a:solidFill>
                            <a:schemeClr val="tx1"/>
                          </a:solidFill>
                          <a:effectLst/>
                          <a:latin typeface="+mn-lt"/>
                          <a:ea typeface="Calibri"/>
                          <a:cs typeface="Times New Roman"/>
                        </a:rPr>
                        <a:t>(Sublette) </a:t>
                      </a:r>
                      <a:r>
                        <a:rPr lang="en-US" sz="800" b="1" kern="1200" baseline="0" dirty="0">
                          <a:solidFill>
                            <a:schemeClr val="tx1"/>
                          </a:solidFill>
                          <a:effectLst/>
                          <a:latin typeface="+mn-lt"/>
                          <a:ea typeface="Calibri"/>
                          <a:cs typeface="Times New Roman"/>
                        </a:rPr>
                        <a:t>FINAL</a:t>
                      </a:r>
                    </a:p>
                  </a:txBody>
                  <a:tcPr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900" dirty="0">
                          <a:solidFill>
                            <a:schemeClr val="tx1"/>
                          </a:solidFill>
                        </a:rPr>
                        <a:t>5276-FM-WY</a:t>
                      </a:r>
                    </a:p>
                  </a:txBody>
                  <a:tcPr marT="0" marB="0" anchor="ctr"/>
                </a:tc>
                <a:tc>
                  <a:txBody>
                    <a:bodyPr/>
                    <a:lstStyle/>
                    <a:p>
                      <a:pPr algn="ctr"/>
                      <a:r>
                        <a:rPr lang="en-US" sz="900" baseline="0" dirty="0">
                          <a:solidFill>
                            <a:schemeClr val="tx1"/>
                          </a:solidFill>
                        </a:rPr>
                        <a:t>61,511 </a:t>
                      </a:r>
                    </a:p>
                  </a:txBody>
                  <a:tcPr marT="0" marB="0" anchor="ctr"/>
                </a:tc>
                <a:tc>
                  <a:txBody>
                    <a:bodyPr/>
                    <a:lstStyle/>
                    <a:p>
                      <a:pPr algn="ctr"/>
                      <a:r>
                        <a:rPr lang="en-US" sz="900" dirty="0">
                          <a:solidFill>
                            <a:schemeClr val="tx1"/>
                          </a:solidFill>
                        </a:rPr>
                        <a:t>85% </a:t>
                      </a:r>
                    </a:p>
                  </a:txBody>
                  <a:tcPr marT="0" marB="0" anchor="ctr"/>
                </a:tc>
                <a:tc>
                  <a:txBody>
                    <a:bodyPr/>
                    <a:lstStyle/>
                    <a:p>
                      <a:pPr algn="ctr"/>
                      <a:r>
                        <a:rPr lang="en-US" sz="900" dirty="0">
                          <a:solidFill>
                            <a:srgbClr val="0000FF"/>
                          </a:solidFill>
                        </a:rPr>
                        <a:t>Lifted</a:t>
                      </a:r>
                    </a:p>
                  </a:txBody>
                  <a:tcPr marT="0" marB="0" anchor="ctr"/>
                </a:tc>
                <a:tc>
                  <a:txBody>
                    <a:bodyPr/>
                    <a:lstStyle/>
                    <a:p>
                      <a:pPr algn="ctr"/>
                      <a:r>
                        <a:rPr lang="en-US" sz="900" b="0" i="0" kern="1200" dirty="0">
                          <a:solidFill>
                            <a:srgbClr val="0000FF"/>
                          </a:solidFill>
                          <a:effectLst/>
                          <a:latin typeface="+mn-lt"/>
                          <a:ea typeface="Calibri"/>
                          <a:cs typeface="Arial" pitchFamily="34" charset="0"/>
                        </a:rPr>
                        <a:t>0 (-163)</a:t>
                      </a:r>
                    </a:p>
                  </a:txBody>
                  <a:tcPr marT="0" marB="0" anchor="ctr"/>
                </a:tc>
                <a:tc>
                  <a:txBody>
                    <a:bodyPr/>
                    <a:lstStyle/>
                    <a:p>
                      <a:pPr algn="ctr"/>
                      <a:r>
                        <a:rPr lang="en-US" sz="900" dirty="0">
                          <a:solidFill>
                            <a:schemeClr val="tx1"/>
                          </a:solidFill>
                        </a:rPr>
                        <a:t>1 home</a:t>
                      </a:r>
                    </a:p>
                  </a:txBody>
                  <a:tcPr marT="0" marB="0" anchor="ctr"/>
                </a:tc>
                <a:tc>
                  <a:txBody>
                    <a:bodyPr/>
                    <a:lstStyle/>
                    <a:p>
                      <a:pPr algn="ctr"/>
                      <a:r>
                        <a:rPr lang="en-US" sz="900" baseline="0" dirty="0">
                          <a:solidFill>
                            <a:schemeClr val="tx1"/>
                          </a:solidFill>
                        </a:rPr>
                        <a:t>57 </a:t>
                      </a:r>
                    </a:p>
                    <a:p>
                      <a:pPr algn="ctr"/>
                      <a:r>
                        <a:rPr lang="en-US" sz="900" baseline="0" dirty="0">
                          <a:solidFill>
                            <a:schemeClr val="tx1"/>
                          </a:solidFill>
                        </a:rPr>
                        <a:t>(55 homes)</a:t>
                      </a:r>
                      <a:endParaRPr lang="en-US" sz="900" dirty="0">
                        <a:solidFill>
                          <a:schemeClr val="tx1"/>
                        </a:solidFill>
                      </a:endParaRPr>
                    </a:p>
                  </a:txBody>
                  <a:tcPr marT="0" marB="0" anchor="ctr"/>
                </a:tc>
                <a:tc>
                  <a:txBody>
                    <a:bodyPr/>
                    <a:lstStyle/>
                    <a:p>
                      <a:pPr algn="ctr"/>
                      <a:r>
                        <a:rPr lang="en-US" sz="900" dirty="0">
                          <a:solidFill>
                            <a:schemeClr val="tx1"/>
                          </a:solidFill>
                        </a:rPr>
                        <a:t>0 / 3</a:t>
                      </a:r>
                    </a:p>
                  </a:txBody>
                  <a:tcPr marT="0" marB="0"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573217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5573063" y="2215512"/>
            <a:ext cx="2255746" cy="215444"/>
          </a:xfrm>
          <a:prstGeom prst="rect">
            <a:avLst/>
          </a:prstGeom>
        </p:spPr>
        <p:txBody>
          <a:bodyPr wrap="none">
            <a:spAutoFit/>
          </a:bodyPr>
          <a:lstStyle/>
          <a:p>
            <a:r>
              <a:rPr lang="en-US" dirty="0"/>
              <a:t>http://activefiremaps.fs.fed.us/lg_fire2.php</a:t>
            </a:r>
          </a:p>
        </p:txBody>
      </p:sp>
      <p:sp>
        <p:nvSpPr>
          <p:cNvPr id="2" name="TextBox 1"/>
          <p:cNvSpPr txBox="1">
            <a:spLocks/>
          </p:cNvSpPr>
          <p:nvPr/>
        </p:nvSpPr>
        <p:spPr>
          <a:xfrm>
            <a:off x="0" y="0"/>
            <a:ext cx="9144000" cy="640080"/>
          </a:xfrm>
          <a:prstGeom prst="rect">
            <a:avLst/>
          </a:prstGeom>
          <a:noFill/>
        </p:spPr>
        <p:txBody>
          <a:bodyPr wrap="square" rtlCol="0" anchor="ctr">
            <a:noAutofit/>
          </a:bodyPr>
          <a:lstStyle/>
          <a:p>
            <a:r>
              <a:rPr lang="en-US" sz="3200" b="0" dirty="0">
                <a:latin typeface="+mj-lt"/>
              </a:rPr>
              <a:t>National Fire Activity</a:t>
            </a:r>
            <a:endParaRPr lang="en-US" dirty="0"/>
          </a:p>
        </p:txBody>
      </p:sp>
      <p:sp>
        <p:nvSpPr>
          <p:cNvPr id="5" name="Rectangle 4"/>
          <p:cNvSpPr/>
          <p:nvPr/>
        </p:nvSpPr>
        <p:spPr>
          <a:xfrm>
            <a:off x="189939" y="4602000"/>
            <a:ext cx="8771795" cy="215444"/>
          </a:xfrm>
          <a:prstGeom prst="rect">
            <a:avLst/>
          </a:prstGeom>
        </p:spPr>
        <p:txBody>
          <a:bodyPr wrap="square">
            <a:spAutoFit/>
          </a:bodyPr>
          <a:lstStyle/>
          <a:p>
            <a:r>
              <a:rPr lang="en-US" sz="800" b="1" i="1" dirty="0"/>
              <a:t>National Preparedness Level 1: </a:t>
            </a:r>
            <a:r>
              <a:rPr lang="en-US" sz="800" i="1" dirty="0"/>
              <a:t>Minimal large fire activity nationally. Most Geographic Areas have low to moderate fire danger. There is little or no commitment of National Resources.</a:t>
            </a:r>
          </a:p>
        </p:txBody>
      </p:sp>
      <p:sp>
        <p:nvSpPr>
          <p:cNvPr id="6" name="Rectangle 5"/>
          <p:cNvSpPr/>
          <p:nvPr/>
        </p:nvSpPr>
        <p:spPr>
          <a:xfrm>
            <a:off x="189940" y="749052"/>
            <a:ext cx="2839239" cy="307777"/>
          </a:xfrm>
          <a:prstGeom prst="rect">
            <a:avLst/>
          </a:prstGeom>
        </p:spPr>
        <p:txBody>
          <a:bodyPr wrap="none">
            <a:spAutoFit/>
          </a:bodyPr>
          <a:lstStyle/>
          <a:p>
            <a:pPr>
              <a:spcBef>
                <a:spcPts val="600"/>
              </a:spcBef>
            </a:pPr>
            <a:r>
              <a:rPr lang="en-US" sz="1400" b="1" u="sng" dirty="0"/>
              <a:t>National Preparedness Level</a:t>
            </a:r>
            <a:r>
              <a:rPr lang="en-US" sz="1400" b="1" dirty="0"/>
              <a:t>: 1</a:t>
            </a:r>
          </a:p>
        </p:txBody>
      </p:sp>
      <p:graphicFrame>
        <p:nvGraphicFramePr>
          <p:cNvPr id="3" name="Table 2"/>
          <p:cNvGraphicFramePr>
            <a:graphicFrameLocks noGrp="1"/>
          </p:cNvGraphicFramePr>
          <p:nvPr>
            <p:extLst>
              <p:ext uri="{D42A27DB-BD31-4B8C-83A1-F6EECF244321}">
                <p14:modId xmlns:p14="http://schemas.microsoft.com/office/powerpoint/2010/main" val="2143203093"/>
              </p:ext>
            </p:extLst>
          </p:nvPr>
        </p:nvGraphicFramePr>
        <p:xfrm>
          <a:off x="193851" y="1136500"/>
          <a:ext cx="3994482" cy="1893328"/>
        </p:xfrm>
        <a:graphic>
          <a:graphicData uri="http://schemas.openxmlformats.org/drawingml/2006/table">
            <a:tbl>
              <a:tblPr firstRow="1" firstCol="1" bandRow="1">
                <a:tableStyleId>{5C22544A-7EE6-4342-B048-85BDC9FD1C3A}</a:tableStyleId>
              </a:tblPr>
              <a:tblGrid>
                <a:gridCol w="2036668">
                  <a:extLst>
                    <a:ext uri="{9D8B030D-6E8A-4147-A177-3AD203B41FA5}">
                      <a16:colId xmlns="" xmlns:a16="http://schemas.microsoft.com/office/drawing/2014/main" val="20000"/>
                    </a:ext>
                  </a:extLst>
                </a:gridCol>
                <a:gridCol w="1957814">
                  <a:extLst>
                    <a:ext uri="{9D8B030D-6E8A-4147-A177-3AD203B41FA5}">
                      <a16:colId xmlns="" xmlns:a16="http://schemas.microsoft.com/office/drawing/2014/main" val="20001"/>
                    </a:ext>
                  </a:extLst>
                </a:gridCol>
              </a:tblGrid>
              <a:tr h="216119">
                <a:tc>
                  <a:txBody>
                    <a:bodyPr/>
                    <a:lstStyle/>
                    <a:p>
                      <a:pPr marL="0" marR="0" algn="l">
                        <a:spcBef>
                          <a:spcPts val="0"/>
                        </a:spcBef>
                        <a:spcAft>
                          <a:spcPts val="0"/>
                        </a:spcAft>
                      </a:pPr>
                      <a:r>
                        <a:rPr lang="en-US" sz="1200" b="0" dirty="0">
                          <a:solidFill>
                            <a:schemeClr val="tx1"/>
                          </a:solidFill>
                          <a:effectLst/>
                          <a:latin typeface="+mn-lt"/>
                        </a:rPr>
                        <a:t>Initial attack activity</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l">
                        <a:spcBef>
                          <a:spcPts val="0"/>
                        </a:spcBef>
                        <a:spcAft>
                          <a:spcPts val="0"/>
                        </a:spcAft>
                      </a:pPr>
                      <a:r>
                        <a:rPr lang="en-US" sz="1200" b="0" dirty="0">
                          <a:solidFill>
                            <a:schemeClr val="tx1"/>
                          </a:solidFill>
                          <a:effectLst/>
                          <a:latin typeface="+mn-lt"/>
                        </a:rPr>
                        <a:t>Light  (44) new fires</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 xmlns:a16="http://schemas.microsoft.com/office/drawing/2014/main" val="10000"/>
                  </a:ext>
                </a:extLst>
              </a:tr>
              <a:tr h="230854">
                <a:tc>
                  <a:txBody>
                    <a:bodyPr/>
                    <a:lstStyle/>
                    <a:p>
                      <a:pPr marL="0" marR="0" algn="l">
                        <a:spcBef>
                          <a:spcPts val="0"/>
                        </a:spcBef>
                        <a:spcAft>
                          <a:spcPts val="0"/>
                        </a:spcAft>
                      </a:pPr>
                      <a:r>
                        <a:rPr lang="en-US" sz="1200" b="0" dirty="0">
                          <a:solidFill>
                            <a:schemeClr val="tx1"/>
                          </a:solidFill>
                          <a:effectLst/>
                          <a:latin typeface="+mn-lt"/>
                        </a:rPr>
                        <a:t>New large fires</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l">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0</a:t>
                      </a:r>
                    </a:p>
                  </a:txBody>
                  <a:tcPr marL="68580" marR="68580" marT="0" marB="0">
                    <a:solidFill>
                      <a:schemeClr val="bg1"/>
                    </a:solidFill>
                  </a:tcPr>
                </a:tc>
                <a:extLst>
                  <a:ext uri="{0D108BD9-81ED-4DB2-BD59-A6C34878D82A}">
                    <a16:rowId xmlns="" xmlns:a16="http://schemas.microsoft.com/office/drawing/2014/main" val="10001"/>
                  </a:ext>
                </a:extLst>
              </a:tr>
              <a:tr h="216119">
                <a:tc>
                  <a:txBody>
                    <a:bodyPr/>
                    <a:lstStyle/>
                    <a:p>
                      <a:pPr marL="0" marR="0" algn="l">
                        <a:spcBef>
                          <a:spcPts val="0"/>
                        </a:spcBef>
                        <a:spcAft>
                          <a:spcPts val="0"/>
                        </a:spcAft>
                      </a:pPr>
                      <a:r>
                        <a:rPr lang="en-US" sz="1200" b="0" dirty="0">
                          <a:solidFill>
                            <a:schemeClr val="tx1"/>
                          </a:solidFill>
                          <a:effectLst/>
                          <a:latin typeface="+mn-lt"/>
                        </a:rPr>
                        <a:t>Large fires contained</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l">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8</a:t>
                      </a:r>
                    </a:p>
                  </a:txBody>
                  <a:tcPr marL="68580" marR="68580" marT="0" marB="0">
                    <a:solidFill>
                      <a:schemeClr val="bg1"/>
                    </a:solidFill>
                  </a:tcPr>
                </a:tc>
                <a:extLst>
                  <a:ext uri="{0D108BD9-81ED-4DB2-BD59-A6C34878D82A}">
                    <a16:rowId xmlns="" xmlns:a16="http://schemas.microsoft.com/office/drawing/2014/main" val="10002"/>
                  </a:ext>
                </a:extLst>
              </a:tr>
              <a:tr h="216119">
                <a:tc>
                  <a:txBody>
                    <a:bodyPr/>
                    <a:lstStyle/>
                    <a:p>
                      <a:pPr marL="0" marR="0" algn="l">
                        <a:spcBef>
                          <a:spcPts val="0"/>
                        </a:spcBef>
                        <a:spcAft>
                          <a:spcPts val="0"/>
                        </a:spcAft>
                      </a:pPr>
                      <a:r>
                        <a:rPr lang="en-US" sz="1200" b="0" dirty="0">
                          <a:solidFill>
                            <a:schemeClr val="tx1"/>
                          </a:solidFill>
                          <a:effectLst/>
                          <a:latin typeface="+mn-lt"/>
                        </a:rPr>
                        <a:t>Uncontained large</a:t>
                      </a:r>
                      <a:r>
                        <a:rPr lang="en-US" sz="1200" b="0" baseline="0" dirty="0">
                          <a:solidFill>
                            <a:schemeClr val="tx1"/>
                          </a:solidFill>
                          <a:effectLst/>
                          <a:latin typeface="+mn-lt"/>
                        </a:rPr>
                        <a:t> </a:t>
                      </a:r>
                      <a:r>
                        <a:rPr lang="en-US" sz="1200" b="0" dirty="0">
                          <a:solidFill>
                            <a:schemeClr val="tx1"/>
                          </a:solidFill>
                          <a:effectLst/>
                          <a:latin typeface="+mn-lt"/>
                        </a:rPr>
                        <a:t>fires</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l">
                        <a:spcBef>
                          <a:spcPts val="0"/>
                        </a:spcBef>
                        <a:spcAft>
                          <a:spcPts val="0"/>
                        </a:spcAft>
                      </a:pPr>
                      <a:r>
                        <a:rPr lang="en-US" sz="1200" b="0" dirty="0">
                          <a:solidFill>
                            <a:schemeClr val="tx1"/>
                          </a:solidFill>
                          <a:effectLst/>
                          <a:latin typeface="+mn-lt"/>
                          <a:ea typeface="+mn-ea"/>
                          <a:cs typeface="+mn-cs"/>
                        </a:rPr>
                        <a:t>12</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 xmlns:a16="http://schemas.microsoft.com/office/drawing/2014/main" val="10003"/>
                  </a:ext>
                </a:extLst>
              </a:tr>
              <a:tr h="216119">
                <a:tc>
                  <a:txBody>
                    <a:bodyPr/>
                    <a:lstStyle/>
                    <a:p>
                      <a:pPr marL="0" marR="0" algn="l">
                        <a:spcBef>
                          <a:spcPts val="0"/>
                        </a:spcBef>
                        <a:spcAft>
                          <a:spcPts val="0"/>
                        </a:spcAft>
                      </a:pPr>
                      <a:r>
                        <a:rPr lang="en-US" sz="1200" b="0" dirty="0">
                          <a:solidFill>
                            <a:schemeClr val="tx1"/>
                          </a:solidFill>
                          <a:effectLst/>
                          <a:latin typeface="+mn-lt"/>
                        </a:rPr>
                        <a:t>NIMOs committed</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l">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1</a:t>
                      </a:r>
                    </a:p>
                  </a:txBody>
                  <a:tcPr marL="68580" marR="68580" marT="0" marB="0">
                    <a:solidFill>
                      <a:schemeClr val="bg1"/>
                    </a:solidFill>
                  </a:tcPr>
                </a:tc>
                <a:extLst>
                  <a:ext uri="{0D108BD9-81ED-4DB2-BD59-A6C34878D82A}">
                    <a16:rowId xmlns="" xmlns:a16="http://schemas.microsoft.com/office/drawing/2014/main" val="10004"/>
                  </a:ext>
                </a:extLst>
              </a:tr>
              <a:tr h="216119">
                <a:tc>
                  <a:txBody>
                    <a:bodyPr/>
                    <a:lstStyle/>
                    <a:p>
                      <a:pPr marL="0" marR="0" algn="l">
                        <a:spcBef>
                          <a:spcPts val="0"/>
                        </a:spcBef>
                        <a:spcAft>
                          <a:spcPts val="0"/>
                        </a:spcAft>
                      </a:pPr>
                      <a:r>
                        <a:rPr lang="en-US" sz="1200" b="0" dirty="0">
                          <a:solidFill>
                            <a:schemeClr val="tx1"/>
                          </a:solidFill>
                          <a:effectLst/>
                          <a:latin typeface="+mn-lt"/>
                        </a:rPr>
                        <a:t>Type 1 IMTs committed</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l">
                        <a:spcBef>
                          <a:spcPts val="0"/>
                        </a:spcBef>
                        <a:spcAft>
                          <a:spcPts val="0"/>
                        </a:spcAft>
                      </a:pPr>
                      <a:r>
                        <a:rPr lang="en-US" sz="1200" b="0" dirty="0">
                          <a:solidFill>
                            <a:schemeClr val="tx1"/>
                          </a:solidFill>
                          <a:effectLst/>
                          <a:latin typeface="+mn-lt"/>
                          <a:ea typeface="+mn-ea"/>
                          <a:cs typeface="+mn-cs"/>
                        </a:rPr>
                        <a:t>1 (of 22 teams)</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 xmlns:a16="http://schemas.microsoft.com/office/drawing/2014/main" val="10005"/>
                  </a:ext>
                </a:extLst>
              </a:tr>
              <a:tr h="0">
                <a:tc>
                  <a:txBody>
                    <a:bodyPr/>
                    <a:lstStyle/>
                    <a:p>
                      <a:pPr marL="0" marR="0" algn="l">
                        <a:spcBef>
                          <a:spcPts val="0"/>
                        </a:spcBef>
                        <a:spcAft>
                          <a:spcPts val="0"/>
                        </a:spcAft>
                      </a:pPr>
                      <a:r>
                        <a:rPr lang="en-US" sz="1200" b="0" dirty="0">
                          <a:solidFill>
                            <a:schemeClr val="tx1"/>
                          </a:solidFill>
                          <a:effectLst/>
                          <a:latin typeface="+mn-lt"/>
                        </a:rPr>
                        <a:t>Type 2 IMTs committed</a:t>
                      </a:r>
                    </a:p>
                    <a:p>
                      <a:pPr marL="0" marR="0" algn="l">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l">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2 (of 46 teams)</a:t>
                      </a:r>
                    </a:p>
                  </a:txBody>
                  <a:tcPr marL="68580" marR="68580" marT="0" marB="0">
                    <a:solidFill>
                      <a:schemeClr val="bg1"/>
                    </a:solidFill>
                  </a:tcPr>
                </a:tc>
                <a:extLst>
                  <a:ext uri="{0D108BD9-81ED-4DB2-BD59-A6C34878D82A}">
                    <a16:rowId xmlns="" xmlns:a16="http://schemas.microsoft.com/office/drawing/2014/main" val="10006"/>
                  </a:ext>
                </a:extLst>
              </a:tr>
              <a:tr h="216119">
                <a:tc>
                  <a:txBody>
                    <a:bodyPr/>
                    <a:lstStyle/>
                    <a:p>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 xmlns:a16="http://schemas.microsoft.com/office/drawing/2014/main" val="10007"/>
                  </a:ext>
                </a:extLst>
              </a:tr>
            </a:tbl>
          </a:graphicData>
        </a:graphic>
      </p:graphicFrame>
      <p:sp>
        <p:nvSpPr>
          <p:cNvPr id="8" name="TextBox 7"/>
          <p:cNvSpPr txBox="1"/>
          <p:nvPr/>
        </p:nvSpPr>
        <p:spPr>
          <a:xfrm>
            <a:off x="6138672" y="2550646"/>
            <a:ext cx="2097023" cy="338554"/>
          </a:xfrm>
          <a:prstGeom prst="rect">
            <a:avLst/>
          </a:prstGeom>
          <a:noFill/>
        </p:spPr>
        <p:txBody>
          <a:bodyPr wrap="square" rtlCol="0">
            <a:spAutoFit/>
          </a:bodyPr>
          <a:lstStyle/>
          <a:p>
            <a:r>
              <a:rPr lang="en-US" dirty="0"/>
              <a:t>http://www.nifc.gov/nicc/logistics/references/Definition_of_PL_Levels.pdf</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110" y="749023"/>
            <a:ext cx="3468624" cy="3562774"/>
          </a:xfrm>
          <a:prstGeom prst="rect">
            <a:avLst/>
          </a:prstGeom>
          <a:ln>
            <a:solidFill>
              <a:schemeClr val="tx1"/>
            </a:solidFill>
          </a:ln>
          <a:effectLst>
            <a:outerShdw blurRad="292100" dist="139700" dir="2700000" algn="tl" rotWithShape="0">
              <a:srgbClr val="333333">
                <a:alpha val="65000"/>
              </a:srgbClr>
            </a:outerShdw>
          </a:effectLst>
        </p:spPr>
      </p:pic>
      <p:sp>
        <p:nvSpPr>
          <p:cNvPr id="16" name="TextBox 15"/>
          <p:cNvSpPr txBox="1"/>
          <p:nvPr/>
        </p:nvSpPr>
        <p:spPr>
          <a:xfrm>
            <a:off x="189938" y="3006473"/>
            <a:ext cx="5303172" cy="1384995"/>
          </a:xfrm>
          <a:prstGeom prst="rect">
            <a:avLst/>
          </a:prstGeom>
          <a:noFill/>
        </p:spPr>
        <p:txBody>
          <a:bodyPr wrap="square" rtlCol="0">
            <a:spAutoFit/>
          </a:bodyPr>
          <a:lstStyle/>
          <a:p>
            <a:r>
              <a:rPr lang="en-US" sz="1200" b="1" dirty="0"/>
              <a:t>NIFC lowered the National Preparedness Level to PL 1 on October 4 </a:t>
            </a:r>
          </a:p>
          <a:p>
            <a:endParaRPr lang="en-US" sz="800" b="1" dirty="0"/>
          </a:p>
          <a:p>
            <a:r>
              <a:rPr lang="en-US" sz="1200" dirty="0"/>
              <a:t>The change is based on a decrease in national fire activity; the majority of large fires are contained or nearing containment; significant demobilization; and improved fuel conditions as a result of precipitation in the west.</a:t>
            </a:r>
          </a:p>
          <a:p>
            <a:r>
              <a:rPr lang="en-US" sz="800" dirty="0"/>
              <a:t> </a:t>
            </a:r>
          </a:p>
          <a:p>
            <a:r>
              <a:rPr lang="en-US" sz="1200" dirty="0"/>
              <a:t>Preparedness Levels range from 1 to 5, with 5 being the highest level.</a:t>
            </a:r>
          </a:p>
          <a:p>
            <a:endParaRPr lang="en-US" sz="800" dirty="0"/>
          </a:p>
        </p:txBody>
      </p:sp>
    </p:spTree>
    <p:extLst>
      <p:ext uri="{BB962C8B-B14F-4D97-AF65-F5344CB8AC3E}">
        <p14:creationId xmlns:p14="http://schemas.microsoft.com/office/powerpoint/2010/main" val="3293477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 y="445"/>
            <a:ext cx="9144001"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3200" dirty="0">
                <a:solidFill>
                  <a:srgbClr val="000000"/>
                </a:solidFill>
                <a:latin typeface="Times New Roman"/>
                <a:cs typeface="Arial" pitchFamily="34" charset="0"/>
              </a:rPr>
              <a:t>Tropical Outlook – Atlantic</a:t>
            </a:r>
          </a:p>
        </p:txBody>
      </p:sp>
      <p:sp>
        <p:nvSpPr>
          <p:cNvPr id="9" name="Rectangle 8">
            <a:extLst>
              <a:ext uri="{FF2B5EF4-FFF2-40B4-BE49-F238E27FC236}">
                <a16:creationId xmlns="" xmlns:a16="http://schemas.microsoft.com/office/drawing/2014/main" id="{4F55E3A4-E255-4788-AD98-A72F23383C6B}"/>
              </a:ext>
            </a:extLst>
          </p:cNvPr>
          <p:cNvSpPr/>
          <p:nvPr/>
        </p:nvSpPr>
        <p:spPr>
          <a:xfrm>
            <a:off x="187178" y="744513"/>
            <a:ext cx="4702800" cy="3739485"/>
          </a:xfrm>
          <a:prstGeom prst="rect">
            <a:avLst/>
          </a:prstGeom>
        </p:spPr>
        <p:txBody>
          <a:bodyPr wrap="square">
            <a:spAutoFit/>
          </a:bodyPr>
          <a:lstStyle/>
          <a:p>
            <a:endParaRPr lang="en-US" sz="800" i="1" u="sng" dirty="0">
              <a:solidFill>
                <a:srgbClr val="000000"/>
              </a:solidFill>
            </a:endParaRPr>
          </a:p>
          <a:p>
            <a:r>
              <a:rPr lang="en-US" sz="1100" i="1" u="sng" dirty="0">
                <a:solidFill>
                  <a:srgbClr val="000000"/>
                </a:solidFill>
              </a:rPr>
              <a:t>Hurricane Leslie (Cat 1)</a:t>
            </a:r>
            <a:r>
              <a:rPr lang="en-US" sz="1100" i="1" dirty="0">
                <a:solidFill>
                  <a:srgbClr val="000000"/>
                </a:solidFill>
              </a:rPr>
              <a:t> </a:t>
            </a:r>
            <a:r>
              <a:rPr lang="en-US" sz="800" i="1" dirty="0">
                <a:solidFill>
                  <a:srgbClr val="000000"/>
                </a:solidFill>
              </a:rPr>
              <a:t>(Advisory #64 as of 5:00 a.m. EDT)</a:t>
            </a:r>
          </a:p>
          <a:p>
            <a:pPr marL="171450" indent="-171450">
              <a:buFont typeface="Arial" panose="020B0604020202020204" pitchFamily="34" charset="0"/>
              <a:buChar char="•"/>
            </a:pPr>
            <a:r>
              <a:rPr lang="en-US" sz="1100" dirty="0"/>
              <a:t>480 miles SSW of the Azores</a:t>
            </a:r>
          </a:p>
          <a:p>
            <a:pPr marL="171450" indent="-171450">
              <a:buFont typeface="Arial" panose="020B0604020202020204" pitchFamily="34" charset="0"/>
              <a:buChar char="•"/>
            </a:pPr>
            <a:r>
              <a:rPr lang="en-US" sz="1100" dirty="0"/>
              <a:t>Maximum sustained winds of 90 mph</a:t>
            </a:r>
          </a:p>
          <a:p>
            <a:pPr marL="171450" indent="-171450">
              <a:buFont typeface="Arial" panose="020B0604020202020204" pitchFamily="34" charset="0"/>
              <a:buChar char="•"/>
            </a:pPr>
            <a:r>
              <a:rPr lang="en-US" sz="1100" dirty="0"/>
              <a:t>Moving ENE at 28 mph</a:t>
            </a:r>
          </a:p>
          <a:p>
            <a:pPr marL="171450" indent="-171450">
              <a:buFont typeface="Arial" panose="020B0604020202020204" pitchFamily="34" charset="0"/>
              <a:buChar char="•"/>
            </a:pPr>
            <a:r>
              <a:rPr lang="en-US" sz="1100" dirty="0"/>
              <a:t>Hurricane force winds extend 75 miles; tropical storm force winds extend 205 miles</a:t>
            </a:r>
          </a:p>
          <a:p>
            <a:endParaRPr lang="en-US" sz="800" dirty="0"/>
          </a:p>
          <a:p>
            <a:r>
              <a:rPr lang="en-US" sz="1100" i="1" u="sng" dirty="0">
                <a:solidFill>
                  <a:srgbClr val="000000"/>
                </a:solidFill>
              </a:rPr>
              <a:t>Tropical Storm Nadine </a:t>
            </a:r>
            <a:r>
              <a:rPr lang="en-US" sz="800" i="1" dirty="0">
                <a:solidFill>
                  <a:srgbClr val="000000"/>
                </a:solidFill>
              </a:rPr>
              <a:t>(Advisory #13 of 5:00 a.m. EDT)</a:t>
            </a:r>
          </a:p>
          <a:p>
            <a:pPr marL="171450" indent="-171450">
              <a:buFont typeface="Arial" panose="020B0604020202020204" pitchFamily="34" charset="0"/>
              <a:buChar char="•"/>
            </a:pPr>
            <a:r>
              <a:rPr lang="en-US" sz="1100" dirty="0"/>
              <a:t>740 miles W of the southernmost Cabo Verde Islands</a:t>
            </a:r>
          </a:p>
          <a:p>
            <a:pPr marL="171450" indent="-171450">
              <a:buFont typeface="Arial" panose="020B0604020202020204" pitchFamily="34" charset="0"/>
              <a:buChar char="•"/>
            </a:pPr>
            <a:r>
              <a:rPr lang="en-US" sz="1100" dirty="0"/>
              <a:t>Maximum sustained winds 50 mph</a:t>
            </a:r>
          </a:p>
          <a:p>
            <a:pPr marL="171450" indent="-171450">
              <a:buFont typeface="Arial" panose="020B0604020202020204" pitchFamily="34" charset="0"/>
              <a:buChar char="•"/>
            </a:pPr>
            <a:r>
              <a:rPr lang="en-US" sz="1100" dirty="0"/>
              <a:t>Moving WNW at 8 mph</a:t>
            </a:r>
          </a:p>
          <a:p>
            <a:pPr marL="171450" indent="-171450">
              <a:buFont typeface="Arial" panose="020B0604020202020204" pitchFamily="34" charset="0"/>
              <a:buChar char="•"/>
            </a:pPr>
            <a:r>
              <a:rPr lang="en-US" sz="1100" dirty="0"/>
              <a:t>Tropical-storm-force winds extend outward up to 70 miles</a:t>
            </a:r>
          </a:p>
          <a:p>
            <a:pPr marL="171450" indent="-171450">
              <a:buFont typeface="Arial" panose="020B0604020202020204" pitchFamily="34" charset="0"/>
              <a:buChar char="•"/>
            </a:pPr>
            <a:r>
              <a:rPr lang="en-US" sz="1100" dirty="0"/>
              <a:t>Expected to dissipate by Sunday</a:t>
            </a:r>
          </a:p>
          <a:p>
            <a:endParaRPr lang="en-US" sz="1100" dirty="0"/>
          </a:p>
          <a:p>
            <a:r>
              <a:rPr lang="en-US" sz="1100" i="1" u="sng" dirty="0">
                <a:solidFill>
                  <a:srgbClr val="000000"/>
                </a:solidFill>
              </a:rPr>
              <a:t>Tropical Disturbance 1 </a:t>
            </a:r>
            <a:r>
              <a:rPr lang="en-US" sz="800" i="1" dirty="0">
                <a:solidFill>
                  <a:srgbClr val="000000"/>
                </a:solidFill>
              </a:rPr>
              <a:t>(as of 2:00 a.m. EDT)</a:t>
            </a:r>
          </a:p>
          <a:p>
            <a:pPr marL="171450" indent="-171450">
              <a:buFont typeface="Arial" panose="020B0604020202020204" pitchFamily="34" charset="0"/>
              <a:buChar char="•"/>
            </a:pPr>
            <a:r>
              <a:rPr lang="en-US" sz="1100" dirty="0"/>
              <a:t>Located over west central Caribbean Sea</a:t>
            </a:r>
          </a:p>
          <a:p>
            <a:pPr marL="171450" indent="-171450">
              <a:buFont typeface="Arial" panose="020B0604020202020204" pitchFamily="34" charset="0"/>
              <a:buChar char="•"/>
            </a:pPr>
            <a:r>
              <a:rPr lang="en-US" sz="1100" dirty="0" smtClean="0"/>
              <a:t>Conditions are becoming less favorable for tropical cyclone formation</a:t>
            </a:r>
            <a:endParaRPr lang="en-US" sz="1100" dirty="0"/>
          </a:p>
          <a:p>
            <a:pPr marL="171450" indent="-171450">
              <a:buFont typeface="Arial" panose="020B0604020202020204" pitchFamily="34" charset="0"/>
              <a:buChar char="•"/>
            </a:pPr>
            <a:r>
              <a:rPr lang="en-US" sz="1100" dirty="0"/>
              <a:t>Formation chance through next 48 hours: Low – (Near 0%)</a:t>
            </a:r>
          </a:p>
          <a:p>
            <a:pPr marL="171450" indent="-171450">
              <a:buFont typeface="Arial" panose="020B0604020202020204" pitchFamily="34" charset="0"/>
              <a:buChar char="•"/>
            </a:pPr>
            <a:r>
              <a:rPr lang="en-US" sz="1100" dirty="0"/>
              <a:t>Formation chance through next 5 days: Low – </a:t>
            </a:r>
            <a:r>
              <a:rPr lang="en-US" sz="1100" dirty="0" smtClean="0"/>
              <a:t>(20</a:t>
            </a:r>
            <a:r>
              <a:rPr lang="en-US" sz="1100" dirty="0"/>
              <a:t>%)</a:t>
            </a:r>
          </a:p>
          <a:p>
            <a:endParaRPr lang="en-US" sz="1100" dirty="0"/>
          </a:p>
          <a:p>
            <a:endParaRPr lang="en-US" sz="1200" dirty="0"/>
          </a:p>
        </p:txBody>
      </p:sp>
      <p:sp>
        <p:nvSpPr>
          <p:cNvPr id="10" name="TextBox 9">
            <a:extLst>
              <a:ext uri="{FF2B5EF4-FFF2-40B4-BE49-F238E27FC236}">
                <a16:creationId xmlns="" xmlns:a16="http://schemas.microsoft.com/office/drawing/2014/main" id="{AD026819-DE20-416D-9087-09CDF7BF215D}"/>
              </a:ext>
            </a:extLst>
          </p:cNvPr>
          <p:cNvSpPr txBox="1"/>
          <p:nvPr/>
        </p:nvSpPr>
        <p:spPr>
          <a:xfrm>
            <a:off x="9227153" y="3868445"/>
            <a:ext cx="483326" cy="338554"/>
          </a:xfrm>
          <a:prstGeom prst="rect">
            <a:avLst/>
          </a:prstGeom>
          <a:noFill/>
        </p:spPr>
        <p:txBody>
          <a:bodyPr wrap="square" rtlCol="0">
            <a:spAutoFit/>
          </a:bodyPr>
          <a:lstStyle/>
          <a:p>
            <a:pPr algn="ctr"/>
            <a:r>
              <a:rPr lang="en-US" sz="800" b="1" dirty="0">
                <a:solidFill>
                  <a:srgbClr val="FF0000"/>
                </a:solidFill>
                <a:effectLst>
                  <a:outerShdw blurRad="38100" dist="38100" dir="2700000" algn="tl">
                    <a:srgbClr val="000000">
                      <a:alpha val="43137"/>
                    </a:srgbClr>
                  </a:outerShdw>
                </a:effectLst>
              </a:rPr>
              <a:t>1</a:t>
            </a:r>
          </a:p>
          <a:p>
            <a:pPr algn="ctr"/>
            <a:r>
              <a:rPr lang="en-US" sz="800" b="1" dirty="0">
                <a:solidFill>
                  <a:srgbClr val="FF0000"/>
                </a:solidFill>
                <a:effectLst>
                  <a:outerShdw blurRad="38100" dist="38100" dir="2700000" algn="tl">
                    <a:srgbClr val="000000">
                      <a:alpha val="43137"/>
                    </a:srgbClr>
                  </a:outerShdw>
                </a:effectLst>
              </a:rPr>
              <a:t>100%</a:t>
            </a:r>
          </a:p>
        </p:txBody>
      </p:sp>
      <p:sp>
        <p:nvSpPr>
          <p:cNvPr id="12" name="TextBox 11">
            <a:extLst>
              <a:ext uri="{FF2B5EF4-FFF2-40B4-BE49-F238E27FC236}">
                <a16:creationId xmlns="" xmlns:a16="http://schemas.microsoft.com/office/drawing/2014/main" id="{834A2C49-77F7-4367-B263-4E21C9861E99}"/>
              </a:ext>
            </a:extLst>
          </p:cNvPr>
          <p:cNvSpPr txBox="1"/>
          <p:nvPr/>
        </p:nvSpPr>
        <p:spPr>
          <a:xfrm>
            <a:off x="9397025" y="4206999"/>
            <a:ext cx="756781" cy="338554"/>
          </a:xfrm>
          <a:prstGeom prst="rect">
            <a:avLst/>
          </a:prstGeom>
          <a:noFill/>
        </p:spPr>
        <p:txBody>
          <a:bodyPr wrap="square" rtlCol="0">
            <a:spAutoFit/>
          </a:bodyPr>
          <a:lstStyle/>
          <a:p>
            <a:pPr algn="ctr"/>
            <a:r>
              <a:rPr lang="en-US" sz="800" b="1" dirty="0">
                <a:solidFill>
                  <a:srgbClr val="FF9200"/>
                </a:solidFill>
                <a:effectLst>
                  <a:outerShdw blurRad="38100" dist="38100" dir="2700000" algn="tl">
                    <a:srgbClr val="000000">
                      <a:alpha val="43137"/>
                    </a:srgbClr>
                  </a:outerShdw>
                </a:effectLst>
              </a:rPr>
              <a:t>1</a:t>
            </a:r>
          </a:p>
          <a:p>
            <a:pPr algn="ctr"/>
            <a:r>
              <a:rPr lang="en-US" sz="800" b="1" dirty="0">
                <a:solidFill>
                  <a:srgbClr val="FF9200"/>
                </a:solidFill>
                <a:effectLst>
                  <a:outerShdw blurRad="38100" dist="38100" dir="2700000" algn="tl">
                    <a:srgbClr val="000000">
                      <a:alpha val="43137"/>
                    </a:srgbClr>
                  </a:outerShdw>
                </a:effectLst>
              </a:rPr>
              <a:t>(50%)</a:t>
            </a:r>
          </a:p>
        </p:txBody>
      </p:sp>
      <p:sp>
        <p:nvSpPr>
          <p:cNvPr id="16" name="TextBox 15"/>
          <p:cNvSpPr txBox="1"/>
          <p:nvPr/>
        </p:nvSpPr>
        <p:spPr>
          <a:xfrm>
            <a:off x="9710479" y="3460143"/>
            <a:ext cx="483326" cy="338554"/>
          </a:xfrm>
          <a:prstGeom prst="rect">
            <a:avLst/>
          </a:prstGeom>
          <a:noFill/>
        </p:spPr>
        <p:txBody>
          <a:bodyPr wrap="square" rtlCol="0">
            <a:spAutoFit/>
          </a:bodyPr>
          <a:lstStyle/>
          <a:p>
            <a:pPr algn="ctr"/>
            <a:r>
              <a:rPr lang="en-US" sz="800" b="1" dirty="0">
                <a:solidFill>
                  <a:srgbClr val="FF0000"/>
                </a:solidFill>
                <a:effectLst>
                  <a:outerShdw blurRad="38100" dist="38100" dir="2700000" algn="tl">
                    <a:srgbClr val="000000">
                      <a:alpha val="43137"/>
                    </a:srgbClr>
                  </a:outerShdw>
                </a:effectLst>
              </a:rPr>
              <a:t>1</a:t>
            </a:r>
          </a:p>
          <a:p>
            <a:pPr algn="ctr"/>
            <a:r>
              <a:rPr lang="en-US" sz="800" b="1" dirty="0">
                <a:solidFill>
                  <a:srgbClr val="FF0000"/>
                </a:solidFill>
                <a:effectLst>
                  <a:outerShdw blurRad="38100" dist="38100" dir="2700000" algn="tl">
                    <a:srgbClr val="000000">
                      <a:alpha val="43137"/>
                    </a:srgbClr>
                  </a:outerShdw>
                </a:effectLst>
              </a:rPr>
              <a:t>90%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477" y="856224"/>
            <a:ext cx="3901538" cy="2603919"/>
          </a:xfrm>
          <a:prstGeom prst="rect">
            <a:avLst/>
          </a:prstGeom>
          <a:ln>
            <a:solidFill>
              <a:schemeClr val="tx1"/>
            </a:solidFill>
          </a:ln>
          <a:effectLst>
            <a:outerShdw blurRad="292100" dist="139700" dir="2700000" algn="tl" rotWithShape="0">
              <a:srgbClr val="333333">
                <a:alpha val="65000"/>
              </a:srgbClr>
            </a:outerShdw>
          </a:effectLst>
        </p:spPr>
      </p:pic>
      <p:sp>
        <p:nvSpPr>
          <p:cNvPr id="11" name="TextBox 10">
            <a:extLst>
              <a:ext uri="{FF2B5EF4-FFF2-40B4-BE49-F238E27FC236}">
                <a16:creationId xmlns="" xmlns:a16="http://schemas.microsoft.com/office/drawing/2014/main" id="{AD026819-DE20-416D-9087-09CDF7BF215D}"/>
              </a:ext>
            </a:extLst>
          </p:cNvPr>
          <p:cNvSpPr txBox="1"/>
          <p:nvPr/>
        </p:nvSpPr>
        <p:spPr>
          <a:xfrm>
            <a:off x="5660653" y="2158183"/>
            <a:ext cx="756781" cy="338554"/>
          </a:xfrm>
          <a:prstGeom prst="rect">
            <a:avLst/>
          </a:prstGeom>
          <a:noFill/>
        </p:spPr>
        <p:txBody>
          <a:bodyPr wrap="square" rtlCol="0">
            <a:spAutoFit/>
          </a:bodyPr>
          <a:lstStyle/>
          <a:p>
            <a:pPr algn="ctr"/>
            <a:r>
              <a:rPr lang="en-US" sz="800" b="1" dirty="0">
                <a:solidFill>
                  <a:srgbClr val="FFFF00"/>
                </a:solidFill>
                <a:effectLst>
                  <a:outerShdw blurRad="38100" dist="38100" dir="2700000" algn="tl">
                    <a:srgbClr val="000000">
                      <a:alpha val="43137"/>
                    </a:srgbClr>
                  </a:outerShdw>
                </a:effectLst>
              </a:rPr>
              <a:t>1</a:t>
            </a:r>
          </a:p>
          <a:p>
            <a:pPr algn="ctr"/>
            <a:r>
              <a:rPr lang="en-US" sz="800" b="1" dirty="0">
                <a:solidFill>
                  <a:srgbClr val="FFFF00"/>
                </a:solidFill>
                <a:effectLst>
                  <a:outerShdw blurRad="38100" dist="38100" dir="2700000" algn="tl">
                    <a:srgbClr val="000000">
                      <a:alpha val="43137"/>
                    </a:srgbClr>
                  </a:outerShdw>
                </a:effectLst>
              </a:rPr>
              <a:t>(30%)</a:t>
            </a:r>
          </a:p>
        </p:txBody>
      </p:sp>
    </p:spTree>
    <p:extLst>
      <p:ext uri="{BB962C8B-B14F-4D97-AF65-F5344CB8AC3E}">
        <p14:creationId xmlns:p14="http://schemas.microsoft.com/office/powerpoint/2010/main" val="212266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0"/>
            <a:ext cx="9144001"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n-US" sz="3200" dirty="0">
                <a:solidFill>
                  <a:srgbClr val="000000"/>
                </a:solidFill>
                <a:latin typeface="Times New Roman"/>
                <a:cs typeface="Arial" pitchFamily="34" charset="0"/>
              </a:rPr>
              <a:t>Tropical Outlook – Eastern Pacific</a:t>
            </a:r>
          </a:p>
        </p:txBody>
      </p:sp>
      <p:sp>
        <p:nvSpPr>
          <p:cNvPr id="16" name="Rectangle 15"/>
          <p:cNvSpPr/>
          <p:nvPr/>
        </p:nvSpPr>
        <p:spPr>
          <a:xfrm>
            <a:off x="185961" y="752134"/>
            <a:ext cx="4248154" cy="4262705"/>
          </a:xfrm>
          <a:prstGeom prst="rect">
            <a:avLst/>
          </a:prstGeom>
          <a:ln>
            <a:noFill/>
          </a:ln>
        </p:spPr>
        <p:txBody>
          <a:bodyPr wrap="square">
            <a:spAutoFit/>
          </a:bodyPr>
          <a:lstStyle/>
          <a:p>
            <a:r>
              <a:rPr lang="en-US" sz="1100" i="1" u="sng" dirty="0">
                <a:solidFill>
                  <a:srgbClr val="000000"/>
                </a:solidFill>
              </a:rPr>
              <a:t>Tropical Storm Sergio </a:t>
            </a:r>
            <a:r>
              <a:rPr lang="en-US" sz="1100" i="1" dirty="0">
                <a:solidFill>
                  <a:srgbClr val="000000"/>
                </a:solidFill>
              </a:rPr>
              <a:t> </a:t>
            </a:r>
            <a:r>
              <a:rPr lang="en-US" sz="800" i="1" dirty="0">
                <a:solidFill>
                  <a:srgbClr val="000000"/>
                </a:solidFill>
              </a:rPr>
              <a:t>(Advisory #52 as of 5:00 a.m. EDT)</a:t>
            </a:r>
          </a:p>
          <a:p>
            <a:pPr marL="171450" indent="-171450">
              <a:buFont typeface="Arial" panose="020B0604020202020204" pitchFamily="34" charset="0"/>
              <a:buChar char="•"/>
            </a:pPr>
            <a:r>
              <a:rPr lang="en-US" sz="1100" dirty="0">
                <a:solidFill>
                  <a:srgbClr val="000000"/>
                </a:solidFill>
              </a:rPr>
              <a:t>130 miles NW of Cabo San Lazaro, Mexico</a:t>
            </a:r>
          </a:p>
          <a:p>
            <a:pPr marL="171450" indent="-171450">
              <a:buFont typeface="Arial" panose="020B0604020202020204" pitchFamily="34" charset="0"/>
              <a:buChar char="•"/>
            </a:pPr>
            <a:r>
              <a:rPr lang="en-US" sz="1100" dirty="0">
                <a:solidFill>
                  <a:srgbClr val="000000"/>
                </a:solidFill>
              </a:rPr>
              <a:t>Moving NE at 24 mph</a:t>
            </a:r>
          </a:p>
          <a:p>
            <a:pPr marL="171450" indent="-171450">
              <a:buFont typeface="Arial" panose="020B0604020202020204" pitchFamily="34" charset="0"/>
              <a:buChar char="•"/>
            </a:pPr>
            <a:r>
              <a:rPr lang="en-US" sz="1100" dirty="0">
                <a:solidFill>
                  <a:srgbClr val="000000"/>
                </a:solidFill>
              </a:rPr>
              <a:t>Maximum sustained winds 50 mph</a:t>
            </a:r>
          </a:p>
          <a:p>
            <a:pPr marL="171450" indent="-171450">
              <a:buFont typeface="Arial" panose="020B0604020202020204" pitchFamily="34" charset="0"/>
              <a:buChar char="•"/>
            </a:pPr>
            <a:r>
              <a:rPr lang="en-US" sz="1100" dirty="0">
                <a:solidFill>
                  <a:srgbClr val="000000"/>
                </a:solidFill>
              </a:rPr>
              <a:t>Expected to continue weakening</a:t>
            </a:r>
          </a:p>
          <a:p>
            <a:pPr marL="171450" indent="-171450">
              <a:buFont typeface="Arial" panose="020B0604020202020204" pitchFamily="34" charset="0"/>
              <a:buChar char="•"/>
            </a:pPr>
            <a:r>
              <a:rPr lang="en-US" sz="1100" dirty="0">
                <a:solidFill>
                  <a:srgbClr val="000000"/>
                </a:solidFill>
              </a:rPr>
              <a:t>Tropical storm-force winds extend 140 miles</a:t>
            </a:r>
          </a:p>
          <a:p>
            <a:pPr marL="171450" indent="-171450">
              <a:buFont typeface="Arial" panose="020B0604020202020204" pitchFamily="34" charset="0"/>
              <a:buChar char="•"/>
            </a:pPr>
            <a:endParaRPr lang="en-US" sz="1100" dirty="0">
              <a:solidFill>
                <a:srgbClr val="000000"/>
              </a:solidFill>
            </a:endParaRPr>
          </a:p>
          <a:p>
            <a:r>
              <a:rPr lang="en-US" sz="1100" i="1" u="sng" dirty="0">
                <a:solidFill>
                  <a:srgbClr val="000000"/>
                </a:solidFill>
              </a:rPr>
              <a:t>Disturbance 1 </a:t>
            </a:r>
            <a:r>
              <a:rPr lang="en-US" sz="800" i="1" dirty="0">
                <a:solidFill>
                  <a:srgbClr val="000000"/>
                </a:solidFill>
              </a:rPr>
              <a:t>(As of 2:00 a.m. EDT)</a:t>
            </a:r>
          </a:p>
          <a:p>
            <a:pPr marL="171450" indent="-171450">
              <a:buFont typeface="Arial" panose="020B0604020202020204" pitchFamily="34" charset="0"/>
              <a:buChar char="•"/>
            </a:pPr>
            <a:r>
              <a:rPr lang="en-US" sz="1100" dirty="0">
                <a:solidFill>
                  <a:srgbClr val="000000"/>
                </a:solidFill>
              </a:rPr>
              <a:t>Several hundred miles off the coast of southern Mexico</a:t>
            </a:r>
          </a:p>
          <a:p>
            <a:pPr marL="171450" indent="-171450">
              <a:buFont typeface="Arial" panose="020B0604020202020204" pitchFamily="34" charset="0"/>
              <a:buChar char="•"/>
            </a:pPr>
            <a:r>
              <a:rPr lang="en-US" sz="1100" dirty="0">
                <a:solidFill>
                  <a:srgbClr val="000000"/>
                </a:solidFill>
              </a:rPr>
              <a:t>Development unlikely over next few days</a:t>
            </a:r>
          </a:p>
          <a:p>
            <a:pPr marL="171450" indent="-171450">
              <a:buFont typeface="Arial" panose="020B0604020202020204" pitchFamily="34" charset="0"/>
              <a:buChar char="•"/>
            </a:pPr>
            <a:r>
              <a:rPr lang="en-US" sz="1100" dirty="0">
                <a:solidFill>
                  <a:srgbClr val="000000"/>
                </a:solidFill>
              </a:rPr>
              <a:t>Formation chance next 48 hours – Low (20%)</a:t>
            </a:r>
          </a:p>
          <a:p>
            <a:pPr marL="171450" indent="-171450">
              <a:buFont typeface="Arial" panose="020B0604020202020204" pitchFamily="34" charset="0"/>
              <a:buChar char="•"/>
            </a:pPr>
            <a:r>
              <a:rPr lang="en-US" sz="1100" dirty="0">
                <a:solidFill>
                  <a:srgbClr val="000000"/>
                </a:solidFill>
              </a:rPr>
              <a:t>Formation chance next 5 days – Low (20%)</a:t>
            </a:r>
          </a:p>
          <a:p>
            <a:pPr marL="171450" indent="-171450">
              <a:buFont typeface="Arial" panose="020B0604020202020204" pitchFamily="34" charset="0"/>
              <a:buChar char="•"/>
            </a:pPr>
            <a:endParaRPr lang="en-US" sz="1100" dirty="0">
              <a:solidFill>
                <a:srgbClr val="000000"/>
              </a:solidFill>
            </a:endParaRPr>
          </a:p>
          <a:p>
            <a:endParaRPr lang="en-US" sz="800" dirty="0">
              <a:solidFill>
                <a:srgbClr val="000000"/>
              </a:solidFill>
            </a:endParaRPr>
          </a:p>
          <a:p>
            <a:pPr marL="171450" indent="-171450">
              <a:buFont typeface="Arial" panose="020B0604020202020204" pitchFamily="34" charset="0"/>
              <a:buChar char="•"/>
            </a:pPr>
            <a:endParaRPr lang="en-US" sz="1200" dirty="0">
              <a:solidFill>
                <a:srgbClr val="000000"/>
              </a:solidFill>
            </a:endParaRPr>
          </a:p>
          <a:p>
            <a:pPr marL="171450" indent="-171450">
              <a:buFont typeface="Arial" panose="020B0604020202020204" pitchFamily="34" charset="0"/>
              <a:buChar char="•"/>
            </a:pPr>
            <a:endParaRPr lang="en-US" sz="1200" dirty="0">
              <a:solidFill>
                <a:srgbClr val="000000"/>
              </a:solidFill>
            </a:endParaRPr>
          </a:p>
          <a:p>
            <a:pPr marL="171450" indent="-171450">
              <a:buFont typeface="Arial" panose="020B0604020202020204" pitchFamily="34" charset="0"/>
              <a:buChar char="•"/>
            </a:pPr>
            <a:endParaRPr lang="en-US" sz="1200" dirty="0">
              <a:solidFill>
                <a:srgbClr val="000000"/>
              </a:solidFill>
            </a:endParaRPr>
          </a:p>
          <a:p>
            <a:pPr marL="171450" indent="-171450">
              <a:buFont typeface="Arial" panose="020B0604020202020204" pitchFamily="34" charset="0"/>
              <a:buChar char="•"/>
            </a:pPr>
            <a:endParaRPr lang="en-US" sz="1200" dirty="0">
              <a:solidFill>
                <a:srgbClr val="000000"/>
              </a:solidFill>
            </a:endParaRPr>
          </a:p>
          <a:p>
            <a:pPr marL="171450" indent="-171450">
              <a:buFont typeface="Arial" panose="020B0604020202020204" pitchFamily="34" charset="0"/>
              <a:buChar char="•"/>
            </a:pPr>
            <a:endParaRPr lang="en-US" sz="1200" dirty="0">
              <a:solidFill>
                <a:srgbClr val="000000"/>
              </a:solidFill>
            </a:endParaRPr>
          </a:p>
          <a:p>
            <a:pPr marL="171450" indent="-171450">
              <a:buFont typeface="Arial" panose="020B0604020202020204" pitchFamily="34" charset="0"/>
              <a:buChar char="•"/>
            </a:pPr>
            <a:endParaRPr lang="en-US" sz="1200" dirty="0">
              <a:solidFill>
                <a:srgbClr val="000000"/>
              </a:solidFill>
            </a:endParaRPr>
          </a:p>
          <a:p>
            <a:pPr marL="171450" indent="-171450">
              <a:buFont typeface="Arial" panose="020B0604020202020204" pitchFamily="34" charset="0"/>
              <a:buChar char="•"/>
            </a:pPr>
            <a:endParaRPr lang="en-US" sz="1200" dirty="0">
              <a:solidFill>
                <a:srgbClr val="000000"/>
              </a:solidFill>
            </a:endParaRPr>
          </a:p>
          <a:p>
            <a:pPr marL="171450" indent="-171450">
              <a:buFont typeface="Arial" panose="020B0604020202020204" pitchFamily="34" charset="0"/>
              <a:buChar char="•"/>
            </a:pPr>
            <a:endParaRPr lang="en-US" sz="1200" dirty="0">
              <a:solidFill>
                <a:srgbClr val="000000"/>
              </a:solidFill>
            </a:endParaRPr>
          </a:p>
          <a:p>
            <a:pPr marL="171450" indent="-171450">
              <a:buFont typeface="Arial" panose="020B0604020202020204" pitchFamily="34" charset="0"/>
              <a:buChar char="•"/>
            </a:pPr>
            <a:endParaRPr lang="en-US" sz="1200" dirty="0">
              <a:solidFill>
                <a:srgbClr val="000000"/>
              </a:solidFill>
            </a:endParaRPr>
          </a:p>
          <a:p>
            <a:endParaRPr lang="en-US" sz="1200" dirty="0">
              <a:solidFill>
                <a:srgbClr val="000000"/>
              </a:solidFill>
            </a:endParaRPr>
          </a:p>
        </p:txBody>
      </p:sp>
      <p:sp>
        <p:nvSpPr>
          <p:cNvPr id="10" name="TextBox 9"/>
          <p:cNvSpPr txBox="1"/>
          <p:nvPr/>
        </p:nvSpPr>
        <p:spPr>
          <a:xfrm>
            <a:off x="9247969" y="2716981"/>
            <a:ext cx="516531" cy="246221"/>
          </a:xfrm>
          <a:prstGeom prst="rect">
            <a:avLst/>
          </a:prstGeom>
          <a:solidFill>
            <a:schemeClr val="bg1"/>
          </a:solidFill>
          <a:ln>
            <a:solidFill>
              <a:schemeClr val="tx1"/>
            </a:solidFill>
          </a:ln>
        </p:spPr>
        <p:txBody>
          <a:bodyPr wrap="square" rtlCol="0">
            <a:spAutoFit/>
          </a:bodyPr>
          <a:lstStyle/>
          <a:p>
            <a:r>
              <a:rPr lang="en-US" sz="1000" dirty="0"/>
              <a:t>5 Day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7379" y="752551"/>
            <a:ext cx="2869679" cy="2166230"/>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0460" y="2963202"/>
            <a:ext cx="2843521" cy="1896733"/>
          </a:xfrm>
          <a:prstGeom prst="rect">
            <a:avLst/>
          </a:prstGeom>
          <a:ln>
            <a:solidFill>
              <a:schemeClr val="tx1"/>
            </a:solidFill>
          </a:ln>
          <a:effectLst>
            <a:outerShdw blurRad="292100" dist="139700" dir="2700000" algn="tl" rotWithShape="0">
              <a:srgbClr val="333333">
                <a:alpha val="65000"/>
              </a:srgbClr>
            </a:outerShdw>
          </a:effectLst>
        </p:spPr>
      </p:pic>
      <p:sp>
        <p:nvSpPr>
          <p:cNvPr id="8" name="TextBox 7">
            <a:extLst>
              <a:ext uri="{FF2B5EF4-FFF2-40B4-BE49-F238E27FC236}">
                <a16:creationId xmlns="" xmlns:a16="http://schemas.microsoft.com/office/drawing/2014/main" id="{AD026819-DE20-416D-9087-09CDF7BF215D}"/>
              </a:ext>
            </a:extLst>
          </p:cNvPr>
          <p:cNvSpPr txBox="1"/>
          <p:nvPr/>
        </p:nvSpPr>
        <p:spPr>
          <a:xfrm>
            <a:off x="7880096" y="3961975"/>
            <a:ext cx="483326" cy="338554"/>
          </a:xfrm>
          <a:prstGeom prst="rect">
            <a:avLst/>
          </a:prstGeom>
          <a:noFill/>
        </p:spPr>
        <p:txBody>
          <a:bodyPr wrap="square" rtlCol="0">
            <a:spAutoFit/>
          </a:bodyPr>
          <a:lstStyle/>
          <a:p>
            <a:pPr algn="ctr"/>
            <a:r>
              <a:rPr lang="en-US" sz="800" b="1" dirty="0">
                <a:solidFill>
                  <a:srgbClr val="FFFF00"/>
                </a:solidFill>
                <a:effectLst>
                  <a:outerShdw blurRad="38100" dist="38100" dir="2700000" algn="tl">
                    <a:srgbClr val="000000">
                      <a:alpha val="43137"/>
                    </a:srgbClr>
                  </a:outerShdw>
                </a:effectLst>
              </a:rPr>
              <a:t>1</a:t>
            </a:r>
          </a:p>
          <a:p>
            <a:pPr algn="ctr"/>
            <a:r>
              <a:rPr lang="en-US" sz="800" b="1" dirty="0">
                <a:solidFill>
                  <a:srgbClr val="FFFF00"/>
                </a:solidFill>
                <a:effectLst>
                  <a:outerShdw blurRad="38100" dist="38100" dir="2700000" algn="tl">
                    <a:srgbClr val="000000">
                      <a:alpha val="43137"/>
                    </a:srgbClr>
                  </a:outerShdw>
                </a:effectLst>
              </a:rPr>
              <a:t>20%</a:t>
            </a:r>
          </a:p>
        </p:txBody>
      </p:sp>
    </p:spTree>
    <p:extLst>
      <p:ext uri="{BB962C8B-B14F-4D97-AF65-F5344CB8AC3E}">
        <p14:creationId xmlns:p14="http://schemas.microsoft.com/office/powerpoint/2010/main" val="18253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0"/>
            <a:ext cx="9144001"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n-US" sz="3200" dirty="0">
                <a:solidFill>
                  <a:srgbClr val="000000"/>
                </a:solidFill>
                <a:latin typeface="Times New Roman"/>
                <a:cs typeface="Arial" pitchFamily="34" charset="0"/>
              </a:rPr>
              <a:t>Tropical Outlook – Central Pacific</a:t>
            </a:r>
          </a:p>
        </p:txBody>
      </p:sp>
      <p:sp>
        <p:nvSpPr>
          <p:cNvPr id="9" name="Rectangle 8"/>
          <p:cNvSpPr>
            <a:spLocks noChangeArrowheads="1"/>
          </p:cNvSpPr>
          <p:nvPr/>
        </p:nvSpPr>
        <p:spPr bwMode="auto">
          <a:xfrm>
            <a:off x="1309183" y="2839677"/>
            <a:ext cx="4229503" cy="338554"/>
          </a:xfrm>
          <a:prstGeom prst="rect">
            <a:avLst/>
          </a:prstGeom>
          <a:noFill/>
          <a:ln>
            <a:noFill/>
          </a:ln>
          <a:extLst/>
        </p:spPr>
        <p:txBody>
          <a:bodyPr wrap="square">
            <a:spAutoFit/>
          </a:bodyPr>
          <a:lstStyle/>
          <a:p>
            <a:pPr algn="ctr" fontAlgn="base">
              <a:spcBef>
                <a:spcPct val="0"/>
              </a:spcBef>
              <a:spcAft>
                <a:spcPct val="0"/>
              </a:spcAft>
            </a:pPr>
            <a:r>
              <a:rPr lang="en-US" sz="1600" b="1" i="1" dirty="0">
                <a:solidFill>
                  <a:srgbClr val="000000"/>
                </a:solidFill>
              </a:rPr>
              <a:t>48 Hour Outlook</a:t>
            </a:r>
            <a:endParaRPr lang="en-US" sz="1600" b="1" dirty="0">
              <a:solidFill>
                <a:srgbClr val="000000"/>
              </a:solidFill>
              <a:cs typeface="Times New Roman" panose="02020603050405020304" pitchFamily="18" charset="0"/>
            </a:endParaRPr>
          </a:p>
        </p:txBody>
      </p:sp>
      <p:sp>
        <p:nvSpPr>
          <p:cNvPr id="10" name="Rectangle 9"/>
          <p:cNvSpPr>
            <a:spLocks noChangeArrowheads="1"/>
          </p:cNvSpPr>
          <p:nvPr/>
        </p:nvSpPr>
        <p:spPr bwMode="auto">
          <a:xfrm>
            <a:off x="4219929" y="2670400"/>
            <a:ext cx="4236777" cy="338554"/>
          </a:xfrm>
          <a:prstGeom prst="rect">
            <a:avLst/>
          </a:prstGeom>
          <a:noFill/>
          <a:ln>
            <a:noFill/>
          </a:ln>
          <a:extLst/>
        </p:spPr>
        <p:txBody>
          <a:bodyPr wrap="square">
            <a:spAutoFit/>
          </a:bodyPr>
          <a:lstStyle/>
          <a:p>
            <a:pPr algn="ctr" fontAlgn="base">
              <a:spcBef>
                <a:spcPct val="0"/>
              </a:spcBef>
              <a:spcAft>
                <a:spcPct val="0"/>
              </a:spcAft>
            </a:pPr>
            <a:r>
              <a:rPr lang="en-US" sz="1600" b="1" i="1" dirty="0">
                <a:solidFill>
                  <a:srgbClr val="000000"/>
                </a:solidFill>
              </a:rPr>
              <a:t>5 Day Outlook</a:t>
            </a:r>
            <a:endParaRPr lang="en-US" sz="1600" b="1" dirty="0">
              <a:solidFill>
                <a:srgbClr val="000000"/>
              </a:solidFill>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54" y="1142765"/>
            <a:ext cx="4291445" cy="2489803"/>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a:extLst>
              <a:ext uri="{FF2B5EF4-FFF2-40B4-BE49-F238E27FC236}">
                <a16:creationId xmlns="" xmlns:a16="http://schemas.microsoft.com/office/drawing/2014/main" id="{5322E156-1120-44F0-A4F6-D868321BE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2492" y="1198193"/>
            <a:ext cx="4186962" cy="243656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176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0"/>
            <a:ext cx="9144001"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n-US" sz="3200" dirty="0">
                <a:solidFill>
                  <a:srgbClr val="000000"/>
                </a:solidFill>
                <a:latin typeface="Times New Roman"/>
                <a:cs typeface="Arial" pitchFamily="34" charset="0"/>
              </a:rPr>
              <a:t>Tropical Outlook – Western Pacific</a:t>
            </a:r>
          </a:p>
        </p:txBody>
      </p:sp>
      <p:sp>
        <p:nvSpPr>
          <p:cNvPr id="16" name="Rectangle 15"/>
          <p:cNvSpPr/>
          <p:nvPr/>
        </p:nvSpPr>
        <p:spPr>
          <a:xfrm>
            <a:off x="192941" y="752026"/>
            <a:ext cx="5064859" cy="2123658"/>
          </a:xfrm>
          <a:prstGeom prst="rect">
            <a:avLst/>
          </a:prstGeom>
          <a:ln>
            <a:noFill/>
          </a:ln>
        </p:spPr>
        <p:txBody>
          <a:bodyPr wrap="square">
            <a:spAutoFit/>
          </a:bodyPr>
          <a:lstStyle/>
          <a:p>
            <a:r>
              <a:rPr lang="en-US" sz="1200" i="1" u="sng" dirty="0">
                <a:solidFill>
                  <a:srgbClr val="000000"/>
                </a:solidFill>
              </a:rPr>
              <a:t>Tropical Depression 30W </a:t>
            </a:r>
            <a:r>
              <a:rPr lang="en-US" sz="800" i="1" dirty="0">
                <a:solidFill>
                  <a:srgbClr val="000000"/>
                </a:solidFill>
              </a:rPr>
              <a:t>(Advisory #6 as of 5:00 a.m. EDT) - </a:t>
            </a:r>
            <a:r>
              <a:rPr lang="en-US" sz="1200" i="1" dirty="0">
                <a:solidFill>
                  <a:srgbClr val="000000"/>
                </a:solidFill>
              </a:rPr>
              <a:t>FINAL</a:t>
            </a:r>
          </a:p>
          <a:p>
            <a:pPr marL="171450" indent="-171450">
              <a:buFont typeface="Arial" panose="020B0604020202020204" pitchFamily="34" charset="0"/>
              <a:buChar char="•"/>
            </a:pPr>
            <a:r>
              <a:rPr lang="en-US" sz="1200" dirty="0">
                <a:solidFill>
                  <a:srgbClr val="000000"/>
                </a:solidFill>
              </a:rPr>
              <a:t>175 miles WSW of Guam </a:t>
            </a:r>
          </a:p>
          <a:p>
            <a:pPr marL="171450" indent="-171450">
              <a:buFont typeface="Arial" panose="020B0604020202020204" pitchFamily="34" charset="0"/>
              <a:buChar char="•"/>
            </a:pPr>
            <a:r>
              <a:rPr lang="en-US" sz="1200" dirty="0"/>
              <a:t>Moving W at 24 mph, away from Guam and Rota</a:t>
            </a:r>
          </a:p>
          <a:p>
            <a:pPr marL="171450" indent="-171450">
              <a:buFont typeface="Arial" panose="020B0604020202020204" pitchFamily="34" charset="0"/>
              <a:buChar char="•"/>
            </a:pPr>
            <a:r>
              <a:rPr lang="en-US" sz="1200" dirty="0"/>
              <a:t>Maximum sustained winds 40 mph</a:t>
            </a:r>
          </a:p>
          <a:p>
            <a:pPr marL="171450" indent="-171450">
              <a:buFont typeface="Arial" panose="020B0604020202020204" pitchFamily="34" charset="0"/>
              <a:buChar char="•"/>
            </a:pPr>
            <a:r>
              <a:rPr lang="en-US" sz="1200" dirty="0"/>
              <a:t>Damaging winds are no longer a threat but seas and winds are still hazardous for small craft and high surf will linger through Sunday</a:t>
            </a:r>
          </a:p>
          <a:p>
            <a:pPr marL="171450" indent="-171450">
              <a:buFont typeface="Arial" panose="020B0604020202020204" pitchFamily="34" charset="0"/>
              <a:buChar char="•"/>
            </a:pPr>
            <a:r>
              <a:rPr lang="en-US" sz="1200" dirty="0">
                <a:solidFill>
                  <a:srgbClr val="000000"/>
                </a:solidFill>
              </a:rPr>
              <a:t>Tropical Storm Watch has been cancelled for Guam but High Surf and Small Craft Advisories remain in effect</a:t>
            </a:r>
          </a:p>
          <a:p>
            <a:pPr marL="171450" indent="-171450">
              <a:buFont typeface="Arial" panose="020B0604020202020204" pitchFamily="34" charset="0"/>
              <a:buChar char="•"/>
            </a:pPr>
            <a:r>
              <a:rPr lang="en-US" sz="1200" dirty="0">
                <a:solidFill>
                  <a:srgbClr val="000000"/>
                </a:solidFill>
              </a:rPr>
              <a:t>Guam and CNMI EOCs are at Normal Operations</a:t>
            </a:r>
          </a:p>
          <a:p>
            <a:endParaRPr lang="en-US" sz="1200" dirty="0">
              <a:solidFill>
                <a:srgbClr val="000000"/>
              </a:solidFill>
            </a:endParaRPr>
          </a:p>
          <a:p>
            <a:endParaRPr lang="en-US" sz="1200" dirty="0">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3764" y="759520"/>
            <a:ext cx="3082461" cy="254768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0957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 y="28097"/>
            <a:ext cx="9144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3200" dirty="0">
                <a:solidFill>
                  <a:srgbClr val="000000"/>
                </a:solidFill>
                <a:latin typeface="Times New Roman"/>
                <a:cs typeface="Arial" pitchFamily="34" charset="0"/>
              </a:rPr>
              <a:t>Tropical Storm Michael</a:t>
            </a:r>
          </a:p>
        </p:txBody>
      </p:sp>
      <p:sp>
        <p:nvSpPr>
          <p:cNvPr id="9" name="Rectangle 8">
            <a:extLst>
              <a:ext uri="{FF2B5EF4-FFF2-40B4-BE49-F238E27FC236}">
                <a16:creationId xmlns="" xmlns:a16="http://schemas.microsoft.com/office/drawing/2014/main" id="{4F55E3A4-E255-4788-AD98-A72F23383C6B}"/>
              </a:ext>
            </a:extLst>
          </p:cNvPr>
          <p:cNvSpPr/>
          <p:nvPr/>
        </p:nvSpPr>
        <p:spPr>
          <a:xfrm>
            <a:off x="130152" y="749545"/>
            <a:ext cx="4512732" cy="3308598"/>
          </a:xfrm>
          <a:prstGeom prst="rect">
            <a:avLst/>
          </a:prstGeom>
        </p:spPr>
        <p:txBody>
          <a:bodyPr wrap="square">
            <a:spAutoFit/>
          </a:bodyPr>
          <a:lstStyle/>
          <a:p>
            <a:r>
              <a:rPr lang="en-US" sz="1200" i="1" u="sng" dirty="0"/>
              <a:t>FEMA HQ/Federal Response</a:t>
            </a:r>
            <a:endParaRPr lang="en-US" sz="1200" dirty="0"/>
          </a:p>
          <a:p>
            <a:pPr marL="171450" lvl="0" indent="-171450">
              <a:buFont typeface="Arial" panose="020B0604020202020204" pitchFamily="34" charset="0"/>
              <a:buChar char="•"/>
            </a:pPr>
            <a:r>
              <a:rPr lang="en-US" sz="1100" dirty="0"/>
              <a:t>NRCC at Level I (24/7) with all LNOs and all ESFs</a:t>
            </a:r>
          </a:p>
          <a:p>
            <a:pPr marL="171450" lvl="0" indent="-171450">
              <a:buFont typeface="Arial" panose="020B0604020202020204" pitchFamily="34" charset="0"/>
              <a:buChar char="•"/>
            </a:pPr>
            <a:r>
              <a:rPr lang="en-US" sz="1100" dirty="0"/>
              <a:t>National IMAT East deployed to FL EOC </a:t>
            </a:r>
          </a:p>
          <a:p>
            <a:pPr marL="171450" lvl="0" indent="-171450">
              <a:buFont typeface="Arial" panose="020B0604020202020204" pitchFamily="34" charset="0"/>
              <a:buChar char="•"/>
            </a:pPr>
            <a:r>
              <a:rPr lang="en-US" sz="1100" dirty="0"/>
              <a:t>Region II IMAT deployed to AL EOC</a:t>
            </a:r>
          </a:p>
          <a:p>
            <a:pPr marL="171450" lvl="0" indent="-171450">
              <a:buFont typeface="Arial" panose="020B0604020202020204" pitchFamily="34" charset="0"/>
              <a:buChar char="•"/>
            </a:pPr>
            <a:r>
              <a:rPr lang="en-US" sz="1100" dirty="0">
                <a:solidFill>
                  <a:srgbClr val="0000FF"/>
                </a:solidFill>
              </a:rPr>
              <a:t>Region V IMAT deployed to GA EOC</a:t>
            </a:r>
          </a:p>
          <a:p>
            <a:pPr marL="171450" lvl="0" indent="-171450">
              <a:buFont typeface="Arial" panose="020B0604020202020204" pitchFamily="34" charset="0"/>
              <a:buChar char="•"/>
            </a:pPr>
            <a:r>
              <a:rPr lang="en-US" sz="1100" dirty="0"/>
              <a:t>ISB Team deployed to Montgomery, AL</a:t>
            </a:r>
          </a:p>
          <a:p>
            <a:pPr marL="171450" lvl="0" indent="-171450">
              <a:buFont typeface="Arial" panose="020B0604020202020204" pitchFamily="34" charset="0"/>
              <a:buChar char="•"/>
            </a:pPr>
            <a:r>
              <a:rPr lang="en-US" sz="1100" dirty="0"/>
              <a:t>Staging areas: Montgomery, AL (Maxwell AFB); Fayetteville, NC (Ft Bragg); North AF AUX, SC</a:t>
            </a:r>
          </a:p>
          <a:p>
            <a:endParaRPr lang="en-US" sz="800" i="1" u="sng" dirty="0"/>
          </a:p>
          <a:p>
            <a:r>
              <a:rPr lang="en-US" sz="1100" i="1" u="sng" dirty="0"/>
              <a:t>FEMA Region IV</a:t>
            </a:r>
            <a:endParaRPr lang="en-US" sz="1100" dirty="0"/>
          </a:p>
          <a:p>
            <a:pPr marL="171450" indent="-171450">
              <a:buFont typeface="Arial" panose="020B0604020202020204" pitchFamily="34" charset="0"/>
              <a:buChar char="•"/>
            </a:pPr>
            <a:r>
              <a:rPr lang="en-US" sz="1100" dirty="0"/>
              <a:t>RRCC at Level I (24/7) with all ESFs, DCO/DCE and DHS NPPD</a:t>
            </a:r>
          </a:p>
          <a:p>
            <a:pPr marL="171450" indent="-171450">
              <a:buFont typeface="Arial" panose="020B0604020202020204" pitchFamily="34" charset="0"/>
              <a:buChar char="•"/>
            </a:pPr>
            <a:r>
              <a:rPr lang="en-US" sz="1100" dirty="0"/>
              <a:t>LNOs deployed to FL, GA and AL</a:t>
            </a:r>
          </a:p>
          <a:p>
            <a:pPr marL="171450" indent="-171450">
              <a:buFont typeface="Arial" panose="020B0604020202020204" pitchFamily="34" charset="0"/>
              <a:buChar char="•"/>
            </a:pPr>
            <a:r>
              <a:rPr lang="en-US" sz="1100" dirty="0"/>
              <a:t>IMAT-2 deployed to FL EOC</a:t>
            </a:r>
          </a:p>
          <a:p>
            <a:endParaRPr lang="en-US" sz="1000" i="1" u="sng" dirty="0"/>
          </a:p>
          <a:p>
            <a:pPr marL="0" lvl="1"/>
            <a:endParaRPr lang="en-US" sz="1000" dirty="0"/>
          </a:p>
          <a:p>
            <a:endParaRPr lang="en-US" sz="1200" dirty="0">
              <a:solidFill>
                <a:srgbClr val="000000"/>
              </a:solidFill>
            </a:endParaRPr>
          </a:p>
          <a:p>
            <a:pPr marL="171450" indent="-171450">
              <a:buFont typeface="Arial" panose="020B0604020202020204" pitchFamily="34" charset="0"/>
              <a:buChar char="•"/>
            </a:pPr>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7745" y="749545"/>
            <a:ext cx="4297777" cy="3321010"/>
          </a:xfrm>
          <a:prstGeom prst="rect">
            <a:avLst/>
          </a:prstGeom>
          <a:ln>
            <a:solidFill>
              <a:schemeClr val="tx1"/>
            </a:solidFill>
          </a:ln>
        </p:spPr>
      </p:pic>
    </p:spTree>
    <p:extLst>
      <p:ext uri="{BB962C8B-B14F-4D97-AF65-F5344CB8AC3E}">
        <p14:creationId xmlns:p14="http://schemas.microsoft.com/office/powerpoint/2010/main" val="77457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 y="60449"/>
            <a:ext cx="9144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3200" dirty="0">
                <a:solidFill>
                  <a:srgbClr val="000000"/>
                </a:solidFill>
                <a:latin typeface="Times New Roman"/>
                <a:cs typeface="Arial" pitchFamily="34" charset="0"/>
              </a:rPr>
              <a:t>Tropical Storm Michael</a:t>
            </a:r>
          </a:p>
        </p:txBody>
      </p:sp>
      <p:sp>
        <p:nvSpPr>
          <p:cNvPr id="9" name="Rectangle 8">
            <a:extLst>
              <a:ext uri="{FF2B5EF4-FFF2-40B4-BE49-F238E27FC236}">
                <a16:creationId xmlns="" xmlns:a16="http://schemas.microsoft.com/office/drawing/2014/main" id="{4F55E3A4-E255-4788-AD98-A72F23383C6B}"/>
              </a:ext>
            </a:extLst>
          </p:cNvPr>
          <p:cNvSpPr/>
          <p:nvPr/>
        </p:nvSpPr>
        <p:spPr>
          <a:xfrm>
            <a:off x="195839" y="748275"/>
            <a:ext cx="5927280" cy="3724096"/>
          </a:xfrm>
          <a:prstGeom prst="rect">
            <a:avLst/>
          </a:prstGeom>
        </p:spPr>
        <p:txBody>
          <a:bodyPr wrap="square">
            <a:spAutoFit/>
          </a:bodyPr>
          <a:lstStyle/>
          <a:p>
            <a:r>
              <a:rPr lang="en-US" sz="1200" i="1" u="sng" dirty="0"/>
              <a:t>State/Local Response</a:t>
            </a:r>
          </a:p>
          <a:p>
            <a:pPr marL="171450" lvl="0" indent="-171450">
              <a:buFont typeface="Arial" panose="020B0604020202020204" pitchFamily="34" charset="0"/>
              <a:buChar char="•"/>
            </a:pPr>
            <a:r>
              <a:rPr lang="en-US" sz="1100" dirty="0"/>
              <a:t>AL EOC at Full Activation:</a:t>
            </a:r>
          </a:p>
          <a:p>
            <a:pPr marL="514350" lvl="2" indent="-171450">
              <a:buFont typeface="Arial" panose="020B0604020202020204" pitchFamily="34" charset="0"/>
              <a:buChar char="•"/>
            </a:pPr>
            <a:r>
              <a:rPr lang="en-US" sz="1100" dirty="0"/>
              <a:t>Governor declared a statewide state of emergency</a:t>
            </a:r>
          </a:p>
          <a:p>
            <a:pPr marL="514350" lvl="2" indent="-171450">
              <a:buFont typeface="Arial" panose="020B0604020202020204" pitchFamily="34" charset="0"/>
              <a:buChar char="•"/>
            </a:pPr>
            <a:r>
              <a:rPr lang="en-US" sz="1100" dirty="0"/>
              <a:t>Governor requested an Emergency Declaration on October 10</a:t>
            </a:r>
          </a:p>
          <a:p>
            <a:pPr marL="342900" lvl="2"/>
            <a:endParaRPr lang="en-US" sz="800" dirty="0"/>
          </a:p>
          <a:p>
            <a:pPr marL="171450" lvl="0" indent="-171450">
              <a:buFont typeface="Arial" panose="020B0604020202020204" pitchFamily="34" charset="0"/>
              <a:buChar char="•"/>
            </a:pPr>
            <a:r>
              <a:rPr lang="en-US" sz="1100" dirty="0"/>
              <a:t>FL EOC at Full Activation: </a:t>
            </a:r>
          </a:p>
          <a:p>
            <a:pPr marL="514350" lvl="2" indent="-171450">
              <a:buFont typeface="Arial" panose="020B0604020202020204" pitchFamily="34" charset="0"/>
              <a:buChar char="•"/>
            </a:pPr>
            <a:r>
              <a:rPr lang="en-US" sz="1100" dirty="0"/>
              <a:t>Governor declared a state of emergency for 35 counties</a:t>
            </a:r>
          </a:p>
          <a:p>
            <a:pPr marL="514350" lvl="2" indent="-171450">
              <a:buFont typeface="Arial" panose="020B0604020202020204" pitchFamily="34" charset="0"/>
              <a:buChar char="•"/>
            </a:pPr>
            <a:r>
              <a:rPr lang="en-US" sz="1100" dirty="0"/>
              <a:t>Emergency Declaration FEMA-3405-EM-FL approved on October 9</a:t>
            </a:r>
          </a:p>
          <a:p>
            <a:pPr marL="514350" lvl="2" indent="-171450">
              <a:buFont typeface="Arial" panose="020B0604020202020204" pitchFamily="34" charset="0"/>
              <a:buChar char="•"/>
            </a:pPr>
            <a:r>
              <a:rPr lang="en-US" sz="1100" dirty="0">
                <a:solidFill>
                  <a:srgbClr val="0000FF"/>
                </a:solidFill>
              </a:rPr>
              <a:t>Major Disaster Declaration FEMA-4399-DR-FL approved on October 11</a:t>
            </a:r>
          </a:p>
          <a:p>
            <a:pPr marL="514350" lvl="2" indent="-171450">
              <a:buFont typeface="Arial" panose="020B0604020202020204" pitchFamily="34" charset="0"/>
              <a:buChar char="•"/>
            </a:pPr>
            <a:endParaRPr lang="en-US" sz="800" dirty="0"/>
          </a:p>
          <a:p>
            <a:pPr marL="171450" lvl="1" indent="-171450">
              <a:buFont typeface="Arial" panose="020B0604020202020204" pitchFamily="34" charset="0"/>
              <a:buChar char="•"/>
            </a:pPr>
            <a:r>
              <a:rPr lang="en-US" sz="1100" dirty="0"/>
              <a:t>GA EOC at Full Activation: </a:t>
            </a:r>
          </a:p>
          <a:p>
            <a:pPr marL="514350" lvl="2" indent="-171450">
              <a:buFont typeface="Arial" panose="020B0604020202020204" pitchFamily="34" charset="0"/>
              <a:buChar char="•"/>
            </a:pPr>
            <a:r>
              <a:rPr lang="en-US" sz="1100" dirty="0"/>
              <a:t>Governor declared state of emergency for 108 counties</a:t>
            </a:r>
          </a:p>
          <a:p>
            <a:pPr marL="514350" lvl="2" indent="-171450">
              <a:buFont typeface="Arial" panose="020B0604020202020204" pitchFamily="34" charset="0"/>
              <a:buChar char="•"/>
            </a:pPr>
            <a:r>
              <a:rPr lang="en-US" sz="1100" dirty="0"/>
              <a:t>Emergency Declaration FEMA-3406-EM-GA approved on October 10</a:t>
            </a:r>
          </a:p>
          <a:p>
            <a:pPr marL="514350" lvl="2" indent="-171450">
              <a:buFont typeface="Arial" panose="020B0604020202020204" pitchFamily="34" charset="0"/>
              <a:buChar char="•"/>
            </a:pPr>
            <a:endParaRPr lang="en-US" sz="800" dirty="0"/>
          </a:p>
          <a:p>
            <a:pPr marL="171450" lvl="1" indent="-171450">
              <a:buFont typeface="Arial" panose="020B0604020202020204" pitchFamily="34" charset="0"/>
              <a:buChar char="•"/>
            </a:pPr>
            <a:r>
              <a:rPr lang="en-US" sz="1100" dirty="0"/>
              <a:t>NC EOCs at Partial Activation: Governors declared a statewide state of emergency</a:t>
            </a:r>
          </a:p>
          <a:p>
            <a:pPr marL="342900" lvl="2"/>
            <a:endParaRPr lang="en-US" sz="800" dirty="0"/>
          </a:p>
          <a:p>
            <a:pPr marL="171450" lvl="1" indent="-171450">
              <a:buFont typeface="Arial" panose="020B0604020202020204" pitchFamily="34" charset="0"/>
              <a:buChar char="•"/>
            </a:pPr>
            <a:r>
              <a:rPr lang="en-US" sz="1100" dirty="0">
                <a:solidFill>
                  <a:srgbClr val="0000FF"/>
                </a:solidFill>
              </a:rPr>
              <a:t>SC returned to Monitoring</a:t>
            </a:r>
          </a:p>
          <a:p>
            <a:pPr marL="171450" lvl="1" indent="-171450">
              <a:buFont typeface="Arial" panose="020B0604020202020204" pitchFamily="34" charset="0"/>
              <a:buChar char="•"/>
            </a:pPr>
            <a:endParaRPr lang="en-US" sz="1100" dirty="0"/>
          </a:p>
          <a:p>
            <a:pPr marL="171450" lvl="1" indent="-171450">
              <a:buFont typeface="Arial" panose="020B0604020202020204" pitchFamily="34" charset="0"/>
              <a:buChar char="•"/>
            </a:pPr>
            <a:r>
              <a:rPr lang="en-US" sz="1100" dirty="0"/>
              <a:t>TN EOC at Monitoring (EMAC support) </a:t>
            </a:r>
          </a:p>
          <a:p>
            <a:pPr marL="171450" lvl="1" indent="-171450">
              <a:buFont typeface="Arial" panose="020B0604020202020204" pitchFamily="34" charset="0"/>
              <a:buChar char="•"/>
            </a:pPr>
            <a:endParaRPr lang="en-US" sz="800" dirty="0"/>
          </a:p>
          <a:p>
            <a:pPr marL="171450" lvl="1" indent="-171450">
              <a:buFont typeface="Arial" panose="020B0604020202020204" pitchFamily="34" charset="0"/>
              <a:buChar char="•"/>
            </a:pPr>
            <a:r>
              <a:rPr lang="en-US" sz="1100" dirty="0">
                <a:solidFill>
                  <a:srgbClr val="0000FF"/>
                </a:solidFill>
              </a:rPr>
              <a:t>VA EOC at Full Activation; Governor declared a state of emergency</a:t>
            </a:r>
          </a:p>
          <a:p>
            <a:pPr marL="171450" lvl="1" indent="-171450">
              <a:buFont typeface="Arial" panose="020B0604020202020204" pitchFamily="34" charset="0"/>
              <a:buChar char="•"/>
            </a:pPr>
            <a:endParaRPr lang="en-US" sz="800" dirty="0">
              <a:solidFill>
                <a:srgbClr val="0000FF"/>
              </a:solidFill>
            </a:endParaRPr>
          </a:p>
          <a:p>
            <a:pPr marL="171450" lvl="1" indent="-171450">
              <a:buFont typeface="Arial" panose="020B0604020202020204" pitchFamily="34" charset="0"/>
              <a:buChar char="•"/>
            </a:pPr>
            <a:r>
              <a:rPr lang="en-US" sz="1100" dirty="0">
                <a:solidFill>
                  <a:srgbClr val="0000FF"/>
                </a:solidFill>
              </a:rPr>
              <a:t>DE EOC at Monitoring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5933" y="748275"/>
            <a:ext cx="2772229" cy="2142176"/>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6189913" y="2956633"/>
            <a:ext cx="2758249" cy="2131374"/>
          </a:xfrm>
          <a:prstGeom prst="rect">
            <a:avLst/>
          </a:prstGeom>
          <a:ln>
            <a:solidFill>
              <a:schemeClr val="tx1"/>
            </a:solidFill>
          </a:ln>
        </p:spPr>
      </p:pic>
    </p:spTree>
    <p:extLst>
      <p:ext uri="{BB962C8B-B14F-4D97-AF65-F5344CB8AC3E}">
        <p14:creationId xmlns:p14="http://schemas.microsoft.com/office/powerpoint/2010/main" val="4265287523"/>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FFFFFF"/>
      </a:lt2>
      <a:accent1>
        <a:srgbClr val="009900"/>
      </a:accent1>
      <a:accent2>
        <a:srgbClr val="808080"/>
      </a:accent2>
      <a:accent3>
        <a:srgbClr val="009900"/>
      </a:accent3>
      <a:accent4>
        <a:srgbClr val="FFFF00"/>
      </a:accent4>
      <a:accent5>
        <a:srgbClr val="FF0000"/>
      </a:accent5>
      <a:accent6>
        <a:srgbClr val="FFFFCC"/>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MASTER SLIDE DECK">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19194C"/>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 SLIDE DECK" id="{C686C4E2-EB2F-4CDC-BC23-AC9ED2BD4469}" vid="{1B619DF4-6731-457A-9A28-5D1A8C613748}"/>
    </a:ext>
  </a:extLst>
</a:theme>
</file>

<file path=ppt/theme/theme11.xml><?xml version="1.0" encoding="utf-8"?>
<a:theme xmlns:a="http://schemas.openxmlformats.org/drawingml/2006/main" name="69_Default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19194C"/>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0_Default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19194C"/>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68_Default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19194C"/>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1_Default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19194C"/>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6_Default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19194C"/>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1_Default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19194C"/>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STER SLIDE DECK">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19194C"/>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 SLIDE DECK" id="{C686C4E2-EB2F-4CDC-BC23-AC9ED2BD4469}" vid="{1B619DF4-6731-457A-9A28-5D1A8C613748}"/>
    </a:ext>
  </a:extLst>
</a:theme>
</file>

<file path=ppt/theme/theme4.xml><?xml version="1.0" encoding="utf-8"?>
<a:theme xmlns:a="http://schemas.openxmlformats.org/drawingml/2006/main" name="6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3_Default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19194C"/>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4_Default Design">
  <a:themeElements>
    <a:clrScheme name="Custom 1">
      <a:dk1>
        <a:srgbClr val="000000"/>
      </a:dk1>
      <a:lt1>
        <a:srgbClr val="FFFFFF"/>
      </a:lt1>
      <a:dk2>
        <a:srgbClr val="000000"/>
      </a:dk2>
      <a:lt2>
        <a:srgbClr val="808080"/>
      </a:lt2>
      <a:accent1>
        <a:srgbClr val="000099"/>
      </a:accent1>
      <a:accent2>
        <a:srgbClr val="808080"/>
      </a:accent2>
      <a:accent3>
        <a:srgbClr val="009900"/>
      </a:accent3>
      <a:accent4>
        <a:srgbClr val="FFFF00"/>
      </a:accent4>
      <a:accent5>
        <a:srgbClr val="FF0000"/>
      </a:accent5>
      <a:accent6>
        <a:srgbClr val="7030A0"/>
      </a:accent6>
      <a:hlink>
        <a:srgbClr val="0000FF"/>
      </a:hlink>
      <a:folHlink>
        <a:srgbClr val="19194C"/>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_Default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5_Default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19194C"/>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212768</TotalTime>
  <Words>3083</Words>
  <Application>Microsoft Office PowerPoint</Application>
  <PresentationFormat>On-screen Show (16:9)</PresentationFormat>
  <Paragraphs>636</Paragraphs>
  <Slides>34</Slides>
  <Notes>33</Notes>
  <HiddenSlides>15</HiddenSlides>
  <MMClips>0</MMClips>
  <ScaleCrop>false</ScaleCrop>
  <HeadingPairs>
    <vt:vector size="6" baseType="variant">
      <vt:variant>
        <vt:lpstr>Fonts Used</vt:lpstr>
      </vt:variant>
      <vt:variant>
        <vt:i4>8</vt:i4>
      </vt:variant>
      <vt:variant>
        <vt:lpstr>Theme</vt:lpstr>
      </vt:variant>
      <vt:variant>
        <vt:i4>16</vt:i4>
      </vt:variant>
      <vt:variant>
        <vt:lpstr>Slide Titles</vt:lpstr>
      </vt:variant>
      <vt:variant>
        <vt:i4>34</vt:i4>
      </vt:variant>
    </vt:vector>
  </HeadingPairs>
  <TitlesOfParts>
    <vt:vector size="58" baseType="lpstr">
      <vt:lpstr>Arial Unicode MS</vt:lpstr>
      <vt:lpstr>Arial</vt:lpstr>
      <vt:lpstr>Calibri</vt:lpstr>
      <vt:lpstr>Calibri Light</vt:lpstr>
      <vt:lpstr>Courier New</vt:lpstr>
      <vt:lpstr>MS Mincho</vt:lpstr>
      <vt:lpstr>Times New Roman</vt:lpstr>
      <vt:lpstr>Wingdings</vt:lpstr>
      <vt:lpstr>Office Theme</vt:lpstr>
      <vt:lpstr>61_Default Design</vt:lpstr>
      <vt:lpstr>1_MASTER SLIDE DECK</vt:lpstr>
      <vt:lpstr>62_Default Design</vt:lpstr>
      <vt:lpstr>2_Default Design</vt:lpstr>
      <vt:lpstr>63_Default Design</vt:lpstr>
      <vt:lpstr>64_Default Design</vt:lpstr>
      <vt:lpstr>20_Default Design</vt:lpstr>
      <vt:lpstr>65_Default Design</vt:lpstr>
      <vt:lpstr>3_MASTER SLIDE DECK</vt:lpstr>
      <vt:lpstr>69_Default Design</vt:lpstr>
      <vt:lpstr>70_Default Design</vt:lpstr>
      <vt:lpstr>1_Custom Design</vt:lpstr>
      <vt:lpstr>68_Default Design</vt:lpstr>
      <vt:lpstr>71_Default Design</vt:lpstr>
      <vt:lpstr>66_Default Design</vt:lpstr>
      <vt:lpstr>PowerPoint Presentation</vt:lpstr>
      <vt:lpstr>Significant Activity – Oct 11-12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Tropical Storm Michael</vt:lpstr>
      <vt:lpstr>National Weather Forecast</vt:lpstr>
      <vt:lpstr>Severe Weather Outlook</vt:lpstr>
      <vt:lpstr>Precipitation / Excessive Rainfall Forecast</vt:lpstr>
      <vt:lpstr>Fire Weather Outlook</vt:lpstr>
      <vt:lpstr>Hazards Outlook – Oct 14-18 </vt:lpstr>
      <vt:lpstr>Long Range Outlooks – Oct 13-17</vt:lpstr>
      <vt:lpstr>PowerPoint Presentation</vt:lpstr>
      <vt:lpstr>Space Weather</vt:lpstr>
      <vt:lpstr>PowerPoint Presentation</vt:lpstr>
      <vt:lpstr>Joint Preliminary Damage Assessments</vt:lpstr>
      <vt:lpstr>Declaration Approved</vt:lpstr>
      <vt:lpstr>PowerPoint Presentation</vt:lpstr>
      <vt:lpstr>Disaster Amendments</vt:lpstr>
      <vt:lpstr>Readiness – Deployable Teams and Assets</vt:lpstr>
      <vt:lpstr>FEMA Readiness – Activation Teams</vt:lpstr>
      <vt:lpstr>PowerPoint Presentation</vt:lpstr>
      <vt:lpstr>Declaration Request</vt:lpstr>
      <vt:lpstr>Declaration Request</vt:lpstr>
      <vt:lpstr>Flood Depth Overview</vt:lpstr>
      <vt:lpstr>Disaster Amendments</vt:lpstr>
      <vt:lpstr>Declaration Request</vt:lpstr>
      <vt:lpstr>PowerPoint Presentation</vt:lpstr>
      <vt:lpstr>PowerPoint Presentation</vt:lpstr>
      <vt:lpstr>PowerPoint Presentation</vt:lpstr>
    </vt:vector>
  </TitlesOfParts>
  <Company>DHS/FEMA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Burpee, Adam</dc:creator>
  <cp:lastModifiedBy>Galbraith, John</cp:lastModifiedBy>
  <cp:revision>12078</cp:revision>
  <cp:lastPrinted>2018-10-12T12:00:24Z</cp:lastPrinted>
  <dcterms:created xsi:type="dcterms:W3CDTF">2018-04-10T13:15:10Z</dcterms:created>
  <dcterms:modified xsi:type="dcterms:W3CDTF">2018-10-12T13:16:05Z</dcterms:modified>
</cp:coreProperties>
</file>