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55" r:id="rId4"/>
  </p:sldMasterIdLst>
  <p:sldIdLst>
    <p:sldId id="256" r:id="rId5"/>
    <p:sldId id="257" r:id="rId6"/>
    <p:sldId id="258" r:id="rId7"/>
    <p:sldId id="264" r:id="rId8"/>
    <p:sldId id="270" r:id="rId9"/>
    <p:sldId id="269" r:id="rId10"/>
    <p:sldId id="268" r:id="rId11"/>
    <p:sldId id="271" r:id="rId12"/>
    <p:sldId id="272" r:id="rId13"/>
    <p:sldId id="273" r:id="rId14"/>
    <p:sldId id="274" r:id="rId15"/>
    <p:sldId id="275" r:id="rId16"/>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5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8B00"/>
    <a:srgbClr val="00A499"/>
    <a:srgbClr val="335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241B70-11CB-420D-A986-C3801B715047}" v="7" dt="2026-02-11T16:22:50.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6" autoAdjust="0"/>
    <p:restoredTop sz="94660"/>
  </p:normalViewPr>
  <p:slideViewPr>
    <p:cSldViewPr snapToGrid="0" showGuides="1">
      <p:cViewPr varScale="1">
        <p:scale>
          <a:sx n="73" d="100"/>
          <a:sy n="73" d="100"/>
        </p:scale>
        <p:origin x="328" y="36"/>
      </p:cViewPr>
      <p:guideLst>
        <p:guide orient="horz" pos="2160"/>
        <p:guide pos="55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4ACA6DF-B511-25C2-5452-B7FA89F306DD}"/>
              </a:ext>
            </a:extLst>
          </p:cNvPr>
          <p:cNvSpPr>
            <a:spLocks noGrp="1"/>
          </p:cNvSpPr>
          <p:nvPr>
            <p:ph type="body" sz="quarter" idx="10" hasCustomPrompt="1"/>
          </p:nvPr>
        </p:nvSpPr>
        <p:spPr>
          <a:xfrm>
            <a:off x="820132" y="2638425"/>
            <a:ext cx="7219910" cy="914400"/>
          </a:xfrm>
        </p:spPr>
        <p:txBody>
          <a:bodyPr>
            <a:normAutofit/>
          </a:bodyPr>
          <a:lstStyle>
            <a:lvl1pPr marL="0" indent="0">
              <a:buNone/>
              <a:defRPr sz="4400">
                <a:latin typeface="Aptos ExtraBold" panose="020B0004020202020204" pitchFamily="34" charset="0"/>
              </a:defRPr>
            </a:lvl1pPr>
            <a:lvl5pPr marL="1828800" indent="0" algn="l">
              <a:buNone/>
              <a:defRPr/>
            </a:lvl5pPr>
          </a:lstStyle>
          <a:p>
            <a:pPr lvl="0"/>
            <a:r>
              <a:rPr lang="en-GB" dirty="0"/>
              <a:t>Add your presentation title</a:t>
            </a:r>
          </a:p>
        </p:txBody>
      </p:sp>
      <p:sp>
        <p:nvSpPr>
          <p:cNvPr id="8" name="Text Placeholder 7">
            <a:extLst>
              <a:ext uri="{FF2B5EF4-FFF2-40B4-BE49-F238E27FC236}">
                <a16:creationId xmlns:a16="http://schemas.microsoft.com/office/drawing/2014/main" id="{8DEF56DD-8D7A-F671-45DF-398914D14802}"/>
              </a:ext>
            </a:extLst>
          </p:cNvPr>
          <p:cNvSpPr>
            <a:spLocks noGrp="1"/>
          </p:cNvSpPr>
          <p:nvPr>
            <p:ph type="body" sz="quarter" idx="11" hasCustomPrompt="1"/>
          </p:nvPr>
        </p:nvSpPr>
        <p:spPr>
          <a:xfrm>
            <a:off x="820738" y="3689350"/>
            <a:ext cx="7219304" cy="914400"/>
          </a:xfrm>
        </p:spPr>
        <p:txBody>
          <a:bodyPr>
            <a:normAutofit/>
          </a:bodyPr>
          <a:lstStyle>
            <a:lvl1pPr marL="0" indent="0">
              <a:buNone/>
              <a:defRPr sz="2400">
                <a:latin typeface="Aptos SemiBold" panose="020B0004020202020204" pitchFamily="34" charset="0"/>
              </a:defRPr>
            </a:lvl1pPr>
          </a:lstStyle>
          <a:p>
            <a:pPr lvl="0"/>
            <a:r>
              <a:rPr lang="en-GB" dirty="0"/>
              <a:t>Date and/or presenter information</a:t>
            </a:r>
          </a:p>
        </p:txBody>
      </p:sp>
    </p:spTree>
    <p:extLst>
      <p:ext uri="{BB962C8B-B14F-4D97-AF65-F5344CB8AC3E}">
        <p14:creationId xmlns:p14="http://schemas.microsoft.com/office/powerpoint/2010/main" val="2993031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rgbClr val="33599F"/>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4D6D7F7-CF61-B8FF-607D-DC524CB93989}"/>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endParaRPr>
          </a:p>
        </p:txBody>
      </p:sp>
      <p:sp>
        <p:nvSpPr>
          <p:cNvPr id="7" name="Rectangle: Rounded Corners 6">
            <a:extLst>
              <a:ext uri="{FF2B5EF4-FFF2-40B4-BE49-F238E27FC236}">
                <a16:creationId xmlns:a16="http://schemas.microsoft.com/office/drawing/2014/main" id="{9E06EA7E-5C37-5D18-2817-033CFABB0023}"/>
              </a:ext>
              <a:ext uri="{C183D7F6-B498-43B3-948B-1728B52AA6E4}">
                <adec:decorative xmlns:adec="http://schemas.microsoft.com/office/drawing/2017/decorative" val="1"/>
              </a:ext>
            </a:extLst>
          </p:cNvPr>
          <p:cNvSpPr/>
          <p:nvPr userDrawn="1"/>
        </p:nvSpPr>
        <p:spPr>
          <a:xfrm>
            <a:off x="4438243" y="3017151"/>
            <a:ext cx="3074312" cy="2859492"/>
          </a:xfrm>
          <a:prstGeom prst="round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Rectangle: Rounded Corners 7">
            <a:extLst>
              <a:ext uri="{FF2B5EF4-FFF2-40B4-BE49-F238E27FC236}">
                <a16:creationId xmlns:a16="http://schemas.microsoft.com/office/drawing/2014/main" id="{2112C177-EA9B-D612-7559-E7D63A2C9332}"/>
              </a:ext>
              <a:ext uri="{C183D7F6-B498-43B3-948B-1728B52AA6E4}">
                <adec:decorative xmlns:adec="http://schemas.microsoft.com/office/drawing/2017/decorative" val="1"/>
              </a:ext>
            </a:extLst>
          </p:cNvPr>
          <p:cNvSpPr/>
          <p:nvPr userDrawn="1"/>
        </p:nvSpPr>
        <p:spPr>
          <a:xfrm>
            <a:off x="874713" y="3017151"/>
            <a:ext cx="3074312" cy="2859492"/>
          </a:xfrm>
          <a:prstGeom prst="roundRect">
            <a:avLst/>
          </a:prstGeom>
          <a:solidFill>
            <a:srgbClr val="AE25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Rectangle: Rounded Corners 8">
            <a:extLst>
              <a:ext uri="{FF2B5EF4-FFF2-40B4-BE49-F238E27FC236}">
                <a16:creationId xmlns:a16="http://schemas.microsoft.com/office/drawing/2014/main" id="{76FC1469-D4C3-92CF-6083-A039D09042F1}"/>
              </a:ext>
              <a:ext uri="{C183D7F6-B498-43B3-948B-1728B52AA6E4}">
                <adec:decorative xmlns:adec="http://schemas.microsoft.com/office/drawing/2017/decorative" val="1"/>
              </a:ext>
            </a:extLst>
          </p:cNvPr>
          <p:cNvSpPr/>
          <p:nvPr userDrawn="1"/>
        </p:nvSpPr>
        <p:spPr>
          <a:xfrm>
            <a:off x="8014375" y="3017151"/>
            <a:ext cx="3074312" cy="2859492"/>
          </a:xfrm>
          <a:prstGeom prst="roundRect">
            <a:avLst/>
          </a:prstGeom>
          <a:solidFill>
            <a:srgbClr val="ED8B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952E5A8F-5B1E-0D90-4B10-17CE3CBED4A0}"/>
              </a:ext>
            </a:extLst>
          </p:cNvPr>
          <p:cNvSpPr txBox="1"/>
          <p:nvPr userDrawn="1"/>
        </p:nvSpPr>
        <p:spPr>
          <a:xfrm>
            <a:off x="874713" y="1764385"/>
            <a:ext cx="1045630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Add your subheading</a:t>
            </a:r>
          </a:p>
        </p:txBody>
      </p:sp>
      <p:sp>
        <p:nvSpPr>
          <p:cNvPr id="11" name="TextBox 10">
            <a:extLst>
              <a:ext uri="{FF2B5EF4-FFF2-40B4-BE49-F238E27FC236}">
                <a16:creationId xmlns:a16="http://schemas.microsoft.com/office/drawing/2014/main" id="{E14AF603-09C6-7DAB-FB58-1BD03924E511}"/>
              </a:ext>
            </a:extLst>
          </p:cNvPr>
          <p:cNvSpPr txBox="1"/>
          <p:nvPr userDrawn="1"/>
        </p:nvSpPr>
        <p:spPr>
          <a:xfrm>
            <a:off x="1114082" y="3311019"/>
            <a:ext cx="249825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Add your text here</a:t>
            </a:r>
          </a:p>
        </p:txBody>
      </p:sp>
      <p:sp>
        <p:nvSpPr>
          <p:cNvPr id="12" name="TextBox 11">
            <a:extLst>
              <a:ext uri="{FF2B5EF4-FFF2-40B4-BE49-F238E27FC236}">
                <a16:creationId xmlns:a16="http://schemas.microsoft.com/office/drawing/2014/main" id="{DF2A431F-2CD4-420E-34CE-E525E70F3ABE}"/>
              </a:ext>
            </a:extLst>
          </p:cNvPr>
          <p:cNvSpPr txBox="1"/>
          <p:nvPr userDrawn="1"/>
        </p:nvSpPr>
        <p:spPr>
          <a:xfrm>
            <a:off x="4726273" y="3311018"/>
            <a:ext cx="249825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black"/>
                </a:solidFill>
                <a:effectLst/>
                <a:uLnTx/>
                <a:uFillTx/>
                <a:latin typeface="Aptos" panose="020B0004020202020204" pitchFamily="34" charset="0"/>
                <a:ea typeface="+mn-ea"/>
                <a:cs typeface="+mn-cs"/>
              </a:rPr>
              <a:t>Add your text here</a:t>
            </a:r>
          </a:p>
        </p:txBody>
      </p:sp>
      <p:sp>
        <p:nvSpPr>
          <p:cNvPr id="13" name="TextBox 12">
            <a:extLst>
              <a:ext uri="{FF2B5EF4-FFF2-40B4-BE49-F238E27FC236}">
                <a16:creationId xmlns:a16="http://schemas.microsoft.com/office/drawing/2014/main" id="{0AF74002-7DE6-3410-1A30-9F6EC6BA394C}"/>
              </a:ext>
            </a:extLst>
          </p:cNvPr>
          <p:cNvSpPr txBox="1"/>
          <p:nvPr userDrawn="1"/>
        </p:nvSpPr>
        <p:spPr>
          <a:xfrm>
            <a:off x="8303035" y="3311018"/>
            <a:ext cx="249825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black"/>
                </a:solidFill>
                <a:effectLst/>
                <a:uLnTx/>
                <a:uFillTx/>
                <a:latin typeface="Aptos" panose="020B0004020202020204" pitchFamily="34" charset="0"/>
                <a:ea typeface="+mn-ea"/>
                <a:cs typeface="+mn-cs"/>
              </a:rPr>
              <a:t>Add your text here</a:t>
            </a:r>
          </a:p>
        </p:txBody>
      </p:sp>
    </p:spTree>
    <p:extLst>
      <p:ext uri="{BB962C8B-B14F-4D97-AF65-F5344CB8AC3E}">
        <p14:creationId xmlns:p14="http://schemas.microsoft.com/office/powerpoint/2010/main" val="4192667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Custom Layout">
    <p:bg>
      <p:bgPr>
        <a:solidFill>
          <a:srgbClr val="33599F"/>
        </a:solid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78596DC0-EC31-A1EB-BE81-A30F97776AB1}"/>
              </a:ext>
              <a:ext uri="{C183D7F6-B498-43B3-948B-1728B52AA6E4}">
                <adec:decorative xmlns:adec="http://schemas.microsoft.com/office/drawing/2017/decorative" val="1"/>
              </a:ext>
            </a:extLst>
          </p:cNvPr>
          <p:cNvSpPr/>
          <p:nvPr userDrawn="1"/>
        </p:nvSpPr>
        <p:spPr>
          <a:xfrm>
            <a:off x="873796" y="5162330"/>
            <a:ext cx="10203205" cy="948267"/>
          </a:xfrm>
          <a:prstGeom prst="roundRect">
            <a:avLst/>
          </a:prstGeom>
          <a:solidFill>
            <a:srgbClr val="ED8B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 name="Rectangle: Rounded Corners 6">
            <a:extLst>
              <a:ext uri="{FF2B5EF4-FFF2-40B4-BE49-F238E27FC236}">
                <a16:creationId xmlns:a16="http://schemas.microsoft.com/office/drawing/2014/main" id="{79BCCAA5-7776-ED83-4281-DF2E4DADC3C0}"/>
              </a:ext>
              <a:ext uri="{C183D7F6-B498-43B3-948B-1728B52AA6E4}">
                <adec:decorative xmlns:adec="http://schemas.microsoft.com/office/drawing/2017/decorative" val="1"/>
              </a:ext>
            </a:extLst>
          </p:cNvPr>
          <p:cNvSpPr/>
          <p:nvPr userDrawn="1"/>
        </p:nvSpPr>
        <p:spPr>
          <a:xfrm>
            <a:off x="873796" y="3954447"/>
            <a:ext cx="10203205" cy="948267"/>
          </a:xfrm>
          <a:prstGeom prst="round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Title 3">
            <a:extLst>
              <a:ext uri="{FF2B5EF4-FFF2-40B4-BE49-F238E27FC236}">
                <a16:creationId xmlns:a16="http://schemas.microsoft.com/office/drawing/2014/main" id="{DCAB1749-58AF-8C1F-F6A0-4889EF1F60E2}"/>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9" name="Rectangle: Rounded Corners 8">
            <a:extLst>
              <a:ext uri="{FF2B5EF4-FFF2-40B4-BE49-F238E27FC236}">
                <a16:creationId xmlns:a16="http://schemas.microsoft.com/office/drawing/2014/main" id="{7A2A2CC9-F8B4-85D4-1ED3-D2803CCA87E5}"/>
              </a:ext>
              <a:ext uri="{C183D7F6-B498-43B3-948B-1728B52AA6E4}">
                <adec:decorative xmlns:adec="http://schemas.microsoft.com/office/drawing/2017/decorative" val="1"/>
              </a:ext>
            </a:extLst>
          </p:cNvPr>
          <p:cNvSpPr/>
          <p:nvPr userDrawn="1"/>
        </p:nvSpPr>
        <p:spPr>
          <a:xfrm>
            <a:off x="874712" y="2746564"/>
            <a:ext cx="10203205" cy="948267"/>
          </a:xfrm>
          <a:prstGeom prst="roundRect">
            <a:avLst/>
          </a:prstGeom>
          <a:solidFill>
            <a:srgbClr val="AE25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5C897F98-C6F2-0385-84B4-4C81F61EF21E}"/>
              </a:ext>
            </a:extLst>
          </p:cNvPr>
          <p:cNvSpPr txBox="1"/>
          <p:nvPr userDrawn="1"/>
        </p:nvSpPr>
        <p:spPr>
          <a:xfrm>
            <a:off x="874713" y="1764385"/>
            <a:ext cx="1045630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Add your subheading</a:t>
            </a:r>
          </a:p>
        </p:txBody>
      </p:sp>
      <p:sp>
        <p:nvSpPr>
          <p:cNvPr id="11" name="TextBox 10">
            <a:extLst>
              <a:ext uri="{FF2B5EF4-FFF2-40B4-BE49-F238E27FC236}">
                <a16:creationId xmlns:a16="http://schemas.microsoft.com/office/drawing/2014/main" id="{A7E91F4E-53D9-EE24-6E58-655A05AE2B9F}"/>
              </a:ext>
            </a:extLst>
          </p:cNvPr>
          <p:cNvSpPr txBox="1"/>
          <p:nvPr userDrawn="1"/>
        </p:nvSpPr>
        <p:spPr>
          <a:xfrm>
            <a:off x="1116019" y="2989864"/>
            <a:ext cx="971875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Add your text here</a:t>
            </a:r>
          </a:p>
        </p:txBody>
      </p:sp>
      <p:sp>
        <p:nvSpPr>
          <p:cNvPr id="12" name="TextBox 11">
            <a:extLst>
              <a:ext uri="{FF2B5EF4-FFF2-40B4-BE49-F238E27FC236}">
                <a16:creationId xmlns:a16="http://schemas.microsoft.com/office/drawing/2014/main" id="{24816832-389B-35F7-4951-0FB0184B8FCB}"/>
              </a:ext>
            </a:extLst>
          </p:cNvPr>
          <p:cNvSpPr txBox="1"/>
          <p:nvPr userDrawn="1"/>
        </p:nvSpPr>
        <p:spPr>
          <a:xfrm>
            <a:off x="1114999" y="4197747"/>
            <a:ext cx="971977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black"/>
                </a:solidFill>
                <a:effectLst/>
                <a:uLnTx/>
                <a:uFillTx/>
                <a:latin typeface="Aptos" panose="020B0004020202020204" pitchFamily="34" charset="0"/>
                <a:ea typeface="+mn-ea"/>
                <a:cs typeface="+mn-cs"/>
              </a:rPr>
              <a:t>Add your text here</a:t>
            </a:r>
          </a:p>
        </p:txBody>
      </p:sp>
      <p:sp>
        <p:nvSpPr>
          <p:cNvPr id="13" name="TextBox 12">
            <a:extLst>
              <a:ext uri="{FF2B5EF4-FFF2-40B4-BE49-F238E27FC236}">
                <a16:creationId xmlns:a16="http://schemas.microsoft.com/office/drawing/2014/main" id="{44661503-309F-25A1-ED24-4659EB94C5C1}"/>
              </a:ext>
            </a:extLst>
          </p:cNvPr>
          <p:cNvSpPr txBox="1"/>
          <p:nvPr userDrawn="1"/>
        </p:nvSpPr>
        <p:spPr>
          <a:xfrm>
            <a:off x="1114999" y="5405630"/>
            <a:ext cx="971977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black"/>
                </a:solidFill>
                <a:effectLst/>
                <a:uLnTx/>
                <a:uFillTx/>
                <a:latin typeface="Aptos" panose="020B0004020202020204" pitchFamily="34" charset="0"/>
                <a:ea typeface="+mn-ea"/>
                <a:cs typeface="+mn-cs"/>
              </a:rPr>
              <a:t>Add your text here</a:t>
            </a:r>
          </a:p>
        </p:txBody>
      </p:sp>
    </p:spTree>
    <p:extLst>
      <p:ext uri="{BB962C8B-B14F-4D97-AF65-F5344CB8AC3E}">
        <p14:creationId xmlns:p14="http://schemas.microsoft.com/office/powerpoint/2010/main" val="15430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33599F"/>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A21CF93-4CA5-E13B-D1BB-25C22475F8BE}"/>
              </a:ext>
            </a:extLst>
          </p:cNvPr>
          <p:cNvSpPr txBox="1">
            <a:spLocks noGrp="1"/>
          </p:cNvSpPr>
          <p:nvPr>
            <p:ph type="title" idx="4294967295"/>
          </p:nvPr>
        </p:nvSpPr>
        <p:spPr>
          <a:xfrm>
            <a:off x="820132" y="2328422"/>
            <a:ext cx="6532775"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8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7" name="TextBox 6">
            <a:extLst>
              <a:ext uri="{FF2B5EF4-FFF2-40B4-BE49-F238E27FC236}">
                <a16:creationId xmlns:a16="http://schemas.microsoft.com/office/drawing/2014/main" id="{7E4AA418-93D9-2044-3B3D-7B2547EB0015}"/>
              </a:ext>
            </a:extLst>
          </p:cNvPr>
          <p:cNvSpPr txBox="1"/>
          <p:nvPr userDrawn="1"/>
        </p:nvSpPr>
        <p:spPr>
          <a:xfrm>
            <a:off x="874713" y="3429000"/>
            <a:ext cx="69192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Add extra information</a:t>
            </a:r>
          </a:p>
        </p:txBody>
      </p:sp>
    </p:spTree>
    <p:extLst>
      <p:ext uri="{BB962C8B-B14F-4D97-AF65-F5344CB8AC3E}">
        <p14:creationId xmlns:p14="http://schemas.microsoft.com/office/powerpoint/2010/main" val="2831393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1F58B-567A-5E5A-20FC-4061EA38DF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DC04BEA-4FE2-10D8-B73F-9B2C38562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25465A-FE3C-91A2-57A3-16D78CE19CF7}"/>
              </a:ext>
            </a:extLst>
          </p:cNvPr>
          <p:cNvSpPr>
            <a:spLocks noGrp="1"/>
          </p:cNvSpPr>
          <p:nvPr>
            <p:ph type="dt" sz="half" idx="10"/>
          </p:nvPr>
        </p:nvSpPr>
        <p:spPr/>
        <p:txBody>
          <a:bodyPr/>
          <a:lstStyle/>
          <a:p>
            <a:fld id="{44C38E47-B53D-4ECE-9977-0C0DECE6614E}" type="datetimeFigureOut">
              <a:rPr lang="en-GB" smtClean="0"/>
              <a:t>30/03/2026</a:t>
            </a:fld>
            <a:endParaRPr lang="en-GB"/>
          </a:p>
        </p:txBody>
      </p:sp>
      <p:sp>
        <p:nvSpPr>
          <p:cNvPr id="5" name="Footer Placeholder 4">
            <a:extLst>
              <a:ext uri="{FF2B5EF4-FFF2-40B4-BE49-F238E27FC236}">
                <a16:creationId xmlns:a16="http://schemas.microsoft.com/office/drawing/2014/main" id="{AC47BF02-370B-8796-8121-22C0AE5A12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DEB2FF-4193-2705-6298-CCE9FFEC2274}"/>
              </a:ext>
            </a:extLst>
          </p:cNvPr>
          <p:cNvSpPr>
            <a:spLocks noGrp="1"/>
          </p:cNvSpPr>
          <p:nvPr>
            <p:ph type="sldNum" sz="quarter" idx="12"/>
          </p:nvPr>
        </p:nvSpPr>
        <p:spPr/>
        <p:txBody>
          <a:bodyPr/>
          <a:lstStyle/>
          <a:p>
            <a:fld id="{9ACD4673-5730-46A5-972D-B27513B5E4E1}" type="slidenum">
              <a:rPr lang="en-GB" smtClean="0"/>
              <a:t>‹#›</a:t>
            </a:fld>
            <a:endParaRPr lang="en-GB"/>
          </a:p>
        </p:txBody>
      </p:sp>
    </p:spTree>
    <p:extLst>
      <p:ext uri="{BB962C8B-B14F-4D97-AF65-F5344CB8AC3E}">
        <p14:creationId xmlns:p14="http://schemas.microsoft.com/office/powerpoint/2010/main" val="421092426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Background (Tex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79F37C7-3332-4D47-1341-37D69D8B2BCC}"/>
              </a:ext>
            </a:extLst>
          </p:cNvPr>
          <p:cNvSpPr>
            <a:spLocks noGrp="1"/>
          </p:cNvSpPr>
          <p:nvPr>
            <p:ph type="body" sz="quarter" idx="10" hasCustomPrompt="1"/>
          </p:nvPr>
        </p:nvSpPr>
        <p:spPr>
          <a:xfrm>
            <a:off x="381000" y="1432290"/>
            <a:ext cx="11368088" cy="5081223"/>
          </a:xfrm>
        </p:spPr>
        <p:txBody>
          <a:bodyPr>
            <a:normAutofit/>
          </a:bodyPr>
          <a:lstStyle>
            <a:lvl1pPr marL="0" indent="0">
              <a:buNone/>
              <a:defRPr sz="2400"/>
            </a:lvl1pPr>
          </a:lstStyle>
          <a:p>
            <a:r>
              <a:rPr lang="en-GB" sz="2400" b="0" i="0" dirty="0">
                <a:solidFill>
                  <a:schemeClr val="bg1"/>
                </a:solidFill>
                <a:effectLst/>
                <a:latin typeface="Aptos" panose="020B0004020202020204" pitchFamily="34" charset="0"/>
              </a:rPr>
              <a:t>Lorem ipsum </a:t>
            </a:r>
            <a:r>
              <a:rPr lang="en-GB" sz="2400" b="0" i="0" dirty="0" err="1">
                <a:solidFill>
                  <a:schemeClr val="bg1"/>
                </a:solidFill>
                <a:effectLst/>
                <a:latin typeface="Aptos" panose="020B0004020202020204" pitchFamily="34" charset="0"/>
              </a:rPr>
              <a:t>dolor</a:t>
            </a:r>
            <a:r>
              <a:rPr lang="en-GB" sz="2400" b="0" i="0" dirty="0">
                <a:solidFill>
                  <a:schemeClr val="bg1"/>
                </a:solidFill>
                <a:effectLst/>
                <a:latin typeface="Aptos" panose="020B0004020202020204" pitchFamily="34" charset="0"/>
              </a:rPr>
              <a:t> sit </a:t>
            </a:r>
            <a:r>
              <a:rPr lang="en-GB" sz="2400" b="0" i="0" dirty="0" err="1">
                <a:solidFill>
                  <a:schemeClr val="bg1"/>
                </a:solidFill>
                <a:effectLst/>
                <a:latin typeface="Aptos" panose="020B0004020202020204" pitchFamily="34" charset="0"/>
              </a:rPr>
              <a:t>amet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consectetur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adipiscing</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elit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sed</a:t>
            </a:r>
            <a:r>
              <a:rPr lang="en-GB" sz="2400" b="0" i="0" dirty="0">
                <a:solidFill>
                  <a:schemeClr val="bg1"/>
                </a:solidFill>
                <a:effectLst/>
                <a:latin typeface="Aptos" panose="020B0004020202020204" pitchFamily="34" charset="0"/>
              </a:rPr>
              <a:t> do </a:t>
            </a:r>
            <a:r>
              <a:rPr lang="en-GB" sz="2400" b="0" i="0" dirty="0" err="1">
                <a:solidFill>
                  <a:schemeClr val="bg1"/>
                </a:solidFill>
                <a:effectLst/>
                <a:latin typeface="Aptos" panose="020B0004020202020204" pitchFamily="34" charset="0"/>
              </a:rPr>
              <a:t>eiusmod</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tempor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incididunt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ut</a:t>
            </a:r>
            <a:r>
              <a:rPr lang="en-GB" sz="2400" b="0" i="0" dirty="0">
                <a:solidFill>
                  <a:schemeClr val="bg1"/>
                </a:solidFill>
                <a:effectLst/>
                <a:latin typeface="Aptos" panose="020B0004020202020204" pitchFamily="34" charset="0"/>
              </a:rPr>
              <a:t> labore et dolore magna </a:t>
            </a:r>
            <a:r>
              <a:rPr lang="en-GB" sz="2400" b="0" i="0" dirty="0" err="1">
                <a:solidFill>
                  <a:schemeClr val="bg1"/>
                </a:solidFill>
                <a:effectLst/>
                <a:latin typeface="Aptos" panose="020B0004020202020204" pitchFamily="34" charset="0"/>
              </a:rPr>
              <a:t>aliqua</a:t>
            </a:r>
            <a:r>
              <a:rPr lang="en-GB" sz="2400" b="0" i="0" dirty="0">
                <a:solidFill>
                  <a:schemeClr val="bg1"/>
                </a:solidFill>
                <a:effectLst/>
                <a:latin typeface="Aptos" panose="020B0004020202020204" pitchFamily="34" charset="0"/>
              </a:rPr>
              <a:t>. Ut </a:t>
            </a:r>
            <a:r>
              <a:rPr lang="en-GB" sz="2400" b="0" i="0" dirty="0" err="1">
                <a:solidFill>
                  <a:schemeClr val="bg1"/>
                </a:solidFill>
                <a:effectLst/>
                <a:latin typeface="Aptos" panose="020B0004020202020204" pitchFamily="34" charset="0"/>
              </a:rPr>
              <a:t>enim</a:t>
            </a:r>
            <a:r>
              <a:rPr lang="en-GB" sz="2400" b="0" i="0" dirty="0">
                <a:solidFill>
                  <a:schemeClr val="bg1"/>
                </a:solidFill>
                <a:effectLst/>
                <a:latin typeface="Aptos" panose="020B0004020202020204" pitchFamily="34" charset="0"/>
              </a:rPr>
              <a:t> ad minim </a:t>
            </a:r>
            <a:r>
              <a:rPr lang="en-GB" sz="2400" b="0" i="0" dirty="0" err="1">
                <a:solidFill>
                  <a:schemeClr val="bg1"/>
                </a:solidFill>
                <a:effectLst/>
                <a:latin typeface="Aptos" panose="020B0004020202020204" pitchFamily="34" charset="0"/>
              </a:rPr>
              <a:t>veniam</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quis</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nostrud</a:t>
            </a:r>
            <a:r>
              <a:rPr lang="en-GB" sz="2400" b="0" i="0" dirty="0">
                <a:solidFill>
                  <a:schemeClr val="bg1"/>
                </a:solidFill>
                <a:effectLst/>
                <a:latin typeface="Aptos" panose="020B0004020202020204" pitchFamily="34" charset="0"/>
              </a:rPr>
              <a:t> exercitation </a:t>
            </a:r>
            <a:r>
              <a:rPr lang="en-GB" sz="2400" b="0" i="0" dirty="0" err="1">
                <a:solidFill>
                  <a:schemeClr val="bg1"/>
                </a:solidFill>
                <a:effectLst/>
                <a:latin typeface="Aptos" panose="020B0004020202020204" pitchFamily="34" charset="0"/>
              </a:rPr>
              <a:t>ullamco</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laboris</a:t>
            </a:r>
            <a:r>
              <a:rPr lang="en-GB" sz="2400" b="0" i="0" dirty="0">
                <a:solidFill>
                  <a:schemeClr val="bg1"/>
                </a:solidFill>
                <a:effectLst/>
                <a:latin typeface="Aptos" panose="020B0004020202020204" pitchFamily="34" charset="0"/>
              </a:rPr>
              <a:t> nisi </a:t>
            </a:r>
            <a:r>
              <a:rPr lang="en-GB" sz="2400" b="0" i="0" dirty="0" err="1">
                <a:solidFill>
                  <a:schemeClr val="bg1"/>
                </a:solidFill>
                <a:effectLst/>
                <a:latin typeface="Aptos" panose="020B0004020202020204" pitchFamily="34" charset="0"/>
              </a:rPr>
              <a:t>ut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aliquip</a:t>
            </a:r>
            <a:r>
              <a:rPr lang="en-GB" sz="2400" b="0" i="0" dirty="0">
                <a:solidFill>
                  <a:schemeClr val="bg1"/>
                </a:solidFill>
                <a:effectLst/>
                <a:latin typeface="Aptos" panose="020B0004020202020204" pitchFamily="34" charset="0"/>
              </a:rPr>
              <a:t> ex </a:t>
            </a:r>
            <a:r>
              <a:rPr lang="en-GB" sz="2400" b="0" i="0" dirty="0" err="1">
                <a:solidFill>
                  <a:schemeClr val="bg1"/>
                </a:solidFill>
                <a:effectLst/>
                <a:latin typeface="Aptos" panose="020B0004020202020204" pitchFamily="34" charset="0"/>
              </a:rPr>
              <a:t>ea</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commodo</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consequat</a:t>
            </a:r>
            <a:r>
              <a:rPr lang="en-GB" sz="2400" b="0" i="0" dirty="0">
                <a:solidFill>
                  <a:schemeClr val="bg1"/>
                </a:solidFill>
                <a:effectLst/>
                <a:latin typeface="Aptos" panose="020B0004020202020204" pitchFamily="34" charset="0"/>
              </a:rPr>
              <a:t>. </a:t>
            </a:r>
          </a:p>
          <a:p>
            <a:endParaRPr lang="en-GB" sz="2400" dirty="0">
              <a:solidFill>
                <a:schemeClr val="bg1"/>
              </a:solidFill>
              <a:latin typeface="Aptos" panose="020B0004020202020204" pitchFamily="34" charset="0"/>
            </a:endParaRPr>
          </a:p>
          <a:p>
            <a:r>
              <a:rPr lang="en-GB" sz="2400" b="0" i="0" dirty="0">
                <a:solidFill>
                  <a:schemeClr val="bg1"/>
                </a:solidFill>
                <a:effectLst/>
                <a:latin typeface="Aptos" panose="020B0004020202020204" pitchFamily="34" charset="0"/>
              </a:rPr>
              <a:t>Duis </a:t>
            </a:r>
            <a:r>
              <a:rPr lang="en-GB" sz="2400" b="0" i="0" dirty="0" err="1">
                <a:solidFill>
                  <a:schemeClr val="bg1"/>
                </a:solidFill>
                <a:effectLst/>
                <a:latin typeface="Aptos" panose="020B0004020202020204" pitchFamily="34" charset="0"/>
              </a:rPr>
              <a:t>aute</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irure</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dolor</a:t>
            </a:r>
            <a:r>
              <a:rPr lang="en-GB" sz="2400" b="0" i="0" dirty="0">
                <a:solidFill>
                  <a:schemeClr val="bg1"/>
                </a:solidFill>
                <a:effectLst/>
                <a:latin typeface="Aptos" panose="020B0004020202020204" pitchFamily="34" charset="0"/>
              </a:rPr>
              <a:t> in </a:t>
            </a:r>
            <a:r>
              <a:rPr lang="en-GB" sz="2400" b="0" i="0" dirty="0" err="1">
                <a:solidFill>
                  <a:schemeClr val="bg1"/>
                </a:solidFill>
                <a:effectLst/>
                <a:latin typeface="Aptos" panose="020B0004020202020204" pitchFamily="34" charset="0"/>
              </a:rPr>
              <a:t>reprehenderit</a:t>
            </a:r>
            <a:r>
              <a:rPr lang="en-GB" sz="2400" b="0" i="0" dirty="0">
                <a:solidFill>
                  <a:schemeClr val="bg1"/>
                </a:solidFill>
                <a:effectLst/>
                <a:latin typeface="Aptos" panose="020B0004020202020204" pitchFamily="34" charset="0"/>
              </a:rPr>
              <a:t> in </a:t>
            </a:r>
            <a:r>
              <a:rPr lang="en-GB" sz="2400" b="0" i="0" dirty="0" err="1">
                <a:solidFill>
                  <a:schemeClr val="bg1"/>
                </a:solidFill>
                <a:effectLst/>
                <a:latin typeface="Aptos" panose="020B0004020202020204" pitchFamily="34" charset="0"/>
              </a:rPr>
              <a:t>voluptate</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velit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esse</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cillum</a:t>
            </a:r>
            <a:r>
              <a:rPr lang="en-GB" sz="2400" b="0" i="0" dirty="0">
                <a:solidFill>
                  <a:schemeClr val="bg1"/>
                </a:solidFill>
                <a:effectLst/>
                <a:latin typeface="Aptos" panose="020B0004020202020204" pitchFamily="34" charset="0"/>
              </a:rPr>
              <a:t> dolore </a:t>
            </a:r>
            <a:r>
              <a:rPr lang="en-GB" sz="2400" b="0" i="0" dirty="0" err="1">
                <a:solidFill>
                  <a:schemeClr val="bg1"/>
                </a:solidFill>
                <a:effectLst/>
                <a:latin typeface="Aptos" panose="020B0004020202020204" pitchFamily="34" charset="0"/>
              </a:rPr>
              <a:t>eu</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fugiat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nulla</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pariatur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Excepteur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sint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occaecat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cupidatat</a:t>
            </a:r>
            <a:r>
              <a:rPr lang="en-GB" sz="2400" b="0" i="0" dirty="0">
                <a:solidFill>
                  <a:schemeClr val="bg1"/>
                </a:solidFill>
                <a:effectLst/>
                <a:latin typeface="Aptos" panose="020B0004020202020204" pitchFamily="34" charset="0"/>
              </a:rPr>
              <a:t> non </a:t>
            </a:r>
            <a:r>
              <a:rPr lang="en-GB" sz="2400" b="0" i="0" dirty="0" err="1">
                <a:solidFill>
                  <a:schemeClr val="bg1"/>
                </a:solidFill>
                <a:effectLst/>
                <a:latin typeface="Aptos" panose="020B0004020202020204" pitchFamily="34" charset="0"/>
              </a:rPr>
              <a:t>proident</a:t>
            </a:r>
            <a:r>
              <a:rPr lang="en-GB" sz="2400" b="0" i="0" dirty="0">
                <a:solidFill>
                  <a:schemeClr val="bg1"/>
                </a:solidFill>
                <a:effectLst/>
                <a:latin typeface="Aptos" panose="020B0004020202020204" pitchFamily="34" charset="0"/>
              </a:rPr>
              <a:t>, sunt in culpa qui </a:t>
            </a:r>
            <a:r>
              <a:rPr lang="en-GB" sz="2400" b="0" i="0" dirty="0" err="1">
                <a:solidFill>
                  <a:schemeClr val="bg1"/>
                </a:solidFill>
                <a:effectLst/>
                <a:latin typeface="Aptos" panose="020B0004020202020204" pitchFamily="34" charset="0"/>
              </a:rPr>
              <a:t>officia</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deserunt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mollit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anim</a:t>
            </a:r>
            <a:r>
              <a:rPr lang="en-GB" sz="2400" b="0" i="0" dirty="0">
                <a:solidFill>
                  <a:schemeClr val="bg1"/>
                </a:solidFill>
                <a:effectLst/>
                <a:latin typeface="Aptos" panose="020B0004020202020204" pitchFamily="34" charset="0"/>
              </a:rPr>
              <a:t> id </a:t>
            </a:r>
            <a:r>
              <a:rPr lang="en-GB" sz="2400" b="0" i="0" dirty="0" err="1">
                <a:solidFill>
                  <a:schemeClr val="bg1"/>
                </a:solidFill>
                <a:effectLst/>
                <a:latin typeface="Aptos" panose="020B0004020202020204" pitchFamily="34" charset="0"/>
              </a:rPr>
              <a:t>est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laborum</a:t>
            </a:r>
            <a:r>
              <a:rPr lang="en-GB" sz="2400" b="0" i="0" dirty="0">
                <a:solidFill>
                  <a:schemeClr val="bg1"/>
                </a:solidFill>
                <a:effectLst/>
                <a:latin typeface="Aptos" panose="020B0004020202020204" pitchFamily="34" charset="0"/>
              </a:rPr>
              <a:t>.</a:t>
            </a:r>
          </a:p>
          <a:p>
            <a:endParaRPr lang="en-GB" sz="2400" dirty="0">
              <a:solidFill>
                <a:schemeClr val="bg1"/>
              </a:solidFill>
              <a:latin typeface="Aptos" panose="020B0004020202020204" pitchFamily="34" charset="0"/>
            </a:endParaRPr>
          </a:p>
          <a:p>
            <a:r>
              <a:rPr lang="en-GB" sz="2400" b="0" i="0" dirty="0">
                <a:solidFill>
                  <a:schemeClr val="bg1"/>
                </a:solidFill>
                <a:effectLst/>
                <a:latin typeface="Aptos" panose="020B0004020202020204" pitchFamily="34" charset="0"/>
              </a:rPr>
              <a:t>Lorem ipsum </a:t>
            </a:r>
            <a:r>
              <a:rPr lang="en-GB" sz="2400" b="0" i="0" dirty="0" err="1">
                <a:solidFill>
                  <a:schemeClr val="bg1"/>
                </a:solidFill>
                <a:effectLst/>
                <a:latin typeface="Aptos" panose="020B0004020202020204" pitchFamily="34" charset="0"/>
              </a:rPr>
              <a:t>dolor</a:t>
            </a:r>
            <a:r>
              <a:rPr lang="en-GB" sz="2400" b="0" i="0" dirty="0">
                <a:solidFill>
                  <a:schemeClr val="bg1"/>
                </a:solidFill>
                <a:effectLst/>
                <a:latin typeface="Aptos" panose="020B0004020202020204" pitchFamily="34" charset="0"/>
              </a:rPr>
              <a:t> sit </a:t>
            </a:r>
            <a:r>
              <a:rPr lang="en-GB" sz="2400" b="0" i="0" dirty="0" err="1">
                <a:solidFill>
                  <a:schemeClr val="bg1"/>
                </a:solidFill>
                <a:effectLst/>
                <a:latin typeface="Aptos" panose="020B0004020202020204" pitchFamily="34" charset="0"/>
              </a:rPr>
              <a:t>amet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consectetur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adipiscing</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elit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sed</a:t>
            </a:r>
            <a:r>
              <a:rPr lang="en-GB" sz="2400" b="0" i="0" dirty="0">
                <a:solidFill>
                  <a:schemeClr val="bg1"/>
                </a:solidFill>
                <a:effectLst/>
                <a:latin typeface="Aptos" panose="020B0004020202020204" pitchFamily="34" charset="0"/>
              </a:rPr>
              <a:t> do </a:t>
            </a:r>
            <a:r>
              <a:rPr lang="en-GB" sz="2400" b="0" i="0" dirty="0" err="1">
                <a:solidFill>
                  <a:schemeClr val="bg1"/>
                </a:solidFill>
                <a:effectLst/>
                <a:latin typeface="Aptos" panose="020B0004020202020204" pitchFamily="34" charset="0"/>
              </a:rPr>
              <a:t>eiusmod</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tempor</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incididunt</a:t>
            </a:r>
            <a:r>
              <a:rPr lang="en-GB" sz="2400" b="0" i="0" dirty="0">
                <a:solidFill>
                  <a:schemeClr val="bg1"/>
                </a:solidFill>
                <a:effectLst/>
                <a:latin typeface="Aptos" panose="020B0004020202020204" pitchFamily="34" charset="0"/>
              </a:rPr>
              <a:t> </a:t>
            </a:r>
            <a:r>
              <a:rPr lang="en-GB" sz="2400" b="0" i="0" dirty="0" err="1">
                <a:solidFill>
                  <a:schemeClr val="bg1"/>
                </a:solidFill>
                <a:effectLst/>
                <a:latin typeface="Aptos" panose="020B0004020202020204" pitchFamily="34" charset="0"/>
              </a:rPr>
              <a:t>ut</a:t>
            </a:r>
            <a:r>
              <a:rPr lang="en-GB" sz="2400" b="0" i="0" dirty="0">
                <a:solidFill>
                  <a:schemeClr val="bg1"/>
                </a:solidFill>
                <a:effectLst/>
                <a:latin typeface="Aptos" panose="020B0004020202020204" pitchFamily="34" charset="0"/>
              </a:rPr>
              <a:t> labore et dolore magna </a:t>
            </a:r>
            <a:r>
              <a:rPr lang="en-GB" sz="2400" b="0" i="0" dirty="0" err="1">
                <a:solidFill>
                  <a:schemeClr val="bg1"/>
                </a:solidFill>
                <a:effectLst/>
                <a:latin typeface="Aptos" panose="020B0004020202020204" pitchFamily="34" charset="0"/>
              </a:rPr>
              <a:t>aliqua</a:t>
            </a:r>
            <a:r>
              <a:rPr lang="en-GB" sz="2400" b="0" i="0" dirty="0">
                <a:solidFill>
                  <a:schemeClr val="bg1"/>
                </a:solidFill>
                <a:effectLst/>
                <a:latin typeface="Aptos" panose="020B0004020202020204" pitchFamily="34" charset="0"/>
              </a:rPr>
              <a:t>.</a:t>
            </a:r>
            <a:endParaRPr lang="en-GB" sz="2400" dirty="0">
              <a:solidFill>
                <a:schemeClr val="bg1"/>
              </a:solidFill>
              <a:latin typeface="Aptos" panose="020B0004020202020204" pitchFamily="34" charset="0"/>
            </a:endParaRPr>
          </a:p>
          <a:p>
            <a:pPr lvl="0"/>
            <a:endParaRPr lang="en-GB" dirty="0"/>
          </a:p>
        </p:txBody>
      </p:sp>
      <p:sp>
        <p:nvSpPr>
          <p:cNvPr id="7" name="Text Placeholder 6">
            <a:extLst>
              <a:ext uri="{FF2B5EF4-FFF2-40B4-BE49-F238E27FC236}">
                <a16:creationId xmlns:a16="http://schemas.microsoft.com/office/drawing/2014/main" id="{82331722-3D68-776B-2835-DE58F2186AF9}"/>
              </a:ext>
            </a:extLst>
          </p:cNvPr>
          <p:cNvSpPr>
            <a:spLocks noGrp="1"/>
          </p:cNvSpPr>
          <p:nvPr>
            <p:ph type="body" sz="quarter" idx="11" hasCustomPrompt="1"/>
          </p:nvPr>
        </p:nvSpPr>
        <p:spPr>
          <a:xfrm>
            <a:off x="381000" y="404602"/>
            <a:ext cx="11368088" cy="606902"/>
          </a:xfrm>
        </p:spPr>
        <p:txBody>
          <a:bodyPr>
            <a:noAutofit/>
          </a:bodyPr>
          <a:lstStyle>
            <a:lvl1pPr marL="0" indent="0">
              <a:buNone/>
              <a:defRPr sz="4400">
                <a:latin typeface="Aptos ExtraBold" panose="020B0004020202020204" pitchFamily="34" charset="0"/>
              </a:defRPr>
            </a:lvl1pPr>
          </a:lstStyle>
          <a:p>
            <a:pPr lvl="0"/>
            <a:r>
              <a:rPr lang="en-GB" dirty="0"/>
              <a:t>Add your slide title</a:t>
            </a:r>
          </a:p>
        </p:txBody>
      </p:sp>
    </p:spTree>
    <p:extLst>
      <p:ext uri="{BB962C8B-B14F-4D97-AF65-F5344CB8AC3E}">
        <p14:creationId xmlns:p14="http://schemas.microsoft.com/office/powerpoint/2010/main" val="2245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Background (Text)">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79CDEF-9685-87C0-11C9-024DE23159DA}"/>
              </a:ext>
            </a:extLst>
          </p:cNvPr>
          <p:cNvSpPr>
            <a:spLocks noGrp="1"/>
          </p:cNvSpPr>
          <p:nvPr>
            <p:ph type="body" sz="quarter" idx="10" hasCustomPrompt="1"/>
          </p:nvPr>
        </p:nvSpPr>
        <p:spPr>
          <a:xfrm>
            <a:off x="452438" y="581890"/>
            <a:ext cx="11231562" cy="719859"/>
          </a:xfrm>
          <a:noFill/>
          <a:ln>
            <a:noFill/>
          </a:ln>
        </p:spPr>
        <p:style>
          <a:lnRef idx="2">
            <a:schemeClr val="dk1"/>
          </a:lnRef>
          <a:fillRef idx="1">
            <a:schemeClr val="lt1"/>
          </a:fillRef>
          <a:effectRef idx="0">
            <a:schemeClr val="dk1"/>
          </a:effectRef>
          <a:fontRef idx="minor">
            <a:schemeClr val="dk1"/>
          </a:fontRef>
        </p:style>
        <p:txBody>
          <a:bodyPr>
            <a:normAutofit/>
          </a:bodyPr>
          <a:lstStyle>
            <a:lvl1pPr marL="0" indent="0">
              <a:buNone/>
              <a:defRPr sz="4400">
                <a:solidFill>
                  <a:srgbClr val="33599F"/>
                </a:solidFill>
                <a:latin typeface="Aptos ExtraBold" panose="020B0004020202020204" pitchFamily="34" charset="0"/>
              </a:defRPr>
            </a:lvl1pPr>
            <a:lvl5pPr marL="1828800" indent="0">
              <a:buNone/>
              <a:defRPr/>
            </a:lvl5pPr>
          </a:lstStyle>
          <a:p>
            <a:pPr lvl="0"/>
            <a:r>
              <a:rPr lang="en-GB" dirty="0"/>
              <a:t>Add your slide title</a:t>
            </a:r>
          </a:p>
        </p:txBody>
      </p:sp>
      <p:sp>
        <p:nvSpPr>
          <p:cNvPr id="5" name="Text Placeholder 4">
            <a:extLst>
              <a:ext uri="{FF2B5EF4-FFF2-40B4-BE49-F238E27FC236}">
                <a16:creationId xmlns:a16="http://schemas.microsoft.com/office/drawing/2014/main" id="{6ADF0C2B-22B1-8E38-F746-BD87E6DD9570}"/>
              </a:ext>
            </a:extLst>
          </p:cNvPr>
          <p:cNvSpPr>
            <a:spLocks noGrp="1"/>
          </p:cNvSpPr>
          <p:nvPr>
            <p:ph type="body" sz="quarter" idx="11" hasCustomPrompt="1"/>
          </p:nvPr>
        </p:nvSpPr>
        <p:spPr>
          <a:xfrm>
            <a:off x="452438" y="1431925"/>
            <a:ext cx="11231562" cy="4968875"/>
          </a:xfrm>
          <a:noFill/>
          <a:ln>
            <a:noFill/>
          </a:ln>
        </p:spPr>
        <p:style>
          <a:lnRef idx="2">
            <a:schemeClr val="dk1"/>
          </a:lnRef>
          <a:fillRef idx="1">
            <a:schemeClr val="lt1"/>
          </a:fillRef>
          <a:effectRef idx="0">
            <a:schemeClr val="dk1"/>
          </a:effectRef>
          <a:fontRef idx="minor">
            <a:schemeClr val="dk1"/>
          </a:fontRef>
        </p:style>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r>
              <a:rPr lang="en-GB" sz="2800" b="0" i="0" dirty="0">
                <a:effectLst/>
                <a:latin typeface="Aptos" panose="020B0004020202020204" pitchFamily="34" charset="0"/>
              </a:rPr>
              <a:t>Lorem ipsum </a:t>
            </a:r>
            <a:r>
              <a:rPr lang="en-GB" sz="2800" b="0" i="0" dirty="0" err="1">
                <a:effectLst/>
                <a:latin typeface="Aptos" panose="020B0004020202020204" pitchFamily="34" charset="0"/>
              </a:rPr>
              <a:t>dolor</a:t>
            </a:r>
            <a:r>
              <a:rPr lang="en-GB" sz="2800" b="0" i="0" dirty="0">
                <a:effectLst/>
                <a:latin typeface="Aptos" panose="020B0004020202020204" pitchFamily="34" charset="0"/>
              </a:rPr>
              <a:t> sit </a:t>
            </a:r>
            <a:r>
              <a:rPr lang="en-GB" sz="2800" b="0" i="0" dirty="0" err="1">
                <a:effectLst/>
                <a:latin typeface="Aptos" panose="020B0004020202020204" pitchFamily="34" charset="0"/>
              </a:rPr>
              <a:t>amet</a:t>
            </a:r>
            <a:r>
              <a:rPr lang="en-GB" sz="2800" b="0" i="0" dirty="0">
                <a:effectLst/>
                <a:latin typeface="Aptos" panose="020B0004020202020204" pitchFamily="34" charset="0"/>
              </a:rPr>
              <a:t>, </a:t>
            </a:r>
            <a:r>
              <a:rPr lang="en-GB" sz="2800" b="0" i="0" dirty="0" err="1">
                <a:effectLst/>
                <a:latin typeface="Aptos" panose="020B0004020202020204" pitchFamily="34" charset="0"/>
              </a:rPr>
              <a:t>consectetur</a:t>
            </a:r>
            <a:r>
              <a:rPr lang="en-GB" sz="2800" b="0" i="0" dirty="0">
                <a:effectLst/>
                <a:latin typeface="Aptos" panose="020B0004020202020204" pitchFamily="34" charset="0"/>
              </a:rPr>
              <a:t> </a:t>
            </a:r>
            <a:r>
              <a:rPr lang="en-GB" sz="2800" b="0" i="0" dirty="0" err="1">
                <a:effectLst/>
                <a:latin typeface="Aptos" panose="020B0004020202020204" pitchFamily="34" charset="0"/>
              </a:rPr>
              <a:t>adipiscing</a:t>
            </a:r>
            <a:r>
              <a:rPr lang="en-GB" sz="2800" b="0" i="0" dirty="0">
                <a:effectLst/>
                <a:latin typeface="Aptos" panose="020B0004020202020204" pitchFamily="34" charset="0"/>
              </a:rPr>
              <a:t> </a:t>
            </a:r>
            <a:r>
              <a:rPr lang="en-GB" sz="2800" b="0" i="0" dirty="0" err="1">
                <a:effectLst/>
                <a:latin typeface="Aptos" panose="020B0004020202020204" pitchFamily="34" charset="0"/>
              </a:rPr>
              <a:t>elit</a:t>
            </a:r>
            <a:r>
              <a:rPr lang="en-GB" sz="2800" b="0" i="0" dirty="0">
                <a:effectLst/>
                <a:latin typeface="Aptos" panose="020B0004020202020204" pitchFamily="34" charset="0"/>
              </a:rPr>
              <a:t>, </a:t>
            </a:r>
            <a:r>
              <a:rPr lang="en-GB" sz="2800" b="0" i="0" dirty="0" err="1">
                <a:effectLst/>
                <a:latin typeface="Aptos" panose="020B0004020202020204" pitchFamily="34" charset="0"/>
              </a:rPr>
              <a:t>sed</a:t>
            </a:r>
            <a:r>
              <a:rPr lang="en-GB" sz="2800" b="0" i="0" dirty="0">
                <a:effectLst/>
                <a:latin typeface="Aptos" panose="020B0004020202020204" pitchFamily="34" charset="0"/>
              </a:rPr>
              <a:t> do </a:t>
            </a:r>
            <a:r>
              <a:rPr lang="en-GB" sz="2800" b="0" i="0" dirty="0" err="1">
                <a:effectLst/>
                <a:latin typeface="Aptos" panose="020B0004020202020204" pitchFamily="34" charset="0"/>
              </a:rPr>
              <a:t>eiusmod</a:t>
            </a:r>
            <a:r>
              <a:rPr lang="en-GB" sz="2800" b="0" i="0" dirty="0">
                <a:effectLst/>
                <a:latin typeface="Aptos" panose="020B0004020202020204" pitchFamily="34" charset="0"/>
              </a:rPr>
              <a:t> </a:t>
            </a:r>
            <a:r>
              <a:rPr lang="en-GB" sz="2800" b="0" i="0" dirty="0" err="1">
                <a:effectLst/>
                <a:latin typeface="Aptos" panose="020B0004020202020204" pitchFamily="34" charset="0"/>
              </a:rPr>
              <a:t>tempor</a:t>
            </a:r>
            <a:r>
              <a:rPr lang="en-GB" sz="2800" b="0" i="0" dirty="0">
                <a:effectLst/>
                <a:latin typeface="Aptos" panose="020B0004020202020204" pitchFamily="34" charset="0"/>
              </a:rPr>
              <a:t> </a:t>
            </a:r>
            <a:r>
              <a:rPr lang="en-GB" sz="2800" b="0" i="0" dirty="0" err="1">
                <a:effectLst/>
                <a:latin typeface="Aptos" panose="020B0004020202020204" pitchFamily="34" charset="0"/>
              </a:rPr>
              <a:t>incididunt</a:t>
            </a:r>
            <a:r>
              <a:rPr lang="en-GB" sz="2800" b="0" i="0" dirty="0">
                <a:effectLst/>
                <a:latin typeface="Aptos" panose="020B0004020202020204" pitchFamily="34" charset="0"/>
              </a:rPr>
              <a:t> </a:t>
            </a:r>
            <a:r>
              <a:rPr lang="en-GB" sz="2800" b="0" i="0" dirty="0" err="1">
                <a:effectLst/>
                <a:latin typeface="Aptos" panose="020B0004020202020204" pitchFamily="34" charset="0"/>
              </a:rPr>
              <a:t>ut</a:t>
            </a:r>
            <a:r>
              <a:rPr lang="en-GB" sz="2800" b="0" i="0" dirty="0">
                <a:effectLst/>
                <a:latin typeface="Aptos" panose="020B0004020202020204" pitchFamily="34" charset="0"/>
              </a:rPr>
              <a:t> labore et dolore magna </a:t>
            </a:r>
            <a:r>
              <a:rPr lang="en-GB" sz="2800" b="0" i="0" dirty="0" err="1">
                <a:effectLst/>
                <a:latin typeface="Aptos" panose="020B0004020202020204" pitchFamily="34" charset="0"/>
              </a:rPr>
              <a:t>aliqua</a:t>
            </a:r>
            <a:r>
              <a:rPr lang="en-GB" sz="2800" b="0" i="0" dirty="0">
                <a:effectLst/>
                <a:latin typeface="Aptos" panose="020B0004020202020204" pitchFamily="34" charset="0"/>
              </a:rPr>
              <a:t>. Ut </a:t>
            </a:r>
            <a:r>
              <a:rPr lang="en-GB" sz="2800" b="0" i="0" dirty="0" err="1">
                <a:effectLst/>
                <a:latin typeface="Aptos" panose="020B0004020202020204" pitchFamily="34" charset="0"/>
              </a:rPr>
              <a:t>enim</a:t>
            </a:r>
            <a:r>
              <a:rPr lang="en-GB" sz="2800" b="0" i="0" dirty="0">
                <a:effectLst/>
                <a:latin typeface="Aptos" panose="020B0004020202020204" pitchFamily="34" charset="0"/>
              </a:rPr>
              <a:t> ad minim </a:t>
            </a:r>
            <a:r>
              <a:rPr lang="en-GB" sz="2800" b="0" i="0" dirty="0" err="1">
                <a:effectLst/>
                <a:latin typeface="Aptos" panose="020B0004020202020204" pitchFamily="34" charset="0"/>
              </a:rPr>
              <a:t>veniam</a:t>
            </a:r>
            <a:r>
              <a:rPr lang="en-GB" sz="2800" b="0" i="0" dirty="0">
                <a:effectLst/>
                <a:latin typeface="Aptos" panose="020B0004020202020204" pitchFamily="34" charset="0"/>
              </a:rPr>
              <a:t>, </a:t>
            </a:r>
            <a:r>
              <a:rPr lang="en-GB" sz="2800" b="0" i="0" dirty="0" err="1">
                <a:effectLst/>
                <a:latin typeface="Aptos" panose="020B0004020202020204" pitchFamily="34" charset="0"/>
              </a:rPr>
              <a:t>quis</a:t>
            </a:r>
            <a:r>
              <a:rPr lang="en-GB" sz="2800" b="0" i="0" dirty="0">
                <a:effectLst/>
                <a:latin typeface="Aptos" panose="020B0004020202020204" pitchFamily="34" charset="0"/>
              </a:rPr>
              <a:t> </a:t>
            </a:r>
            <a:r>
              <a:rPr lang="en-GB" sz="2800" b="0" i="0" dirty="0" err="1">
                <a:effectLst/>
                <a:latin typeface="Aptos" panose="020B0004020202020204" pitchFamily="34" charset="0"/>
              </a:rPr>
              <a:t>nostrud</a:t>
            </a:r>
            <a:r>
              <a:rPr lang="en-GB" sz="2800" b="0" i="0" dirty="0">
                <a:effectLst/>
                <a:latin typeface="Aptos" panose="020B0004020202020204" pitchFamily="34" charset="0"/>
              </a:rPr>
              <a:t> exercitation </a:t>
            </a:r>
            <a:r>
              <a:rPr lang="en-GB" sz="2800" b="0" i="0" dirty="0" err="1">
                <a:effectLst/>
                <a:latin typeface="Aptos" panose="020B0004020202020204" pitchFamily="34" charset="0"/>
              </a:rPr>
              <a:t>ullamco</a:t>
            </a:r>
            <a:r>
              <a:rPr lang="en-GB" sz="2800" b="0" i="0" dirty="0">
                <a:effectLst/>
                <a:latin typeface="Aptos" panose="020B0004020202020204" pitchFamily="34" charset="0"/>
              </a:rPr>
              <a:t> </a:t>
            </a:r>
            <a:r>
              <a:rPr lang="en-GB" sz="2800" b="0" i="0" dirty="0" err="1">
                <a:effectLst/>
                <a:latin typeface="Aptos" panose="020B0004020202020204" pitchFamily="34" charset="0"/>
              </a:rPr>
              <a:t>laboris</a:t>
            </a:r>
            <a:r>
              <a:rPr lang="en-GB" sz="2800" b="0" i="0" dirty="0">
                <a:effectLst/>
                <a:latin typeface="Aptos" panose="020B0004020202020204" pitchFamily="34" charset="0"/>
              </a:rPr>
              <a:t> nisi </a:t>
            </a:r>
            <a:r>
              <a:rPr lang="en-GB" sz="2800" b="0" i="0" dirty="0" err="1">
                <a:effectLst/>
                <a:latin typeface="Aptos" panose="020B0004020202020204" pitchFamily="34" charset="0"/>
              </a:rPr>
              <a:t>ut</a:t>
            </a:r>
            <a:r>
              <a:rPr lang="en-GB" sz="2800" b="0" i="0" dirty="0">
                <a:effectLst/>
                <a:latin typeface="Aptos" panose="020B0004020202020204" pitchFamily="34" charset="0"/>
              </a:rPr>
              <a:t> </a:t>
            </a:r>
            <a:r>
              <a:rPr lang="en-GB" sz="2800" b="0" i="0" dirty="0" err="1">
                <a:effectLst/>
                <a:latin typeface="Aptos" panose="020B0004020202020204" pitchFamily="34" charset="0"/>
              </a:rPr>
              <a:t>aliquip</a:t>
            </a:r>
            <a:r>
              <a:rPr lang="en-GB" sz="2800" b="0" i="0" dirty="0">
                <a:effectLst/>
                <a:latin typeface="Aptos" panose="020B0004020202020204" pitchFamily="34" charset="0"/>
              </a:rPr>
              <a:t> ex </a:t>
            </a:r>
            <a:r>
              <a:rPr lang="en-GB" sz="2800" b="0" i="0" dirty="0" err="1">
                <a:effectLst/>
                <a:latin typeface="Aptos" panose="020B0004020202020204" pitchFamily="34" charset="0"/>
              </a:rPr>
              <a:t>ea</a:t>
            </a:r>
            <a:r>
              <a:rPr lang="en-GB" sz="2800" b="0" i="0" dirty="0">
                <a:effectLst/>
                <a:latin typeface="Aptos" panose="020B0004020202020204" pitchFamily="34" charset="0"/>
              </a:rPr>
              <a:t> </a:t>
            </a:r>
            <a:r>
              <a:rPr lang="en-GB" sz="2800" b="0" i="0" dirty="0" err="1">
                <a:effectLst/>
                <a:latin typeface="Aptos" panose="020B0004020202020204" pitchFamily="34" charset="0"/>
              </a:rPr>
              <a:t>commodo</a:t>
            </a:r>
            <a:r>
              <a:rPr lang="en-GB" sz="2800" b="0" i="0" dirty="0">
                <a:effectLst/>
                <a:latin typeface="Aptos" panose="020B0004020202020204" pitchFamily="34" charset="0"/>
              </a:rPr>
              <a:t> </a:t>
            </a:r>
            <a:r>
              <a:rPr lang="en-GB" sz="2800" b="0" i="0" dirty="0" err="1">
                <a:effectLst/>
                <a:latin typeface="Aptos" panose="020B0004020202020204" pitchFamily="34" charset="0"/>
              </a:rPr>
              <a:t>consequat</a:t>
            </a:r>
            <a:r>
              <a:rPr lang="en-GB" sz="2800" b="0" i="0" dirty="0">
                <a:effectLst/>
                <a:latin typeface="Aptos" panose="020B0004020202020204" pitchFamily="34" charset="0"/>
              </a:rPr>
              <a:t>. </a:t>
            </a:r>
          </a:p>
          <a:p>
            <a:endParaRPr lang="en-GB" sz="2800" dirty="0">
              <a:latin typeface="Aptos" panose="020B0004020202020204" pitchFamily="34" charset="0"/>
            </a:endParaRPr>
          </a:p>
          <a:p>
            <a:r>
              <a:rPr lang="en-GB" sz="2800" b="0" i="0" dirty="0">
                <a:effectLst/>
                <a:latin typeface="Aptos" panose="020B0004020202020204" pitchFamily="34" charset="0"/>
              </a:rPr>
              <a:t>Duis </a:t>
            </a:r>
            <a:r>
              <a:rPr lang="en-GB" sz="2800" b="0" i="0" dirty="0" err="1">
                <a:effectLst/>
                <a:latin typeface="Aptos" panose="020B0004020202020204" pitchFamily="34" charset="0"/>
              </a:rPr>
              <a:t>aute</a:t>
            </a:r>
            <a:r>
              <a:rPr lang="en-GB" sz="2800" b="0" i="0" dirty="0">
                <a:effectLst/>
                <a:latin typeface="Aptos" panose="020B0004020202020204" pitchFamily="34" charset="0"/>
              </a:rPr>
              <a:t> </a:t>
            </a:r>
            <a:r>
              <a:rPr lang="en-GB" sz="2800" b="0" i="0" dirty="0" err="1">
                <a:effectLst/>
                <a:latin typeface="Aptos" panose="020B0004020202020204" pitchFamily="34" charset="0"/>
              </a:rPr>
              <a:t>irure</a:t>
            </a:r>
            <a:r>
              <a:rPr lang="en-GB" sz="2800" b="0" i="0" dirty="0">
                <a:effectLst/>
                <a:latin typeface="Aptos" panose="020B0004020202020204" pitchFamily="34" charset="0"/>
              </a:rPr>
              <a:t> </a:t>
            </a:r>
            <a:r>
              <a:rPr lang="en-GB" sz="2800" b="0" i="0" dirty="0" err="1">
                <a:effectLst/>
                <a:latin typeface="Aptos" panose="020B0004020202020204" pitchFamily="34" charset="0"/>
              </a:rPr>
              <a:t>dolor</a:t>
            </a:r>
            <a:r>
              <a:rPr lang="en-GB" sz="2800" b="0" i="0" dirty="0">
                <a:effectLst/>
                <a:latin typeface="Aptos" panose="020B0004020202020204" pitchFamily="34" charset="0"/>
              </a:rPr>
              <a:t> in </a:t>
            </a:r>
            <a:r>
              <a:rPr lang="en-GB" sz="2800" b="0" i="0" dirty="0" err="1">
                <a:effectLst/>
                <a:latin typeface="Aptos" panose="020B0004020202020204" pitchFamily="34" charset="0"/>
              </a:rPr>
              <a:t>reprehenderit</a:t>
            </a:r>
            <a:r>
              <a:rPr lang="en-GB" sz="2800" b="0" i="0" dirty="0">
                <a:effectLst/>
                <a:latin typeface="Aptos" panose="020B0004020202020204" pitchFamily="34" charset="0"/>
              </a:rPr>
              <a:t> in </a:t>
            </a:r>
            <a:r>
              <a:rPr lang="en-GB" sz="2800" b="0" i="0" dirty="0" err="1">
                <a:effectLst/>
                <a:latin typeface="Aptos" panose="020B0004020202020204" pitchFamily="34" charset="0"/>
              </a:rPr>
              <a:t>voluptate</a:t>
            </a:r>
            <a:r>
              <a:rPr lang="en-GB" sz="2800" b="0" i="0" dirty="0">
                <a:effectLst/>
                <a:latin typeface="Aptos" panose="020B0004020202020204" pitchFamily="34" charset="0"/>
              </a:rPr>
              <a:t> </a:t>
            </a:r>
            <a:r>
              <a:rPr lang="en-GB" sz="2800" b="0" i="0" dirty="0" err="1">
                <a:effectLst/>
                <a:latin typeface="Aptos" panose="020B0004020202020204" pitchFamily="34" charset="0"/>
              </a:rPr>
              <a:t>velit</a:t>
            </a:r>
            <a:r>
              <a:rPr lang="en-GB" sz="2800" b="0" i="0" dirty="0">
                <a:effectLst/>
                <a:latin typeface="Aptos" panose="020B0004020202020204" pitchFamily="34" charset="0"/>
              </a:rPr>
              <a:t> </a:t>
            </a:r>
            <a:r>
              <a:rPr lang="en-GB" sz="2800" b="0" i="0" dirty="0" err="1">
                <a:effectLst/>
                <a:latin typeface="Aptos" panose="020B0004020202020204" pitchFamily="34" charset="0"/>
              </a:rPr>
              <a:t>esse</a:t>
            </a:r>
            <a:r>
              <a:rPr lang="en-GB" sz="2800" b="0" i="0" dirty="0">
                <a:effectLst/>
                <a:latin typeface="Aptos" panose="020B0004020202020204" pitchFamily="34" charset="0"/>
              </a:rPr>
              <a:t> </a:t>
            </a:r>
            <a:r>
              <a:rPr lang="en-GB" sz="2800" b="0" i="0" dirty="0" err="1">
                <a:effectLst/>
                <a:latin typeface="Aptos" panose="020B0004020202020204" pitchFamily="34" charset="0"/>
              </a:rPr>
              <a:t>cillum</a:t>
            </a:r>
            <a:r>
              <a:rPr lang="en-GB" sz="2800" b="0" i="0" dirty="0">
                <a:effectLst/>
                <a:latin typeface="Aptos" panose="020B0004020202020204" pitchFamily="34" charset="0"/>
              </a:rPr>
              <a:t> dolore </a:t>
            </a:r>
            <a:r>
              <a:rPr lang="en-GB" sz="2800" b="0" i="0" dirty="0" err="1">
                <a:effectLst/>
                <a:latin typeface="Aptos" panose="020B0004020202020204" pitchFamily="34" charset="0"/>
              </a:rPr>
              <a:t>eu</a:t>
            </a:r>
            <a:r>
              <a:rPr lang="en-GB" sz="2800" b="0" i="0" dirty="0">
                <a:effectLst/>
                <a:latin typeface="Aptos" panose="020B0004020202020204" pitchFamily="34" charset="0"/>
              </a:rPr>
              <a:t> </a:t>
            </a:r>
            <a:r>
              <a:rPr lang="en-GB" sz="2800" b="0" i="0" dirty="0" err="1">
                <a:effectLst/>
                <a:latin typeface="Aptos" panose="020B0004020202020204" pitchFamily="34" charset="0"/>
              </a:rPr>
              <a:t>fugiat</a:t>
            </a:r>
            <a:r>
              <a:rPr lang="en-GB" sz="2800" b="0" i="0" dirty="0">
                <a:effectLst/>
                <a:latin typeface="Aptos" panose="020B0004020202020204" pitchFamily="34" charset="0"/>
              </a:rPr>
              <a:t> </a:t>
            </a:r>
            <a:r>
              <a:rPr lang="en-GB" sz="2800" b="0" i="0" dirty="0" err="1">
                <a:effectLst/>
                <a:latin typeface="Aptos" panose="020B0004020202020204" pitchFamily="34" charset="0"/>
              </a:rPr>
              <a:t>nulla</a:t>
            </a:r>
            <a:r>
              <a:rPr lang="en-GB" sz="2800" b="0" i="0" dirty="0">
                <a:effectLst/>
                <a:latin typeface="Aptos" panose="020B0004020202020204" pitchFamily="34" charset="0"/>
              </a:rPr>
              <a:t> </a:t>
            </a:r>
            <a:r>
              <a:rPr lang="en-GB" sz="2800" b="0" i="0" dirty="0" err="1">
                <a:effectLst/>
                <a:latin typeface="Aptos" panose="020B0004020202020204" pitchFamily="34" charset="0"/>
              </a:rPr>
              <a:t>pariatur</a:t>
            </a:r>
            <a:r>
              <a:rPr lang="en-GB" sz="2800" b="0" i="0" dirty="0">
                <a:effectLst/>
                <a:latin typeface="Aptos" panose="020B0004020202020204" pitchFamily="34" charset="0"/>
              </a:rPr>
              <a:t>. </a:t>
            </a:r>
            <a:r>
              <a:rPr lang="en-GB" sz="2800" b="0" i="0" dirty="0" err="1">
                <a:effectLst/>
                <a:latin typeface="Aptos" panose="020B0004020202020204" pitchFamily="34" charset="0"/>
              </a:rPr>
              <a:t>Excepteur</a:t>
            </a:r>
            <a:r>
              <a:rPr lang="en-GB" sz="2800" b="0" i="0" dirty="0">
                <a:effectLst/>
                <a:latin typeface="Aptos" panose="020B0004020202020204" pitchFamily="34" charset="0"/>
              </a:rPr>
              <a:t> </a:t>
            </a:r>
            <a:r>
              <a:rPr lang="en-GB" sz="2800" b="0" i="0" dirty="0" err="1">
                <a:effectLst/>
                <a:latin typeface="Aptos" panose="020B0004020202020204" pitchFamily="34" charset="0"/>
              </a:rPr>
              <a:t>sint</a:t>
            </a:r>
            <a:r>
              <a:rPr lang="en-GB" sz="2800" b="0" i="0" dirty="0">
                <a:effectLst/>
                <a:latin typeface="Aptos" panose="020B0004020202020204" pitchFamily="34" charset="0"/>
              </a:rPr>
              <a:t> </a:t>
            </a:r>
            <a:r>
              <a:rPr lang="en-GB" sz="2800" b="0" i="0" dirty="0" err="1">
                <a:effectLst/>
                <a:latin typeface="Aptos" panose="020B0004020202020204" pitchFamily="34" charset="0"/>
              </a:rPr>
              <a:t>occaecat</a:t>
            </a:r>
            <a:r>
              <a:rPr lang="en-GB" sz="2800" b="0" i="0" dirty="0">
                <a:effectLst/>
                <a:latin typeface="Aptos" panose="020B0004020202020204" pitchFamily="34" charset="0"/>
              </a:rPr>
              <a:t> </a:t>
            </a:r>
            <a:r>
              <a:rPr lang="en-GB" sz="2800" b="0" i="0" dirty="0" err="1">
                <a:effectLst/>
                <a:latin typeface="Aptos" panose="020B0004020202020204" pitchFamily="34" charset="0"/>
              </a:rPr>
              <a:t>cupidatat</a:t>
            </a:r>
            <a:r>
              <a:rPr lang="en-GB" sz="2800" b="0" i="0" dirty="0">
                <a:effectLst/>
                <a:latin typeface="Aptos" panose="020B0004020202020204" pitchFamily="34" charset="0"/>
              </a:rPr>
              <a:t> non </a:t>
            </a:r>
            <a:r>
              <a:rPr lang="en-GB" sz="2800" b="0" i="0" dirty="0" err="1">
                <a:effectLst/>
                <a:latin typeface="Aptos" panose="020B0004020202020204" pitchFamily="34" charset="0"/>
              </a:rPr>
              <a:t>proident</a:t>
            </a:r>
            <a:r>
              <a:rPr lang="en-GB" sz="2800" b="0" i="0" dirty="0">
                <a:effectLst/>
                <a:latin typeface="Aptos" panose="020B0004020202020204" pitchFamily="34" charset="0"/>
              </a:rPr>
              <a:t>, sunt in culpa qui </a:t>
            </a:r>
            <a:r>
              <a:rPr lang="en-GB" sz="2800" b="0" i="0" dirty="0" err="1">
                <a:effectLst/>
                <a:latin typeface="Aptos" panose="020B0004020202020204" pitchFamily="34" charset="0"/>
              </a:rPr>
              <a:t>officia</a:t>
            </a:r>
            <a:r>
              <a:rPr lang="en-GB" sz="2800" b="0" i="0" dirty="0">
                <a:effectLst/>
                <a:latin typeface="Aptos" panose="020B0004020202020204" pitchFamily="34" charset="0"/>
              </a:rPr>
              <a:t> </a:t>
            </a:r>
            <a:r>
              <a:rPr lang="en-GB" sz="2800" b="0" i="0" dirty="0" err="1">
                <a:effectLst/>
                <a:latin typeface="Aptos" panose="020B0004020202020204" pitchFamily="34" charset="0"/>
              </a:rPr>
              <a:t>deserunt</a:t>
            </a:r>
            <a:r>
              <a:rPr lang="en-GB" sz="2800" b="0" i="0" dirty="0">
                <a:effectLst/>
                <a:latin typeface="Aptos" panose="020B0004020202020204" pitchFamily="34" charset="0"/>
              </a:rPr>
              <a:t> </a:t>
            </a:r>
            <a:r>
              <a:rPr lang="en-GB" sz="2800" b="0" i="0" dirty="0" err="1">
                <a:effectLst/>
                <a:latin typeface="Aptos" panose="020B0004020202020204" pitchFamily="34" charset="0"/>
              </a:rPr>
              <a:t>mollit</a:t>
            </a:r>
            <a:r>
              <a:rPr lang="en-GB" sz="2800" b="0" i="0" dirty="0">
                <a:effectLst/>
                <a:latin typeface="Aptos" panose="020B0004020202020204" pitchFamily="34" charset="0"/>
              </a:rPr>
              <a:t> </a:t>
            </a:r>
            <a:r>
              <a:rPr lang="en-GB" sz="2800" b="0" i="0" dirty="0" err="1">
                <a:effectLst/>
                <a:latin typeface="Aptos" panose="020B0004020202020204" pitchFamily="34" charset="0"/>
              </a:rPr>
              <a:t>anim</a:t>
            </a:r>
            <a:r>
              <a:rPr lang="en-GB" sz="2800" b="0" i="0" dirty="0">
                <a:effectLst/>
                <a:latin typeface="Aptos" panose="020B0004020202020204" pitchFamily="34" charset="0"/>
              </a:rPr>
              <a:t> id </a:t>
            </a:r>
            <a:r>
              <a:rPr lang="en-GB" sz="2800" b="0" i="0" dirty="0" err="1">
                <a:effectLst/>
                <a:latin typeface="Aptos" panose="020B0004020202020204" pitchFamily="34" charset="0"/>
              </a:rPr>
              <a:t>est</a:t>
            </a:r>
            <a:r>
              <a:rPr lang="en-GB" sz="2800" b="0" i="0" dirty="0">
                <a:effectLst/>
                <a:latin typeface="Aptos" panose="020B0004020202020204" pitchFamily="34" charset="0"/>
              </a:rPr>
              <a:t> </a:t>
            </a:r>
            <a:r>
              <a:rPr lang="en-GB" sz="2800" b="0" i="0" dirty="0" err="1">
                <a:effectLst/>
                <a:latin typeface="Aptos" panose="020B0004020202020204" pitchFamily="34" charset="0"/>
              </a:rPr>
              <a:t>laborum</a:t>
            </a:r>
            <a:r>
              <a:rPr lang="en-GB" sz="2800" b="0" i="0" dirty="0">
                <a:effectLst/>
                <a:latin typeface="Aptos" panose="020B0004020202020204" pitchFamily="34" charset="0"/>
              </a:rPr>
              <a:t>.</a:t>
            </a:r>
          </a:p>
          <a:p>
            <a:endParaRPr lang="en-GB" sz="2800" dirty="0">
              <a:latin typeface="Aptos" panose="020B0004020202020204" pitchFamily="34" charset="0"/>
            </a:endParaRPr>
          </a:p>
          <a:p>
            <a:r>
              <a:rPr lang="en-GB" sz="2800" b="0" i="0" dirty="0">
                <a:effectLst/>
                <a:latin typeface="Aptos" panose="020B0004020202020204" pitchFamily="34" charset="0"/>
              </a:rPr>
              <a:t>Lorem ipsum </a:t>
            </a:r>
            <a:r>
              <a:rPr lang="en-GB" sz="2800" b="0" i="0" dirty="0" err="1">
                <a:effectLst/>
                <a:latin typeface="Aptos" panose="020B0004020202020204" pitchFamily="34" charset="0"/>
              </a:rPr>
              <a:t>dolor</a:t>
            </a:r>
            <a:r>
              <a:rPr lang="en-GB" sz="2800" b="0" i="0" dirty="0">
                <a:effectLst/>
                <a:latin typeface="Aptos" panose="020B0004020202020204" pitchFamily="34" charset="0"/>
              </a:rPr>
              <a:t> sit </a:t>
            </a:r>
            <a:r>
              <a:rPr lang="en-GB" sz="2800" b="0" i="0" dirty="0" err="1">
                <a:effectLst/>
                <a:latin typeface="Aptos" panose="020B0004020202020204" pitchFamily="34" charset="0"/>
              </a:rPr>
              <a:t>amet</a:t>
            </a:r>
            <a:r>
              <a:rPr lang="en-GB" sz="2800" b="0" i="0" dirty="0">
                <a:effectLst/>
                <a:latin typeface="Aptos" panose="020B0004020202020204" pitchFamily="34" charset="0"/>
              </a:rPr>
              <a:t>, </a:t>
            </a:r>
            <a:r>
              <a:rPr lang="en-GB" sz="2800" b="0" i="0" dirty="0" err="1">
                <a:effectLst/>
                <a:latin typeface="Aptos" panose="020B0004020202020204" pitchFamily="34" charset="0"/>
              </a:rPr>
              <a:t>consectetur</a:t>
            </a:r>
            <a:r>
              <a:rPr lang="en-GB" sz="2800" b="0" i="0" dirty="0">
                <a:effectLst/>
                <a:latin typeface="Aptos" panose="020B0004020202020204" pitchFamily="34" charset="0"/>
              </a:rPr>
              <a:t> </a:t>
            </a:r>
            <a:r>
              <a:rPr lang="en-GB" sz="2800" b="0" i="0" dirty="0" err="1">
                <a:effectLst/>
                <a:latin typeface="Aptos" panose="020B0004020202020204" pitchFamily="34" charset="0"/>
              </a:rPr>
              <a:t>adipiscing</a:t>
            </a:r>
            <a:r>
              <a:rPr lang="en-GB" sz="2800" b="0" i="0" dirty="0">
                <a:effectLst/>
                <a:latin typeface="Aptos" panose="020B0004020202020204" pitchFamily="34" charset="0"/>
              </a:rPr>
              <a:t> </a:t>
            </a:r>
            <a:r>
              <a:rPr lang="en-GB" sz="2800" b="0" i="0" dirty="0" err="1">
                <a:effectLst/>
                <a:latin typeface="Aptos" panose="020B0004020202020204" pitchFamily="34" charset="0"/>
              </a:rPr>
              <a:t>elit</a:t>
            </a:r>
            <a:r>
              <a:rPr lang="en-GB" sz="2800" b="0" i="0" dirty="0">
                <a:effectLst/>
                <a:latin typeface="Aptos" panose="020B0004020202020204" pitchFamily="34" charset="0"/>
              </a:rPr>
              <a:t>, </a:t>
            </a:r>
            <a:r>
              <a:rPr lang="en-GB" sz="2800" b="0" i="0" dirty="0" err="1">
                <a:effectLst/>
                <a:latin typeface="Aptos" panose="020B0004020202020204" pitchFamily="34" charset="0"/>
              </a:rPr>
              <a:t>sed</a:t>
            </a:r>
            <a:r>
              <a:rPr lang="en-GB" sz="2800" b="0" i="0" dirty="0">
                <a:effectLst/>
                <a:latin typeface="Aptos" panose="020B0004020202020204" pitchFamily="34" charset="0"/>
              </a:rPr>
              <a:t> do </a:t>
            </a:r>
            <a:r>
              <a:rPr lang="en-GB" sz="2800" b="0" i="0" dirty="0" err="1">
                <a:effectLst/>
                <a:latin typeface="Aptos" panose="020B0004020202020204" pitchFamily="34" charset="0"/>
              </a:rPr>
              <a:t>eiusmod</a:t>
            </a:r>
            <a:r>
              <a:rPr lang="en-GB" sz="2800" b="0" i="0" dirty="0">
                <a:effectLst/>
                <a:latin typeface="Aptos" panose="020B0004020202020204" pitchFamily="34" charset="0"/>
              </a:rPr>
              <a:t> </a:t>
            </a:r>
            <a:r>
              <a:rPr lang="en-GB" sz="2800" b="0" i="0" dirty="0" err="1">
                <a:effectLst/>
                <a:latin typeface="Aptos" panose="020B0004020202020204" pitchFamily="34" charset="0"/>
              </a:rPr>
              <a:t>tempor</a:t>
            </a:r>
            <a:r>
              <a:rPr lang="en-GB" sz="2800" b="0" i="0" dirty="0">
                <a:effectLst/>
                <a:latin typeface="Aptos" panose="020B0004020202020204" pitchFamily="34" charset="0"/>
              </a:rPr>
              <a:t> </a:t>
            </a:r>
            <a:r>
              <a:rPr lang="en-GB" sz="2800" b="0" i="0" dirty="0" err="1">
                <a:effectLst/>
                <a:latin typeface="Aptos" panose="020B0004020202020204" pitchFamily="34" charset="0"/>
              </a:rPr>
              <a:t>incididunt</a:t>
            </a:r>
            <a:r>
              <a:rPr lang="en-GB" sz="2800" b="0" i="0" dirty="0">
                <a:effectLst/>
                <a:latin typeface="Aptos" panose="020B0004020202020204" pitchFamily="34" charset="0"/>
              </a:rPr>
              <a:t> </a:t>
            </a:r>
            <a:r>
              <a:rPr lang="en-GB" sz="2800" b="0" i="0" dirty="0" err="1">
                <a:effectLst/>
                <a:latin typeface="Aptos" panose="020B0004020202020204" pitchFamily="34" charset="0"/>
              </a:rPr>
              <a:t>ut</a:t>
            </a:r>
            <a:r>
              <a:rPr lang="en-GB" sz="2800" b="0" i="0" dirty="0">
                <a:effectLst/>
                <a:latin typeface="Aptos" panose="020B0004020202020204" pitchFamily="34" charset="0"/>
              </a:rPr>
              <a:t> labore et dolore magna </a:t>
            </a:r>
            <a:r>
              <a:rPr lang="en-GB" sz="2800" b="0" i="0" dirty="0" err="1">
                <a:effectLst/>
                <a:latin typeface="Aptos" panose="020B0004020202020204" pitchFamily="34" charset="0"/>
              </a:rPr>
              <a:t>aliqua</a:t>
            </a:r>
            <a:r>
              <a:rPr lang="en-GB" sz="2800" b="0" i="0" dirty="0">
                <a:effectLst/>
                <a:latin typeface="Aptos" panose="020B0004020202020204" pitchFamily="34" charset="0"/>
              </a:rPr>
              <a:t>.</a:t>
            </a:r>
            <a:endParaRPr lang="en-GB" sz="2800" dirty="0">
              <a:latin typeface="Aptos" panose="020B0004020202020204" pitchFamily="34" charset="0"/>
            </a:endParaRPr>
          </a:p>
          <a:p>
            <a:pPr lvl="0"/>
            <a:endParaRPr lang="en-GB" dirty="0"/>
          </a:p>
        </p:txBody>
      </p:sp>
    </p:spTree>
    <p:extLst>
      <p:ext uri="{BB962C8B-B14F-4D97-AF65-F5344CB8AC3E}">
        <p14:creationId xmlns:p14="http://schemas.microsoft.com/office/powerpoint/2010/main" val="31211422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260D-4373-C588-BC05-0F15E2FE8D3E}"/>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155F46D5-5FB6-C022-6342-6782D06B27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724390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9290B-36D9-5EFD-5F50-876E68FA196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19545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rgbClr val="33599F"/>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1A52441B-C7D0-8DC9-04A8-7ECC65E062B2}"/>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7" name="TextBox 6">
            <a:extLst>
              <a:ext uri="{FF2B5EF4-FFF2-40B4-BE49-F238E27FC236}">
                <a16:creationId xmlns:a16="http://schemas.microsoft.com/office/drawing/2014/main" id="{46631175-8F7A-1367-8C1B-1D32D4B04409}"/>
              </a:ext>
            </a:extLst>
          </p:cNvPr>
          <p:cNvSpPr txBox="1"/>
          <p:nvPr userDrawn="1"/>
        </p:nvSpPr>
        <p:spPr>
          <a:xfrm>
            <a:off x="874714" y="1764385"/>
            <a:ext cx="4847356"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Lorem ipsum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sit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amet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consectetur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adipiscing</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sed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do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eiusmod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tempor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incididunt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labore et dolore magna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Ut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enim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ad minim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veniam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quis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nostrud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exercitation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ullamco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laboris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nisi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aliquip</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commodo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consequat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t>
            </a:r>
          </a:p>
        </p:txBody>
      </p:sp>
      <p:sp>
        <p:nvSpPr>
          <p:cNvPr id="8" name="TextBox 7">
            <a:extLst>
              <a:ext uri="{FF2B5EF4-FFF2-40B4-BE49-F238E27FC236}">
                <a16:creationId xmlns:a16="http://schemas.microsoft.com/office/drawing/2014/main" id="{33EDFA22-0104-D902-3053-88FF27FEAD1C}"/>
              </a:ext>
            </a:extLst>
          </p:cNvPr>
          <p:cNvSpPr txBox="1"/>
          <p:nvPr userDrawn="1"/>
        </p:nvSpPr>
        <p:spPr>
          <a:xfrm>
            <a:off x="6469930" y="1764385"/>
            <a:ext cx="4847356"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Lorem ipsum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sit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amet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consectetur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adipiscing</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sed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do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eiusmod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tempor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incididunt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labore et dolore magna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Ut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enim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ad minim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veniam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quis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nostrud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exercitation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ullamco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laboris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nisi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aliquip</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commodo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consequat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t>
            </a:r>
          </a:p>
        </p:txBody>
      </p:sp>
    </p:spTree>
    <p:extLst>
      <p:ext uri="{BB962C8B-B14F-4D97-AF65-F5344CB8AC3E}">
        <p14:creationId xmlns:p14="http://schemas.microsoft.com/office/powerpoint/2010/main" val="445964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bg>
      <p:bgPr>
        <a:solidFill>
          <a:srgbClr val="33599F"/>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A7D435E1-DA33-7E04-A1D1-6CDE54DA8665}"/>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7" name="TextBox 6">
            <a:extLst>
              <a:ext uri="{FF2B5EF4-FFF2-40B4-BE49-F238E27FC236}">
                <a16:creationId xmlns:a16="http://schemas.microsoft.com/office/drawing/2014/main" id="{99E88077-8F94-1C52-9968-7AC1FE18F2DB}"/>
              </a:ext>
            </a:extLst>
          </p:cNvPr>
          <p:cNvSpPr txBox="1"/>
          <p:nvPr userDrawn="1"/>
        </p:nvSpPr>
        <p:spPr>
          <a:xfrm>
            <a:off x="874713" y="1764385"/>
            <a:ext cx="10456305" cy="2809039"/>
          </a:xfrm>
          <a:prstGeom prst="rect">
            <a:avLst/>
          </a:prstGeom>
          <a:noFill/>
        </p:spPr>
        <p:txBody>
          <a:bodyPr wrap="square" rtlCol="0">
            <a:spAutoFit/>
          </a:bodyPr>
          <a:lstStyle/>
          <a:p>
            <a:pPr marL="342900" marR="0" lvl="0" indent="-3429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Item 1</a:t>
            </a:r>
          </a:p>
          <a:p>
            <a:pPr marL="342900" marR="0" lvl="0" indent="-3429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Item 2</a:t>
            </a:r>
          </a:p>
          <a:p>
            <a:pPr marL="342900" marR="0" lvl="0" indent="-3429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Item 3</a:t>
            </a:r>
          </a:p>
          <a:p>
            <a:pPr marL="342900" marR="0" lvl="0" indent="-3429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Item 4</a:t>
            </a:r>
          </a:p>
          <a:p>
            <a:pPr marL="342900" marR="0" lvl="0" indent="-3429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Item 5</a:t>
            </a:r>
          </a:p>
        </p:txBody>
      </p:sp>
    </p:spTree>
    <p:extLst>
      <p:ext uri="{BB962C8B-B14F-4D97-AF65-F5344CB8AC3E}">
        <p14:creationId xmlns:p14="http://schemas.microsoft.com/office/powerpoint/2010/main" val="272927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33599F"/>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91E4B37-CBCC-8AC5-6F96-484797FF781B}"/>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7" name="TextBox 6">
            <a:extLst>
              <a:ext uri="{FF2B5EF4-FFF2-40B4-BE49-F238E27FC236}">
                <a16:creationId xmlns:a16="http://schemas.microsoft.com/office/drawing/2014/main" id="{D3131B73-E486-5752-D9E7-E6D5C1E2236E}"/>
              </a:ext>
            </a:extLst>
          </p:cNvPr>
          <p:cNvSpPr txBox="1"/>
          <p:nvPr userDrawn="1"/>
        </p:nvSpPr>
        <p:spPr>
          <a:xfrm>
            <a:off x="874714" y="1764385"/>
            <a:ext cx="4847356"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Lorem ipsum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sit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amet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consectetur</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adipiscing</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elit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sed</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do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eiusmod</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tempor</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incididunt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labore et dolore magna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aliqua</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Ut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enim</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ad minim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veniam</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quis</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nostrud</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exercitation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ullamco</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laboris</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nisi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aliquip</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ex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ea</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commodo</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dirty="0" err="1">
                <a:ln>
                  <a:noFill/>
                </a:ln>
                <a:solidFill>
                  <a:prstClr val="white"/>
                </a:solidFill>
                <a:effectLst/>
                <a:uLnTx/>
                <a:uFillTx/>
                <a:latin typeface="Aptos" panose="020B0004020202020204" pitchFamily="34" charset="0"/>
                <a:ea typeface="+mn-ea"/>
                <a:cs typeface="+mn-cs"/>
              </a:rPr>
              <a:t>consequat</a:t>
            </a:r>
            <a:r>
              <a:rPr kumimoji="0" lang="en-GB" sz="2400" b="0" i="0" u="none" strike="noStrike" kern="1200" cap="none" spc="0" normalizeH="0" baseline="0" noProof="0" dirty="0">
                <a:ln>
                  <a:noFill/>
                </a:ln>
                <a:solidFill>
                  <a:prstClr val="white"/>
                </a:solidFill>
                <a:effectLst/>
                <a:uLnTx/>
                <a:uFillTx/>
                <a:latin typeface="Aptos" panose="020B0004020202020204" pitchFamily="34" charset="0"/>
                <a:ea typeface="+mn-ea"/>
                <a:cs typeface="+mn-cs"/>
              </a:rPr>
              <a:t>.</a:t>
            </a:r>
          </a:p>
        </p:txBody>
      </p:sp>
      <p:sp>
        <p:nvSpPr>
          <p:cNvPr id="9" name="TextBox 8">
            <a:extLst>
              <a:ext uri="{FF2B5EF4-FFF2-40B4-BE49-F238E27FC236}">
                <a16:creationId xmlns:a16="http://schemas.microsoft.com/office/drawing/2014/main" id="{B8BA8D3D-22E0-0EA4-3F79-6856D2092A1C}"/>
              </a:ext>
            </a:extLst>
          </p:cNvPr>
          <p:cNvSpPr txBox="1"/>
          <p:nvPr userDrawn="1"/>
        </p:nvSpPr>
        <p:spPr>
          <a:xfrm>
            <a:off x="867644" y="5231281"/>
            <a:ext cx="10449641"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t>
            </a:r>
          </a:p>
        </p:txBody>
      </p:sp>
      <p:sp>
        <p:nvSpPr>
          <p:cNvPr id="3" name="Picture Placeholder 2">
            <a:extLst>
              <a:ext uri="{FF2B5EF4-FFF2-40B4-BE49-F238E27FC236}">
                <a16:creationId xmlns:a16="http://schemas.microsoft.com/office/drawing/2014/main" id="{6695CAC7-CE8E-D544-1DBC-A851389F7FD3}"/>
              </a:ext>
            </a:extLst>
          </p:cNvPr>
          <p:cNvSpPr>
            <a:spLocks noGrp="1"/>
          </p:cNvSpPr>
          <p:nvPr>
            <p:ph type="pic" sz="quarter" idx="10"/>
          </p:nvPr>
        </p:nvSpPr>
        <p:spPr>
          <a:xfrm>
            <a:off x="6096000" y="1690688"/>
            <a:ext cx="5038397" cy="3176587"/>
          </a:xfrm>
        </p:spPr>
        <p:txBody>
          <a:bodyPr/>
          <a:lstStyle/>
          <a:p>
            <a:r>
              <a:rPr lang="en-US"/>
              <a:t>Click icon to add picture</a:t>
            </a:r>
            <a:endParaRPr lang="en-GB"/>
          </a:p>
        </p:txBody>
      </p:sp>
    </p:spTree>
    <p:extLst>
      <p:ext uri="{BB962C8B-B14F-4D97-AF65-F5344CB8AC3E}">
        <p14:creationId xmlns:p14="http://schemas.microsoft.com/office/powerpoint/2010/main" val="2126335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rgbClr val="33599F"/>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BBD387C-D4C2-D372-C919-9FED7BE215ED}"/>
              </a:ext>
            </a:extLst>
          </p:cNvPr>
          <p:cNvSpPr txBox="1">
            <a:spLocks noGrp="1"/>
          </p:cNvSpPr>
          <p:nvPr>
            <p:ph type="title" idx="4294967295"/>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chemeClr val="bg1"/>
                </a:solidFill>
                <a:effectLst/>
                <a:uLnTx/>
                <a:uFillTx/>
                <a:latin typeface="Aptos ExtraBold" panose="020B0004020202020204" pitchFamily="34" charset="0"/>
                <a:ea typeface="+mn-ea"/>
                <a:cs typeface="+mn-cs"/>
              </a:rPr>
              <a:t>Click to edit Master title style</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7" name="TextBox 6">
            <a:extLst>
              <a:ext uri="{FF2B5EF4-FFF2-40B4-BE49-F238E27FC236}">
                <a16:creationId xmlns:a16="http://schemas.microsoft.com/office/drawing/2014/main" id="{F2E0DC5E-7876-B8B1-3981-68E24210CAE1}"/>
              </a:ext>
            </a:extLst>
          </p:cNvPr>
          <p:cNvSpPr txBox="1"/>
          <p:nvPr userDrawn="1"/>
        </p:nvSpPr>
        <p:spPr>
          <a:xfrm>
            <a:off x="874714" y="1764385"/>
            <a:ext cx="6512914"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Lorem ipsum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sit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amet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consectetur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adipiscing</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sed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do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eiusmod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tempor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incididunt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labore et dolore magna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Ut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enim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ad minim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veniam</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quis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nostrud</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exercitation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ullamco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laboris</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nisi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ut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aliquip</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ex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ea</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commodo</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consequat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Duis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aute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irure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dolor</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reprehenderit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in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voluptate</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 </a:t>
            </a:r>
            <a:r>
              <a:rPr kumimoji="0" lang="en-GB" sz="2400" b="0" i="0" u="none" strike="noStrike" kern="1200" cap="none" spc="0" normalizeH="0" baseline="0" noProof="0" err="1">
                <a:ln>
                  <a:noFill/>
                </a:ln>
                <a:solidFill>
                  <a:prstClr val="white"/>
                </a:solidFill>
                <a:effectLst/>
                <a:uLnTx/>
                <a:uFillTx/>
                <a:latin typeface="Aptos" panose="020B0004020202020204" pitchFamily="34" charset="0"/>
                <a:ea typeface="+mn-ea"/>
                <a:cs typeface="+mn-cs"/>
              </a:rPr>
              <a:t>velit</a:t>
            </a:r>
            <a:r>
              <a:rPr kumimoji="0" lang="en-GB" sz="2400" b="0" i="0" u="none" strike="noStrike" kern="1200" cap="none" spc="0" normalizeH="0" baseline="0" noProof="0">
                <a:ln>
                  <a:noFill/>
                </a:ln>
                <a:solidFill>
                  <a:prstClr val="white"/>
                </a:solidFill>
                <a:effectLst/>
                <a:uLnTx/>
                <a:uFillTx/>
                <a:latin typeface="Aptos" panose="020B0004020202020204" pitchFamily="34" charset="0"/>
                <a:ea typeface="+mn-ea"/>
                <a:cs typeface="+mn-cs"/>
              </a:rPr>
              <a:t>.</a:t>
            </a:r>
          </a:p>
        </p:txBody>
      </p:sp>
      <p:sp>
        <p:nvSpPr>
          <p:cNvPr id="3" name="Picture Placeholder 2">
            <a:extLst>
              <a:ext uri="{FF2B5EF4-FFF2-40B4-BE49-F238E27FC236}">
                <a16:creationId xmlns:a16="http://schemas.microsoft.com/office/drawing/2014/main" id="{4F320301-BECC-50A2-D3C2-0137832C42A8}"/>
              </a:ext>
            </a:extLst>
          </p:cNvPr>
          <p:cNvSpPr>
            <a:spLocks noGrp="1"/>
          </p:cNvSpPr>
          <p:nvPr>
            <p:ph type="pic" sz="quarter" idx="10"/>
          </p:nvPr>
        </p:nvSpPr>
        <p:spPr>
          <a:xfrm>
            <a:off x="8375650" y="1793875"/>
            <a:ext cx="3089275" cy="3784600"/>
          </a:xfrm>
        </p:spPr>
        <p:txBody>
          <a:bodyPr/>
          <a:lstStyle/>
          <a:p>
            <a:r>
              <a:rPr lang="en-US"/>
              <a:t>Click icon to add picture</a:t>
            </a:r>
            <a:endParaRPr lang="en-GB"/>
          </a:p>
        </p:txBody>
      </p:sp>
    </p:spTree>
    <p:extLst>
      <p:ext uri="{BB962C8B-B14F-4D97-AF65-F5344CB8AC3E}">
        <p14:creationId xmlns:p14="http://schemas.microsoft.com/office/powerpoint/2010/main" val="173966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33599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DCFBDC-1E37-6FB4-9DDB-938F02330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97D740C-C6BA-08C7-9F2B-2540361D23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521875744"/>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8"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Lst>
  <p:txStyles>
    <p:titleStyle>
      <a:lvl1pPr algn="l" defTabSz="914400" rtl="0" eaLnBrk="1" latinLnBrk="0" hangingPunct="1">
        <a:lnSpc>
          <a:spcPct val="90000"/>
        </a:lnSpc>
        <a:spcBef>
          <a:spcPct val="0"/>
        </a:spcBef>
        <a:buNone/>
        <a:defRPr sz="4400" kern="1200">
          <a:solidFill>
            <a:schemeClr val="bg1"/>
          </a:solidFill>
          <a:latin typeface="Aptos ExtraBold"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estsussexcpd.learningpool.com/course/view.php?id=1467" TargetMode="External"/><Relationship Id="rId2" Type="http://schemas.openxmlformats.org/officeDocument/2006/relationships/hyperlink" Target="https://startingreception.co.uk/potty-training/" TargetMode="External"/><Relationship Id="rId1" Type="http://schemas.openxmlformats.org/officeDocument/2006/relationships/slideLayout" Target="../slideLayouts/slideLayout3.xml"/><Relationship Id="rId6" Type="http://schemas.openxmlformats.org/officeDocument/2006/relationships/hyperlink" Target="https://youtu.be/qDcYQ2xDOXg" TargetMode="External"/><Relationship Id="rId5" Type="http://schemas.openxmlformats.org/officeDocument/2006/relationships/hyperlink" Target="https://schools.westsussex.gov.uk/Page/27515" TargetMode="External"/><Relationship Id="rId4" Type="http://schemas.openxmlformats.org/officeDocument/2006/relationships/hyperlink" Target="https://eric.org.uk/potty-training/children-additional-need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healthforunder5s.co.uk/sections/toddler/its-potty-time/"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healthforunder5s.co.uk/sections/toddler/its-potty-time/"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C9AB74-E8F9-B96D-3626-6C2BC471A312}"/>
              </a:ext>
            </a:extLst>
          </p:cNvPr>
          <p:cNvSpPr txBox="1">
            <a:spLocks noGrp="1"/>
          </p:cNvSpPr>
          <p:nvPr>
            <p:ph type="ctrTitle"/>
          </p:nvPr>
        </p:nvSpPr>
        <p:spPr>
          <a:xfrm>
            <a:off x="820132" y="2598003"/>
            <a:ext cx="9689029"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800" dirty="0">
                <a:ea typeface="+mn-ea"/>
                <a:cs typeface="+mn-cs"/>
              </a:rPr>
              <a:t>Healthy Child Programme Continence Support  </a:t>
            </a:r>
            <a:endParaRPr kumimoji="0" lang="en-GB" sz="48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Tree>
    <p:custDataLst>
      <p:tags r:id="rId1"/>
    </p:custDataLst>
    <p:extLst>
      <p:ext uri="{BB962C8B-B14F-4D97-AF65-F5344CB8AC3E}">
        <p14:creationId xmlns:p14="http://schemas.microsoft.com/office/powerpoint/2010/main" val="1302869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26276D3-EA03-0ABF-4263-449E6494157E}"/>
              </a:ext>
            </a:extLst>
          </p:cNvPr>
          <p:cNvPicPr>
            <a:picLocks noChangeAspect="1"/>
          </p:cNvPicPr>
          <p:nvPr/>
        </p:nvPicPr>
        <p:blipFill>
          <a:blip r:embed="rId2"/>
          <a:stretch>
            <a:fillRect/>
          </a:stretch>
        </p:blipFill>
        <p:spPr>
          <a:xfrm>
            <a:off x="3938778" y="401052"/>
            <a:ext cx="4314443" cy="6456947"/>
          </a:xfrm>
          <a:prstGeom prst="rect">
            <a:avLst/>
          </a:prstGeom>
        </p:spPr>
      </p:pic>
    </p:spTree>
    <p:extLst>
      <p:ext uri="{BB962C8B-B14F-4D97-AF65-F5344CB8AC3E}">
        <p14:creationId xmlns:p14="http://schemas.microsoft.com/office/powerpoint/2010/main" val="1049981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7" name="Picture 266">
            <a:extLst>
              <a:ext uri="{FF2B5EF4-FFF2-40B4-BE49-F238E27FC236}">
                <a16:creationId xmlns:a16="http://schemas.microsoft.com/office/drawing/2014/main" id="{228A4EBD-F0BB-DBA8-2B84-98DC49288BE8}"/>
              </a:ext>
            </a:extLst>
          </p:cNvPr>
          <p:cNvPicPr>
            <a:picLocks noChangeAspect="1"/>
          </p:cNvPicPr>
          <p:nvPr/>
        </p:nvPicPr>
        <p:blipFill>
          <a:blip r:embed="rId2"/>
          <a:stretch>
            <a:fillRect/>
          </a:stretch>
        </p:blipFill>
        <p:spPr>
          <a:xfrm>
            <a:off x="3049524" y="1903636"/>
            <a:ext cx="6092952" cy="4713732"/>
          </a:xfrm>
          <a:prstGeom prst="rect">
            <a:avLst/>
          </a:prstGeom>
        </p:spPr>
      </p:pic>
      <p:pic>
        <p:nvPicPr>
          <p:cNvPr id="270" name="Picture 269">
            <a:extLst>
              <a:ext uri="{FF2B5EF4-FFF2-40B4-BE49-F238E27FC236}">
                <a16:creationId xmlns:a16="http://schemas.microsoft.com/office/drawing/2014/main" id="{AB16A68D-5CAE-36E2-5899-FFC948BAABAE}"/>
              </a:ext>
            </a:extLst>
          </p:cNvPr>
          <p:cNvPicPr>
            <a:picLocks noChangeAspect="1"/>
          </p:cNvPicPr>
          <p:nvPr/>
        </p:nvPicPr>
        <p:blipFill>
          <a:blip r:embed="rId3"/>
          <a:stretch>
            <a:fillRect/>
          </a:stretch>
        </p:blipFill>
        <p:spPr>
          <a:xfrm>
            <a:off x="3049524" y="494157"/>
            <a:ext cx="5747004" cy="1405128"/>
          </a:xfrm>
          <a:prstGeom prst="rect">
            <a:avLst/>
          </a:prstGeom>
        </p:spPr>
      </p:pic>
    </p:spTree>
    <p:extLst>
      <p:ext uri="{BB962C8B-B14F-4D97-AF65-F5344CB8AC3E}">
        <p14:creationId xmlns:p14="http://schemas.microsoft.com/office/powerpoint/2010/main" val="718968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53E78-FB76-0E00-733C-EAD5FEC930BD}"/>
              </a:ext>
            </a:extLst>
          </p:cNvPr>
          <p:cNvSpPr>
            <a:spLocks noGrp="1"/>
          </p:cNvSpPr>
          <p:nvPr>
            <p:ph type="body" sz="quarter" idx="10"/>
          </p:nvPr>
        </p:nvSpPr>
        <p:spPr/>
        <p:txBody>
          <a:bodyPr/>
          <a:lstStyle/>
          <a:p>
            <a:r>
              <a:rPr lang="en-GB" dirty="0"/>
              <a:t>Useful Links</a:t>
            </a:r>
          </a:p>
        </p:txBody>
      </p:sp>
      <p:sp>
        <p:nvSpPr>
          <p:cNvPr id="3" name="Text Placeholder 2">
            <a:extLst>
              <a:ext uri="{FF2B5EF4-FFF2-40B4-BE49-F238E27FC236}">
                <a16:creationId xmlns:a16="http://schemas.microsoft.com/office/drawing/2014/main" id="{5AE7487E-ECC6-61EB-A658-2AA8D4C6A58A}"/>
              </a:ext>
            </a:extLst>
          </p:cNvPr>
          <p:cNvSpPr>
            <a:spLocks noGrp="1"/>
          </p:cNvSpPr>
          <p:nvPr>
            <p:ph type="body" sz="quarter" idx="11"/>
          </p:nvPr>
        </p:nvSpPr>
        <p:spPr/>
        <p:txBody>
          <a:bodyPr>
            <a:normAutofit/>
          </a:bodyPr>
          <a:lstStyle/>
          <a:p>
            <a:r>
              <a:rPr lang="en-GB" sz="1600" dirty="0"/>
              <a:t>Best Start in Life Website</a:t>
            </a:r>
            <a:endParaRPr lang="en-GB" sz="1600" dirty="0">
              <a:hlinkClick r:id="rId2"/>
            </a:endParaRPr>
          </a:p>
          <a:p>
            <a:r>
              <a:rPr lang="en-GB" sz="1600" dirty="0">
                <a:hlinkClick r:id="rId2"/>
              </a:rPr>
              <a:t>The Potty Training Guide - Starting Reception</a:t>
            </a:r>
            <a:endParaRPr lang="en-GB" sz="1600" dirty="0"/>
          </a:p>
          <a:p>
            <a:endParaRPr lang="en-GB" sz="1600" dirty="0"/>
          </a:p>
          <a:p>
            <a:r>
              <a:rPr lang="en-GB" sz="1600" dirty="0"/>
              <a:t>Health Visitor Referral Form</a:t>
            </a:r>
          </a:p>
          <a:p>
            <a:r>
              <a:rPr lang="en-GB" sz="1600" dirty="0">
                <a:hlinkClick r:id="rId3"/>
              </a:rPr>
              <a:t>https://westsussexcpd.learningpool.com/course/view.php?id=1467</a:t>
            </a:r>
            <a:endParaRPr lang="en-GB" sz="1600" dirty="0"/>
          </a:p>
          <a:p>
            <a:endParaRPr lang="en-GB" sz="1600" dirty="0"/>
          </a:p>
          <a:p>
            <a:r>
              <a:rPr lang="en-GB" sz="1600" dirty="0"/>
              <a:t>ERIC Website: Bowel and Bladder Charity</a:t>
            </a:r>
          </a:p>
          <a:p>
            <a:r>
              <a:rPr lang="en-GB" sz="1600" u="sng" dirty="0">
                <a:hlinkClick r:id="rId4"/>
              </a:rPr>
              <a:t>https://eric.org.uk/potty-training/children-additional-needs/</a:t>
            </a:r>
            <a:endParaRPr lang="en-GB" sz="1600" dirty="0"/>
          </a:p>
          <a:p>
            <a:endParaRPr lang="en-GB" sz="1600" dirty="0"/>
          </a:p>
          <a:p>
            <a:r>
              <a:rPr lang="en-GB" sz="1600" u="sng" dirty="0">
                <a:hlinkClick r:id="rId5"/>
              </a:rPr>
              <a:t>Specialist Advisory Teachers for Early Years SEND Transition | West Sussex Services for Schools</a:t>
            </a:r>
            <a:endParaRPr lang="en-GB" sz="1600" dirty="0"/>
          </a:p>
          <a:p>
            <a:r>
              <a:rPr lang="en-GB" sz="1600" dirty="0"/>
              <a:t>Getting Started Guide </a:t>
            </a:r>
          </a:p>
          <a:p>
            <a:endParaRPr lang="en-GB" sz="1600" dirty="0"/>
          </a:p>
          <a:p>
            <a:r>
              <a:rPr lang="en-GB" sz="1600" dirty="0"/>
              <a:t>‘Pull Ups and Pants’ webinar </a:t>
            </a:r>
            <a:r>
              <a:rPr lang="en-GB" sz="1600" dirty="0">
                <a:hlinkClick r:id="rId6"/>
              </a:rPr>
              <a:t>https://youtu.be/qDcYQ2xDOXg</a:t>
            </a:r>
            <a:endParaRPr lang="en-GB" sz="1600" dirty="0"/>
          </a:p>
          <a:p>
            <a:endParaRPr lang="en-GB" sz="1600" dirty="0"/>
          </a:p>
          <a:p>
            <a:endParaRPr lang="en-GB" sz="2000" dirty="0"/>
          </a:p>
        </p:txBody>
      </p:sp>
    </p:spTree>
    <p:extLst>
      <p:ext uri="{BB962C8B-B14F-4D97-AF65-F5344CB8AC3E}">
        <p14:creationId xmlns:p14="http://schemas.microsoft.com/office/powerpoint/2010/main" val="1155047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3599F"/>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816271-C934-3B5A-CE3F-03E0A67EA48E}"/>
              </a:ext>
            </a:extLst>
          </p:cNvPr>
          <p:cNvSpPr txBox="1">
            <a:spLocks noGrp="1"/>
          </p:cNvSpPr>
          <p:nvPr>
            <p:ph type="title"/>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rPr>
              <a:t>Tier One Advice</a:t>
            </a:r>
          </a:p>
        </p:txBody>
      </p:sp>
      <p:sp>
        <p:nvSpPr>
          <p:cNvPr id="2" name="TextBox 1">
            <a:extLst>
              <a:ext uri="{FF2B5EF4-FFF2-40B4-BE49-F238E27FC236}">
                <a16:creationId xmlns:a16="http://schemas.microsoft.com/office/drawing/2014/main" id="{222333BE-A341-4CB0-2F63-2EB4CE2D3E88}"/>
              </a:ext>
            </a:extLst>
          </p:cNvPr>
          <p:cNvSpPr txBox="1"/>
          <p:nvPr/>
        </p:nvSpPr>
        <p:spPr>
          <a:xfrm>
            <a:off x="1030310" y="1687132"/>
            <a:ext cx="10174310" cy="4401205"/>
          </a:xfrm>
          <a:prstGeom prst="rect">
            <a:avLst/>
          </a:prstGeom>
          <a:noFill/>
        </p:spPr>
        <p:txBody>
          <a:bodyPr wrap="square" rtlCol="0">
            <a:spAutoFit/>
          </a:bodyPr>
          <a:lstStyle/>
          <a:p>
            <a:r>
              <a:rPr lang="en-GB" sz="2000" dirty="0">
                <a:solidFill>
                  <a:schemeClr val="bg1"/>
                </a:solidFill>
              </a:rPr>
              <a:t>The Healthy Child Programme includes both the Health visiting team who support children from 0-5yrs and the school nurses who work alongside children and young people from 5-19.</a:t>
            </a:r>
          </a:p>
          <a:p>
            <a:endParaRPr lang="en-GB" sz="2000" dirty="0">
              <a:solidFill>
                <a:schemeClr val="bg1"/>
              </a:solidFill>
            </a:endParaRPr>
          </a:p>
          <a:p>
            <a:r>
              <a:rPr lang="en-GB" sz="2000" dirty="0">
                <a:solidFill>
                  <a:schemeClr val="bg1"/>
                </a:solidFill>
              </a:rPr>
              <a:t>Within the service we aim to provide tier one continence advice to parents. </a:t>
            </a:r>
          </a:p>
          <a:p>
            <a:endParaRPr lang="en-GB" sz="2000" dirty="0">
              <a:solidFill>
                <a:schemeClr val="bg1"/>
              </a:solidFill>
            </a:endParaRPr>
          </a:p>
          <a:p>
            <a:r>
              <a:rPr lang="en-GB" sz="2000" dirty="0">
                <a:solidFill>
                  <a:schemeClr val="bg1"/>
                </a:solidFill>
              </a:rPr>
              <a:t>Initially, this is offered universally to all families including families where there are additional needs. </a:t>
            </a:r>
          </a:p>
          <a:p>
            <a:endParaRPr lang="en-GB" sz="2000" dirty="0">
              <a:solidFill>
                <a:schemeClr val="bg1"/>
              </a:solidFill>
            </a:endParaRPr>
          </a:p>
          <a:p>
            <a:r>
              <a:rPr lang="en-GB" sz="2000" dirty="0">
                <a:solidFill>
                  <a:schemeClr val="bg1"/>
                </a:solidFill>
              </a:rPr>
              <a:t>If there are concerns following the universal advice, one to one support will be offered.</a:t>
            </a:r>
          </a:p>
          <a:p>
            <a:endParaRPr lang="en-GB" sz="2000" dirty="0">
              <a:solidFill>
                <a:schemeClr val="bg1"/>
              </a:solidFill>
            </a:endParaRPr>
          </a:p>
          <a:p>
            <a:r>
              <a:rPr lang="en-GB" sz="2000" dirty="0">
                <a:solidFill>
                  <a:schemeClr val="bg1"/>
                </a:solidFill>
              </a:rPr>
              <a:t>Tier one support needs to happen before a referral can be made to the continence team for tier two work. Undertaking tier one support initially ensures that a  robust referral to the continence service can be made and is more likely to be accepted.</a:t>
            </a:r>
          </a:p>
        </p:txBody>
      </p:sp>
    </p:spTree>
    <p:extLst>
      <p:ext uri="{BB962C8B-B14F-4D97-AF65-F5344CB8AC3E}">
        <p14:creationId xmlns:p14="http://schemas.microsoft.com/office/powerpoint/2010/main" val="2893970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3599F"/>
        </a:solidFill>
        <a:effectLst/>
      </p:bgPr>
    </p:bg>
    <p:spTree>
      <p:nvGrpSpPr>
        <p:cNvPr id="1" name="">
          <a:extLst>
            <a:ext uri="{FF2B5EF4-FFF2-40B4-BE49-F238E27FC236}">
              <a16:creationId xmlns:a16="http://schemas.microsoft.com/office/drawing/2014/main" id="{0230B2B4-0447-9332-5188-1D8EADC0B8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6296CB-C57D-3AAB-7B38-97F15D7B174D}"/>
              </a:ext>
            </a:extLst>
          </p:cNvPr>
          <p:cNvSpPr txBox="1">
            <a:spLocks noGrp="1"/>
          </p:cNvSpPr>
          <p:nvPr>
            <p:ph type="title"/>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rPr>
              <a:t>Universal Offer</a:t>
            </a:r>
          </a:p>
        </p:txBody>
      </p:sp>
      <p:sp>
        <p:nvSpPr>
          <p:cNvPr id="5" name="TextBox 4">
            <a:extLst>
              <a:ext uri="{FF2B5EF4-FFF2-40B4-BE49-F238E27FC236}">
                <a16:creationId xmlns:a16="http://schemas.microsoft.com/office/drawing/2014/main" id="{EB5A42FD-0F6E-184E-8D0D-1D981F1907AD}"/>
              </a:ext>
            </a:extLst>
          </p:cNvPr>
          <p:cNvSpPr txBox="1"/>
          <p:nvPr/>
        </p:nvSpPr>
        <p:spPr>
          <a:xfrm>
            <a:off x="874712" y="1455292"/>
            <a:ext cx="11218549" cy="5324535"/>
          </a:xfrm>
          <a:prstGeom prst="rect">
            <a:avLst/>
          </a:prstGeom>
          <a:noFill/>
        </p:spPr>
        <p:txBody>
          <a:bodyPr wrap="square" rtlCol="0">
            <a:spAutoFit/>
          </a:bodyPr>
          <a:lstStyle/>
          <a:p>
            <a:r>
              <a:rPr lang="en-GB" sz="2000" dirty="0">
                <a:solidFill>
                  <a:schemeClr val="bg1"/>
                </a:solidFill>
                <a:latin typeface="Aptos" panose="020B0004020202020204" pitchFamily="34" charset="0"/>
              </a:rPr>
              <a:t>10month ASQ – this is a developmental review which children are invited to attend with their parent/carer. At this contact we introduce the topic of toileting, including brief conversations on understanding signs of readiness, introducing the potty early and being consistent in approaches.</a:t>
            </a:r>
          </a:p>
          <a:p>
            <a:endParaRPr lang="en-GB" sz="2000" dirty="0">
              <a:solidFill>
                <a:schemeClr val="bg1"/>
              </a:solidFill>
              <a:latin typeface="Aptos" panose="020B0004020202020204" pitchFamily="34" charset="0"/>
            </a:endParaRPr>
          </a:p>
          <a:p>
            <a:r>
              <a:rPr lang="en-GB" sz="2000" dirty="0">
                <a:solidFill>
                  <a:schemeClr val="bg1"/>
                </a:solidFill>
                <a:latin typeface="Aptos" panose="020B0004020202020204" pitchFamily="34" charset="0"/>
              </a:rPr>
              <a:t>17month text – a message has been scheduled to be sent to all parent/carers when their child is 17month with the following link </a:t>
            </a:r>
            <a:r>
              <a:rPr lang="en-GB" sz="2000" dirty="0">
                <a:solidFill>
                  <a:srgbClr val="FFC000"/>
                </a:solidFill>
                <a:hlinkClick r:id="rId2">
                  <a:extLst>
                    <a:ext uri="{A12FA001-AC4F-418D-AE19-62706E023703}">
                      <ahyp:hlinkClr xmlns:ahyp="http://schemas.microsoft.com/office/drawing/2018/hyperlinkcolor" val="tx"/>
                    </a:ext>
                  </a:extLst>
                </a:hlinkClick>
              </a:rPr>
              <a:t>It's potty time! | Toddler | Health for Under 5s</a:t>
            </a:r>
            <a:endParaRPr lang="en-GB" sz="2000" dirty="0">
              <a:solidFill>
                <a:srgbClr val="FFC000"/>
              </a:solidFill>
              <a:latin typeface="Aptos" panose="020B0004020202020204" pitchFamily="34" charset="0"/>
            </a:endParaRPr>
          </a:p>
          <a:p>
            <a:r>
              <a:rPr lang="en-GB" sz="2000" dirty="0">
                <a:solidFill>
                  <a:schemeClr val="bg1"/>
                </a:solidFill>
                <a:latin typeface="Aptos" panose="020B0004020202020204" pitchFamily="34" charset="0"/>
              </a:rPr>
              <a:t>Again this is encouraging them to think about the first steps to toilet training. </a:t>
            </a:r>
          </a:p>
          <a:p>
            <a:endParaRPr lang="en-GB" sz="2000" dirty="0">
              <a:solidFill>
                <a:schemeClr val="bg1"/>
              </a:solidFill>
              <a:latin typeface="Aptos" panose="020B0004020202020204" pitchFamily="34" charset="0"/>
            </a:endParaRPr>
          </a:p>
          <a:p>
            <a:r>
              <a:rPr lang="en-GB" sz="2000" dirty="0">
                <a:solidFill>
                  <a:schemeClr val="bg1"/>
                </a:solidFill>
                <a:latin typeface="Aptos" panose="020B0004020202020204" pitchFamily="34" charset="0"/>
              </a:rPr>
              <a:t>2yr ASQ – a second developmental where we can discuss any issues with toileting/if they’ve started toileting/or encourage them to start. </a:t>
            </a:r>
          </a:p>
          <a:p>
            <a:endParaRPr lang="en-GB" sz="2000" dirty="0">
              <a:solidFill>
                <a:schemeClr val="bg1"/>
              </a:solidFill>
              <a:latin typeface="Aptos" panose="020B0004020202020204" pitchFamily="34" charset="0"/>
            </a:endParaRPr>
          </a:p>
          <a:p>
            <a:r>
              <a:rPr lang="en-GB" sz="2000" dirty="0">
                <a:solidFill>
                  <a:schemeClr val="bg1"/>
                </a:solidFill>
                <a:latin typeface="Aptos" panose="020B0004020202020204" pitchFamily="34" charset="0"/>
              </a:rPr>
              <a:t>2-2.5 yr text – a message will be scheduled to be sent to all parents/carer when their child is 2-2.5yrs to a landing page on our Health for Under 5’s page, which will include a link to toileting advice. </a:t>
            </a:r>
          </a:p>
          <a:p>
            <a:endParaRPr lang="en-GB" sz="2000" dirty="0">
              <a:solidFill>
                <a:schemeClr val="bg1"/>
              </a:solidFill>
              <a:latin typeface="Aptos" panose="020B0004020202020204" pitchFamily="34" charset="0"/>
            </a:endParaRPr>
          </a:p>
          <a:p>
            <a:r>
              <a:rPr lang="en-GB" sz="2000" dirty="0">
                <a:solidFill>
                  <a:schemeClr val="bg1"/>
                </a:solidFill>
                <a:latin typeface="Aptos" panose="020B0004020202020204" pitchFamily="34" charset="0"/>
              </a:rPr>
              <a:t>3-3.5yr text – a questionnaire will be sent to parents highlighting key topics ahead of starting school, if there are any concerns they will be guided to call the HV duty line to discuss these further and gain support.</a:t>
            </a:r>
          </a:p>
        </p:txBody>
      </p:sp>
    </p:spTree>
    <p:extLst>
      <p:ext uri="{BB962C8B-B14F-4D97-AF65-F5344CB8AC3E}">
        <p14:creationId xmlns:p14="http://schemas.microsoft.com/office/powerpoint/2010/main" val="2612883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3599F"/>
        </a:solidFill>
        <a:effectLst/>
      </p:bgPr>
    </p:bg>
    <p:spTree>
      <p:nvGrpSpPr>
        <p:cNvPr id="1" name="">
          <a:extLst>
            <a:ext uri="{FF2B5EF4-FFF2-40B4-BE49-F238E27FC236}">
              <a16:creationId xmlns:a16="http://schemas.microsoft.com/office/drawing/2014/main" id="{458612E7-B194-73E0-2CC0-8182CDE335B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CCB2DBF-0F99-8E8C-940C-D64E233C6527}"/>
              </a:ext>
            </a:extLst>
          </p:cNvPr>
          <p:cNvSpPr txBox="1">
            <a:spLocks noGrp="1"/>
          </p:cNvSpPr>
          <p:nvPr>
            <p:ph type="title"/>
          </p:nvPr>
        </p:nvSpPr>
        <p:spPr>
          <a:xfrm>
            <a:off x="874713" y="575036"/>
            <a:ext cx="7428322"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rPr>
              <a:t>When there</a:t>
            </a:r>
            <a:r>
              <a:rPr lang="en-GB" dirty="0">
                <a:ea typeface="+mn-ea"/>
                <a:cs typeface="+mn-cs"/>
              </a:rPr>
              <a:t> are concerns.</a:t>
            </a:r>
            <a:endParaRPr kumimoji="0" lang="en-GB" sz="4400" b="0" i="0" u="none" strike="noStrike" kern="1200" cap="none" spc="0" normalizeH="0" baseline="0" noProof="0" dirty="0">
              <a:ln>
                <a:noFill/>
              </a:ln>
              <a:solidFill>
                <a:schemeClr val="bg1"/>
              </a:solidFill>
              <a:effectLst/>
              <a:uLnTx/>
              <a:uFillTx/>
              <a:latin typeface="Aptos ExtraBold" panose="020B0004020202020204" pitchFamily="34" charset="0"/>
              <a:ea typeface="+mn-ea"/>
              <a:cs typeface="+mn-cs"/>
            </a:endParaRPr>
          </a:p>
        </p:txBody>
      </p:sp>
      <p:sp>
        <p:nvSpPr>
          <p:cNvPr id="2" name="TextBox 1">
            <a:extLst>
              <a:ext uri="{FF2B5EF4-FFF2-40B4-BE49-F238E27FC236}">
                <a16:creationId xmlns:a16="http://schemas.microsoft.com/office/drawing/2014/main" id="{F9A68737-57F0-5551-5CFB-F11274EE3251}"/>
              </a:ext>
            </a:extLst>
          </p:cNvPr>
          <p:cNvSpPr txBox="1"/>
          <p:nvPr/>
        </p:nvSpPr>
        <p:spPr>
          <a:xfrm>
            <a:off x="874713" y="1344477"/>
            <a:ext cx="10534918" cy="4647426"/>
          </a:xfrm>
          <a:prstGeom prst="rect">
            <a:avLst/>
          </a:prstGeom>
          <a:noFill/>
        </p:spPr>
        <p:txBody>
          <a:bodyPr wrap="square" rtlCol="0">
            <a:spAutoFit/>
          </a:bodyPr>
          <a:lstStyle/>
          <a:p>
            <a:r>
              <a:rPr lang="en-GB" sz="2000" dirty="0">
                <a:solidFill>
                  <a:schemeClr val="bg1"/>
                </a:solidFill>
              </a:rPr>
              <a:t>Outside of the planned 10 month and 2 year developmental reviews, parents/carers can contact the service through our parent line or duty service. </a:t>
            </a:r>
          </a:p>
          <a:p>
            <a:endParaRPr lang="en-GB" sz="2000" dirty="0">
              <a:solidFill>
                <a:schemeClr val="bg1"/>
              </a:solidFill>
            </a:endParaRPr>
          </a:p>
          <a:p>
            <a:r>
              <a:rPr lang="en-GB" sz="2000" dirty="0">
                <a:solidFill>
                  <a:schemeClr val="bg1"/>
                </a:solidFill>
              </a:rPr>
              <a:t>Parents/carers have an open invitation to contact the Healthy Chid Programme at any time. Patient-Initiated Follow-Up (PIFU) is a flexible healthcare approach that empowers patients to arrange follow-up appointments only when they feel they need them, rather than waiting for routine intervals.</a:t>
            </a:r>
          </a:p>
          <a:p>
            <a:endParaRPr lang="en-GB" sz="2000" dirty="0">
              <a:solidFill>
                <a:schemeClr val="bg1"/>
              </a:solidFill>
            </a:endParaRPr>
          </a:p>
          <a:p>
            <a:r>
              <a:rPr lang="en-GB" sz="2000" dirty="0">
                <a:solidFill>
                  <a:schemeClr val="bg1"/>
                </a:solidFill>
              </a:rPr>
              <a:t>Parents can call and speak to a Health Visitor on our advice line ( duty service) 01273 242004</a:t>
            </a:r>
          </a:p>
          <a:p>
            <a:endParaRPr lang="en-GB" sz="2000" dirty="0">
              <a:solidFill>
                <a:schemeClr val="bg1"/>
              </a:solidFill>
            </a:endParaRPr>
          </a:p>
          <a:p>
            <a:r>
              <a:rPr lang="en-GB" sz="2000" dirty="0">
                <a:solidFill>
                  <a:schemeClr val="bg1"/>
                </a:solidFill>
              </a:rPr>
              <a:t>Or they can text our parent line service on 07312 277163</a:t>
            </a:r>
          </a:p>
          <a:p>
            <a:endParaRPr lang="en-GB" sz="2000" dirty="0">
              <a:solidFill>
                <a:schemeClr val="bg1"/>
              </a:solidFill>
            </a:endParaRPr>
          </a:p>
          <a:p>
            <a:r>
              <a:rPr lang="en-GB" sz="2000" dirty="0">
                <a:solidFill>
                  <a:schemeClr val="bg1"/>
                </a:solidFill>
              </a:rPr>
              <a:t>These are staffed 9am-4:30pm Monday-Friday.</a:t>
            </a:r>
          </a:p>
          <a:p>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80305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03A2C-2EA8-4B24-F3E6-6411C7D0627F}"/>
              </a:ext>
            </a:extLst>
          </p:cNvPr>
          <p:cNvSpPr>
            <a:spLocks noGrp="1"/>
          </p:cNvSpPr>
          <p:nvPr>
            <p:ph type="title"/>
          </p:nvPr>
        </p:nvSpPr>
        <p:spPr>
          <a:xfrm>
            <a:off x="838200" y="365125"/>
            <a:ext cx="10515600" cy="1073931"/>
          </a:xfrm>
        </p:spPr>
        <p:txBody>
          <a:bodyPr>
            <a:normAutofit fontScale="90000"/>
          </a:bodyPr>
          <a:lstStyle/>
          <a:p>
            <a:r>
              <a:rPr lang="en-GB" dirty="0"/>
              <a:t>What happens when a parent/carer phones Duty?</a:t>
            </a:r>
          </a:p>
        </p:txBody>
      </p:sp>
      <p:sp>
        <p:nvSpPr>
          <p:cNvPr id="3" name="Content Placeholder 2">
            <a:extLst>
              <a:ext uri="{FF2B5EF4-FFF2-40B4-BE49-F238E27FC236}">
                <a16:creationId xmlns:a16="http://schemas.microsoft.com/office/drawing/2014/main" id="{DD32A1C2-7A65-FB70-C8F3-AF9A6123FD61}"/>
              </a:ext>
            </a:extLst>
          </p:cNvPr>
          <p:cNvSpPr>
            <a:spLocks noGrp="1"/>
          </p:cNvSpPr>
          <p:nvPr>
            <p:ph idx="1"/>
          </p:nvPr>
        </p:nvSpPr>
        <p:spPr>
          <a:xfrm>
            <a:off x="838200" y="1439056"/>
            <a:ext cx="10515600" cy="5053819"/>
          </a:xfrm>
        </p:spPr>
        <p:txBody>
          <a:bodyPr>
            <a:noAutofit/>
          </a:bodyPr>
          <a:lstStyle/>
          <a:p>
            <a:r>
              <a:rPr lang="en-GB" sz="1800" dirty="0"/>
              <a:t>They will talk to a member of the healthy Child Programme, who will run through an initial continence questionnaire with them. Parents/carers will be provided with some initial advice dependant on the issue as well as being signposted to </a:t>
            </a:r>
            <a:r>
              <a:rPr lang="en-GB" sz="1800" dirty="0">
                <a:solidFill>
                  <a:srgbClr val="FFC000"/>
                </a:solidFill>
                <a:hlinkClick r:id="rId2">
                  <a:extLst>
                    <a:ext uri="{A12FA001-AC4F-418D-AE19-62706E023703}">
                      <ahyp:hlinkClr xmlns:ahyp="http://schemas.microsoft.com/office/drawing/2018/hyperlinkcolor" val="tx"/>
                    </a:ext>
                  </a:extLst>
                </a:hlinkClick>
              </a:rPr>
              <a:t>It's potty time! | Toddler | Health for Under 5s</a:t>
            </a:r>
            <a:r>
              <a:rPr lang="en-GB" sz="1800" dirty="0">
                <a:solidFill>
                  <a:srgbClr val="FFC000"/>
                </a:solidFill>
              </a:rPr>
              <a:t> </a:t>
            </a:r>
            <a:r>
              <a:rPr lang="en-GB" sz="1800" dirty="0"/>
              <a:t>and ERIC website. If the concern is around constipation, they may also be directed to the GP for review. They are advised to follow advise for 6 weeks.</a:t>
            </a:r>
            <a:endParaRPr lang="en-GB" sz="1800" dirty="0">
              <a:solidFill>
                <a:srgbClr val="FFC000"/>
              </a:solidFill>
              <a:latin typeface="Aptos" panose="020B0004020202020204" pitchFamily="34" charset="0"/>
            </a:endParaRPr>
          </a:p>
          <a:p>
            <a:endParaRPr lang="en-GB" sz="1800" dirty="0"/>
          </a:p>
          <a:p>
            <a:r>
              <a:rPr lang="en-GB" sz="1800" dirty="0"/>
              <a:t>If there is no improvement, parents/carers call back (PIFU). Another discussion occurs with appropriate advice being provided. Parents/carers are then sent a short, pre-recorded video on managing the issue – these videos include day wetting, night wetting, constipation and soiling.</a:t>
            </a:r>
          </a:p>
          <a:p>
            <a:endParaRPr lang="en-GB" sz="1800" dirty="0"/>
          </a:p>
          <a:p>
            <a:r>
              <a:rPr lang="en-GB" sz="1800" dirty="0"/>
              <a:t>Two weeks post videos, an automated message will be sent with a more detailed questionnaire, asking if there is still a concern with continence. if there is an ongoing issue – the child is put on appropriate waiting list for targeted work with a member of the team. </a:t>
            </a:r>
          </a:p>
          <a:p>
            <a:endParaRPr lang="en-GB" sz="1800" dirty="0"/>
          </a:p>
          <a:p>
            <a:r>
              <a:rPr lang="en-GB" sz="1800" b="1" dirty="0"/>
              <a:t>If the contact occurs in the  January (or after this) of the year that the child is due to start school </a:t>
            </a:r>
            <a:r>
              <a:rPr lang="en-GB" sz="1800" dirty="0"/>
              <a:t>we will accelerate this process, with parents/carers receiving all the information following the initial call, and the child will be put on the waiting list for targeted work. If the issue resolves in the mean team, this can be ended. </a:t>
            </a:r>
          </a:p>
        </p:txBody>
      </p:sp>
    </p:spTree>
    <p:extLst>
      <p:ext uri="{BB962C8B-B14F-4D97-AF65-F5344CB8AC3E}">
        <p14:creationId xmlns:p14="http://schemas.microsoft.com/office/powerpoint/2010/main" val="182821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DB55B-42C0-8747-387A-35D05989BB1C}"/>
              </a:ext>
            </a:extLst>
          </p:cNvPr>
          <p:cNvSpPr>
            <a:spLocks noGrp="1"/>
          </p:cNvSpPr>
          <p:nvPr>
            <p:ph type="title"/>
          </p:nvPr>
        </p:nvSpPr>
        <p:spPr/>
        <p:txBody>
          <a:bodyPr/>
          <a:lstStyle/>
          <a:p>
            <a:r>
              <a:rPr lang="en-GB" dirty="0"/>
              <a:t>Videos</a:t>
            </a:r>
          </a:p>
        </p:txBody>
      </p:sp>
      <p:sp>
        <p:nvSpPr>
          <p:cNvPr id="3" name="Content Placeholder 2">
            <a:extLst>
              <a:ext uri="{FF2B5EF4-FFF2-40B4-BE49-F238E27FC236}">
                <a16:creationId xmlns:a16="http://schemas.microsoft.com/office/drawing/2014/main" id="{13A36176-AD82-7510-CBE1-2C466DDE70FE}"/>
              </a:ext>
            </a:extLst>
          </p:cNvPr>
          <p:cNvSpPr>
            <a:spLocks noGrp="1"/>
          </p:cNvSpPr>
          <p:nvPr>
            <p:ph idx="1"/>
          </p:nvPr>
        </p:nvSpPr>
        <p:spPr/>
        <p:txBody>
          <a:bodyPr>
            <a:normAutofit fontScale="92500" lnSpcReduction="20000"/>
          </a:bodyPr>
          <a:lstStyle/>
          <a:p>
            <a:r>
              <a:rPr lang="en-GB" dirty="0"/>
              <a:t>Wetting</a:t>
            </a:r>
          </a:p>
          <a:p>
            <a:r>
              <a:rPr lang="en-GB" dirty="0"/>
              <a:t>Constipation</a:t>
            </a:r>
          </a:p>
          <a:p>
            <a:r>
              <a:rPr lang="en-GB" dirty="0"/>
              <a:t>Soiling.</a:t>
            </a:r>
          </a:p>
          <a:p>
            <a:endParaRPr lang="en-GB" dirty="0"/>
          </a:p>
          <a:p>
            <a:r>
              <a:rPr lang="en-GB" dirty="0"/>
              <a:t>Based on research about maximising attention, the videos with be approx. 3 minutes. </a:t>
            </a:r>
          </a:p>
          <a:p>
            <a:r>
              <a:rPr lang="en-GB" dirty="0"/>
              <a:t>There will be three separate videos ( on the topics above) which will only be available once parents have contacted us. </a:t>
            </a:r>
          </a:p>
          <a:p>
            <a:r>
              <a:rPr lang="en-GB" dirty="0"/>
              <a:t>These videos will not repeat the initial advise given via telephone, but will instead focus on the overarching concern, </a:t>
            </a:r>
            <a:r>
              <a:rPr lang="en-GB" dirty="0" err="1"/>
              <a:t>i.e</a:t>
            </a:r>
            <a:r>
              <a:rPr lang="en-GB" dirty="0"/>
              <a:t> soiling.</a:t>
            </a:r>
          </a:p>
          <a:p>
            <a:r>
              <a:rPr lang="en-GB" dirty="0"/>
              <a:t>We will ensure that they features captions/subtitles which could be translated via an app.</a:t>
            </a:r>
          </a:p>
        </p:txBody>
      </p:sp>
    </p:spTree>
    <p:extLst>
      <p:ext uri="{BB962C8B-B14F-4D97-AF65-F5344CB8AC3E}">
        <p14:creationId xmlns:p14="http://schemas.microsoft.com/office/powerpoint/2010/main" val="4234997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C2D60-0F53-7089-9864-0B38F7C86A5B}"/>
              </a:ext>
            </a:extLst>
          </p:cNvPr>
          <p:cNvSpPr>
            <a:spLocks noGrp="1"/>
          </p:cNvSpPr>
          <p:nvPr>
            <p:ph type="title"/>
          </p:nvPr>
        </p:nvSpPr>
        <p:spPr/>
        <p:txBody>
          <a:bodyPr/>
          <a:lstStyle/>
          <a:p>
            <a:r>
              <a:rPr lang="en-GB" dirty="0"/>
              <a:t>Considerations.</a:t>
            </a:r>
          </a:p>
        </p:txBody>
      </p:sp>
      <p:sp>
        <p:nvSpPr>
          <p:cNvPr id="3" name="Content Placeholder 2">
            <a:extLst>
              <a:ext uri="{FF2B5EF4-FFF2-40B4-BE49-F238E27FC236}">
                <a16:creationId xmlns:a16="http://schemas.microsoft.com/office/drawing/2014/main" id="{5D376291-4C7F-CB2C-17FC-D345CFDE7B2D}"/>
              </a:ext>
            </a:extLst>
          </p:cNvPr>
          <p:cNvSpPr>
            <a:spLocks noGrp="1"/>
          </p:cNvSpPr>
          <p:nvPr>
            <p:ph idx="1"/>
          </p:nvPr>
        </p:nvSpPr>
        <p:spPr/>
        <p:txBody>
          <a:bodyPr/>
          <a:lstStyle/>
          <a:p>
            <a:r>
              <a:rPr lang="en-GB" dirty="0"/>
              <a:t>For families who are struggling to engage with the Healthy Child Programme, the SENCO can contact us using our referral form but only if they have parental/carer consent to do so. </a:t>
            </a:r>
          </a:p>
          <a:p>
            <a:r>
              <a:rPr lang="en-GB" dirty="0"/>
              <a:t>If after this process is completed and the issue remains, a referral will be made to the Continence Team for tier two work. However, it is important to stress that due to a long waiting list, the Continence Team will not accept referrals where tier one work has not occurred/been engaged with first.</a:t>
            </a:r>
          </a:p>
        </p:txBody>
      </p:sp>
    </p:spTree>
    <p:extLst>
      <p:ext uri="{BB962C8B-B14F-4D97-AF65-F5344CB8AC3E}">
        <p14:creationId xmlns:p14="http://schemas.microsoft.com/office/powerpoint/2010/main" val="1968419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13D54-6D2C-1515-7C3A-7654740A622E}"/>
              </a:ext>
            </a:extLst>
          </p:cNvPr>
          <p:cNvSpPr>
            <a:spLocks noGrp="1"/>
          </p:cNvSpPr>
          <p:nvPr>
            <p:ph type="title"/>
          </p:nvPr>
        </p:nvSpPr>
        <p:spPr/>
        <p:txBody>
          <a:bodyPr/>
          <a:lstStyle/>
          <a:p>
            <a:r>
              <a:rPr lang="en-GB" dirty="0"/>
              <a:t>In the future</a:t>
            </a:r>
          </a:p>
        </p:txBody>
      </p:sp>
      <p:sp>
        <p:nvSpPr>
          <p:cNvPr id="3" name="Content Placeholder 2">
            <a:extLst>
              <a:ext uri="{FF2B5EF4-FFF2-40B4-BE49-F238E27FC236}">
                <a16:creationId xmlns:a16="http://schemas.microsoft.com/office/drawing/2014/main" id="{4991E098-C366-73F2-2FFC-0B5FDBA02D60}"/>
              </a:ext>
            </a:extLst>
          </p:cNvPr>
          <p:cNvSpPr>
            <a:spLocks noGrp="1"/>
          </p:cNvSpPr>
          <p:nvPr>
            <p:ph idx="1"/>
          </p:nvPr>
        </p:nvSpPr>
        <p:spPr/>
        <p:txBody>
          <a:bodyPr/>
          <a:lstStyle/>
          <a:p>
            <a:r>
              <a:rPr lang="en-GB" dirty="0"/>
              <a:t>We are continuing to look at ways to improve our service and support our families and children. </a:t>
            </a:r>
          </a:p>
          <a:p>
            <a:r>
              <a:rPr lang="en-GB" dirty="0"/>
              <a:t>Consideration will include how we support children with SEND with continence, thinking about appropriate tools, resources, literature although tier one advice remains the same re bladder and bowel.</a:t>
            </a:r>
          </a:p>
          <a:p>
            <a:endParaRPr lang="en-GB" dirty="0"/>
          </a:p>
        </p:txBody>
      </p:sp>
    </p:spTree>
    <p:extLst>
      <p:ext uri="{BB962C8B-B14F-4D97-AF65-F5344CB8AC3E}">
        <p14:creationId xmlns:p14="http://schemas.microsoft.com/office/powerpoint/2010/main" val="2418834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5F3276-FD96-8E62-3D32-5FDC1CF92A57}"/>
              </a:ext>
            </a:extLst>
          </p:cNvPr>
          <p:cNvPicPr>
            <a:picLocks noChangeAspect="1"/>
          </p:cNvPicPr>
          <p:nvPr/>
        </p:nvPicPr>
        <p:blipFill>
          <a:blip r:embed="rId2"/>
          <a:stretch>
            <a:fillRect/>
          </a:stretch>
        </p:blipFill>
        <p:spPr>
          <a:xfrm>
            <a:off x="3318727" y="0"/>
            <a:ext cx="5554546" cy="6858000"/>
          </a:xfrm>
          <a:prstGeom prst="rect">
            <a:avLst/>
          </a:prstGeom>
        </p:spPr>
      </p:pic>
    </p:spTree>
    <p:extLst>
      <p:ext uri="{BB962C8B-B14F-4D97-AF65-F5344CB8AC3E}">
        <p14:creationId xmlns:p14="http://schemas.microsoft.com/office/powerpoint/2010/main" val="31223751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10914763-83EF-4F24-BF70-358B5AC02319}" vid="{C4720C94-CACD-4D9A-A7D0-3B927D1D454F}"/>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A8C1DD0-4DA2-4881-942A-377080273E47}">
  <we:reference id="cdbb5c38-15c9-4da0-8eab-5227ff292266" version="3.1.0.0" store="EXCatalog" storeType="EXCatalog"/>
  <we:alternateReferences>
    <we:reference id="WA104380449" version="3.1.0.0" store="en-GB"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d429aa3-68bb-4320-a338-82fe63a07eee" xsi:nil="true"/>
    <lcf76f155ced4ddcb4097134ff3c332f xmlns="d268db20-69f2-4a06-b776-d8e7e52d2cb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13F9D35CEFE94193143FD74747E570" ma:contentTypeVersion="12" ma:contentTypeDescription="Create a new document." ma:contentTypeScope="" ma:versionID="0764ae1bd915f11a5c0f6d624c297087">
  <xsd:schema xmlns:xsd="http://www.w3.org/2001/XMLSchema" xmlns:xs="http://www.w3.org/2001/XMLSchema" xmlns:p="http://schemas.microsoft.com/office/2006/metadata/properties" xmlns:ns2="d268db20-69f2-4a06-b776-d8e7e52d2cbe" xmlns:ns3="9d429aa3-68bb-4320-a338-82fe63a07eee" targetNamespace="http://schemas.microsoft.com/office/2006/metadata/properties" ma:root="true" ma:fieldsID="4c169c4e31b776f6e29d9de7a731aa78" ns2:_="" ns3:_="">
    <xsd:import namespace="d268db20-69f2-4a06-b776-d8e7e52d2cbe"/>
    <xsd:import namespace="9d429aa3-68bb-4320-a338-82fe63a07ee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68db20-69f2-4a06-b776-d8e7e52d2c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685cfc3-6d57-4d32-a9c6-53493ba1c7f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d429aa3-68bb-4320-a338-82fe63a07ee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bb3a361-b246-4179-93ec-0ecbe9d2eddf}" ma:internalName="TaxCatchAll" ma:showField="CatchAllData" ma:web="9d429aa3-68bb-4320-a338-82fe63a07e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8FE153-14B8-4D98-8829-EF759C167AD0}">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schemas.microsoft.com/office/2006/metadata/properties"/>
    <ds:schemaRef ds:uri="9d429aa3-68bb-4320-a338-82fe63a07eee"/>
    <ds:schemaRef ds:uri="http://purl.org/dc/elements/1.1/"/>
    <ds:schemaRef ds:uri="d268db20-69f2-4a06-b776-d8e7e52d2cbe"/>
    <ds:schemaRef ds:uri="http://www.w3.org/XML/1998/namespace"/>
    <ds:schemaRef ds:uri="http://purl.org/dc/dcmitype/"/>
  </ds:schemaRefs>
</ds:datastoreItem>
</file>

<file path=customXml/itemProps2.xml><?xml version="1.0" encoding="utf-8"?>
<ds:datastoreItem xmlns:ds="http://schemas.openxmlformats.org/officeDocument/2006/customXml" ds:itemID="{5A3FCF54-5B87-4A54-9056-33F7C04CC912}">
  <ds:schemaRefs>
    <ds:schemaRef ds:uri="http://schemas.microsoft.com/sharepoint/v3/contenttype/forms"/>
  </ds:schemaRefs>
</ds:datastoreItem>
</file>

<file path=customXml/itemProps3.xml><?xml version="1.0" encoding="utf-8"?>
<ds:datastoreItem xmlns:ds="http://schemas.openxmlformats.org/officeDocument/2006/customXml" ds:itemID="{0F1FF75D-B9BC-46EA-AF90-D1D47EDB57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68db20-69f2-4a06-b776-d8e7e52d2cbe"/>
    <ds:schemaRef ds:uri="9d429aa3-68bb-4320-a338-82fe63a07e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presentation-template (1)</Template>
  <TotalTime>574</TotalTime>
  <Words>1052</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ExtraBold</vt:lpstr>
      <vt:lpstr>Aptos SemiBold</vt:lpstr>
      <vt:lpstr>Arial</vt:lpstr>
      <vt:lpstr>1_Office Theme</vt:lpstr>
      <vt:lpstr>Healthy Child Programme Continence Support  </vt:lpstr>
      <vt:lpstr>Tier One Advice</vt:lpstr>
      <vt:lpstr>Universal Offer</vt:lpstr>
      <vt:lpstr>When there are concerns.</vt:lpstr>
      <vt:lpstr>What happens when a parent/carer phones Duty?</vt:lpstr>
      <vt:lpstr>Videos</vt:lpstr>
      <vt:lpstr>Considerations.</vt:lpstr>
      <vt:lpstr>In the future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SAMMONS, Natalie (SUSSEX COMMUNITY NHS FOUNDATION TRUST)</dc:creator>
  <cp:lastModifiedBy>Emily Challen</cp:lastModifiedBy>
  <cp:revision>4</cp:revision>
  <dcterms:created xsi:type="dcterms:W3CDTF">2025-10-28T13:14:48Z</dcterms:created>
  <dcterms:modified xsi:type="dcterms:W3CDTF">2026-03-30T11:59:02Z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0x0101009613F9D35CEFE94193143FD74747E570</vt:lpwstr>
  </property>
  <property fmtid="{D5CDD505-2E9C-101B-9397-08002B2CF9AE}" pid="3" name="_dlc_DocIdItemGuid">
    <vt:lpwstr>d6f3e7e0-77a0-435f-be8d-e95dd32293d6</vt:lpwstr>
  </property>
  <property fmtid="{D5CDD505-2E9C-101B-9397-08002B2CF9AE}" pid="4" name="MediaServiceImageTags">
    <vt:lpwstr/>
  </property>
  <property fmtid="{D5CDD505-2E9C-101B-9397-08002B2CF9AE}" pid="5" name="ArticulateGUID">
    <vt:lpwstr>FF6F50C2-E5B2-48DC-8A7D-1E4FE47D5146</vt:lpwstr>
  </property>
  <property fmtid="{D5CDD505-2E9C-101B-9397-08002B2CF9AE}" pid="6" name="ArticulatePath">
    <vt:lpwstr>Continence tier one advice powerpoint FINAL</vt:lpwstr>
  </property>
</Properties>
</file>