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png" ContentType="image/png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"/>
  </p:notesMasterIdLst>
  <p:sldIdLst xmlns:a="http://schemas.openxmlformats.org/drawingml/2006/main" xmlns:r="http://schemas.openxmlformats.org/officeDocument/2006/relationships" xmlns:p="http://schemas.openxmlformats.org/presentationml/2006/main">
    <p:sldId id="256" r:id="rId7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2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2684" y="44"/>
      </p:cViewPr>
      <p:guideLst/>
    </p:cSldViewPr>
  </p:notesViewPr>
  <p:gridSpacing cx="72008" cy="72008"/>
</p:viewPr>
</file>

<file path=ppt/_rels/presentation.xml.rels><?xml version="1.0" encoding="UTF-8" standalone="yes"?>

<Relationships  xmlns="http://schemas.openxmlformats.org/package/2006/relationships">
<Relationship Id="rId3" Type="http://schemas.openxmlformats.org/officeDocument/2006/relationships/presProps" Target="presProps.xml"/>
<Relationship Id="rId2" Type="http://schemas.openxmlformats.org/officeDocument/2006/relationships/notesMaster" Target="notesMasters/notesMaster1.xml"/>
<Relationship Id="rId1" Type="http://schemas.openxmlformats.org/officeDocument/2006/relationships/slideMaster" Target="slideMasters/slideMaster1.xml"/>
<Relationship Id="rId6" Type="http://schemas.openxmlformats.org/officeDocument/2006/relationships/tableStyles" Target="tableStyles.xml"/>
<Relationship Id="rId5" Type="http://schemas.openxmlformats.org/officeDocument/2006/relationships/theme" Target="theme/theme1.xml"/>
<Relationship Id="rId4" Type="http://schemas.openxmlformats.org/officeDocument/2006/relationships/viewProps" Target="viewProps.xml"/>
<Relationship Id="rId7" Type="http://schemas.openxmlformats.org/officeDocument/2006/relationships/slide" Target="slides/slide1.xml"/>
</Relationships>
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E680E9-2F7D-4B65-AC90-6E7F98DCDF26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E22DA-D353-4F34-BB96-78726F89A9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634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C261-B6BD-42AD-9F7D-867DF76CCE82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DEC0-B013-4CC6-9BEC-DE4C515287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451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BE3F6B-155D-437B-936E-969A09FA26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7313" y="6356352"/>
            <a:ext cx="2228850" cy="365125"/>
          </a:xfrm>
        </p:spPr>
        <p:txBody>
          <a:bodyPr/>
          <a:lstStyle/>
          <a:p>
            <a:fld id="{6B9CC261-B6BD-42AD-9F7D-867DF76CCE82}" type="datetimeFigureOut">
              <a:rPr lang="en-GB" smtClean="0"/>
              <a:t>26/01/2021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B84D49-272D-467B-95D0-924E15BB3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22276" y="6356352"/>
            <a:ext cx="4298830" cy="365125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F268BA-B07C-4BEB-BD79-BF6E64887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99837" y="6356352"/>
            <a:ext cx="2228850" cy="365125"/>
          </a:xfrm>
        </p:spPr>
        <p:txBody>
          <a:bodyPr/>
          <a:lstStyle/>
          <a:p>
            <a:fld id="{1642DEC0-B013-4CC6-9BEC-DE4C515287C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699098A-2366-4E91-923E-EC512CF323C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77311" y="519090"/>
            <a:ext cx="9150860" cy="3348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D029FDE-1F1E-4469-ADB3-722577A729B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67787" y="198286"/>
            <a:ext cx="9160899" cy="424318"/>
          </a:xfrm>
        </p:spPr>
        <p:txBody>
          <a:bodyPr>
            <a:noAutofit/>
          </a:bodyPr>
          <a:lstStyle>
            <a:lvl1pPr marL="0" indent="0">
              <a:buNone/>
              <a:defRPr sz="1400" b="1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64CB600-65AB-4A93-82FE-8DEE9D100BB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87350" y="4327891"/>
            <a:ext cx="6820437" cy="19335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ABC032F-9235-4811-851F-E0124E46058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77825" y="3855339"/>
            <a:ext cx="9150861" cy="424318"/>
          </a:xfrm>
        </p:spPr>
        <p:txBody>
          <a:bodyPr>
            <a:noAutofit/>
          </a:bodyPr>
          <a:lstStyle>
            <a:lvl1pPr marL="0" indent="0">
              <a:buNone/>
              <a:defRPr sz="1400" b="1"/>
            </a:lvl1pPr>
            <a:lvl2pPr marL="457200" indent="0">
              <a:buNone/>
              <a:defRPr sz="1200"/>
            </a:lvl2pPr>
            <a:lvl3pPr marL="914400" indent="0">
              <a:buNone/>
              <a:defRPr sz="1100"/>
            </a:lvl3pPr>
            <a:lvl4pPr marL="1371600" indent="0">
              <a:buNone/>
              <a:defRPr sz="1050"/>
            </a:lvl4pPr>
            <a:lvl5pPr marL="1828800" indent="0">
              <a:buNone/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1985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CC261-B6BD-42AD-9F7D-867DF76CCE82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C00000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2DEC0-B013-4CC6-9BEC-DE4C515287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8255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image" Target="../media/file2b38758cb0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 xmlns:a="http://schemas.openxmlformats.org/drawingml/2006/main" xmlns:r="http://schemas.openxmlformats.org/officeDocument/2006/relationships" xmlns:p="http://schemas.openxmlformats.org/presentationml/2006/main">
        <p:nvGraphicFramePr>
          <p:cNvPr id="2" name="Content Placeholder 9"/>
          <p:cNvGraphicFramePr>
            <a:graphicFrameLocks noGrp="true"/>
          </p:cNvGraphicFramePr>
          <p:nvPr/>
        </p:nvGraphicFramePr>
        <p:xfrm rot="0">
          <a:off x="387350" y="4327891"/>
          <a:ext cx="6820437" cy="1933575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  <a:gridCol w="1371600"/>
                <a:gridCol w="1645920"/>
              </a:tblGrid>
              <a:tr h="182880">
                <a:tc>
                  <a:txBody>
                    <a:bodyPr/>
                    <a:lstStyle/>
                    <a:p>
                      <a:pPr algn="ct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 b="1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Area</a:t>
                      </a:r>
                    </a:p>
                  </a:txBody>
                  <a:tcPr anchor="t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 b="1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0 to 4 years</a:t>
                      </a:r>
                    </a:p>
                  </a:txBody>
                  <a:tcPr anchor="t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 b="1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5 to 9 years</a:t>
                      </a:r>
                    </a:p>
                  </a:txBody>
                  <a:tcPr anchor="t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 b="1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10 to 14 years</a:t>
                      </a:r>
                    </a:p>
                  </a:txBody>
                  <a:tcPr anchor="t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 b="1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15 to 19 years</a:t>
                      </a:r>
                    </a:p>
                  </a:txBody>
                  <a:tcPr anchor="t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 b="1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All ages</a:t>
                      </a:r>
                    </a:p>
                  </a:txBody>
                  <a:tcPr anchor="t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Adur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0 (0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0 (0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 (27.5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0 (0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34 (52.9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Arun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5 (64.8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9 (104.8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11 (134.9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8 (111.8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217 (135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Chichester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4 (71.2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 (15.2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 (30.1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 (16.9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97 (80.1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Crawley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6 (76.6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4 (48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6 (82.6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4 (66.5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153 (136.1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Horsham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 (27.5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 (11.9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 (11.3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 (13.2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70 (48.7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Mid Sussex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3 (35.6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3 (30.3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5 (52.3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10 (124.2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108 (71.5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Worthing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0 (0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4 (62.2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 (15.9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 (18.6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83 (75.1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West Sussex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20 (43.3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22 (42.1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27 (53.6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25 (57.9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762 (88.2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South East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251 (48.2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211 (36.3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237 (42.2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363 (71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7925 (86.3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England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2152 (65.2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1915 (54.1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2041 (60.8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3229 (104.5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70422 (125.1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 xmlns:a="http://schemas.openxmlformats.org/drawingml/2006/main" xmlns:r="http://schemas.openxmlformats.org/officeDocument/2006/relationships" xmlns:p="http://schemas.openxmlformats.org/presentationml/2006/main">
        <p:nvSpPr>
          <p:cNvPr id="3" name="Text Placeholder 11"/>
          <p:cNvSpPr>
            <a:spLocks noGrp="1"/>
          </p:cNvSpPr>
          <p:nvPr>
            <p:ph type="body" sz="quarter" idx="16"/>
          </p:nvPr>
        </p:nvSpPr>
        <p:spPr>
          <a:xfrm>
            <a:off x="377825" y="3855339"/>
            <a:ext cx="9150861" cy="424318"/>
          </a:xfrm>
        </p:spPr>
        <p:txBody>
          <a:bodyPr/>
          <a:lstStyle/>
          <a:p>
            <a:r>
              <a:rPr/>
              <a:t>Number and rate of cases of COVID-19 among children and young people (aged 0 to 19) and all ages in West Sussex to week ending 17-Feb</a:t>
            </a:r>
          </a:p>
        </p:txBody>
      </p:sp>
      <p:sp xmlns:a="http://schemas.openxmlformats.org/drawingml/2006/main" xmlns:r="http://schemas.openxmlformats.org/officeDocument/2006/relationships" xmlns:p="http://schemas.openxmlformats.org/presentationml/2006/main">
        <p:nvSpPr>
          <p:cNvPr id="4" name="Date Placeholder 2"/>
          <p:cNvSpPr>
            <a:spLocks noGrp="1"/>
          </p:cNvSpPr>
          <p:nvPr>
            <p:ph type="dt" sz="half" idx="10"/>
          </p:nvPr>
        </p:nvSpPr>
        <p:spPr>
          <a:xfrm>
            <a:off x="377313" y="6356352"/>
            <a:ext cx="2228850" cy="365125"/>
          </a:xfrm>
        </p:spPr>
        <p:txBody>
          <a:bodyPr/>
          <a:lstStyle/>
          <a:p>
            <a:r>
              <a:rPr/>
              <a:t>23 February 2021</a:t>
            </a:r>
          </a:p>
        </p:txBody>
      </p:sp>
      <p:sp xmlns:a="http://schemas.openxmlformats.org/drawingml/2006/main" xmlns:r="http://schemas.openxmlformats.org/officeDocument/2006/relationships" xmlns:p="http://schemas.openxmlformats.org/presentationml/2006/main"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22276" y="6356352"/>
            <a:ext cx="4298830" cy="365125"/>
          </a:xfrm>
        </p:spPr>
        <p:txBody>
          <a:bodyPr/>
          <a:lstStyle/>
          <a:p>
            <a:r>
              <a:rPr/>
              <a:t>Source: https://coronavirus.data.gov.uk/</a:t>
            </a:r>
          </a:p>
        </p:txBody>
      </p:sp>
      <p:sp xmlns:a="http://schemas.openxmlformats.org/drawingml/2006/main" xmlns:r="http://schemas.openxmlformats.org/officeDocument/2006/relationships" xmlns:p="http://schemas.openxmlformats.org/presentationml/2006/main">
        <p:nvSpPr>
          <p:cNvPr id="6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67787" y="198286"/>
            <a:ext cx="9160899" cy="424318"/>
          </a:xfrm>
        </p:spPr>
        <p:txBody>
          <a:bodyPr/>
          <a:lstStyle/>
          <a:p>
            <a:r>
              <a:rPr/>
              <a:t>7-day rate of COVID-19 cases among under 20s in West Sussex by age (from 01 Sep 2020 up to 17 Feb 2021)</a:t>
            </a:r>
          </a:p>
        </p:txBody>
      </p:sp>
      <p:pic xmlns:a="http://schemas.openxmlformats.org/drawingml/2006/main" xmlns:r="http://schemas.openxmlformats.org/officeDocument/2006/relationships" xmlns:p="http://schemas.openxmlformats.org/presentationml/2006/main">
        <p:nvPicPr>
          <p:cNvPr id="7" name="Content Placeholder 6"/>
          <p:cNvPicPr>
            <a:picLocks noGrp="1"/>
          </p:cNvPicPr>
          <p:nvPr>
            <p:ph sz="quarter" idx="13"/>
          </p:nvPr>
        </p:nvPicPr>
        <p:blipFill>
          <a:blip cstate="print" r:embed="rId2"/>
          <a:stretch>
            <a:fillRect/>
          </a:stretch>
        </p:blipFill>
        <p:spPr>
          <a:xfrm>
            <a:off x="377311" y="519090"/>
            <a:ext cx="9150860" cy="334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1861</TotalTime>
  <Words>0</Words>
  <Application>Microsoft Office PowerPoint</Application>
  <PresentationFormat>A4 Paper (210x297 mm)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Theme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creator>Verity Pinkney</dc:creator>
  <cp:lastModifiedBy/>
  <cp:revision>115</cp:revision>
  <dcterms:created xsi:type="dcterms:W3CDTF">2020-11-06T14:47:39Z</dcterms:created>
  <dcterms:modified xsi:type="dcterms:W3CDTF">2021-02-23T10:47:03Z</dcterms:modified>
</cp:coreProperties>
</file>