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"/>
  </p:notesMasterIdLst>
  <p:sldIdLst xmlns:a="http://schemas.openxmlformats.org/drawingml/2006/main" xmlns:r="http://schemas.openxmlformats.org/officeDocument/2006/relationships" xmlns:p="http://schemas.openxmlformats.org/presentationml/2006/main">
    <p:sldId id="256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presProps" Target="presProps.xml"/>
<Relationship Id="rId2" Type="http://schemas.openxmlformats.org/officeDocument/2006/relationships/notesMaster" Target="notesMasters/notesMaster1.xml"/>
<Relationship Id="rId1" Type="http://schemas.openxmlformats.org/officeDocument/2006/relationships/slideMaster" Target="slideMasters/slideMaster1.xml"/>
<Relationship Id="rId6" Type="http://schemas.openxmlformats.org/officeDocument/2006/relationships/tableStyles" Target="tableStyles.xml"/>
<Relationship Id="rId5" Type="http://schemas.openxmlformats.org/officeDocument/2006/relationships/theme" Target="theme/theme1.xml"/>
<Relationship Id="rId4" Type="http://schemas.openxmlformats.org/officeDocument/2006/relationships/viewProps" Target="viewProps.xml"/>
<Relationship Id="rId7" Type="http://schemas.openxmlformats.org/officeDocument/2006/relationships/slide" Target="slides/slide1.xml"/>
</Relationships>
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680E9-2F7D-4B65-AC90-6E7F98DCDF26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E22DA-D353-4F34-BB96-78726F89A9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634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C261-B6BD-42AD-9F7D-867DF76CCE82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BE3F6B-155D-437B-936E-969A09FA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fld id="{6B9CC261-B6BD-42AD-9F7D-867DF76CCE82}" type="datetimeFigureOut">
              <a:rPr lang="en-GB" smtClean="0"/>
              <a:t>26/01/2021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84D49-272D-467B-95D0-924E15BB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F268BA-B07C-4BEB-BD79-BF6E6488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9837" y="6356352"/>
            <a:ext cx="2228850" cy="365125"/>
          </a:xfrm>
        </p:spPr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99098A-2366-4E91-923E-EC512CF323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7311" y="519090"/>
            <a:ext cx="9150860" cy="3348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D029FDE-1F1E-4469-ADB3-722577A729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64CB600-65AB-4A93-82FE-8DEE9D100BB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7350" y="4327891"/>
            <a:ext cx="6820437" cy="19335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BC032F-9235-4811-851F-E0124E4605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98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C261-B6BD-42AD-9F7D-867DF76CCE82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25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image" Target="../media/file424064bc5a0e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 xmlns:a="http://schemas.openxmlformats.org/drawingml/2006/main" xmlns:r="http://schemas.openxmlformats.org/officeDocument/2006/relationships" xmlns:p="http://schemas.openxmlformats.org/presentationml/2006/main">
        <p:nvGraphicFramePr>
          <p:cNvPr id="2" name="Content Placeholder 9"/>
          <p:cNvGraphicFramePr>
            <a:graphicFrameLocks noGrp="true"/>
          </p:cNvGraphicFramePr>
          <p:nvPr/>
        </p:nvGraphicFramePr>
        <p:xfrm rot="0">
          <a:off x="387350" y="4327891"/>
          <a:ext cx="6820437" cy="1933575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645920"/>
              </a:tblGrid>
              <a:tr h="182880"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Area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to 4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to 9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to 14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15 to 19 years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All ages</a:t>
                      </a:r>
                    </a:p>
                  </a:txBody>
                  <a:tcPr anchor="t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Adur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 (112.9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(123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(137.6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 (261.1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106 (164.8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Arun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(77.8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 (81.5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14 (171.7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18 (251.5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419 (260.6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Chichester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(106.8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 (45.5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 (45.1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(101.2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208 (171.7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Crawley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 (102.2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 (204.2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(82.6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16 (265.9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342 (304.2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Horsham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9 (123.7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 (71.6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 (22.6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(65.8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227 (157.9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Mid Sussex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 (47.4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 (30.3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(52.3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 (86.9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177 (117.2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Worthing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 (139.3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 (46.6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 (63.5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 (204.5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200 (180.9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West Sussex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45 (97.5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44 (84.1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39 (77.4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71 (164.3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1679 (194.3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South East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531 (102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460 (79.2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478 (85.2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757 (148.1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17221 (187.6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England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3777 (114.5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3422 (96.7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3720 (110.9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5654 (183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125341 (222.7 per 100k)</a:t>
                      </a:r>
                    </a:p>
                  </a:txBody>
                  <a:tcPr anchor="b" marB="0" marT="0" marR="0" marL="0">
                    <a:lnL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mpd="sng" algn="ctr" cap="flat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mpd="sng" algn="ctr" cap="flat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 xmlns:a="http://schemas.openxmlformats.org/drawingml/2006/main" xmlns:r="http://schemas.openxmlformats.org/officeDocument/2006/relationships" xmlns:p="http://schemas.openxmlformats.org/presentationml/2006/main">
        <p:nvSpPr>
          <p:cNvPr id="3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/>
          <a:lstStyle/>
          <a:p>
            <a:r>
              <a:rPr/>
              <a:t>Number and rate of cases of COVID-19 among children and young people (aged 0 to 19) and all ages in West Sussex to week ending 03-Feb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r>
              <a:rPr/>
              <a:t>09 February 2021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/>
          <a:p>
            <a:r>
              <a:rPr/>
              <a:t>Source: https://coronavirus.data.gov.uk/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/>
          <a:lstStyle/>
          <a:p>
            <a:r>
              <a:rPr/>
              <a:t>7-day rate of COVID-19 cases among under 20s in West Sussex by age (from 01 Sep 2020 up to 03 Feb 2021)</a:t>
            </a:r>
          </a:p>
        </p:txBody>
      </p:sp>
      <p:pic xmlns:a="http://schemas.openxmlformats.org/drawingml/2006/main" xmlns:r="http://schemas.openxmlformats.org/officeDocument/2006/relationships" xmlns:p="http://schemas.openxmlformats.org/presentationml/2006/main">
        <p:nvPicPr>
          <p:cNvPr id="7" name="Content Placeholder 6"/>
          <p:cNvPicPr>
            <a:picLocks noGrp="1"/>
          </p:cNvPicPr>
          <p:nvPr>
            <p:ph sz="quarter" idx="13"/>
          </p:nvPr>
        </p:nvPicPr>
        <p:blipFill>
          <a:blip cstate="print" r:embed="rId2"/>
          <a:stretch>
            <a:fillRect/>
          </a:stretch>
        </p:blipFill>
        <p:spPr>
          <a:xfrm>
            <a:off x="377311" y="519090"/>
            <a:ext cx="9150860" cy="33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1861</TotalTime>
  <Words>0</Words>
  <Application>Microsoft Office PowerPoint</Application>
  <PresentationFormat>A4 Paper (210x297 mm)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Verity Pinkney</dc:creator>
  <cp:lastModifiedBy/>
  <cp:revision>115</cp:revision>
  <dcterms:created xsi:type="dcterms:W3CDTF">2020-11-06T14:47:39Z</dcterms:created>
  <dcterms:modified xsi:type="dcterms:W3CDTF">2021-02-09T13:48:51Z</dcterms:modified>
</cp:coreProperties>
</file>