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680E9-2F7D-4B65-AC90-6E7F98DCDF26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E22DA-D353-4F34-BB96-78726F89A9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634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CC261-B6BD-42AD-9F7D-867DF76CCE8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DEC0-B013-4CC6-9BEC-DE4C515287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45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BE3F6B-155D-437B-936E-969A09FA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7313" y="6356352"/>
            <a:ext cx="2228850" cy="365125"/>
          </a:xfrm>
        </p:spPr>
        <p:txBody>
          <a:bodyPr/>
          <a:lstStyle/>
          <a:p>
            <a:fld id="{6B9CC261-B6BD-42AD-9F7D-867DF76CCE82}" type="datetimeFigureOut">
              <a:rPr lang="en-GB" smtClean="0"/>
              <a:t>13/01/2021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B84D49-272D-467B-95D0-924E15BB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22276" y="6356352"/>
            <a:ext cx="4298830" cy="3651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F268BA-B07C-4BEB-BD79-BF6E6488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99837" y="6356352"/>
            <a:ext cx="2228850" cy="365125"/>
          </a:xfrm>
        </p:spPr>
        <p:txBody>
          <a:bodyPr/>
          <a:lstStyle/>
          <a:p>
            <a:fld id="{1642DEC0-B013-4CC6-9BEC-DE4C515287C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699098A-2366-4E91-923E-EC512CF323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77311" y="622604"/>
            <a:ext cx="7560000" cy="324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D029FDE-1F1E-4469-ADB3-722577A729B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7787" y="198286"/>
            <a:ext cx="9160899" cy="424318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64CB600-65AB-4A93-82FE-8DEE9D100BB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7350" y="4327891"/>
            <a:ext cx="6820437" cy="19335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BC032F-9235-4811-851F-E0124E4605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7825" y="3855339"/>
            <a:ext cx="9150861" cy="424318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1200"/>
            </a:lvl2pPr>
            <a:lvl3pPr marL="914400" indent="0">
              <a:buNone/>
              <a:defRPr sz="1100"/>
            </a:lvl3pPr>
            <a:lvl4pPr marL="1371600" indent="0">
              <a:buNone/>
              <a:defRPr sz="1050"/>
            </a:lvl4pPr>
            <a:lvl5pPr marL="1828800" indent="0">
              <a:buNone/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985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CC261-B6BD-42AD-9F7D-867DF76CCE82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C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2DEC0-B013-4CC6-9BEC-DE4C515287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25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9"/>
          <p:cNvGraphicFramePr>
            <a:graphicFrameLocks noGrp="1"/>
          </p:cNvGraphicFramePr>
          <p:nvPr/>
        </p:nvGraphicFramePr>
        <p:xfrm>
          <a:off x="387350" y="4327891"/>
          <a:ext cx="6583680" cy="2011680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Area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0 to 4 years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 to 9 years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to 14 years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 b="1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15 to 19 years</a:t>
                      </a:r>
                    </a:p>
                  </a:txBody>
                  <a:tcPr marL="0" marR="0" marT="0" marB="0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Adur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8 (225.7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 (172.2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17 (467.9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30 (979.1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Arun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15 (194.5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19 (221.2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32 (392.4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67 (936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Chichester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9 (160.3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9 (136.5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12 (180.5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26 (438.6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Crawley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31 (396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40 (480.5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46 (633.1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60 (997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Horsham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20 (274.9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(119.3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24 (271.2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52 (683.9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Mid Sussex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 (118.5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16 (161.5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25 (261.5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56 (695.6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Worthing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14 (243.7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13 (202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23 (365.2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32 (595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West Sussex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107 (231.8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114 (218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179 (355.1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323 (747.7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South East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1230 (236.2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1441 (248.2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2095 (373.3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3501 (684.9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38100" marR="3810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England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6807 (206.3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7979 (225.5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11231 (334.8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sz="1000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  <a:cs typeface="Calibri"/>
                        </a:rPr>
                        <a:t>20101 (650.5 per 100k)</a:t>
                      </a:r>
                    </a:p>
                  </a:txBody>
                  <a:tcPr marL="0" marR="0" marT="0" marB="0" anchor="b">
                    <a:lnL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L>
                    <a:lnR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R>
                    <a:lnT w="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</a:lnT>
                    <a:lnB w="381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377825" y="3855339"/>
            <a:ext cx="9150861" cy="424318"/>
          </a:xfrm>
        </p:spPr>
        <p:txBody>
          <a:bodyPr/>
          <a:lstStyle/>
          <a:p>
            <a:r>
              <a:t>Number and rate of cases of COVID-19 among children and young people (aged 0 to 19) in West Sussex to week ending 06-Jan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377313" y="6356352"/>
            <a:ext cx="2228850" cy="365125"/>
          </a:xfrm>
        </p:spPr>
        <p:txBody>
          <a:bodyPr/>
          <a:lstStyle/>
          <a:p>
            <a:r>
              <a:t>12 January 2021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22276" y="6356352"/>
            <a:ext cx="4298830" cy="365125"/>
          </a:xfrm>
        </p:spPr>
        <p:txBody>
          <a:bodyPr/>
          <a:lstStyle/>
          <a:p>
            <a:r>
              <a:t>Source: https://coronavirus.data.gov.uk/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67787" y="198286"/>
            <a:ext cx="9160899" cy="424318"/>
          </a:xfrm>
        </p:spPr>
        <p:txBody>
          <a:bodyPr/>
          <a:lstStyle/>
          <a:p>
            <a:r>
              <a:t>7-day rate of COVID-19 cases among under 20s in West Sussex by age (from 01 Sep 2020 up to 06 Jan 2021)</a:t>
            </a:r>
          </a:p>
        </p:txBody>
      </p:sp>
      <p:pic>
        <p:nvPicPr>
          <p:cNvPr id="7" name="Content Placeholder 6"/>
          <p:cNvPicPr>
            <a:picLocks noGrp="1"/>
          </p:cNvPicPr>
          <p:nvPr>
            <p:ph sz="quarter" idx="13"/>
          </p:nvPr>
        </p:nvPicPr>
        <p:blipFill>
          <a:blip r:embed="rId2" cstate="print"/>
          <a:stretch>
            <a:fillRect/>
          </a:stretch>
        </p:blipFill>
        <p:spPr>
          <a:xfrm>
            <a:off x="377311" y="622604"/>
            <a:ext cx="7560000" cy="324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5CDA0203516C4CA7A1FD91F5607161" ma:contentTypeVersion="13" ma:contentTypeDescription="Create a new document." ma:contentTypeScope="" ma:versionID="37d946a353a9d3a0927b3555f9a77f0e">
  <xsd:schema xmlns:xsd="http://www.w3.org/2001/XMLSchema" xmlns:xs="http://www.w3.org/2001/XMLSchema" xmlns:p="http://schemas.microsoft.com/office/2006/metadata/properties" xmlns:ns3="265a3498-6048-4e4c-afaa-6e8afa8d1c9d" xmlns:ns4="6ee32d16-dccc-4760-816e-a61433779f0f" targetNamespace="http://schemas.microsoft.com/office/2006/metadata/properties" ma:root="true" ma:fieldsID="f40c9419de01b69ec1104c8cb0440a93" ns3:_="" ns4:_="">
    <xsd:import namespace="265a3498-6048-4e4c-afaa-6e8afa8d1c9d"/>
    <xsd:import namespace="6ee32d16-dccc-4760-816e-a61433779f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5a3498-6048-4e4c-afaa-6e8afa8d1c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32d16-dccc-4760-816e-a61433779f0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171E85E-14CB-4AEF-9E30-31610432D6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5a3498-6048-4e4c-afaa-6e8afa8d1c9d"/>
    <ds:schemaRef ds:uri="6ee32d16-dccc-4760-816e-a61433779f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709436-A178-435B-81E3-4759DEA607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9526E1-C42E-4CB9-A021-DAF2434EAFD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1862</TotalTime>
  <Words>334</Words>
  <Application>Microsoft Office PowerPoint</Application>
  <PresentationFormat>A4 Paper (210x297 mm)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Verity Pinkney</dc:creator>
  <cp:lastModifiedBy>Stephen Pickthall</cp:lastModifiedBy>
  <cp:revision>114</cp:revision>
  <dcterms:created xsi:type="dcterms:W3CDTF">2020-11-06T14:47:39Z</dcterms:created>
  <dcterms:modified xsi:type="dcterms:W3CDTF">2021-01-13T11:03:58Z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0x010100AD5CDA0203516C4CA7A1FD91F5607161</vt:lpwstr>
  </property>
</Properties>
</file>