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-64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2E9F-BAE8-46E7-A55F-7E58DD9AA7C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0AB-3037-47AC-AA31-6E49EF5D42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9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2E9F-BAE8-46E7-A55F-7E58DD9AA7C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0AB-3037-47AC-AA31-6E49EF5D42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3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2E9F-BAE8-46E7-A55F-7E58DD9AA7C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0AB-3037-47AC-AA31-6E49EF5D42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1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2E9F-BAE8-46E7-A55F-7E58DD9AA7C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0AB-3037-47AC-AA31-6E49EF5D42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7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2E9F-BAE8-46E7-A55F-7E58DD9AA7C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0AB-3037-47AC-AA31-6E49EF5D42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5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2E9F-BAE8-46E7-A55F-7E58DD9AA7C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0AB-3037-47AC-AA31-6E49EF5D42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2E9F-BAE8-46E7-A55F-7E58DD9AA7C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0AB-3037-47AC-AA31-6E49EF5D42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68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2E9F-BAE8-46E7-A55F-7E58DD9AA7C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0AB-3037-47AC-AA31-6E49EF5D42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5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2E9F-BAE8-46E7-A55F-7E58DD9AA7C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0AB-3037-47AC-AA31-6E49EF5D42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12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2E9F-BAE8-46E7-A55F-7E58DD9AA7C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0AB-3037-47AC-AA31-6E49EF5D42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4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2E9F-BAE8-46E7-A55F-7E58DD9AA7C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E0AB-3037-47AC-AA31-6E49EF5D42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3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C2E9F-BAE8-46E7-A55F-7E58DD9AA7CD}" type="datetimeFigureOut">
              <a:rPr lang="en-GB" smtClean="0"/>
              <a:pPr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4E0AB-3037-47AC-AA31-6E49EF5D42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8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820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Coronavirus (Covid-19)</a:t>
            </a:r>
          </a:p>
          <a:p>
            <a:pPr algn="ctr"/>
            <a:r>
              <a:rPr lang="en-GB" sz="4400" dirty="0"/>
              <a:t>How to keep Safe</a:t>
            </a:r>
          </a:p>
        </p:txBody>
      </p:sp>
      <p:pic>
        <p:nvPicPr>
          <p:cNvPr id="2052" name="Picture 4" descr="Coronavirus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15" y="174566"/>
            <a:ext cx="1471353" cy="14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324" y="6616931"/>
            <a:ext cx="4563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BHSCT Covid-19/easy read/13/3/20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5840" y="5922819"/>
            <a:ext cx="1059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Staff often wear a uniform when they are at work. </a:t>
            </a:r>
          </a:p>
        </p:txBody>
      </p:sp>
      <p:pic>
        <p:nvPicPr>
          <p:cNvPr id="1028" name="Picture 4" descr="Doctor No P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97" y="1936866"/>
            <a:ext cx="3869574" cy="38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4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820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Coronavirus (Covid-19)</a:t>
            </a:r>
          </a:p>
          <a:p>
            <a:pPr algn="ctr"/>
            <a:r>
              <a:rPr lang="en-GB" sz="4400" dirty="0"/>
              <a:t>How to keep Safe</a:t>
            </a:r>
          </a:p>
        </p:txBody>
      </p:sp>
      <p:pic>
        <p:nvPicPr>
          <p:cNvPr id="2052" name="Picture 4" descr="Coronavirus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15" y="174566"/>
            <a:ext cx="1471353" cy="14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324" y="6616931"/>
            <a:ext cx="4563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BHSCT Covid-19/easy read/13/3/20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1971" y="5814753"/>
            <a:ext cx="1059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Staff might need to put on gloves, aprons and masks to keep you safe and keep them safe.  </a:t>
            </a:r>
          </a:p>
          <a:p>
            <a:pPr algn="ctr"/>
            <a:endParaRPr lang="en-GB" dirty="0"/>
          </a:p>
        </p:txBody>
      </p:sp>
      <p:pic>
        <p:nvPicPr>
          <p:cNvPr id="5" name="Picture 2" descr="PPE Same Perso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46" y="2031308"/>
            <a:ext cx="3783445" cy="37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1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820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Coronavirus (Covid-19)</a:t>
            </a:r>
          </a:p>
          <a:p>
            <a:pPr algn="ctr"/>
            <a:r>
              <a:rPr lang="en-GB" sz="4400" dirty="0"/>
              <a:t>How to keep Safe</a:t>
            </a:r>
          </a:p>
        </p:txBody>
      </p:sp>
      <p:pic>
        <p:nvPicPr>
          <p:cNvPr id="2052" name="Picture 4" descr="Coronavirus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15" y="174566"/>
            <a:ext cx="1471353" cy="14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324" y="6616931"/>
            <a:ext cx="4563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BHSCT Covid-19/easy read/13/3/20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3411" y="5657671"/>
            <a:ext cx="1059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might look different. It is still the same person. </a:t>
            </a:r>
          </a:p>
        </p:txBody>
      </p:sp>
      <p:pic>
        <p:nvPicPr>
          <p:cNvPr id="3074" name="Picture 2" descr="PPE Same Perso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42" y="2363151"/>
            <a:ext cx="3258590" cy="32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3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820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Coronavirus (Covid-19)</a:t>
            </a:r>
          </a:p>
          <a:p>
            <a:pPr algn="ctr"/>
            <a:r>
              <a:rPr lang="en-GB" sz="4400" dirty="0"/>
              <a:t>How to keep Safe</a:t>
            </a:r>
          </a:p>
        </p:txBody>
      </p:sp>
      <p:pic>
        <p:nvPicPr>
          <p:cNvPr id="2052" name="Picture 4" descr="Coronavirus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15" y="174566"/>
            <a:ext cx="1471353" cy="14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324" y="6616931"/>
            <a:ext cx="4563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BHSCT Covid-19/easy read/13/3/20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0037" y="6002647"/>
            <a:ext cx="1059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is to help stop germs spreading to help make sure you are safe and they are safe.</a:t>
            </a:r>
          </a:p>
          <a:p>
            <a:pPr algn="ctr"/>
            <a:endParaRPr lang="en-GB" dirty="0"/>
          </a:p>
        </p:txBody>
      </p:sp>
      <p:pic>
        <p:nvPicPr>
          <p:cNvPr id="4098" name="Picture 2" descr="Doctor Full P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30" y="2111605"/>
            <a:ext cx="3707646" cy="37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0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820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Coronavirus (Covid-19)</a:t>
            </a:r>
          </a:p>
          <a:p>
            <a:pPr algn="ctr"/>
            <a:r>
              <a:rPr lang="en-GB" sz="4400" dirty="0"/>
              <a:t>How to keep Safe</a:t>
            </a:r>
          </a:p>
        </p:txBody>
      </p:sp>
      <p:pic>
        <p:nvPicPr>
          <p:cNvPr id="2052" name="Picture 4" descr="Coronavirus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15" y="174566"/>
            <a:ext cx="1471353" cy="14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324" y="6616931"/>
            <a:ext cx="4563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BHSCT Covid-19/easy read/13/3/20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3411" y="5657671"/>
            <a:ext cx="10590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Staff helping you might look different. They might wear, gloves, aprons and masks.  </a:t>
            </a:r>
          </a:p>
          <a:p>
            <a:pPr algn="ctr"/>
            <a:r>
              <a:rPr lang="en-GB" dirty="0"/>
              <a:t>This is to help stop germs spreading to help make sure you are safe and they are safe.</a:t>
            </a:r>
          </a:p>
          <a:p>
            <a:pPr algn="ctr"/>
            <a:endParaRPr lang="en-GB" dirty="0"/>
          </a:p>
        </p:txBody>
      </p:sp>
      <p:pic>
        <p:nvPicPr>
          <p:cNvPr id="5122" name="Picture 2" descr="Infection Control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39" y="1984546"/>
            <a:ext cx="3971522" cy="39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2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153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Crocker, Angela</dc:creator>
  <cp:lastModifiedBy>Colin Steemson</cp:lastModifiedBy>
  <cp:revision>11</cp:revision>
  <dcterms:created xsi:type="dcterms:W3CDTF">2020-03-13T14:19:48Z</dcterms:created>
  <dcterms:modified xsi:type="dcterms:W3CDTF">2020-04-23T11:13:53Z</dcterms:modified>
</cp:coreProperties>
</file>