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notesMasterIdLst>
    <p:notesMasterId r:id="rId4"/>
  </p:notesMasterIdLst>
  <p:sldIdLst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6DA233E-4CE0-4DBC-9D39-AE525B309841}" v="449" dt="2022-12-01T13:52:57.41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54" d="100"/>
          <a:sy n="54" d="100"/>
        </p:scale>
        <p:origin x="42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ableStyles" Target="tableStyles.xml" Id="rId8" /><Relationship Type="http://schemas.openxmlformats.org/officeDocument/2006/relationships/slide" Target="slides/slide1.xml" Id="rId3" /><Relationship Type="http://schemas.openxmlformats.org/officeDocument/2006/relationships/theme" Target="theme/theme1.xml" Id="rId7" /><Relationship Type="http://schemas.openxmlformats.org/officeDocument/2006/relationships/slideMaster" Target="slideMasters/slideMaster1.xml" Id="rId2" /><Relationship Type="http://schemas.openxmlformats.org/officeDocument/2006/relationships/viewProps" Target="viewProps.xml" Id="rId6" /><Relationship Type="http://schemas.openxmlformats.org/officeDocument/2006/relationships/presProps" Target="presProps.xml" Id="rId5" /><Relationship Type="http://schemas.openxmlformats.org/officeDocument/2006/relationships/notesMaster" Target="notesMasters/notesMaster1.xml" Id="rId4" /><Relationship Type="http://schemas.microsoft.com/office/2015/10/relationships/revisionInfo" Target="revisionInfo.xml" Id="rId9" /><Relationship Type="http://schemas.openxmlformats.org/officeDocument/2006/relationships/customXml" Target="/customXML/item2.xml" Id="R279d536aad2b4e42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D4E95EF-DC3D-4111-B57A-8F1B6717F9F4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B0BE01AD-05BA-47D2-B059-9FAFECB3F73C}">
      <dgm:prSet phldrT="[Text]" custT="1"/>
      <dgm:spPr>
        <a:solidFill>
          <a:srgbClr val="00B050"/>
        </a:solidFill>
      </dgm:spPr>
      <dgm:t>
        <a:bodyPr/>
        <a:lstStyle/>
        <a:p>
          <a:r>
            <a:rPr lang="en-GB" sz="2200" dirty="0">
              <a:solidFill>
                <a:schemeClr val="bg1"/>
              </a:solidFill>
            </a:rPr>
            <a:t>9 </a:t>
          </a:r>
          <a:r>
            <a:rPr lang="en-GB" sz="2200" dirty="0" err="1">
              <a:solidFill>
                <a:schemeClr val="bg1"/>
              </a:solidFill>
            </a:rPr>
            <a:t>Ionawr</a:t>
          </a:r>
          <a:r>
            <a:rPr lang="en-GB" sz="2200" dirty="0">
              <a:solidFill>
                <a:schemeClr val="bg1"/>
              </a:solidFill>
            </a:rPr>
            <a:t> 2023 </a:t>
          </a:r>
          <a:r>
            <a:rPr lang="en-GB" sz="2200" dirty="0" err="1">
              <a:solidFill>
                <a:schemeClr val="bg1"/>
              </a:solidFill>
            </a:rPr>
            <a:t>neu’n</a:t>
          </a:r>
          <a:r>
            <a:rPr lang="en-GB" sz="2200" dirty="0">
              <a:solidFill>
                <a:schemeClr val="bg1"/>
              </a:solidFill>
            </a:rPr>
            <a:t> </a:t>
          </a:r>
          <a:r>
            <a:rPr lang="en-GB" sz="2200" dirty="0" err="1">
              <a:solidFill>
                <a:schemeClr val="bg1"/>
              </a:solidFill>
            </a:rPr>
            <a:t>hwyrach</a:t>
          </a:r>
          <a:br>
            <a:rPr lang="en-GB" sz="1500" dirty="0">
              <a:solidFill>
                <a:schemeClr val="bg1"/>
              </a:solidFill>
            </a:rPr>
          </a:br>
          <a:endParaRPr lang="en-GB" sz="1500" dirty="0">
            <a:solidFill>
              <a:schemeClr val="bg1"/>
            </a:solidFill>
          </a:endParaRPr>
        </a:p>
      </dgm:t>
    </dgm:pt>
    <dgm:pt modelId="{A60D7C2F-ED94-4FCD-92A5-2DEAAA591406}" type="parTrans" cxnId="{6C36A2F6-C55B-44F0-8297-D62D8426785B}">
      <dgm:prSet/>
      <dgm:spPr/>
      <dgm:t>
        <a:bodyPr/>
        <a:lstStyle/>
        <a:p>
          <a:endParaRPr lang="en-GB"/>
        </a:p>
      </dgm:t>
    </dgm:pt>
    <dgm:pt modelId="{5319C4A6-0612-4ABD-AF10-2FED7F04CC11}" type="sibTrans" cxnId="{6C36A2F6-C55B-44F0-8297-D62D8426785B}">
      <dgm:prSet/>
      <dgm:spPr/>
      <dgm:t>
        <a:bodyPr/>
        <a:lstStyle/>
        <a:p>
          <a:endParaRPr lang="en-GB"/>
        </a:p>
      </dgm:t>
    </dgm:pt>
    <dgm:pt modelId="{3200C325-1056-48A7-A2A9-E6EB55E53017}">
      <dgm:prSet phldrT="[Text]" custT="1"/>
      <dgm:spPr>
        <a:solidFill>
          <a:srgbClr val="00B050"/>
        </a:solidFill>
      </dgm:spPr>
      <dgm:t>
        <a:bodyPr/>
        <a:lstStyle/>
        <a:p>
          <a:r>
            <a:rPr lang="en-GB" sz="2000" dirty="0" err="1"/>
            <a:t>Hawliwch</a:t>
          </a:r>
          <a:r>
            <a:rPr lang="en-GB" sz="2000" dirty="0"/>
            <a:t> </a:t>
          </a:r>
          <a:r>
            <a:rPr lang="en-GB" sz="2000" dirty="0" err="1"/>
            <a:t>drwy’r</a:t>
          </a:r>
          <a:r>
            <a:rPr lang="en-GB" sz="2000" dirty="0"/>
            <a:t> </a:t>
          </a:r>
          <a:r>
            <a:rPr lang="en-GB" sz="2000" dirty="0" err="1"/>
            <a:t>gwasanaeth</a:t>
          </a:r>
          <a:r>
            <a:rPr lang="en-GB" sz="2000" dirty="0"/>
            <a:t> </a:t>
          </a:r>
          <a:r>
            <a:rPr lang="en-GB" sz="2000" dirty="0" err="1"/>
            <a:t>digidol</a:t>
          </a:r>
          <a:r>
            <a:rPr lang="en-GB" sz="2000" dirty="0"/>
            <a:t> </a:t>
          </a:r>
          <a:r>
            <a:rPr lang="en-GB" sz="2000" dirty="0" err="1"/>
            <a:t>cenedlaethol</a:t>
          </a:r>
          <a:r>
            <a:rPr lang="en-GB" sz="2000" dirty="0"/>
            <a:t> </a:t>
          </a:r>
          <a:r>
            <a:rPr lang="en-GB" sz="2000" dirty="0" err="1"/>
            <a:t>newydd</a:t>
          </a:r>
          <a:endParaRPr lang="en-GB" sz="2000" dirty="0"/>
        </a:p>
      </dgm:t>
    </dgm:pt>
    <dgm:pt modelId="{BF6D70BC-129C-4BFE-9B76-C7E09C9F8798}" type="parTrans" cxnId="{EC4E3F28-A01D-4A9C-8C33-C0A4D57429F4}">
      <dgm:prSet/>
      <dgm:spPr/>
      <dgm:t>
        <a:bodyPr/>
        <a:lstStyle/>
        <a:p>
          <a:endParaRPr lang="en-GB"/>
        </a:p>
      </dgm:t>
    </dgm:pt>
    <dgm:pt modelId="{4C1710B2-9B23-4CAC-B0AD-82CB7AAEDCDA}" type="sibTrans" cxnId="{EC4E3F28-A01D-4A9C-8C33-C0A4D57429F4}">
      <dgm:prSet/>
      <dgm:spPr/>
      <dgm:t>
        <a:bodyPr/>
        <a:lstStyle/>
        <a:p>
          <a:endParaRPr lang="en-GB"/>
        </a:p>
      </dgm:t>
    </dgm:pt>
    <dgm:pt modelId="{182863DA-BF36-4984-AEAB-AD9B9D920F16}">
      <dgm:prSet phldrT="[Text]"/>
      <dgm:spPr/>
      <dgm:t>
        <a:bodyPr/>
        <a:lstStyle/>
        <a:p>
          <a:r>
            <a:rPr lang="en-GB" dirty="0"/>
            <a:t>Pryd </a:t>
          </a:r>
          <a:r>
            <a:rPr lang="en-GB" dirty="0" err="1"/>
            <a:t>ddechreuodd</a:t>
          </a:r>
          <a:r>
            <a:rPr lang="en-GB" dirty="0"/>
            <a:t> </a:t>
          </a:r>
          <a:r>
            <a:rPr lang="en-GB" dirty="0" err="1"/>
            <a:t>cyllid</a:t>
          </a:r>
          <a:r>
            <a:rPr lang="en-GB" dirty="0"/>
            <a:t> y Cynnig Gofal Plant </a:t>
          </a:r>
          <a:r>
            <a:rPr lang="en-GB" dirty="0" err="1"/>
            <a:t>i’r</a:t>
          </a:r>
          <a:r>
            <a:rPr lang="en-GB" dirty="0"/>
            <a:t> </a:t>
          </a:r>
          <a:r>
            <a:rPr lang="en-GB" dirty="0" err="1"/>
            <a:t>plentyn</a:t>
          </a:r>
          <a:r>
            <a:rPr lang="en-GB" dirty="0"/>
            <a:t>?</a:t>
          </a:r>
        </a:p>
      </dgm:t>
    </dgm:pt>
    <dgm:pt modelId="{94DB231E-8E50-4FFE-9628-4E026C17BA81}" type="sibTrans" cxnId="{56B392BB-CC6E-4796-BD68-C822C5B6F8F3}">
      <dgm:prSet/>
      <dgm:spPr/>
      <dgm:t>
        <a:bodyPr/>
        <a:lstStyle/>
        <a:p>
          <a:endParaRPr lang="en-GB"/>
        </a:p>
      </dgm:t>
    </dgm:pt>
    <dgm:pt modelId="{8DC93B42-DF14-4D23-A403-07459EB3ADE3}" type="parTrans" cxnId="{56B392BB-CC6E-4796-BD68-C822C5B6F8F3}">
      <dgm:prSet/>
      <dgm:spPr/>
      <dgm:t>
        <a:bodyPr/>
        <a:lstStyle/>
        <a:p>
          <a:endParaRPr lang="en-GB"/>
        </a:p>
      </dgm:t>
    </dgm:pt>
    <dgm:pt modelId="{ED7CD838-730A-4F1F-9850-BD5D4E204C9A}">
      <dgm:prSet phldrT="[Text]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n-GB" dirty="0" err="1">
              <a:solidFill>
                <a:schemeClr val="bg1"/>
              </a:solidFill>
            </a:rPr>
            <a:t>Cyn</a:t>
          </a:r>
          <a:r>
            <a:rPr lang="en-GB" dirty="0">
              <a:solidFill>
                <a:schemeClr val="bg1"/>
              </a:solidFill>
            </a:rPr>
            <a:t> 9 </a:t>
          </a:r>
          <a:r>
            <a:rPr lang="en-GB" dirty="0" err="1">
              <a:solidFill>
                <a:schemeClr val="bg1"/>
              </a:solidFill>
            </a:rPr>
            <a:t>Ionawr</a:t>
          </a:r>
          <a:r>
            <a:rPr lang="en-GB" dirty="0">
              <a:solidFill>
                <a:schemeClr val="bg1"/>
              </a:solidFill>
            </a:rPr>
            <a:t> 2023 </a:t>
          </a:r>
        </a:p>
      </dgm:t>
    </dgm:pt>
    <dgm:pt modelId="{AA41785E-0A55-426F-A9C0-3CDBDD1C4DE6}" type="sibTrans" cxnId="{32FA6282-2A4B-4B85-ADCC-8FAEDD9AF062}">
      <dgm:prSet/>
      <dgm:spPr/>
      <dgm:t>
        <a:bodyPr/>
        <a:lstStyle/>
        <a:p>
          <a:endParaRPr lang="en-GB"/>
        </a:p>
      </dgm:t>
    </dgm:pt>
    <dgm:pt modelId="{71F90032-1BCC-4127-9335-CD49106A314D}" type="parTrans" cxnId="{32FA6282-2A4B-4B85-ADCC-8FAEDD9AF062}">
      <dgm:prSet/>
      <dgm:spPr/>
      <dgm:t>
        <a:bodyPr/>
        <a:lstStyle/>
        <a:p>
          <a:endParaRPr lang="en-GB"/>
        </a:p>
      </dgm:t>
    </dgm:pt>
    <dgm:pt modelId="{6F66E60A-9901-42B6-A4BB-3E87D5DDBEE7}">
      <dgm:prSet custT="1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n-GB" sz="2000" dirty="0" err="1">
              <a:solidFill>
                <a:schemeClr val="bg1"/>
              </a:solidFill>
            </a:rPr>
            <a:t>Hawliwch</a:t>
          </a:r>
          <a:r>
            <a:rPr lang="en-GB" sz="2000" dirty="0">
              <a:solidFill>
                <a:schemeClr val="bg1"/>
              </a:solidFill>
            </a:rPr>
            <a:t> </a:t>
          </a:r>
          <a:r>
            <a:rPr lang="en-GB" sz="2000" dirty="0" err="1">
              <a:solidFill>
                <a:schemeClr val="bg1"/>
              </a:solidFill>
            </a:rPr>
            <a:t>drwy</a:t>
          </a:r>
          <a:r>
            <a:rPr lang="en-GB" sz="2000" dirty="0">
              <a:solidFill>
                <a:schemeClr val="bg1"/>
              </a:solidFill>
            </a:rPr>
            <a:t> system </a:t>
          </a:r>
          <a:r>
            <a:rPr lang="en-GB" sz="2000" dirty="0" err="1">
              <a:solidFill>
                <a:schemeClr val="bg1"/>
              </a:solidFill>
            </a:rPr>
            <a:t>flaenorol</a:t>
          </a:r>
          <a:r>
            <a:rPr lang="en-GB" sz="2000" dirty="0">
              <a:solidFill>
                <a:schemeClr val="bg1"/>
              </a:solidFill>
            </a:rPr>
            <a:t> </a:t>
          </a:r>
          <a:r>
            <a:rPr lang="en-GB" sz="2000" dirty="0" err="1">
              <a:solidFill>
                <a:schemeClr val="bg1"/>
              </a:solidFill>
            </a:rPr>
            <a:t>yr</a:t>
          </a:r>
          <a:r>
            <a:rPr lang="en-GB" sz="2000" dirty="0">
              <a:solidFill>
                <a:schemeClr val="bg1"/>
              </a:solidFill>
            </a:rPr>
            <a:t> </a:t>
          </a:r>
          <a:r>
            <a:rPr lang="en-GB" sz="2000" dirty="0" err="1">
              <a:solidFill>
                <a:schemeClr val="bg1"/>
              </a:solidFill>
            </a:rPr>
            <a:t>Awdurdod</a:t>
          </a:r>
          <a:r>
            <a:rPr lang="en-GB" sz="2000" dirty="0">
              <a:solidFill>
                <a:schemeClr val="bg1"/>
              </a:solidFill>
            </a:rPr>
            <a:t> </a:t>
          </a:r>
          <a:r>
            <a:rPr lang="en-GB" sz="2000" dirty="0" err="1">
              <a:solidFill>
                <a:schemeClr val="bg1"/>
              </a:solidFill>
            </a:rPr>
            <a:t>Lleol</a:t>
          </a:r>
          <a:endParaRPr lang="en-GB" sz="2000" dirty="0">
            <a:solidFill>
              <a:schemeClr val="bg1"/>
            </a:solidFill>
          </a:endParaRPr>
        </a:p>
      </dgm:t>
    </dgm:pt>
    <dgm:pt modelId="{FA46E14B-5AC9-41BE-8C78-003D6A641BE7}" type="parTrans" cxnId="{775FD7E6-CFC3-4A0D-9AC9-CE3CB45D5892}">
      <dgm:prSet/>
      <dgm:spPr/>
      <dgm:t>
        <a:bodyPr/>
        <a:lstStyle/>
        <a:p>
          <a:endParaRPr lang="en-GB"/>
        </a:p>
      </dgm:t>
    </dgm:pt>
    <dgm:pt modelId="{399C406B-2FC3-45C8-93B8-F10E8C6129B7}" type="sibTrans" cxnId="{775FD7E6-CFC3-4A0D-9AC9-CE3CB45D5892}">
      <dgm:prSet/>
      <dgm:spPr/>
      <dgm:t>
        <a:bodyPr/>
        <a:lstStyle/>
        <a:p>
          <a:endParaRPr lang="en-GB"/>
        </a:p>
      </dgm:t>
    </dgm:pt>
    <dgm:pt modelId="{9D92C00A-9A85-43A6-A013-FCF45E1AB144}">
      <dgm:prSet custT="1"/>
      <dgm:spPr>
        <a:solidFill>
          <a:srgbClr val="00B050"/>
        </a:solidFill>
      </dgm:spPr>
      <dgm:t>
        <a:bodyPr/>
        <a:lstStyle/>
        <a:p>
          <a:r>
            <a:rPr lang="en-GB" sz="2200" dirty="0" err="1"/>
            <a:t>Taliadau</a:t>
          </a:r>
          <a:r>
            <a:rPr lang="en-GB" sz="2200" dirty="0"/>
            <a:t> o </a:t>
          </a:r>
          <a:r>
            <a:rPr lang="en-GB" sz="2200" dirty="0" err="1"/>
            <a:t>Lywodraeth</a:t>
          </a:r>
          <a:r>
            <a:rPr lang="en-GB" sz="2200" dirty="0"/>
            <a:t> Cymru</a:t>
          </a:r>
        </a:p>
      </dgm:t>
    </dgm:pt>
    <dgm:pt modelId="{AD5FC29E-AE7E-4510-8CCE-E41C02993A5C}" type="parTrans" cxnId="{A87E8607-9A39-4281-95CC-C770FF49E427}">
      <dgm:prSet/>
      <dgm:spPr/>
      <dgm:t>
        <a:bodyPr/>
        <a:lstStyle/>
        <a:p>
          <a:endParaRPr lang="en-GB"/>
        </a:p>
      </dgm:t>
    </dgm:pt>
    <dgm:pt modelId="{0630655B-06CC-4E6A-AA2B-AFC6F580DED5}" type="sibTrans" cxnId="{A87E8607-9A39-4281-95CC-C770FF49E427}">
      <dgm:prSet/>
      <dgm:spPr/>
      <dgm:t>
        <a:bodyPr/>
        <a:lstStyle/>
        <a:p>
          <a:endParaRPr lang="en-GB"/>
        </a:p>
      </dgm:t>
    </dgm:pt>
    <dgm:pt modelId="{7EF3AA8C-2206-41AC-8928-521B6DC3C59B}">
      <dgm:prSet custT="1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n-GB" sz="2200" dirty="0" err="1">
              <a:solidFill>
                <a:schemeClr val="bg1"/>
              </a:solidFill>
            </a:rPr>
            <a:t>Taliadau</a:t>
          </a:r>
          <a:r>
            <a:rPr lang="en-GB" sz="2200" dirty="0">
              <a:solidFill>
                <a:schemeClr val="bg1"/>
              </a:solidFill>
            </a:rPr>
            <a:t> </a:t>
          </a:r>
          <a:r>
            <a:rPr lang="en-GB" sz="2200" dirty="0" err="1">
              <a:solidFill>
                <a:schemeClr val="bg1"/>
              </a:solidFill>
            </a:rPr>
            <a:t>o’r</a:t>
          </a:r>
          <a:r>
            <a:rPr lang="en-GB" sz="2200" dirty="0">
              <a:solidFill>
                <a:schemeClr val="bg1"/>
              </a:solidFill>
            </a:rPr>
            <a:t> </a:t>
          </a:r>
          <a:r>
            <a:rPr lang="en-GB" sz="2200" dirty="0" err="1">
              <a:solidFill>
                <a:schemeClr val="bg1"/>
              </a:solidFill>
            </a:rPr>
            <a:t>Awdurdod</a:t>
          </a:r>
          <a:r>
            <a:rPr lang="en-GB" sz="2200" dirty="0">
              <a:solidFill>
                <a:schemeClr val="bg1"/>
              </a:solidFill>
            </a:rPr>
            <a:t> </a:t>
          </a:r>
          <a:r>
            <a:rPr lang="en-GB" sz="2200" dirty="0" err="1">
              <a:solidFill>
                <a:schemeClr val="bg1"/>
              </a:solidFill>
            </a:rPr>
            <a:t>Lleol</a:t>
          </a:r>
          <a:endParaRPr lang="en-GB" sz="2200" dirty="0">
            <a:solidFill>
              <a:schemeClr val="bg1"/>
            </a:solidFill>
          </a:endParaRPr>
        </a:p>
      </dgm:t>
    </dgm:pt>
    <dgm:pt modelId="{A1CD780E-E016-4621-B65F-A43C9468520B}" type="parTrans" cxnId="{55ED2996-00AB-4312-BF31-1765B5488E4D}">
      <dgm:prSet/>
      <dgm:spPr/>
      <dgm:t>
        <a:bodyPr/>
        <a:lstStyle/>
        <a:p>
          <a:endParaRPr lang="en-GB"/>
        </a:p>
      </dgm:t>
    </dgm:pt>
    <dgm:pt modelId="{C26A3B05-7388-45D7-876E-4D8557744800}" type="sibTrans" cxnId="{55ED2996-00AB-4312-BF31-1765B5488E4D}">
      <dgm:prSet/>
      <dgm:spPr/>
      <dgm:t>
        <a:bodyPr/>
        <a:lstStyle/>
        <a:p>
          <a:endParaRPr lang="en-GB"/>
        </a:p>
      </dgm:t>
    </dgm:pt>
    <dgm:pt modelId="{4898CA7C-17B7-4F62-B636-ED42344E6771}" type="pres">
      <dgm:prSet presAssocID="{8D4E95EF-DC3D-4111-B57A-8F1B6717F9F4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56D3F8CD-D816-4D89-8D41-60566D0DDC05}" type="pres">
      <dgm:prSet presAssocID="{182863DA-BF36-4984-AEAB-AD9B9D920F16}" presName="root1" presStyleCnt="0"/>
      <dgm:spPr/>
    </dgm:pt>
    <dgm:pt modelId="{82E70B0A-684E-40B6-A22E-F129975AF17D}" type="pres">
      <dgm:prSet presAssocID="{182863DA-BF36-4984-AEAB-AD9B9D920F16}" presName="LevelOneTextNode" presStyleLbl="node0" presStyleIdx="0" presStyleCnt="1" custScaleX="134358" custScaleY="188282">
        <dgm:presLayoutVars>
          <dgm:chPref val="3"/>
        </dgm:presLayoutVars>
      </dgm:prSet>
      <dgm:spPr/>
    </dgm:pt>
    <dgm:pt modelId="{409CFE29-AEA9-4526-8842-D34937080898}" type="pres">
      <dgm:prSet presAssocID="{182863DA-BF36-4984-AEAB-AD9B9D920F16}" presName="level2hierChild" presStyleCnt="0"/>
      <dgm:spPr/>
    </dgm:pt>
    <dgm:pt modelId="{37D5A294-1E9F-4263-AB9F-2E8AA209B1B1}" type="pres">
      <dgm:prSet presAssocID="{A60D7C2F-ED94-4FCD-92A5-2DEAAA591406}" presName="conn2-1" presStyleLbl="parChTrans1D2" presStyleIdx="0" presStyleCnt="2"/>
      <dgm:spPr/>
    </dgm:pt>
    <dgm:pt modelId="{91366DAB-E341-430F-8EC8-1D616B89EDAD}" type="pres">
      <dgm:prSet presAssocID="{A60D7C2F-ED94-4FCD-92A5-2DEAAA591406}" presName="connTx" presStyleLbl="parChTrans1D2" presStyleIdx="0" presStyleCnt="2"/>
      <dgm:spPr/>
    </dgm:pt>
    <dgm:pt modelId="{323B1D5F-F45E-4058-B69A-ABE585A3F358}" type="pres">
      <dgm:prSet presAssocID="{B0BE01AD-05BA-47D2-B059-9FAFECB3F73C}" presName="root2" presStyleCnt="0"/>
      <dgm:spPr/>
    </dgm:pt>
    <dgm:pt modelId="{C58F0FAD-A32E-4EE3-BB06-7121B9C7910B}" type="pres">
      <dgm:prSet presAssocID="{B0BE01AD-05BA-47D2-B059-9FAFECB3F73C}" presName="LevelTwoTextNode" presStyleLbl="node2" presStyleIdx="0" presStyleCnt="2" custScaleY="151581" custLinFactNeighborX="-952" custLinFactNeighborY="1285">
        <dgm:presLayoutVars>
          <dgm:chPref val="3"/>
        </dgm:presLayoutVars>
      </dgm:prSet>
      <dgm:spPr/>
    </dgm:pt>
    <dgm:pt modelId="{79AE19D3-15DC-4969-8E9F-41C4853FED6C}" type="pres">
      <dgm:prSet presAssocID="{B0BE01AD-05BA-47D2-B059-9FAFECB3F73C}" presName="level3hierChild" presStyleCnt="0"/>
      <dgm:spPr/>
    </dgm:pt>
    <dgm:pt modelId="{045151AF-81C2-4D64-A18E-C5A4A7EA9387}" type="pres">
      <dgm:prSet presAssocID="{BF6D70BC-129C-4BFE-9B76-C7E09C9F8798}" presName="conn2-1" presStyleLbl="parChTrans1D3" presStyleIdx="0" presStyleCnt="2"/>
      <dgm:spPr/>
    </dgm:pt>
    <dgm:pt modelId="{6101BE5D-5894-4B35-8440-42452B1ED9F0}" type="pres">
      <dgm:prSet presAssocID="{BF6D70BC-129C-4BFE-9B76-C7E09C9F8798}" presName="connTx" presStyleLbl="parChTrans1D3" presStyleIdx="0" presStyleCnt="2"/>
      <dgm:spPr/>
    </dgm:pt>
    <dgm:pt modelId="{A8438707-958F-482D-8098-66946D25C3B4}" type="pres">
      <dgm:prSet presAssocID="{3200C325-1056-48A7-A2A9-E6EB55E53017}" presName="root2" presStyleCnt="0"/>
      <dgm:spPr/>
    </dgm:pt>
    <dgm:pt modelId="{8E45850F-5A49-4A83-85E3-256BB1FCFF7B}" type="pres">
      <dgm:prSet presAssocID="{3200C325-1056-48A7-A2A9-E6EB55E53017}" presName="LevelTwoTextNode" presStyleLbl="node3" presStyleIdx="0" presStyleCnt="2" custScaleX="155289" custScaleY="147222">
        <dgm:presLayoutVars>
          <dgm:chPref val="3"/>
        </dgm:presLayoutVars>
      </dgm:prSet>
      <dgm:spPr/>
    </dgm:pt>
    <dgm:pt modelId="{B7EAA055-DB08-4790-AACA-4203AC144110}" type="pres">
      <dgm:prSet presAssocID="{3200C325-1056-48A7-A2A9-E6EB55E53017}" presName="level3hierChild" presStyleCnt="0"/>
      <dgm:spPr/>
    </dgm:pt>
    <dgm:pt modelId="{444AEB88-64D4-433E-A4F8-23D3C9D45C82}" type="pres">
      <dgm:prSet presAssocID="{AD5FC29E-AE7E-4510-8CCE-E41C02993A5C}" presName="conn2-1" presStyleLbl="parChTrans1D4" presStyleIdx="0" presStyleCnt="2"/>
      <dgm:spPr/>
    </dgm:pt>
    <dgm:pt modelId="{4307DCEA-C7B4-45B7-9E51-5F6CF418AEFD}" type="pres">
      <dgm:prSet presAssocID="{AD5FC29E-AE7E-4510-8CCE-E41C02993A5C}" presName="connTx" presStyleLbl="parChTrans1D4" presStyleIdx="0" presStyleCnt="2"/>
      <dgm:spPr/>
    </dgm:pt>
    <dgm:pt modelId="{82F4CB30-497B-47EF-8B61-EB036583F15B}" type="pres">
      <dgm:prSet presAssocID="{9D92C00A-9A85-43A6-A013-FCF45E1AB144}" presName="root2" presStyleCnt="0"/>
      <dgm:spPr/>
    </dgm:pt>
    <dgm:pt modelId="{2E4F2B49-AC9C-4487-B404-205273767EC6}" type="pres">
      <dgm:prSet presAssocID="{9D92C00A-9A85-43A6-A013-FCF45E1AB144}" presName="LevelTwoTextNode" presStyleLbl="node4" presStyleIdx="0" presStyleCnt="2" custScaleX="138864" custScaleY="147222">
        <dgm:presLayoutVars>
          <dgm:chPref val="3"/>
        </dgm:presLayoutVars>
      </dgm:prSet>
      <dgm:spPr/>
    </dgm:pt>
    <dgm:pt modelId="{F1C0E2C5-1608-4742-A859-C769C5A9A815}" type="pres">
      <dgm:prSet presAssocID="{9D92C00A-9A85-43A6-A013-FCF45E1AB144}" presName="level3hierChild" presStyleCnt="0"/>
      <dgm:spPr/>
    </dgm:pt>
    <dgm:pt modelId="{EADBAF8E-9AF8-4DC9-9055-0BBDDABED824}" type="pres">
      <dgm:prSet presAssocID="{71F90032-1BCC-4127-9335-CD49106A314D}" presName="conn2-1" presStyleLbl="parChTrans1D2" presStyleIdx="1" presStyleCnt="2"/>
      <dgm:spPr/>
    </dgm:pt>
    <dgm:pt modelId="{8A304715-2242-424C-8F25-C629BFB16CC1}" type="pres">
      <dgm:prSet presAssocID="{71F90032-1BCC-4127-9335-CD49106A314D}" presName="connTx" presStyleLbl="parChTrans1D2" presStyleIdx="1" presStyleCnt="2"/>
      <dgm:spPr/>
    </dgm:pt>
    <dgm:pt modelId="{5E6678D9-335D-4F3C-964B-F7D9025A9DDC}" type="pres">
      <dgm:prSet presAssocID="{ED7CD838-730A-4F1F-9850-BD5D4E204C9A}" presName="root2" presStyleCnt="0"/>
      <dgm:spPr/>
    </dgm:pt>
    <dgm:pt modelId="{CAD6D53E-F023-48AB-BD8E-658536EE537E}" type="pres">
      <dgm:prSet presAssocID="{ED7CD838-730A-4F1F-9850-BD5D4E204C9A}" presName="LevelTwoTextNode" presStyleLbl="node2" presStyleIdx="1" presStyleCnt="2" custScaleY="132489" custLinFactNeighborX="-533">
        <dgm:presLayoutVars>
          <dgm:chPref val="3"/>
        </dgm:presLayoutVars>
      </dgm:prSet>
      <dgm:spPr/>
    </dgm:pt>
    <dgm:pt modelId="{11029E30-A46E-45B0-A6E1-600E846A4E4F}" type="pres">
      <dgm:prSet presAssocID="{ED7CD838-730A-4F1F-9850-BD5D4E204C9A}" presName="level3hierChild" presStyleCnt="0"/>
      <dgm:spPr/>
    </dgm:pt>
    <dgm:pt modelId="{8260E5E3-FCA3-42E3-B3BB-3E897F72D1B8}" type="pres">
      <dgm:prSet presAssocID="{FA46E14B-5AC9-41BE-8C78-003D6A641BE7}" presName="conn2-1" presStyleLbl="parChTrans1D3" presStyleIdx="1" presStyleCnt="2"/>
      <dgm:spPr/>
    </dgm:pt>
    <dgm:pt modelId="{B7EDDB34-54E3-47A4-958C-B4B7D8434658}" type="pres">
      <dgm:prSet presAssocID="{FA46E14B-5AC9-41BE-8C78-003D6A641BE7}" presName="connTx" presStyleLbl="parChTrans1D3" presStyleIdx="1" presStyleCnt="2"/>
      <dgm:spPr/>
    </dgm:pt>
    <dgm:pt modelId="{4C478095-010E-44A0-8E44-F5BEDE8DA22D}" type="pres">
      <dgm:prSet presAssocID="{6F66E60A-9901-42B6-A4BB-3E87D5DDBEE7}" presName="root2" presStyleCnt="0"/>
      <dgm:spPr/>
    </dgm:pt>
    <dgm:pt modelId="{BD961A00-C2D1-4360-B32C-7EA5DAA7D61B}" type="pres">
      <dgm:prSet presAssocID="{6F66E60A-9901-42B6-A4BB-3E87D5DDBEE7}" presName="LevelTwoTextNode" presStyleLbl="node3" presStyleIdx="1" presStyleCnt="2" custScaleX="161997" custScaleY="129723">
        <dgm:presLayoutVars>
          <dgm:chPref val="3"/>
        </dgm:presLayoutVars>
      </dgm:prSet>
      <dgm:spPr/>
    </dgm:pt>
    <dgm:pt modelId="{41A074C7-4282-42D8-9EA2-25665DBA310B}" type="pres">
      <dgm:prSet presAssocID="{6F66E60A-9901-42B6-A4BB-3E87D5DDBEE7}" presName="level3hierChild" presStyleCnt="0"/>
      <dgm:spPr/>
    </dgm:pt>
    <dgm:pt modelId="{24D9C5CC-F77C-4420-B6CE-9022DE572A7E}" type="pres">
      <dgm:prSet presAssocID="{A1CD780E-E016-4621-B65F-A43C9468520B}" presName="conn2-1" presStyleLbl="parChTrans1D4" presStyleIdx="1" presStyleCnt="2"/>
      <dgm:spPr/>
    </dgm:pt>
    <dgm:pt modelId="{FA01BCD2-A479-400A-B2D6-B77A9CB49B59}" type="pres">
      <dgm:prSet presAssocID="{A1CD780E-E016-4621-B65F-A43C9468520B}" presName="connTx" presStyleLbl="parChTrans1D4" presStyleIdx="1" presStyleCnt="2"/>
      <dgm:spPr/>
    </dgm:pt>
    <dgm:pt modelId="{F4B66F38-5BC2-43B1-A720-151C0390CF0D}" type="pres">
      <dgm:prSet presAssocID="{7EF3AA8C-2206-41AC-8928-521B6DC3C59B}" presName="root2" presStyleCnt="0"/>
      <dgm:spPr/>
    </dgm:pt>
    <dgm:pt modelId="{129148F5-BD3E-4AA0-AB46-045A9B098495}" type="pres">
      <dgm:prSet presAssocID="{7EF3AA8C-2206-41AC-8928-521B6DC3C59B}" presName="LevelTwoTextNode" presStyleLbl="node4" presStyleIdx="1" presStyleCnt="2" custScaleX="139464" custScaleY="131603" custLinFactNeighborX="-3593" custLinFactNeighborY="825">
        <dgm:presLayoutVars>
          <dgm:chPref val="3"/>
        </dgm:presLayoutVars>
      </dgm:prSet>
      <dgm:spPr/>
    </dgm:pt>
    <dgm:pt modelId="{9E02EB71-7A8A-4B1A-8161-5CCB0D2AB03E}" type="pres">
      <dgm:prSet presAssocID="{7EF3AA8C-2206-41AC-8928-521B6DC3C59B}" presName="level3hierChild" presStyleCnt="0"/>
      <dgm:spPr/>
    </dgm:pt>
  </dgm:ptLst>
  <dgm:cxnLst>
    <dgm:cxn modelId="{A87E8607-9A39-4281-95CC-C770FF49E427}" srcId="{3200C325-1056-48A7-A2A9-E6EB55E53017}" destId="{9D92C00A-9A85-43A6-A013-FCF45E1AB144}" srcOrd="0" destOrd="0" parTransId="{AD5FC29E-AE7E-4510-8CCE-E41C02993A5C}" sibTransId="{0630655B-06CC-4E6A-AA2B-AFC6F580DED5}"/>
    <dgm:cxn modelId="{A5CCDC09-AB17-48D8-A474-758EF489EA06}" type="presOf" srcId="{FA46E14B-5AC9-41BE-8C78-003D6A641BE7}" destId="{B7EDDB34-54E3-47A4-958C-B4B7D8434658}" srcOrd="1" destOrd="0" presId="urn:microsoft.com/office/officeart/2005/8/layout/hierarchy2"/>
    <dgm:cxn modelId="{A4B91D1C-3ED7-4BB8-8DC8-FA1801C155DC}" type="presOf" srcId="{182863DA-BF36-4984-AEAB-AD9B9D920F16}" destId="{82E70B0A-684E-40B6-A22E-F129975AF17D}" srcOrd="0" destOrd="0" presId="urn:microsoft.com/office/officeart/2005/8/layout/hierarchy2"/>
    <dgm:cxn modelId="{0317031D-FD65-4F92-8E4A-55266A0F7482}" type="presOf" srcId="{AD5FC29E-AE7E-4510-8CCE-E41C02993A5C}" destId="{4307DCEA-C7B4-45B7-9E51-5F6CF418AEFD}" srcOrd="1" destOrd="0" presId="urn:microsoft.com/office/officeart/2005/8/layout/hierarchy2"/>
    <dgm:cxn modelId="{C4906021-2FF6-4C69-A5F1-5F7D380DA196}" type="presOf" srcId="{71F90032-1BCC-4127-9335-CD49106A314D}" destId="{8A304715-2242-424C-8F25-C629BFB16CC1}" srcOrd="1" destOrd="0" presId="urn:microsoft.com/office/officeart/2005/8/layout/hierarchy2"/>
    <dgm:cxn modelId="{EC4E3F28-A01D-4A9C-8C33-C0A4D57429F4}" srcId="{B0BE01AD-05BA-47D2-B059-9FAFECB3F73C}" destId="{3200C325-1056-48A7-A2A9-E6EB55E53017}" srcOrd="0" destOrd="0" parTransId="{BF6D70BC-129C-4BFE-9B76-C7E09C9F8798}" sibTransId="{4C1710B2-9B23-4CAC-B0AD-82CB7AAEDCDA}"/>
    <dgm:cxn modelId="{8EC6EF2E-FF55-41AA-BA2F-2A90AC0186DA}" type="presOf" srcId="{ED7CD838-730A-4F1F-9850-BD5D4E204C9A}" destId="{CAD6D53E-F023-48AB-BD8E-658536EE537E}" srcOrd="0" destOrd="0" presId="urn:microsoft.com/office/officeart/2005/8/layout/hierarchy2"/>
    <dgm:cxn modelId="{F523B53F-E7BE-4D9F-9324-4667F601F8A3}" type="presOf" srcId="{7EF3AA8C-2206-41AC-8928-521B6DC3C59B}" destId="{129148F5-BD3E-4AA0-AB46-045A9B098495}" srcOrd="0" destOrd="0" presId="urn:microsoft.com/office/officeart/2005/8/layout/hierarchy2"/>
    <dgm:cxn modelId="{37B71046-9FB3-4E2E-A090-0BC06B9C0631}" type="presOf" srcId="{AD5FC29E-AE7E-4510-8CCE-E41C02993A5C}" destId="{444AEB88-64D4-433E-A4F8-23D3C9D45C82}" srcOrd="0" destOrd="0" presId="urn:microsoft.com/office/officeart/2005/8/layout/hierarchy2"/>
    <dgm:cxn modelId="{B8FED07B-C007-44D1-8775-44CA75F342F1}" type="presOf" srcId="{BF6D70BC-129C-4BFE-9B76-C7E09C9F8798}" destId="{045151AF-81C2-4D64-A18E-C5A4A7EA9387}" srcOrd="0" destOrd="0" presId="urn:microsoft.com/office/officeart/2005/8/layout/hierarchy2"/>
    <dgm:cxn modelId="{32FA6282-2A4B-4B85-ADCC-8FAEDD9AF062}" srcId="{182863DA-BF36-4984-AEAB-AD9B9D920F16}" destId="{ED7CD838-730A-4F1F-9850-BD5D4E204C9A}" srcOrd="1" destOrd="0" parTransId="{71F90032-1BCC-4127-9335-CD49106A314D}" sibTransId="{AA41785E-0A55-426F-A9C0-3CDBDD1C4DE6}"/>
    <dgm:cxn modelId="{2A6AD085-63B1-4C98-8BC8-21E9F5547274}" type="presOf" srcId="{A1CD780E-E016-4621-B65F-A43C9468520B}" destId="{FA01BCD2-A479-400A-B2D6-B77A9CB49B59}" srcOrd="1" destOrd="0" presId="urn:microsoft.com/office/officeart/2005/8/layout/hierarchy2"/>
    <dgm:cxn modelId="{55ED2996-00AB-4312-BF31-1765B5488E4D}" srcId="{6F66E60A-9901-42B6-A4BB-3E87D5DDBEE7}" destId="{7EF3AA8C-2206-41AC-8928-521B6DC3C59B}" srcOrd="0" destOrd="0" parTransId="{A1CD780E-E016-4621-B65F-A43C9468520B}" sibTransId="{C26A3B05-7388-45D7-876E-4D8557744800}"/>
    <dgm:cxn modelId="{B8DDFF98-CC5E-4418-9BF1-6F979B549D15}" type="presOf" srcId="{B0BE01AD-05BA-47D2-B059-9FAFECB3F73C}" destId="{C58F0FAD-A32E-4EE3-BB06-7121B9C7910B}" srcOrd="0" destOrd="0" presId="urn:microsoft.com/office/officeart/2005/8/layout/hierarchy2"/>
    <dgm:cxn modelId="{74F53F9B-453B-400E-985E-28696C863215}" type="presOf" srcId="{8D4E95EF-DC3D-4111-B57A-8F1B6717F9F4}" destId="{4898CA7C-17B7-4F62-B636-ED42344E6771}" srcOrd="0" destOrd="0" presId="urn:microsoft.com/office/officeart/2005/8/layout/hierarchy2"/>
    <dgm:cxn modelId="{E9217FA0-9627-4192-8BDD-3F974DE467F7}" type="presOf" srcId="{A60D7C2F-ED94-4FCD-92A5-2DEAAA591406}" destId="{91366DAB-E341-430F-8EC8-1D616B89EDAD}" srcOrd="1" destOrd="0" presId="urn:microsoft.com/office/officeart/2005/8/layout/hierarchy2"/>
    <dgm:cxn modelId="{4AC7C7B4-6E4D-483C-9A00-845589AB4D22}" type="presOf" srcId="{6F66E60A-9901-42B6-A4BB-3E87D5DDBEE7}" destId="{BD961A00-C2D1-4360-B32C-7EA5DAA7D61B}" srcOrd="0" destOrd="0" presId="urn:microsoft.com/office/officeart/2005/8/layout/hierarchy2"/>
    <dgm:cxn modelId="{B0CF9FB9-A1B0-4A0A-8473-7C7C96C051A6}" type="presOf" srcId="{9D92C00A-9A85-43A6-A013-FCF45E1AB144}" destId="{2E4F2B49-AC9C-4487-B404-205273767EC6}" srcOrd="0" destOrd="0" presId="urn:microsoft.com/office/officeart/2005/8/layout/hierarchy2"/>
    <dgm:cxn modelId="{56B392BB-CC6E-4796-BD68-C822C5B6F8F3}" srcId="{8D4E95EF-DC3D-4111-B57A-8F1B6717F9F4}" destId="{182863DA-BF36-4984-AEAB-AD9B9D920F16}" srcOrd="0" destOrd="0" parTransId="{8DC93B42-DF14-4D23-A403-07459EB3ADE3}" sibTransId="{94DB231E-8E50-4FFE-9628-4E026C17BA81}"/>
    <dgm:cxn modelId="{3C3A5EC3-A4B8-4845-872D-1FF872B01459}" type="presOf" srcId="{FA46E14B-5AC9-41BE-8C78-003D6A641BE7}" destId="{8260E5E3-FCA3-42E3-B3BB-3E897F72D1B8}" srcOrd="0" destOrd="0" presId="urn:microsoft.com/office/officeart/2005/8/layout/hierarchy2"/>
    <dgm:cxn modelId="{63AA95C4-4022-4A5A-AAD3-C48E6355BC99}" type="presOf" srcId="{A1CD780E-E016-4621-B65F-A43C9468520B}" destId="{24D9C5CC-F77C-4420-B6CE-9022DE572A7E}" srcOrd="0" destOrd="0" presId="urn:microsoft.com/office/officeart/2005/8/layout/hierarchy2"/>
    <dgm:cxn modelId="{56CAE9CE-AF0E-4D13-A66E-507E5A3AE51E}" type="presOf" srcId="{71F90032-1BCC-4127-9335-CD49106A314D}" destId="{EADBAF8E-9AF8-4DC9-9055-0BBDDABED824}" srcOrd="0" destOrd="0" presId="urn:microsoft.com/office/officeart/2005/8/layout/hierarchy2"/>
    <dgm:cxn modelId="{751592CF-D2D1-4517-9325-04F4FF158F4B}" type="presOf" srcId="{3200C325-1056-48A7-A2A9-E6EB55E53017}" destId="{8E45850F-5A49-4A83-85E3-256BB1FCFF7B}" srcOrd="0" destOrd="0" presId="urn:microsoft.com/office/officeart/2005/8/layout/hierarchy2"/>
    <dgm:cxn modelId="{775FD7E6-CFC3-4A0D-9AC9-CE3CB45D5892}" srcId="{ED7CD838-730A-4F1F-9850-BD5D4E204C9A}" destId="{6F66E60A-9901-42B6-A4BB-3E87D5DDBEE7}" srcOrd="0" destOrd="0" parTransId="{FA46E14B-5AC9-41BE-8C78-003D6A641BE7}" sibTransId="{399C406B-2FC3-45C8-93B8-F10E8C6129B7}"/>
    <dgm:cxn modelId="{A0A972EC-1DC4-4C06-95FE-42FCC8DA2CCB}" type="presOf" srcId="{BF6D70BC-129C-4BFE-9B76-C7E09C9F8798}" destId="{6101BE5D-5894-4B35-8440-42452B1ED9F0}" srcOrd="1" destOrd="0" presId="urn:microsoft.com/office/officeart/2005/8/layout/hierarchy2"/>
    <dgm:cxn modelId="{4FDB51ED-817A-4343-9E4B-7849E348B323}" type="presOf" srcId="{A60D7C2F-ED94-4FCD-92A5-2DEAAA591406}" destId="{37D5A294-1E9F-4263-AB9F-2E8AA209B1B1}" srcOrd="0" destOrd="0" presId="urn:microsoft.com/office/officeart/2005/8/layout/hierarchy2"/>
    <dgm:cxn modelId="{6C36A2F6-C55B-44F0-8297-D62D8426785B}" srcId="{182863DA-BF36-4984-AEAB-AD9B9D920F16}" destId="{B0BE01AD-05BA-47D2-B059-9FAFECB3F73C}" srcOrd="0" destOrd="0" parTransId="{A60D7C2F-ED94-4FCD-92A5-2DEAAA591406}" sibTransId="{5319C4A6-0612-4ABD-AF10-2FED7F04CC11}"/>
    <dgm:cxn modelId="{D48FA12D-B069-4E1A-9428-1116F30194E9}" type="presParOf" srcId="{4898CA7C-17B7-4F62-B636-ED42344E6771}" destId="{56D3F8CD-D816-4D89-8D41-60566D0DDC05}" srcOrd="0" destOrd="0" presId="urn:microsoft.com/office/officeart/2005/8/layout/hierarchy2"/>
    <dgm:cxn modelId="{01CBB44F-BDCB-429F-BE00-199E7C6CCD30}" type="presParOf" srcId="{56D3F8CD-D816-4D89-8D41-60566D0DDC05}" destId="{82E70B0A-684E-40B6-A22E-F129975AF17D}" srcOrd="0" destOrd="0" presId="urn:microsoft.com/office/officeart/2005/8/layout/hierarchy2"/>
    <dgm:cxn modelId="{863C27C7-35A6-490E-B9F3-9C32AB662705}" type="presParOf" srcId="{56D3F8CD-D816-4D89-8D41-60566D0DDC05}" destId="{409CFE29-AEA9-4526-8842-D34937080898}" srcOrd="1" destOrd="0" presId="urn:microsoft.com/office/officeart/2005/8/layout/hierarchy2"/>
    <dgm:cxn modelId="{E16CE3F0-2C2F-4AD5-9635-FF522F7C7ABB}" type="presParOf" srcId="{409CFE29-AEA9-4526-8842-D34937080898}" destId="{37D5A294-1E9F-4263-AB9F-2E8AA209B1B1}" srcOrd="0" destOrd="0" presId="urn:microsoft.com/office/officeart/2005/8/layout/hierarchy2"/>
    <dgm:cxn modelId="{23A91F70-19A8-4560-8EAD-81EF69801800}" type="presParOf" srcId="{37D5A294-1E9F-4263-AB9F-2E8AA209B1B1}" destId="{91366DAB-E341-430F-8EC8-1D616B89EDAD}" srcOrd="0" destOrd="0" presId="urn:microsoft.com/office/officeart/2005/8/layout/hierarchy2"/>
    <dgm:cxn modelId="{5EEBFEAC-3492-43A0-899B-1D864F47D59A}" type="presParOf" srcId="{409CFE29-AEA9-4526-8842-D34937080898}" destId="{323B1D5F-F45E-4058-B69A-ABE585A3F358}" srcOrd="1" destOrd="0" presId="urn:microsoft.com/office/officeart/2005/8/layout/hierarchy2"/>
    <dgm:cxn modelId="{17CEF6C7-0C7F-44E8-8B07-CA00867D731E}" type="presParOf" srcId="{323B1D5F-F45E-4058-B69A-ABE585A3F358}" destId="{C58F0FAD-A32E-4EE3-BB06-7121B9C7910B}" srcOrd="0" destOrd="0" presId="urn:microsoft.com/office/officeart/2005/8/layout/hierarchy2"/>
    <dgm:cxn modelId="{4A5EF741-A219-4267-B033-1F15383FC325}" type="presParOf" srcId="{323B1D5F-F45E-4058-B69A-ABE585A3F358}" destId="{79AE19D3-15DC-4969-8E9F-41C4853FED6C}" srcOrd="1" destOrd="0" presId="urn:microsoft.com/office/officeart/2005/8/layout/hierarchy2"/>
    <dgm:cxn modelId="{4D8CD26C-1921-4EFF-B8BA-3908797D08BB}" type="presParOf" srcId="{79AE19D3-15DC-4969-8E9F-41C4853FED6C}" destId="{045151AF-81C2-4D64-A18E-C5A4A7EA9387}" srcOrd="0" destOrd="0" presId="urn:microsoft.com/office/officeart/2005/8/layout/hierarchy2"/>
    <dgm:cxn modelId="{2F1C5689-5D69-4D64-959B-CB73601CB00F}" type="presParOf" srcId="{045151AF-81C2-4D64-A18E-C5A4A7EA9387}" destId="{6101BE5D-5894-4B35-8440-42452B1ED9F0}" srcOrd="0" destOrd="0" presId="urn:microsoft.com/office/officeart/2005/8/layout/hierarchy2"/>
    <dgm:cxn modelId="{AC3300DA-E64B-4467-B326-5011186C6C44}" type="presParOf" srcId="{79AE19D3-15DC-4969-8E9F-41C4853FED6C}" destId="{A8438707-958F-482D-8098-66946D25C3B4}" srcOrd="1" destOrd="0" presId="urn:microsoft.com/office/officeart/2005/8/layout/hierarchy2"/>
    <dgm:cxn modelId="{4329122D-21C2-4463-A0CF-9209B0CC28C4}" type="presParOf" srcId="{A8438707-958F-482D-8098-66946D25C3B4}" destId="{8E45850F-5A49-4A83-85E3-256BB1FCFF7B}" srcOrd="0" destOrd="0" presId="urn:microsoft.com/office/officeart/2005/8/layout/hierarchy2"/>
    <dgm:cxn modelId="{8F121892-EDE6-4C2D-93DE-A012774E4E62}" type="presParOf" srcId="{A8438707-958F-482D-8098-66946D25C3B4}" destId="{B7EAA055-DB08-4790-AACA-4203AC144110}" srcOrd="1" destOrd="0" presId="urn:microsoft.com/office/officeart/2005/8/layout/hierarchy2"/>
    <dgm:cxn modelId="{87E4F654-62F1-4343-AD64-80547A06E42B}" type="presParOf" srcId="{B7EAA055-DB08-4790-AACA-4203AC144110}" destId="{444AEB88-64D4-433E-A4F8-23D3C9D45C82}" srcOrd="0" destOrd="0" presId="urn:microsoft.com/office/officeart/2005/8/layout/hierarchy2"/>
    <dgm:cxn modelId="{5951904E-D56E-4028-B300-1FCEE944327F}" type="presParOf" srcId="{444AEB88-64D4-433E-A4F8-23D3C9D45C82}" destId="{4307DCEA-C7B4-45B7-9E51-5F6CF418AEFD}" srcOrd="0" destOrd="0" presId="urn:microsoft.com/office/officeart/2005/8/layout/hierarchy2"/>
    <dgm:cxn modelId="{65B292AF-B5E2-4EC3-B42F-9FF3F0F07694}" type="presParOf" srcId="{B7EAA055-DB08-4790-AACA-4203AC144110}" destId="{82F4CB30-497B-47EF-8B61-EB036583F15B}" srcOrd="1" destOrd="0" presId="urn:microsoft.com/office/officeart/2005/8/layout/hierarchy2"/>
    <dgm:cxn modelId="{31282B81-1751-4B6D-9792-DB13A6036BE6}" type="presParOf" srcId="{82F4CB30-497B-47EF-8B61-EB036583F15B}" destId="{2E4F2B49-AC9C-4487-B404-205273767EC6}" srcOrd="0" destOrd="0" presId="urn:microsoft.com/office/officeart/2005/8/layout/hierarchy2"/>
    <dgm:cxn modelId="{87F26CF1-3ECD-4361-B706-9B844A01E9E6}" type="presParOf" srcId="{82F4CB30-497B-47EF-8B61-EB036583F15B}" destId="{F1C0E2C5-1608-4742-A859-C769C5A9A815}" srcOrd="1" destOrd="0" presId="urn:microsoft.com/office/officeart/2005/8/layout/hierarchy2"/>
    <dgm:cxn modelId="{807692DA-2D7C-461B-8897-6363D2797C3A}" type="presParOf" srcId="{409CFE29-AEA9-4526-8842-D34937080898}" destId="{EADBAF8E-9AF8-4DC9-9055-0BBDDABED824}" srcOrd="2" destOrd="0" presId="urn:microsoft.com/office/officeart/2005/8/layout/hierarchy2"/>
    <dgm:cxn modelId="{C8E146CD-C1D7-41B3-9DE9-06CD8250D805}" type="presParOf" srcId="{EADBAF8E-9AF8-4DC9-9055-0BBDDABED824}" destId="{8A304715-2242-424C-8F25-C629BFB16CC1}" srcOrd="0" destOrd="0" presId="urn:microsoft.com/office/officeart/2005/8/layout/hierarchy2"/>
    <dgm:cxn modelId="{E646A29C-DE34-40ED-B33B-A8D6DFE7FB39}" type="presParOf" srcId="{409CFE29-AEA9-4526-8842-D34937080898}" destId="{5E6678D9-335D-4F3C-964B-F7D9025A9DDC}" srcOrd="3" destOrd="0" presId="urn:microsoft.com/office/officeart/2005/8/layout/hierarchy2"/>
    <dgm:cxn modelId="{97C71BB5-472C-4481-A089-3E1565482745}" type="presParOf" srcId="{5E6678D9-335D-4F3C-964B-F7D9025A9DDC}" destId="{CAD6D53E-F023-48AB-BD8E-658536EE537E}" srcOrd="0" destOrd="0" presId="urn:microsoft.com/office/officeart/2005/8/layout/hierarchy2"/>
    <dgm:cxn modelId="{3E5861AE-53C8-4A9E-A552-05988162C9D4}" type="presParOf" srcId="{5E6678D9-335D-4F3C-964B-F7D9025A9DDC}" destId="{11029E30-A46E-45B0-A6E1-600E846A4E4F}" srcOrd="1" destOrd="0" presId="urn:microsoft.com/office/officeart/2005/8/layout/hierarchy2"/>
    <dgm:cxn modelId="{49C6CA3D-3AF2-44E6-A59D-B19053F1206A}" type="presParOf" srcId="{11029E30-A46E-45B0-A6E1-600E846A4E4F}" destId="{8260E5E3-FCA3-42E3-B3BB-3E897F72D1B8}" srcOrd="0" destOrd="0" presId="urn:microsoft.com/office/officeart/2005/8/layout/hierarchy2"/>
    <dgm:cxn modelId="{0D88C6F6-C8AD-42A8-8629-0FAB403C32C0}" type="presParOf" srcId="{8260E5E3-FCA3-42E3-B3BB-3E897F72D1B8}" destId="{B7EDDB34-54E3-47A4-958C-B4B7D8434658}" srcOrd="0" destOrd="0" presId="urn:microsoft.com/office/officeart/2005/8/layout/hierarchy2"/>
    <dgm:cxn modelId="{81880C9F-75E2-4928-BC13-DD8FAEBA069D}" type="presParOf" srcId="{11029E30-A46E-45B0-A6E1-600E846A4E4F}" destId="{4C478095-010E-44A0-8E44-F5BEDE8DA22D}" srcOrd="1" destOrd="0" presId="urn:microsoft.com/office/officeart/2005/8/layout/hierarchy2"/>
    <dgm:cxn modelId="{8B6DFDC8-01BB-48E4-8589-A9FE17FA0EB5}" type="presParOf" srcId="{4C478095-010E-44A0-8E44-F5BEDE8DA22D}" destId="{BD961A00-C2D1-4360-B32C-7EA5DAA7D61B}" srcOrd="0" destOrd="0" presId="urn:microsoft.com/office/officeart/2005/8/layout/hierarchy2"/>
    <dgm:cxn modelId="{A34EFDF8-CE11-49A8-A510-2E4276CD5A25}" type="presParOf" srcId="{4C478095-010E-44A0-8E44-F5BEDE8DA22D}" destId="{41A074C7-4282-42D8-9EA2-25665DBA310B}" srcOrd="1" destOrd="0" presId="urn:microsoft.com/office/officeart/2005/8/layout/hierarchy2"/>
    <dgm:cxn modelId="{B5CEE6C0-4869-4191-B5A1-65D10613B66D}" type="presParOf" srcId="{41A074C7-4282-42D8-9EA2-25665DBA310B}" destId="{24D9C5CC-F77C-4420-B6CE-9022DE572A7E}" srcOrd="0" destOrd="0" presId="urn:microsoft.com/office/officeart/2005/8/layout/hierarchy2"/>
    <dgm:cxn modelId="{7D3D4B1D-25CD-4B12-954A-1B24DAB1D431}" type="presParOf" srcId="{24D9C5CC-F77C-4420-B6CE-9022DE572A7E}" destId="{FA01BCD2-A479-400A-B2D6-B77A9CB49B59}" srcOrd="0" destOrd="0" presId="urn:microsoft.com/office/officeart/2005/8/layout/hierarchy2"/>
    <dgm:cxn modelId="{7CCE0F4F-4F6D-4493-A2E6-D2C16FF975C8}" type="presParOf" srcId="{41A074C7-4282-42D8-9EA2-25665DBA310B}" destId="{F4B66F38-5BC2-43B1-A720-151C0390CF0D}" srcOrd="1" destOrd="0" presId="urn:microsoft.com/office/officeart/2005/8/layout/hierarchy2"/>
    <dgm:cxn modelId="{3ED797D0-717B-4941-A2BB-0B6D599B8966}" type="presParOf" srcId="{F4B66F38-5BC2-43B1-A720-151C0390CF0D}" destId="{129148F5-BD3E-4AA0-AB46-045A9B098495}" srcOrd="0" destOrd="0" presId="urn:microsoft.com/office/officeart/2005/8/layout/hierarchy2"/>
    <dgm:cxn modelId="{F06FEA75-8BBD-48F2-9A90-E121E614A984}" type="presParOf" srcId="{F4B66F38-5BC2-43B1-A720-151C0390CF0D}" destId="{9E02EB71-7A8A-4B1A-8161-5CCB0D2AB03E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E70B0A-684E-40B6-A22E-F129975AF17D}">
      <dsp:nvSpPr>
        <dsp:cNvPr id="0" name=""/>
        <dsp:cNvSpPr/>
      </dsp:nvSpPr>
      <dsp:spPr>
        <a:xfrm>
          <a:off x="12047" y="2270111"/>
          <a:ext cx="2346952" cy="164444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dirty="0"/>
            <a:t>Pryd </a:t>
          </a:r>
          <a:r>
            <a:rPr lang="en-GB" sz="2200" kern="1200" dirty="0" err="1"/>
            <a:t>ddechreuodd</a:t>
          </a:r>
          <a:r>
            <a:rPr lang="en-GB" sz="2200" kern="1200" dirty="0"/>
            <a:t> </a:t>
          </a:r>
          <a:r>
            <a:rPr lang="en-GB" sz="2200" kern="1200" dirty="0" err="1"/>
            <a:t>cyllid</a:t>
          </a:r>
          <a:r>
            <a:rPr lang="en-GB" sz="2200" kern="1200" dirty="0"/>
            <a:t> y Cynnig Gofal Plant </a:t>
          </a:r>
          <a:r>
            <a:rPr lang="en-GB" sz="2200" kern="1200" dirty="0" err="1"/>
            <a:t>i’r</a:t>
          </a:r>
          <a:r>
            <a:rPr lang="en-GB" sz="2200" kern="1200" dirty="0"/>
            <a:t> </a:t>
          </a:r>
          <a:r>
            <a:rPr lang="en-GB" sz="2200" kern="1200" dirty="0" err="1"/>
            <a:t>plentyn</a:t>
          </a:r>
          <a:r>
            <a:rPr lang="en-GB" sz="2200" kern="1200" dirty="0"/>
            <a:t>?</a:t>
          </a:r>
        </a:p>
      </dsp:txBody>
      <dsp:txXfrm>
        <a:off x="60211" y="2318275"/>
        <a:ext cx="2250624" cy="1548117"/>
      </dsp:txXfrm>
    </dsp:sp>
    <dsp:sp modelId="{37D5A294-1E9F-4263-AB9F-2E8AA209B1B1}">
      <dsp:nvSpPr>
        <dsp:cNvPr id="0" name=""/>
        <dsp:cNvSpPr/>
      </dsp:nvSpPr>
      <dsp:spPr>
        <a:xfrm rot="19028642">
          <a:off x="2234814" y="2763195"/>
          <a:ext cx="930457" cy="25419"/>
        </a:xfrm>
        <a:custGeom>
          <a:avLst/>
          <a:gdLst/>
          <a:ahLst/>
          <a:cxnLst/>
          <a:rect l="0" t="0" r="0" b="0"/>
          <a:pathLst>
            <a:path>
              <a:moveTo>
                <a:pt x="0" y="12709"/>
              </a:moveTo>
              <a:lnTo>
                <a:pt x="930457" y="1270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>
        <a:off x="2676781" y="2752644"/>
        <a:ext cx="46522" cy="46522"/>
      </dsp:txXfrm>
    </dsp:sp>
    <dsp:sp modelId="{C58F0FAD-A32E-4EE3-BB06-7121B9C7910B}">
      <dsp:nvSpPr>
        <dsp:cNvPr id="0" name=""/>
        <dsp:cNvSpPr/>
      </dsp:nvSpPr>
      <dsp:spPr>
        <a:xfrm>
          <a:off x="3041086" y="1797526"/>
          <a:ext cx="1746790" cy="1323901"/>
        </a:xfrm>
        <a:prstGeom prst="roundRect">
          <a:avLst>
            <a:gd name="adj" fmla="val 10000"/>
          </a:avLst>
        </a:prstGeom>
        <a:solidFill>
          <a:srgbClr val="00B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dirty="0">
              <a:solidFill>
                <a:schemeClr val="bg1"/>
              </a:solidFill>
            </a:rPr>
            <a:t>9 </a:t>
          </a:r>
          <a:r>
            <a:rPr lang="en-GB" sz="2200" kern="1200" dirty="0" err="1">
              <a:solidFill>
                <a:schemeClr val="bg1"/>
              </a:solidFill>
            </a:rPr>
            <a:t>Ionawr</a:t>
          </a:r>
          <a:r>
            <a:rPr lang="en-GB" sz="2200" kern="1200" dirty="0">
              <a:solidFill>
                <a:schemeClr val="bg1"/>
              </a:solidFill>
            </a:rPr>
            <a:t> 2023 </a:t>
          </a:r>
          <a:r>
            <a:rPr lang="en-GB" sz="2200" kern="1200" dirty="0" err="1">
              <a:solidFill>
                <a:schemeClr val="bg1"/>
              </a:solidFill>
            </a:rPr>
            <a:t>neu’n</a:t>
          </a:r>
          <a:r>
            <a:rPr lang="en-GB" sz="2200" kern="1200" dirty="0">
              <a:solidFill>
                <a:schemeClr val="bg1"/>
              </a:solidFill>
            </a:rPr>
            <a:t> </a:t>
          </a:r>
          <a:r>
            <a:rPr lang="en-GB" sz="2200" kern="1200" dirty="0" err="1">
              <a:solidFill>
                <a:schemeClr val="bg1"/>
              </a:solidFill>
            </a:rPr>
            <a:t>hwyrach</a:t>
          </a:r>
          <a:br>
            <a:rPr lang="en-GB" sz="1500" kern="1200" dirty="0">
              <a:solidFill>
                <a:schemeClr val="bg1"/>
              </a:solidFill>
            </a:rPr>
          </a:br>
          <a:endParaRPr lang="en-GB" sz="1500" kern="1200" dirty="0">
            <a:solidFill>
              <a:schemeClr val="bg1"/>
            </a:solidFill>
          </a:endParaRPr>
        </a:p>
      </dsp:txBody>
      <dsp:txXfrm>
        <a:off x="3079862" y="1836302"/>
        <a:ext cx="1669238" cy="1246349"/>
      </dsp:txXfrm>
    </dsp:sp>
    <dsp:sp modelId="{045151AF-81C2-4D64-A18E-C5A4A7EA9387}">
      <dsp:nvSpPr>
        <dsp:cNvPr id="0" name=""/>
        <dsp:cNvSpPr/>
      </dsp:nvSpPr>
      <dsp:spPr>
        <a:xfrm rot="21546069">
          <a:off x="4787832" y="2441155"/>
          <a:ext cx="715433" cy="25419"/>
        </a:xfrm>
        <a:custGeom>
          <a:avLst/>
          <a:gdLst/>
          <a:ahLst/>
          <a:cxnLst/>
          <a:rect l="0" t="0" r="0" b="0"/>
          <a:pathLst>
            <a:path>
              <a:moveTo>
                <a:pt x="0" y="12709"/>
              </a:moveTo>
              <a:lnTo>
                <a:pt x="715433" y="12709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>
        <a:off x="5127663" y="2435979"/>
        <a:ext cx="35771" cy="35771"/>
      </dsp:txXfrm>
    </dsp:sp>
    <dsp:sp modelId="{8E45850F-5A49-4A83-85E3-256BB1FCFF7B}">
      <dsp:nvSpPr>
        <dsp:cNvPr id="0" name=""/>
        <dsp:cNvSpPr/>
      </dsp:nvSpPr>
      <dsp:spPr>
        <a:xfrm>
          <a:off x="5503222" y="1805338"/>
          <a:ext cx="2712573" cy="1285829"/>
        </a:xfrm>
        <a:prstGeom prst="roundRect">
          <a:avLst>
            <a:gd name="adj" fmla="val 10000"/>
          </a:avLst>
        </a:prstGeom>
        <a:solidFill>
          <a:srgbClr val="00B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 err="1"/>
            <a:t>Hawliwch</a:t>
          </a:r>
          <a:r>
            <a:rPr lang="en-GB" sz="2000" kern="1200" dirty="0"/>
            <a:t> </a:t>
          </a:r>
          <a:r>
            <a:rPr lang="en-GB" sz="2000" kern="1200" dirty="0" err="1"/>
            <a:t>drwy’r</a:t>
          </a:r>
          <a:r>
            <a:rPr lang="en-GB" sz="2000" kern="1200" dirty="0"/>
            <a:t> </a:t>
          </a:r>
          <a:r>
            <a:rPr lang="en-GB" sz="2000" kern="1200" dirty="0" err="1"/>
            <a:t>gwasanaeth</a:t>
          </a:r>
          <a:r>
            <a:rPr lang="en-GB" sz="2000" kern="1200" dirty="0"/>
            <a:t> </a:t>
          </a:r>
          <a:r>
            <a:rPr lang="en-GB" sz="2000" kern="1200" dirty="0" err="1"/>
            <a:t>digidol</a:t>
          </a:r>
          <a:r>
            <a:rPr lang="en-GB" sz="2000" kern="1200" dirty="0"/>
            <a:t> </a:t>
          </a:r>
          <a:r>
            <a:rPr lang="en-GB" sz="2000" kern="1200" dirty="0" err="1"/>
            <a:t>cenedlaethol</a:t>
          </a:r>
          <a:r>
            <a:rPr lang="en-GB" sz="2000" kern="1200" dirty="0"/>
            <a:t> </a:t>
          </a:r>
          <a:r>
            <a:rPr lang="en-GB" sz="2000" kern="1200" dirty="0" err="1"/>
            <a:t>newydd</a:t>
          </a:r>
          <a:endParaRPr lang="en-GB" sz="2000" kern="1200" dirty="0"/>
        </a:p>
      </dsp:txBody>
      <dsp:txXfrm>
        <a:off x="5540883" y="1842999"/>
        <a:ext cx="2637251" cy="1210507"/>
      </dsp:txXfrm>
    </dsp:sp>
    <dsp:sp modelId="{444AEB88-64D4-433E-A4F8-23D3C9D45C82}">
      <dsp:nvSpPr>
        <dsp:cNvPr id="0" name=""/>
        <dsp:cNvSpPr/>
      </dsp:nvSpPr>
      <dsp:spPr>
        <a:xfrm>
          <a:off x="8215795" y="2435543"/>
          <a:ext cx="698716" cy="25419"/>
        </a:xfrm>
        <a:custGeom>
          <a:avLst/>
          <a:gdLst/>
          <a:ahLst/>
          <a:cxnLst/>
          <a:rect l="0" t="0" r="0" b="0"/>
          <a:pathLst>
            <a:path>
              <a:moveTo>
                <a:pt x="0" y="12709"/>
              </a:moveTo>
              <a:lnTo>
                <a:pt x="698716" y="12709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>
        <a:off x="8547685" y="2430785"/>
        <a:ext cx="34935" cy="34935"/>
      </dsp:txXfrm>
    </dsp:sp>
    <dsp:sp modelId="{2E4F2B49-AC9C-4487-B404-205273767EC6}">
      <dsp:nvSpPr>
        <dsp:cNvPr id="0" name=""/>
        <dsp:cNvSpPr/>
      </dsp:nvSpPr>
      <dsp:spPr>
        <a:xfrm>
          <a:off x="8914511" y="1805338"/>
          <a:ext cx="2425662" cy="1285829"/>
        </a:xfrm>
        <a:prstGeom prst="roundRect">
          <a:avLst>
            <a:gd name="adj" fmla="val 10000"/>
          </a:avLst>
        </a:prstGeom>
        <a:solidFill>
          <a:srgbClr val="00B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dirty="0" err="1"/>
            <a:t>Taliadau</a:t>
          </a:r>
          <a:r>
            <a:rPr lang="en-GB" sz="2200" kern="1200" dirty="0"/>
            <a:t> o </a:t>
          </a:r>
          <a:r>
            <a:rPr lang="en-GB" sz="2200" kern="1200" dirty="0" err="1"/>
            <a:t>Lywodraeth</a:t>
          </a:r>
          <a:r>
            <a:rPr lang="en-GB" sz="2200" kern="1200" dirty="0"/>
            <a:t> Cymru</a:t>
          </a:r>
        </a:p>
      </dsp:txBody>
      <dsp:txXfrm>
        <a:off x="8952172" y="1842999"/>
        <a:ext cx="2350340" cy="1210507"/>
      </dsp:txXfrm>
    </dsp:sp>
    <dsp:sp modelId="{EADBAF8E-9AF8-4DC9-9055-0BBDDABED824}">
      <dsp:nvSpPr>
        <dsp:cNvPr id="0" name=""/>
        <dsp:cNvSpPr/>
      </dsp:nvSpPr>
      <dsp:spPr>
        <a:xfrm rot="2792298">
          <a:off x="2202586" y="3443352"/>
          <a:ext cx="1002233" cy="25419"/>
        </a:xfrm>
        <a:custGeom>
          <a:avLst/>
          <a:gdLst/>
          <a:ahLst/>
          <a:cxnLst/>
          <a:rect l="0" t="0" r="0" b="0"/>
          <a:pathLst>
            <a:path>
              <a:moveTo>
                <a:pt x="0" y="12709"/>
              </a:moveTo>
              <a:lnTo>
                <a:pt x="1002233" y="1270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>
        <a:off x="2678646" y="3431006"/>
        <a:ext cx="50111" cy="50111"/>
      </dsp:txXfrm>
    </dsp:sp>
    <dsp:sp modelId="{CAD6D53E-F023-48AB-BD8E-658536EE537E}">
      <dsp:nvSpPr>
        <dsp:cNvPr id="0" name=""/>
        <dsp:cNvSpPr/>
      </dsp:nvSpPr>
      <dsp:spPr>
        <a:xfrm>
          <a:off x="3048405" y="3241213"/>
          <a:ext cx="1746790" cy="1157152"/>
        </a:xfrm>
        <a:prstGeom prst="roundRect">
          <a:avLst>
            <a:gd name="adj" fmla="val 10000"/>
          </a:avLst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dirty="0" err="1">
              <a:solidFill>
                <a:schemeClr val="bg1"/>
              </a:solidFill>
            </a:rPr>
            <a:t>Cyn</a:t>
          </a:r>
          <a:r>
            <a:rPr lang="en-GB" sz="2200" kern="1200" dirty="0">
              <a:solidFill>
                <a:schemeClr val="bg1"/>
              </a:solidFill>
            </a:rPr>
            <a:t> 9 </a:t>
          </a:r>
          <a:r>
            <a:rPr lang="en-GB" sz="2200" kern="1200" dirty="0" err="1">
              <a:solidFill>
                <a:schemeClr val="bg1"/>
              </a:solidFill>
            </a:rPr>
            <a:t>Ionawr</a:t>
          </a:r>
          <a:r>
            <a:rPr lang="en-GB" sz="2200" kern="1200" dirty="0">
              <a:solidFill>
                <a:schemeClr val="bg1"/>
              </a:solidFill>
            </a:rPr>
            <a:t> 2023 </a:t>
          </a:r>
        </a:p>
      </dsp:txBody>
      <dsp:txXfrm>
        <a:off x="3082297" y="3275105"/>
        <a:ext cx="1679006" cy="1089368"/>
      </dsp:txXfrm>
    </dsp:sp>
    <dsp:sp modelId="{8260E5E3-FCA3-42E3-B3BB-3E897F72D1B8}">
      <dsp:nvSpPr>
        <dsp:cNvPr id="0" name=""/>
        <dsp:cNvSpPr/>
      </dsp:nvSpPr>
      <dsp:spPr>
        <a:xfrm>
          <a:off x="4795195" y="3807079"/>
          <a:ext cx="708026" cy="25419"/>
        </a:xfrm>
        <a:custGeom>
          <a:avLst/>
          <a:gdLst/>
          <a:ahLst/>
          <a:cxnLst/>
          <a:rect l="0" t="0" r="0" b="0"/>
          <a:pathLst>
            <a:path>
              <a:moveTo>
                <a:pt x="0" y="12709"/>
              </a:moveTo>
              <a:lnTo>
                <a:pt x="708026" y="12709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>
        <a:off x="5131508" y="3802088"/>
        <a:ext cx="35401" cy="35401"/>
      </dsp:txXfrm>
    </dsp:sp>
    <dsp:sp modelId="{BD961A00-C2D1-4360-B32C-7EA5DAA7D61B}">
      <dsp:nvSpPr>
        <dsp:cNvPr id="0" name=""/>
        <dsp:cNvSpPr/>
      </dsp:nvSpPr>
      <dsp:spPr>
        <a:xfrm>
          <a:off x="5503222" y="3253292"/>
          <a:ext cx="2829747" cy="1132994"/>
        </a:xfrm>
        <a:prstGeom prst="roundRect">
          <a:avLst>
            <a:gd name="adj" fmla="val 10000"/>
          </a:avLst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 err="1">
              <a:solidFill>
                <a:schemeClr val="bg1"/>
              </a:solidFill>
            </a:rPr>
            <a:t>Hawliwch</a:t>
          </a:r>
          <a:r>
            <a:rPr lang="en-GB" sz="2000" kern="1200" dirty="0">
              <a:solidFill>
                <a:schemeClr val="bg1"/>
              </a:solidFill>
            </a:rPr>
            <a:t> </a:t>
          </a:r>
          <a:r>
            <a:rPr lang="en-GB" sz="2000" kern="1200" dirty="0" err="1">
              <a:solidFill>
                <a:schemeClr val="bg1"/>
              </a:solidFill>
            </a:rPr>
            <a:t>drwy</a:t>
          </a:r>
          <a:r>
            <a:rPr lang="en-GB" sz="2000" kern="1200" dirty="0">
              <a:solidFill>
                <a:schemeClr val="bg1"/>
              </a:solidFill>
            </a:rPr>
            <a:t> system </a:t>
          </a:r>
          <a:r>
            <a:rPr lang="en-GB" sz="2000" kern="1200" dirty="0" err="1">
              <a:solidFill>
                <a:schemeClr val="bg1"/>
              </a:solidFill>
            </a:rPr>
            <a:t>flaenorol</a:t>
          </a:r>
          <a:r>
            <a:rPr lang="en-GB" sz="2000" kern="1200" dirty="0">
              <a:solidFill>
                <a:schemeClr val="bg1"/>
              </a:solidFill>
            </a:rPr>
            <a:t> </a:t>
          </a:r>
          <a:r>
            <a:rPr lang="en-GB" sz="2000" kern="1200" dirty="0" err="1">
              <a:solidFill>
                <a:schemeClr val="bg1"/>
              </a:solidFill>
            </a:rPr>
            <a:t>yr</a:t>
          </a:r>
          <a:r>
            <a:rPr lang="en-GB" sz="2000" kern="1200" dirty="0">
              <a:solidFill>
                <a:schemeClr val="bg1"/>
              </a:solidFill>
            </a:rPr>
            <a:t> </a:t>
          </a:r>
          <a:r>
            <a:rPr lang="en-GB" sz="2000" kern="1200" dirty="0" err="1">
              <a:solidFill>
                <a:schemeClr val="bg1"/>
              </a:solidFill>
            </a:rPr>
            <a:t>Awdurdod</a:t>
          </a:r>
          <a:r>
            <a:rPr lang="en-GB" sz="2000" kern="1200" dirty="0">
              <a:solidFill>
                <a:schemeClr val="bg1"/>
              </a:solidFill>
            </a:rPr>
            <a:t> </a:t>
          </a:r>
          <a:r>
            <a:rPr lang="en-GB" sz="2000" kern="1200" dirty="0" err="1">
              <a:solidFill>
                <a:schemeClr val="bg1"/>
              </a:solidFill>
            </a:rPr>
            <a:t>Lleol</a:t>
          </a:r>
          <a:endParaRPr lang="en-GB" sz="2000" kern="1200" dirty="0">
            <a:solidFill>
              <a:schemeClr val="bg1"/>
            </a:solidFill>
          </a:endParaRPr>
        </a:p>
      </dsp:txBody>
      <dsp:txXfrm>
        <a:off x="5536406" y="3286476"/>
        <a:ext cx="2763379" cy="1066626"/>
      </dsp:txXfrm>
    </dsp:sp>
    <dsp:sp modelId="{24D9C5CC-F77C-4420-B6CE-9022DE572A7E}">
      <dsp:nvSpPr>
        <dsp:cNvPr id="0" name=""/>
        <dsp:cNvSpPr/>
      </dsp:nvSpPr>
      <dsp:spPr>
        <a:xfrm rot="38949">
          <a:off x="8332949" y="3810682"/>
          <a:ext cx="635994" cy="25419"/>
        </a:xfrm>
        <a:custGeom>
          <a:avLst/>
          <a:gdLst/>
          <a:ahLst/>
          <a:cxnLst/>
          <a:rect l="0" t="0" r="0" b="0"/>
          <a:pathLst>
            <a:path>
              <a:moveTo>
                <a:pt x="0" y="12709"/>
              </a:moveTo>
              <a:lnTo>
                <a:pt x="635994" y="12709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>
        <a:off x="8635047" y="3807492"/>
        <a:ext cx="31799" cy="31799"/>
      </dsp:txXfrm>
    </dsp:sp>
    <dsp:sp modelId="{129148F5-BD3E-4AA0-AB46-045A9B098495}">
      <dsp:nvSpPr>
        <dsp:cNvPr id="0" name=""/>
        <dsp:cNvSpPr/>
      </dsp:nvSpPr>
      <dsp:spPr>
        <a:xfrm>
          <a:off x="8968923" y="3252288"/>
          <a:ext cx="2436143" cy="1149414"/>
        </a:xfrm>
        <a:prstGeom prst="roundRect">
          <a:avLst>
            <a:gd name="adj" fmla="val 10000"/>
          </a:avLst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dirty="0" err="1">
              <a:solidFill>
                <a:schemeClr val="bg1"/>
              </a:solidFill>
            </a:rPr>
            <a:t>Taliadau</a:t>
          </a:r>
          <a:r>
            <a:rPr lang="en-GB" sz="2200" kern="1200" dirty="0">
              <a:solidFill>
                <a:schemeClr val="bg1"/>
              </a:solidFill>
            </a:rPr>
            <a:t> </a:t>
          </a:r>
          <a:r>
            <a:rPr lang="en-GB" sz="2200" kern="1200" dirty="0" err="1">
              <a:solidFill>
                <a:schemeClr val="bg1"/>
              </a:solidFill>
            </a:rPr>
            <a:t>o’r</a:t>
          </a:r>
          <a:r>
            <a:rPr lang="en-GB" sz="2200" kern="1200" dirty="0">
              <a:solidFill>
                <a:schemeClr val="bg1"/>
              </a:solidFill>
            </a:rPr>
            <a:t> </a:t>
          </a:r>
          <a:r>
            <a:rPr lang="en-GB" sz="2200" kern="1200" dirty="0" err="1">
              <a:solidFill>
                <a:schemeClr val="bg1"/>
              </a:solidFill>
            </a:rPr>
            <a:t>Awdurdod</a:t>
          </a:r>
          <a:r>
            <a:rPr lang="en-GB" sz="2200" kern="1200" dirty="0">
              <a:solidFill>
                <a:schemeClr val="bg1"/>
              </a:solidFill>
            </a:rPr>
            <a:t> </a:t>
          </a:r>
          <a:r>
            <a:rPr lang="en-GB" sz="2200" kern="1200" dirty="0" err="1">
              <a:solidFill>
                <a:schemeClr val="bg1"/>
              </a:solidFill>
            </a:rPr>
            <a:t>Lleol</a:t>
          </a:r>
          <a:endParaRPr lang="en-GB" sz="2200" kern="1200" dirty="0">
            <a:solidFill>
              <a:schemeClr val="bg1"/>
            </a:solidFill>
          </a:endParaRPr>
        </a:p>
      </dsp:txBody>
      <dsp:txXfrm>
        <a:off x="9002588" y="3285953"/>
        <a:ext cx="2368813" cy="10820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AB1EFF-9EB6-48E6-A6B1-E75C844F2A5C}" type="datetimeFigureOut">
              <a:rPr lang="en-GB" smtClean="0"/>
              <a:t>01/12/2022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E9F9F6-7378-4D30-A05B-C0EE33CA0B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70975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0B7502-B245-6B32-A4EF-34567A5ECF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73CA909-03BD-5BDF-D6FF-B8E0EE812C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BA51D1-9333-AB66-A2E6-54DB1F05F2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61FCAB-1485-47AC-8D3C-92623CBF8E0E}" type="datetimeFigureOut">
              <a:rPr lang="en-GB" smtClean="0"/>
              <a:t>01/12/2022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93D376-445C-81AE-C09D-82261DE36F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41FB62-E712-19FC-0E68-C09E19B3CA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27A76-9757-445D-9BC2-07F0C64503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89567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4EB143-7F99-1D9C-F0DB-64DF386349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DEA41D-3C22-15DA-AAB9-1D5A1D4753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1E8EB6-23EC-D251-CB09-F5F4D2C2DB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61FCAB-1485-47AC-8D3C-92623CBF8E0E}" type="datetimeFigureOut">
              <a:rPr lang="en-GB" smtClean="0"/>
              <a:t>01/12/2022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FDDCE2-67EB-7D25-343D-0C2AA67348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CB01A2-9234-6FAE-5120-F3E7D28AE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27A76-9757-445D-9BC2-07F0C64503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02229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3CB501-067B-75EE-BA89-DDF2C62057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178057-B0B8-EF5B-2B66-26B259A45C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FD8DA9-6EEA-9308-3A8F-9DB5CCA982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61FCAB-1485-47AC-8D3C-92623CBF8E0E}" type="datetimeFigureOut">
              <a:rPr lang="en-GB" smtClean="0"/>
              <a:t>01/12/2022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12DFE1-AA6C-FC32-5774-BDCF930BD1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FF2AAD-A5D1-B24F-B8C2-4414A76D0D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27A76-9757-445D-9BC2-07F0C64503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59093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55E066-94E7-4B47-6125-60C1551D2D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9BC50D-593E-055F-255E-2854EDBF5A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E05470-3606-B8AA-7CE5-E919C2A910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C7B118-CF55-EBE5-47B1-DBDE1E0CBF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61FCAB-1485-47AC-8D3C-92623CBF8E0E}" type="datetimeFigureOut">
              <a:rPr lang="en-GB" smtClean="0"/>
              <a:t>01/12/2022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7FFC39-BE32-68A5-B321-7FFAC63459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498033-BBB1-34FF-20A5-AB14FF7AA7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27A76-9757-445D-9BC2-07F0C64503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79353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7F6E97-5A0B-2E2B-B2AC-622862DEEA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98568C-C9D5-D0F4-A266-F4DA91793F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EB236E-8766-EF80-8C21-C48A7C25C9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7FD3031-F800-E642-26E0-1374067753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1E5F1A3-DC20-8E0A-3571-185750C6ECB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8BA1932-F61C-DAF4-2773-6314F497E4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61FCAB-1485-47AC-8D3C-92623CBF8E0E}" type="datetimeFigureOut">
              <a:rPr lang="en-GB" smtClean="0"/>
              <a:t>01/12/2022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2EE10D4-3527-B0CF-5EF9-B10DC50C14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96CB046-0256-30EB-FD16-09953F2625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27A76-9757-445D-9BC2-07F0C64503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96662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482B15-907B-241F-6441-8063178AA8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8C92F39-7F89-8145-8A92-23A443BA7E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61FCAB-1485-47AC-8D3C-92623CBF8E0E}" type="datetimeFigureOut">
              <a:rPr lang="en-GB" smtClean="0"/>
              <a:t>01/12/2022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687D6D-73A2-ABA1-65A5-4CEC515C31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9E4447-A38E-5DC2-24E9-3434530908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27A76-9757-445D-9BC2-07F0C64503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84385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A21A9A3-FC1F-CB7D-20E0-3087391607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61FCAB-1485-47AC-8D3C-92623CBF8E0E}" type="datetimeFigureOut">
              <a:rPr lang="en-GB" smtClean="0"/>
              <a:t>01/12/2022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C96EA74-FBF8-0CCB-3938-185A522B34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A5D751-DB6B-F302-098D-CE3157F726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27A76-9757-445D-9BC2-07F0C64503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33257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7C1CFD-3A43-7699-F00F-6E5809E1DD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055BEE-9938-76EA-141A-DF95B69C4C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9ABD2B-388E-1BB1-C682-985ADBE747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E2FB1E-D6FA-A042-CF8B-00B0A26C5B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61FCAB-1485-47AC-8D3C-92623CBF8E0E}" type="datetimeFigureOut">
              <a:rPr lang="en-GB" smtClean="0"/>
              <a:t>01/12/2022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C2FC56-9564-51C6-DC72-D1CF9914B8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54C382-63BC-E273-53E1-90C3A7DB95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27A76-9757-445D-9BC2-07F0C64503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2982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7084D1-9F3E-019C-C49E-5D92F2B683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07B6752-C14C-5517-0D40-5AFEA3D59B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799AF5-1592-1032-A1F8-7C88C89D57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6AB203-B5FB-7E4A-3049-4EE732D793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61FCAB-1485-47AC-8D3C-92623CBF8E0E}" type="datetimeFigureOut">
              <a:rPr lang="en-GB" smtClean="0"/>
              <a:t>01/12/2022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A10A26-14A9-EDBC-C40D-4E7D6C473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309778-33FC-BD3D-47B1-71DBE2A19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27A76-9757-445D-9BC2-07F0C64503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39325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B1B315-9264-FCF6-78B4-84A9CC8F0B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1BD255B-749A-7139-3BFB-6FDC408B78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70112C-5209-2EBF-27CD-BCFBDC431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61FCAB-1485-47AC-8D3C-92623CBF8E0E}" type="datetimeFigureOut">
              <a:rPr lang="en-GB" smtClean="0"/>
              <a:t>01/12/2022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44B9C5-D6D8-48D7-6F89-7C9E07D4F5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4E9912-6424-CE99-FDD3-3F331A8AC4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27A76-9757-445D-9BC2-07F0C64503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03253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381BAE9-35E2-EDEE-6D98-4B0312E8BC8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FB4F0E9-C663-B752-E057-665A9979ED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07A3A1-E14F-11D9-A7B6-3AA124E949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61FCAB-1485-47AC-8D3C-92623CBF8E0E}" type="datetimeFigureOut">
              <a:rPr lang="en-GB" smtClean="0"/>
              <a:t>01/12/2022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B86B30-A9CA-1CA2-A73D-CD4C60E737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1531BE-A317-9B10-3B2F-78648A2177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27A76-9757-445D-9BC2-07F0C64503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55189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4657" y="245382"/>
            <a:ext cx="10515600" cy="1325563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46228" y="5845679"/>
            <a:ext cx="1545771" cy="92746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3712" y="0"/>
            <a:ext cx="1261171" cy="1691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0205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42E117F-8CAB-16B4-BBB9-495325EBC9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0FB62E-5B43-7BEF-8EA3-A602628B73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DDD6F6-7CE3-2CA8-C49F-BA4E1CF347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61FCAB-1485-47AC-8D3C-92623CBF8E0E}" type="datetimeFigureOut">
              <a:rPr lang="en-GB" smtClean="0"/>
              <a:t>01/12/2022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FFEF3B-EF46-0058-E3AF-454210DA9A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376759-4321-5B2A-244C-6FBFECABBF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527A76-9757-445D-9BC2-07F0C64503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46089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14A432DB-E8BA-D6C0-E53D-B5C1050B75F3}"/>
              </a:ext>
            </a:extLst>
          </p:cNvPr>
          <p:cNvGraphicFramePr/>
          <p:nvPr/>
        </p:nvGraphicFramePr>
        <p:xfrm>
          <a:off x="407323" y="307571"/>
          <a:ext cx="11479877" cy="61846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itle 5">
            <a:extLst>
              <a:ext uri="{FF2B5EF4-FFF2-40B4-BE49-F238E27FC236}">
                <a16:creationId xmlns:a16="http://schemas.microsoft.com/office/drawing/2014/main" id="{49A0286C-4CB1-23EF-72E8-F56414650D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365760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GB" sz="4400" b="1" dirty="0" err="1">
                <a:solidFill>
                  <a:srgbClr val="7030A0"/>
                </a:solidFill>
              </a:rPr>
              <a:t>Hawlio’r</a:t>
            </a:r>
            <a:r>
              <a:rPr lang="en-GB" sz="4400" b="1" dirty="0">
                <a:solidFill>
                  <a:srgbClr val="7030A0"/>
                </a:solidFill>
              </a:rPr>
              <a:t> </a:t>
            </a:r>
            <a:r>
              <a:rPr lang="en-GB" sz="4400" b="1" dirty="0" err="1">
                <a:solidFill>
                  <a:srgbClr val="7030A0"/>
                </a:solidFill>
              </a:rPr>
              <a:t>Cynnig</a:t>
            </a:r>
            <a:r>
              <a:rPr lang="en-GB" sz="4400" b="1" dirty="0">
                <a:solidFill>
                  <a:srgbClr val="7030A0"/>
                </a:solidFill>
              </a:rPr>
              <a:t> Gofal Plant – pa system?</a:t>
            </a:r>
            <a:br>
              <a:rPr lang="en-GB" sz="4400" b="1" dirty="0">
                <a:solidFill>
                  <a:srgbClr val="7030A0"/>
                </a:solidFill>
              </a:rPr>
            </a:br>
            <a:endParaRPr lang="en-GB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32542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2.xml.rels>&#65279;<?xml version="1.0" encoding="utf-8"?><Relationships xmlns="http://schemas.openxmlformats.org/package/2006/relationships"><Relationship Type="http://schemas.openxmlformats.org/officeDocument/2006/relationships/customXmlProps" Target="/customXML/itemProps2.xml" Id="Rd3c4172d526e4b2384ade4b889302c76" /></Relationships>
</file>

<file path=customXML/item2.xml><?xml version="1.0" encoding="utf-8"?>
<metadata xmlns="http://www.objective.com/ecm/document/metadata/FF3C5B18883D4E21973B57C2EEED7FD1" version="1.0.0">
  <systemFields>
    <field name="Objective-Id">
      <value order="0">A43147046</value>
    </field>
    <field name="Objective-Title">
      <value order="0">Claims visual - w</value>
    </field>
    <field name="Objective-Description">
      <value order="0"/>
    </field>
    <field name="Objective-CreationStamp">
      <value order="0">2022-12-01T13:54:32Z</value>
    </field>
    <field name="Objective-IsApproved">
      <value order="0">false</value>
    </field>
    <field name="Objective-IsPublished">
      <value order="0">true</value>
    </field>
    <field name="Objective-DatePublished">
      <value order="0">2022-12-01T14:38:10Z</value>
    </field>
    <field name="Objective-ModificationStamp">
      <value order="0">2022-12-01T14:38:10Z</value>
    </field>
    <field name="Objective-Owner">
      <value order="0">Marshall, Sarita (ESJWL - Communities &amp; Tackling Poverty)</value>
    </field>
    <field name="Objective-Path">
      <value order="0">Objective Global Folder:#Business File Plan:WG Organisational Groups:NEW - Post April 2022 - Education, Social Justice &amp; Welsh Language:Communities &amp; Tackling Poverty:Education, Social Justice &amp; Welsh Language (ESJWL) - Communities &amp; Tackling Poverty - Early Years, Childcare and Play Division :1 - Save:Early Years, Childcare and Play Division:09 Stakeholder Engagement &amp; Transition Delivery Branch:06 - Childcare Offer for Wales  - Digital Project - Transition - 2020 - 2022:Childcare Offer - Digital Project - Training Materials - 2022</value>
    </field>
    <field name="Objective-Parent">
      <value order="0">Childcare Offer - Digital Project - Training Materials - 2022</value>
    </field>
    <field name="Objective-State">
      <value order="0">Published</value>
    </field>
    <field name="Objective-VersionId">
      <value order="0">vA82373950</value>
    </field>
    <field name="Objective-Version">
      <value order="0">3.0</value>
    </field>
    <field name="Objective-VersionNumber">
      <value order="0">4</value>
    </field>
    <field name="Objective-VersionComment">
      <value order="0"/>
    </field>
    <field name="Objective-FileNumber">
      <value order="0">qA1523775</value>
    </field>
    <field name="Objective-Classification">
      <value order="0">Official</value>
    </field>
    <field name="Objective-Caveats">
      <value order="0"/>
    </field>
  </systemFields>
  <catalogues>
    <catalogue name="Document Type Catalogue" type="type" ori="id:cA14">
      <field name="Objective-Date Acquired">
        <value order="0">2022-12-01T00:00:00Z</value>
      </field>
      <field name="Objective-Official Translation">
        <value order="0"/>
      </field>
      <field name="Objective-Connect Creator">
        <value order="0"/>
      </field>
    </catalogue>
  </catalogues>
</metadata>
</file>

<file path=customXML/itemProps2.xml><?xml version="1.0" encoding="utf-8"?>
<ds:datastoreItem xmlns:ds="http://schemas.openxmlformats.org/officeDocument/2006/customXml" ds:itemID="{5745109E-2DDF-40CB-AC2B-FF9B10C90820}">
  <ds:schemaRefs>
    <ds:schemaRef ds:uri="http://www.objective.com/ecm/document/metadata/FF3C5B18883D4E21973B57C2EEED7FD1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177</TotalTime>
  <Words>50</Words>
  <Application>Microsoft Office PowerPoint</Application>
  <PresentationFormat>Widescreen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Hawlio’r Cynnig Gofal Plant – pa system?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Marshall, Sarita (ESJWL - Communities &amp; Tackling Poverty)</dc:creator>
  <cp:lastModifiedBy>Ward, Menna (ESJWL - Communities &amp; Tackling Poverty)</cp:lastModifiedBy>
  <cp:revision>7</cp:revision>
  <dcterms:created xsi:type="dcterms:W3CDTF">2022-11-28T11:11:39Z</dcterms:created>
  <dcterms:modified xsi:type="dcterms:W3CDTF">2022-12-01T14:37:54Z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hecked by">
    <vt:lpwstr>32123</vt:lpwstr>
  </property>
  <property fmtid="{D5CDD505-2E9C-101B-9397-08002B2CF9AE}" pid="3" name="Objective-Id">
    <vt:lpwstr>A43147046</vt:lpwstr>
  </property>
  <property fmtid="{D5CDD505-2E9C-101B-9397-08002B2CF9AE}" pid="4" name="Objective-Title">
    <vt:lpwstr>Claims visual - w</vt:lpwstr>
  </property>
  <property fmtid="{D5CDD505-2E9C-101B-9397-08002B2CF9AE}" pid="5" name="Objective-Description">
    <vt:lpwstr/>
  </property>
  <property fmtid="{D5CDD505-2E9C-101B-9397-08002B2CF9AE}" pid="6" name="Objective-CreationStamp">
    <vt:filetime>2022-12-01T13:54:43Z</vt:filetime>
  </property>
  <property fmtid="{D5CDD505-2E9C-101B-9397-08002B2CF9AE}" pid="7" name="Objective-IsApproved">
    <vt:bool>false</vt:bool>
  </property>
  <property fmtid="{D5CDD505-2E9C-101B-9397-08002B2CF9AE}" pid="8" name="Objective-IsPublished">
    <vt:bool>true</vt:bool>
  </property>
  <property fmtid="{D5CDD505-2E9C-101B-9397-08002B2CF9AE}" pid="9" name="Objective-DatePublished">
    <vt:filetime>2022-12-01T14:38:10Z</vt:filetime>
  </property>
  <property fmtid="{D5CDD505-2E9C-101B-9397-08002B2CF9AE}" pid="10" name="Objective-ModificationStamp">
    <vt:filetime>2022-12-01T14:38:10Z</vt:filetime>
  </property>
  <property fmtid="{D5CDD505-2E9C-101B-9397-08002B2CF9AE}" pid="11" name="Objective-Owner">
    <vt:lpwstr>Marshall, Sarita (ESJWL - Communities &amp; Tackling Poverty)</vt:lpwstr>
  </property>
  <property fmtid="{D5CDD505-2E9C-101B-9397-08002B2CF9AE}" pid="12" name="Objective-Path">
    <vt:lpwstr>Objective Global Folder:#Business File Plan:WG Organisational Groups:NEW - Post April 2022 - Education, Social Justice &amp; Welsh Language:Communities &amp; Tackling Poverty:Education, Social Justice &amp; Welsh Language (ESJWL) - Communities &amp; Tackling Poverty - Early Years, Childcare and Play Division :1 - Save:Early Years, Childcare and Play Division:09 Stakeholder Engagement &amp; Transition Delivery Branch:06 - Childcare Offer for Wales  - Digital Project - Transition - 2020 - 2022:Childcare Offer - Digital Project - Training Materials - 2022:</vt:lpwstr>
  </property>
  <property fmtid="{D5CDD505-2E9C-101B-9397-08002B2CF9AE}" pid="13" name="Objective-Parent">
    <vt:lpwstr>Childcare Offer - Digital Project - Training Materials - 2022</vt:lpwstr>
  </property>
  <property fmtid="{D5CDD505-2E9C-101B-9397-08002B2CF9AE}" pid="14" name="Objective-State">
    <vt:lpwstr>Published</vt:lpwstr>
  </property>
  <property fmtid="{D5CDD505-2E9C-101B-9397-08002B2CF9AE}" pid="15" name="Objective-VersionId">
    <vt:lpwstr>vA82373950</vt:lpwstr>
  </property>
  <property fmtid="{D5CDD505-2E9C-101B-9397-08002B2CF9AE}" pid="16" name="Objective-Version">
    <vt:lpwstr>3.0</vt:lpwstr>
  </property>
  <property fmtid="{D5CDD505-2E9C-101B-9397-08002B2CF9AE}" pid="17" name="Objective-VersionNumber">
    <vt:r8>4</vt:r8>
  </property>
  <property fmtid="{D5CDD505-2E9C-101B-9397-08002B2CF9AE}" pid="18" name="Objective-VersionComment">
    <vt:lpwstr/>
  </property>
  <property fmtid="{D5CDD505-2E9C-101B-9397-08002B2CF9AE}" pid="19" name="Objective-FileNumber">
    <vt:lpwstr>qA1523775</vt:lpwstr>
  </property>
  <property fmtid="{D5CDD505-2E9C-101B-9397-08002B2CF9AE}" pid="20" name="Objective-Classification">
    <vt:lpwstr>[Inherited - Official]</vt:lpwstr>
  </property>
  <property fmtid="{D5CDD505-2E9C-101B-9397-08002B2CF9AE}" pid="21" name="Objective-Caveats">
    <vt:lpwstr/>
  </property>
  <property fmtid="{D5CDD505-2E9C-101B-9397-08002B2CF9AE}" pid="22" name="Objective-Date Acquired">
    <vt:filetime>2022-12-01T00:00:00Z</vt:filetime>
  </property>
  <property fmtid="{D5CDD505-2E9C-101B-9397-08002B2CF9AE}" pid="23" name="Objective-Official Translation">
    <vt:lpwstr/>
  </property>
  <property fmtid="{D5CDD505-2E9C-101B-9397-08002B2CF9AE}" pid="24" name="Objective-Connect Creator">
    <vt:lpwstr/>
  </property>
  <property fmtid="{D5CDD505-2E9C-101B-9397-08002B2CF9AE}" pid="25" name="Objective-Comment">
    <vt:lpwstr/>
  </property>
</Properties>
</file>