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5" r:id="rId2"/>
    <p:sldId id="276" r:id="rId3"/>
    <p:sldId id="261" r:id="rId4"/>
    <p:sldId id="272" r:id="rId5"/>
    <p:sldId id="277" r:id="rId6"/>
    <p:sldId id="273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08BA"/>
    <a:srgbClr val="DD51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B180A5-DDD5-400E-A857-BBE2B9A12295}" v="9" dt="2021-10-12T15:02:08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94" autoAdjust="0"/>
    <p:restoredTop sz="84750" autoAdjust="0"/>
  </p:normalViewPr>
  <p:slideViewPr>
    <p:cSldViewPr snapToGrid="0">
      <p:cViewPr varScale="1">
        <p:scale>
          <a:sx n="67" d="100"/>
          <a:sy n="67" d="100"/>
        </p:scale>
        <p:origin x="5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s, Anthony" userId="577ec105-1c77-4542-8ce3-1c6858f9d700" providerId="ADAL" clId="{4FB180A5-DDD5-400E-A857-BBE2B9A12295}"/>
    <pc:docChg chg="undo custSel modSld sldOrd">
      <pc:chgData name="Andrews, Anthony" userId="577ec105-1c77-4542-8ce3-1c6858f9d700" providerId="ADAL" clId="{4FB180A5-DDD5-400E-A857-BBE2B9A12295}" dt="2021-10-12T17:09:12.241" v="1150" actId="20577"/>
      <pc:docMkLst>
        <pc:docMk/>
      </pc:docMkLst>
      <pc:sldChg chg="modSp mod">
        <pc:chgData name="Andrews, Anthony" userId="577ec105-1c77-4542-8ce3-1c6858f9d700" providerId="ADAL" clId="{4FB180A5-DDD5-400E-A857-BBE2B9A12295}" dt="2021-10-12T16:52:54.579" v="396" actId="1076"/>
        <pc:sldMkLst>
          <pc:docMk/>
          <pc:sldMk cId="2375964473" sldId="261"/>
        </pc:sldMkLst>
        <pc:spChg chg="mod">
          <ac:chgData name="Andrews, Anthony" userId="577ec105-1c77-4542-8ce3-1c6858f9d700" providerId="ADAL" clId="{4FB180A5-DDD5-400E-A857-BBE2B9A12295}" dt="2021-10-12T16:52:54.579" v="396" actId="1076"/>
          <ac:spMkLst>
            <pc:docMk/>
            <pc:sldMk cId="2375964473" sldId="261"/>
            <ac:spMk id="11" creationId="{3139A505-2833-4380-B870-8EE83D199813}"/>
          </ac:spMkLst>
        </pc:spChg>
        <pc:spChg chg="mod">
          <ac:chgData name="Andrews, Anthony" userId="577ec105-1c77-4542-8ce3-1c6858f9d700" providerId="ADAL" clId="{4FB180A5-DDD5-400E-A857-BBE2B9A12295}" dt="2021-10-12T16:05:23.985" v="388" actId="20577"/>
          <ac:spMkLst>
            <pc:docMk/>
            <pc:sldMk cId="2375964473" sldId="261"/>
            <ac:spMk id="13" creationId="{D895205B-C3D7-49EF-BFC8-3132FBE246F3}"/>
          </ac:spMkLst>
        </pc:spChg>
        <pc:spChg chg="mod">
          <ac:chgData name="Andrews, Anthony" userId="577ec105-1c77-4542-8ce3-1c6858f9d700" providerId="ADAL" clId="{4FB180A5-DDD5-400E-A857-BBE2B9A12295}" dt="2021-10-12T16:04:45.784" v="375" actId="20577"/>
          <ac:spMkLst>
            <pc:docMk/>
            <pc:sldMk cId="2375964473" sldId="261"/>
            <ac:spMk id="20" creationId="{0841EACE-B69C-4E62-9EEB-1603D390AAB9}"/>
          </ac:spMkLst>
        </pc:spChg>
      </pc:sldChg>
      <pc:sldChg chg="addSp delSp modSp mod">
        <pc:chgData name="Andrews, Anthony" userId="577ec105-1c77-4542-8ce3-1c6858f9d700" providerId="ADAL" clId="{4FB180A5-DDD5-400E-A857-BBE2B9A12295}" dt="2021-10-12T17:09:12.241" v="1150" actId="20577"/>
        <pc:sldMkLst>
          <pc:docMk/>
          <pc:sldMk cId="3228897564" sldId="272"/>
        </pc:sldMkLst>
        <pc:spChg chg="mod">
          <ac:chgData name="Andrews, Anthony" userId="577ec105-1c77-4542-8ce3-1c6858f9d700" providerId="ADAL" clId="{4FB180A5-DDD5-400E-A857-BBE2B9A12295}" dt="2021-10-11T15:08:08.686" v="99" actId="20577"/>
          <ac:spMkLst>
            <pc:docMk/>
            <pc:sldMk cId="3228897564" sldId="272"/>
            <ac:spMk id="6" creationId="{142E8CDB-154C-4909-924D-36E6AC28CE95}"/>
          </ac:spMkLst>
        </pc:spChg>
        <pc:spChg chg="add del mod">
          <ac:chgData name="Andrews, Anthony" userId="577ec105-1c77-4542-8ce3-1c6858f9d700" providerId="ADAL" clId="{4FB180A5-DDD5-400E-A857-BBE2B9A12295}" dt="2021-10-12T17:02:35.320" v="852" actId="478"/>
          <ac:spMkLst>
            <pc:docMk/>
            <pc:sldMk cId="3228897564" sldId="272"/>
            <ac:spMk id="12" creationId="{134A26BA-B6CA-4A41-92FE-7E5F79A8F685}"/>
          </ac:spMkLst>
        </pc:spChg>
        <pc:spChg chg="mod">
          <ac:chgData name="Andrews, Anthony" userId="577ec105-1c77-4542-8ce3-1c6858f9d700" providerId="ADAL" clId="{4FB180A5-DDD5-400E-A857-BBE2B9A12295}" dt="2021-10-12T17:09:12.241" v="1150" actId="20577"/>
          <ac:spMkLst>
            <pc:docMk/>
            <pc:sldMk cId="3228897564" sldId="272"/>
            <ac:spMk id="19" creationId="{641FA368-13C6-4963-9C1B-4D9A786FCFAE}"/>
          </ac:spMkLst>
        </pc:spChg>
        <pc:spChg chg="mod">
          <ac:chgData name="Andrews, Anthony" userId="577ec105-1c77-4542-8ce3-1c6858f9d700" providerId="ADAL" clId="{4FB180A5-DDD5-400E-A857-BBE2B9A12295}" dt="2021-10-11T15:09:45.986" v="219" actId="20577"/>
          <ac:spMkLst>
            <pc:docMk/>
            <pc:sldMk cId="3228897564" sldId="272"/>
            <ac:spMk id="20" creationId="{0841EACE-B69C-4E62-9EEB-1603D390AAB9}"/>
          </ac:spMkLst>
        </pc:spChg>
      </pc:sldChg>
      <pc:sldChg chg="addSp modSp mod">
        <pc:chgData name="Andrews, Anthony" userId="577ec105-1c77-4542-8ce3-1c6858f9d700" providerId="ADAL" clId="{4FB180A5-DDD5-400E-A857-BBE2B9A12295}" dt="2021-10-12T15:04:15.879" v="340" actId="20577"/>
        <pc:sldMkLst>
          <pc:docMk/>
          <pc:sldMk cId="1022547875" sldId="273"/>
        </pc:sldMkLst>
        <pc:spChg chg="add mod">
          <ac:chgData name="Andrews, Anthony" userId="577ec105-1c77-4542-8ce3-1c6858f9d700" providerId="ADAL" clId="{4FB180A5-DDD5-400E-A857-BBE2B9A12295}" dt="2021-10-12T14:59:53.349" v="322" actId="767"/>
          <ac:spMkLst>
            <pc:docMk/>
            <pc:sldMk cId="1022547875" sldId="273"/>
            <ac:spMk id="3" creationId="{EF106B43-54CD-46E2-AFAE-555CD62D8160}"/>
          </ac:spMkLst>
        </pc:spChg>
        <pc:spChg chg="mod">
          <ac:chgData name="Andrews, Anthony" userId="577ec105-1c77-4542-8ce3-1c6858f9d700" providerId="ADAL" clId="{4FB180A5-DDD5-400E-A857-BBE2B9A12295}" dt="2021-10-12T15:04:15.879" v="340" actId="20577"/>
          <ac:spMkLst>
            <pc:docMk/>
            <pc:sldMk cId="1022547875" sldId="273"/>
            <ac:spMk id="15" creationId="{DF281507-C128-4387-9343-74ECD383D1D7}"/>
          </ac:spMkLst>
        </pc:spChg>
        <pc:spChg chg="mod">
          <ac:chgData name="Andrews, Anthony" userId="577ec105-1c77-4542-8ce3-1c6858f9d700" providerId="ADAL" clId="{4FB180A5-DDD5-400E-A857-BBE2B9A12295}" dt="2021-10-12T15:02:23.005" v="325" actId="20577"/>
          <ac:spMkLst>
            <pc:docMk/>
            <pc:sldMk cId="1022547875" sldId="273"/>
            <ac:spMk id="16" creationId="{45FE2E81-BB0E-4037-BEE3-48F4A9DFA368}"/>
          </ac:spMkLst>
        </pc:spChg>
      </pc:sldChg>
      <pc:sldChg chg="modSp mod">
        <pc:chgData name="Andrews, Anthony" userId="577ec105-1c77-4542-8ce3-1c6858f9d700" providerId="ADAL" clId="{4FB180A5-DDD5-400E-A857-BBE2B9A12295}" dt="2021-10-12T16:03:49.414" v="354" actId="20577"/>
        <pc:sldMkLst>
          <pc:docMk/>
          <pc:sldMk cId="2623687724" sldId="276"/>
        </pc:sldMkLst>
        <pc:spChg chg="mod">
          <ac:chgData name="Andrews, Anthony" userId="577ec105-1c77-4542-8ce3-1c6858f9d700" providerId="ADAL" clId="{4FB180A5-DDD5-400E-A857-BBE2B9A12295}" dt="2021-10-12T16:03:49.414" v="354" actId="20577"/>
          <ac:spMkLst>
            <pc:docMk/>
            <pc:sldMk cId="2623687724" sldId="276"/>
            <ac:spMk id="4" creationId="{2F3FBE17-FE99-4F6F-9A9C-E2C54C4BAF77}"/>
          </ac:spMkLst>
        </pc:spChg>
        <pc:spChg chg="mod">
          <ac:chgData name="Andrews, Anthony" userId="577ec105-1c77-4542-8ce3-1c6858f9d700" providerId="ADAL" clId="{4FB180A5-DDD5-400E-A857-BBE2B9A12295}" dt="2021-10-12T16:00:51.555" v="345" actId="20577"/>
          <ac:spMkLst>
            <pc:docMk/>
            <pc:sldMk cId="2623687724" sldId="276"/>
            <ac:spMk id="6" creationId="{142E8CDB-154C-4909-924D-36E6AC28CE95}"/>
          </ac:spMkLst>
        </pc:spChg>
        <pc:spChg chg="mod">
          <ac:chgData name="Andrews, Anthony" userId="577ec105-1c77-4542-8ce3-1c6858f9d700" providerId="ADAL" clId="{4FB180A5-DDD5-400E-A857-BBE2B9A12295}" dt="2021-10-12T16:01:05.456" v="347" actId="1076"/>
          <ac:spMkLst>
            <pc:docMk/>
            <pc:sldMk cId="2623687724" sldId="276"/>
            <ac:spMk id="11" creationId="{3139A505-2833-4380-B870-8EE83D199813}"/>
          </ac:spMkLst>
        </pc:spChg>
        <pc:spChg chg="mod">
          <ac:chgData name="Andrews, Anthony" userId="577ec105-1c77-4542-8ce3-1c6858f9d700" providerId="ADAL" clId="{4FB180A5-DDD5-400E-A857-BBE2B9A12295}" dt="2021-10-12T14:57:21.359" v="320" actId="20577"/>
          <ac:spMkLst>
            <pc:docMk/>
            <pc:sldMk cId="2623687724" sldId="276"/>
            <ac:spMk id="20" creationId="{0841EACE-B69C-4E62-9EEB-1603D390AAB9}"/>
          </ac:spMkLst>
        </pc:spChg>
      </pc:sldChg>
      <pc:sldChg chg="modSp mod ord">
        <pc:chgData name="Andrews, Anthony" userId="577ec105-1c77-4542-8ce3-1c6858f9d700" providerId="ADAL" clId="{4FB180A5-DDD5-400E-A857-BBE2B9A12295}" dt="2021-10-12T16:06:10.452" v="392"/>
        <pc:sldMkLst>
          <pc:docMk/>
          <pc:sldMk cId="982184713" sldId="277"/>
        </pc:sldMkLst>
        <pc:spChg chg="mod">
          <ac:chgData name="Andrews, Anthony" userId="577ec105-1c77-4542-8ce3-1c6858f9d700" providerId="ADAL" clId="{4FB180A5-DDD5-400E-A857-BBE2B9A12295}" dt="2021-10-12T15:03:18.568" v="335" actId="1076"/>
          <ac:spMkLst>
            <pc:docMk/>
            <pc:sldMk cId="982184713" sldId="277"/>
            <ac:spMk id="15" creationId="{DF281507-C128-4387-9343-74ECD383D1D7}"/>
          </ac:spMkLst>
        </pc:spChg>
        <pc:spChg chg="mod">
          <ac:chgData name="Andrews, Anthony" userId="577ec105-1c77-4542-8ce3-1c6858f9d700" providerId="ADAL" clId="{4FB180A5-DDD5-400E-A857-BBE2B9A12295}" dt="2021-10-12T15:03:57.970" v="338" actId="1076"/>
          <ac:spMkLst>
            <pc:docMk/>
            <pc:sldMk cId="982184713" sldId="277"/>
            <ac:spMk id="16" creationId="{45FE2E81-BB0E-4037-BEE3-48F4A9DFA3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0A18A-23B0-47CF-9C97-150147EA5166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BD278-EAE9-4D70-BBCC-1A6736D257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583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D278-EAE9-4D70-BBCC-1A6736D2574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73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D278-EAE9-4D70-BBCC-1A6736D2574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036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D278-EAE9-4D70-BBCC-1A6736D2574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607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D278-EAE9-4D70-BBCC-1A6736D2574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170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D278-EAE9-4D70-BBCC-1A6736D2574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566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D278-EAE9-4D70-BBCC-1A6736D2574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668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D278-EAE9-4D70-BBCC-1A6736D2574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125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02A28-2168-4423-AE69-76B8EA24DA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48667-7C12-461F-B979-D169DEA86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BD9CC-D99C-43C5-8266-B6C1D88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671D-E371-42C9-8B21-E400A5A5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A48FE-08D0-4BF6-8874-31D76350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97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1889B-8831-467C-A775-D1866A001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65F442-4AD7-41A3-8E87-ACB95A5E9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591EC-06DA-4EE5-9D66-2F4624227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D8701-C37B-46F5-A14B-E5F734B2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F450A-9ADC-44DE-B0A0-86D4F7A8E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82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A4D88F-7602-4192-9C79-961D5C811C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E2052E-46D0-4E62-8EF2-FEED0D38E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2F594-E0B1-40CC-B2B7-A5BE9260A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81CE7-63F3-4F21-A753-D9A860A24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D0703-47FC-4B2C-BB60-E458B67F7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980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E455B-55ED-40F2-A26D-8CAE6B644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2611F-1476-4B2D-9480-68B92F5B3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3DD80-E95D-443F-96AE-2AB7DBE66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AD7FE-3F90-4E61-AAA5-F38804813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F8656-9CF4-49A2-8A15-7E8E53B38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11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5EEEF-0304-4452-8712-6025CC3D2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E8D80-6A05-49D7-87ED-D39C62369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93AB5-3294-4E97-B71C-41E715FC3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630F5-131F-44C4-BEFC-42A2E3141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92C90-29AA-481D-9639-B3F9A681B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880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524B2-9BF8-40F0-915A-CB69862C3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7FD24-2A70-4D0E-8C07-28BB8DFB2F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042DC6-2941-4FAC-B1EB-FED273F9C3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99CEC2-D391-4AE2-BACB-2DA826794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093A13-0491-4370-9881-E0A21EC57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68CA9-8D72-4BEE-AEC5-E67EA91F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334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CF83B-B2D6-4F37-AB95-4D9998229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38B7A-9355-4831-8364-B5E5D3C5C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BDEC32-2F2D-44CD-99DE-1910A15BC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150AEB-966C-434E-B26C-B371D90C0E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74E24-0754-436D-914F-A3DF524B1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9F1E23-2D5C-43B9-BDF6-1CEC26B77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11B3DA-814F-4691-8119-F2CD68F78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C27A10-ACAA-4EB0-8A9E-260DD90D2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29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053CD-A01F-44AA-B632-9D6B1F4EA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26CC6C-56D1-4C18-9ADE-D1777EFEC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6FB411-31D2-48FB-8AA9-48A9A72D6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7311BB-5083-4453-BAC6-A021DD9FE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193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706491-6582-4F64-94E2-99504A4B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58B49D-5D87-4C76-8D75-928E45F94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6202E-DDC7-4159-B31B-C01140157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335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2E13-7A02-4FA0-950F-59BA43BCE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28AE3-ACD0-442D-995F-5CEFC9AB8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42B561-44E9-4F5E-9BA7-85A0B442F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ECAF9-984C-44F3-A72B-19757DFAB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3EEC4E-616A-486A-A810-CA4C3CF0E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BA6D4-8B77-4EDC-8E58-7C6E4CAA1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60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BDEC2-2CE8-4384-8396-1820768E0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2486B4-47E1-46DC-B4EE-AEBCCB1A8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6758C9-341F-4D35-BCA3-908C9399B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4AA08-8C04-429E-80E0-EF90254A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1E4722-E1C0-4687-A392-6B4ED74B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FB11D-D53C-4094-BC9B-60CC0F439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89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7F456-84CD-4691-BA16-F02EDF1B1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D1CF3-359C-4E70-8BC9-482492F33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F21FA-F164-402B-ABDF-C817AADA55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40B39-6229-4C2C-B1B4-3A11232C62A3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835A6-B213-4A23-B081-408D7790AC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F4D48-EBFD-425D-A374-FF1DE41B0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14EF0-1CB0-4235-B7ED-82F351D42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4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web.microsoftstream.com/video/283c55e8-b049-4f4a-9341-b50a39fab6da?App=msteamsBot&amp;refId=f:812a24ef-314a-6c69-a973-f554b8a7a36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eb.microsoftstream.com/video/709176bd-3628-4f8d-9c4c-34b249769478" TargetMode="External"/><Relationship Id="rId5" Type="http://schemas.openxmlformats.org/officeDocument/2006/relationships/hyperlink" Target="https://web.microsoftstream.com/video/e70f1921-ca96-4fbd-9eee-3d8b495e7fdf?App=msteamsBot&amp;refId=f:0cacc49a-1644-775f-2c17-ffd50306d209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Emoticon" TargetMode="External"/><Relationship Id="rId5" Type="http://schemas.openxmlformats.org/officeDocument/2006/relationships/hyperlink" Target="https://support.microsoft.com/en-us/office/send-an-announcement-to-a-channel-8f244ea6-235a-4dcc-9143-9c5b801b4992" TargetMode="Externa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r/HTLh8PCXc1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DF506AF5-DC84-49FA-B6B0-4AEEA85BABD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2"/>
          <a:stretch/>
        </p:blipFill>
        <p:spPr>
          <a:xfrm>
            <a:off x="0" y="0"/>
            <a:ext cx="4891488" cy="596538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227904A-8502-45EC-ADD1-2FEB677D6B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488" y="296044"/>
            <a:ext cx="3520851" cy="537329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42E8CDB-154C-4909-924D-36E6AC28CE95}"/>
              </a:ext>
            </a:extLst>
          </p:cNvPr>
          <p:cNvSpPr/>
          <p:nvPr/>
        </p:nvSpPr>
        <p:spPr>
          <a:xfrm>
            <a:off x="1" y="5078094"/>
            <a:ext cx="12188952" cy="177990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HOW MICROSOFT TEAMS, CHANNELS AND CHAT CAN HELP YOU</a:t>
            </a:r>
            <a:endParaRPr lang="en-GB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1" name="Picture 10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38EDBAC8-DA4B-49CC-AAE6-0ED20E4FB7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891" y="209551"/>
            <a:ext cx="3849061" cy="4868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667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139A505-2833-4380-B870-8EE83D199813}"/>
              </a:ext>
            </a:extLst>
          </p:cNvPr>
          <p:cNvSpPr/>
          <p:nvPr/>
        </p:nvSpPr>
        <p:spPr>
          <a:xfrm>
            <a:off x="-1" y="4463473"/>
            <a:ext cx="8010525" cy="24231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2E8CDB-154C-4909-924D-36E6AC28CE95}"/>
              </a:ext>
            </a:extLst>
          </p:cNvPr>
          <p:cNvSpPr/>
          <p:nvPr/>
        </p:nvSpPr>
        <p:spPr>
          <a:xfrm>
            <a:off x="333375" y="5220822"/>
            <a:ext cx="3792834" cy="8872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bg1"/>
                </a:solidFill>
              </a:rPr>
              <a:t>WANT A CHAT?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0C8CE6-F99D-479B-A095-52F6CCB32D24}"/>
              </a:ext>
            </a:extLst>
          </p:cNvPr>
          <p:cNvSpPr/>
          <p:nvPr/>
        </p:nvSpPr>
        <p:spPr>
          <a:xfrm>
            <a:off x="8010524" y="0"/>
            <a:ext cx="4181476" cy="4463473"/>
          </a:xfrm>
          <a:prstGeom prst="rect">
            <a:avLst/>
          </a:prstGeom>
          <a:solidFill>
            <a:srgbClr val="DD518D"/>
          </a:solidFill>
          <a:ln>
            <a:solidFill>
              <a:srgbClr val="DD51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A368-13C6-4963-9C1B-4D9A786FCFAE}"/>
              </a:ext>
            </a:extLst>
          </p:cNvPr>
          <p:cNvSpPr txBox="1"/>
          <p:nvPr/>
        </p:nvSpPr>
        <p:spPr>
          <a:xfrm>
            <a:off x="333374" y="372473"/>
            <a:ext cx="3209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0070C0"/>
                </a:solidFill>
              </a:rPr>
              <a:t>WHAT’S A TEAM?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41EACE-B69C-4E62-9EEB-1603D390AAB9}"/>
              </a:ext>
            </a:extLst>
          </p:cNvPr>
          <p:cNvSpPr txBox="1"/>
          <p:nvPr/>
        </p:nvSpPr>
        <p:spPr>
          <a:xfrm>
            <a:off x="8432559" y="1062857"/>
            <a:ext cx="32861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OPEN: </a:t>
            </a:r>
            <a:r>
              <a:rPr lang="en-GB" dirty="0">
                <a:solidFill>
                  <a:schemeClr val="bg1"/>
                </a:solidFill>
              </a:rPr>
              <a:t>A channel is an open workspace within the Team, so everyone can contribute to projects, tasks and discussions.</a:t>
            </a:r>
          </a:p>
          <a:p>
            <a:pPr algn="ctr"/>
            <a:endParaRPr lang="en-GB" dirty="0">
              <a:solidFill>
                <a:schemeClr val="bg1"/>
              </a:solidFill>
            </a:endParaRP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PRIVATE: </a:t>
            </a:r>
            <a:r>
              <a:rPr lang="en-GB" dirty="0">
                <a:solidFill>
                  <a:schemeClr val="bg1"/>
                </a:solidFill>
              </a:rPr>
              <a:t>This</a:t>
            </a:r>
            <a:r>
              <a:rPr lang="en-GB" b="1" dirty="0">
                <a:solidFill>
                  <a:schemeClr val="bg1"/>
                </a:solidFill>
              </a:rPr>
              <a:t> </a:t>
            </a:r>
            <a:r>
              <a:rPr lang="en-GB" dirty="0">
                <a:solidFill>
                  <a:schemeClr val="bg1"/>
                </a:solidFill>
              </a:rPr>
              <a:t>is a focused 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workspace for a sub-section of your team </a:t>
            </a:r>
            <a:r>
              <a:rPr lang="en-GB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 collaborate on specific topics which are not viable to all other colleagues.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C9B9CB-89D1-4D2C-B95C-AFB4FE73B1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6209" y="444312"/>
            <a:ext cx="2992215" cy="278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C6EDAFA-C0E9-442F-8D04-6670EA66C2C0}"/>
              </a:ext>
            </a:extLst>
          </p:cNvPr>
          <p:cNvSpPr/>
          <p:nvPr/>
        </p:nvSpPr>
        <p:spPr>
          <a:xfrm>
            <a:off x="390942" y="1100224"/>
            <a:ext cx="3524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070C0"/>
                </a:solidFill>
                <a:latin typeface="Calibri" panose="020F0502020204030204" pitchFamily="34" charset="0"/>
              </a:rPr>
              <a:t>A</a:t>
            </a:r>
            <a:r>
              <a:rPr lang="en-GB" b="1" dirty="0">
                <a:solidFill>
                  <a:srgbClr val="0070C0"/>
                </a:solidFill>
                <a:latin typeface="Calibri" panose="020F0502020204030204" pitchFamily="34" charset="0"/>
              </a:rPr>
              <a:t> Team</a:t>
            </a:r>
            <a:r>
              <a:rPr lang="en-GB" dirty="0">
                <a:solidFill>
                  <a:srgbClr val="0070C0"/>
                </a:solidFill>
                <a:latin typeface="Calibri" panose="020F0502020204030204" pitchFamily="34" charset="0"/>
              </a:rPr>
              <a:t> is a space for people to work together on projects.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57E6F90-C673-46EA-A58A-59DA7FCB52B6}"/>
              </a:ext>
            </a:extLst>
          </p:cNvPr>
          <p:cNvSpPr/>
          <p:nvPr/>
        </p:nvSpPr>
        <p:spPr>
          <a:xfrm>
            <a:off x="8010525" y="175565"/>
            <a:ext cx="4181476" cy="8872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CHOOSE A CHANNEL</a:t>
            </a:r>
            <a:endParaRPr lang="en-GB" sz="3200" dirty="0">
              <a:solidFill>
                <a:schemeClr val="bg1"/>
              </a:solidFill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6A031FBC-732C-4562-BDF2-FC6A199AE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713" y="4724399"/>
            <a:ext cx="1885078" cy="1825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F3FBE17-FE99-4F6F-9A9C-E2C54C4BAF77}"/>
              </a:ext>
            </a:extLst>
          </p:cNvPr>
          <p:cNvSpPr/>
          <p:nvPr/>
        </p:nvSpPr>
        <p:spPr>
          <a:xfrm>
            <a:off x="3352801" y="5220822"/>
            <a:ext cx="434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</a:rPr>
              <a:t>A 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Chat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</a:rPr>
              <a:t> is an 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Instant Messenger 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</a:rPr>
              <a:t>function </a:t>
            </a:r>
          </a:p>
          <a:p>
            <a:pPr algn="ctr"/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</a:rPr>
              <a:t>that enables you to collaborate with one or more colleagues in real time.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687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42AC8E02-3098-4D47-B6CF-DAB7187D46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5" y="-2724"/>
            <a:ext cx="3097150" cy="447366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139A505-2833-4380-B870-8EE83D199813}"/>
              </a:ext>
            </a:extLst>
          </p:cNvPr>
          <p:cNvSpPr/>
          <p:nvPr/>
        </p:nvSpPr>
        <p:spPr>
          <a:xfrm>
            <a:off x="0" y="4415386"/>
            <a:ext cx="8007476" cy="2423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2E8CDB-154C-4909-924D-36E6AC28CE95}"/>
              </a:ext>
            </a:extLst>
          </p:cNvPr>
          <p:cNvSpPr/>
          <p:nvPr/>
        </p:nvSpPr>
        <p:spPr>
          <a:xfrm>
            <a:off x="333375" y="5220822"/>
            <a:ext cx="6391275" cy="8872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bg1"/>
                </a:solidFill>
              </a:rPr>
              <a:t>STAY IN THE K(NO)W</a:t>
            </a:r>
            <a:endParaRPr lang="en-GB" sz="3200" dirty="0">
              <a:solidFill>
                <a:schemeClr val="bg1"/>
              </a:solidFill>
            </a:endParaRP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DFFC19E1-A6D4-42F8-93FD-0736E28D8A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792" y="47189"/>
            <a:ext cx="3654207" cy="437383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A0C8CE6-F99D-479B-A095-52F6CCB32D24}"/>
              </a:ext>
            </a:extLst>
          </p:cNvPr>
          <p:cNvSpPr/>
          <p:nvPr/>
        </p:nvSpPr>
        <p:spPr>
          <a:xfrm>
            <a:off x="8010524" y="0"/>
            <a:ext cx="4181476" cy="4434897"/>
          </a:xfrm>
          <a:prstGeom prst="rect">
            <a:avLst/>
          </a:prstGeom>
          <a:solidFill>
            <a:srgbClr val="DD518D"/>
          </a:solidFill>
          <a:ln>
            <a:solidFill>
              <a:srgbClr val="DD51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41EACE-B69C-4E62-9EEB-1603D390AAB9}"/>
              </a:ext>
            </a:extLst>
          </p:cNvPr>
          <p:cNvSpPr txBox="1"/>
          <p:nvPr/>
        </p:nvSpPr>
        <p:spPr>
          <a:xfrm>
            <a:off x="8008999" y="1191233"/>
            <a:ext cx="4108743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How to create a 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Team</a:t>
            </a:r>
            <a:endParaRPr lang="en-US" sz="2400" b="1" dirty="0">
              <a:solidFill>
                <a:schemeClr val="bg1"/>
              </a:solidFill>
            </a:endParaRPr>
          </a:p>
          <a:p>
            <a:pPr algn="ctr"/>
            <a:endParaRPr lang="en-US" sz="2400" b="1" dirty="0">
              <a:solidFill>
                <a:schemeClr val="bg1"/>
              </a:solidFill>
            </a:endParaRP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How to add a 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private channel</a:t>
            </a:r>
            <a:endParaRPr lang="en-US" sz="2400" b="1" dirty="0">
              <a:solidFill>
                <a:schemeClr val="bg1"/>
              </a:solidFill>
            </a:endParaRPr>
          </a:p>
          <a:p>
            <a:pPr algn="ctr"/>
            <a:endParaRPr lang="en-US" sz="2000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95205B-C3D7-49EF-BFC8-3132FBE246F3}"/>
              </a:ext>
            </a:extLst>
          </p:cNvPr>
          <p:cNvSpPr/>
          <p:nvPr/>
        </p:nvSpPr>
        <p:spPr>
          <a:xfrm>
            <a:off x="4354792" y="5316346"/>
            <a:ext cx="312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</a:rPr>
              <a:t>Here’s how to 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manage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>
                <a:solidFill>
                  <a:schemeClr val="bg1"/>
                </a:solidFill>
                <a:latin typeface="Calibri" panose="020F0502020204030204" pitchFamily="34" charset="0"/>
              </a:rPr>
              <a:t>your channel notifications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19BD69-5B53-456C-A127-CC71D495BA93}"/>
              </a:ext>
            </a:extLst>
          </p:cNvPr>
          <p:cNvSpPr/>
          <p:nvPr/>
        </p:nvSpPr>
        <p:spPr>
          <a:xfrm>
            <a:off x="8010525" y="175565"/>
            <a:ext cx="4181476" cy="8872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WATCH AND LEARN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55D0C4-0E0E-4B9B-894E-19D9860FE6AD}"/>
              </a:ext>
            </a:extLst>
          </p:cNvPr>
          <p:cNvSpPr/>
          <p:nvPr/>
        </p:nvSpPr>
        <p:spPr>
          <a:xfrm>
            <a:off x="8515056" y="4996883"/>
            <a:ext cx="312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  <a:latin typeface="Calibri" panose="020F0502020204030204" pitchFamily="34" charset="0"/>
              </a:rPr>
              <a:t>Remember: </a:t>
            </a:r>
            <a:r>
              <a:rPr lang="en-GB" dirty="0">
                <a:solidFill>
                  <a:srgbClr val="0070C0"/>
                </a:solidFill>
                <a:latin typeface="Calibri" panose="020F0502020204030204" pitchFamily="34" charset="0"/>
              </a:rPr>
              <a:t>Switching off your notifications is like turning off </a:t>
            </a:r>
          </a:p>
          <a:p>
            <a:pPr algn="ctr"/>
            <a:r>
              <a:rPr lang="en-GB" dirty="0">
                <a:solidFill>
                  <a:srgbClr val="0070C0"/>
                </a:solidFill>
                <a:latin typeface="Calibri" panose="020F0502020204030204" pitchFamily="34" charset="0"/>
              </a:rPr>
              <a:t>a mobile. You could miss an important call.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964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D109D7B-3D1A-456E-A88C-62024BC4EF9E}"/>
              </a:ext>
            </a:extLst>
          </p:cNvPr>
          <p:cNvSpPr/>
          <p:nvPr/>
        </p:nvSpPr>
        <p:spPr>
          <a:xfrm>
            <a:off x="-1525" y="-1"/>
            <a:ext cx="3380604" cy="4434897"/>
          </a:xfrm>
          <a:prstGeom prst="rect">
            <a:avLst/>
          </a:prstGeom>
          <a:solidFill>
            <a:srgbClr val="DD518D"/>
          </a:solidFill>
          <a:ln>
            <a:solidFill>
              <a:srgbClr val="DD51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2AC8E02-3098-4D47-B6CF-DAB7187D46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079" y="-1"/>
            <a:ext cx="3207579" cy="463316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139A505-2833-4380-B870-8EE83D199813}"/>
              </a:ext>
            </a:extLst>
          </p:cNvPr>
          <p:cNvSpPr/>
          <p:nvPr/>
        </p:nvSpPr>
        <p:spPr>
          <a:xfrm>
            <a:off x="-1" y="4434898"/>
            <a:ext cx="8010525" cy="24231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2E8CDB-154C-4909-924D-36E6AC28CE95}"/>
              </a:ext>
            </a:extLst>
          </p:cNvPr>
          <p:cNvSpPr/>
          <p:nvPr/>
        </p:nvSpPr>
        <p:spPr>
          <a:xfrm>
            <a:off x="333375" y="5220822"/>
            <a:ext cx="6798197" cy="8872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bg1"/>
                </a:solidFill>
              </a:rPr>
              <a:t>HOW THESE TOOLS HELP US</a:t>
            </a:r>
            <a:endParaRPr lang="en-GB" sz="3200" dirty="0">
              <a:solidFill>
                <a:schemeClr val="bg1"/>
              </a:solidFill>
            </a:endParaRP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DFFC19E1-A6D4-42F8-93FD-0736E28D8A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524" y="1858833"/>
            <a:ext cx="4176655" cy="4999168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41FA368-13C6-4963-9C1B-4D9A786FCFAE}"/>
              </a:ext>
            </a:extLst>
          </p:cNvPr>
          <p:cNvSpPr txBox="1"/>
          <p:nvPr/>
        </p:nvSpPr>
        <p:spPr>
          <a:xfrm>
            <a:off x="113525" y="580428"/>
            <a:ext cx="31505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Joe created channels to 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help organise the chats, 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meetings and tasks that his team worked on.</a:t>
            </a:r>
          </a:p>
          <a:p>
            <a:pPr algn="ctr"/>
            <a:endParaRPr lang="en-GB" b="1" dirty="0">
              <a:solidFill>
                <a:schemeClr val="bg1"/>
              </a:solidFill>
            </a:endParaRP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Sam invited her external colleagues to become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 guests on Team. She 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included specific channels 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so they could organise their work efficiently.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41EACE-B69C-4E62-9EEB-1603D390AAB9}"/>
              </a:ext>
            </a:extLst>
          </p:cNvPr>
          <p:cNvSpPr txBox="1"/>
          <p:nvPr/>
        </p:nvSpPr>
        <p:spPr>
          <a:xfrm>
            <a:off x="8105775" y="583017"/>
            <a:ext cx="33718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Elaine created a temporary channel for all the people working on project A. This would be deleted once the work was complete.</a:t>
            </a:r>
            <a:endParaRPr lang="en-US" b="1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28897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A2ADE037-72A9-4DC7-922F-12C94F4796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9340" y="259824"/>
            <a:ext cx="3323852" cy="420422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63F0177-5F6D-448D-8025-0D87A5FC3F47}"/>
              </a:ext>
            </a:extLst>
          </p:cNvPr>
          <p:cNvSpPr/>
          <p:nvPr/>
        </p:nvSpPr>
        <p:spPr>
          <a:xfrm>
            <a:off x="5155660" y="4434898"/>
            <a:ext cx="7042819" cy="242310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39A505-2833-4380-B870-8EE83D199813}"/>
              </a:ext>
            </a:extLst>
          </p:cNvPr>
          <p:cNvSpPr/>
          <p:nvPr/>
        </p:nvSpPr>
        <p:spPr>
          <a:xfrm>
            <a:off x="0" y="4434898"/>
            <a:ext cx="5314950" cy="242310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4E492B9-26C9-4298-AF5E-B3C34C3E5F84}"/>
              </a:ext>
            </a:extLst>
          </p:cNvPr>
          <p:cNvSpPr/>
          <p:nvPr/>
        </p:nvSpPr>
        <p:spPr>
          <a:xfrm>
            <a:off x="3705224" y="0"/>
            <a:ext cx="4927587" cy="2423102"/>
          </a:xfrm>
          <a:prstGeom prst="rect">
            <a:avLst/>
          </a:prstGeom>
          <a:solidFill>
            <a:srgbClr val="DD518D"/>
          </a:solidFill>
          <a:ln>
            <a:solidFill>
              <a:srgbClr val="EA0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DFFC19E1-A6D4-42F8-93FD-0736E28D8A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"/>
            <a:ext cx="3705219" cy="443489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F281507-C128-4387-9343-74ECD383D1D7}"/>
              </a:ext>
            </a:extLst>
          </p:cNvPr>
          <p:cNvSpPr txBox="1"/>
          <p:nvPr/>
        </p:nvSpPr>
        <p:spPr>
          <a:xfrm>
            <a:off x="3744115" y="391777"/>
            <a:ext cx="4849804" cy="2031325"/>
          </a:xfrm>
          <a:prstGeom prst="rect">
            <a:avLst/>
          </a:prstGeom>
          <a:noFill/>
          <a:ln>
            <a:solidFill>
              <a:srgbClr val="EA08BA"/>
            </a:solidFill>
          </a:ln>
        </p:spPr>
        <p:txBody>
          <a:bodyPr wrap="square" rtlCol="0">
            <a:spAutoFit/>
          </a:bodyPr>
          <a:lstStyle/>
          <a:p>
            <a:pPr algn="ctr" fontAlgn="base"/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Be clear and concise in your messages, </a:t>
            </a:r>
          </a:p>
          <a:p>
            <a:pPr algn="ctr" fontAlgn="base"/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ensuring these are relevant and timely</a:t>
            </a:r>
          </a:p>
          <a:p>
            <a:pPr algn="ctr" fontAlgn="base"/>
            <a:endParaRPr lang="en-GB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 fontAlgn="base"/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Click on the thumbs up icon to let people </a:t>
            </a:r>
          </a:p>
          <a:p>
            <a:pPr algn="ctr" fontAlgn="base"/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know you’ve seen their message</a:t>
            </a:r>
          </a:p>
          <a:p>
            <a:pPr algn="ctr" fontAlgn="base"/>
            <a:endParaRPr lang="en-GB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 fontAlgn="base"/>
            <a:endParaRPr lang="en-GB" b="1" dirty="0">
              <a:solidFill>
                <a:schemeClr val="bg1"/>
              </a:solidFill>
              <a:latin typeface="Segoe UI" panose="020B05020402040202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FE2E81-BB0E-4037-BEE3-48F4A9DFA368}"/>
              </a:ext>
            </a:extLst>
          </p:cNvPr>
          <p:cNvSpPr txBox="1"/>
          <p:nvPr/>
        </p:nvSpPr>
        <p:spPr>
          <a:xfrm>
            <a:off x="3788371" y="2937986"/>
            <a:ext cx="48886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Use apps that will bring value to your team</a:t>
            </a: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r>
              <a:rPr lang="en-GB" b="1" dirty="0">
                <a:solidFill>
                  <a:srgbClr val="0070C0"/>
                </a:solidFill>
                <a:latin typeface="Calibri" panose="020F0502020204030204" pitchFamily="34" charset="0"/>
              </a:rPr>
              <a:t>Name conversations (so they are easy to find)</a:t>
            </a:r>
            <a:endParaRPr lang="en-GB" b="1" dirty="0">
              <a:solidFill>
                <a:srgbClr val="0070C0"/>
              </a:solidFill>
              <a:latin typeface="Segoe UI" panose="020B0502040204020203" pitchFamily="34" charset="0"/>
            </a:endParaRPr>
          </a:p>
          <a:p>
            <a:pPr algn="ctr"/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F8393FF-924B-41CE-A0BF-36B0D82CD054}"/>
              </a:ext>
            </a:extLst>
          </p:cNvPr>
          <p:cNvSpPr/>
          <p:nvPr/>
        </p:nvSpPr>
        <p:spPr>
          <a:xfrm>
            <a:off x="333375" y="5220822"/>
            <a:ext cx="6798197" cy="8872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423A7F-F080-4D43-8319-0F3EF979CD21}"/>
              </a:ext>
            </a:extLst>
          </p:cNvPr>
          <p:cNvSpPr/>
          <p:nvPr/>
        </p:nvSpPr>
        <p:spPr>
          <a:xfrm>
            <a:off x="333375" y="5220822"/>
            <a:ext cx="9886950" cy="8872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bg1"/>
                </a:solidFill>
              </a:rPr>
              <a:t>WHAT YOU </a:t>
            </a:r>
            <a:r>
              <a:rPr lang="en-GB" sz="3200" b="1" u="sng" dirty="0">
                <a:solidFill>
                  <a:schemeClr val="bg1"/>
                </a:solidFill>
              </a:rPr>
              <a:t>SHOULD</a:t>
            </a:r>
            <a:r>
              <a:rPr lang="en-GB" sz="3200" b="1" dirty="0">
                <a:solidFill>
                  <a:schemeClr val="bg1"/>
                </a:solidFill>
              </a:rPr>
              <a:t> DO IN TEAMS, CHANNELS AND CHAT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184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A2ADE037-72A9-4DC7-922F-12C94F4796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2672" y="293813"/>
            <a:ext cx="3323852" cy="420422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63F0177-5F6D-448D-8025-0D87A5FC3F47}"/>
              </a:ext>
            </a:extLst>
          </p:cNvPr>
          <p:cNvSpPr/>
          <p:nvPr/>
        </p:nvSpPr>
        <p:spPr>
          <a:xfrm>
            <a:off x="5155660" y="4434898"/>
            <a:ext cx="7042819" cy="242310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39A505-2833-4380-B870-8EE83D199813}"/>
              </a:ext>
            </a:extLst>
          </p:cNvPr>
          <p:cNvSpPr/>
          <p:nvPr/>
        </p:nvSpPr>
        <p:spPr>
          <a:xfrm>
            <a:off x="0" y="4434898"/>
            <a:ext cx="5314950" cy="242310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4E492B9-26C9-4298-AF5E-B3C34C3E5F84}"/>
              </a:ext>
            </a:extLst>
          </p:cNvPr>
          <p:cNvSpPr/>
          <p:nvPr/>
        </p:nvSpPr>
        <p:spPr>
          <a:xfrm>
            <a:off x="3705224" y="0"/>
            <a:ext cx="4927587" cy="2423102"/>
          </a:xfrm>
          <a:prstGeom prst="rect">
            <a:avLst/>
          </a:prstGeom>
          <a:solidFill>
            <a:srgbClr val="DD518D"/>
          </a:solidFill>
          <a:ln>
            <a:solidFill>
              <a:srgbClr val="EA0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DFFC19E1-A6D4-42F8-93FD-0736E28D8A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"/>
            <a:ext cx="3705219" cy="443489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F281507-C128-4387-9343-74ECD383D1D7}"/>
              </a:ext>
            </a:extLst>
          </p:cNvPr>
          <p:cNvSpPr txBox="1"/>
          <p:nvPr/>
        </p:nvSpPr>
        <p:spPr>
          <a:xfrm>
            <a:off x="3744902" y="172167"/>
            <a:ext cx="4848227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Don’t overuse the </a:t>
            </a:r>
            <a:r>
              <a:rPr lang="en-GB" b="1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Announcement</a:t>
            </a:r>
            <a:r>
              <a:rPr lang="en-GB" b="1" dirty="0">
                <a:solidFill>
                  <a:schemeClr val="bg1"/>
                </a:solidFill>
              </a:rPr>
              <a:t> button</a:t>
            </a:r>
          </a:p>
          <a:p>
            <a:pPr algn="ctr"/>
            <a:endParaRPr lang="en-GB" b="1" dirty="0">
              <a:solidFill>
                <a:schemeClr val="bg1"/>
              </a:solidFill>
            </a:endParaRP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Don’t overuse </a:t>
            </a:r>
            <a:r>
              <a:rPr lang="en-GB" b="1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emoticons</a:t>
            </a:r>
            <a:r>
              <a:rPr lang="en-GB" b="1" dirty="0">
                <a:solidFill>
                  <a:schemeClr val="bg1"/>
                </a:solidFill>
              </a:rPr>
              <a:t> in group chat as 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these could be misinterpreted  </a:t>
            </a:r>
          </a:p>
          <a:p>
            <a:pPr algn="ctr"/>
            <a:endParaRPr lang="en-GB" b="1" dirty="0">
              <a:solidFill>
                <a:schemeClr val="bg1"/>
              </a:solidFill>
            </a:endParaRP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Don’t duplicate messages across channels, 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chat and email</a:t>
            </a:r>
          </a:p>
          <a:p>
            <a:pPr algn="ctr"/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FE2E81-BB0E-4037-BEE3-48F4A9DFA368}"/>
              </a:ext>
            </a:extLst>
          </p:cNvPr>
          <p:cNvSpPr txBox="1"/>
          <p:nvPr/>
        </p:nvSpPr>
        <p:spPr>
          <a:xfrm>
            <a:off x="3930640" y="2800141"/>
            <a:ext cx="4476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Don’t disturb colleagues if they have signalled they are busy</a:t>
            </a:r>
          </a:p>
          <a:p>
            <a:pPr algn="ctr"/>
            <a:endParaRPr lang="en-GB" b="1" dirty="0">
              <a:solidFill>
                <a:srgbClr val="0070C0"/>
              </a:solidFill>
            </a:endParaRPr>
          </a:p>
          <a:p>
            <a:pPr algn="ctr"/>
            <a:r>
              <a:rPr lang="en-GB" b="1" dirty="0">
                <a:solidFill>
                  <a:srgbClr val="0070C0"/>
                </a:solidFill>
              </a:rPr>
              <a:t>Don’t duplicate Teams and channels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F8393FF-924B-41CE-A0BF-36B0D82CD054}"/>
              </a:ext>
            </a:extLst>
          </p:cNvPr>
          <p:cNvSpPr/>
          <p:nvPr/>
        </p:nvSpPr>
        <p:spPr>
          <a:xfrm>
            <a:off x="333375" y="5220822"/>
            <a:ext cx="6798197" cy="8872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423A7F-F080-4D43-8319-0F3EF979CD21}"/>
              </a:ext>
            </a:extLst>
          </p:cNvPr>
          <p:cNvSpPr/>
          <p:nvPr/>
        </p:nvSpPr>
        <p:spPr>
          <a:xfrm>
            <a:off x="333375" y="5220822"/>
            <a:ext cx="11125200" cy="8872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bg1"/>
                </a:solidFill>
              </a:rPr>
              <a:t>WHAT YOU </a:t>
            </a:r>
            <a:r>
              <a:rPr lang="en-GB" sz="3200" b="1" u="sng" dirty="0">
                <a:solidFill>
                  <a:schemeClr val="bg1"/>
                </a:solidFill>
              </a:rPr>
              <a:t>SHOULDN’T</a:t>
            </a:r>
            <a:r>
              <a:rPr lang="en-GB" sz="3200" b="1" dirty="0">
                <a:solidFill>
                  <a:schemeClr val="bg1"/>
                </a:solidFill>
              </a:rPr>
              <a:t> DO IN TEAMS, CHANNELS AND CHAT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106B43-54CD-46E2-AFAE-555CD62D8160}"/>
              </a:ext>
            </a:extLst>
          </p:cNvPr>
          <p:cNvSpPr txBox="1"/>
          <p:nvPr/>
        </p:nvSpPr>
        <p:spPr>
          <a:xfrm>
            <a:off x="9124950" y="10572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2547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3"/>
            <a:extLst>
              <a:ext uri="{FF2B5EF4-FFF2-40B4-BE49-F238E27FC236}">
                <a16:creationId xmlns:a16="http://schemas.microsoft.com/office/drawing/2014/main" id="{6C23072B-3C09-49CE-A7E6-76CEEC0F26E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4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38000"/>
            </a:schemeClr>
          </a:solidFill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27C978-5730-4416-9E1F-C7295A167AD4}"/>
              </a:ext>
            </a:extLst>
          </p:cNvPr>
          <p:cNvSpPr/>
          <p:nvPr/>
        </p:nvSpPr>
        <p:spPr>
          <a:xfrm>
            <a:off x="331850" y="5843397"/>
            <a:ext cx="4002025" cy="8872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34B26-C565-4951-9645-B92206FD53A1}"/>
              </a:ext>
            </a:extLst>
          </p:cNvPr>
          <p:cNvSpPr/>
          <p:nvPr/>
        </p:nvSpPr>
        <p:spPr>
          <a:xfrm>
            <a:off x="634102" y="713011"/>
            <a:ext cx="5895793" cy="118910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400" b="1" dirty="0">
                <a:solidFill>
                  <a:schemeClr val="bg1"/>
                </a:solidFill>
              </a:rPr>
              <a:t>TO WIN WEEKLY PRIZES</a:t>
            </a:r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89AC71-77F7-406D-A027-6E21E1FC3866}"/>
              </a:ext>
            </a:extLst>
          </p:cNvPr>
          <p:cNvSpPr/>
          <p:nvPr/>
        </p:nvSpPr>
        <p:spPr>
          <a:xfrm>
            <a:off x="8018205" y="5098843"/>
            <a:ext cx="3705409" cy="1243591"/>
          </a:xfrm>
          <a:prstGeom prst="rect">
            <a:avLst/>
          </a:prstGeom>
          <a:solidFill>
            <a:srgbClr val="EA08BA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06B33B-4E8A-4F13-98E3-8A0685D3BAD5}"/>
              </a:ext>
            </a:extLst>
          </p:cNvPr>
          <p:cNvSpPr txBox="1"/>
          <p:nvPr/>
        </p:nvSpPr>
        <p:spPr>
          <a:xfrm>
            <a:off x="8171494" y="5212806"/>
            <a:ext cx="40189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>
                    <a:lumMod val="95000"/>
                  </a:schemeClr>
                </a:solidFill>
              </a:rPr>
              <a:t>Any colleague can answer two questions to be entered into a weekly prize draw – </a:t>
            </a:r>
            <a:r>
              <a:rPr lang="en-GB" sz="2000" b="1" dirty="0">
                <a:solidFill>
                  <a:schemeClr val="bg1">
                    <a:lumMod val="9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</a:t>
            </a:r>
            <a:endParaRPr lang="en-GB" sz="2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D24371-8A06-42FC-A8CC-A32EEC5465CB}"/>
              </a:ext>
            </a:extLst>
          </p:cNvPr>
          <p:cNvSpPr/>
          <p:nvPr/>
        </p:nvSpPr>
        <p:spPr>
          <a:xfrm>
            <a:off x="0" y="0"/>
            <a:ext cx="3838575" cy="1057275"/>
          </a:xfrm>
          <a:prstGeom prst="rect">
            <a:avLst/>
          </a:prstGeom>
          <a:solidFill>
            <a:srgbClr val="EA08BA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2E8CDB-154C-4909-924D-36E6AC28CE95}"/>
              </a:ext>
            </a:extLst>
          </p:cNvPr>
          <p:cNvSpPr/>
          <p:nvPr/>
        </p:nvSpPr>
        <p:spPr>
          <a:xfrm>
            <a:off x="69203" y="85128"/>
            <a:ext cx="4491544" cy="97214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400" b="1" dirty="0">
                <a:solidFill>
                  <a:schemeClr val="bg1"/>
                </a:solidFill>
              </a:rPr>
              <a:t>“TELL US TWO”</a:t>
            </a:r>
            <a:endParaRPr lang="en-GB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464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366</Words>
  <Application>Microsoft Office PowerPoint</Application>
  <PresentationFormat>Widescreen</PresentationFormat>
  <Paragraphs>64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Andrews, Anthony</dc:creator>
  <cp:lastModifiedBy>Andrews, Anthony</cp:lastModifiedBy>
  <cp:revision>32</cp:revision>
  <dcterms:created xsi:type="dcterms:W3CDTF">2021-09-23T10:45:31Z</dcterms:created>
  <dcterms:modified xsi:type="dcterms:W3CDTF">2021-10-12T17:09:19Z</dcterms:modified>
</cp:coreProperties>
</file>