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omments/modernComment_134_E195B33E.xml" ContentType="application/vnd.ms-powerpoint.comments+xml"/>
  <Override PartName="/ppt/comments/modernComment_135_F536BB75.xml" ContentType="application/vnd.ms-powerpoint.comment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26"/>
  </p:notesMasterIdLst>
  <p:sldIdLst>
    <p:sldId id="293" r:id="rId5"/>
    <p:sldId id="318" r:id="rId6"/>
    <p:sldId id="311" r:id="rId7"/>
    <p:sldId id="310" r:id="rId8"/>
    <p:sldId id="314" r:id="rId9"/>
    <p:sldId id="313" r:id="rId10"/>
    <p:sldId id="315" r:id="rId11"/>
    <p:sldId id="312" r:id="rId12"/>
    <p:sldId id="317" r:id="rId13"/>
    <p:sldId id="294" r:id="rId14"/>
    <p:sldId id="301" r:id="rId15"/>
    <p:sldId id="306" r:id="rId16"/>
    <p:sldId id="302" r:id="rId17"/>
    <p:sldId id="303" r:id="rId18"/>
    <p:sldId id="304" r:id="rId19"/>
    <p:sldId id="319" r:id="rId20"/>
    <p:sldId id="305" r:id="rId21"/>
    <p:sldId id="316" r:id="rId22"/>
    <p:sldId id="320" r:id="rId23"/>
    <p:sldId id="308" r:id="rId24"/>
    <p:sldId id="309" r:id="rId25"/>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CB56051-57BC-ADD7-CEDC-AE1D777DDB73}" name="RULE, Pippa" initials="PR" userId="S::Pippa.RULE@EDUCATION.GOV.UK::878f56e4-6edf-486a-993a-701e3d48e94c" providerId="AD"/>
  <p188:author id="{D7142888-2463-6A6E-FB34-58398E488F46}" name="STEEKSMA, Claire" initials="SC" userId="S::claire.steeksma@education.gov.uk::654a5ef0-742d-4511-b069-cab92e470f11" providerId="AD"/>
  <p188:author id="{EBD6F79F-6A0E-04CA-B37D-BB8BE2E638D0}" name="STEEKSMA, Claire" initials="CS" userId="S::Claire.STEEKSMA@EDUCATION.GOV.UK::654a5ef0-742d-4511-b069-cab92e470f11" providerId="AD"/>
  <p188:author id="{36C24BA1-2C66-4C35-0512-8F0ABD5F1611}" name="ROWLANDS, Chloe" initials="CR" userId="S::Chloe.ROWLANDS@EDUCATION.GOV.UK::ae0baa5b-95f7-4363-a3fe-d121c00517a4" providerId="AD"/>
  <p188:author id="{DAE3BFD1-9353-BFDF-DAF6-DF6DC7B5C94D}" name="LEVIN, Laura" initials="LL" userId="LEVIN, Laura" providerId="None"/>
  <p188:author id="{0744DDD7-CD65-22EC-B3FD-F291B9A7FAC1}" name="WAUGH, Becky" initials="WB" userId="S::becky.waugh@education.gov.uk::4041a27b-117d-4ac9-a217-5b53f794bb1d"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90FC5AE-6D5D-434F-8CBB-62F254A146ED}" v="1" dt="2026-07-02T08:35:47.27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6" d="100"/>
          <a:sy n="96" d="100"/>
        </p:scale>
        <p:origin x="68"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omments/modernComment_134_E195B33E.xml><?xml version="1.0" encoding="utf-8"?>
<p188:cmLst xmlns:a="http://schemas.openxmlformats.org/drawingml/2006/main" xmlns:r="http://schemas.openxmlformats.org/officeDocument/2006/relationships" xmlns:p188="http://schemas.microsoft.com/office/powerpoint/2018/8/main">
  <p188:cm id="{112308E0-B206-4F2E-8436-5D16664656E7}" authorId="{D7142888-2463-6A6E-FB34-58398E488F46}" created="2026-06-15T07:01:16.308">
    <ac:txMkLst xmlns:ac="http://schemas.microsoft.com/office/drawing/2013/main/command">
      <pc:docMk xmlns:pc="http://schemas.microsoft.com/office/powerpoint/2013/main/command"/>
      <pc:sldMk xmlns:pc="http://schemas.microsoft.com/office/powerpoint/2013/main/command" cId="3784684350" sldId="308"/>
      <ac:spMk id="3" creationId="{163A9199-1798-9B61-94AB-5A48136B89E1}"/>
      <ac:txMk cp="0" len="14">
        <ac:context len="15" hash="814438000"/>
      </ac:txMk>
    </ac:txMkLst>
    <p188:pos x="2267638" y="211156"/>
    <p188:txBody>
      <a:bodyPr/>
      <a:lstStyle/>
      <a:p>
        <a:r>
          <a:rPr lang="en-GB"/>
          <a:t>did reception team ask for this to be added in?</a:t>
        </a:r>
      </a:p>
    </p188:txBody>
  </p188:cm>
</p188:cmLst>
</file>

<file path=ppt/comments/modernComment_135_F536BB75.xml><?xml version="1.0" encoding="utf-8"?>
<p188:cmLst xmlns:a="http://schemas.openxmlformats.org/drawingml/2006/main" xmlns:r="http://schemas.openxmlformats.org/officeDocument/2006/relationships" xmlns:p188="http://schemas.microsoft.com/office/powerpoint/2018/8/main">
  <p188:cm id="{5BDA2C8E-A7AC-44CA-8EC7-8CEE3E689F8D}" authorId="{DAE3BFD1-9353-BFDF-DAF6-DF6DC7B5C94D}" created="2026-06-08T09:21:29.228">
    <pc:sldMkLst xmlns:pc="http://schemas.microsoft.com/office/powerpoint/2013/main/command">
      <pc:docMk/>
      <pc:sldMk cId="4114004853" sldId="309"/>
    </pc:sldMkLst>
    <p188:replyLst>
      <p188:reply id="{DFB341DF-DE58-414D-B3F7-6D6F50EA6274}" authorId="{0744DDD7-CD65-22EC-B3FD-F291B9A7FAC1}" created="2026-06-08T09:44:09.468">
        <p188:txBody>
          <a:bodyPr/>
          <a:lstStyle/>
          <a:p>
            <a:r>
              <a:rPr lang="en-GB"/>
              <a:t>Will these be answered during the session, or written up and sent out with slides afterwards? </a:t>
            </a:r>
          </a:p>
        </p188:txBody>
      </p188:reply>
      <p188:reply id="{EDDE8CEC-E42A-4820-B54F-DFC2FCF44DA9}" authorId="{EBD6F79F-6A0E-04CA-B37D-BB8BE2E638D0}" created="2026-06-15T07:06:26.442">
        <p188:txBody>
          <a:bodyPr/>
          <a:lstStyle/>
          <a:p>
            <a:r>
              <a:rPr lang="en-GB"/>
              <a:t>I think both Becky as good to have a dialogue in the session but also good to also provide the Q&amp;A</a:t>
            </a:r>
          </a:p>
        </p188:txBody>
      </p188:reply>
    </p188:replyLst>
    <p188:txBody>
      <a:bodyPr/>
      <a:lstStyle/>
      <a:p>
        <a:r>
          <a:rPr lang="en-GB"/>
          <a:t>To add in a slide to say that we will take questions in the chat at the end of the webinar</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A868DD-939B-401A-AC42-E25072E57F6A}" type="datetimeFigureOut">
              <a:rPr lang="en-GB" smtClean="0"/>
              <a:t>02/07/2026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9407C3-6252-41C2-9BDA-930A44573B8A}" type="slidenum">
              <a:rPr lang="en-GB" smtClean="0"/>
              <a:t>‹#›</a:t>
            </a:fld>
            <a:endParaRPr lang="en-GB"/>
          </a:p>
        </p:txBody>
      </p:sp>
    </p:spTree>
    <p:extLst>
      <p:ext uri="{BB962C8B-B14F-4D97-AF65-F5344CB8AC3E}">
        <p14:creationId xmlns:p14="http://schemas.microsoft.com/office/powerpoint/2010/main" val="29842917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Will these be talked about enough to warrant a slide each? </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E884835-F7F3-43EF-AF88-7BF1A5F85027}" type="slidenum">
              <a:rPr kumimoji="0" lang="en-GB" sz="12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4417137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Do we want a slide of the Year 1 funding breakdown / dates etc?</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E884835-F7F3-43EF-AF88-7BF1A5F85027}" type="slidenum">
              <a:rPr kumimoji="0" lang="en-GB" sz="12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5402598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E884835-F7F3-43EF-AF88-7BF1A5F85027}" type="slidenum">
              <a:rPr kumimoji="0" lang="en-GB" sz="12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en-GB" sz="12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9387336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How is it best to direct people to the link? Or leave as is because the slides and Q&amp;A will be sent out afterwards? </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E884835-F7F3-43EF-AF88-7BF1A5F85027}" type="slidenum">
              <a:rPr kumimoji="0" lang="en-GB" sz="1200" b="0" i="0" u="none" strike="noStrike" kern="1200" cap="none" spc="0" normalizeH="0" baseline="0" noProof="0" smtClean="0">
                <a:ln>
                  <a:noFill/>
                </a:ln>
                <a:solidFill>
                  <a:srgbClr val="000000"/>
                </a:solidFill>
                <a:effectLst/>
                <a:uLnTx/>
                <a:uFillTx/>
                <a:latin typeface="Arial"/>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en-GB" sz="1200" b="0" i="0" u="none" strike="noStrike" kern="1200" cap="none" spc="0" normalizeH="0" baseline="0" noProof="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2332054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E8E16B1-27FB-6481-8603-D15DF2F7AEA1}"/>
              </a:ext>
            </a:extLst>
          </p:cNvPr>
          <p:cNvPicPr>
            <a:picLocks noChangeAspect="1"/>
          </p:cNvPicPr>
          <p:nvPr userDrawn="1"/>
        </p:nvPicPr>
        <p:blipFill>
          <a:blip r:embed="rId2"/>
          <a:srcRect/>
          <a:stretch/>
        </p:blipFill>
        <p:spPr>
          <a:xfrm>
            <a:off x="0" y="0"/>
            <a:ext cx="12192000" cy="6858000"/>
          </a:xfrm>
          <a:prstGeom prst="rect">
            <a:avLst/>
          </a:prstGeom>
        </p:spPr>
      </p:pic>
      <p:sp>
        <p:nvSpPr>
          <p:cNvPr id="2" name="Title 1"/>
          <p:cNvSpPr>
            <a:spLocks noGrp="1"/>
          </p:cNvSpPr>
          <p:nvPr>
            <p:ph type="ctrTitle"/>
          </p:nvPr>
        </p:nvSpPr>
        <p:spPr>
          <a:xfrm>
            <a:off x="676867" y="1754909"/>
            <a:ext cx="7296081" cy="1565339"/>
          </a:xfrm>
        </p:spPr>
        <p:txBody>
          <a:bodyPr lIns="0" tIns="0" rIns="0" bIns="0" anchor="b" anchorCtr="0">
            <a:noAutofit/>
          </a:bodyPr>
          <a:lstStyle>
            <a:lvl1pPr algn="l">
              <a:lnSpc>
                <a:spcPct val="85000"/>
              </a:lnSpc>
              <a:defRPr sz="4000" b="1" cap="none" baseline="0">
                <a:solidFill>
                  <a:schemeClr val="tx1"/>
                </a:solidFill>
                <a:latin typeface="+mj-lt"/>
              </a:defRPr>
            </a:lvl1pPr>
          </a:lstStyle>
          <a:p>
            <a:r>
              <a:rPr lang="en-GB" noProof="0"/>
              <a:t>Click to edit Master title style</a:t>
            </a:r>
          </a:p>
        </p:txBody>
      </p:sp>
      <p:sp>
        <p:nvSpPr>
          <p:cNvPr id="6" name="Text Placeholder 5">
            <a:extLst>
              <a:ext uri="{FF2B5EF4-FFF2-40B4-BE49-F238E27FC236}">
                <a16:creationId xmlns:a16="http://schemas.microsoft.com/office/drawing/2014/main" id="{9CD4B75E-DBEF-4869-8866-2D0CD8203D7F}"/>
              </a:ext>
            </a:extLst>
          </p:cNvPr>
          <p:cNvSpPr>
            <a:spLocks noGrp="1"/>
          </p:cNvSpPr>
          <p:nvPr>
            <p:ph type="body" sz="quarter" idx="10" hasCustomPrompt="1"/>
          </p:nvPr>
        </p:nvSpPr>
        <p:spPr>
          <a:xfrm>
            <a:off x="587657" y="5935371"/>
            <a:ext cx="3229663" cy="374650"/>
          </a:xfrm>
        </p:spPr>
        <p:txBody>
          <a:bodyPr lIns="0" tIns="0" rIns="0" bIns="0">
            <a:noAutofit/>
          </a:bodyPr>
          <a:lstStyle>
            <a:lvl1pPr marL="0" indent="0" algn="l">
              <a:buNone/>
              <a:defRPr sz="1200">
                <a:solidFill>
                  <a:schemeClr val="tx1"/>
                </a:solidFill>
              </a:defRPr>
            </a:lvl1pPr>
            <a:lvl5pPr marL="744101" indent="0" algn="l">
              <a:buNone/>
              <a:defRPr/>
            </a:lvl5pPr>
          </a:lstStyle>
          <a:p>
            <a:pPr lvl="0"/>
            <a:r>
              <a:rPr lang="en-GB"/>
              <a:t>Month </a:t>
            </a:r>
            <a:r>
              <a:rPr lang="en-GB" noProof="0"/>
              <a:t>YYYY</a:t>
            </a:r>
          </a:p>
        </p:txBody>
      </p:sp>
      <p:sp>
        <p:nvSpPr>
          <p:cNvPr id="4" name="Text Placeholder 3">
            <a:extLst>
              <a:ext uri="{FF2B5EF4-FFF2-40B4-BE49-F238E27FC236}">
                <a16:creationId xmlns:a16="http://schemas.microsoft.com/office/drawing/2014/main" id="{310D9DD1-0B8F-492B-872E-711A3C7027DC}"/>
              </a:ext>
            </a:extLst>
          </p:cNvPr>
          <p:cNvSpPr>
            <a:spLocks noGrp="1"/>
          </p:cNvSpPr>
          <p:nvPr>
            <p:ph type="body" sz="quarter" idx="11"/>
          </p:nvPr>
        </p:nvSpPr>
        <p:spPr>
          <a:xfrm>
            <a:off x="1296140" y="3648733"/>
            <a:ext cx="6676808" cy="857250"/>
          </a:xfrm>
        </p:spPr>
        <p:txBody>
          <a:bodyPr lIns="0" tIns="0" rIns="0" bIns="0">
            <a:noAutofit/>
          </a:bodyPr>
          <a:lstStyle>
            <a:lvl1pPr>
              <a:defRPr sz="2400" b="0">
                <a:solidFill>
                  <a:schemeClr val="tx1"/>
                </a:solidFill>
              </a:defRPr>
            </a:lvl1pPr>
          </a:lstStyle>
          <a:p>
            <a:pPr lvl="0"/>
            <a:r>
              <a:rPr lang="en-GB" noProof="0"/>
              <a:t>Click to edit Master text styles</a:t>
            </a:r>
          </a:p>
        </p:txBody>
      </p:sp>
      <p:sp>
        <p:nvSpPr>
          <p:cNvPr id="7" name="Footer Placeholder 6">
            <a:extLst>
              <a:ext uri="{FF2B5EF4-FFF2-40B4-BE49-F238E27FC236}">
                <a16:creationId xmlns:a16="http://schemas.microsoft.com/office/drawing/2014/main" id="{0703B32F-B65F-356A-8941-6CB9B8AB209B}"/>
              </a:ext>
            </a:extLst>
          </p:cNvPr>
          <p:cNvSpPr>
            <a:spLocks noGrp="1"/>
          </p:cNvSpPr>
          <p:nvPr>
            <p:ph type="ftr" sz="quarter" idx="12"/>
          </p:nvPr>
        </p:nvSpPr>
        <p:spPr/>
        <p:txBody>
          <a:bodyPr/>
          <a:lstStyle/>
          <a:p>
            <a:r>
              <a:rPr lang="en-GB"/>
              <a:t>Insert text using Header and Footer menu under Insert</a:t>
            </a:r>
            <a:endParaRPr lang="en-US">
              <a:solidFill>
                <a:srgbClr val="6B2F2F"/>
              </a:solidFill>
            </a:endParaRPr>
          </a:p>
        </p:txBody>
      </p:sp>
      <p:sp>
        <p:nvSpPr>
          <p:cNvPr id="10" name="Slide Number Placeholder 9">
            <a:extLst>
              <a:ext uri="{FF2B5EF4-FFF2-40B4-BE49-F238E27FC236}">
                <a16:creationId xmlns:a16="http://schemas.microsoft.com/office/drawing/2014/main" id="{914E3BCC-8DD7-76D2-0D1F-D41CE097D720}"/>
              </a:ext>
            </a:extLst>
          </p:cNvPr>
          <p:cNvSpPr>
            <a:spLocks noGrp="1"/>
          </p:cNvSpPr>
          <p:nvPr>
            <p:ph type="sldNum" sz="quarter" idx="13"/>
          </p:nvPr>
        </p:nvSpPr>
        <p:spPr/>
        <p:txBody>
          <a:bodyPr/>
          <a:lstStyle/>
          <a:p>
            <a:fld id="{4FAB73BC-B049-4115-A692-8D63A059BFB8}" type="slidenum">
              <a:rPr lang="en-GB" smtClean="0"/>
              <a:pPr/>
              <a:t>‹#›</a:t>
            </a:fld>
            <a:endParaRPr lang="en-GB"/>
          </a:p>
        </p:txBody>
      </p:sp>
    </p:spTree>
    <p:extLst>
      <p:ext uri="{BB962C8B-B14F-4D97-AF65-F5344CB8AC3E}">
        <p14:creationId xmlns:p14="http://schemas.microsoft.com/office/powerpoint/2010/main" val="4230560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sectionTitle_purple">
    <p:spTree>
      <p:nvGrpSpPr>
        <p:cNvPr id="1" name=""/>
        <p:cNvGrpSpPr/>
        <p:nvPr/>
      </p:nvGrpSpPr>
      <p:grpSpPr>
        <a:xfrm>
          <a:off x="0" y="0"/>
          <a:ext cx="0" cy="0"/>
          <a:chOff x="0" y="0"/>
          <a:chExt cx="0" cy="0"/>
        </a:xfrm>
      </p:grpSpPr>
      <p:sp>
        <p:nvSpPr>
          <p:cNvPr id="26" name="Freeform: Shape 25">
            <a:extLst>
              <a:ext uri="{FF2B5EF4-FFF2-40B4-BE49-F238E27FC236}">
                <a16:creationId xmlns:a16="http://schemas.microsoft.com/office/drawing/2014/main" id="{C1DE01B9-DE80-BEB8-E0EB-3C49CE9EDA0B}"/>
              </a:ext>
            </a:extLst>
          </p:cNvPr>
          <p:cNvSpPr/>
          <p:nvPr userDrawn="1"/>
        </p:nvSpPr>
        <p:spPr>
          <a:xfrm>
            <a:off x="2121018" y="-2"/>
            <a:ext cx="10070982" cy="6858002"/>
          </a:xfrm>
          <a:custGeom>
            <a:avLst/>
            <a:gdLst>
              <a:gd name="connsiteX0" fmla="*/ 2119564 w 10154233"/>
              <a:gd name="connsiteY0" fmla="*/ 0 h 6858002"/>
              <a:gd name="connsiteX1" fmla="*/ 10154233 w 10154233"/>
              <a:gd name="connsiteY1" fmla="*/ 0 h 6858002"/>
              <a:gd name="connsiteX2" fmla="*/ 10154233 w 10154233"/>
              <a:gd name="connsiteY2" fmla="*/ 6858002 h 6858002"/>
              <a:gd name="connsiteX3" fmla="*/ 0 w 10154233"/>
              <a:gd name="connsiteY3" fmla="*/ 6858002 h 6858002"/>
              <a:gd name="connsiteX4" fmla="*/ 0 w 10154233"/>
              <a:gd name="connsiteY4" fmla="*/ 6858001 h 6858002"/>
              <a:gd name="connsiteX5" fmla="*/ 2119564 w 10154233"/>
              <a:gd name="connsiteY5" fmla="*/ 6858001 h 6858002"/>
              <a:gd name="connsiteX6" fmla="*/ 2119564 w 10154233"/>
              <a:gd name="connsiteY6" fmla="*/ 6858000 h 6858002"/>
              <a:gd name="connsiteX7" fmla="*/ 3027038 w 10154233"/>
              <a:gd name="connsiteY7" fmla="*/ 6858000 h 6858002"/>
              <a:gd name="connsiteX8" fmla="*/ 3025732 w 10154233"/>
              <a:gd name="connsiteY8" fmla="*/ 6847988 h 6858002"/>
              <a:gd name="connsiteX9" fmla="*/ 730201 w 10154233"/>
              <a:gd name="connsiteY9" fmla="*/ 4055647 h 6858002"/>
              <a:gd name="connsiteX10" fmla="*/ 83266 w 10154233"/>
              <a:gd name="connsiteY10" fmla="*/ 2741435 h 6858002"/>
              <a:gd name="connsiteX11" fmla="*/ 742247 w 10154233"/>
              <a:gd name="connsiteY11" fmla="*/ 1540709 h 6858002"/>
              <a:gd name="connsiteX12" fmla="*/ 2119564 w 10154233"/>
              <a:gd name="connsiteY12" fmla="*/ 4462 h 6858002"/>
              <a:gd name="connsiteX0" fmla="*/ 2119564 w 10154233"/>
              <a:gd name="connsiteY0" fmla="*/ 0 h 6858002"/>
              <a:gd name="connsiteX1" fmla="*/ 10154233 w 10154233"/>
              <a:gd name="connsiteY1" fmla="*/ 0 h 6858002"/>
              <a:gd name="connsiteX2" fmla="*/ 10154233 w 10154233"/>
              <a:gd name="connsiteY2" fmla="*/ 6858002 h 6858002"/>
              <a:gd name="connsiteX3" fmla="*/ 0 w 10154233"/>
              <a:gd name="connsiteY3" fmla="*/ 6858002 h 6858002"/>
              <a:gd name="connsiteX4" fmla="*/ 2119564 w 10154233"/>
              <a:gd name="connsiteY4" fmla="*/ 6858001 h 6858002"/>
              <a:gd name="connsiteX5" fmla="*/ 2119564 w 10154233"/>
              <a:gd name="connsiteY5" fmla="*/ 6858000 h 6858002"/>
              <a:gd name="connsiteX6" fmla="*/ 3027038 w 10154233"/>
              <a:gd name="connsiteY6" fmla="*/ 6858000 h 6858002"/>
              <a:gd name="connsiteX7" fmla="*/ 3025732 w 10154233"/>
              <a:gd name="connsiteY7" fmla="*/ 6847988 h 6858002"/>
              <a:gd name="connsiteX8" fmla="*/ 730201 w 10154233"/>
              <a:gd name="connsiteY8" fmla="*/ 4055647 h 6858002"/>
              <a:gd name="connsiteX9" fmla="*/ 83266 w 10154233"/>
              <a:gd name="connsiteY9" fmla="*/ 2741435 h 6858002"/>
              <a:gd name="connsiteX10" fmla="*/ 742247 w 10154233"/>
              <a:gd name="connsiteY10" fmla="*/ 1540709 h 6858002"/>
              <a:gd name="connsiteX11" fmla="*/ 2119564 w 10154233"/>
              <a:gd name="connsiteY11" fmla="*/ 4462 h 6858002"/>
              <a:gd name="connsiteX12" fmla="*/ 2119564 w 10154233"/>
              <a:gd name="connsiteY12" fmla="*/ 0 h 6858002"/>
              <a:gd name="connsiteX0" fmla="*/ 2119564 w 10154233"/>
              <a:gd name="connsiteY0" fmla="*/ 0 h 6858002"/>
              <a:gd name="connsiteX1" fmla="*/ 10154233 w 10154233"/>
              <a:gd name="connsiteY1" fmla="*/ 0 h 6858002"/>
              <a:gd name="connsiteX2" fmla="*/ 10154233 w 10154233"/>
              <a:gd name="connsiteY2" fmla="*/ 6858002 h 6858002"/>
              <a:gd name="connsiteX3" fmla="*/ 0 w 10154233"/>
              <a:gd name="connsiteY3" fmla="*/ 6858002 h 6858002"/>
              <a:gd name="connsiteX4" fmla="*/ 2119564 w 10154233"/>
              <a:gd name="connsiteY4" fmla="*/ 6858001 h 6858002"/>
              <a:gd name="connsiteX5" fmla="*/ 3027038 w 10154233"/>
              <a:gd name="connsiteY5" fmla="*/ 6858000 h 6858002"/>
              <a:gd name="connsiteX6" fmla="*/ 3025732 w 10154233"/>
              <a:gd name="connsiteY6" fmla="*/ 6847988 h 6858002"/>
              <a:gd name="connsiteX7" fmla="*/ 730201 w 10154233"/>
              <a:gd name="connsiteY7" fmla="*/ 4055647 h 6858002"/>
              <a:gd name="connsiteX8" fmla="*/ 83266 w 10154233"/>
              <a:gd name="connsiteY8" fmla="*/ 2741435 h 6858002"/>
              <a:gd name="connsiteX9" fmla="*/ 742247 w 10154233"/>
              <a:gd name="connsiteY9" fmla="*/ 1540709 h 6858002"/>
              <a:gd name="connsiteX10" fmla="*/ 2119564 w 10154233"/>
              <a:gd name="connsiteY10" fmla="*/ 4462 h 6858002"/>
              <a:gd name="connsiteX11" fmla="*/ 2119564 w 10154233"/>
              <a:gd name="connsiteY11" fmla="*/ 0 h 6858002"/>
              <a:gd name="connsiteX0" fmla="*/ 2119564 w 10154233"/>
              <a:gd name="connsiteY0" fmla="*/ 0 h 6858002"/>
              <a:gd name="connsiteX1" fmla="*/ 10154233 w 10154233"/>
              <a:gd name="connsiteY1" fmla="*/ 0 h 6858002"/>
              <a:gd name="connsiteX2" fmla="*/ 10154233 w 10154233"/>
              <a:gd name="connsiteY2" fmla="*/ 6858002 h 6858002"/>
              <a:gd name="connsiteX3" fmla="*/ 0 w 10154233"/>
              <a:gd name="connsiteY3" fmla="*/ 6858002 h 6858002"/>
              <a:gd name="connsiteX4" fmla="*/ 3027038 w 10154233"/>
              <a:gd name="connsiteY4" fmla="*/ 6858000 h 6858002"/>
              <a:gd name="connsiteX5" fmla="*/ 3025732 w 10154233"/>
              <a:gd name="connsiteY5" fmla="*/ 6847988 h 6858002"/>
              <a:gd name="connsiteX6" fmla="*/ 730201 w 10154233"/>
              <a:gd name="connsiteY6" fmla="*/ 4055647 h 6858002"/>
              <a:gd name="connsiteX7" fmla="*/ 83266 w 10154233"/>
              <a:gd name="connsiteY7" fmla="*/ 2741435 h 6858002"/>
              <a:gd name="connsiteX8" fmla="*/ 742247 w 10154233"/>
              <a:gd name="connsiteY8" fmla="*/ 1540709 h 6858002"/>
              <a:gd name="connsiteX9" fmla="*/ 2119564 w 10154233"/>
              <a:gd name="connsiteY9" fmla="*/ 4462 h 6858002"/>
              <a:gd name="connsiteX10" fmla="*/ 2119564 w 10154233"/>
              <a:gd name="connsiteY10" fmla="*/ 0 h 6858002"/>
              <a:gd name="connsiteX0" fmla="*/ 2036330 w 10070999"/>
              <a:gd name="connsiteY0" fmla="*/ 0 h 6858002"/>
              <a:gd name="connsiteX1" fmla="*/ 10070999 w 10070999"/>
              <a:gd name="connsiteY1" fmla="*/ 0 h 6858002"/>
              <a:gd name="connsiteX2" fmla="*/ 10070999 w 10070999"/>
              <a:gd name="connsiteY2" fmla="*/ 6858002 h 6858002"/>
              <a:gd name="connsiteX3" fmla="*/ 2943804 w 10070999"/>
              <a:gd name="connsiteY3" fmla="*/ 6858000 h 6858002"/>
              <a:gd name="connsiteX4" fmla="*/ 2942498 w 10070999"/>
              <a:gd name="connsiteY4" fmla="*/ 6847988 h 6858002"/>
              <a:gd name="connsiteX5" fmla="*/ 646967 w 10070999"/>
              <a:gd name="connsiteY5" fmla="*/ 4055647 h 6858002"/>
              <a:gd name="connsiteX6" fmla="*/ 32 w 10070999"/>
              <a:gd name="connsiteY6" fmla="*/ 2741435 h 6858002"/>
              <a:gd name="connsiteX7" fmla="*/ 659013 w 10070999"/>
              <a:gd name="connsiteY7" fmla="*/ 1540709 h 6858002"/>
              <a:gd name="connsiteX8" fmla="*/ 2036330 w 10070999"/>
              <a:gd name="connsiteY8" fmla="*/ 4462 h 6858002"/>
              <a:gd name="connsiteX9" fmla="*/ 2036330 w 10070999"/>
              <a:gd name="connsiteY9" fmla="*/ 0 h 6858002"/>
              <a:gd name="connsiteX0" fmla="*/ 2036321 w 10070990"/>
              <a:gd name="connsiteY0" fmla="*/ 0 h 6858002"/>
              <a:gd name="connsiteX1" fmla="*/ 10070990 w 10070990"/>
              <a:gd name="connsiteY1" fmla="*/ 0 h 6858002"/>
              <a:gd name="connsiteX2" fmla="*/ 10070990 w 10070990"/>
              <a:gd name="connsiteY2" fmla="*/ 6858002 h 6858002"/>
              <a:gd name="connsiteX3" fmla="*/ 2943795 w 10070990"/>
              <a:gd name="connsiteY3" fmla="*/ 6858000 h 6858002"/>
              <a:gd name="connsiteX4" fmla="*/ 2942489 w 10070990"/>
              <a:gd name="connsiteY4" fmla="*/ 6847988 h 6858002"/>
              <a:gd name="connsiteX5" fmla="*/ 646958 w 10070990"/>
              <a:gd name="connsiteY5" fmla="*/ 4055647 h 6858002"/>
              <a:gd name="connsiteX6" fmla="*/ 23 w 10070990"/>
              <a:gd name="connsiteY6" fmla="*/ 2741435 h 6858002"/>
              <a:gd name="connsiteX7" fmla="*/ 659004 w 10070990"/>
              <a:gd name="connsiteY7" fmla="*/ 1540709 h 6858002"/>
              <a:gd name="connsiteX8" fmla="*/ 2036321 w 10070990"/>
              <a:gd name="connsiteY8" fmla="*/ 4462 h 6858002"/>
              <a:gd name="connsiteX9" fmla="*/ 2036321 w 10070990"/>
              <a:gd name="connsiteY9" fmla="*/ 0 h 6858002"/>
              <a:gd name="connsiteX0" fmla="*/ 2036298 w 10070967"/>
              <a:gd name="connsiteY0" fmla="*/ 0 h 6858002"/>
              <a:gd name="connsiteX1" fmla="*/ 10070967 w 10070967"/>
              <a:gd name="connsiteY1" fmla="*/ 0 h 6858002"/>
              <a:gd name="connsiteX2" fmla="*/ 10070967 w 10070967"/>
              <a:gd name="connsiteY2" fmla="*/ 6858002 h 6858002"/>
              <a:gd name="connsiteX3" fmla="*/ 2943772 w 10070967"/>
              <a:gd name="connsiteY3" fmla="*/ 6858000 h 6858002"/>
              <a:gd name="connsiteX4" fmla="*/ 2942466 w 10070967"/>
              <a:gd name="connsiteY4" fmla="*/ 6847988 h 6858002"/>
              <a:gd name="connsiteX5" fmla="*/ 646935 w 10070967"/>
              <a:gd name="connsiteY5" fmla="*/ 4055647 h 6858002"/>
              <a:gd name="connsiteX6" fmla="*/ 0 w 10070967"/>
              <a:gd name="connsiteY6" fmla="*/ 2741435 h 6858002"/>
              <a:gd name="connsiteX7" fmla="*/ 658981 w 10070967"/>
              <a:gd name="connsiteY7" fmla="*/ 1540709 h 6858002"/>
              <a:gd name="connsiteX8" fmla="*/ 2036298 w 10070967"/>
              <a:gd name="connsiteY8" fmla="*/ 4462 h 6858002"/>
              <a:gd name="connsiteX9" fmla="*/ 2036298 w 10070967"/>
              <a:gd name="connsiteY9" fmla="*/ 0 h 6858002"/>
              <a:gd name="connsiteX0" fmla="*/ 2036313 w 10070982"/>
              <a:gd name="connsiteY0" fmla="*/ 0 h 6858002"/>
              <a:gd name="connsiteX1" fmla="*/ 10070982 w 10070982"/>
              <a:gd name="connsiteY1" fmla="*/ 0 h 6858002"/>
              <a:gd name="connsiteX2" fmla="*/ 10070982 w 10070982"/>
              <a:gd name="connsiteY2" fmla="*/ 6858002 h 6858002"/>
              <a:gd name="connsiteX3" fmla="*/ 2943787 w 10070982"/>
              <a:gd name="connsiteY3" fmla="*/ 6858000 h 6858002"/>
              <a:gd name="connsiteX4" fmla="*/ 2942481 w 10070982"/>
              <a:gd name="connsiteY4" fmla="*/ 6847988 h 6858002"/>
              <a:gd name="connsiteX5" fmla="*/ 646950 w 10070982"/>
              <a:gd name="connsiteY5" fmla="*/ 4055647 h 6858002"/>
              <a:gd name="connsiteX6" fmla="*/ 15 w 10070982"/>
              <a:gd name="connsiteY6" fmla="*/ 2741435 h 6858002"/>
              <a:gd name="connsiteX7" fmla="*/ 658996 w 10070982"/>
              <a:gd name="connsiteY7" fmla="*/ 1540709 h 6858002"/>
              <a:gd name="connsiteX8" fmla="*/ 2036313 w 10070982"/>
              <a:gd name="connsiteY8" fmla="*/ 4462 h 6858002"/>
              <a:gd name="connsiteX9" fmla="*/ 2036313 w 10070982"/>
              <a:gd name="connsiteY9" fmla="*/ 0 h 6858002"/>
              <a:gd name="connsiteX0" fmla="*/ 2036313 w 10070982"/>
              <a:gd name="connsiteY0" fmla="*/ 0 h 6858002"/>
              <a:gd name="connsiteX1" fmla="*/ 10070982 w 10070982"/>
              <a:gd name="connsiteY1" fmla="*/ 0 h 6858002"/>
              <a:gd name="connsiteX2" fmla="*/ 10070982 w 10070982"/>
              <a:gd name="connsiteY2" fmla="*/ 6858002 h 6858002"/>
              <a:gd name="connsiteX3" fmla="*/ 2943787 w 10070982"/>
              <a:gd name="connsiteY3" fmla="*/ 6858000 h 6858002"/>
              <a:gd name="connsiteX4" fmla="*/ 2942481 w 10070982"/>
              <a:gd name="connsiteY4" fmla="*/ 6847988 h 6858002"/>
              <a:gd name="connsiteX5" fmla="*/ 646950 w 10070982"/>
              <a:gd name="connsiteY5" fmla="*/ 4055647 h 6858002"/>
              <a:gd name="connsiteX6" fmla="*/ 15 w 10070982"/>
              <a:gd name="connsiteY6" fmla="*/ 2741435 h 6858002"/>
              <a:gd name="connsiteX7" fmla="*/ 658996 w 10070982"/>
              <a:gd name="connsiteY7" fmla="*/ 1540709 h 6858002"/>
              <a:gd name="connsiteX8" fmla="*/ 2036313 w 10070982"/>
              <a:gd name="connsiteY8" fmla="*/ 4462 h 6858002"/>
              <a:gd name="connsiteX9" fmla="*/ 2036313 w 10070982"/>
              <a:gd name="connsiteY9" fmla="*/ 0 h 6858002"/>
              <a:gd name="connsiteX0" fmla="*/ 2036313 w 10070982"/>
              <a:gd name="connsiteY0" fmla="*/ 0 h 6858002"/>
              <a:gd name="connsiteX1" fmla="*/ 10070982 w 10070982"/>
              <a:gd name="connsiteY1" fmla="*/ 0 h 6858002"/>
              <a:gd name="connsiteX2" fmla="*/ 10070982 w 10070982"/>
              <a:gd name="connsiteY2" fmla="*/ 6858002 h 6858002"/>
              <a:gd name="connsiteX3" fmla="*/ 2943787 w 10070982"/>
              <a:gd name="connsiteY3" fmla="*/ 6858000 h 6858002"/>
              <a:gd name="connsiteX4" fmla="*/ 2942481 w 10070982"/>
              <a:gd name="connsiteY4" fmla="*/ 6847988 h 6858002"/>
              <a:gd name="connsiteX5" fmla="*/ 646950 w 10070982"/>
              <a:gd name="connsiteY5" fmla="*/ 4055647 h 6858002"/>
              <a:gd name="connsiteX6" fmla="*/ 15 w 10070982"/>
              <a:gd name="connsiteY6" fmla="*/ 2741435 h 6858002"/>
              <a:gd name="connsiteX7" fmla="*/ 658996 w 10070982"/>
              <a:gd name="connsiteY7" fmla="*/ 1540709 h 6858002"/>
              <a:gd name="connsiteX8" fmla="*/ 2036313 w 10070982"/>
              <a:gd name="connsiteY8" fmla="*/ 4462 h 6858002"/>
              <a:gd name="connsiteX9" fmla="*/ 2036313 w 10070982"/>
              <a:gd name="connsiteY9" fmla="*/ 0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070982" h="6858002">
                <a:moveTo>
                  <a:pt x="2036313" y="0"/>
                </a:moveTo>
                <a:lnTo>
                  <a:pt x="10070982" y="0"/>
                </a:lnTo>
                <a:lnTo>
                  <a:pt x="10070982" y="6858002"/>
                </a:lnTo>
                <a:lnTo>
                  <a:pt x="2943787" y="6858000"/>
                </a:lnTo>
                <a:lnTo>
                  <a:pt x="2942481" y="6847988"/>
                </a:lnTo>
                <a:lnTo>
                  <a:pt x="646950" y="4055647"/>
                </a:lnTo>
                <a:cubicBezTo>
                  <a:pt x="156539" y="3371222"/>
                  <a:pt x="-1834" y="3213754"/>
                  <a:pt x="15" y="2741435"/>
                </a:cubicBezTo>
                <a:cubicBezTo>
                  <a:pt x="1864" y="2269116"/>
                  <a:pt x="233889" y="2008197"/>
                  <a:pt x="658996" y="1540709"/>
                </a:cubicBezTo>
                <a:lnTo>
                  <a:pt x="2036313" y="4462"/>
                </a:lnTo>
                <a:lnTo>
                  <a:pt x="2036313" y="0"/>
                </a:lnTo>
                <a:close/>
              </a:path>
            </a:pathLst>
          </a:custGeom>
          <a:solidFill>
            <a:schemeClr val="accent6">
              <a:lumMod val="40000"/>
              <a:lumOff val="60000"/>
            </a:schemeClr>
          </a:solidFill>
          <a:ln>
            <a:noFill/>
          </a:ln>
        </p:spPr>
        <p:style>
          <a:lnRef idx="0">
            <a:scrgbClr r="0" g="0" b="0"/>
          </a:lnRef>
          <a:fillRef idx="0">
            <a:scrgbClr r="0" g="0" b="0"/>
          </a:fillRef>
          <a:effectRef idx="0">
            <a:scrgbClr r="0" g="0" b="0"/>
          </a:effectRef>
          <a:fontRef idx="minor">
            <a:schemeClr val="lt1"/>
          </a:fontRef>
        </p:style>
        <p:txBody>
          <a:bodyPr wrap="square" rtlCol="0" anchor="ctr">
            <a:noAutofit/>
          </a:bodyPr>
          <a:lstStyle/>
          <a:p>
            <a:pPr algn="ctr"/>
            <a:endParaRPr lang="en-GB"/>
          </a:p>
        </p:txBody>
      </p:sp>
      <p:sp>
        <p:nvSpPr>
          <p:cNvPr id="2" name="Title 1">
            <a:extLst>
              <a:ext uri="{FF2B5EF4-FFF2-40B4-BE49-F238E27FC236}">
                <a16:creationId xmlns:a16="http://schemas.microsoft.com/office/drawing/2014/main" id="{3EAE47C9-FA90-491B-A398-CE785F59473E}"/>
              </a:ext>
            </a:extLst>
          </p:cNvPr>
          <p:cNvSpPr>
            <a:spLocks noGrp="1"/>
          </p:cNvSpPr>
          <p:nvPr>
            <p:ph type="title" hasCustomPrompt="1"/>
          </p:nvPr>
        </p:nvSpPr>
        <p:spPr>
          <a:xfrm>
            <a:off x="5283199" y="1145808"/>
            <a:ext cx="6321143" cy="4626341"/>
          </a:xfrm>
        </p:spPr>
        <p:txBody>
          <a:bodyPr/>
          <a:lstStyle>
            <a:lvl1pPr>
              <a:defRPr sz="2800">
                <a:solidFill>
                  <a:schemeClr val="tx1"/>
                </a:solidFill>
              </a:defRPr>
            </a:lvl1pPr>
          </a:lstStyle>
          <a:p>
            <a:r>
              <a:rPr lang="en-US"/>
              <a:t>Click to edit section title</a:t>
            </a:r>
            <a:endParaRPr lang="en-GB"/>
          </a:p>
        </p:txBody>
      </p:sp>
      <p:sp>
        <p:nvSpPr>
          <p:cNvPr id="3" name="Footer Placeholder 2">
            <a:extLst>
              <a:ext uri="{FF2B5EF4-FFF2-40B4-BE49-F238E27FC236}">
                <a16:creationId xmlns:a16="http://schemas.microsoft.com/office/drawing/2014/main" id="{89CF9E92-53B0-8265-D3F5-041735FB51AA}"/>
              </a:ext>
            </a:extLst>
          </p:cNvPr>
          <p:cNvSpPr>
            <a:spLocks noGrp="1"/>
          </p:cNvSpPr>
          <p:nvPr>
            <p:ph type="ftr" sz="quarter" idx="10"/>
          </p:nvPr>
        </p:nvSpPr>
        <p:spPr/>
        <p:txBody>
          <a:bodyPr/>
          <a:lstStyle/>
          <a:p>
            <a:r>
              <a:rPr lang="en-GB"/>
              <a:t>Insert text using Header and Footer menu under Insert</a:t>
            </a:r>
            <a:endParaRPr lang="en-US">
              <a:solidFill>
                <a:srgbClr val="6B2F2F"/>
              </a:solidFill>
            </a:endParaRPr>
          </a:p>
        </p:txBody>
      </p:sp>
      <p:sp>
        <p:nvSpPr>
          <p:cNvPr id="4" name="Slide Number Placeholder 3">
            <a:extLst>
              <a:ext uri="{FF2B5EF4-FFF2-40B4-BE49-F238E27FC236}">
                <a16:creationId xmlns:a16="http://schemas.microsoft.com/office/drawing/2014/main" id="{B205EF83-B91A-4776-4A36-B49B20502041}"/>
              </a:ext>
            </a:extLst>
          </p:cNvPr>
          <p:cNvSpPr>
            <a:spLocks noGrp="1"/>
          </p:cNvSpPr>
          <p:nvPr>
            <p:ph type="sldNum" sz="quarter" idx="11"/>
          </p:nvPr>
        </p:nvSpPr>
        <p:spPr/>
        <p:txBody>
          <a:bodyPr/>
          <a:lstStyle/>
          <a:p>
            <a:fld id="{4FAB73BC-B049-4115-A692-8D63A059BFB8}" type="slidenum">
              <a:rPr lang="en-GB" smtClean="0"/>
              <a:pPr/>
              <a:t>‹#›</a:t>
            </a:fld>
            <a:endParaRPr lang="en-GB"/>
          </a:p>
        </p:txBody>
      </p:sp>
    </p:spTree>
    <p:extLst>
      <p:ext uri="{BB962C8B-B14F-4D97-AF65-F5344CB8AC3E}">
        <p14:creationId xmlns:p14="http://schemas.microsoft.com/office/powerpoint/2010/main" val="312979360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 bgDiamond re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D07AD7D-347F-6F4B-BD09-7B104481FD3F}"/>
              </a:ext>
            </a:extLst>
          </p:cNvPr>
          <p:cNvSpPr/>
          <p:nvPr userDrawn="1"/>
        </p:nvSpPr>
        <p:spPr>
          <a:xfrm>
            <a:off x="4616259" y="-19408"/>
            <a:ext cx="7575741" cy="6877408"/>
          </a:xfrm>
          <a:prstGeom prst="rect">
            <a:avLst/>
          </a:prstGeom>
          <a:solidFill>
            <a:schemeClr val="accent2">
              <a:lumMod val="40000"/>
              <a:lumOff val="60000"/>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a:p>
        </p:txBody>
      </p:sp>
      <p:pic>
        <p:nvPicPr>
          <p:cNvPr id="12" name="Picture 11">
            <a:extLst>
              <a:ext uri="{FF2B5EF4-FFF2-40B4-BE49-F238E27FC236}">
                <a16:creationId xmlns:a16="http://schemas.microsoft.com/office/drawing/2014/main" id="{E7EAA4F2-43BB-06E9-3AEF-3AC00DCDF6D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8748" y="-19408"/>
            <a:ext cx="7696583" cy="6877408"/>
          </a:xfrm>
          <a:prstGeom prst="rect">
            <a:avLst/>
          </a:prstGeom>
        </p:spPr>
      </p:pic>
      <p:sp>
        <p:nvSpPr>
          <p:cNvPr id="13" name="Content Placeholder 1">
            <a:extLst>
              <a:ext uri="{FF2B5EF4-FFF2-40B4-BE49-F238E27FC236}">
                <a16:creationId xmlns:a16="http://schemas.microsoft.com/office/drawing/2014/main" id="{CF270588-E09F-BDF5-30C1-503375C58107}"/>
              </a:ext>
              <a:ext uri="{C183D7F6-B498-43B3-948B-1728B52AA6E4}">
                <adec:decorative xmlns:adec="http://schemas.microsoft.com/office/drawing/2017/decorative" val="0"/>
              </a:ext>
            </a:extLst>
          </p:cNvPr>
          <p:cNvSpPr>
            <a:spLocks noGrp="1"/>
          </p:cNvSpPr>
          <p:nvPr>
            <p:ph idx="1" hasCustomPrompt="1"/>
          </p:nvPr>
        </p:nvSpPr>
        <p:spPr>
          <a:xfrm>
            <a:off x="647547" y="1361856"/>
            <a:ext cx="4476904" cy="4693359"/>
          </a:xfrm>
        </p:spPr>
        <p:txBody>
          <a:bodyPr/>
          <a:lstStyle>
            <a:lvl1pPr>
              <a:defRPr/>
            </a:lvl1pPr>
            <a:lvl4pPr marL="431989" indent="-215995">
              <a:buFont typeface="Courier New" panose="02070309020205020404" pitchFamily="49" charset="0"/>
              <a:buChar char="o"/>
              <a:defRPr/>
            </a:lvl4pPr>
            <a:lvl5pPr marL="647984" indent="-215995">
              <a:buFont typeface="Wingdings" panose="05000000000000000000" pitchFamily="2" charset="2"/>
              <a:buChar char="§"/>
              <a:defRPr/>
            </a:lvl5pPr>
          </a:lstStyle>
          <a:p>
            <a:r>
              <a:rPr lang="en-GB"/>
              <a:t>Click to edit text</a:t>
            </a:r>
          </a:p>
          <a:p>
            <a:pPr lvl="2"/>
            <a:r>
              <a:rPr lang="en-US"/>
              <a:t>Second level</a:t>
            </a:r>
          </a:p>
          <a:p>
            <a:pPr lvl="3"/>
            <a:r>
              <a:rPr lang="en-US"/>
              <a:t>Third level</a:t>
            </a:r>
          </a:p>
          <a:p>
            <a:pPr lvl="4"/>
            <a:r>
              <a:rPr lang="en-US"/>
              <a:t>Fourth level</a:t>
            </a:r>
            <a:endParaRPr lang="en-GB"/>
          </a:p>
          <a:p>
            <a:pPr marL="0" marR="0" lvl="0" indent="0" algn="l" defTabSz="685783" rtl="0" eaLnBrk="1" fontAlgn="auto" latinLnBrk="0" hangingPunct="1">
              <a:lnSpc>
                <a:spcPct val="100000"/>
              </a:lnSpc>
              <a:spcBef>
                <a:spcPts val="0"/>
              </a:spcBef>
              <a:spcAft>
                <a:spcPts val="900"/>
              </a:spcAft>
              <a:buClr>
                <a:srgbClr val="0A548B"/>
              </a:buClr>
              <a:buSzPct val="100000"/>
              <a:buFont typeface="Corbel" pitchFamily="34" charset="0"/>
              <a:buNone/>
              <a:tabLst/>
              <a:defRPr/>
            </a:pPr>
            <a:endParaRPr lang="en-GB"/>
          </a:p>
        </p:txBody>
      </p:sp>
      <p:sp>
        <p:nvSpPr>
          <p:cNvPr id="2" name="Title 1">
            <a:extLst>
              <a:ext uri="{FF2B5EF4-FFF2-40B4-BE49-F238E27FC236}">
                <a16:creationId xmlns:a16="http://schemas.microsoft.com/office/drawing/2014/main" id="{C1E6D5B2-0FA7-487D-4E44-73009E44800B}"/>
              </a:ext>
            </a:extLst>
          </p:cNvPr>
          <p:cNvSpPr>
            <a:spLocks noGrp="1"/>
          </p:cNvSpPr>
          <p:nvPr>
            <p:ph type="title" hasCustomPrompt="1"/>
          </p:nvPr>
        </p:nvSpPr>
        <p:spPr/>
        <p:txBody>
          <a:bodyPr/>
          <a:lstStyle/>
          <a:p>
            <a:r>
              <a:rPr lang="en-US"/>
              <a:t>Click to edit title</a:t>
            </a:r>
            <a:endParaRPr lang="en-GB"/>
          </a:p>
        </p:txBody>
      </p:sp>
      <p:sp>
        <p:nvSpPr>
          <p:cNvPr id="3" name="Footer Placeholder 2">
            <a:extLst>
              <a:ext uri="{FF2B5EF4-FFF2-40B4-BE49-F238E27FC236}">
                <a16:creationId xmlns:a16="http://schemas.microsoft.com/office/drawing/2014/main" id="{02878F5B-490B-1436-9050-35B7AC6CF81C}"/>
              </a:ext>
            </a:extLst>
          </p:cNvPr>
          <p:cNvSpPr>
            <a:spLocks noGrp="1"/>
          </p:cNvSpPr>
          <p:nvPr>
            <p:ph type="ftr" sz="quarter" idx="10"/>
          </p:nvPr>
        </p:nvSpPr>
        <p:spPr/>
        <p:txBody>
          <a:bodyPr/>
          <a:lstStyle/>
          <a:p>
            <a:r>
              <a:rPr lang="en-GB"/>
              <a:t>Insert text using Header and Footer menu under Insert</a:t>
            </a:r>
            <a:endParaRPr lang="en-US">
              <a:solidFill>
                <a:srgbClr val="6B2F2F"/>
              </a:solidFill>
            </a:endParaRPr>
          </a:p>
        </p:txBody>
      </p:sp>
      <p:sp>
        <p:nvSpPr>
          <p:cNvPr id="4" name="Slide Number Placeholder 3">
            <a:extLst>
              <a:ext uri="{FF2B5EF4-FFF2-40B4-BE49-F238E27FC236}">
                <a16:creationId xmlns:a16="http://schemas.microsoft.com/office/drawing/2014/main" id="{2E9C8880-F0C8-C3CB-7315-6C205A4A4AAC}"/>
              </a:ext>
            </a:extLst>
          </p:cNvPr>
          <p:cNvSpPr>
            <a:spLocks noGrp="1"/>
          </p:cNvSpPr>
          <p:nvPr>
            <p:ph type="sldNum" sz="quarter" idx="11"/>
          </p:nvPr>
        </p:nvSpPr>
        <p:spPr/>
        <p:txBody>
          <a:bodyPr/>
          <a:lstStyle/>
          <a:p>
            <a:fld id="{4FAB73BC-B049-4115-A692-8D63A059BFB8}" type="slidenum">
              <a:rPr lang="en-GB" smtClean="0"/>
              <a:pPr/>
              <a:t>‹#›</a:t>
            </a:fld>
            <a:endParaRPr lang="en-GB"/>
          </a:p>
        </p:txBody>
      </p:sp>
    </p:spTree>
    <p:extLst>
      <p:ext uri="{BB962C8B-B14F-4D97-AF65-F5344CB8AC3E}">
        <p14:creationId xmlns:p14="http://schemas.microsoft.com/office/powerpoint/2010/main" val="13673368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 bgDiamond pink">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D07AD7D-347F-6F4B-BD09-7B104481FD3F}"/>
              </a:ext>
            </a:extLst>
          </p:cNvPr>
          <p:cNvSpPr/>
          <p:nvPr userDrawn="1"/>
        </p:nvSpPr>
        <p:spPr>
          <a:xfrm>
            <a:off x="4616259" y="-19408"/>
            <a:ext cx="7575741" cy="6877408"/>
          </a:xfrm>
          <a:prstGeom prst="rect">
            <a:avLst/>
          </a:prstGeom>
          <a:solidFill>
            <a:srgbClr val="F2CBDF">
              <a:alpha val="50196"/>
            </a:srgb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a:p>
        </p:txBody>
      </p:sp>
      <p:pic>
        <p:nvPicPr>
          <p:cNvPr id="12" name="Picture 11">
            <a:extLst>
              <a:ext uri="{FF2B5EF4-FFF2-40B4-BE49-F238E27FC236}">
                <a16:creationId xmlns:a16="http://schemas.microsoft.com/office/drawing/2014/main" id="{E7EAA4F2-43BB-06E9-3AEF-3AC00DCDF6D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8748" y="-19408"/>
            <a:ext cx="7696583" cy="6877408"/>
          </a:xfrm>
          <a:prstGeom prst="rect">
            <a:avLst/>
          </a:prstGeom>
        </p:spPr>
      </p:pic>
      <p:sp>
        <p:nvSpPr>
          <p:cNvPr id="13" name="Content Placeholder 1">
            <a:extLst>
              <a:ext uri="{FF2B5EF4-FFF2-40B4-BE49-F238E27FC236}">
                <a16:creationId xmlns:a16="http://schemas.microsoft.com/office/drawing/2014/main" id="{CF270588-E09F-BDF5-30C1-503375C58107}"/>
              </a:ext>
              <a:ext uri="{C183D7F6-B498-43B3-948B-1728B52AA6E4}">
                <adec:decorative xmlns:adec="http://schemas.microsoft.com/office/drawing/2017/decorative" val="0"/>
              </a:ext>
            </a:extLst>
          </p:cNvPr>
          <p:cNvSpPr>
            <a:spLocks noGrp="1"/>
          </p:cNvSpPr>
          <p:nvPr>
            <p:ph idx="1" hasCustomPrompt="1"/>
          </p:nvPr>
        </p:nvSpPr>
        <p:spPr>
          <a:xfrm>
            <a:off x="647547" y="1361856"/>
            <a:ext cx="4476904" cy="4693359"/>
          </a:xfrm>
        </p:spPr>
        <p:txBody>
          <a:bodyPr/>
          <a:lstStyle>
            <a:lvl1pPr>
              <a:defRPr/>
            </a:lvl1pPr>
            <a:lvl4pPr marL="431989" indent="-215995">
              <a:buFont typeface="Courier New" panose="02070309020205020404" pitchFamily="49" charset="0"/>
              <a:buChar char="o"/>
              <a:defRPr/>
            </a:lvl4pPr>
            <a:lvl5pPr marL="647984" indent="-215995">
              <a:buFont typeface="Wingdings" panose="05000000000000000000" pitchFamily="2" charset="2"/>
              <a:buChar char="§"/>
              <a:defRPr/>
            </a:lvl5pPr>
          </a:lstStyle>
          <a:p>
            <a:r>
              <a:rPr lang="en-GB"/>
              <a:t>Click to edit text</a:t>
            </a:r>
          </a:p>
          <a:p>
            <a:pPr lvl="2"/>
            <a:r>
              <a:rPr lang="en-US"/>
              <a:t>Second level</a:t>
            </a:r>
          </a:p>
          <a:p>
            <a:pPr lvl="3"/>
            <a:r>
              <a:rPr lang="en-US"/>
              <a:t>Third level</a:t>
            </a:r>
          </a:p>
          <a:p>
            <a:pPr lvl="4"/>
            <a:r>
              <a:rPr lang="en-US"/>
              <a:t>Fourth level</a:t>
            </a:r>
            <a:endParaRPr lang="en-GB"/>
          </a:p>
          <a:p>
            <a:pPr marL="0" marR="0" lvl="0" indent="0" algn="l" defTabSz="685783" rtl="0" eaLnBrk="1" fontAlgn="auto" latinLnBrk="0" hangingPunct="1">
              <a:lnSpc>
                <a:spcPct val="100000"/>
              </a:lnSpc>
              <a:spcBef>
                <a:spcPts val="0"/>
              </a:spcBef>
              <a:spcAft>
                <a:spcPts val="900"/>
              </a:spcAft>
              <a:buClr>
                <a:srgbClr val="0A548B"/>
              </a:buClr>
              <a:buSzPct val="100000"/>
              <a:buFont typeface="Corbel" pitchFamily="34" charset="0"/>
              <a:buNone/>
              <a:tabLst/>
              <a:defRPr/>
            </a:pPr>
            <a:endParaRPr lang="en-GB"/>
          </a:p>
        </p:txBody>
      </p:sp>
      <p:sp>
        <p:nvSpPr>
          <p:cNvPr id="2" name="Title 1">
            <a:extLst>
              <a:ext uri="{FF2B5EF4-FFF2-40B4-BE49-F238E27FC236}">
                <a16:creationId xmlns:a16="http://schemas.microsoft.com/office/drawing/2014/main" id="{C1E6D5B2-0FA7-487D-4E44-73009E44800B}"/>
              </a:ext>
            </a:extLst>
          </p:cNvPr>
          <p:cNvSpPr>
            <a:spLocks noGrp="1"/>
          </p:cNvSpPr>
          <p:nvPr>
            <p:ph type="title" hasCustomPrompt="1"/>
          </p:nvPr>
        </p:nvSpPr>
        <p:spPr/>
        <p:txBody>
          <a:bodyPr/>
          <a:lstStyle/>
          <a:p>
            <a:r>
              <a:rPr lang="en-US"/>
              <a:t>Click to edit title</a:t>
            </a:r>
            <a:endParaRPr lang="en-GB"/>
          </a:p>
        </p:txBody>
      </p:sp>
      <p:sp>
        <p:nvSpPr>
          <p:cNvPr id="3" name="Footer Placeholder 2">
            <a:extLst>
              <a:ext uri="{FF2B5EF4-FFF2-40B4-BE49-F238E27FC236}">
                <a16:creationId xmlns:a16="http://schemas.microsoft.com/office/drawing/2014/main" id="{D3F535F3-F407-E2E1-C559-E311AF729554}"/>
              </a:ext>
            </a:extLst>
          </p:cNvPr>
          <p:cNvSpPr>
            <a:spLocks noGrp="1"/>
          </p:cNvSpPr>
          <p:nvPr>
            <p:ph type="ftr" sz="quarter" idx="10"/>
          </p:nvPr>
        </p:nvSpPr>
        <p:spPr/>
        <p:txBody>
          <a:bodyPr/>
          <a:lstStyle/>
          <a:p>
            <a:r>
              <a:rPr lang="en-GB"/>
              <a:t>Insert text using Header and Footer menu under Insert</a:t>
            </a:r>
            <a:endParaRPr lang="en-US">
              <a:solidFill>
                <a:srgbClr val="6B2F2F"/>
              </a:solidFill>
            </a:endParaRPr>
          </a:p>
        </p:txBody>
      </p:sp>
      <p:sp>
        <p:nvSpPr>
          <p:cNvPr id="4" name="Slide Number Placeholder 3">
            <a:extLst>
              <a:ext uri="{FF2B5EF4-FFF2-40B4-BE49-F238E27FC236}">
                <a16:creationId xmlns:a16="http://schemas.microsoft.com/office/drawing/2014/main" id="{F48CEC67-995D-9075-2B4E-FAAE2B5F7A54}"/>
              </a:ext>
            </a:extLst>
          </p:cNvPr>
          <p:cNvSpPr>
            <a:spLocks noGrp="1"/>
          </p:cNvSpPr>
          <p:nvPr>
            <p:ph type="sldNum" sz="quarter" idx="11"/>
          </p:nvPr>
        </p:nvSpPr>
        <p:spPr/>
        <p:txBody>
          <a:bodyPr/>
          <a:lstStyle/>
          <a:p>
            <a:fld id="{4FAB73BC-B049-4115-A692-8D63A059BFB8}" type="slidenum">
              <a:rPr lang="en-GB" smtClean="0"/>
              <a:pPr/>
              <a:t>‹#›</a:t>
            </a:fld>
            <a:endParaRPr lang="en-GB"/>
          </a:p>
        </p:txBody>
      </p:sp>
    </p:spTree>
    <p:extLst>
      <p:ext uri="{BB962C8B-B14F-4D97-AF65-F5344CB8AC3E}">
        <p14:creationId xmlns:p14="http://schemas.microsoft.com/office/powerpoint/2010/main" val="17395576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 bgDiamond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D07AD7D-347F-6F4B-BD09-7B104481FD3F}"/>
              </a:ext>
            </a:extLst>
          </p:cNvPr>
          <p:cNvSpPr/>
          <p:nvPr userDrawn="1"/>
        </p:nvSpPr>
        <p:spPr>
          <a:xfrm>
            <a:off x="4616259" y="-19408"/>
            <a:ext cx="7575741" cy="6877408"/>
          </a:xfrm>
          <a:prstGeom prst="rect">
            <a:avLst/>
          </a:prstGeom>
          <a:solidFill>
            <a:srgbClr val="C9B3DA">
              <a:alpha val="50196"/>
            </a:srgb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a:p>
        </p:txBody>
      </p:sp>
      <p:pic>
        <p:nvPicPr>
          <p:cNvPr id="12" name="Picture 11">
            <a:extLst>
              <a:ext uri="{FF2B5EF4-FFF2-40B4-BE49-F238E27FC236}">
                <a16:creationId xmlns:a16="http://schemas.microsoft.com/office/drawing/2014/main" id="{E7EAA4F2-43BB-06E9-3AEF-3AC00DCDF6D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8748" y="-19408"/>
            <a:ext cx="7696583" cy="6877408"/>
          </a:xfrm>
          <a:prstGeom prst="rect">
            <a:avLst/>
          </a:prstGeom>
        </p:spPr>
      </p:pic>
      <p:sp>
        <p:nvSpPr>
          <p:cNvPr id="13" name="Content Placeholder 1">
            <a:extLst>
              <a:ext uri="{FF2B5EF4-FFF2-40B4-BE49-F238E27FC236}">
                <a16:creationId xmlns:a16="http://schemas.microsoft.com/office/drawing/2014/main" id="{CF270588-E09F-BDF5-30C1-503375C58107}"/>
              </a:ext>
              <a:ext uri="{C183D7F6-B498-43B3-948B-1728B52AA6E4}">
                <adec:decorative xmlns:adec="http://schemas.microsoft.com/office/drawing/2017/decorative" val="0"/>
              </a:ext>
            </a:extLst>
          </p:cNvPr>
          <p:cNvSpPr>
            <a:spLocks noGrp="1"/>
          </p:cNvSpPr>
          <p:nvPr>
            <p:ph idx="1" hasCustomPrompt="1"/>
          </p:nvPr>
        </p:nvSpPr>
        <p:spPr>
          <a:xfrm>
            <a:off x="647547" y="1361856"/>
            <a:ext cx="4476904" cy="4693359"/>
          </a:xfrm>
        </p:spPr>
        <p:txBody>
          <a:bodyPr/>
          <a:lstStyle>
            <a:lvl1pPr>
              <a:defRPr/>
            </a:lvl1pPr>
            <a:lvl4pPr marL="431989" indent="-215995">
              <a:buFont typeface="Courier New" panose="02070309020205020404" pitchFamily="49" charset="0"/>
              <a:buChar char="o"/>
              <a:defRPr/>
            </a:lvl4pPr>
            <a:lvl5pPr marL="647984" indent="-215995">
              <a:buFont typeface="Wingdings" panose="05000000000000000000" pitchFamily="2" charset="2"/>
              <a:buChar char="§"/>
              <a:defRPr/>
            </a:lvl5pPr>
          </a:lstStyle>
          <a:p>
            <a:r>
              <a:rPr lang="en-GB"/>
              <a:t>Click to edit text</a:t>
            </a:r>
          </a:p>
          <a:p>
            <a:pPr lvl="2"/>
            <a:r>
              <a:rPr lang="en-US"/>
              <a:t>Second level</a:t>
            </a:r>
          </a:p>
          <a:p>
            <a:pPr lvl="3"/>
            <a:r>
              <a:rPr lang="en-US"/>
              <a:t>Third level</a:t>
            </a:r>
          </a:p>
          <a:p>
            <a:pPr lvl="4"/>
            <a:r>
              <a:rPr lang="en-US"/>
              <a:t>Fourth level</a:t>
            </a:r>
            <a:endParaRPr lang="en-GB"/>
          </a:p>
          <a:p>
            <a:pPr marL="0" marR="0" lvl="0" indent="0" algn="l" defTabSz="685783" rtl="0" eaLnBrk="1" fontAlgn="auto" latinLnBrk="0" hangingPunct="1">
              <a:lnSpc>
                <a:spcPct val="100000"/>
              </a:lnSpc>
              <a:spcBef>
                <a:spcPts val="0"/>
              </a:spcBef>
              <a:spcAft>
                <a:spcPts val="900"/>
              </a:spcAft>
              <a:buClr>
                <a:srgbClr val="0A548B"/>
              </a:buClr>
              <a:buSzPct val="100000"/>
              <a:buFont typeface="Corbel" pitchFamily="34" charset="0"/>
              <a:buNone/>
              <a:tabLst/>
              <a:defRPr/>
            </a:pPr>
            <a:endParaRPr lang="en-GB"/>
          </a:p>
        </p:txBody>
      </p:sp>
      <p:sp>
        <p:nvSpPr>
          <p:cNvPr id="2" name="Title 1">
            <a:extLst>
              <a:ext uri="{FF2B5EF4-FFF2-40B4-BE49-F238E27FC236}">
                <a16:creationId xmlns:a16="http://schemas.microsoft.com/office/drawing/2014/main" id="{C1E6D5B2-0FA7-487D-4E44-73009E44800B}"/>
              </a:ext>
            </a:extLst>
          </p:cNvPr>
          <p:cNvSpPr>
            <a:spLocks noGrp="1"/>
          </p:cNvSpPr>
          <p:nvPr>
            <p:ph type="title" hasCustomPrompt="1"/>
          </p:nvPr>
        </p:nvSpPr>
        <p:spPr/>
        <p:txBody>
          <a:bodyPr/>
          <a:lstStyle/>
          <a:p>
            <a:r>
              <a:rPr lang="en-US"/>
              <a:t>Click to edit title</a:t>
            </a:r>
            <a:endParaRPr lang="en-GB"/>
          </a:p>
        </p:txBody>
      </p:sp>
      <p:sp>
        <p:nvSpPr>
          <p:cNvPr id="6" name="Footer Placeholder 5">
            <a:extLst>
              <a:ext uri="{FF2B5EF4-FFF2-40B4-BE49-F238E27FC236}">
                <a16:creationId xmlns:a16="http://schemas.microsoft.com/office/drawing/2014/main" id="{D8F4F968-28CF-DC4E-BC9A-254E688AEB6B}"/>
              </a:ext>
            </a:extLst>
          </p:cNvPr>
          <p:cNvSpPr>
            <a:spLocks noGrp="1"/>
          </p:cNvSpPr>
          <p:nvPr>
            <p:ph type="ftr" sz="quarter" idx="10"/>
          </p:nvPr>
        </p:nvSpPr>
        <p:spPr/>
        <p:txBody>
          <a:bodyPr/>
          <a:lstStyle/>
          <a:p>
            <a:r>
              <a:rPr lang="en-GB"/>
              <a:t>Insert text using Header and Footer menu under Insert</a:t>
            </a:r>
            <a:endParaRPr lang="en-US">
              <a:solidFill>
                <a:srgbClr val="6B2F2F"/>
              </a:solidFill>
            </a:endParaRPr>
          </a:p>
        </p:txBody>
      </p:sp>
      <p:sp>
        <p:nvSpPr>
          <p:cNvPr id="7" name="Slide Number Placeholder 6">
            <a:extLst>
              <a:ext uri="{FF2B5EF4-FFF2-40B4-BE49-F238E27FC236}">
                <a16:creationId xmlns:a16="http://schemas.microsoft.com/office/drawing/2014/main" id="{BEAB345D-7D11-6D2C-1711-1D24683BD96B}"/>
              </a:ext>
            </a:extLst>
          </p:cNvPr>
          <p:cNvSpPr>
            <a:spLocks noGrp="1"/>
          </p:cNvSpPr>
          <p:nvPr>
            <p:ph type="sldNum" sz="quarter" idx="11"/>
          </p:nvPr>
        </p:nvSpPr>
        <p:spPr/>
        <p:txBody>
          <a:bodyPr/>
          <a:lstStyle/>
          <a:p>
            <a:fld id="{4FAB73BC-B049-4115-A692-8D63A059BFB8}" type="slidenum">
              <a:rPr lang="en-GB" smtClean="0"/>
              <a:pPr/>
              <a:t>‹#›</a:t>
            </a:fld>
            <a:endParaRPr lang="en-GB"/>
          </a:p>
        </p:txBody>
      </p:sp>
    </p:spTree>
    <p:extLst>
      <p:ext uri="{BB962C8B-B14F-4D97-AF65-F5344CB8AC3E}">
        <p14:creationId xmlns:p14="http://schemas.microsoft.com/office/powerpoint/2010/main" val="2401630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 bgDiamond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D07AD7D-347F-6F4B-BD09-7B104481FD3F}"/>
              </a:ext>
            </a:extLst>
          </p:cNvPr>
          <p:cNvSpPr/>
          <p:nvPr userDrawn="1"/>
        </p:nvSpPr>
        <p:spPr>
          <a:xfrm>
            <a:off x="4616259" y="-19408"/>
            <a:ext cx="7575741" cy="6877408"/>
          </a:xfrm>
          <a:prstGeom prst="rect">
            <a:avLst/>
          </a:prstGeom>
          <a:solidFill>
            <a:srgbClr val="AAE3F0">
              <a:alpha val="50196"/>
            </a:srgb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a:p>
        </p:txBody>
      </p:sp>
      <p:pic>
        <p:nvPicPr>
          <p:cNvPr id="12" name="Picture 11">
            <a:extLst>
              <a:ext uri="{FF2B5EF4-FFF2-40B4-BE49-F238E27FC236}">
                <a16:creationId xmlns:a16="http://schemas.microsoft.com/office/drawing/2014/main" id="{E7EAA4F2-43BB-06E9-3AEF-3AC00DCDF6D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8748" y="-19408"/>
            <a:ext cx="7696583" cy="6877408"/>
          </a:xfrm>
          <a:prstGeom prst="rect">
            <a:avLst/>
          </a:prstGeom>
        </p:spPr>
      </p:pic>
      <p:sp>
        <p:nvSpPr>
          <p:cNvPr id="13" name="Content Placeholder 1">
            <a:extLst>
              <a:ext uri="{FF2B5EF4-FFF2-40B4-BE49-F238E27FC236}">
                <a16:creationId xmlns:a16="http://schemas.microsoft.com/office/drawing/2014/main" id="{CF270588-E09F-BDF5-30C1-503375C58107}"/>
              </a:ext>
              <a:ext uri="{C183D7F6-B498-43B3-948B-1728B52AA6E4}">
                <adec:decorative xmlns:adec="http://schemas.microsoft.com/office/drawing/2017/decorative" val="0"/>
              </a:ext>
            </a:extLst>
          </p:cNvPr>
          <p:cNvSpPr>
            <a:spLocks noGrp="1"/>
          </p:cNvSpPr>
          <p:nvPr>
            <p:ph idx="1" hasCustomPrompt="1"/>
          </p:nvPr>
        </p:nvSpPr>
        <p:spPr>
          <a:xfrm>
            <a:off x="647547" y="1361856"/>
            <a:ext cx="4476904" cy="4693359"/>
          </a:xfrm>
        </p:spPr>
        <p:txBody>
          <a:bodyPr/>
          <a:lstStyle>
            <a:lvl1pPr>
              <a:defRPr/>
            </a:lvl1pPr>
            <a:lvl4pPr marL="431989" indent="-215995">
              <a:buFont typeface="Courier New" panose="02070309020205020404" pitchFamily="49" charset="0"/>
              <a:buChar char="o"/>
              <a:defRPr/>
            </a:lvl4pPr>
            <a:lvl5pPr marL="647984" indent="-215995">
              <a:buFont typeface="Wingdings" panose="05000000000000000000" pitchFamily="2" charset="2"/>
              <a:buChar char="§"/>
              <a:defRPr/>
            </a:lvl5pPr>
          </a:lstStyle>
          <a:p>
            <a:r>
              <a:rPr lang="en-GB"/>
              <a:t>Click to edit text</a:t>
            </a:r>
          </a:p>
          <a:p>
            <a:pPr lvl="2"/>
            <a:r>
              <a:rPr lang="en-US"/>
              <a:t>Second level</a:t>
            </a:r>
          </a:p>
          <a:p>
            <a:pPr lvl="3"/>
            <a:r>
              <a:rPr lang="en-US"/>
              <a:t>Third level</a:t>
            </a:r>
          </a:p>
          <a:p>
            <a:pPr lvl="4"/>
            <a:r>
              <a:rPr lang="en-US"/>
              <a:t>Fourth level</a:t>
            </a:r>
            <a:endParaRPr lang="en-GB"/>
          </a:p>
          <a:p>
            <a:pPr marL="0" marR="0" lvl="0" indent="0" algn="l" defTabSz="685783" rtl="0" eaLnBrk="1" fontAlgn="auto" latinLnBrk="0" hangingPunct="1">
              <a:lnSpc>
                <a:spcPct val="100000"/>
              </a:lnSpc>
              <a:spcBef>
                <a:spcPts val="0"/>
              </a:spcBef>
              <a:spcAft>
                <a:spcPts val="900"/>
              </a:spcAft>
              <a:buClr>
                <a:srgbClr val="0A548B"/>
              </a:buClr>
              <a:buSzPct val="100000"/>
              <a:buFont typeface="Corbel" pitchFamily="34" charset="0"/>
              <a:buNone/>
              <a:tabLst/>
              <a:defRPr/>
            </a:pPr>
            <a:endParaRPr lang="en-GB"/>
          </a:p>
        </p:txBody>
      </p:sp>
      <p:sp>
        <p:nvSpPr>
          <p:cNvPr id="2" name="Title 1">
            <a:extLst>
              <a:ext uri="{FF2B5EF4-FFF2-40B4-BE49-F238E27FC236}">
                <a16:creationId xmlns:a16="http://schemas.microsoft.com/office/drawing/2014/main" id="{C1E6D5B2-0FA7-487D-4E44-73009E44800B}"/>
              </a:ext>
            </a:extLst>
          </p:cNvPr>
          <p:cNvSpPr>
            <a:spLocks noGrp="1"/>
          </p:cNvSpPr>
          <p:nvPr>
            <p:ph type="title" hasCustomPrompt="1"/>
          </p:nvPr>
        </p:nvSpPr>
        <p:spPr/>
        <p:txBody>
          <a:bodyPr/>
          <a:lstStyle/>
          <a:p>
            <a:r>
              <a:rPr lang="en-US"/>
              <a:t>Click to edit title</a:t>
            </a:r>
            <a:endParaRPr lang="en-GB"/>
          </a:p>
        </p:txBody>
      </p:sp>
      <p:sp>
        <p:nvSpPr>
          <p:cNvPr id="3" name="Footer Placeholder 2">
            <a:extLst>
              <a:ext uri="{FF2B5EF4-FFF2-40B4-BE49-F238E27FC236}">
                <a16:creationId xmlns:a16="http://schemas.microsoft.com/office/drawing/2014/main" id="{D6C51B61-81FD-E543-8EDB-875C445DA4AA}"/>
              </a:ext>
            </a:extLst>
          </p:cNvPr>
          <p:cNvSpPr>
            <a:spLocks noGrp="1"/>
          </p:cNvSpPr>
          <p:nvPr>
            <p:ph type="ftr" sz="quarter" idx="10"/>
          </p:nvPr>
        </p:nvSpPr>
        <p:spPr/>
        <p:txBody>
          <a:bodyPr/>
          <a:lstStyle/>
          <a:p>
            <a:r>
              <a:rPr lang="en-GB"/>
              <a:t>Insert text using Header and Footer menu under Insert</a:t>
            </a:r>
            <a:endParaRPr lang="en-US">
              <a:solidFill>
                <a:srgbClr val="6B2F2F"/>
              </a:solidFill>
            </a:endParaRPr>
          </a:p>
        </p:txBody>
      </p:sp>
      <p:sp>
        <p:nvSpPr>
          <p:cNvPr id="4" name="Slide Number Placeholder 3">
            <a:extLst>
              <a:ext uri="{FF2B5EF4-FFF2-40B4-BE49-F238E27FC236}">
                <a16:creationId xmlns:a16="http://schemas.microsoft.com/office/drawing/2014/main" id="{BD8E45C4-25A6-5F8E-BEE2-955FCD0C9D48}"/>
              </a:ext>
            </a:extLst>
          </p:cNvPr>
          <p:cNvSpPr>
            <a:spLocks noGrp="1"/>
          </p:cNvSpPr>
          <p:nvPr>
            <p:ph type="sldNum" sz="quarter" idx="11"/>
          </p:nvPr>
        </p:nvSpPr>
        <p:spPr/>
        <p:txBody>
          <a:bodyPr/>
          <a:lstStyle/>
          <a:p>
            <a:fld id="{4FAB73BC-B049-4115-A692-8D63A059BFB8}" type="slidenum">
              <a:rPr lang="en-GB" smtClean="0"/>
              <a:pPr/>
              <a:t>‹#›</a:t>
            </a:fld>
            <a:endParaRPr lang="en-GB"/>
          </a:p>
        </p:txBody>
      </p:sp>
    </p:spTree>
    <p:extLst>
      <p:ext uri="{BB962C8B-B14F-4D97-AF65-F5344CB8AC3E}">
        <p14:creationId xmlns:p14="http://schemas.microsoft.com/office/powerpoint/2010/main" val="12241662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 bgDiamond gree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D07AD7D-347F-6F4B-BD09-7B104481FD3F}"/>
              </a:ext>
            </a:extLst>
          </p:cNvPr>
          <p:cNvSpPr/>
          <p:nvPr userDrawn="1"/>
        </p:nvSpPr>
        <p:spPr>
          <a:xfrm>
            <a:off x="4616259" y="-19408"/>
            <a:ext cx="7575741" cy="6877408"/>
          </a:xfrm>
          <a:prstGeom prst="rect">
            <a:avLst/>
          </a:prstGeom>
          <a:solidFill>
            <a:schemeClr val="accent4">
              <a:lumMod val="40000"/>
              <a:lumOff val="6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a:p>
        </p:txBody>
      </p:sp>
      <p:pic>
        <p:nvPicPr>
          <p:cNvPr id="12" name="Picture 11">
            <a:extLst>
              <a:ext uri="{FF2B5EF4-FFF2-40B4-BE49-F238E27FC236}">
                <a16:creationId xmlns:a16="http://schemas.microsoft.com/office/drawing/2014/main" id="{E7EAA4F2-43BB-06E9-3AEF-3AC00DCDF6D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8748" y="-19408"/>
            <a:ext cx="7696583" cy="6877408"/>
          </a:xfrm>
          <a:prstGeom prst="rect">
            <a:avLst/>
          </a:prstGeom>
        </p:spPr>
      </p:pic>
      <p:sp>
        <p:nvSpPr>
          <p:cNvPr id="13" name="Content Placeholder 1">
            <a:extLst>
              <a:ext uri="{FF2B5EF4-FFF2-40B4-BE49-F238E27FC236}">
                <a16:creationId xmlns:a16="http://schemas.microsoft.com/office/drawing/2014/main" id="{CF270588-E09F-BDF5-30C1-503375C58107}"/>
              </a:ext>
              <a:ext uri="{C183D7F6-B498-43B3-948B-1728B52AA6E4}">
                <adec:decorative xmlns:adec="http://schemas.microsoft.com/office/drawing/2017/decorative" val="0"/>
              </a:ext>
            </a:extLst>
          </p:cNvPr>
          <p:cNvSpPr>
            <a:spLocks noGrp="1"/>
          </p:cNvSpPr>
          <p:nvPr>
            <p:ph idx="1" hasCustomPrompt="1"/>
          </p:nvPr>
        </p:nvSpPr>
        <p:spPr>
          <a:xfrm>
            <a:off x="647547" y="1361856"/>
            <a:ext cx="4476904" cy="4693359"/>
          </a:xfrm>
        </p:spPr>
        <p:txBody>
          <a:bodyPr/>
          <a:lstStyle>
            <a:lvl1pPr>
              <a:defRPr/>
            </a:lvl1pPr>
            <a:lvl4pPr marL="431989" indent="-215995">
              <a:buFont typeface="Courier New" panose="02070309020205020404" pitchFamily="49" charset="0"/>
              <a:buChar char="o"/>
              <a:defRPr/>
            </a:lvl4pPr>
            <a:lvl5pPr marL="647984" indent="-215995">
              <a:buFont typeface="Wingdings" panose="05000000000000000000" pitchFamily="2" charset="2"/>
              <a:buChar char="§"/>
              <a:defRPr/>
            </a:lvl5pPr>
          </a:lstStyle>
          <a:p>
            <a:r>
              <a:rPr lang="en-GB"/>
              <a:t>Click to edit text</a:t>
            </a:r>
          </a:p>
          <a:p>
            <a:pPr lvl="2"/>
            <a:r>
              <a:rPr lang="en-US"/>
              <a:t>Second level</a:t>
            </a:r>
          </a:p>
          <a:p>
            <a:pPr lvl="3"/>
            <a:r>
              <a:rPr lang="en-US"/>
              <a:t>Third level</a:t>
            </a:r>
          </a:p>
          <a:p>
            <a:pPr lvl="4"/>
            <a:r>
              <a:rPr lang="en-US"/>
              <a:t>Fourth level</a:t>
            </a:r>
            <a:endParaRPr lang="en-GB"/>
          </a:p>
          <a:p>
            <a:pPr marL="0" marR="0" lvl="0" indent="0" algn="l" defTabSz="685783" rtl="0" eaLnBrk="1" fontAlgn="auto" latinLnBrk="0" hangingPunct="1">
              <a:lnSpc>
                <a:spcPct val="100000"/>
              </a:lnSpc>
              <a:spcBef>
                <a:spcPts val="0"/>
              </a:spcBef>
              <a:spcAft>
                <a:spcPts val="900"/>
              </a:spcAft>
              <a:buClr>
                <a:srgbClr val="0A548B"/>
              </a:buClr>
              <a:buSzPct val="100000"/>
              <a:buFont typeface="Corbel" pitchFamily="34" charset="0"/>
              <a:buNone/>
              <a:tabLst/>
              <a:defRPr/>
            </a:pPr>
            <a:endParaRPr lang="en-GB"/>
          </a:p>
        </p:txBody>
      </p:sp>
      <p:sp>
        <p:nvSpPr>
          <p:cNvPr id="2" name="Title 1">
            <a:extLst>
              <a:ext uri="{FF2B5EF4-FFF2-40B4-BE49-F238E27FC236}">
                <a16:creationId xmlns:a16="http://schemas.microsoft.com/office/drawing/2014/main" id="{C1E6D5B2-0FA7-487D-4E44-73009E44800B}"/>
              </a:ext>
            </a:extLst>
          </p:cNvPr>
          <p:cNvSpPr>
            <a:spLocks noGrp="1"/>
          </p:cNvSpPr>
          <p:nvPr>
            <p:ph type="title" hasCustomPrompt="1"/>
          </p:nvPr>
        </p:nvSpPr>
        <p:spPr/>
        <p:txBody>
          <a:bodyPr/>
          <a:lstStyle/>
          <a:p>
            <a:r>
              <a:rPr lang="en-US"/>
              <a:t>Click to edit title</a:t>
            </a:r>
            <a:endParaRPr lang="en-GB"/>
          </a:p>
        </p:txBody>
      </p:sp>
      <p:sp>
        <p:nvSpPr>
          <p:cNvPr id="3" name="Footer Placeholder 2">
            <a:extLst>
              <a:ext uri="{FF2B5EF4-FFF2-40B4-BE49-F238E27FC236}">
                <a16:creationId xmlns:a16="http://schemas.microsoft.com/office/drawing/2014/main" id="{F027942B-7678-B43E-4964-D66545809F5D}"/>
              </a:ext>
            </a:extLst>
          </p:cNvPr>
          <p:cNvSpPr>
            <a:spLocks noGrp="1"/>
          </p:cNvSpPr>
          <p:nvPr>
            <p:ph type="ftr" sz="quarter" idx="10"/>
          </p:nvPr>
        </p:nvSpPr>
        <p:spPr/>
        <p:txBody>
          <a:bodyPr/>
          <a:lstStyle/>
          <a:p>
            <a:r>
              <a:rPr lang="en-GB"/>
              <a:t>Insert text using Header and Footer menu under Insert</a:t>
            </a:r>
            <a:endParaRPr lang="en-US">
              <a:solidFill>
                <a:srgbClr val="6B2F2F"/>
              </a:solidFill>
            </a:endParaRPr>
          </a:p>
        </p:txBody>
      </p:sp>
      <p:sp>
        <p:nvSpPr>
          <p:cNvPr id="4" name="Slide Number Placeholder 3">
            <a:extLst>
              <a:ext uri="{FF2B5EF4-FFF2-40B4-BE49-F238E27FC236}">
                <a16:creationId xmlns:a16="http://schemas.microsoft.com/office/drawing/2014/main" id="{71A964B0-5657-5E3D-8007-22AD7CAC70CC}"/>
              </a:ext>
            </a:extLst>
          </p:cNvPr>
          <p:cNvSpPr>
            <a:spLocks noGrp="1"/>
          </p:cNvSpPr>
          <p:nvPr>
            <p:ph type="sldNum" sz="quarter" idx="11"/>
          </p:nvPr>
        </p:nvSpPr>
        <p:spPr/>
        <p:txBody>
          <a:bodyPr/>
          <a:lstStyle/>
          <a:p>
            <a:fld id="{4FAB73BC-B049-4115-A692-8D63A059BFB8}" type="slidenum">
              <a:rPr lang="en-GB" smtClean="0"/>
              <a:pPr/>
              <a:t>‹#›</a:t>
            </a:fld>
            <a:endParaRPr lang="en-GB"/>
          </a:p>
        </p:txBody>
      </p:sp>
    </p:spTree>
    <p:extLst>
      <p:ext uri="{BB962C8B-B14F-4D97-AF65-F5344CB8AC3E}">
        <p14:creationId xmlns:p14="http://schemas.microsoft.com/office/powerpoint/2010/main" val="13419193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 bgDiamond re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7696CA3-D841-B28D-FAB6-9F0D684C8DF8}"/>
              </a:ext>
            </a:extLst>
          </p:cNvPr>
          <p:cNvSpPr/>
          <p:nvPr userDrawn="1"/>
        </p:nvSpPr>
        <p:spPr>
          <a:xfrm>
            <a:off x="5765911" y="0"/>
            <a:ext cx="6427144" cy="5761608"/>
          </a:xfrm>
          <a:prstGeom prst="rect">
            <a:avLst/>
          </a:prstGeom>
          <a:solidFill>
            <a:schemeClr val="accent2">
              <a:lumMod val="40000"/>
              <a:lumOff val="60000"/>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a:p>
        </p:txBody>
      </p:sp>
      <p:pic>
        <p:nvPicPr>
          <p:cNvPr id="6" name="Picture 5">
            <a:extLst>
              <a:ext uri="{FF2B5EF4-FFF2-40B4-BE49-F238E27FC236}">
                <a16:creationId xmlns:a16="http://schemas.microsoft.com/office/drawing/2014/main" id="{0C312312-5302-77DF-036B-478DC57B0EC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6097" y="0"/>
            <a:ext cx="12198097" cy="6858000"/>
          </a:xfrm>
          <a:prstGeom prst="rect">
            <a:avLst/>
          </a:prstGeom>
        </p:spPr>
      </p:pic>
      <p:sp>
        <p:nvSpPr>
          <p:cNvPr id="7" name="Content Placeholder 17">
            <a:extLst>
              <a:ext uri="{FF2B5EF4-FFF2-40B4-BE49-F238E27FC236}">
                <a16:creationId xmlns:a16="http://schemas.microsoft.com/office/drawing/2014/main" id="{390F92B8-A806-32AC-4513-E76CD5A1375E}"/>
              </a:ext>
            </a:extLst>
          </p:cNvPr>
          <p:cNvSpPr>
            <a:spLocks noGrp="1"/>
          </p:cNvSpPr>
          <p:nvPr>
            <p:ph idx="1" hasCustomPrompt="1"/>
          </p:nvPr>
        </p:nvSpPr>
        <p:spPr>
          <a:xfrm>
            <a:off x="647547" y="1361856"/>
            <a:ext cx="7067704" cy="4693359"/>
          </a:xfrm>
        </p:spPr>
        <p:txBody>
          <a:bodyPr/>
          <a:lstStyle>
            <a:lvl1pPr>
              <a:defRPr/>
            </a:lvl1pPr>
            <a:lvl4pPr marL="431989" indent="-215995">
              <a:buFont typeface="Courier New" panose="02070309020205020404" pitchFamily="49" charset="0"/>
              <a:buChar char="o"/>
              <a:defRPr/>
            </a:lvl4pPr>
            <a:lvl5pPr marL="647984" indent="-215995">
              <a:buFont typeface="Wingdings" panose="05000000000000000000" pitchFamily="2" charset="2"/>
              <a:buChar char="§"/>
              <a:defRPr/>
            </a:lvl5pPr>
          </a:lstStyle>
          <a:p>
            <a:r>
              <a:rPr lang="en-GB"/>
              <a:t>Click to edit text</a:t>
            </a:r>
          </a:p>
          <a:p>
            <a:pPr lvl="2"/>
            <a:r>
              <a:rPr lang="en-US"/>
              <a:t>Second level</a:t>
            </a:r>
          </a:p>
          <a:p>
            <a:pPr lvl="3"/>
            <a:r>
              <a:rPr lang="en-US"/>
              <a:t>Third level</a:t>
            </a:r>
          </a:p>
          <a:p>
            <a:pPr lvl="4"/>
            <a:r>
              <a:rPr lang="en-US"/>
              <a:t>Fourth level</a:t>
            </a:r>
            <a:endParaRPr lang="en-GB"/>
          </a:p>
        </p:txBody>
      </p:sp>
      <p:sp>
        <p:nvSpPr>
          <p:cNvPr id="2" name="Title 1">
            <a:extLst>
              <a:ext uri="{FF2B5EF4-FFF2-40B4-BE49-F238E27FC236}">
                <a16:creationId xmlns:a16="http://schemas.microsoft.com/office/drawing/2014/main" id="{0CF31AB0-2300-E27F-6927-A113ABFB7545}"/>
              </a:ext>
            </a:extLst>
          </p:cNvPr>
          <p:cNvSpPr>
            <a:spLocks noGrp="1"/>
          </p:cNvSpPr>
          <p:nvPr>
            <p:ph type="title" hasCustomPrompt="1"/>
          </p:nvPr>
        </p:nvSpPr>
        <p:spPr/>
        <p:txBody>
          <a:bodyPr/>
          <a:lstStyle/>
          <a:p>
            <a:r>
              <a:rPr lang="en-US"/>
              <a:t>Click to edit title</a:t>
            </a:r>
            <a:endParaRPr lang="en-GB"/>
          </a:p>
        </p:txBody>
      </p:sp>
      <p:sp>
        <p:nvSpPr>
          <p:cNvPr id="3" name="Footer Placeholder 2">
            <a:extLst>
              <a:ext uri="{FF2B5EF4-FFF2-40B4-BE49-F238E27FC236}">
                <a16:creationId xmlns:a16="http://schemas.microsoft.com/office/drawing/2014/main" id="{8F604574-1AE4-54B0-A56E-1CE9E048571D}"/>
              </a:ext>
            </a:extLst>
          </p:cNvPr>
          <p:cNvSpPr>
            <a:spLocks noGrp="1"/>
          </p:cNvSpPr>
          <p:nvPr>
            <p:ph type="ftr" sz="quarter" idx="10"/>
          </p:nvPr>
        </p:nvSpPr>
        <p:spPr/>
        <p:txBody>
          <a:bodyPr/>
          <a:lstStyle/>
          <a:p>
            <a:r>
              <a:rPr lang="en-GB"/>
              <a:t>Insert text using Header and Footer menu under Insert</a:t>
            </a:r>
            <a:endParaRPr lang="en-US">
              <a:solidFill>
                <a:srgbClr val="6B2F2F"/>
              </a:solidFill>
            </a:endParaRPr>
          </a:p>
        </p:txBody>
      </p:sp>
      <p:sp>
        <p:nvSpPr>
          <p:cNvPr id="4" name="Slide Number Placeholder 3">
            <a:extLst>
              <a:ext uri="{FF2B5EF4-FFF2-40B4-BE49-F238E27FC236}">
                <a16:creationId xmlns:a16="http://schemas.microsoft.com/office/drawing/2014/main" id="{DA16F93C-9A3C-32DF-49B3-54E98B893540}"/>
              </a:ext>
            </a:extLst>
          </p:cNvPr>
          <p:cNvSpPr>
            <a:spLocks noGrp="1"/>
          </p:cNvSpPr>
          <p:nvPr>
            <p:ph type="sldNum" sz="quarter" idx="11"/>
          </p:nvPr>
        </p:nvSpPr>
        <p:spPr/>
        <p:txBody>
          <a:bodyPr/>
          <a:lstStyle/>
          <a:p>
            <a:fld id="{4FAB73BC-B049-4115-A692-8D63A059BFB8}" type="slidenum">
              <a:rPr lang="en-GB" smtClean="0"/>
              <a:pPr/>
              <a:t>‹#›</a:t>
            </a:fld>
            <a:endParaRPr lang="en-GB"/>
          </a:p>
        </p:txBody>
      </p:sp>
    </p:spTree>
    <p:extLst>
      <p:ext uri="{BB962C8B-B14F-4D97-AF65-F5344CB8AC3E}">
        <p14:creationId xmlns:p14="http://schemas.microsoft.com/office/powerpoint/2010/main" val="34488089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 bgDiamond pink">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7696CA3-D841-B28D-FAB6-9F0D684C8DF8}"/>
              </a:ext>
            </a:extLst>
          </p:cNvPr>
          <p:cNvSpPr/>
          <p:nvPr userDrawn="1"/>
        </p:nvSpPr>
        <p:spPr>
          <a:xfrm>
            <a:off x="5764856" y="0"/>
            <a:ext cx="6427144" cy="5761608"/>
          </a:xfrm>
          <a:prstGeom prst="rect">
            <a:avLst/>
          </a:prstGeom>
          <a:solidFill>
            <a:schemeClr val="accent5">
              <a:lumMod val="40000"/>
              <a:lumOff val="60000"/>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a:p>
        </p:txBody>
      </p:sp>
      <p:pic>
        <p:nvPicPr>
          <p:cNvPr id="6" name="Picture 5">
            <a:extLst>
              <a:ext uri="{FF2B5EF4-FFF2-40B4-BE49-F238E27FC236}">
                <a16:creationId xmlns:a16="http://schemas.microsoft.com/office/drawing/2014/main" id="{0C312312-5302-77DF-036B-478DC57B0EC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6097" y="0"/>
            <a:ext cx="12198097" cy="6858000"/>
          </a:xfrm>
          <a:prstGeom prst="rect">
            <a:avLst/>
          </a:prstGeom>
        </p:spPr>
      </p:pic>
      <p:sp>
        <p:nvSpPr>
          <p:cNvPr id="7" name="Content Placeholder 17">
            <a:extLst>
              <a:ext uri="{FF2B5EF4-FFF2-40B4-BE49-F238E27FC236}">
                <a16:creationId xmlns:a16="http://schemas.microsoft.com/office/drawing/2014/main" id="{390F92B8-A806-32AC-4513-E76CD5A1375E}"/>
              </a:ext>
            </a:extLst>
          </p:cNvPr>
          <p:cNvSpPr>
            <a:spLocks noGrp="1"/>
          </p:cNvSpPr>
          <p:nvPr>
            <p:ph idx="1" hasCustomPrompt="1"/>
          </p:nvPr>
        </p:nvSpPr>
        <p:spPr>
          <a:xfrm>
            <a:off x="647547" y="1361856"/>
            <a:ext cx="7067704" cy="4693359"/>
          </a:xfrm>
        </p:spPr>
        <p:txBody>
          <a:bodyPr/>
          <a:lstStyle>
            <a:lvl1pPr>
              <a:defRPr/>
            </a:lvl1pPr>
            <a:lvl4pPr marL="431989" indent="-215995">
              <a:buFont typeface="Courier New" panose="02070309020205020404" pitchFamily="49" charset="0"/>
              <a:buChar char="o"/>
              <a:defRPr/>
            </a:lvl4pPr>
            <a:lvl5pPr marL="647984" indent="-215995">
              <a:buFont typeface="Wingdings" panose="05000000000000000000" pitchFamily="2" charset="2"/>
              <a:buChar char="§"/>
              <a:defRPr/>
            </a:lvl5pPr>
          </a:lstStyle>
          <a:p>
            <a:r>
              <a:rPr lang="en-GB"/>
              <a:t>Click to edit text</a:t>
            </a:r>
          </a:p>
          <a:p>
            <a:pPr lvl="2"/>
            <a:r>
              <a:rPr lang="en-US"/>
              <a:t>Second level</a:t>
            </a:r>
          </a:p>
          <a:p>
            <a:pPr lvl="3"/>
            <a:r>
              <a:rPr lang="en-US"/>
              <a:t>Third level</a:t>
            </a:r>
          </a:p>
          <a:p>
            <a:pPr lvl="4"/>
            <a:r>
              <a:rPr lang="en-US"/>
              <a:t>Fourth level</a:t>
            </a:r>
            <a:endParaRPr lang="en-GB"/>
          </a:p>
        </p:txBody>
      </p:sp>
      <p:sp>
        <p:nvSpPr>
          <p:cNvPr id="2" name="Title 1">
            <a:extLst>
              <a:ext uri="{FF2B5EF4-FFF2-40B4-BE49-F238E27FC236}">
                <a16:creationId xmlns:a16="http://schemas.microsoft.com/office/drawing/2014/main" id="{0CF31AB0-2300-E27F-6927-A113ABFB7545}"/>
              </a:ext>
            </a:extLst>
          </p:cNvPr>
          <p:cNvSpPr>
            <a:spLocks noGrp="1"/>
          </p:cNvSpPr>
          <p:nvPr>
            <p:ph type="title" hasCustomPrompt="1"/>
          </p:nvPr>
        </p:nvSpPr>
        <p:spPr/>
        <p:txBody>
          <a:bodyPr/>
          <a:lstStyle/>
          <a:p>
            <a:r>
              <a:rPr lang="en-US"/>
              <a:t>Click to edit title</a:t>
            </a:r>
            <a:endParaRPr lang="en-GB"/>
          </a:p>
        </p:txBody>
      </p:sp>
      <p:sp>
        <p:nvSpPr>
          <p:cNvPr id="3" name="Footer Placeholder 2">
            <a:extLst>
              <a:ext uri="{FF2B5EF4-FFF2-40B4-BE49-F238E27FC236}">
                <a16:creationId xmlns:a16="http://schemas.microsoft.com/office/drawing/2014/main" id="{74451A03-3EEC-C113-EDC5-F7682DD9BCEA}"/>
              </a:ext>
            </a:extLst>
          </p:cNvPr>
          <p:cNvSpPr>
            <a:spLocks noGrp="1"/>
          </p:cNvSpPr>
          <p:nvPr>
            <p:ph type="ftr" sz="quarter" idx="10"/>
          </p:nvPr>
        </p:nvSpPr>
        <p:spPr/>
        <p:txBody>
          <a:bodyPr/>
          <a:lstStyle/>
          <a:p>
            <a:r>
              <a:rPr lang="en-GB"/>
              <a:t>Insert text using Header and Footer menu under Insert</a:t>
            </a:r>
            <a:endParaRPr lang="en-US">
              <a:solidFill>
                <a:srgbClr val="6B2F2F"/>
              </a:solidFill>
            </a:endParaRPr>
          </a:p>
        </p:txBody>
      </p:sp>
      <p:sp>
        <p:nvSpPr>
          <p:cNvPr id="4" name="Slide Number Placeholder 3">
            <a:extLst>
              <a:ext uri="{FF2B5EF4-FFF2-40B4-BE49-F238E27FC236}">
                <a16:creationId xmlns:a16="http://schemas.microsoft.com/office/drawing/2014/main" id="{11F91505-BC00-A151-AA56-251CB122FDFA}"/>
              </a:ext>
            </a:extLst>
          </p:cNvPr>
          <p:cNvSpPr>
            <a:spLocks noGrp="1"/>
          </p:cNvSpPr>
          <p:nvPr>
            <p:ph type="sldNum" sz="quarter" idx="11"/>
          </p:nvPr>
        </p:nvSpPr>
        <p:spPr/>
        <p:txBody>
          <a:bodyPr/>
          <a:lstStyle/>
          <a:p>
            <a:fld id="{4FAB73BC-B049-4115-A692-8D63A059BFB8}" type="slidenum">
              <a:rPr lang="en-GB" smtClean="0"/>
              <a:pPr/>
              <a:t>‹#›</a:t>
            </a:fld>
            <a:endParaRPr lang="en-GB"/>
          </a:p>
        </p:txBody>
      </p:sp>
    </p:spTree>
    <p:extLst>
      <p:ext uri="{BB962C8B-B14F-4D97-AF65-F5344CB8AC3E}">
        <p14:creationId xmlns:p14="http://schemas.microsoft.com/office/powerpoint/2010/main" val="1425381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 bgDiamond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7696CA3-D841-B28D-FAB6-9F0D684C8DF8}"/>
              </a:ext>
            </a:extLst>
          </p:cNvPr>
          <p:cNvSpPr/>
          <p:nvPr userDrawn="1"/>
        </p:nvSpPr>
        <p:spPr>
          <a:xfrm>
            <a:off x="5764856" y="0"/>
            <a:ext cx="6427144" cy="5761608"/>
          </a:xfrm>
          <a:prstGeom prst="rect">
            <a:avLst/>
          </a:prstGeom>
          <a:solidFill>
            <a:schemeClr val="accent6">
              <a:lumMod val="40000"/>
              <a:lumOff val="60000"/>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a:p>
        </p:txBody>
      </p:sp>
      <p:pic>
        <p:nvPicPr>
          <p:cNvPr id="6" name="Picture 5">
            <a:extLst>
              <a:ext uri="{FF2B5EF4-FFF2-40B4-BE49-F238E27FC236}">
                <a16:creationId xmlns:a16="http://schemas.microsoft.com/office/drawing/2014/main" id="{0C312312-5302-77DF-036B-478DC57B0EC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6097" y="0"/>
            <a:ext cx="12198097" cy="6858000"/>
          </a:xfrm>
          <a:prstGeom prst="rect">
            <a:avLst/>
          </a:prstGeom>
        </p:spPr>
      </p:pic>
      <p:sp>
        <p:nvSpPr>
          <p:cNvPr id="7" name="Content Placeholder 17">
            <a:extLst>
              <a:ext uri="{FF2B5EF4-FFF2-40B4-BE49-F238E27FC236}">
                <a16:creationId xmlns:a16="http://schemas.microsoft.com/office/drawing/2014/main" id="{390F92B8-A806-32AC-4513-E76CD5A1375E}"/>
              </a:ext>
            </a:extLst>
          </p:cNvPr>
          <p:cNvSpPr>
            <a:spLocks noGrp="1"/>
          </p:cNvSpPr>
          <p:nvPr>
            <p:ph idx="1" hasCustomPrompt="1"/>
          </p:nvPr>
        </p:nvSpPr>
        <p:spPr>
          <a:xfrm>
            <a:off x="647547" y="1361856"/>
            <a:ext cx="7067704" cy="4693359"/>
          </a:xfrm>
        </p:spPr>
        <p:txBody>
          <a:bodyPr/>
          <a:lstStyle>
            <a:lvl1pPr>
              <a:defRPr/>
            </a:lvl1pPr>
            <a:lvl4pPr marL="431989" indent="-215995">
              <a:buFont typeface="Courier New" panose="02070309020205020404" pitchFamily="49" charset="0"/>
              <a:buChar char="o"/>
              <a:defRPr/>
            </a:lvl4pPr>
            <a:lvl5pPr marL="647984" indent="-215995">
              <a:buFont typeface="Wingdings" panose="05000000000000000000" pitchFamily="2" charset="2"/>
              <a:buChar char="§"/>
              <a:defRPr/>
            </a:lvl5pPr>
          </a:lstStyle>
          <a:p>
            <a:r>
              <a:rPr lang="en-GB"/>
              <a:t>Click to edit text</a:t>
            </a:r>
          </a:p>
          <a:p>
            <a:pPr lvl="2"/>
            <a:r>
              <a:rPr lang="en-US"/>
              <a:t>Second level</a:t>
            </a:r>
          </a:p>
          <a:p>
            <a:pPr lvl="3"/>
            <a:r>
              <a:rPr lang="en-US"/>
              <a:t>Third level</a:t>
            </a:r>
          </a:p>
          <a:p>
            <a:pPr lvl="4"/>
            <a:r>
              <a:rPr lang="en-US"/>
              <a:t>Fourth level</a:t>
            </a:r>
            <a:endParaRPr lang="en-GB"/>
          </a:p>
        </p:txBody>
      </p:sp>
      <p:sp>
        <p:nvSpPr>
          <p:cNvPr id="2" name="Title 1">
            <a:extLst>
              <a:ext uri="{FF2B5EF4-FFF2-40B4-BE49-F238E27FC236}">
                <a16:creationId xmlns:a16="http://schemas.microsoft.com/office/drawing/2014/main" id="{0CF31AB0-2300-E27F-6927-A113ABFB7545}"/>
              </a:ext>
            </a:extLst>
          </p:cNvPr>
          <p:cNvSpPr>
            <a:spLocks noGrp="1"/>
          </p:cNvSpPr>
          <p:nvPr>
            <p:ph type="title" hasCustomPrompt="1"/>
          </p:nvPr>
        </p:nvSpPr>
        <p:spPr/>
        <p:txBody>
          <a:bodyPr/>
          <a:lstStyle/>
          <a:p>
            <a:r>
              <a:rPr lang="en-US"/>
              <a:t>Click to edit title</a:t>
            </a:r>
            <a:endParaRPr lang="en-GB"/>
          </a:p>
        </p:txBody>
      </p:sp>
      <p:sp>
        <p:nvSpPr>
          <p:cNvPr id="3" name="Footer Placeholder 2">
            <a:extLst>
              <a:ext uri="{FF2B5EF4-FFF2-40B4-BE49-F238E27FC236}">
                <a16:creationId xmlns:a16="http://schemas.microsoft.com/office/drawing/2014/main" id="{B1B7845C-97FE-A357-6D9F-DD0733BA1169}"/>
              </a:ext>
            </a:extLst>
          </p:cNvPr>
          <p:cNvSpPr>
            <a:spLocks noGrp="1"/>
          </p:cNvSpPr>
          <p:nvPr>
            <p:ph type="ftr" sz="quarter" idx="10"/>
          </p:nvPr>
        </p:nvSpPr>
        <p:spPr/>
        <p:txBody>
          <a:bodyPr/>
          <a:lstStyle/>
          <a:p>
            <a:r>
              <a:rPr lang="en-GB"/>
              <a:t>Insert text using Header and Footer menu under Insert</a:t>
            </a:r>
            <a:endParaRPr lang="en-US">
              <a:solidFill>
                <a:srgbClr val="6B2F2F"/>
              </a:solidFill>
            </a:endParaRPr>
          </a:p>
        </p:txBody>
      </p:sp>
      <p:sp>
        <p:nvSpPr>
          <p:cNvPr id="4" name="Slide Number Placeholder 3">
            <a:extLst>
              <a:ext uri="{FF2B5EF4-FFF2-40B4-BE49-F238E27FC236}">
                <a16:creationId xmlns:a16="http://schemas.microsoft.com/office/drawing/2014/main" id="{91E53B2B-BC14-4B85-97A3-4C20D9407F33}"/>
              </a:ext>
            </a:extLst>
          </p:cNvPr>
          <p:cNvSpPr>
            <a:spLocks noGrp="1"/>
          </p:cNvSpPr>
          <p:nvPr>
            <p:ph type="sldNum" sz="quarter" idx="11"/>
          </p:nvPr>
        </p:nvSpPr>
        <p:spPr/>
        <p:txBody>
          <a:bodyPr/>
          <a:lstStyle/>
          <a:p>
            <a:fld id="{4FAB73BC-B049-4115-A692-8D63A059BFB8}" type="slidenum">
              <a:rPr lang="en-GB" smtClean="0"/>
              <a:pPr/>
              <a:t>‹#›</a:t>
            </a:fld>
            <a:endParaRPr lang="en-GB"/>
          </a:p>
        </p:txBody>
      </p:sp>
    </p:spTree>
    <p:extLst>
      <p:ext uri="{BB962C8B-B14F-4D97-AF65-F5344CB8AC3E}">
        <p14:creationId xmlns:p14="http://schemas.microsoft.com/office/powerpoint/2010/main" val="239894717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 bgDiamond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7696CA3-D841-B28D-FAB6-9F0D684C8DF8}"/>
              </a:ext>
            </a:extLst>
          </p:cNvPr>
          <p:cNvSpPr/>
          <p:nvPr userDrawn="1"/>
        </p:nvSpPr>
        <p:spPr>
          <a:xfrm>
            <a:off x="5927067" y="0"/>
            <a:ext cx="6427144" cy="5761608"/>
          </a:xfrm>
          <a:prstGeom prst="rect">
            <a:avLst/>
          </a:prstGeom>
          <a:solidFill>
            <a:schemeClr val="accent3">
              <a:lumMod val="40000"/>
              <a:lumOff val="60000"/>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a:p>
        </p:txBody>
      </p:sp>
      <p:pic>
        <p:nvPicPr>
          <p:cNvPr id="6" name="Picture 5">
            <a:extLst>
              <a:ext uri="{FF2B5EF4-FFF2-40B4-BE49-F238E27FC236}">
                <a16:creationId xmlns:a16="http://schemas.microsoft.com/office/drawing/2014/main" id="{0C312312-5302-77DF-036B-478DC57B0EC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6097" y="0"/>
            <a:ext cx="12198097" cy="6858000"/>
          </a:xfrm>
          <a:prstGeom prst="rect">
            <a:avLst/>
          </a:prstGeom>
        </p:spPr>
      </p:pic>
      <p:sp>
        <p:nvSpPr>
          <p:cNvPr id="7" name="Content Placeholder 17">
            <a:extLst>
              <a:ext uri="{FF2B5EF4-FFF2-40B4-BE49-F238E27FC236}">
                <a16:creationId xmlns:a16="http://schemas.microsoft.com/office/drawing/2014/main" id="{390F92B8-A806-32AC-4513-E76CD5A1375E}"/>
              </a:ext>
            </a:extLst>
          </p:cNvPr>
          <p:cNvSpPr>
            <a:spLocks noGrp="1"/>
          </p:cNvSpPr>
          <p:nvPr>
            <p:ph idx="1" hasCustomPrompt="1"/>
          </p:nvPr>
        </p:nvSpPr>
        <p:spPr>
          <a:xfrm>
            <a:off x="647547" y="1361856"/>
            <a:ext cx="7067704" cy="4693359"/>
          </a:xfrm>
        </p:spPr>
        <p:txBody>
          <a:bodyPr/>
          <a:lstStyle>
            <a:lvl1pPr>
              <a:defRPr/>
            </a:lvl1pPr>
            <a:lvl4pPr marL="431989" indent="-215995">
              <a:buFont typeface="Courier New" panose="02070309020205020404" pitchFamily="49" charset="0"/>
              <a:buChar char="o"/>
              <a:defRPr/>
            </a:lvl4pPr>
            <a:lvl5pPr marL="647984" indent="-215995">
              <a:buFont typeface="Wingdings" panose="05000000000000000000" pitchFamily="2" charset="2"/>
              <a:buChar char="§"/>
              <a:defRPr/>
            </a:lvl5pPr>
          </a:lstStyle>
          <a:p>
            <a:r>
              <a:rPr lang="en-GB"/>
              <a:t>Click to edit text</a:t>
            </a:r>
          </a:p>
          <a:p>
            <a:pPr lvl="2"/>
            <a:r>
              <a:rPr lang="en-US"/>
              <a:t>Second level</a:t>
            </a:r>
          </a:p>
          <a:p>
            <a:pPr lvl="3"/>
            <a:r>
              <a:rPr lang="en-US"/>
              <a:t>Third level</a:t>
            </a:r>
          </a:p>
          <a:p>
            <a:pPr lvl="4"/>
            <a:r>
              <a:rPr lang="en-US"/>
              <a:t>Fourth level</a:t>
            </a:r>
            <a:endParaRPr lang="en-GB"/>
          </a:p>
        </p:txBody>
      </p:sp>
      <p:sp>
        <p:nvSpPr>
          <p:cNvPr id="2" name="Title 1">
            <a:extLst>
              <a:ext uri="{FF2B5EF4-FFF2-40B4-BE49-F238E27FC236}">
                <a16:creationId xmlns:a16="http://schemas.microsoft.com/office/drawing/2014/main" id="{0CF31AB0-2300-E27F-6927-A113ABFB7545}"/>
              </a:ext>
            </a:extLst>
          </p:cNvPr>
          <p:cNvSpPr>
            <a:spLocks noGrp="1"/>
          </p:cNvSpPr>
          <p:nvPr>
            <p:ph type="title" hasCustomPrompt="1"/>
          </p:nvPr>
        </p:nvSpPr>
        <p:spPr/>
        <p:txBody>
          <a:bodyPr/>
          <a:lstStyle/>
          <a:p>
            <a:r>
              <a:rPr lang="en-US"/>
              <a:t>Click to edit title</a:t>
            </a:r>
            <a:endParaRPr lang="en-GB"/>
          </a:p>
        </p:txBody>
      </p:sp>
      <p:sp>
        <p:nvSpPr>
          <p:cNvPr id="3" name="Footer Placeholder 2">
            <a:extLst>
              <a:ext uri="{FF2B5EF4-FFF2-40B4-BE49-F238E27FC236}">
                <a16:creationId xmlns:a16="http://schemas.microsoft.com/office/drawing/2014/main" id="{D13FE56C-7FF1-50F5-A717-87FBB5DC5C09}"/>
              </a:ext>
            </a:extLst>
          </p:cNvPr>
          <p:cNvSpPr>
            <a:spLocks noGrp="1"/>
          </p:cNvSpPr>
          <p:nvPr>
            <p:ph type="ftr" sz="quarter" idx="10"/>
          </p:nvPr>
        </p:nvSpPr>
        <p:spPr/>
        <p:txBody>
          <a:bodyPr/>
          <a:lstStyle/>
          <a:p>
            <a:r>
              <a:rPr lang="en-GB"/>
              <a:t>Insert text using Header and Footer menu under Insert</a:t>
            </a:r>
            <a:endParaRPr lang="en-US">
              <a:solidFill>
                <a:srgbClr val="6B2F2F"/>
              </a:solidFill>
            </a:endParaRPr>
          </a:p>
        </p:txBody>
      </p:sp>
      <p:sp>
        <p:nvSpPr>
          <p:cNvPr id="4" name="Slide Number Placeholder 3">
            <a:extLst>
              <a:ext uri="{FF2B5EF4-FFF2-40B4-BE49-F238E27FC236}">
                <a16:creationId xmlns:a16="http://schemas.microsoft.com/office/drawing/2014/main" id="{B2B4F58A-C734-C5B2-7A49-CE2DDA1141BA}"/>
              </a:ext>
            </a:extLst>
          </p:cNvPr>
          <p:cNvSpPr>
            <a:spLocks noGrp="1"/>
          </p:cNvSpPr>
          <p:nvPr>
            <p:ph type="sldNum" sz="quarter" idx="11"/>
          </p:nvPr>
        </p:nvSpPr>
        <p:spPr/>
        <p:txBody>
          <a:bodyPr/>
          <a:lstStyle/>
          <a:p>
            <a:fld id="{4FAB73BC-B049-4115-A692-8D63A059BFB8}" type="slidenum">
              <a:rPr lang="en-GB" smtClean="0"/>
              <a:pPr/>
              <a:t>‹#›</a:t>
            </a:fld>
            <a:endParaRPr lang="en-GB"/>
          </a:p>
        </p:txBody>
      </p:sp>
    </p:spTree>
    <p:extLst>
      <p:ext uri="{BB962C8B-B14F-4D97-AF65-F5344CB8AC3E}">
        <p14:creationId xmlns:p14="http://schemas.microsoft.com/office/powerpoint/2010/main" val="3249111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ABA4E23-FCBE-46E9-AF92-F481572D77BD}"/>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p:cNvSpPr>
            <a:spLocks noGrp="1"/>
          </p:cNvSpPr>
          <p:nvPr>
            <p:ph type="ctrTitle" hasCustomPrompt="1"/>
          </p:nvPr>
        </p:nvSpPr>
        <p:spPr>
          <a:xfrm>
            <a:off x="1838586" y="2836677"/>
            <a:ext cx="7492777" cy="1630088"/>
          </a:xfrm>
        </p:spPr>
        <p:txBody>
          <a:bodyPr anchor="t" anchorCtr="0">
            <a:normAutofit/>
          </a:bodyPr>
          <a:lstStyle>
            <a:lvl1pPr algn="l">
              <a:lnSpc>
                <a:spcPct val="85000"/>
              </a:lnSpc>
              <a:defRPr sz="3600" b="1" cap="none" baseline="0">
                <a:solidFill>
                  <a:schemeClr val="tx1"/>
                </a:solidFill>
              </a:defRPr>
            </a:lvl1pPr>
          </a:lstStyle>
          <a:p>
            <a:r>
              <a:rPr lang="en-US"/>
              <a:t>Section title</a:t>
            </a:r>
          </a:p>
        </p:txBody>
      </p:sp>
      <p:sp>
        <p:nvSpPr>
          <p:cNvPr id="3" name="Footer Placeholder 2">
            <a:extLst>
              <a:ext uri="{FF2B5EF4-FFF2-40B4-BE49-F238E27FC236}">
                <a16:creationId xmlns:a16="http://schemas.microsoft.com/office/drawing/2014/main" id="{E719089C-6AC2-F322-9C98-14AE82DCC027}"/>
              </a:ext>
            </a:extLst>
          </p:cNvPr>
          <p:cNvSpPr>
            <a:spLocks noGrp="1"/>
          </p:cNvSpPr>
          <p:nvPr>
            <p:ph type="ftr" sz="quarter" idx="10"/>
          </p:nvPr>
        </p:nvSpPr>
        <p:spPr/>
        <p:txBody>
          <a:bodyPr/>
          <a:lstStyle/>
          <a:p>
            <a:r>
              <a:rPr lang="en-GB"/>
              <a:t>Insert text using Header and Footer menu under Insert</a:t>
            </a:r>
            <a:endParaRPr lang="en-US">
              <a:solidFill>
                <a:srgbClr val="6B2F2F"/>
              </a:solidFill>
            </a:endParaRPr>
          </a:p>
        </p:txBody>
      </p:sp>
      <p:sp>
        <p:nvSpPr>
          <p:cNvPr id="5" name="Slide Number Placeholder 4">
            <a:extLst>
              <a:ext uri="{FF2B5EF4-FFF2-40B4-BE49-F238E27FC236}">
                <a16:creationId xmlns:a16="http://schemas.microsoft.com/office/drawing/2014/main" id="{E4903A18-3ABC-3A97-FEB3-0E59CB25F2D7}"/>
              </a:ext>
            </a:extLst>
          </p:cNvPr>
          <p:cNvSpPr>
            <a:spLocks noGrp="1"/>
          </p:cNvSpPr>
          <p:nvPr>
            <p:ph type="sldNum" sz="quarter" idx="11"/>
          </p:nvPr>
        </p:nvSpPr>
        <p:spPr/>
        <p:txBody>
          <a:bodyPr/>
          <a:lstStyle/>
          <a:p>
            <a:fld id="{4FAB73BC-B049-4115-A692-8D63A059BFB8}" type="slidenum">
              <a:rPr lang="en-GB" smtClean="0"/>
              <a:pPr/>
              <a:t>‹#›</a:t>
            </a:fld>
            <a:endParaRPr lang="en-GB"/>
          </a:p>
        </p:txBody>
      </p:sp>
    </p:spTree>
    <p:extLst>
      <p:ext uri="{BB962C8B-B14F-4D97-AF65-F5344CB8AC3E}">
        <p14:creationId xmlns:p14="http://schemas.microsoft.com/office/powerpoint/2010/main" val="135090540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 bgDiamond gree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7696CA3-D841-B28D-FAB6-9F0D684C8DF8}"/>
              </a:ext>
            </a:extLst>
          </p:cNvPr>
          <p:cNvSpPr/>
          <p:nvPr userDrawn="1"/>
        </p:nvSpPr>
        <p:spPr>
          <a:xfrm>
            <a:off x="5764856" y="0"/>
            <a:ext cx="6427144" cy="5761608"/>
          </a:xfrm>
          <a:prstGeom prst="rect">
            <a:avLst/>
          </a:prstGeom>
          <a:solidFill>
            <a:schemeClr val="accent4">
              <a:lumMod val="40000"/>
              <a:lumOff val="60000"/>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a:p>
        </p:txBody>
      </p:sp>
      <p:pic>
        <p:nvPicPr>
          <p:cNvPr id="6" name="Picture 5">
            <a:extLst>
              <a:ext uri="{FF2B5EF4-FFF2-40B4-BE49-F238E27FC236}">
                <a16:creationId xmlns:a16="http://schemas.microsoft.com/office/drawing/2014/main" id="{0C312312-5302-77DF-036B-478DC57B0EC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6097" y="0"/>
            <a:ext cx="12198097" cy="6858000"/>
          </a:xfrm>
          <a:prstGeom prst="rect">
            <a:avLst/>
          </a:prstGeom>
        </p:spPr>
      </p:pic>
      <p:sp>
        <p:nvSpPr>
          <p:cNvPr id="7" name="Content Placeholder 17">
            <a:extLst>
              <a:ext uri="{FF2B5EF4-FFF2-40B4-BE49-F238E27FC236}">
                <a16:creationId xmlns:a16="http://schemas.microsoft.com/office/drawing/2014/main" id="{390F92B8-A806-32AC-4513-E76CD5A1375E}"/>
              </a:ext>
            </a:extLst>
          </p:cNvPr>
          <p:cNvSpPr>
            <a:spLocks noGrp="1"/>
          </p:cNvSpPr>
          <p:nvPr>
            <p:ph idx="1" hasCustomPrompt="1"/>
          </p:nvPr>
        </p:nvSpPr>
        <p:spPr>
          <a:xfrm>
            <a:off x="647547" y="1361856"/>
            <a:ext cx="7067704" cy="4693359"/>
          </a:xfrm>
        </p:spPr>
        <p:txBody>
          <a:bodyPr/>
          <a:lstStyle>
            <a:lvl1pPr>
              <a:defRPr/>
            </a:lvl1pPr>
            <a:lvl4pPr marL="431989" indent="-215995">
              <a:buFont typeface="Courier New" panose="02070309020205020404" pitchFamily="49" charset="0"/>
              <a:buChar char="o"/>
              <a:defRPr/>
            </a:lvl4pPr>
            <a:lvl5pPr marL="647984" indent="-215995">
              <a:buFont typeface="Wingdings" panose="05000000000000000000" pitchFamily="2" charset="2"/>
              <a:buChar char="§"/>
              <a:defRPr/>
            </a:lvl5pPr>
          </a:lstStyle>
          <a:p>
            <a:r>
              <a:rPr lang="en-GB"/>
              <a:t>Click to edit text</a:t>
            </a:r>
          </a:p>
          <a:p>
            <a:pPr lvl="2"/>
            <a:r>
              <a:rPr lang="en-US"/>
              <a:t>Second level</a:t>
            </a:r>
          </a:p>
          <a:p>
            <a:pPr lvl="3"/>
            <a:r>
              <a:rPr lang="en-US"/>
              <a:t>Third level</a:t>
            </a:r>
          </a:p>
          <a:p>
            <a:pPr lvl="4"/>
            <a:r>
              <a:rPr lang="en-US"/>
              <a:t>Fourth level</a:t>
            </a:r>
            <a:endParaRPr lang="en-GB"/>
          </a:p>
        </p:txBody>
      </p:sp>
      <p:sp>
        <p:nvSpPr>
          <p:cNvPr id="2" name="Title 1">
            <a:extLst>
              <a:ext uri="{FF2B5EF4-FFF2-40B4-BE49-F238E27FC236}">
                <a16:creationId xmlns:a16="http://schemas.microsoft.com/office/drawing/2014/main" id="{0CF31AB0-2300-E27F-6927-A113ABFB7545}"/>
              </a:ext>
            </a:extLst>
          </p:cNvPr>
          <p:cNvSpPr>
            <a:spLocks noGrp="1"/>
          </p:cNvSpPr>
          <p:nvPr>
            <p:ph type="title" hasCustomPrompt="1"/>
          </p:nvPr>
        </p:nvSpPr>
        <p:spPr/>
        <p:txBody>
          <a:bodyPr/>
          <a:lstStyle/>
          <a:p>
            <a:r>
              <a:rPr lang="en-US"/>
              <a:t>Click to edit title</a:t>
            </a:r>
            <a:endParaRPr lang="en-GB"/>
          </a:p>
        </p:txBody>
      </p:sp>
      <p:sp>
        <p:nvSpPr>
          <p:cNvPr id="3" name="Footer Placeholder 2">
            <a:extLst>
              <a:ext uri="{FF2B5EF4-FFF2-40B4-BE49-F238E27FC236}">
                <a16:creationId xmlns:a16="http://schemas.microsoft.com/office/drawing/2014/main" id="{62C8C82D-D323-BDEE-FB2C-B2FF0A7D296D}"/>
              </a:ext>
            </a:extLst>
          </p:cNvPr>
          <p:cNvSpPr>
            <a:spLocks noGrp="1"/>
          </p:cNvSpPr>
          <p:nvPr>
            <p:ph type="ftr" sz="quarter" idx="10"/>
          </p:nvPr>
        </p:nvSpPr>
        <p:spPr/>
        <p:txBody>
          <a:bodyPr/>
          <a:lstStyle/>
          <a:p>
            <a:r>
              <a:rPr lang="en-GB"/>
              <a:t>Insert text using Header and Footer menu under Insert</a:t>
            </a:r>
            <a:endParaRPr lang="en-US">
              <a:solidFill>
                <a:srgbClr val="6B2F2F"/>
              </a:solidFill>
            </a:endParaRPr>
          </a:p>
        </p:txBody>
      </p:sp>
      <p:sp>
        <p:nvSpPr>
          <p:cNvPr id="4" name="Slide Number Placeholder 3">
            <a:extLst>
              <a:ext uri="{FF2B5EF4-FFF2-40B4-BE49-F238E27FC236}">
                <a16:creationId xmlns:a16="http://schemas.microsoft.com/office/drawing/2014/main" id="{68B563EB-4151-560C-8C45-B66DAD672169}"/>
              </a:ext>
            </a:extLst>
          </p:cNvPr>
          <p:cNvSpPr>
            <a:spLocks noGrp="1"/>
          </p:cNvSpPr>
          <p:nvPr>
            <p:ph type="sldNum" sz="quarter" idx="11"/>
          </p:nvPr>
        </p:nvSpPr>
        <p:spPr/>
        <p:txBody>
          <a:bodyPr/>
          <a:lstStyle/>
          <a:p>
            <a:fld id="{4FAB73BC-B049-4115-A692-8D63A059BFB8}" type="slidenum">
              <a:rPr lang="en-GB" smtClean="0"/>
              <a:pPr/>
              <a:t>‹#›</a:t>
            </a:fld>
            <a:endParaRPr lang="en-GB"/>
          </a:p>
        </p:txBody>
      </p:sp>
    </p:spTree>
    <p:extLst>
      <p:ext uri="{BB962C8B-B14F-4D97-AF65-F5344CB8AC3E}">
        <p14:creationId xmlns:p14="http://schemas.microsoft.com/office/powerpoint/2010/main" val="335685414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 bgDiamond re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166FA66-DF20-0EC9-2AA2-B162C36422B2}"/>
              </a:ext>
            </a:extLst>
          </p:cNvPr>
          <p:cNvSpPr/>
          <p:nvPr userDrawn="1"/>
        </p:nvSpPr>
        <p:spPr>
          <a:xfrm>
            <a:off x="2612995" y="2050742"/>
            <a:ext cx="9579005" cy="4807258"/>
          </a:xfrm>
          <a:prstGeom prst="rect">
            <a:avLst/>
          </a:prstGeom>
          <a:solidFill>
            <a:schemeClr val="accent2">
              <a:lumMod val="40000"/>
              <a:lumOff val="60000"/>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a:p>
        </p:txBody>
      </p:sp>
      <p:pic>
        <p:nvPicPr>
          <p:cNvPr id="6" name="Picture 5">
            <a:extLst>
              <a:ext uri="{FF2B5EF4-FFF2-40B4-BE49-F238E27FC236}">
                <a16:creationId xmlns:a16="http://schemas.microsoft.com/office/drawing/2014/main" id="{8535B9AE-A887-5371-77B8-4D4C5F4E483A}"/>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24509" y="3426"/>
            <a:ext cx="12216509" cy="6854574"/>
          </a:xfrm>
          <a:prstGeom prst="rect">
            <a:avLst/>
          </a:prstGeom>
        </p:spPr>
      </p:pic>
      <p:sp>
        <p:nvSpPr>
          <p:cNvPr id="7" name="Content Placeholder 1">
            <a:extLst>
              <a:ext uri="{FF2B5EF4-FFF2-40B4-BE49-F238E27FC236}">
                <a16:creationId xmlns:a16="http://schemas.microsoft.com/office/drawing/2014/main" id="{285BBF1A-E501-2D3C-1727-987057E0C65F}"/>
              </a:ext>
            </a:extLst>
          </p:cNvPr>
          <p:cNvSpPr>
            <a:spLocks noGrp="1"/>
          </p:cNvSpPr>
          <p:nvPr>
            <p:ph idx="1" hasCustomPrompt="1"/>
          </p:nvPr>
        </p:nvSpPr>
        <p:spPr>
          <a:xfrm>
            <a:off x="647546" y="1361856"/>
            <a:ext cx="10956797" cy="4693359"/>
          </a:xfrm>
        </p:spPr>
        <p:txBody>
          <a:bodyPr/>
          <a:lstStyle>
            <a:lvl1pPr>
              <a:defRPr/>
            </a:lvl1pPr>
            <a:lvl4pPr marL="431989" indent="-215995">
              <a:buFont typeface="Courier New" panose="02070309020205020404" pitchFamily="49" charset="0"/>
              <a:buChar char="o"/>
              <a:defRPr/>
            </a:lvl4pPr>
            <a:lvl5pPr marL="647984" indent="-215995">
              <a:buFont typeface="Wingdings" panose="05000000000000000000" pitchFamily="2" charset="2"/>
              <a:buChar char="§"/>
              <a:defRPr/>
            </a:lvl5pPr>
          </a:lstStyle>
          <a:p>
            <a:r>
              <a:rPr lang="en-GB"/>
              <a:t>Click to edit text</a:t>
            </a:r>
          </a:p>
          <a:p>
            <a:pPr lvl="2"/>
            <a:r>
              <a:rPr lang="en-US"/>
              <a:t>Second level</a:t>
            </a:r>
          </a:p>
          <a:p>
            <a:pPr lvl="3"/>
            <a:r>
              <a:rPr lang="en-US"/>
              <a:t>Third level</a:t>
            </a:r>
          </a:p>
          <a:p>
            <a:pPr lvl="4"/>
            <a:r>
              <a:rPr lang="en-US"/>
              <a:t>Fourth level</a:t>
            </a:r>
            <a:endParaRPr lang="en-GB"/>
          </a:p>
        </p:txBody>
      </p:sp>
      <p:sp>
        <p:nvSpPr>
          <p:cNvPr id="2" name="Title 1">
            <a:extLst>
              <a:ext uri="{FF2B5EF4-FFF2-40B4-BE49-F238E27FC236}">
                <a16:creationId xmlns:a16="http://schemas.microsoft.com/office/drawing/2014/main" id="{F058327B-9D96-1C90-C7A4-76550E03D3C0}"/>
              </a:ext>
            </a:extLst>
          </p:cNvPr>
          <p:cNvSpPr>
            <a:spLocks noGrp="1"/>
          </p:cNvSpPr>
          <p:nvPr>
            <p:ph type="title" hasCustomPrompt="1"/>
          </p:nvPr>
        </p:nvSpPr>
        <p:spPr/>
        <p:txBody>
          <a:bodyPr/>
          <a:lstStyle/>
          <a:p>
            <a:r>
              <a:rPr lang="en-US"/>
              <a:t>Click to edit title</a:t>
            </a:r>
            <a:endParaRPr lang="en-GB"/>
          </a:p>
        </p:txBody>
      </p:sp>
      <p:sp>
        <p:nvSpPr>
          <p:cNvPr id="3" name="Footer Placeholder 2">
            <a:extLst>
              <a:ext uri="{FF2B5EF4-FFF2-40B4-BE49-F238E27FC236}">
                <a16:creationId xmlns:a16="http://schemas.microsoft.com/office/drawing/2014/main" id="{01BA32A8-BEF9-465C-906E-9C0376DF91F0}"/>
              </a:ext>
            </a:extLst>
          </p:cNvPr>
          <p:cNvSpPr>
            <a:spLocks noGrp="1"/>
          </p:cNvSpPr>
          <p:nvPr>
            <p:ph type="ftr" sz="quarter" idx="10"/>
          </p:nvPr>
        </p:nvSpPr>
        <p:spPr/>
        <p:txBody>
          <a:bodyPr/>
          <a:lstStyle/>
          <a:p>
            <a:r>
              <a:rPr lang="en-GB"/>
              <a:t>Insert text using Header and Footer menu under Insert</a:t>
            </a:r>
            <a:endParaRPr lang="en-US">
              <a:solidFill>
                <a:srgbClr val="6B2F2F"/>
              </a:solidFill>
            </a:endParaRPr>
          </a:p>
        </p:txBody>
      </p:sp>
      <p:sp>
        <p:nvSpPr>
          <p:cNvPr id="4" name="Slide Number Placeholder 3">
            <a:extLst>
              <a:ext uri="{FF2B5EF4-FFF2-40B4-BE49-F238E27FC236}">
                <a16:creationId xmlns:a16="http://schemas.microsoft.com/office/drawing/2014/main" id="{AF527825-FB4C-4FEB-A862-3F3B4240DF44}"/>
              </a:ext>
            </a:extLst>
          </p:cNvPr>
          <p:cNvSpPr>
            <a:spLocks noGrp="1"/>
          </p:cNvSpPr>
          <p:nvPr>
            <p:ph type="sldNum" sz="quarter" idx="11"/>
          </p:nvPr>
        </p:nvSpPr>
        <p:spPr/>
        <p:txBody>
          <a:bodyPr/>
          <a:lstStyle/>
          <a:p>
            <a:fld id="{4FAB73BC-B049-4115-A692-8D63A059BFB8}" type="slidenum">
              <a:rPr lang="en-GB" smtClean="0"/>
              <a:pPr/>
              <a:t>‹#›</a:t>
            </a:fld>
            <a:endParaRPr lang="en-GB"/>
          </a:p>
        </p:txBody>
      </p:sp>
    </p:spTree>
    <p:extLst>
      <p:ext uri="{BB962C8B-B14F-4D97-AF65-F5344CB8AC3E}">
        <p14:creationId xmlns:p14="http://schemas.microsoft.com/office/powerpoint/2010/main" val="6413177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 bgDiamond pink">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166FA66-DF20-0EC9-2AA2-B162C36422B2}"/>
              </a:ext>
            </a:extLst>
          </p:cNvPr>
          <p:cNvSpPr/>
          <p:nvPr userDrawn="1"/>
        </p:nvSpPr>
        <p:spPr>
          <a:xfrm>
            <a:off x="2612995" y="2047316"/>
            <a:ext cx="9579005" cy="4807258"/>
          </a:xfrm>
          <a:prstGeom prst="rect">
            <a:avLst/>
          </a:prstGeom>
          <a:solidFill>
            <a:schemeClr val="accent5">
              <a:lumMod val="40000"/>
              <a:lumOff val="60000"/>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a:p>
        </p:txBody>
      </p:sp>
      <p:pic>
        <p:nvPicPr>
          <p:cNvPr id="6" name="Picture 5">
            <a:extLst>
              <a:ext uri="{FF2B5EF4-FFF2-40B4-BE49-F238E27FC236}">
                <a16:creationId xmlns:a16="http://schemas.microsoft.com/office/drawing/2014/main" id="{8535B9AE-A887-5371-77B8-4D4C5F4E483A}"/>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24509" y="3426"/>
            <a:ext cx="12216509" cy="6854574"/>
          </a:xfrm>
          <a:prstGeom prst="rect">
            <a:avLst/>
          </a:prstGeom>
        </p:spPr>
      </p:pic>
      <p:sp>
        <p:nvSpPr>
          <p:cNvPr id="7" name="Content Placeholder 1">
            <a:extLst>
              <a:ext uri="{FF2B5EF4-FFF2-40B4-BE49-F238E27FC236}">
                <a16:creationId xmlns:a16="http://schemas.microsoft.com/office/drawing/2014/main" id="{285BBF1A-E501-2D3C-1727-987057E0C65F}"/>
              </a:ext>
            </a:extLst>
          </p:cNvPr>
          <p:cNvSpPr>
            <a:spLocks noGrp="1"/>
          </p:cNvSpPr>
          <p:nvPr>
            <p:ph idx="1" hasCustomPrompt="1"/>
          </p:nvPr>
        </p:nvSpPr>
        <p:spPr>
          <a:xfrm>
            <a:off x="647546" y="1361856"/>
            <a:ext cx="10956797" cy="4693359"/>
          </a:xfrm>
        </p:spPr>
        <p:txBody>
          <a:bodyPr/>
          <a:lstStyle>
            <a:lvl1pPr>
              <a:defRPr/>
            </a:lvl1pPr>
            <a:lvl4pPr marL="431989" indent="-215995">
              <a:buFont typeface="Courier New" panose="02070309020205020404" pitchFamily="49" charset="0"/>
              <a:buChar char="o"/>
              <a:defRPr/>
            </a:lvl4pPr>
            <a:lvl5pPr marL="647984" indent="-215995">
              <a:buFont typeface="Wingdings" panose="05000000000000000000" pitchFamily="2" charset="2"/>
              <a:buChar char="§"/>
              <a:defRPr/>
            </a:lvl5pPr>
          </a:lstStyle>
          <a:p>
            <a:r>
              <a:rPr lang="en-GB"/>
              <a:t>Click to edit text</a:t>
            </a:r>
          </a:p>
          <a:p>
            <a:pPr lvl="2"/>
            <a:r>
              <a:rPr lang="en-US"/>
              <a:t>Second level</a:t>
            </a:r>
          </a:p>
          <a:p>
            <a:pPr lvl="3"/>
            <a:r>
              <a:rPr lang="en-US"/>
              <a:t>Third level</a:t>
            </a:r>
          </a:p>
          <a:p>
            <a:pPr lvl="4"/>
            <a:r>
              <a:rPr lang="en-US"/>
              <a:t>Fourth level</a:t>
            </a:r>
            <a:endParaRPr lang="en-GB"/>
          </a:p>
        </p:txBody>
      </p:sp>
      <p:sp>
        <p:nvSpPr>
          <p:cNvPr id="2" name="Title 1">
            <a:extLst>
              <a:ext uri="{FF2B5EF4-FFF2-40B4-BE49-F238E27FC236}">
                <a16:creationId xmlns:a16="http://schemas.microsoft.com/office/drawing/2014/main" id="{F058327B-9D96-1C90-C7A4-76550E03D3C0}"/>
              </a:ext>
            </a:extLst>
          </p:cNvPr>
          <p:cNvSpPr>
            <a:spLocks noGrp="1"/>
          </p:cNvSpPr>
          <p:nvPr>
            <p:ph type="title" hasCustomPrompt="1"/>
          </p:nvPr>
        </p:nvSpPr>
        <p:spPr/>
        <p:txBody>
          <a:bodyPr/>
          <a:lstStyle/>
          <a:p>
            <a:r>
              <a:rPr lang="en-US"/>
              <a:t>Click to edit title</a:t>
            </a:r>
            <a:endParaRPr lang="en-GB"/>
          </a:p>
        </p:txBody>
      </p:sp>
      <p:sp>
        <p:nvSpPr>
          <p:cNvPr id="3" name="Footer Placeholder 2">
            <a:extLst>
              <a:ext uri="{FF2B5EF4-FFF2-40B4-BE49-F238E27FC236}">
                <a16:creationId xmlns:a16="http://schemas.microsoft.com/office/drawing/2014/main" id="{52383C68-FBCD-A861-E29A-B90377C331D0}"/>
              </a:ext>
            </a:extLst>
          </p:cNvPr>
          <p:cNvSpPr>
            <a:spLocks noGrp="1"/>
          </p:cNvSpPr>
          <p:nvPr>
            <p:ph type="ftr" sz="quarter" idx="10"/>
          </p:nvPr>
        </p:nvSpPr>
        <p:spPr/>
        <p:txBody>
          <a:bodyPr/>
          <a:lstStyle/>
          <a:p>
            <a:r>
              <a:rPr lang="en-GB"/>
              <a:t>Insert text using Header and Footer menu under Insert</a:t>
            </a:r>
            <a:endParaRPr lang="en-US">
              <a:solidFill>
                <a:srgbClr val="6B2F2F"/>
              </a:solidFill>
            </a:endParaRPr>
          </a:p>
        </p:txBody>
      </p:sp>
      <p:sp>
        <p:nvSpPr>
          <p:cNvPr id="4" name="Slide Number Placeholder 3">
            <a:extLst>
              <a:ext uri="{FF2B5EF4-FFF2-40B4-BE49-F238E27FC236}">
                <a16:creationId xmlns:a16="http://schemas.microsoft.com/office/drawing/2014/main" id="{FC377AC7-52BC-DD56-B4F3-810B2EB7B4A1}"/>
              </a:ext>
            </a:extLst>
          </p:cNvPr>
          <p:cNvSpPr>
            <a:spLocks noGrp="1"/>
          </p:cNvSpPr>
          <p:nvPr>
            <p:ph type="sldNum" sz="quarter" idx="11"/>
          </p:nvPr>
        </p:nvSpPr>
        <p:spPr/>
        <p:txBody>
          <a:bodyPr/>
          <a:lstStyle/>
          <a:p>
            <a:fld id="{4FAB73BC-B049-4115-A692-8D63A059BFB8}" type="slidenum">
              <a:rPr lang="en-GB" smtClean="0"/>
              <a:pPr/>
              <a:t>‹#›</a:t>
            </a:fld>
            <a:endParaRPr lang="en-GB"/>
          </a:p>
        </p:txBody>
      </p:sp>
    </p:spTree>
    <p:extLst>
      <p:ext uri="{BB962C8B-B14F-4D97-AF65-F5344CB8AC3E}">
        <p14:creationId xmlns:p14="http://schemas.microsoft.com/office/powerpoint/2010/main" val="309434107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3 bgDiamond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166FA66-DF20-0EC9-2AA2-B162C36422B2}"/>
              </a:ext>
            </a:extLst>
          </p:cNvPr>
          <p:cNvSpPr/>
          <p:nvPr userDrawn="1"/>
        </p:nvSpPr>
        <p:spPr>
          <a:xfrm>
            <a:off x="2612995" y="2050742"/>
            <a:ext cx="9579005" cy="4807258"/>
          </a:xfrm>
          <a:prstGeom prst="rect">
            <a:avLst/>
          </a:prstGeom>
          <a:solidFill>
            <a:schemeClr val="accent6">
              <a:lumMod val="40000"/>
              <a:lumOff val="60000"/>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a:p>
        </p:txBody>
      </p:sp>
      <p:pic>
        <p:nvPicPr>
          <p:cNvPr id="6" name="Picture 5">
            <a:extLst>
              <a:ext uri="{FF2B5EF4-FFF2-40B4-BE49-F238E27FC236}">
                <a16:creationId xmlns:a16="http://schemas.microsoft.com/office/drawing/2014/main" id="{8535B9AE-A887-5371-77B8-4D4C5F4E483A}"/>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24509" y="3426"/>
            <a:ext cx="12216509" cy="6854574"/>
          </a:xfrm>
          <a:prstGeom prst="rect">
            <a:avLst/>
          </a:prstGeom>
        </p:spPr>
      </p:pic>
      <p:sp>
        <p:nvSpPr>
          <p:cNvPr id="7" name="Content Placeholder 1">
            <a:extLst>
              <a:ext uri="{FF2B5EF4-FFF2-40B4-BE49-F238E27FC236}">
                <a16:creationId xmlns:a16="http://schemas.microsoft.com/office/drawing/2014/main" id="{285BBF1A-E501-2D3C-1727-987057E0C65F}"/>
              </a:ext>
            </a:extLst>
          </p:cNvPr>
          <p:cNvSpPr>
            <a:spLocks noGrp="1"/>
          </p:cNvSpPr>
          <p:nvPr>
            <p:ph idx="1" hasCustomPrompt="1"/>
          </p:nvPr>
        </p:nvSpPr>
        <p:spPr>
          <a:xfrm>
            <a:off x="647546" y="1361856"/>
            <a:ext cx="10956797" cy="4693359"/>
          </a:xfrm>
        </p:spPr>
        <p:txBody>
          <a:bodyPr/>
          <a:lstStyle>
            <a:lvl1pPr>
              <a:defRPr/>
            </a:lvl1pPr>
            <a:lvl4pPr marL="431989" indent="-215995">
              <a:buFont typeface="Courier New" panose="02070309020205020404" pitchFamily="49" charset="0"/>
              <a:buChar char="o"/>
              <a:defRPr/>
            </a:lvl4pPr>
            <a:lvl5pPr marL="647984" indent="-215995">
              <a:buFont typeface="Wingdings" panose="05000000000000000000" pitchFamily="2" charset="2"/>
              <a:buChar char="§"/>
              <a:defRPr/>
            </a:lvl5pPr>
          </a:lstStyle>
          <a:p>
            <a:r>
              <a:rPr lang="en-GB"/>
              <a:t>Click to edit text</a:t>
            </a:r>
          </a:p>
          <a:p>
            <a:pPr lvl="2"/>
            <a:r>
              <a:rPr lang="en-US"/>
              <a:t>Second level</a:t>
            </a:r>
          </a:p>
          <a:p>
            <a:pPr lvl="3"/>
            <a:r>
              <a:rPr lang="en-US"/>
              <a:t>Third level</a:t>
            </a:r>
          </a:p>
          <a:p>
            <a:pPr lvl="4"/>
            <a:r>
              <a:rPr lang="en-US"/>
              <a:t>Fourth level</a:t>
            </a:r>
            <a:endParaRPr lang="en-GB"/>
          </a:p>
        </p:txBody>
      </p:sp>
      <p:sp>
        <p:nvSpPr>
          <p:cNvPr id="2" name="Title 1">
            <a:extLst>
              <a:ext uri="{FF2B5EF4-FFF2-40B4-BE49-F238E27FC236}">
                <a16:creationId xmlns:a16="http://schemas.microsoft.com/office/drawing/2014/main" id="{F058327B-9D96-1C90-C7A4-76550E03D3C0}"/>
              </a:ext>
            </a:extLst>
          </p:cNvPr>
          <p:cNvSpPr>
            <a:spLocks noGrp="1"/>
          </p:cNvSpPr>
          <p:nvPr>
            <p:ph type="title" hasCustomPrompt="1"/>
          </p:nvPr>
        </p:nvSpPr>
        <p:spPr/>
        <p:txBody>
          <a:bodyPr/>
          <a:lstStyle/>
          <a:p>
            <a:r>
              <a:rPr lang="en-US"/>
              <a:t>Click to edit title</a:t>
            </a:r>
            <a:endParaRPr lang="en-GB"/>
          </a:p>
        </p:txBody>
      </p:sp>
      <p:sp>
        <p:nvSpPr>
          <p:cNvPr id="3" name="Footer Placeholder 2">
            <a:extLst>
              <a:ext uri="{FF2B5EF4-FFF2-40B4-BE49-F238E27FC236}">
                <a16:creationId xmlns:a16="http://schemas.microsoft.com/office/drawing/2014/main" id="{CC549967-BAC9-A79D-205E-66DA2C258D0D}"/>
              </a:ext>
            </a:extLst>
          </p:cNvPr>
          <p:cNvSpPr>
            <a:spLocks noGrp="1"/>
          </p:cNvSpPr>
          <p:nvPr>
            <p:ph type="ftr" sz="quarter" idx="10"/>
          </p:nvPr>
        </p:nvSpPr>
        <p:spPr/>
        <p:txBody>
          <a:bodyPr/>
          <a:lstStyle/>
          <a:p>
            <a:r>
              <a:rPr lang="en-GB"/>
              <a:t>Insert text using Header and Footer menu under Insert</a:t>
            </a:r>
            <a:endParaRPr lang="en-US">
              <a:solidFill>
                <a:srgbClr val="6B2F2F"/>
              </a:solidFill>
            </a:endParaRPr>
          </a:p>
        </p:txBody>
      </p:sp>
      <p:sp>
        <p:nvSpPr>
          <p:cNvPr id="4" name="Slide Number Placeholder 3">
            <a:extLst>
              <a:ext uri="{FF2B5EF4-FFF2-40B4-BE49-F238E27FC236}">
                <a16:creationId xmlns:a16="http://schemas.microsoft.com/office/drawing/2014/main" id="{3C0C614F-5F34-C6C7-AC48-5E8939074F9C}"/>
              </a:ext>
            </a:extLst>
          </p:cNvPr>
          <p:cNvSpPr>
            <a:spLocks noGrp="1"/>
          </p:cNvSpPr>
          <p:nvPr>
            <p:ph type="sldNum" sz="quarter" idx="11"/>
          </p:nvPr>
        </p:nvSpPr>
        <p:spPr/>
        <p:txBody>
          <a:bodyPr/>
          <a:lstStyle/>
          <a:p>
            <a:fld id="{4FAB73BC-B049-4115-A692-8D63A059BFB8}" type="slidenum">
              <a:rPr lang="en-GB" smtClean="0"/>
              <a:pPr/>
              <a:t>‹#›</a:t>
            </a:fld>
            <a:endParaRPr lang="en-GB"/>
          </a:p>
        </p:txBody>
      </p:sp>
    </p:spTree>
    <p:extLst>
      <p:ext uri="{BB962C8B-B14F-4D97-AF65-F5344CB8AC3E}">
        <p14:creationId xmlns:p14="http://schemas.microsoft.com/office/powerpoint/2010/main" val="154061330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3 bgDiamond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166FA66-DF20-0EC9-2AA2-B162C36422B2}"/>
              </a:ext>
            </a:extLst>
          </p:cNvPr>
          <p:cNvSpPr/>
          <p:nvPr userDrawn="1"/>
        </p:nvSpPr>
        <p:spPr>
          <a:xfrm>
            <a:off x="2612995" y="2050742"/>
            <a:ext cx="9579005" cy="4807258"/>
          </a:xfrm>
          <a:prstGeom prst="rect">
            <a:avLst/>
          </a:prstGeom>
          <a:solidFill>
            <a:schemeClr val="accent3">
              <a:lumMod val="40000"/>
              <a:lumOff val="60000"/>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a:p>
        </p:txBody>
      </p:sp>
      <p:pic>
        <p:nvPicPr>
          <p:cNvPr id="6" name="Picture 5">
            <a:extLst>
              <a:ext uri="{FF2B5EF4-FFF2-40B4-BE49-F238E27FC236}">
                <a16:creationId xmlns:a16="http://schemas.microsoft.com/office/drawing/2014/main" id="{8535B9AE-A887-5371-77B8-4D4C5F4E483A}"/>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24509" y="3426"/>
            <a:ext cx="12216509" cy="6854574"/>
          </a:xfrm>
          <a:prstGeom prst="rect">
            <a:avLst/>
          </a:prstGeom>
        </p:spPr>
      </p:pic>
      <p:sp>
        <p:nvSpPr>
          <p:cNvPr id="7" name="Content Placeholder 1">
            <a:extLst>
              <a:ext uri="{FF2B5EF4-FFF2-40B4-BE49-F238E27FC236}">
                <a16:creationId xmlns:a16="http://schemas.microsoft.com/office/drawing/2014/main" id="{285BBF1A-E501-2D3C-1727-987057E0C65F}"/>
              </a:ext>
            </a:extLst>
          </p:cNvPr>
          <p:cNvSpPr>
            <a:spLocks noGrp="1"/>
          </p:cNvSpPr>
          <p:nvPr>
            <p:ph idx="1" hasCustomPrompt="1"/>
          </p:nvPr>
        </p:nvSpPr>
        <p:spPr>
          <a:xfrm>
            <a:off x="647546" y="1361856"/>
            <a:ext cx="10956797" cy="4693359"/>
          </a:xfrm>
        </p:spPr>
        <p:txBody>
          <a:bodyPr/>
          <a:lstStyle>
            <a:lvl1pPr>
              <a:defRPr/>
            </a:lvl1pPr>
            <a:lvl4pPr marL="431989" indent="-215995">
              <a:buFont typeface="Courier New" panose="02070309020205020404" pitchFamily="49" charset="0"/>
              <a:buChar char="o"/>
              <a:defRPr/>
            </a:lvl4pPr>
            <a:lvl5pPr marL="647984" indent="-215995">
              <a:buFont typeface="Wingdings" panose="05000000000000000000" pitchFamily="2" charset="2"/>
              <a:buChar char="§"/>
              <a:defRPr/>
            </a:lvl5pPr>
          </a:lstStyle>
          <a:p>
            <a:r>
              <a:rPr lang="en-GB"/>
              <a:t>Click to edit text</a:t>
            </a:r>
          </a:p>
          <a:p>
            <a:pPr lvl="2"/>
            <a:r>
              <a:rPr lang="en-US"/>
              <a:t>Second level</a:t>
            </a:r>
          </a:p>
          <a:p>
            <a:pPr lvl="3"/>
            <a:r>
              <a:rPr lang="en-US"/>
              <a:t>Third level</a:t>
            </a:r>
          </a:p>
          <a:p>
            <a:pPr lvl="4"/>
            <a:r>
              <a:rPr lang="en-US"/>
              <a:t>Fourth level</a:t>
            </a:r>
            <a:endParaRPr lang="en-GB"/>
          </a:p>
        </p:txBody>
      </p:sp>
      <p:sp>
        <p:nvSpPr>
          <p:cNvPr id="2" name="Title 1">
            <a:extLst>
              <a:ext uri="{FF2B5EF4-FFF2-40B4-BE49-F238E27FC236}">
                <a16:creationId xmlns:a16="http://schemas.microsoft.com/office/drawing/2014/main" id="{F058327B-9D96-1C90-C7A4-76550E03D3C0}"/>
              </a:ext>
            </a:extLst>
          </p:cNvPr>
          <p:cNvSpPr>
            <a:spLocks noGrp="1"/>
          </p:cNvSpPr>
          <p:nvPr>
            <p:ph type="title" hasCustomPrompt="1"/>
          </p:nvPr>
        </p:nvSpPr>
        <p:spPr/>
        <p:txBody>
          <a:bodyPr/>
          <a:lstStyle/>
          <a:p>
            <a:r>
              <a:rPr lang="en-US"/>
              <a:t>Click to edit title</a:t>
            </a:r>
            <a:endParaRPr lang="en-GB"/>
          </a:p>
        </p:txBody>
      </p:sp>
      <p:sp>
        <p:nvSpPr>
          <p:cNvPr id="3" name="Footer Placeholder 2">
            <a:extLst>
              <a:ext uri="{FF2B5EF4-FFF2-40B4-BE49-F238E27FC236}">
                <a16:creationId xmlns:a16="http://schemas.microsoft.com/office/drawing/2014/main" id="{E4237F85-F74C-D7AF-61EA-9E5386BBA072}"/>
              </a:ext>
            </a:extLst>
          </p:cNvPr>
          <p:cNvSpPr>
            <a:spLocks noGrp="1"/>
          </p:cNvSpPr>
          <p:nvPr>
            <p:ph type="ftr" sz="quarter" idx="10"/>
          </p:nvPr>
        </p:nvSpPr>
        <p:spPr/>
        <p:txBody>
          <a:bodyPr/>
          <a:lstStyle/>
          <a:p>
            <a:r>
              <a:rPr lang="en-GB"/>
              <a:t>Insert text using Header and Footer menu under Insert</a:t>
            </a:r>
            <a:endParaRPr lang="en-US">
              <a:solidFill>
                <a:srgbClr val="6B2F2F"/>
              </a:solidFill>
            </a:endParaRPr>
          </a:p>
        </p:txBody>
      </p:sp>
      <p:sp>
        <p:nvSpPr>
          <p:cNvPr id="4" name="Slide Number Placeholder 3">
            <a:extLst>
              <a:ext uri="{FF2B5EF4-FFF2-40B4-BE49-F238E27FC236}">
                <a16:creationId xmlns:a16="http://schemas.microsoft.com/office/drawing/2014/main" id="{CB8DFA90-6D14-7F56-3EA5-6DE97E8E8743}"/>
              </a:ext>
            </a:extLst>
          </p:cNvPr>
          <p:cNvSpPr>
            <a:spLocks noGrp="1"/>
          </p:cNvSpPr>
          <p:nvPr>
            <p:ph type="sldNum" sz="quarter" idx="11"/>
          </p:nvPr>
        </p:nvSpPr>
        <p:spPr/>
        <p:txBody>
          <a:bodyPr/>
          <a:lstStyle/>
          <a:p>
            <a:fld id="{4FAB73BC-B049-4115-A692-8D63A059BFB8}" type="slidenum">
              <a:rPr lang="en-GB" smtClean="0"/>
              <a:pPr/>
              <a:t>‹#›</a:t>
            </a:fld>
            <a:endParaRPr lang="en-GB"/>
          </a:p>
        </p:txBody>
      </p:sp>
    </p:spTree>
    <p:extLst>
      <p:ext uri="{BB962C8B-B14F-4D97-AF65-F5344CB8AC3E}">
        <p14:creationId xmlns:p14="http://schemas.microsoft.com/office/powerpoint/2010/main" val="310113461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3 bgDiamond gree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166FA66-DF20-0EC9-2AA2-B162C36422B2}"/>
              </a:ext>
            </a:extLst>
          </p:cNvPr>
          <p:cNvSpPr/>
          <p:nvPr userDrawn="1"/>
        </p:nvSpPr>
        <p:spPr>
          <a:xfrm>
            <a:off x="2612995" y="2050742"/>
            <a:ext cx="9579005" cy="4807258"/>
          </a:xfrm>
          <a:prstGeom prst="rect">
            <a:avLst/>
          </a:prstGeom>
          <a:solidFill>
            <a:schemeClr val="accent4">
              <a:lumMod val="40000"/>
              <a:lumOff val="60000"/>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a:p>
        </p:txBody>
      </p:sp>
      <p:pic>
        <p:nvPicPr>
          <p:cNvPr id="6" name="Picture 5">
            <a:extLst>
              <a:ext uri="{FF2B5EF4-FFF2-40B4-BE49-F238E27FC236}">
                <a16:creationId xmlns:a16="http://schemas.microsoft.com/office/drawing/2014/main" id="{8535B9AE-A887-5371-77B8-4D4C5F4E483A}"/>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24509" y="3426"/>
            <a:ext cx="12216509" cy="6854574"/>
          </a:xfrm>
          <a:prstGeom prst="rect">
            <a:avLst/>
          </a:prstGeom>
        </p:spPr>
      </p:pic>
      <p:sp>
        <p:nvSpPr>
          <p:cNvPr id="7" name="Content Placeholder 1">
            <a:extLst>
              <a:ext uri="{FF2B5EF4-FFF2-40B4-BE49-F238E27FC236}">
                <a16:creationId xmlns:a16="http://schemas.microsoft.com/office/drawing/2014/main" id="{285BBF1A-E501-2D3C-1727-987057E0C65F}"/>
              </a:ext>
            </a:extLst>
          </p:cNvPr>
          <p:cNvSpPr>
            <a:spLocks noGrp="1"/>
          </p:cNvSpPr>
          <p:nvPr>
            <p:ph idx="1" hasCustomPrompt="1"/>
          </p:nvPr>
        </p:nvSpPr>
        <p:spPr>
          <a:xfrm>
            <a:off x="647546" y="1361856"/>
            <a:ext cx="10956797" cy="4693359"/>
          </a:xfrm>
        </p:spPr>
        <p:txBody>
          <a:bodyPr/>
          <a:lstStyle>
            <a:lvl1pPr>
              <a:defRPr/>
            </a:lvl1pPr>
            <a:lvl4pPr marL="431989" indent="-215995">
              <a:buFont typeface="Courier New" panose="02070309020205020404" pitchFamily="49" charset="0"/>
              <a:buChar char="o"/>
              <a:defRPr/>
            </a:lvl4pPr>
            <a:lvl5pPr marL="647984" indent="-215995">
              <a:buFont typeface="Wingdings" panose="05000000000000000000" pitchFamily="2" charset="2"/>
              <a:buChar char="§"/>
              <a:defRPr/>
            </a:lvl5pPr>
          </a:lstStyle>
          <a:p>
            <a:r>
              <a:rPr lang="en-GB"/>
              <a:t>Click to edit text</a:t>
            </a:r>
          </a:p>
          <a:p>
            <a:pPr lvl="2"/>
            <a:r>
              <a:rPr lang="en-US"/>
              <a:t>Second level</a:t>
            </a:r>
          </a:p>
          <a:p>
            <a:pPr lvl="3"/>
            <a:r>
              <a:rPr lang="en-US"/>
              <a:t>Third level</a:t>
            </a:r>
          </a:p>
          <a:p>
            <a:pPr lvl="4"/>
            <a:r>
              <a:rPr lang="en-US"/>
              <a:t>Fourth level</a:t>
            </a:r>
            <a:endParaRPr lang="en-GB"/>
          </a:p>
        </p:txBody>
      </p:sp>
      <p:sp>
        <p:nvSpPr>
          <p:cNvPr id="2" name="Title 1">
            <a:extLst>
              <a:ext uri="{FF2B5EF4-FFF2-40B4-BE49-F238E27FC236}">
                <a16:creationId xmlns:a16="http://schemas.microsoft.com/office/drawing/2014/main" id="{F058327B-9D96-1C90-C7A4-76550E03D3C0}"/>
              </a:ext>
            </a:extLst>
          </p:cNvPr>
          <p:cNvSpPr>
            <a:spLocks noGrp="1"/>
          </p:cNvSpPr>
          <p:nvPr>
            <p:ph type="title" hasCustomPrompt="1"/>
          </p:nvPr>
        </p:nvSpPr>
        <p:spPr/>
        <p:txBody>
          <a:bodyPr/>
          <a:lstStyle/>
          <a:p>
            <a:r>
              <a:rPr lang="en-US"/>
              <a:t>Click to edit title</a:t>
            </a:r>
            <a:endParaRPr lang="en-GB"/>
          </a:p>
        </p:txBody>
      </p:sp>
      <p:sp>
        <p:nvSpPr>
          <p:cNvPr id="3" name="Footer Placeholder 2">
            <a:extLst>
              <a:ext uri="{FF2B5EF4-FFF2-40B4-BE49-F238E27FC236}">
                <a16:creationId xmlns:a16="http://schemas.microsoft.com/office/drawing/2014/main" id="{FEDA1584-C715-B620-6496-5BE3B8CB6492}"/>
              </a:ext>
            </a:extLst>
          </p:cNvPr>
          <p:cNvSpPr>
            <a:spLocks noGrp="1"/>
          </p:cNvSpPr>
          <p:nvPr>
            <p:ph type="ftr" sz="quarter" idx="10"/>
          </p:nvPr>
        </p:nvSpPr>
        <p:spPr/>
        <p:txBody>
          <a:bodyPr/>
          <a:lstStyle/>
          <a:p>
            <a:r>
              <a:rPr lang="en-GB"/>
              <a:t>Insert text using Header and Footer menu under Insert</a:t>
            </a:r>
            <a:endParaRPr lang="en-US">
              <a:solidFill>
                <a:srgbClr val="6B2F2F"/>
              </a:solidFill>
            </a:endParaRPr>
          </a:p>
        </p:txBody>
      </p:sp>
      <p:sp>
        <p:nvSpPr>
          <p:cNvPr id="4" name="Slide Number Placeholder 3">
            <a:extLst>
              <a:ext uri="{FF2B5EF4-FFF2-40B4-BE49-F238E27FC236}">
                <a16:creationId xmlns:a16="http://schemas.microsoft.com/office/drawing/2014/main" id="{BC2FAF68-5F64-1538-0B58-D8A423BFE5AC}"/>
              </a:ext>
            </a:extLst>
          </p:cNvPr>
          <p:cNvSpPr>
            <a:spLocks noGrp="1"/>
          </p:cNvSpPr>
          <p:nvPr>
            <p:ph type="sldNum" sz="quarter" idx="11"/>
          </p:nvPr>
        </p:nvSpPr>
        <p:spPr/>
        <p:txBody>
          <a:bodyPr/>
          <a:lstStyle/>
          <a:p>
            <a:fld id="{4FAB73BC-B049-4115-A692-8D63A059BFB8}" type="slidenum">
              <a:rPr lang="en-GB" smtClean="0"/>
              <a:pPr/>
              <a:t>‹#›</a:t>
            </a:fld>
            <a:endParaRPr lang="en-GB"/>
          </a:p>
        </p:txBody>
      </p:sp>
    </p:spTree>
    <p:extLst>
      <p:ext uri="{BB962C8B-B14F-4D97-AF65-F5344CB8AC3E}">
        <p14:creationId xmlns:p14="http://schemas.microsoft.com/office/powerpoint/2010/main" val="206387070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Image background 1">
    <p:spTree>
      <p:nvGrpSpPr>
        <p:cNvPr id="1" name=""/>
        <p:cNvGrpSpPr/>
        <p:nvPr/>
      </p:nvGrpSpPr>
      <p:grpSpPr>
        <a:xfrm>
          <a:off x="0" y="0"/>
          <a:ext cx="0" cy="0"/>
          <a:chOff x="0" y="0"/>
          <a:chExt cx="0" cy="0"/>
        </a:xfrm>
      </p:grpSpPr>
      <p:sp>
        <p:nvSpPr>
          <p:cNvPr id="15" name="Picture Placeholder 14">
            <a:extLst>
              <a:ext uri="{FF2B5EF4-FFF2-40B4-BE49-F238E27FC236}">
                <a16:creationId xmlns:a16="http://schemas.microsoft.com/office/drawing/2014/main" id="{BC181E48-CE85-831A-0B29-D7C15D37F0B6}"/>
              </a:ext>
            </a:extLst>
          </p:cNvPr>
          <p:cNvSpPr>
            <a:spLocks noGrp="1"/>
          </p:cNvSpPr>
          <p:nvPr>
            <p:ph type="pic" sz="quarter" idx="12"/>
          </p:nvPr>
        </p:nvSpPr>
        <p:spPr>
          <a:xfrm>
            <a:off x="4804552" y="-9771"/>
            <a:ext cx="7378700" cy="6877050"/>
          </a:xfrm>
          <a:solidFill>
            <a:srgbClr val="D1D7DF"/>
          </a:solidFill>
        </p:spPr>
        <p:txBody>
          <a:bodyPr/>
          <a:lstStyle/>
          <a:p>
            <a:r>
              <a:rPr lang="en-GB"/>
              <a:t>Click icon to add picture</a:t>
            </a:r>
          </a:p>
        </p:txBody>
      </p:sp>
      <p:pic>
        <p:nvPicPr>
          <p:cNvPr id="12" name="Picture 11">
            <a:extLst>
              <a:ext uri="{FF2B5EF4-FFF2-40B4-BE49-F238E27FC236}">
                <a16:creationId xmlns:a16="http://schemas.microsoft.com/office/drawing/2014/main" id="{E7EAA4F2-43BB-06E9-3AEF-3AC00DCDF6D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8748" y="-10128"/>
            <a:ext cx="7696583" cy="6877407"/>
          </a:xfrm>
          <a:prstGeom prst="rect">
            <a:avLst/>
          </a:prstGeom>
        </p:spPr>
      </p:pic>
      <p:sp>
        <p:nvSpPr>
          <p:cNvPr id="13" name="Content Placeholder 1">
            <a:extLst>
              <a:ext uri="{FF2B5EF4-FFF2-40B4-BE49-F238E27FC236}">
                <a16:creationId xmlns:a16="http://schemas.microsoft.com/office/drawing/2014/main" id="{CF270588-E09F-BDF5-30C1-503375C58107}"/>
              </a:ext>
              <a:ext uri="{C183D7F6-B498-43B3-948B-1728B52AA6E4}">
                <adec:decorative xmlns:adec="http://schemas.microsoft.com/office/drawing/2017/decorative" val="0"/>
              </a:ext>
            </a:extLst>
          </p:cNvPr>
          <p:cNvSpPr>
            <a:spLocks noGrp="1"/>
          </p:cNvSpPr>
          <p:nvPr>
            <p:ph idx="1" hasCustomPrompt="1"/>
          </p:nvPr>
        </p:nvSpPr>
        <p:spPr>
          <a:xfrm>
            <a:off x="647547" y="1361856"/>
            <a:ext cx="4476904" cy="4693359"/>
          </a:xfrm>
        </p:spPr>
        <p:txBody>
          <a:bodyPr/>
          <a:lstStyle>
            <a:lvl1pPr>
              <a:defRPr/>
            </a:lvl1pPr>
            <a:lvl4pPr marL="431989" indent="-215995">
              <a:buFont typeface="Courier New" panose="02070309020205020404" pitchFamily="49" charset="0"/>
              <a:buChar char="o"/>
              <a:defRPr/>
            </a:lvl4pPr>
            <a:lvl5pPr marL="647984" indent="-215995">
              <a:buFont typeface="Wingdings" panose="05000000000000000000" pitchFamily="2" charset="2"/>
              <a:buChar char="§"/>
              <a:defRPr/>
            </a:lvl5pPr>
          </a:lstStyle>
          <a:p>
            <a:r>
              <a:rPr lang="en-GB"/>
              <a:t>This page uses a white image to mask the</a:t>
            </a:r>
            <a:br>
              <a:rPr lang="en-GB"/>
            </a:br>
            <a:r>
              <a:rPr lang="en-GB"/>
              <a:t>image in the background. To add the background image, select ‘insert picture’. To change, select image, right click and select ‘change image’. </a:t>
            </a:r>
          </a:p>
          <a:p>
            <a:pPr lvl="2"/>
            <a:r>
              <a:rPr lang="en-US"/>
              <a:t>Second level</a:t>
            </a:r>
          </a:p>
          <a:p>
            <a:pPr lvl="3"/>
            <a:r>
              <a:rPr lang="en-US"/>
              <a:t>Third level</a:t>
            </a:r>
          </a:p>
          <a:p>
            <a:pPr lvl="4"/>
            <a:r>
              <a:rPr lang="en-US"/>
              <a:t>Fourth level</a:t>
            </a:r>
            <a:endParaRPr lang="en-GB"/>
          </a:p>
          <a:p>
            <a:pPr marL="0" marR="0" lvl="0" indent="0" algn="l" defTabSz="685783" rtl="0" eaLnBrk="1" fontAlgn="auto" latinLnBrk="0" hangingPunct="1">
              <a:lnSpc>
                <a:spcPct val="100000"/>
              </a:lnSpc>
              <a:spcBef>
                <a:spcPts val="0"/>
              </a:spcBef>
              <a:spcAft>
                <a:spcPts val="900"/>
              </a:spcAft>
              <a:buClr>
                <a:srgbClr val="0A548B"/>
              </a:buClr>
              <a:buSzPct val="100000"/>
              <a:buFont typeface="Corbel" pitchFamily="34" charset="0"/>
              <a:buNone/>
              <a:tabLst/>
              <a:defRPr/>
            </a:pPr>
            <a:endParaRPr lang="en-GB"/>
          </a:p>
        </p:txBody>
      </p:sp>
      <p:sp>
        <p:nvSpPr>
          <p:cNvPr id="2" name="Title 1">
            <a:extLst>
              <a:ext uri="{FF2B5EF4-FFF2-40B4-BE49-F238E27FC236}">
                <a16:creationId xmlns:a16="http://schemas.microsoft.com/office/drawing/2014/main" id="{C1E6D5B2-0FA7-487D-4E44-73009E44800B}"/>
              </a:ext>
            </a:extLst>
          </p:cNvPr>
          <p:cNvSpPr>
            <a:spLocks noGrp="1"/>
          </p:cNvSpPr>
          <p:nvPr>
            <p:ph type="title" hasCustomPrompt="1"/>
          </p:nvPr>
        </p:nvSpPr>
        <p:spPr/>
        <p:txBody>
          <a:bodyPr/>
          <a:lstStyle/>
          <a:p>
            <a:r>
              <a:rPr lang="en-US"/>
              <a:t>Click to edit title</a:t>
            </a:r>
            <a:endParaRPr lang="en-GB"/>
          </a:p>
        </p:txBody>
      </p:sp>
      <p:sp>
        <p:nvSpPr>
          <p:cNvPr id="3" name="Footer Placeholder 2">
            <a:extLst>
              <a:ext uri="{FF2B5EF4-FFF2-40B4-BE49-F238E27FC236}">
                <a16:creationId xmlns:a16="http://schemas.microsoft.com/office/drawing/2014/main" id="{94A1758A-2244-7C49-F9C5-E98EB7683D3E}"/>
              </a:ext>
            </a:extLst>
          </p:cNvPr>
          <p:cNvSpPr>
            <a:spLocks noGrp="1"/>
          </p:cNvSpPr>
          <p:nvPr>
            <p:ph type="ftr" sz="quarter" idx="13"/>
          </p:nvPr>
        </p:nvSpPr>
        <p:spPr/>
        <p:txBody>
          <a:bodyPr/>
          <a:lstStyle/>
          <a:p>
            <a:r>
              <a:rPr lang="en-GB"/>
              <a:t>Insert text using Header and Footer menu under Insert</a:t>
            </a:r>
            <a:endParaRPr lang="en-US">
              <a:solidFill>
                <a:srgbClr val="6B2F2F"/>
              </a:solidFill>
            </a:endParaRPr>
          </a:p>
        </p:txBody>
      </p:sp>
      <p:sp>
        <p:nvSpPr>
          <p:cNvPr id="4" name="Slide Number Placeholder 3">
            <a:extLst>
              <a:ext uri="{FF2B5EF4-FFF2-40B4-BE49-F238E27FC236}">
                <a16:creationId xmlns:a16="http://schemas.microsoft.com/office/drawing/2014/main" id="{F2FAD788-80D4-A973-3009-CB0F628D484A}"/>
              </a:ext>
            </a:extLst>
          </p:cNvPr>
          <p:cNvSpPr>
            <a:spLocks noGrp="1"/>
          </p:cNvSpPr>
          <p:nvPr>
            <p:ph type="sldNum" sz="quarter" idx="14"/>
          </p:nvPr>
        </p:nvSpPr>
        <p:spPr/>
        <p:txBody>
          <a:bodyPr/>
          <a:lstStyle/>
          <a:p>
            <a:fld id="{4FAB73BC-B049-4115-A692-8D63A059BFB8}" type="slidenum">
              <a:rPr lang="en-GB" smtClean="0"/>
              <a:pPr/>
              <a:t>‹#›</a:t>
            </a:fld>
            <a:endParaRPr lang="en-GB"/>
          </a:p>
        </p:txBody>
      </p:sp>
    </p:spTree>
    <p:extLst>
      <p:ext uri="{BB962C8B-B14F-4D97-AF65-F5344CB8AC3E}">
        <p14:creationId xmlns:p14="http://schemas.microsoft.com/office/powerpoint/2010/main" val="386470711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Image background 2">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5F87F998-F077-F057-7FA1-C1D77C283C2A}"/>
              </a:ext>
            </a:extLst>
          </p:cNvPr>
          <p:cNvSpPr>
            <a:spLocks noGrp="1"/>
          </p:cNvSpPr>
          <p:nvPr>
            <p:ph type="pic" sz="quarter" idx="12"/>
          </p:nvPr>
        </p:nvSpPr>
        <p:spPr>
          <a:xfrm>
            <a:off x="7073900" y="0"/>
            <a:ext cx="5118100" cy="5495925"/>
          </a:xfrm>
          <a:solidFill>
            <a:srgbClr val="D1D7DF"/>
          </a:solidFill>
        </p:spPr>
        <p:txBody>
          <a:bodyPr/>
          <a:lstStyle/>
          <a:p>
            <a:r>
              <a:rPr lang="en-GB"/>
              <a:t>Click icon to add picture</a:t>
            </a:r>
          </a:p>
        </p:txBody>
      </p:sp>
      <p:pic>
        <p:nvPicPr>
          <p:cNvPr id="6" name="Picture 5">
            <a:extLst>
              <a:ext uri="{FF2B5EF4-FFF2-40B4-BE49-F238E27FC236}">
                <a16:creationId xmlns:a16="http://schemas.microsoft.com/office/drawing/2014/main" id="{0C312312-5302-77DF-036B-478DC57B0EC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6097" y="0"/>
            <a:ext cx="12198097" cy="6858000"/>
          </a:xfrm>
          <a:prstGeom prst="rect">
            <a:avLst/>
          </a:prstGeom>
        </p:spPr>
      </p:pic>
      <p:sp>
        <p:nvSpPr>
          <p:cNvPr id="7" name="Content Placeholder 17">
            <a:extLst>
              <a:ext uri="{FF2B5EF4-FFF2-40B4-BE49-F238E27FC236}">
                <a16:creationId xmlns:a16="http://schemas.microsoft.com/office/drawing/2014/main" id="{390F92B8-A806-32AC-4513-E76CD5A1375E}"/>
              </a:ext>
            </a:extLst>
          </p:cNvPr>
          <p:cNvSpPr>
            <a:spLocks noGrp="1"/>
          </p:cNvSpPr>
          <p:nvPr>
            <p:ph idx="1" hasCustomPrompt="1"/>
          </p:nvPr>
        </p:nvSpPr>
        <p:spPr>
          <a:xfrm>
            <a:off x="647547" y="1361856"/>
            <a:ext cx="7067704" cy="4693359"/>
          </a:xfrm>
        </p:spPr>
        <p:txBody>
          <a:bodyPr/>
          <a:lstStyle>
            <a:lvl1pPr>
              <a:defRPr/>
            </a:lvl1pPr>
            <a:lvl4pPr marL="431989" indent="-215995">
              <a:buFont typeface="Courier New" panose="02070309020205020404" pitchFamily="49" charset="0"/>
              <a:buChar char="o"/>
              <a:defRPr/>
            </a:lvl4pPr>
            <a:lvl5pPr marL="647984" indent="-215995">
              <a:buFont typeface="Wingdings" panose="05000000000000000000" pitchFamily="2" charset="2"/>
              <a:buChar char="§"/>
              <a:defRPr/>
            </a:lvl5pPr>
          </a:lstStyle>
          <a:p>
            <a:r>
              <a:rPr lang="en-GB"/>
              <a:t>This page uses a white image to mask the image in the background. To add the background image, select ‘insert picture’. To change, select image, right click and select ‘change image’. </a:t>
            </a:r>
          </a:p>
          <a:p>
            <a:pPr lvl="2"/>
            <a:r>
              <a:rPr lang="en-US"/>
              <a:t>Second level</a:t>
            </a:r>
          </a:p>
          <a:p>
            <a:pPr lvl="3"/>
            <a:r>
              <a:rPr lang="en-US"/>
              <a:t>Third level</a:t>
            </a:r>
          </a:p>
          <a:p>
            <a:pPr lvl="4"/>
            <a:r>
              <a:rPr lang="en-US"/>
              <a:t>Fourth level</a:t>
            </a:r>
            <a:endParaRPr lang="en-GB"/>
          </a:p>
        </p:txBody>
      </p:sp>
      <p:sp>
        <p:nvSpPr>
          <p:cNvPr id="2" name="Title 1">
            <a:extLst>
              <a:ext uri="{FF2B5EF4-FFF2-40B4-BE49-F238E27FC236}">
                <a16:creationId xmlns:a16="http://schemas.microsoft.com/office/drawing/2014/main" id="{0CF31AB0-2300-E27F-6927-A113ABFB7545}"/>
              </a:ext>
            </a:extLst>
          </p:cNvPr>
          <p:cNvSpPr>
            <a:spLocks noGrp="1"/>
          </p:cNvSpPr>
          <p:nvPr>
            <p:ph type="title" hasCustomPrompt="1"/>
          </p:nvPr>
        </p:nvSpPr>
        <p:spPr/>
        <p:txBody>
          <a:bodyPr/>
          <a:lstStyle/>
          <a:p>
            <a:r>
              <a:rPr lang="en-US"/>
              <a:t>Click to edit title</a:t>
            </a:r>
            <a:endParaRPr lang="en-GB"/>
          </a:p>
        </p:txBody>
      </p:sp>
      <p:sp>
        <p:nvSpPr>
          <p:cNvPr id="3" name="Footer Placeholder 2">
            <a:extLst>
              <a:ext uri="{FF2B5EF4-FFF2-40B4-BE49-F238E27FC236}">
                <a16:creationId xmlns:a16="http://schemas.microsoft.com/office/drawing/2014/main" id="{810FC49A-8D3F-D185-1223-22FD2B5A36A8}"/>
              </a:ext>
            </a:extLst>
          </p:cNvPr>
          <p:cNvSpPr>
            <a:spLocks noGrp="1"/>
          </p:cNvSpPr>
          <p:nvPr>
            <p:ph type="ftr" sz="quarter" idx="13"/>
          </p:nvPr>
        </p:nvSpPr>
        <p:spPr/>
        <p:txBody>
          <a:bodyPr/>
          <a:lstStyle/>
          <a:p>
            <a:r>
              <a:rPr lang="en-GB"/>
              <a:t>Insert text using Header and Footer menu under Insert</a:t>
            </a:r>
            <a:endParaRPr lang="en-US">
              <a:solidFill>
                <a:srgbClr val="6B2F2F"/>
              </a:solidFill>
            </a:endParaRPr>
          </a:p>
        </p:txBody>
      </p:sp>
      <p:sp>
        <p:nvSpPr>
          <p:cNvPr id="4" name="Slide Number Placeholder 3">
            <a:extLst>
              <a:ext uri="{FF2B5EF4-FFF2-40B4-BE49-F238E27FC236}">
                <a16:creationId xmlns:a16="http://schemas.microsoft.com/office/drawing/2014/main" id="{3ED4C14A-A3F6-38FE-585C-A2F4A6517E22}"/>
              </a:ext>
            </a:extLst>
          </p:cNvPr>
          <p:cNvSpPr>
            <a:spLocks noGrp="1"/>
          </p:cNvSpPr>
          <p:nvPr>
            <p:ph type="sldNum" sz="quarter" idx="14"/>
          </p:nvPr>
        </p:nvSpPr>
        <p:spPr/>
        <p:txBody>
          <a:bodyPr/>
          <a:lstStyle/>
          <a:p>
            <a:fld id="{4FAB73BC-B049-4115-A692-8D63A059BFB8}" type="slidenum">
              <a:rPr lang="en-GB" smtClean="0"/>
              <a:pPr/>
              <a:t>‹#›</a:t>
            </a:fld>
            <a:endParaRPr lang="en-GB"/>
          </a:p>
        </p:txBody>
      </p:sp>
    </p:spTree>
    <p:extLst>
      <p:ext uri="{BB962C8B-B14F-4D97-AF65-F5344CB8AC3E}">
        <p14:creationId xmlns:p14="http://schemas.microsoft.com/office/powerpoint/2010/main" val="108475987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Image background 3">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895E348E-7355-4918-C4E1-152E08F4AB55}"/>
              </a:ext>
            </a:extLst>
          </p:cNvPr>
          <p:cNvSpPr>
            <a:spLocks noGrp="1"/>
          </p:cNvSpPr>
          <p:nvPr>
            <p:ph type="pic" sz="quarter" idx="12"/>
          </p:nvPr>
        </p:nvSpPr>
        <p:spPr>
          <a:xfrm>
            <a:off x="4511675" y="1854200"/>
            <a:ext cx="7680325" cy="5003800"/>
          </a:xfrm>
          <a:solidFill>
            <a:srgbClr val="D1D7DF"/>
          </a:solidFill>
        </p:spPr>
        <p:txBody>
          <a:bodyPr/>
          <a:lstStyle/>
          <a:p>
            <a:r>
              <a:rPr lang="en-GB"/>
              <a:t>Click icon to add picture</a:t>
            </a:r>
          </a:p>
        </p:txBody>
      </p:sp>
      <p:pic>
        <p:nvPicPr>
          <p:cNvPr id="6" name="Picture 5">
            <a:extLst>
              <a:ext uri="{FF2B5EF4-FFF2-40B4-BE49-F238E27FC236}">
                <a16:creationId xmlns:a16="http://schemas.microsoft.com/office/drawing/2014/main" id="{8535B9AE-A887-5371-77B8-4D4C5F4E483A}"/>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12216509" cy="6854574"/>
          </a:xfrm>
          <a:prstGeom prst="rect">
            <a:avLst/>
          </a:prstGeom>
        </p:spPr>
      </p:pic>
      <p:sp>
        <p:nvSpPr>
          <p:cNvPr id="7" name="Content Placeholder 1">
            <a:extLst>
              <a:ext uri="{FF2B5EF4-FFF2-40B4-BE49-F238E27FC236}">
                <a16:creationId xmlns:a16="http://schemas.microsoft.com/office/drawing/2014/main" id="{285BBF1A-E501-2D3C-1727-987057E0C65F}"/>
              </a:ext>
            </a:extLst>
          </p:cNvPr>
          <p:cNvSpPr>
            <a:spLocks noGrp="1"/>
          </p:cNvSpPr>
          <p:nvPr>
            <p:ph idx="1" hasCustomPrompt="1"/>
          </p:nvPr>
        </p:nvSpPr>
        <p:spPr>
          <a:xfrm>
            <a:off x="647546" y="1361856"/>
            <a:ext cx="10956797" cy="4693359"/>
          </a:xfrm>
        </p:spPr>
        <p:txBody>
          <a:bodyPr/>
          <a:lstStyle>
            <a:lvl1pPr>
              <a:defRPr/>
            </a:lvl1pPr>
            <a:lvl4pPr marL="431989" indent="-215995">
              <a:buFont typeface="Courier New" panose="02070309020205020404" pitchFamily="49" charset="0"/>
              <a:buChar char="o"/>
              <a:defRPr/>
            </a:lvl4pPr>
            <a:lvl5pPr marL="647984" indent="-215995">
              <a:buFont typeface="Wingdings" panose="05000000000000000000" pitchFamily="2" charset="2"/>
              <a:buChar char="§"/>
              <a:defRPr/>
            </a:lvl5pPr>
          </a:lstStyle>
          <a:p>
            <a:r>
              <a:rPr lang="en-GB"/>
              <a:t>This page uses a white image to mask the image in the background. To add the background image, select ‘insert picture’. To change, select image, right click and select ‘change image’. </a:t>
            </a:r>
          </a:p>
          <a:p>
            <a:pPr lvl="2"/>
            <a:r>
              <a:rPr lang="en-US"/>
              <a:t>Second level</a:t>
            </a:r>
          </a:p>
          <a:p>
            <a:pPr lvl="3"/>
            <a:r>
              <a:rPr lang="en-US"/>
              <a:t>Third level</a:t>
            </a:r>
          </a:p>
          <a:p>
            <a:pPr lvl="4"/>
            <a:r>
              <a:rPr lang="en-US"/>
              <a:t>Fourth level</a:t>
            </a:r>
            <a:endParaRPr lang="en-GB"/>
          </a:p>
        </p:txBody>
      </p:sp>
      <p:sp>
        <p:nvSpPr>
          <p:cNvPr id="2" name="Title 1">
            <a:extLst>
              <a:ext uri="{FF2B5EF4-FFF2-40B4-BE49-F238E27FC236}">
                <a16:creationId xmlns:a16="http://schemas.microsoft.com/office/drawing/2014/main" id="{F058327B-9D96-1C90-C7A4-76550E03D3C0}"/>
              </a:ext>
            </a:extLst>
          </p:cNvPr>
          <p:cNvSpPr>
            <a:spLocks noGrp="1"/>
          </p:cNvSpPr>
          <p:nvPr>
            <p:ph type="title" hasCustomPrompt="1"/>
          </p:nvPr>
        </p:nvSpPr>
        <p:spPr/>
        <p:txBody>
          <a:bodyPr/>
          <a:lstStyle/>
          <a:p>
            <a:r>
              <a:rPr lang="en-US"/>
              <a:t>Click to edit title</a:t>
            </a:r>
            <a:endParaRPr lang="en-GB"/>
          </a:p>
        </p:txBody>
      </p:sp>
      <p:sp>
        <p:nvSpPr>
          <p:cNvPr id="3" name="Footer Placeholder 2">
            <a:extLst>
              <a:ext uri="{FF2B5EF4-FFF2-40B4-BE49-F238E27FC236}">
                <a16:creationId xmlns:a16="http://schemas.microsoft.com/office/drawing/2014/main" id="{E1CFFC20-AA0A-82AF-32E9-79EFAC4E6B4D}"/>
              </a:ext>
            </a:extLst>
          </p:cNvPr>
          <p:cNvSpPr>
            <a:spLocks noGrp="1"/>
          </p:cNvSpPr>
          <p:nvPr>
            <p:ph type="ftr" sz="quarter" idx="13"/>
          </p:nvPr>
        </p:nvSpPr>
        <p:spPr/>
        <p:txBody>
          <a:bodyPr/>
          <a:lstStyle/>
          <a:p>
            <a:r>
              <a:rPr lang="en-GB"/>
              <a:t>Insert text using Header and Footer menu under Insert</a:t>
            </a:r>
            <a:endParaRPr lang="en-US">
              <a:solidFill>
                <a:srgbClr val="6B2F2F"/>
              </a:solidFill>
            </a:endParaRPr>
          </a:p>
        </p:txBody>
      </p:sp>
      <p:sp>
        <p:nvSpPr>
          <p:cNvPr id="4" name="Slide Number Placeholder 3">
            <a:extLst>
              <a:ext uri="{FF2B5EF4-FFF2-40B4-BE49-F238E27FC236}">
                <a16:creationId xmlns:a16="http://schemas.microsoft.com/office/drawing/2014/main" id="{16A56C58-6886-AA93-06B5-F9DCB5806DFF}"/>
              </a:ext>
            </a:extLst>
          </p:cNvPr>
          <p:cNvSpPr>
            <a:spLocks noGrp="1"/>
          </p:cNvSpPr>
          <p:nvPr>
            <p:ph type="sldNum" sz="quarter" idx="14"/>
          </p:nvPr>
        </p:nvSpPr>
        <p:spPr/>
        <p:txBody>
          <a:bodyPr/>
          <a:lstStyle/>
          <a:p>
            <a:fld id="{4FAB73BC-B049-4115-A692-8D63A059BFB8}" type="slidenum">
              <a:rPr lang="en-GB" smtClean="0"/>
              <a:pPr/>
              <a:t>‹#›</a:t>
            </a:fld>
            <a:endParaRPr lang="en-GB"/>
          </a:p>
        </p:txBody>
      </p:sp>
    </p:spTree>
    <p:extLst>
      <p:ext uri="{BB962C8B-B14F-4D97-AF65-F5344CB8AC3E}">
        <p14:creationId xmlns:p14="http://schemas.microsoft.com/office/powerpoint/2010/main" val="233454655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Rear Cover slide ">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7E39FA2-65DE-4E96-9C1B-DA718C416653}"/>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5" name="Title 1">
            <a:extLst>
              <a:ext uri="{FF2B5EF4-FFF2-40B4-BE49-F238E27FC236}">
                <a16:creationId xmlns:a16="http://schemas.microsoft.com/office/drawing/2014/main" id="{A1183695-5B41-4020-8AEA-8FE559E32813}"/>
              </a:ext>
            </a:extLst>
          </p:cNvPr>
          <p:cNvSpPr>
            <a:spLocks noGrp="1"/>
          </p:cNvSpPr>
          <p:nvPr>
            <p:ph type="title" hasCustomPrompt="1"/>
          </p:nvPr>
        </p:nvSpPr>
        <p:spPr>
          <a:xfrm>
            <a:off x="1260000" y="5775074"/>
            <a:ext cx="2973917" cy="946149"/>
          </a:xfrm>
        </p:spPr>
        <p:txBody>
          <a:bodyPr/>
          <a:lstStyle>
            <a:lvl1pPr marL="0" marR="0" indent="0" algn="l" defTabSz="685783" rtl="0" eaLnBrk="1" fontAlgn="auto" latinLnBrk="0" hangingPunct="1">
              <a:lnSpc>
                <a:spcPct val="90000"/>
              </a:lnSpc>
              <a:spcBef>
                <a:spcPct val="0"/>
              </a:spcBef>
              <a:spcAft>
                <a:spcPts val="0"/>
              </a:spcAft>
              <a:buClrTx/>
              <a:buSzTx/>
              <a:buFontTx/>
              <a:buNone/>
              <a:tabLst/>
              <a:defRPr sz="1100">
                <a:solidFill>
                  <a:schemeClr val="tx1"/>
                </a:solidFill>
              </a:defRPr>
            </a:lvl1pPr>
          </a:lstStyle>
          <a:p>
            <a:pPr marL="0" marR="0" lvl="0" indent="0" algn="l" defTabSz="685783" rtl="0" eaLnBrk="1" fontAlgn="auto" latinLnBrk="0" hangingPunct="1">
              <a:lnSpc>
                <a:spcPct val="90000"/>
              </a:lnSpc>
              <a:spcBef>
                <a:spcPct val="0"/>
              </a:spcBef>
              <a:spcAft>
                <a:spcPts val="0"/>
              </a:spcAft>
              <a:buClrTx/>
              <a:buSzTx/>
              <a:buFontTx/>
              <a:buNone/>
              <a:tabLst/>
              <a:defRPr/>
            </a:pPr>
            <a:r>
              <a:rPr lang="en-GB" noProof="0"/>
              <a:t>Department for Education</a:t>
            </a:r>
          </a:p>
        </p:txBody>
      </p:sp>
    </p:spTree>
    <p:extLst>
      <p:ext uri="{BB962C8B-B14F-4D97-AF65-F5344CB8AC3E}">
        <p14:creationId xmlns:p14="http://schemas.microsoft.com/office/powerpoint/2010/main" val="529194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slide ">
    <p:spTree>
      <p:nvGrpSpPr>
        <p:cNvPr id="1" name=""/>
        <p:cNvGrpSpPr/>
        <p:nvPr/>
      </p:nvGrpSpPr>
      <p:grpSpPr>
        <a:xfrm>
          <a:off x="0" y="0"/>
          <a:ext cx="0" cy="0"/>
          <a:chOff x="0" y="0"/>
          <a:chExt cx="0" cy="0"/>
        </a:xfrm>
      </p:grpSpPr>
      <p:sp>
        <p:nvSpPr>
          <p:cNvPr id="3" name="Content Placeholder 2"/>
          <p:cNvSpPr>
            <a:spLocks noGrp="1"/>
          </p:cNvSpPr>
          <p:nvPr>
            <p:ph idx="1"/>
          </p:nvPr>
        </p:nvSpPr>
        <p:spPr>
          <a:xfrm>
            <a:off x="647546" y="1361856"/>
            <a:ext cx="10956797" cy="4693359"/>
          </a:xfrm>
        </p:spPr>
        <p:txBody>
          <a:bodyPr/>
          <a:lstStyle>
            <a:lvl4pPr marL="431989" indent="-215995">
              <a:buFont typeface="Courier New" panose="02070309020205020404" pitchFamily="49" charset="0"/>
              <a:buChar char="o"/>
              <a:defRPr/>
            </a:lvl4pPr>
            <a:lvl5pPr marL="647984" indent="-215995">
              <a:buFont typeface="Wingdings" panose="05000000000000000000" pitchFamily="2" charset="2"/>
              <a:buChar char="§"/>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2" name="Title 1">
            <a:extLst>
              <a:ext uri="{FF2B5EF4-FFF2-40B4-BE49-F238E27FC236}">
                <a16:creationId xmlns:a16="http://schemas.microsoft.com/office/drawing/2014/main" id="{36D6E40B-1386-4F79-92BB-AF61607C3236}"/>
              </a:ext>
            </a:extLst>
          </p:cNvPr>
          <p:cNvSpPr>
            <a:spLocks noGrp="1"/>
          </p:cNvSpPr>
          <p:nvPr>
            <p:ph type="title" hasCustomPrompt="1"/>
          </p:nvPr>
        </p:nvSpPr>
        <p:spPr/>
        <p:txBody>
          <a:bodyPr/>
          <a:lstStyle/>
          <a:p>
            <a:r>
              <a:rPr lang="en-US"/>
              <a:t>Click to edit title</a:t>
            </a:r>
            <a:endParaRPr lang="en-GB"/>
          </a:p>
        </p:txBody>
      </p:sp>
      <p:sp>
        <p:nvSpPr>
          <p:cNvPr id="4" name="Footer Placeholder 3">
            <a:extLst>
              <a:ext uri="{FF2B5EF4-FFF2-40B4-BE49-F238E27FC236}">
                <a16:creationId xmlns:a16="http://schemas.microsoft.com/office/drawing/2014/main" id="{91B0DCB4-A168-AD8E-24A9-5CA70DEEEFB1}"/>
              </a:ext>
            </a:extLst>
          </p:cNvPr>
          <p:cNvSpPr>
            <a:spLocks noGrp="1"/>
          </p:cNvSpPr>
          <p:nvPr>
            <p:ph type="ftr" sz="quarter" idx="10"/>
          </p:nvPr>
        </p:nvSpPr>
        <p:spPr/>
        <p:txBody>
          <a:bodyPr/>
          <a:lstStyle/>
          <a:p>
            <a:r>
              <a:rPr lang="en-GB"/>
              <a:t>Insert text using Header and Footer menu under Insert</a:t>
            </a:r>
            <a:endParaRPr lang="en-US">
              <a:solidFill>
                <a:srgbClr val="6B2F2F"/>
              </a:solidFill>
            </a:endParaRPr>
          </a:p>
        </p:txBody>
      </p:sp>
      <p:sp>
        <p:nvSpPr>
          <p:cNvPr id="5" name="Slide Number Placeholder 4">
            <a:extLst>
              <a:ext uri="{FF2B5EF4-FFF2-40B4-BE49-F238E27FC236}">
                <a16:creationId xmlns:a16="http://schemas.microsoft.com/office/drawing/2014/main" id="{6C2EEED5-E7DC-E7F5-0E41-446C9F7CB165}"/>
              </a:ext>
            </a:extLst>
          </p:cNvPr>
          <p:cNvSpPr>
            <a:spLocks noGrp="1"/>
          </p:cNvSpPr>
          <p:nvPr>
            <p:ph type="sldNum" sz="quarter" idx="11"/>
          </p:nvPr>
        </p:nvSpPr>
        <p:spPr/>
        <p:txBody>
          <a:bodyPr/>
          <a:lstStyle/>
          <a:p>
            <a:fld id="{4FAB73BC-B049-4115-A692-8D63A059BFB8}" type="slidenum">
              <a:rPr lang="en-GB" smtClean="0"/>
              <a:pPr/>
              <a:t>‹#›</a:t>
            </a:fld>
            <a:endParaRPr lang="en-GB"/>
          </a:p>
        </p:txBody>
      </p:sp>
    </p:spTree>
    <p:extLst>
      <p:ext uri="{BB962C8B-B14F-4D97-AF65-F5344CB8AC3E}">
        <p14:creationId xmlns:p14="http://schemas.microsoft.com/office/powerpoint/2010/main" val="3373627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6E40B-1386-4F79-92BB-AF61607C3236}"/>
              </a:ext>
            </a:extLst>
          </p:cNvPr>
          <p:cNvSpPr>
            <a:spLocks noGrp="1"/>
          </p:cNvSpPr>
          <p:nvPr>
            <p:ph type="title" hasCustomPrompt="1"/>
          </p:nvPr>
        </p:nvSpPr>
        <p:spPr/>
        <p:txBody>
          <a:bodyPr/>
          <a:lstStyle/>
          <a:p>
            <a:r>
              <a:rPr lang="en-US"/>
              <a:t>Click to edit title</a:t>
            </a:r>
            <a:endParaRPr lang="en-GB"/>
          </a:p>
        </p:txBody>
      </p:sp>
      <p:sp>
        <p:nvSpPr>
          <p:cNvPr id="4" name="Content Placeholder 4">
            <a:extLst>
              <a:ext uri="{FF2B5EF4-FFF2-40B4-BE49-F238E27FC236}">
                <a16:creationId xmlns:a16="http://schemas.microsoft.com/office/drawing/2014/main" id="{B4C468E2-2F7A-26F8-C14C-0FEC1A86ED7F}"/>
              </a:ext>
            </a:extLst>
          </p:cNvPr>
          <p:cNvSpPr>
            <a:spLocks noGrp="1"/>
          </p:cNvSpPr>
          <p:nvPr>
            <p:ph sz="quarter" idx="15"/>
          </p:nvPr>
        </p:nvSpPr>
        <p:spPr>
          <a:xfrm>
            <a:off x="6113373" y="1332324"/>
            <a:ext cx="5288034" cy="4697314"/>
          </a:xfrm>
        </p:spPr>
        <p:txBody>
          <a:bodyPr/>
          <a:lstStyle>
            <a:lvl3pPr indent="-215995" algn="l" defTabSz="685783" rtl="0" eaLnBrk="1" latinLnBrk="0" hangingPunct="1">
              <a:lnSpc>
                <a:spcPct val="100000"/>
              </a:lnSpc>
              <a:spcBef>
                <a:spcPts val="0"/>
              </a:spcBef>
              <a:spcAft>
                <a:spcPts val="900"/>
              </a:spcAft>
              <a:buSzPct val="100000"/>
              <a:defRPr lang="en-US" sz="1800" kern="1200" dirty="0" smtClean="0">
                <a:solidFill>
                  <a:schemeClr val="tx1"/>
                </a:solidFill>
                <a:latin typeface="Arial" panose="020B0604020202020204" pitchFamily="34" charset="0"/>
                <a:ea typeface="+mn-ea"/>
                <a:cs typeface="Arial" panose="020B0604020202020204" pitchFamily="34" charset="0"/>
              </a:defRPr>
            </a:lvl3pPr>
            <a:lvl4pPr marL="431989" indent="-215995" algn="l" defTabSz="685783" rtl="0" eaLnBrk="1" latinLnBrk="0" hangingPunct="1">
              <a:lnSpc>
                <a:spcPct val="100000"/>
              </a:lnSpc>
              <a:spcBef>
                <a:spcPts val="0"/>
              </a:spcBef>
              <a:spcAft>
                <a:spcPts val="900"/>
              </a:spcAft>
              <a:buSzPct val="100000"/>
              <a:buFont typeface="Courier New" panose="02070309020205020404" pitchFamily="49" charset="0"/>
              <a:buChar char="o"/>
              <a:defRPr lang="en-US" sz="1800" kern="1200" dirty="0" smtClean="0">
                <a:solidFill>
                  <a:schemeClr val="tx1"/>
                </a:solidFill>
                <a:latin typeface="Arial" panose="020B0604020202020204" pitchFamily="34" charset="0"/>
                <a:ea typeface="+mn-ea"/>
                <a:cs typeface="Arial" panose="020B0604020202020204" pitchFamily="34" charset="0"/>
              </a:defRPr>
            </a:lvl4pPr>
            <a:lvl5pPr marL="647984" indent="-215995" algn="l" defTabSz="685783" rtl="0" eaLnBrk="1" latinLnBrk="0" hangingPunct="1">
              <a:lnSpc>
                <a:spcPct val="100000"/>
              </a:lnSpc>
              <a:spcBef>
                <a:spcPts val="0"/>
              </a:spcBef>
              <a:spcAft>
                <a:spcPts val="900"/>
              </a:spcAft>
              <a:buSzPct val="100000"/>
              <a:buFont typeface="Wingdings" panose="05000000000000000000" pitchFamily="2" charset="2"/>
              <a:buChar char="§"/>
              <a:defRPr lang="en-US" sz="1800" kern="1200" dirty="0">
                <a:solidFill>
                  <a:schemeClr val="tx1"/>
                </a:solidFill>
                <a:latin typeface="Arial" panose="020B0604020202020204" pitchFamily="34" charset="0"/>
                <a:ea typeface="+mn-ea"/>
                <a:cs typeface="Arial" panose="020B0604020202020204"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p:txBody>
      </p:sp>
      <p:sp>
        <p:nvSpPr>
          <p:cNvPr id="6" name="Content Placeholder 2">
            <a:extLst>
              <a:ext uri="{FF2B5EF4-FFF2-40B4-BE49-F238E27FC236}">
                <a16:creationId xmlns:a16="http://schemas.microsoft.com/office/drawing/2014/main" id="{7219859D-3976-D719-EFAC-8C44B4288B1D}"/>
              </a:ext>
            </a:extLst>
          </p:cNvPr>
          <p:cNvSpPr>
            <a:spLocks noGrp="1"/>
          </p:cNvSpPr>
          <p:nvPr>
            <p:ph idx="16"/>
          </p:nvPr>
        </p:nvSpPr>
        <p:spPr>
          <a:xfrm>
            <a:off x="626334" y="1339533"/>
            <a:ext cx="5288033" cy="4690105"/>
          </a:xfrm>
        </p:spPr>
        <p:txBody>
          <a:bodyPr/>
          <a:lstStyle>
            <a:lvl3pPr>
              <a:defRPr/>
            </a:lvl3pPr>
            <a:lvl4pPr marL="431989" indent="-215995">
              <a:buFont typeface="Courier New" panose="02070309020205020404" pitchFamily="49" charset="0"/>
              <a:buChar char="o"/>
              <a:defRPr/>
            </a:lvl4pPr>
            <a:lvl5pPr marL="647984" indent="-215995">
              <a:buFont typeface="Wingdings" panose="05000000000000000000" pitchFamily="2" charset="2"/>
              <a:buChar char="§"/>
              <a:defRPr/>
            </a:lvl5pPr>
          </a:lstStyle>
          <a:p>
            <a:pPr lvl="0"/>
            <a:r>
              <a:rPr lang="en-GB"/>
              <a:t>Click to edit Master text styles</a:t>
            </a:r>
          </a:p>
          <a:p>
            <a:pPr lvl="1"/>
            <a:r>
              <a:rPr lang="en-GB"/>
              <a:t>Second level</a:t>
            </a:r>
          </a:p>
          <a:p>
            <a:pPr lvl="2"/>
            <a:r>
              <a:rPr lang="en-GB"/>
              <a:t>Third level</a:t>
            </a:r>
          </a:p>
          <a:p>
            <a:pPr lvl="3"/>
            <a:r>
              <a:rPr lang="en-GB"/>
              <a:t>Fourth level</a:t>
            </a:r>
          </a:p>
        </p:txBody>
      </p:sp>
      <p:sp>
        <p:nvSpPr>
          <p:cNvPr id="3" name="Footer Placeholder 2">
            <a:extLst>
              <a:ext uri="{FF2B5EF4-FFF2-40B4-BE49-F238E27FC236}">
                <a16:creationId xmlns:a16="http://schemas.microsoft.com/office/drawing/2014/main" id="{9CA96BEE-E8C3-0DBC-636C-DEF1994545D3}"/>
              </a:ext>
            </a:extLst>
          </p:cNvPr>
          <p:cNvSpPr>
            <a:spLocks noGrp="1"/>
          </p:cNvSpPr>
          <p:nvPr>
            <p:ph type="ftr" sz="quarter" idx="17"/>
          </p:nvPr>
        </p:nvSpPr>
        <p:spPr/>
        <p:txBody>
          <a:bodyPr/>
          <a:lstStyle/>
          <a:p>
            <a:r>
              <a:rPr lang="en-GB"/>
              <a:t>Insert text using Header and Footer menu under Insert</a:t>
            </a:r>
            <a:endParaRPr lang="en-US">
              <a:solidFill>
                <a:srgbClr val="6B2F2F"/>
              </a:solidFill>
            </a:endParaRPr>
          </a:p>
        </p:txBody>
      </p:sp>
      <p:sp>
        <p:nvSpPr>
          <p:cNvPr id="5" name="Slide Number Placeholder 4">
            <a:extLst>
              <a:ext uri="{FF2B5EF4-FFF2-40B4-BE49-F238E27FC236}">
                <a16:creationId xmlns:a16="http://schemas.microsoft.com/office/drawing/2014/main" id="{B0B32593-88AB-3168-86C0-7F141B3D28D0}"/>
              </a:ext>
            </a:extLst>
          </p:cNvPr>
          <p:cNvSpPr>
            <a:spLocks noGrp="1"/>
          </p:cNvSpPr>
          <p:nvPr>
            <p:ph type="sldNum" sz="quarter" idx="18"/>
          </p:nvPr>
        </p:nvSpPr>
        <p:spPr/>
        <p:txBody>
          <a:bodyPr/>
          <a:lstStyle/>
          <a:p>
            <a:fld id="{4FAB73BC-B049-4115-A692-8D63A059BFB8}" type="slidenum">
              <a:rPr lang="en-GB" smtClean="0"/>
              <a:pPr/>
              <a:t>‹#›</a:t>
            </a:fld>
            <a:endParaRPr lang="en-GB"/>
          </a:p>
        </p:txBody>
      </p:sp>
    </p:spTree>
    <p:extLst>
      <p:ext uri="{BB962C8B-B14F-4D97-AF65-F5344CB8AC3E}">
        <p14:creationId xmlns:p14="http://schemas.microsoft.com/office/powerpoint/2010/main" val="22590059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w/ Headings">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616DB07B-09C9-453F-B765-54897D475D93}"/>
              </a:ext>
            </a:extLst>
          </p:cNvPr>
          <p:cNvSpPr>
            <a:spLocks noGrp="1"/>
          </p:cNvSpPr>
          <p:nvPr>
            <p:ph sz="quarter" idx="14"/>
          </p:nvPr>
        </p:nvSpPr>
        <p:spPr>
          <a:xfrm>
            <a:off x="6113373" y="1955998"/>
            <a:ext cx="5288034" cy="4073640"/>
          </a:xfrm>
        </p:spPr>
        <p:txBody>
          <a:bodyPr/>
          <a:lstStyle>
            <a:lvl3pPr indent="-215995" algn="l" defTabSz="685783" rtl="0" eaLnBrk="1" latinLnBrk="0" hangingPunct="1">
              <a:lnSpc>
                <a:spcPct val="100000"/>
              </a:lnSpc>
              <a:spcBef>
                <a:spcPts val="0"/>
              </a:spcBef>
              <a:spcAft>
                <a:spcPts val="900"/>
              </a:spcAft>
              <a:buSzPct val="100000"/>
              <a:defRPr lang="en-US" sz="1800" kern="1200" dirty="0" smtClean="0">
                <a:solidFill>
                  <a:schemeClr val="tx1"/>
                </a:solidFill>
                <a:latin typeface="Arial" panose="020B0604020202020204" pitchFamily="34" charset="0"/>
                <a:ea typeface="+mn-ea"/>
                <a:cs typeface="Arial" panose="020B0604020202020204" pitchFamily="34" charset="0"/>
              </a:defRPr>
            </a:lvl3pPr>
            <a:lvl4pPr marL="431989" indent="-215995" algn="l" defTabSz="685783" rtl="0" eaLnBrk="1" latinLnBrk="0" hangingPunct="1">
              <a:lnSpc>
                <a:spcPct val="100000"/>
              </a:lnSpc>
              <a:spcBef>
                <a:spcPts val="0"/>
              </a:spcBef>
              <a:spcAft>
                <a:spcPts val="900"/>
              </a:spcAft>
              <a:buSzPct val="100000"/>
              <a:buFont typeface="Courier New" panose="02070309020205020404" pitchFamily="49" charset="0"/>
              <a:buChar char="o"/>
              <a:defRPr lang="en-US" sz="1800" kern="1200" dirty="0" smtClean="0">
                <a:solidFill>
                  <a:schemeClr val="tx1"/>
                </a:solidFill>
                <a:latin typeface="Arial" panose="020B0604020202020204" pitchFamily="34" charset="0"/>
                <a:ea typeface="+mn-ea"/>
                <a:cs typeface="Arial" panose="020B0604020202020204" pitchFamily="34" charset="0"/>
              </a:defRPr>
            </a:lvl4pPr>
            <a:lvl5pPr marL="647984" indent="-215995" algn="l" defTabSz="685783" rtl="0" eaLnBrk="1" latinLnBrk="0" hangingPunct="1">
              <a:lnSpc>
                <a:spcPct val="100000"/>
              </a:lnSpc>
              <a:spcBef>
                <a:spcPts val="0"/>
              </a:spcBef>
              <a:spcAft>
                <a:spcPts val="900"/>
              </a:spcAft>
              <a:buSzPct val="100000"/>
              <a:buFont typeface="Wingdings" panose="05000000000000000000" pitchFamily="2" charset="2"/>
              <a:buChar char="§"/>
              <a:defRPr lang="en-US" sz="1800" kern="1200" dirty="0">
                <a:solidFill>
                  <a:schemeClr val="tx1"/>
                </a:solidFill>
                <a:latin typeface="Arial" panose="020B0604020202020204" pitchFamily="34" charset="0"/>
                <a:ea typeface="+mn-ea"/>
                <a:cs typeface="Arial" panose="020B0604020202020204"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p:txBody>
      </p:sp>
      <p:sp>
        <p:nvSpPr>
          <p:cNvPr id="3" name="Content Placeholder 2"/>
          <p:cNvSpPr>
            <a:spLocks noGrp="1"/>
          </p:cNvSpPr>
          <p:nvPr>
            <p:ph idx="1"/>
          </p:nvPr>
        </p:nvSpPr>
        <p:spPr>
          <a:xfrm>
            <a:off x="626334" y="1963757"/>
            <a:ext cx="5288033" cy="4065881"/>
          </a:xfrm>
        </p:spPr>
        <p:txBody>
          <a:bodyPr/>
          <a:lstStyle>
            <a:lvl3pPr>
              <a:defRPr/>
            </a:lvl3pPr>
            <a:lvl4pPr marL="431989" indent="-215995">
              <a:buFont typeface="Courier New" panose="02070309020205020404" pitchFamily="49" charset="0"/>
              <a:buChar char="o"/>
              <a:defRPr/>
            </a:lvl4pPr>
            <a:lvl5pPr marL="647984" indent="-215995">
              <a:buFont typeface="Wingdings" panose="05000000000000000000" pitchFamily="2" charset="2"/>
              <a:buChar char="§"/>
              <a:defRPr/>
            </a:lvl5pPr>
          </a:lstStyle>
          <a:p>
            <a:pPr lvl="0"/>
            <a:r>
              <a:rPr lang="en-GB"/>
              <a:t>Click to edit Master text styles</a:t>
            </a:r>
          </a:p>
          <a:p>
            <a:pPr lvl="1"/>
            <a:r>
              <a:rPr lang="en-GB"/>
              <a:t>Second level</a:t>
            </a:r>
          </a:p>
          <a:p>
            <a:pPr lvl="2"/>
            <a:r>
              <a:rPr lang="en-GB"/>
              <a:t>Third level</a:t>
            </a:r>
          </a:p>
          <a:p>
            <a:pPr lvl="3"/>
            <a:r>
              <a:rPr lang="en-GB"/>
              <a:t>Fourth level</a:t>
            </a:r>
          </a:p>
        </p:txBody>
      </p:sp>
      <p:sp>
        <p:nvSpPr>
          <p:cNvPr id="2" name="Title 1">
            <a:extLst>
              <a:ext uri="{FF2B5EF4-FFF2-40B4-BE49-F238E27FC236}">
                <a16:creationId xmlns:a16="http://schemas.microsoft.com/office/drawing/2014/main" id="{36D6E40B-1386-4F79-92BB-AF61607C3236}"/>
              </a:ext>
            </a:extLst>
          </p:cNvPr>
          <p:cNvSpPr>
            <a:spLocks noGrp="1"/>
          </p:cNvSpPr>
          <p:nvPr>
            <p:ph type="title" hasCustomPrompt="1"/>
          </p:nvPr>
        </p:nvSpPr>
        <p:spPr/>
        <p:txBody>
          <a:bodyPr/>
          <a:lstStyle/>
          <a:p>
            <a:r>
              <a:rPr lang="en-US"/>
              <a:t>Click to edit title</a:t>
            </a:r>
            <a:endParaRPr lang="en-GB"/>
          </a:p>
        </p:txBody>
      </p:sp>
      <p:sp>
        <p:nvSpPr>
          <p:cNvPr id="6" name="Text Placeholder 5">
            <a:extLst>
              <a:ext uri="{FF2B5EF4-FFF2-40B4-BE49-F238E27FC236}">
                <a16:creationId xmlns:a16="http://schemas.microsoft.com/office/drawing/2014/main" id="{577727BC-3D0C-70AA-E986-A5C20D6FCDE2}"/>
              </a:ext>
            </a:extLst>
          </p:cNvPr>
          <p:cNvSpPr>
            <a:spLocks noGrp="1"/>
          </p:cNvSpPr>
          <p:nvPr>
            <p:ph type="body" sz="quarter" idx="15" hasCustomPrompt="1"/>
          </p:nvPr>
        </p:nvSpPr>
        <p:spPr>
          <a:xfrm>
            <a:off x="626334" y="1426911"/>
            <a:ext cx="5288033" cy="463550"/>
          </a:xfrm>
        </p:spPr>
        <p:txBody>
          <a:bodyPr/>
          <a:lstStyle>
            <a:lvl1pPr>
              <a:defRPr b="1">
                <a:latin typeface="+mj-lt"/>
              </a:defRPr>
            </a:lvl1pPr>
          </a:lstStyle>
          <a:p>
            <a:pPr lvl="0"/>
            <a:r>
              <a:rPr lang="en-US"/>
              <a:t>Click to edit subtitle</a:t>
            </a:r>
            <a:endParaRPr lang="en-GB"/>
          </a:p>
        </p:txBody>
      </p:sp>
      <p:sp>
        <p:nvSpPr>
          <p:cNvPr id="7" name="Text Placeholder 5">
            <a:extLst>
              <a:ext uri="{FF2B5EF4-FFF2-40B4-BE49-F238E27FC236}">
                <a16:creationId xmlns:a16="http://schemas.microsoft.com/office/drawing/2014/main" id="{8389AE53-A699-B9A7-D0E0-391B5D52013D}"/>
              </a:ext>
            </a:extLst>
          </p:cNvPr>
          <p:cNvSpPr>
            <a:spLocks noGrp="1"/>
          </p:cNvSpPr>
          <p:nvPr>
            <p:ph type="body" sz="quarter" idx="16" hasCustomPrompt="1"/>
          </p:nvPr>
        </p:nvSpPr>
        <p:spPr>
          <a:xfrm>
            <a:off x="6113372" y="1419152"/>
            <a:ext cx="5288033" cy="463550"/>
          </a:xfrm>
        </p:spPr>
        <p:txBody>
          <a:bodyPr/>
          <a:lstStyle>
            <a:lvl1pPr>
              <a:defRPr b="1">
                <a:latin typeface="+mj-lt"/>
              </a:defRPr>
            </a:lvl1pPr>
          </a:lstStyle>
          <a:p>
            <a:pPr lvl="0"/>
            <a:r>
              <a:rPr lang="en-US"/>
              <a:t>Click to edit subtitle</a:t>
            </a:r>
            <a:endParaRPr lang="en-GB"/>
          </a:p>
        </p:txBody>
      </p:sp>
      <p:sp>
        <p:nvSpPr>
          <p:cNvPr id="4" name="Footer Placeholder 3">
            <a:extLst>
              <a:ext uri="{FF2B5EF4-FFF2-40B4-BE49-F238E27FC236}">
                <a16:creationId xmlns:a16="http://schemas.microsoft.com/office/drawing/2014/main" id="{86D03D5E-E9BB-8AAE-C2F8-F8AC8CE3632B}"/>
              </a:ext>
            </a:extLst>
          </p:cNvPr>
          <p:cNvSpPr>
            <a:spLocks noGrp="1"/>
          </p:cNvSpPr>
          <p:nvPr>
            <p:ph type="ftr" sz="quarter" idx="17"/>
          </p:nvPr>
        </p:nvSpPr>
        <p:spPr/>
        <p:txBody>
          <a:bodyPr/>
          <a:lstStyle/>
          <a:p>
            <a:r>
              <a:rPr lang="en-GB"/>
              <a:t>Insert text using Header and Footer menu under Insert</a:t>
            </a:r>
            <a:endParaRPr lang="en-US">
              <a:solidFill>
                <a:srgbClr val="6B2F2F"/>
              </a:solidFill>
            </a:endParaRPr>
          </a:p>
        </p:txBody>
      </p:sp>
      <p:sp>
        <p:nvSpPr>
          <p:cNvPr id="8" name="Slide Number Placeholder 7">
            <a:extLst>
              <a:ext uri="{FF2B5EF4-FFF2-40B4-BE49-F238E27FC236}">
                <a16:creationId xmlns:a16="http://schemas.microsoft.com/office/drawing/2014/main" id="{F57C1909-9FE3-8BDE-A5D5-A99C76839E1C}"/>
              </a:ext>
            </a:extLst>
          </p:cNvPr>
          <p:cNvSpPr>
            <a:spLocks noGrp="1"/>
          </p:cNvSpPr>
          <p:nvPr>
            <p:ph type="sldNum" sz="quarter" idx="18"/>
          </p:nvPr>
        </p:nvSpPr>
        <p:spPr/>
        <p:txBody>
          <a:bodyPr/>
          <a:lstStyle/>
          <a:p>
            <a:fld id="{4FAB73BC-B049-4115-A692-8D63A059BFB8}" type="slidenum">
              <a:rPr lang="en-GB" smtClean="0"/>
              <a:pPr/>
              <a:t>‹#›</a:t>
            </a:fld>
            <a:endParaRPr lang="en-GB"/>
          </a:p>
        </p:txBody>
      </p:sp>
    </p:spTree>
    <p:extLst>
      <p:ext uri="{BB962C8B-B14F-4D97-AF65-F5344CB8AC3E}">
        <p14:creationId xmlns:p14="http://schemas.microsoft.com/office/powerpoint/2010/main" val="846920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Title_re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04BF72B-E63F-4D7A-9EDC-FE7CB2CEA6D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12" name="Footer Placeholder 4">
            <a:extLst>
              <a:ext uri="{FF2B5EF4-FFF2-40B4-BE49-F238E27FC236}">
                <a16:creationId xmlns:a16="http://schemas.microsoft.com/office/drawing/2014/main" id="{80B686D1-1E2E-4A9B-B3E8-6E81C44D7048}"/>
              </a:ext>
            </a:extLst>
          </p:cNvPr>
          <p:cNvSpPr txBox="1">
            <a:spLocks/>
          </p:cNvSpPr>
          <p:nvPr userDrawn="1"/>
        </p:nvSpPr>
        <p:spPr>
          <a:xfrm>
            <a:off x="462151" y="5728776"/>
            <a:ext cx="10154233" cy="365125"/>
          </a:xfrm>
          <a:prstGeom prst="rect">
            <a:avLst/>
          </a:prstGeom>
        </p:spPr>
        <p:txBody>
          <a:bodyPr vert="horz" lIns="91440" tIns="45720" rIns="91440" bIns="45720" rtlCol="0" anchor="t" anchorCtr="0"/>
          <a:lstStyle>
            <a:defPPr>
              <a:defRPr lang="en-US"/>
            </a:defPPr>
            <a:lvl1pPr marL="0" algn="l" defTabSz="457200" rtl="0" eaLnBrk="1" latinLnBrk="0" hangingPunct="1">
              <a:defRPr sz="1300" kern="1200">
                <a:solidFill>
                  <a:srgbClr val="0A548B"/>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sz="900" b="0">
              <a:solidFill>
                <a:srgbClr val="000000"/>
              </a:solidFill>
            </a:endParaRPr>
          </a:p>
        </p:txBody>
      </p:sp>
      <p:sp>
        <p:nvSpPr>
          <p:cNvPr id="2" name="Title 1">
            <a:extLst>
              <a:ext uri="{FF2B5EF4-FFF2-40B4-BE49-F238E27FC236}">
                <a16:creationId xmlns:a16="http://schemas.microsoft.com/office/drawing/2014/main" id="{3EAE47C9-FA90-491B-A398-CE785F59473E}"/>
              </a:ext>
            </a:extLst>
          </p:cNvPr>
          <p:cNvSpPr>
            <a:spLocks noGrp="1"/>
          </p:cNvSpPr>
          <p:nvPr>
            <p:ph type="title" hasCustomPrompt="1"/>
          </p:nvPr>
        </p:nvSpPr>
        <p:spPr>
          <a:xfrm>
            <a:off x="5283199" y="1145808"/>
            <a:ext cx="6321143" cy="4626341"/>
          </a:xfrm>
        </p:spPr>
        <p:txBody>
          <a:bodyPr/>
          <a:lstStyle>
            <a:lvl1pPr>
              <a:defRPr sz="2800">
                <a:solidFill>
                  <a:schemeClr val="tx1"/>
                </a:solidFill>
              </a:defRPr>
            </a:lvl1pPr>
          </a:lstStyle>
          <a:p>
            <a:r>
              <a:rPr lang="en-US"/>
              <a:t>Click to edit section title</a:t>
            </a:r>
            <a:endParaRPr lang="en-GB"/>
          </a:p>
        </p:txBody>
      </p:sp>
      <p:sp>
        <p:nvSpPr>
          <p:cNvPr id="3" name="Footer Placeholder 2">
            <a:extLst>
              <a:ext uri="{FF2B5EF4-FFF2-40B4-BE49-F238E27FC236}">
                <a16:creationId xmlns:a16="http://schemas.microsoft.com/office/drawing/2014/main" id="{DFB0037D-784A-A430-A74A-FB9EA732E725}"/>
              </a:ext>
            </a:extLst>
          </p:cNvPr>
          <p:cNvSpPr>
            <a:spLocks noGrp="1"/>
          </p:cNvSpPr>
          <p:nvPr>
            <p:ph type="ftr" sz="quarter" idx="10"/>
          </p:nvPr>
        </p:nvSpPr>
        <p:spPr/>
        <p:txBody>
          <a:bodyPr/>
          <a:lstStyle/>
          <a:p>
            <a:r>
              <a:rPr lang="en-GB"/>
              <a:t>Insert text using Header and Footer menu under Insert</a:t>
            </a:r>
            <a:endParaRPr lang="en-US">
              <a:solidFill>
                <a:srgbClr val="6B2F2F"/>
              </a:solidFill>
            </a:endParaRPr>
          </a:p>
        </p:txBody>
      </p:sp>
      <p:sp>
        <p:nvSpPr>
          <p:cNvPr id="6" name="Slide Number Placeholder 5">
            <a:extLst>
              <a:ext uri="{FF2B5EF4-FFF2-40B4-BE49-F238E27FC236}">
                <a16:creationId xmlns:a16="http://schemas.microsoft.com/office/drawing/2014/main" id="{E0605BBF-A720-07FF-890B-F79949F1B822}"/>
              </a:ext>
            </a:extLst>
          </p:cNvPr>
          <p:cNvSpPr>
            <a:spLocks noGrp="1"/>
          </p:cNvSpPr>
          <p:nvPr>
            <p:ph type="sldNum" sz="quarter" idx="11"/>
          </p:nvPr>
        </p:nvSpPr>
        <p:spPr/>
        <p:txBody>
          <a:bodyPr/>
          <a:lstStyle/>
          <a:p>
            <a:fld id="{4FAB73BC-B049-4115-A692-8D63A059BFB8}" type="slidenum">
              <a:rPr lang="en-GB" smtClean="0"/>
              <a:pPr/>
              <a:t>‹#›</a:t>
            </a:fld>
            <a:endParaRPr lang="en-GB"/>
          </a:p>
        </p:txBody>
      </p:sp>
    </p:spTree>
    <p:extLst>
      <p:ext uri="{BB962C8B-B14F-4D97-AF65-F5344CB8AC3E}">
        <p14:creationId xmlns:p14="http://schemas.microsoft.com/office/powerpoint/2010/main" val="3698492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sectionTitle_blue">
    <p:spTree>
      <p:nvGrpSpPr>
        <p:cNvPr id="1" name=""/>
        <p:cNvGrpSpPr/>
        <p:nvPr/>
      </p:nvGrpSpPr>
      <p:grpSpPr>
        <a:xfrm>
          <a:off x="0" y="0"/>
          <a:ext cx="0" cy="0"/>
          <a:chOff x="0" y="0"/>
          <a:chExt cx="0" cy="0"/>
        </a:xfrm>
      </p:grpSpPr>
      <p:sp>
        <p:nvSpPr>
          <p:cNvPr id="26" name="Freeform: Shape 25">
            <a:extLst>
              <a:ext uri="{FF2B5EF4-FFF2-40B4-BE49-F238E27FC236}">
                <a16:creationId xmlns:a16="http://schemas.microsoft.com/office/drawing/2014/main" id="{C1DE01B9-DE80-BEB8-E0EB-3C49CE9EDA0B}"/>
              </a:ext>
            </a:extLst>
          </p:cNvPr>
          <p:cNvSpPr/>
          <p:nvPr userDrawn="1"/>
        </p:nvSpPr>
        <p:spPr>
          <a:xfrm>
            <a:off x="2121018" y="-2"/>
            <a:ext cx="10070982" cy="6858002"/>
          </a:xfrm>
          <a:custGeom>
            <a:avLst/>
            <a:gdLst>
              <a:gd name="connsiteX0" fmla="*/ 2119564 w 10154233"/>
              <a:gd name="connsiteY0" fmla="*/ 0 h 6858002"/>
              <a:gd name="connsiteX1" fmla="*/ 10154233 w 10154233"/>
              <a:gd name="connsiteY1" fmla="*/ 0 h 6858002"/>
              <a:gd name="connsiteX2" fmla="*/ 10154233 w 10154233"/>
              <a:gd name="connsiteY2" fmla="*/ 6858002 h 6858002"/>
              <a:gd name="connsiteX3" fmla="*/ 0 w 10154233"/>
              <a:gd name="connsiteY3" fmla="*/ 6858002 h 6858002"/>
              <a:gd name="connsiteX4" fmla="*/ 0 w 10154233"/>
              <a:gd name="connsiteY4" fmla="*/ 6858001 h 6858002"/>
              <a:gd name="connsiteX5" fmla="*/ 2119564 w 10154233"/>
              <a:gd name="connsiteY5" fmla="*/ 6858001 h 6858002"/>
              <a:gd name="connsiteX6" fmla="*/ 2119564 w 10154233"/>
              <a:gd name="connsiteY6" fmla="*/ 6858000 h 6858002"/>
              <a:gd name="connsiteX7" fmla="*/ 3027038 w 10154233"/>
              <a:gd name="connsiteY7" fmla="*/ 6858000 h 6858002"/>
              <a:gd name="connsiteX8" fmla="*/ 3025732 w 10154233"/>
              <a:gd name="connsiteY8" fmla="*/ 6847988 h 6858002"/>
              <a:gd name="connsiteX9" fmla="*/ 730201 w 10154233"/>
              <a:gd name="connsiteY9" fmla="*/ 4055647 h 6858002"/>
              <a:gd name="connsiteX10" fmla="*/ 83266 w 10154233"/>
              <a:gd name="connsiteY10" fmla="*/ 2741435 h 6858002"/>
              <a:gd name="connsiteX11" fmla="*/ 742247 w 10154233"/>
              <a:gd name="connsiteY11" fmla="*/ 1540709 h 6858002"/>
              <a:gd name="connsiteX12" fmla="*/ 2119564 w 10154233"/>
              <a:gd name="connsiteY12" fmla="*/ 4462 h 6858002"/>
              <a:gd name="connsiteX0" fmla="*/ 2119564 w 10154233"/>
              <a:gd name="connsiteY0" fmla="*/ 0 h 6858002"/>
              <a:gd name="connsiteX1" fmla="*/ 10154233 w 10154233"/>
              <a:gd name="connsiteY1" fmla="*/ 0 h 6858002"/>
              <a:gd name="connsiteX2" fmla="*/ 10154233 w 10154233"/>
              <a:gd name="connsiteY2" fmla="*/ 6858002 h 6858002"/>
              <a:gd name="connsiteX3" fmla="*/ 0 w 10154233"/>
              <a:gd name="connsiteY3" fmla="*/ 6858002 h 6858002"/>
              <a:gd name="connsiteX4" fmla="*/ 2119564 w 10154233"/>
              <a:gd name="connsiteY4" fmla="*/ 6858001 h 6858002"/>
              <a:gd name="connsiteX5" fmla="*/ 2119564 w 10154233"/>
              <a:gd name="connsiteY5" fmla="*/ 6858000 h 6858002"/>
              <a:gd name="connsiteX6" fmla="*/ 3027038 w 10154233"/>
              <a:gd name="connsiteY6" fmla="*/ 6858000 h 6858002"/>
              <a:gd name="connsiteX7" fmla="*/ 3025732 w 10154233"/>
              <a:gd name="connsiteY7" fmla="*/ 6847988 h 6858002"/>
              <a:gd name="connsiteX8" fmla="*/ 730201 w 10154233"/>
              <a:gd name="connsiteY8" fmla="*/ 4055647 h 6858002"/>
              <a:gd name="connsiteX9" fmla="*/ 83266 w 10154233"/>
              <a:gd name="connsiteY9" fmla="*/ 2741435 h 6858002"/>
              <a:gd name="connsiteX10" fmla="*/ 742247 w 10154233"/>
              <a:gd name="connsiteY10" fmla="*/ 1540709 h 6858002"/>
              <a:gd name="connsiteX11" fmla="*/ 2119564 w 10154233"/>
              <a:gd name="connsiteY11" fmla="*/ 4462 h 6858002"/>
              <a:gd name="connsiteX12" fmla="*/ 2119564 w 10154233"/>
              <a:gd name="connsiteY12" fmla="*/ 0 h 6858002"/>
              <a:gd name="connsiteX0" fmla="*/ 2119564 w 10154233"/>
              <a:gd name="connsiteY0" fmla="*/ 0 h 6858002"/>
              <a:gd name="connsiteX1" fmla="*/ 10154233 w 10154233"/>
              <a:gd name="connsiteY1" fmla="*/ 0 h 6858002"/>
              <a:gd name="connsiteX2" fmla="*/ 10154233 w 10154233"/>
              <a:gd name="connsiteY2" fmla="*/ 6858002 h 6858002"/>
              <a:gd name="connsiteX3" fmla="*/ 0 w 10154233"/>
              <a:gd name="connsiteY3" fmla="*/ 6858002 h 6858002"/>
              <a:gd name="connsiteX4" fmla="*/ 2119564 w 10154233"/>
              <a:gd name="connsiteY4" fmla="*/ 6858001 h 6858002"/>
              <a:gd name="connsiteX5" fmla="*/ 3027038 w 10154233"/>
              <a:gd name="connsiteY5" fmla="*/ 6858000 h 6858002"/>
              <a:gd name="connsiteX6" fmla="*/ 3025732 w 10154233"/>
              <a:gd name="connsiteY6" fmla="*/ 6847988 h 6858002"/>
              <a:gd name="connsiteX7" fmla="*/ 730201 w 10154233"/>
              <a:gd name="connsiteY7" fmla="*/ 4055647 h 6858002"/>
              <a:gd name="connsiteX8" fmla="*/ 83266 w 10154233"/>
              <a:gd name="connsiteY8" fmla="*/ 2741435 h 6858002"/>
              <a:gd name="connsiteX9" fmla="*/ 742247 w 10154233"/>
              <a:gd name="connsiteY9" fmla="*/ 1540709 h 6858002"/>
              <a:gd name="connsiteX10" fmla="*/ 2119564 w 10154233"/>
              <a:gd name="connsiteY10" fmla="*/ 4462 h 6858002"/>
              <a:gd name="connsiteX11" fmla="*/ 2119564 w 10154233"/>
              <a:gd name="connsiteY11" fmla="*/ 0 h 6858002"/>
              <a:gd name="connsiteX0" fmla="*/ 2119564 w 10154233"/>
              <a:gd name="connsiteY0" fmla="*/ 0 h 6858002"/>
              <a:gd name="connsiteX1" fmla="*/ 10154233 w 10154233"/>
              <a:gd name="connsiteY1" fmla="*/ 0 h 6858002"/>
              <a:gd name="connsiteX2" fmla="*/ 10154233 w 10154233"/>
              <a:gd name="connsiteY2" fmla="*/ 6858002 h 6858002"/>
              <a:gd name="connsiteX3" fmla="*/ 0 w 10154233"/>
              <a:gd name="connsiteY3" fmla="*/ 6858002 h 6858002"/>
              <a:gd name="connsiteX4" fmla="*/ 3027038 w 10154233"/>
              <a:gd name="connsiteY4" fmla="*/ 6858000 h 6858002"/>
              <a:gd name="connsiteX5" fmla="*/ 3025732 w 10154233"/>
              <a:gd name="connsiteY5" fmla="*/ 6847988 h 6858002"/>
              <a:gd name="connsiteX6" fmla="*/ 730201 w 10154233"/>
              <a:gd name="connsiteY6" fmla="*/ 4055647 h 6858002"/>
              <a:gd name="connsiteX7" fmla="*/ 83266 w 10154233"/>
              <a:gd name="connsiteY7" fmla="*/ 2741435 h 6858002"/>
              <a:gd name="connsiteX8" fmla="*/ 742247 w 10154233"/>
              <a:gd name="connsiteY8" fmla="*/ 1540709 h 6858002"/>
              <a:gd name="connsiteX9" fmla="*/ 2119564 w 10154233"/>
              <a:gd name="connsiteY9" fmla="*/ 4462 h 6858002"/>
              <a:gd name="connsiteX10" fmla="*/ 2119564 w 10154233"/>
              <a:gd name="connsiteY10" fmla="*/ 0 h 6858002"/>
              <a:gd name="connsiteX0" fmla="*/ 2036330 w 10070999"/>
              <a:gd name="connsiteY0" fmla="*/ 0 h 6858002"/>
              <a:gd name="connsiteX1" fmla="*/ 10070999 w 10070999"/>
              <a:gd name="connsiteY1" fmla="*/ 0 h 6858002"/>
              <a:gd name="connsiteX2" fmla="*/ 10070999 w 10070999"/>
              <a:gd name="connsiteY2" fmla="*/ 6858002 h 6858002"/>
              <a:gd name="connsiteX3" fmla="*/ 2943804 w 10070999"/>
              <a:gd name="connsiteY3" fmla="*/ 6858000 h 6858002"/>
              <a:gd name="connsiteX4" fmla="*/ 2942498 w 10070999"/>
              <a:gd name="connsiteY4" fmla="*/ 6847988 h 6858002"/>
              <a:gd name="connsiteX5" fmla="*/ 646967 w 10070999"/>
              <a:gd name="connsiteY5" fmla="*/ 4055647 h 6858002"/>
              <a:gd name="connsiteX6" fmla="*/ 32 w 10070999"/>
              <a:gd name="connsiteY6" fmla="*/ 2741435 h 6858002"/>
              <a:gd name="connsiteX7" fmla="*/ 659013 w 10070999"/>
              <a:gd name="connsiteY7" fmla="*/ 1540709 h 6858002"/>
              <a:gd name="connsiteX8" fmla="*/ 2036330 w 10070999"/>
              <a:gd name="connsiteY8" fmla="*/ 4462 h 6858002"/>
              <a:gd name="connsiteX9" fmla="*/ 2036330 w 10070999"/>
              <a:gd name="connsiteY9" fmla="*/ 0 h 6858002"/>
              <a:gd name="connsiteX0" fmla="*/ 2036321 w 10070990"/>
              <a:gd name="connsiteY0" fmla="*/ 0 h 6858002"/>
              <a:gd name="connsiteX1" fmla="*/ 10070990 w 10070990"/>
              <a:gd name="connsiteY1" fmla="*/ 0 h 6858002"/>
              <a:gd name="connsiteX2" fmla="*/ 10070990 w 10070990"/>
              <a:gd name="connsiteY2" fmla="*/ 6858002 h 6858002"/>
              <a:gd name="connsiteX3" fmla="*/ 2943795 w 10070990"/>
              <a:gd name="connsiteY3" fmla="*/ 6858000 h 6858002"/>
              <a:gd name="connsiteX4" fmla="*/ 2942489 w 10070990"/>
              <a:gd name="connsiteY4" fmla="*/ 6847988 h 6858002"/>
              <a:gd name="connsiteX5" fmla="*/ 646958 w 10070990"/>
              <a:gd name="connsiteY5" fmla="*/ 4055647 h 6858002"/>
              <a:gd name="connsiteX6" fmla="*/ 23 w 10070990"/>
              <a:gd name="connsiteY6" fmla="*/ 2741435 h 6858002"/>
              <a:gd name="connsiteX7" fmla="*/ 659004 w 10070990"/>
              <a:gd name="connsiteY7" fmla="*/ 1540709 h 6858002"/>
              <a:gd name="connsiteX8" fmla="*/ 2036321 w 10070990"/>
              <a:gd name="connsiteY8" fmla="*/ 4462 h 6858002"/>
              <a:gd name="connsiteX9" fmla="*/ 2036321 w 10070990"/>
              <a:gd name="connsiteY9" fmla="*/ 0 h 6858002"/>
              <a:gd name="connsiteX0" fmla="*/ 2036298 w 10070967"/>
              <a:gd name="connsiteY0" fmla="*/ 0 h 6858002"/>
              <a:gd name="connsiteX1" fmla="*/ 10070967 w 10070967"/>
              <a:gd name="connsiteY1" fmla="*/ 0 h 6858002"/>
              <a:gd name="connsiteX2" fmla="*/ 10070967 w 10070967"/>
              <a:gd name="connsiteY2" fmla="*/ 6858002 h 6858002"/>
              <a:gd name="connsiteX3" fmla="*/ 2943772 w 10070967"/>
              <a:gd name="connsiteY3" fmla="*/ 6858000 h 6858002"/>
              <a:gd name="connsiteX4" fmla="*/ 2942466 w 10070967"/>
              <a:gd name="connsiteY4" fmla="*/ 6847988 h 6858002"/>
              <a:gd name="connsiteX5" fmla="*/ 646935 w 10070967"/>
              <a:gd name="connsiteY5" fmla="*/ 4055647 h 6858002"/>
              <a:gd name="connsiteX6" fmla="*/ 0 w 10070967"/>
              <a:gd name="connsiteY6" fmla="*/ 2741435 h 6858002"/>
              <a:gd name="connsiteX7" fmla="*/ 658981 w 10070967"/>
              <a:gd name="connsiteY7" fmla="*/ 1540709 h 6858002"/>
              <a:gd name="connsiteX8" fmla="*/ 2036298 w 10070967"/>
              <a:gd name="connsiteY8" fmla="*/ 4462 h 6858002"/>
              <a:gd name="connsiteX9" fmla="*/ 2036298 w 10070967"/>
              <a:gd name="connsiteY9" fmla="*/ 0 h 6858002"/>
              <a:gd name="connsiteX0" fmla="*/ 2036313 w 10070982"/>
              <a:gd name="connsiteY0" fmla="*/ 0 h 6858002"/>
              <a:gd name="connsiteX1" fmla="*/ 10070982 w 10070982"/>
              <a:gd name="connsiteY1" fmla="*/ 0 h 6858002"/>
              <a:gd name="connsiteX2" fmla="*/ 10070982 w 10070982"/>
              <a:gd name="connsiteY2" fmla="*/ 6858002 h 6858002"/>
              <a:gd name="connsiteX3" fmla="*/ 2943787 w 10070982"/>
              <a:gd name="connsiteY3" fmla="*/ 6858000 h 6858002"/>
              <a:gd name="connsiteX4" fmla="*/ 2942481 w 10070982"/>
              <a:gd name="connsiteY4" fmla="*/ 6847988 h 6858002"/>
              <a:gd name="connsiteX5" fmla="*/ 646950 w 10070982"/>
              <a:gd name="connsiteY5" fmla="*/ 4055647 h 6858002"/>
              <a:gd name="connsiteX6" fmla="*/ 15 w 10070982"/>
              <a:gd name="connsiteY6" fmla="*/ 2741435 h 6858002"/>
              <a:gd name="connsiteX7" fmla="*/ 658996 w 10070982"/>
              <a:gd name="connsiteY7" fmla="*/ 1540709 h 6858002"/>
              <a:gd name="connsiteX8" fmla="*/ 2036313 w 10070982"/>
              <a:gd name="connsiteY8" fmla="*/ 4462 h 6858002"/>
              <a:gd name="connsiteX9" fmla="*/ 2036313 w 10070982"/>
              <a:gd name="connsiteY9" fmla="*/ 0 h 6858002"/>
              <a:gd name="connsiteX0" fmla="*/ 2036313 w 10070982"/>
              <a:gd name="connsiteY0" fmla="*/ 0 h 6858002"/>
              <a:gd name="connsiteX1" fmla="*/ 10070982 w 10070982"/>
              <a:gd name="connsiteY1" fmla="*/ 0 h 6858002"/>
              <a:gd name="connsiteX2" fmla="*/ 10070982 w 10070982"/>
              <a:gd name="connsiteY2" fmla="*/ 6858002 h 6858002"/>
              <a:gd name="connsiteX3" fmla="*/ 2943787 w 10070982"/>
              <a:gd name="connsiteY3" fmla="*/ 6858000 h 6858002"/>
              <a:gd name="connsiteX4" fmla="*/ 2942481 w 10070982"/>
              <a:gd name="connsiteY4" fmla="*/ 6847988 h 6858002"/>
              <a:gd name="connsiteX5" fmla="*/ 646950 w 10070982"/>
              <a:gd name="connsiteY5" fmla="*/ 4055647 h 6858002"/>
              <a:gd name="connsiteX6" fmla="*/ 15 w 10070982"/>
              <a:gd name="connsiteY6" fmla="*/ 2741435 h 6858002"/>
              <a:gd name="connsiteX7" fmla="*/ 658996 w 10070982"/>
              <a:gd name="connsiteY7" fmla="*/ 1540709 h 6858002"/>
              <a:gd name="connsiteX8" fmla="*/ 2036313 w 10070982"/>
              <a:gd name="connsiteY8" fmla="*/ 4462 h 6858002"/>
              <a:gd name="connsiteX9" fmla="*/ 2036313 w 10070982"/>
              <a:gd name="connsiteY9" fmla="*/ 0 h 6858002"/>
              <a:gd name="connsiteX0" fmla="*/ 2036313 w 10070982"/>
              <a:gd name="connsiteY0" fmla="*/ 0 h 6858002"/>
              <a:gd name="connsiteX1" fmla="*/ 10070982 w 10070982"/>
              <a:gd name="connsiteY1" fmla="*/ 0 h 6858002"/>
              <a:gd name="connsiteX2" fmla="*/ 10070982 w 10070982"/>
              <a:gd name="connsiteY2" fmla="*/ 6858002 h 6858002"/>
              <a:gd name="connsiteX3" fmla="*/ 2943787 w 10070982"/>
              <a:gd name="connsiteY3" fmla="*/ 6858000 h 6858002"/>
              <a:gd name="connsiteX4" fmla="*/ 2942481 w 10070982"/>
              <a:gd name="connsiteY4" fmla="*/ 6847988 h 6858002"/>
              <a:gd name="connsiteX5" fmla="*/ 646950 w 10070982"/>
              <a:gd name="connsiteY5" fmla="*/ 4055647 h 6858002"/>
              <a:gd name="connsiteX6" fmla="*/ 15 w 10070982"/>
              <a:gd name="connsiteY6" fmla="*/ 2741435 h 6858002"/>
              <a:gd name="connsiteX7" fmla="*/ 658996 w 10070982"/>
              <a:gd name="connsiteY7" fmla="*/ 1540709 h 6858002"/>
              <a:gd name="connsiteX8" fmla="*/ 2036313 w 10070982"/>
              <a:gd name="connsiteY8" fmla="*/ 4462 h 6858002"/>
              <a:gd name="connsiteX9" fmla="*/ 2036313 w 10070982"/>
              <a:gd name="connsiteY9" fmla="*/ 0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070982" h="6858002">
                <a:moveTo>
                  <a:pt x="2036313" y="0"/>
                </a:moveTo>
                <a:lnTo>
                  <a:pt x="10070982" y="0"/>
                </a:lnTo>
                <a:lnTo>
                  <a:pt x="10070982" y="6858002"/>
                </a:lnTo>
                <a:lnTo>
                  <a:pt x="2943787" y="6858000"/>
                </a:lnTo>
                <a:lnTo>
                  <a:pt x="2942481" y="6847988"/>
                </a:lnTo>
                <a:lnTo>
                  <a:pt x="646950" y="4055647"/>
                </a:lnTo>
                <a:cubicBezTo>
                  <a:pt x="156539" y="3371222"/>
                  <a:pt x="-1834" y="3213754"/>
                  <a:pt x="15" y="2741435"/>
                </a:cubicBezTo>
                <a:cubicBezTo>
                  <a:pt x="1864" y="2269116"/>
                  <a:pt x="233889" y="2008197"/>
                  <a:pt x="658996" y="1540709"/>
                </a:cubicBezTo>
                <a:lnTo>
                  <a:pt x="2036313" y="4462"/>
                </a:lnTo>
                <a:lnTo>
                  <a:pt x="2036313" y="0"/>
                </a:lnTo>
                <a:close/>
              </a:path>
            </a:pathLst>
          </a:custGeom>
          <a:solidFill>
            <a:schemeClr val="accent3">
              <a:lumMod val="20000"/>
              <a:lumOff val="80000"/>
            </a:schemeClr>
          </a:solidFill>
          <a:ln>
            <a:noFill/>
          </a:ln>
        </p:spPr>
        <p:style>
          <a:lnRef idx="0">
            <a:scrgbClr r="0" g="0" b="0"/>
          </a:lnRef>
          <a:fillRef idx="0">
            <a:scrgbClr r="0" g="0" b="0"/>
          </a:fillRef>
          <a:effectRef idx="0">
            <a:scrgbClr r="0" g="0" b="0"/>
          </a:effectRef>
          <a:fontRef idx="minor">
            <a:schemeClr val="lt1"/>
          </a:fontRef>
        </p:style>
        <p:txBody>
          <a:bodyPr wrap="square" rtlCol="0" anchor="ctr">
            <a:noAutofit/>
          </a:bodyPr>
          <a:lstStyle/>
          <a:p>
            <a:pPr algn="ctr"/>
            <a:endParaRPr lang="en-GB"/>
          </a:p>
        </p:txBody>
      </p:sp>
      <p:sp>
        <p:nvSpPr>
          <p:cNvPr id="2" name="Title 1">
            <a:extLst>
              <a:ext uri="{FF2B5EF4-FFF2-40B4-BE49-F238E27FC236}">
                <a16:creationId xmlns:a16="http://schemas.microsoft.com/office/drawing/2014/main" id="{3EAE47C9-FA90-491B-A398-CE785F59473E}"/>
              </a:ext>
            </a:extLst>
          </p:cNvPr>
          <p:cNvSpPr>
            <a:spLocks noGrp="1"/>
          </p:cNvSpPr>
          <p:nvPr>
            <p:ph type="title" hasCustomPrompt="1"/>
          </p:nvPr>
        </p:nvSpPr>
        <p:spPr>
          <a:xfrm>
            <a:off x="5283199" y="1145808"/>
            <a:ext cx="6321143" cy="4626341"/>
          </a:xfrm>
        </p:spPr>
        <p:txBody>
          <a:bodyPr/>
          <a:lstStyle>
            <a:lvl1pPr>
              <a:defRPr sz="2800">
                <a:solidFill>
                  <a:schemeClr val="tx1"/>
                </a:solidFill>
              </a:defRPr>
            </a:lvl1pPr>
          </a:lstStyle>
          <a:p>
            <a:r>
              <a:rPr lang="en-US"/>
              <a:t>Click to edit section title</a:t>
            </a:r>
            <a:endParaRPr lang="en-GB"/>
          </a:p>
        </p:txBody>
      </p:sp>
      <p:sp>
        <p:nvSpPr>
          <p:cNvPr id="3" name="Footer Placeholder 2">
            <a:extLst>
              <a:ext uri="{FF2B5EF4-FFF2-40B4-BE49-F238E27FC236}">
                <a16:creationId xmlns:a16="http://schemas.microsoft.com/office/drawing/2014/main" id="{FA01E7E0-B41A-D9D1-3E1F-CAECC33FACB7}"/>
              </a:ext>
            </a:extLst>
          </p:cNvPr>
          <p:cNvSpPr>
            <a:spLocks noGrp="1"/>
          </p:cNvSpPr>
          <p:nvPr>
            <p:ph type="ftr" sz="quarter" idx="10"/>
          </p:nvPr>
        </p:nvSpPr>
        <p:spPr/>
        <p:txBody>
          <a:bodyPr/>
          <a:lstStyle/>
          <a:p>
            <a:r>
              <a:rPr lang="en-GB"/>
              <a:t>Insert text using Header and Footer menu under Insert</a:t>
            </a:r>
            <a:endParaRPr lang="en-US">
              <a:solidFill>
                <a:srgbClr val="6B2F2F"/>
              </a:solidFill>
            </a:endParaRPr>
          </a:p>
        </p:txBody>
      </p:sp>
      <p:sp>
        <p:nvSpPr>
          <p:cNvPr id="4" name="Slide Number Placeholder 3">
            <a:extLst>
              <a:ext uri="{FF2B5EF4-FFF2-40B4-BE49-F238E27FC236}">
                <a16:creationId xmlns:a16="http://schemas.microsoft.com/office/drawing/2014/main" id="{E0FFB025-06B1-B22A-B5BC-7519DFE3378A}"/>
              </a:ext>
            </a:extLst>
          </p:cNvPr>
          <p:cNvSpPr>
            <a:spLocks noGrp="1"/>
          </p:cNvSpPr>
          <p:nvPr>
            <p:ph type="sldNum" sz="quarter" idx="11"/>
          </p:nvPr>
        </p:nvSpPr>
        <p:spPr/>
        <p:txBody>
          <a:bodyPr/>
          <a:lstStyle/>
          <a:p>
            <a:fld id="{4FAB73BC-B049-4115-A692-8D63A059BFB8}" type="slidenum">
              <a:rPr lang="en-GB" smtClean="0"/>
              <a:pPr/>
              <a:t>‹#›</a:t>
            </a:fld>
            <a:endParaRPr lang="en-GB"/>
          </a:p>
        </p:txBody>
      </p:sp>
    </p:spTree>
    <p:extLst>
      <p:ext uri="{BB962C8B-B14F-4D97-AF65-F5344CB8AC3E}">
        <p14:creationId xmlns:p14="http://schemas.microsoft.com/office/powerpoint/2010/main" val="20956995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sectionTitle_green">
    <p:spTree>
      <p:nvGrpSpPr>
        <p:cNvPr id="1" name=""/>
        <p:cNvGrpSpPr/>
        <p:nvPr/>
      </p:nvGrpSpPr>
      <p:grpSpPr>
        <a:xfrm>
          <a:off x="0" y="0"/>
          <a:ext cx="0" cy="0"/>
          <a:chOff x="0" y="0"/>
          <a:chExt cx="0" cy="0"/>
        </a:xfrm>
      </p:grpSpPr>
      <p:sp>
        <p:nvSpPr>
          <p:cNvPr id="26" name="Freeform: Shape 25">
            <a:extLst>
              <a:ext uri="{FF2B5EF4-FFF2-40B4-BE49-F238E27FC236}">
                <a16:creationId xmlns:a16="http://schemas.microsoft.com/office/drawing/2014/main" id="{C1DE01B9-DE80-BEB8-E0EB-3C49CE9EDA0B}"/>
              </a:ext>
            </a:extLst>
          </p:cNvPr>
          <p:cNvSpPr/>
          <p:nvPr userDrawn="1"/>
        </p:nvSpPr>
        <p:spPr>
          <a:xfrm>
            <a:off x="2121018" y="-2"/>
            <a:ext cx="10070982" cy="6858002"/>
          </a:xfrm>
          <a:custGeom>
            <a:avLst/>
            <a:gdLst>
              <a:gd name="connsiteX0" fmla="*/ 2119564 w 10154233"/>
              <a:gd name="connsiteY0" fmla="*/ 0 h 6858002"/>
              <a:gd name="connsiteX1" fmla="*/ 10154233 w 10154233"/>
              <a:gd name="connsiteY1" fmla="*/ 0 h 6858002"/>
              <a:gd name="connsiteX2" fmla="*/ 10154233 w 10154233"/>
              <a:gd name="connsiteY2" fmla="*/ 6858002 h 6858002"/>
              <a:gd name="connsiteX3" fmla="*/ 0 w 10154233"/>
              <a:gd name="connsiteY3" fmla="*/ 6858002 h 6858002"/>
              <a:gd name="connsiteX4" fmla="*/ 0 w 10154233"/>
              <a:gd name="connsiteY4" fmla="*/ 6858001 h 6858002"/>
              <a:gd name="connsiteX5" fmla="*/ 2119564 w 10154233"/>
              <a:gd name="connsiteY5" fmla="*/ 6858001 h 6858002"/>
              <a:gd name="connsiteX6" fmla="*/ 2119564 w 10154233"/>
              <a:gd name="connsiteY6" fmla="*/ 6858000 h 6858002"/>
              <a:gd name="connsiteX7" fmla="*/ 3027038 w 10154233"/>
              <a:gd name="connsiteY7" fmla="*/ 6858000 h 6858002"/>
              <a:gd name="connsiteX8" fmla="*/ 3025732 w 10154233"/>
              <a:gd name="connsiteY8" fmla="*/ 6847988 h 6858002"/>
              <a:gd name="connsiteX9" fmla="*/ 730201 w 10154233"/>
              <a:gd name="connsiteY9" fmla="*/ 4055647 h 6858002"/>
              <a:gd name="connsiteX10" fmla="*/ 83266 w 10154233"/>
              <a:gd name="connsiteY10" fmla="*/ 2741435 h 6858002"/>
              <a:gd name="connsiteX11" fmla="*/ 742247 w 10154233"/>
              <a:gd name="connsiteY11" fmla="*/ 1540709 h 6858002"/>
              <a:gd name="connsiteX12" fmla="*/ 2119564 w 10154233"/>
              <a:gd name="connsiteY12" fmla="*/ 4462 h 6858002"/>
              <a:gd name="connsiteX0" fmla="*/ 2119564 w 10154233"/>
              <a:gd name="connsiteY0" fmla="*/ 0 h 6858002"/>
              <a:gd name="connsiteX1" fmla="*/ 10154233 w 10154233"/>
              <a:gd name="connsiteY1" fmla="*/ 0 h 6858002"/>
              <a:gd name="connsiteX2" fmla="*/ 10154233 w 10154233"/>
              <a:gd name="connsiteY2" fmla="*/ 6858002 h 6858002"/>
              <a:gd name="connsiteX3" fmla="*/ 0 w 10154233"/>
              <a:gd name="connsiteY3" fmla="*/ 6858002 h 6858002"/>
              <a:gd name="connsiteX4" fmla="*/ 2119564 w 10154233"/>
              <a:gd name="connsiteY4" fmla="*/ 6858001 h 6858002"/>
              <a:gd name="connsiteX5" fmla="*/ 2119564 w 10154233"/>
              <a:gd name="connsiteY5" fmla="*/ 6858000 h 6858002"/>
              <a:gd name="connsiteX6" fmla="*/ 3027038 w 10154233"/>
              <a:gd name="connsiteY6" fmla="*/ 6858000 h 6858002"/>
              <a:gd name="connsiteX7" fmla="*/ 3025732 w 10154233"/>
              <a:gd name="connsiteY7" fmla="*/ 6847988 h 6858002"/>
              <a:gd name="connsiteX8" fmla="*/ 730201 w 10154233"/>
              <a:gd name="connsiteY8" fmla="*/ 4055647 h 6858002"/>
              <a:gd name="connsiteX9" fmla="*/ 83266 w 10154233"/>
              <a:gd name="connsiteY9" fmla="*/ 2741435 h 6858002"/>
              <a:gd name="connsiteX10" fmla="*/ 742247 w 10154233"/>
              <a:gd name="connsiteY10" fmla="*/ 1540709 h 6858002"/>
              <a:gd name="connsiteX11" fmla="*/ 2119564 w 10154233"/>
              <a:gd name="connsiteY11" fmla="*/ 4462 h 6858002"/>
              <a:gd name="connsiteX12" fmla="*/ 2119564 w 10154233"/>
              <a:gd name="connsiteY12" fmla="*/ 0 h 6858002"/>
              <a:gd name="connsiteX0" fmla="*/ 2119564 w 10154233"/>
              <a:gd name="connsiteY0" fmla="*/ 0 h 6858002"/>
              <a:gd name="connsiteX1" fmla="*/ 10154233 w 10154233"/>
              <a:gd name="connsiteY1" fmla="*/ 0 h 6858002"/>
              <a:gd name="connsiteX2" fmla="*/ 10154233 w 10154233"/>
              <a:gd name="connsiteY2" fmla="*/ 6858002 h 6858002"/>
              <a:gd name="connsiteX3" fmla="*/ 0 w 10154233"/>
              <a:gd name="connsiteY3" fmla="*/ 6858002 h 6858002"/>
              <a:gd name="connsiteX4" fmla="*/ 2119564 w 10154233"/>
              <a:gd name="connsiteY4" fmla="*/ 6858001 h 6858002"/>
              <a:gd name="connsiteX5" fmla="*/ 3027038 w 10154233"/>
              <a:gd name="connsiteY5" fmla="*/ 6858000 h 6858002"/>
              <a:gd name="connsiteX6" fmla="*/ 3025732 w 10154233"/>
              <a:gd name="connsiteY6" fmla="*/ 6847988 h 6858002"/>
              <a:gd name="connsiteX7" fmla="*/ 730201 w 10154233"/>
              <a:gd name="connsiteY7" fmla="*/ 4055647 h 6858002"/>
              <a:gd name="connsiteX8" fmla="*/ 83266 w 10154233"/>
              <a:gd name="connsiteY8" fmla="*/ 2741435 h 6858002"/>
              <a:gd name="connsiteX9" fmla="*/ 742247 w 10154233"/>
              <a:gd name="connsiteY9" fmla="*/ 1540709 h 6858002"/>
              <a:gd name="connsiteX10" fmla="*/ 2119564 w 10154233"/>
              <a:gd name="connsiteY10" fmla="*/ 4462 h 6858002"/>
              <a:gd name="connsiteX11" fmla="*/ 2119564 w 10154233"/>
              <a:gd name="connsiteY11" fmla="*/ 0 h 6858002"/>
              <a:gd name="connsiteX0" fmla="*/ 2119564 w 10154233"/>
              <a:gd name="connsiteY0" fmla="*/ 0 h 6858002"/>
              <a:gd name="connsiteX1" fmla="*/ 10154233 w 10154233"/>
              <a:gd name="connsiteY1" fmla="*/ 0 h 6858002"/>
              <a:gd name="connsiteX2" fmla="*/ 10154233 w 10154233"/>
              <a:gd name="connsiteY2" fmla="*/ 6858002 h 6858002"/>
              <a:gd name="connsiteX3" fmla="*/ 0 w 10154233"/>
              <a:gd name="connsiteY3" fmla="*/ 6858002 h 6858002"/>
              <a:gd name="connsiteX4" fmla="*/ 3027038 w 10154233"/>
              <a:gd name="connsiteY4" fmla="*/ 6858000 h 6858002"/>
              <a:gd name="connsiteX5" fmla="*/ 3025732 w 10154233"/>
              <a:gd name="connsiteY5" fmla="*/ 6847988 h 6858002"/>
              <a:gd name="connsiteX6" fmla="*/ 730201 w 10154233"/>
              <a:gd name="connsiteY6" fmla="*/ 4055647 h 6858002"/>
              <a:gd name="connsiteX7" fmla="*/ 83266 w 10154233"/>
              <a:gd name="connsiteY7" fmla="*/ 2741435 h 6858002"/>
              <a:gd name="connsiteX8" fmla="*/ 742247 w 10154233"/>
              <a:gd name="connsiteY8" fmla="*/ 1540709 h 6858002"/>
              <a:gd name="connsiteX9" fmla="*/ 2119564 w 10154233"/>
              <a:gd name="connsiteY9" fmla="*/ 4462 h 6858002"/>
              <a:gd name="connsiteX10" fmla="*/ 2119564 w 10154233"/>
              <a:gd name="connsiteY10" fmla="*/ 0 h 6858002"/>
              <a:gd name="connsiteX0" fmla="*/ 2036330 w 10070999"/>
              <a:gd name="connsiteY0" fmla="*/ 0 h 6858002"/>
              <a:gd name="connsiteX1" fmla="*/ 10070999 w 10070999"/>
              <a:gd name="connsiteY1" fmla="*/ 0 h 6858002"/>
              <a:gd name="connsiteX2" fmla="*/ 10070999 w 10070999"/>
              <a:gd name="connsiteY2" fmla="*/ 6858002 h 6858002"/>
              <a:gd name="connsiteX3" fmla="*/ 2943804 w 10070999"/>
              <a:gd name="connsiteY3" fmla="*/ 6858000 h 6858002"/>
              <a:gd name="connsiteX4" fmla="*/ 2942498 w 10070999"/>
              <a:gd name="connsiteY4" fmla="*/ 6847988 h 6858002"/>
              <a:gd name="connsiteX5" fmla="*/ 646967 w 10070999"/>
              <a:gd name="connsiteY5" fmla="*/ 4055647 h 6858002"/>
              <a:gd name="connsiteX6" fmla="*/ 32 w 10070999"/>
              <a:gd name="connsiteY6" fmla="*/ 2741435 h 6858002"/>
              <a:gd name="connsiteX7" fmla="*/ 659013 w 10070999"/>
              <a:gd name="connsiteY7" fmla="*/ 1540709 h 6858002"/>
              <a:gd name="connsiteX8" fmla="*/ 2036330 w 10070999"/>
              <a:gd name="connsiteY8" fmla="*/ 4462 h 6858002"/>
              <a:gd name="connsiteX9" fmla="*/ 2036330 w 10070999"/>
              <a:gd name="connsiteY9" fmla="*/ 0 h 6858002"/>
              <a:gd name="connsiteX0" fmla="*/ 2036321 w 10070990"/>
              <a:gd name="connsiteY0" fmla="*/ 0 h 6858002"/>
              <a:gd name="connsiteX1" fmla="*/ 10070990 w 10070990"/>
              <a:gd name="connsiteY1" fmla="*/ 0 h 6858002"/>
              <a:gd name="connsiteX2" fmla="*/ 10070990 w 10070990"/>
              <a:gd name="connsiteY2" fmla="*/ 6858002 h 6858002"/>
              <a:gd name="connsiteX3" fmla="*/ 2943795 w 10070990"/>
              <a:gd name="connsiteY3" fmla="*/ 6858000 h 6858002"/>
              <a:gd name="connsiteX4" fmla="*/ 2942489 w 10070990"/>
              <a:gd name="connsiteY4" fmla="*/ 6847988 h 6858002"/>
              <a:gd name="connsiteX5" fmla="*/ 646958 w 10070990"/>
              <a:gd name="connsiteY5" fmla="*/ 4055647 h 6858002"/>
              <a:gd name="connsiteX6" fmla="*/ 23 w 10070990"/>
              <a:gd name="connsiteY6" fmla="*/ 2741435 h 6858002"/>
              <a:gd name="connsiteX7" fmla="*/ 659004 w 10070990"/>
              <a:gd name="connsiteY7" fmla="*/ 1540709 h 6858002"/>
              <a:gd name="connsiteX8" fmla="*/ 2036321 w 10070990"/>
              <a:gd name="connsiteY8" fmla="*/ 4462 h 6858002"/>
              <a:gd name="connsiteX9" fmla="*/ 2036321 w 10070990"/>
              <a:gd name="connsiteY9" fmla="*/ 0 h 6858002"/>
              <a:gd name="connsiteX0" fmla="*/ 2036298 w 10070967"/>
              <a:gd name="connsiteY0" fmla="*/ 0 h 6858002"/>
              <a:gd name="connsiteX1" fmla="*/ 10070967 w 10070967"/>
              <a:gd name="connsiteY1" fmla="*/ 0 h 6858002"/>
              <a:gd name="connsiteX2" fmla="*/ 10070967 w 10070967"/>
              <a:gd name="connsiteY2" fmla="*/ 6858002 h 6858002"/>
              <a:gd name="connsiteX3" fmla="*/ 2943772 w 10070967"/>
              <a:gd name="connsiteY3" fmla="*/ 6858000 h 6858002"/>
              <a:gd name="connsiteX4" fmla="*/ 2942466 w 10070967"/>
              <a:gd name="connsiteY4" fmla="*/ 6847988 h 6858002"/>
              <a:gd name="connsiteX5" fmla="*/ 646935 w 10070967"/>
              <a:gd name="connsiteY5" fmla="*/ 4055647 h 6858002"/>
              <a:gd name="connsiteX6" fmla="*/ 0 w 10070967"/>
              <a:gd name="connsiteY6" fmla="*/ 2741435 h 6858002"/>
              <a:gd name="connsiteX7" fmla="*/ 658981 w 10070967"/>
              <a:gd name="connsiteY7" fmla="*/ 1540709 h 6858002"/>
              <a:gd name="connsiteX8" fmla="*/ 2036298 w 10070967"/>
              <a:gd name="connsiteY8" fmla="*/ 4462 h 6858002"/>
              <a:gd name="connsiteX9" fmla="*/ 2036298 w 10070967"/>
              <a:gd name="connsiteY9" fmla="*/ 0 h 6858002"/>
              <a:gd name="connsiteX0" fmla="*/ 2036313 w 10070982"/>
              <a:gd name="connsiteY0" fmla="*/ 0 h 6858002"/>
              <a:gd name="connsiteX1" fmla="*/ 10070982 w 10070982"/>
              <a:gd name="connsiteY1" fmla="*/ 0 h 6858002"/>
              <a:gd name="connsiteX2" fmla="*/ 10070982 w 10070982"/>
              <a:gd name="connsiteY2" fmla="*/ 6858002 h 6858002"/>
              <a:gd name="connsiteX3" fmla="*/ 2943787 w 10070982"/>
              <a:gd name="connsiteY3" fmla="*/ 6858000 h 6858002"/>
              <a:gd name="connsiteX4" fmla="*/ 2942481 w 10070982"/>
              <a:gd name="connsiteY4" fmla="*/ 6847988 h 6858002"/>
              <a:gd name="connsiteX5" fmla="*/ 646950 w 10070982"/>
              <a:gd name="connsiteY5" fmla="*/ 4055647 h 6858002"/>
              <a:gd name="connsiteX6" fmla="*/ 15 w 10070982"/>
              <a:gd name="connsiteY6" fmla="*/ 2741435 h 6858002"/>
              <a:gd name="connsiteX7" fmla="*/ 658996 w 10070982"/>
              <a:gd name="connsiteY7" fmla="*/ 1540709 h 6858002"/>
              <a:gd name="connsiteX8" fmla="*/ 2036313 w 10070982"/>
              <a:gd name="connsiteY8" fmla="*/ 4462 h 6858002"/>
              <a:gd name="connsiteX9" fmla="*/ 2036313 w 10070982"/>
              <a:gd name="connsiteY9" fmla="*/ 0 h 6858002"/>
              <a:gd name="connsiteX0" fmla="*/ 2036313 w 10070982"/>
              <a:gd name="connsiteY0" fmla="*/ 0 h 6858002"/>
              <a:gd name="connsiteX1" fmla="*/ 10070982 w 10070982"/>
              <a:gd name="connsiteY1" fmla="*/ 0 h 6858002"/>
              <a:gd name="connsiteX2" fmla="*/ 10070982 w 10070982"/>
              <a:gd name="connsiteY2" fmla="*/ 6858002 h 6858002"/>
              <a:gd name="connsiteX3" fmla="*/ 2943787 w 10070982"/>
              <a:gd name="connsiteY3" fmla="*/ 6858000 h 6858002"/>
              <a:gd name="connsiteX4" fmla="*/ 2942481 w 10070982"/>
              <a:gd name="connsiteY4" fmla="*/ 6847988 h 6858002"/>
              <a:gd name="connsiteX5" fmla="*/ 646950 w 10070982"/>
              <a:gd name="connsiteY5" fmla="*/ 4055647 h 6858002"/>
              <a:gd name="connsiteX6" fmla="*/ 15 w 10070982"/>
              <a:gd name="connsiteY6" fmla="*/ 2741435 h 6858002"/>
              <a:gd name="connsiteX7" fmla="*/ 658996 w 10070982"/>
              <a:gd name="connsiteY7" fmla="*/ 1540709 h 6858002"/>
              <a:gd name="connsiteX8" fmla="*/ 2036313 w 10070982"/>
              <a:gd name="connsiteY8" fmla="*/ 4462 h 6858002"/>
              <a:gd name="connsiteX9" fmla="*/ 2036313 w 10070982"/>
              <a:gd name="connsiteY9" fmla="*/ 0 h 6858002"/>
              <a:gd name="connsiteX0" fmla="*/ 2036313 w 10070982"/>
              <a:gd name="connsiteY0" fmla="*/ 0 h 6858002"/>
              <a:gd name="connsiteX1" fmla="*/ 10070982 w 10070982"/>
              <a:gd name="connsiteY1" fmla="*/ 0 h 6858002"/>
              <a:gd name="connsiteX2" fmla="*/ 10070982 w 10070982"/>
              <a:gd name="connsiteY2" fmla="*/ 6858002 h 6858002"/>
              <a:gd name="connsiteX3" fmla="*/ 2943787 w 10070982"/>
              <a:gd name="connsiteY3" fmla="*/ 6858000 h 6858002"/>
              <a:gd name="connsiteX4" fmla="*/ 2942481 w 10070982"/>
              <a:gd name="connsiteY4" fmla="*/ 6847988 h 6858002"/>
              <a:gd name="connsiteX5" fmla="*/ 646950 w 10070982"/>
              <a:gd name="connsiteY5" fmla="*/ 4055647 h 6858002"/>
              <a:gd name="connsiteX6" fmla="*/ 15 w 10070982"/>
              <a:gd name="connsiteY6" fmla="*/ 2741435 h 6858002"/>
              <a:gd name="connsiteX7" fmla="*/ 658996 w 10070982"/>
              <a:gd name="connsiteY7" fmla="*/ 1540709 h 6858002"/>
              <a:gd name="connsiteX8" fmla="*/ 2036313 w 10070982"/>
              <a:gd name="connsiteY8" fmla="*/ 4462 h 6858002"/>
              <a:gd name="connsiteX9" fmla="*/ 2036313 w 10070982"/>
              <a:gd name="connsiteY9" fmla="*/ 0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070982" h="6858002">
                <a:moveTo>
                  <a:pt x="2036313" y="0"/>
                </a:moveTo>
                <a:lnTo>
                  <a:pt x="10070982" y="0"/>
                </a:lnTo>
                <a:lnTo>
                  <a:pt x="10070982" y="6858002"/>
                </a:lnTo>
                <a:lnTo>
                  <a:pt x="2943787" y="6858000"/>
                </a:lnTo>
                <a:lnTo>
                  <a:pt x="2942481" y="6847988"/>
                </a:lnTo>
                <a:lnTo>
                  <a:pt x="646950" y="4055647"/>
                </a:lnTo>
                <a:cubicBezTo>
                  <a:pt x="156539" y="3371222"/>
                  <a:pt x="-1834" y="3213754"/>
                  <a:pt x="15" y="2741435"/>
                </a:cubicBezTo>
                <a:cubicBezTo>
                  <a:pt x="1864" y="2269116"/>
                  <a:pt x="233889" y="2008197"/>
                  <a:pt x="658996" y="1540709"/>
                </a:cubicBezTo>
                <a:lnTo>
                  <a:pt x="2036313" y="4462"/>
                </a:lnTo>
                <a:lnTo>
                  <a:pt x="2036313" y="0"/>
                </a:lnTo>
                <a:close/>
              </a:path>
            </a:pathLst>
          </a:custGeom>
          <a:solidFill>
            <a:schemeClr val="accent4">
              <a:lumMod val="40000"/>
              <a:lumOff val="60000"/>
            </a:schemeClr>
          </a:solidFill>
          <a:ln>
            <a:noFill/>
          </a:ln>
        </p:spPr>
        <p:style>
          <a:lnRef idx="0">
            <a:scrgbClr r="0" g="0" b="0"/>
          </a:lnRef>
          <a:fillRef idx="0">
            <a:scrgbClr r="0" g="0" b="0"/>
          </a:fillRef>
          <a:effectRef idx="0">
            <a:scrgbClr r="0" g="0" b="0"/>
          </a:effectRef>
          <a:fontRef idx="minor">
            <a:schemeClr val="lt1"/>
          </a:fontRef>
        </p:style>
        <p:txBody>
          <a:bodyPr wrap="square" rtlCol="0" anchor="ctr">
            <a:noAutofit/>
          </a:bodyPr>
          <a:lstStyle/>
          <a:p>
            <a:pPr algn="ctr"/>
            <a:endParaRPr lang="en-GB"/>
          </a:p>
        </p:txBody>
      </p:sp>
      <p:sp>
        <p:nvSpPr>
          <p:cNvPr id="2" name="Title 1">
            <a:extLst>
              <a:ext uri="{FF2B5EF4-FFF2-40B4-BE49-F238E27FC236}">
                <a16:creationId xmlns:a16="http://schemas.microsoft.com/office/drawing/2014/main" id="{3EAE47C9-FA90-491B-A398-CE785F59473E}"/>
              </a:ext>
            </a:extLst>
          </p:cNvPr>
          <p:cNvSpPr>
            <a:spLocks noGrp="1"/>
          </p:cNvSpPr>
          <p:nvPr>
            <p:ph type="title" hasCustomPrompt="1"/>
          </p:nvPr>
        </p:nvSpPr>
        <p:spPr>
          <a:xfrm>
            <a:off x="5283199" y="1145808"/>
            <a:ext cx="6321143" cy="4626341"/>
          </a:xfrm>
        </p:spPr>
        <p:txBody>
          <a:bodyPr/>
          <a:lstStyle>
            <a:lvl1pPr>
              <a:defRPr sz="2800">
                <a:solidFill>
                  <a:schemeClr val="tx1"/>
                </a:solidFill>
              </a:defRPr>
            </a:lvl1pPr>
          </a:lstStyle>
          <a:p>
            <a:r>
              <a:rPr lang="en-US"/>
              <a:t>Click to edit section title</a:t>
            </a:r>
            <a:endParaRPr lang="en-GB"/>
          </a:p>
        </p:txBody>
      </p:sp>
      <p:sp>
        <p:nvSpPr>
          <p:cNvPr id="3" name="Footer Placeholder 2">
            <a:extLst>
              <a:ext uri="{FF2B5EF4-FFF2-40B4-BE49-F238E27FC236}">
                <a16:creationId xmlns:a16="http://schemas.microsoft.com/office/drawing/2014/main" id="{21C6157F-72EC-F082-72F0-07A49174FA3D}"/>
              </a:ext>
            </a:extLst>
          </p:cNvPr>
          <p:cNvSpPr>
            <a:spLocks noGrp="1"/>
          </p:cNvSpPr>
          <p:nvPr>
            <p:ph type="ftr" sz="quarter" idx="10"/>
          </p:nvPr>
        </p:nvSpPr>
        <p:spPr/>
        <p:txBody>
          <a:bodyPr/>
          <a:lstStyle/>
          <a:p>
            <a:r>
              <a:rPr lang="en-GB"/>
              <a:t>Insert text using Header and Footer menu under Insert</a:t>
            </a:r>
            <a:endParaRPr lang="en-US">
              <a:solidFill>
                <a:srgbClr val="6B2F2F"/>
              </a:solidFill>
            </a:endParaRPr>
          </a:p>
        </p:txBody>
      </p:sp>
      <p:sp>
        <p:nvSpPr>
          <p:cNvPr id="4" name="Slide Number Placeholder 3">
            <a:extLst>
              <a:ext uri="{FF2B5EF4-FFF2-40B4-BE49-F238E27FC236}">
                <a16:creationId xmlns:a16="http://schemas.microsoft.com/office/drawing/2014/main" id="{8444ADB0-CBBB-6E64-FDE3-C9790E75CC96}"/>
              </a:ext>
            </a:extLst>
          </p:cNvPr>
          <p:cNvSpPr>
            <a:spLocks noGrp="1"/>
          </p:cNvSpPr>
          <p:nvPr>
            <p:ph type="sldNum" sz="quarter" idx="11"/>
          </p:nvPr>
        </p:nvSpPr>
        <p:spPr/>
        <p:txBody>
          <a:bodyPr/>
          <a:lstStyle/>
          <a:p>
            <a:fld id="{4FAB73BC-B049-4115-A692-8D63A059BFB8}" type="slidenum">
              <a:rPr lang="en-GB" smtClean="0"/>
              <a:pPr/>
              <a:t>‹#›</a:t>
            </a:fld>
            <a:endParaRPr lang="en-GB"/>
          </a:p>
        </p:txBody>
      </p:sp>
    </p:spTree>
    <p:extLst>
      <p:ext uri="{BB962C8B-B14F-4D97-AF65-F5344CB8AC3E}">
        <p14:creationId xmlns:p14="http://schemas.microsoft.com/office/powerpoint/2010/main" val="118612684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sectionTitle_pink">
    <p:spTree>
      <p:nvGrpSpPr>
        <p:cNvPr id="1" name=""/>
        <p:cNvGrpSpPr/>
        <p:nvPr/>
      </p:nvGrpSpPr>
      <p:grpSpPr>
        <a:xfrm>
          <a:off x="0" y="0"/>
          <a:ext cx="0" cy="0"/>
          <a:chOff x="0" y="0"/>
          <a:chExt cx="0" cy="0"/>
        </a:xfrm>
      </p:grpSpPr>
      <p:sp>
        <p:nvSpPr>
          <p:cNvPr id="26" name="Freeform: Shape 25">
            <a:extLst>
              <a:ext uri="{FF2B5EF4-FFF2-40B4-BE49-F238E27FC236}">
                <a16:creationId xmlns:a16="http://schemas.microsoft.com/office/drawing/2014/main" id="{C1DE01B9-DE80-BEB8-E0EB-3C49CE9EDA0B}"/>
              </a:ext>
            </a:extLst>
          </p:cNvPr>
          <p:cNvSpPr/>
          <p:nvPr userDrawn="1"/>
        </p:nvSpPr>
        <p:spPr>
          <a:xfrm>
            <a:off x="2121018" y="-2"/>
            <a:ext cx="10070982" cy="6858002"/>
          </a:xfrm>
          <a:custGeom>
            <a:avLst/>
            <a:gdLst>
              <a:gd name="connsiteX0" fmla="*/ 2119564 w 10154233"/>
              <a:gd name="connsiteY0" fmla="*/ 0 h 6858002"/>
              <a:gd name="connsiteX1" fmla="*/ 10154233 w 10154233"/>
              <a:gd name="connsiteY1" fmla="*/ 0 h 6858002"/>
              <a:gd name="connsiteX2" fmla="*/ 10154233 w 10154233"/>
              <a:gd name="connsiteY2" fmla="*/ 6858002 h 6858002"/>
              <a:gd name="connsiteX3" fmla="*/ 0 w 10154233"/>
              <a:gd name="connsiteY3" fmla="*/ 6858002 h 6858002"/>
              <a:gd name="connsiteX4" fmla="*/ 0 w 10154233"/>
              <a:gd name="connsiteY4" fmla="*/ 6858001 h 6858002"/>
              <a:gd name="connsiteX5" fmla="*/ 2119564 w 10154233"/>
              <a:gd name="connsiteY5" fmla="*/ 6858001 h 6858002"/>
              <a:gd name="connsiteX6" fmla="*/ 2119564 w 10154233"/>
              <a:gd name="connsiteY6" fmla="*/ 6858000 h 6858002"/>
              <a:gd name="connsiteX7" fmla="*/ 3027038 w 10154233"/>
              <a:gd name="connsiteY7" fmla="*/ 6858000 h 6858002"/>
              <a:gd name="connsiteX8" fmla="*/ 3025732 w 10154233"/>
              <a:gd name="connsiteY8" fmla="*/ 6847988 h 6858002"/>
              <a:gd name="connsiteX9" fmla="*/ 730201 w 10154233"/>
              <a:gd name="connsiteY9" fmla="*/ 4055647 h 6858002"/>
              <a:gd name="connsiteX10" fmla="*/ 83266 w 10154233"/>
              <a:gd name="connsiteY10" fmla="*/ 2741435 h 6858002"/>
              <a:gd name="connsiteX11" fmla="*/ 742247 w 10154233"/>
              <a:gd name="connsiteY11" fmla="*/ 1540709 h 6858002"/>
              <a:gd name="connsiteX12" fmla="*/ 2119564 w 10154233"/>
              <a:gd name="connsiteY12" fmla="*/ 4462 h 6858002"/>
              <a:gd name="connsiteX0" fmla="*/ 2119564 w 10154233"/>
              <a:gd name="connsiteY0" fmla="*/ 0 h 6858002"/>
              <a:gd name="connsiteX1" fmla="*/ 10154233 w 10154233"/>
              <a:gd name="connsiteY1" fmla="*/ 0 h 6858002"/>
              <a:gd name="connsiteX2" fmla="*/ 10154233 w 10154233"/>
              <a:gd name="connsiteY2" fmla="*/ 6858002 h 6858002"/>
              <a:gd name="connsiteX3" fmla="*/ 0 w 10154233"/>
              <a:gd name="connsiteY3" fmla="*/ 6858002 h 6858002"/>
              <a:gd name="connsiteX4" fmla="*/ 2119564 w 10154233"/>
              <a:gd name="connsiteY4" fmla="*/ 6858001 h 6858002"/>
              <a:gd name="connsiteX5" fmla="*/ 2119564 w 10154233"/>
              <a:gd name="connsiteY5" fmla="*/ 6858000 h 6858002"/>
              <a:gd name="connsiteX6" fmla="*/ 3027038 w 10154233"/>
              <a:gd name="connsiteY6" fmla="*/ 6858000 h 6858002"/>
              <a:gd name="connsiteX7" fmla="*/ 3025732 w 10154233"/>
              <a:gd name="connsiteY7" fmla="*/ 6847988 h 6858002"/>
              <a:gd name="connsiteX8" fmla="*/ 730201 w 10154233"/>
              <a:gd name="connsiteY8" fmla="*/ 4055647 h 6858002"/>
              <a:gd name="connsiteX9" fmla="*/ 83266 w 10154233"/>
              <a:gd name="connsiteY9" fmla="*/ 2741435 h 6858002"/>
              <a:gd name="connsiteX10" fmla="*/ 742247 w 10154233"/>
              <a:gd name="connsiteY10" fmla="*/ 1540709 h 6858002"/>
              <a:gd name="connsiteX11" fmla="*/ 2119564 w 10154233"/>
              <a:gd name="connsiteY11" fmla="*/ 4462 h 6858002"/>
              <a:gd name="connsiteX12" fmla="*/ 2119564 w 10154233"/>
              <a:gd name="connsiteY12" fmla="*/ 0 h 6858002"/>
              <a:gd name="connsiteX0" fmla="*/ 2119564 w 10154233"/>
              <a:gd name="connsiteY0" fmla="*/ 0 h 6858002"/>
              <a:gd name="connsiteX1" fmla="*/ 10154233 w 10154233"/>
              <a:gd name="connsiteY1" fmla="*/ 0 h 6858002"/>
              <a:gd name="connsiteX2" fmla="*/ 10154233 w 10154233"/>
              <a:gd name="connsiteY2" fmla="*/ 6858002 h 6858002"/>
              <a:gd name="connsiteX3" fmla="*/ 0 w 10154233"/>
              <a:gd name="connsiteY3" fmla="*/ 6858002 h 6858002"/>
              <a:gd name="connsiteX4" fmla="*/ 2119564 w 10154233"/>
              <a:gd name="connsiteY4" fmla="*/ 6858001 h 6858002"/>
              <a:gd name="connsiteX5" fmla="*/ 3027038 w 10154233"/>
              <a:gd name="connsiteY5" fmla="*/ 6858000 h 6858002"/>
              <a:gd name="connsiteX6" fmla="*/ 3025732 w 10154233"/>
              <a:gd name="connsiteY6" fmla="*/ 6847988 h 6858002"/>
              <a:gd name="connsiteX7" fmla="*/ 730201 w 10154233"/>
              <a:gd name="connsiteY7" fmla="*/ 4055647 h 6858002"/>
              <a:gd name="connsiteX8" fmla="*/ 83266 w 10154233"/>
              <a:gd name="connsiteY8" fmla="*/ 2741435 h 6858002"/>
              <a:gd name="connsiteX9" fmla="*/ 742247 w 10154233"/>
              <a:gd name="connsiteY9" fmla="*/ 1540709 h 6858002"/>
              <a:gd name="connsiteX10" fmla="*/ 2119564 w 10154233"/>
              <a:gd name="connsiteY10" fmla="*/ 4462 h 6858002"/>
              <a:gd name="connsiteX11" fmla="*/ 2119564 w 10154233"/>
              <a:gd name="connsiteY11" fmla="*/ 0 h 6858002"/>
              <a:gd name="connsiteX0" fmla="*/ 2119564 w 10154233"/>
              <a:gd name="connsiteY0" fmla="*/ 0 h 6858002"/>
              <a:gd name="connsiteX1" fmla="*/ 10154233 w 10154233"/>
              <a:gd name="connsiteY1" fmla="*/ 0 h 6858002"/>
              <a:gd name="connsiteX2" fmla="*/ 10154233 w 10154233"/>
              <a:gd name="connsiteY2" fmla="*/ 6858002 h 6858002"/>
              <a:gd name="connsiteX3" fmla="*/ 0 w 10154233"/>
              <a:gd name="connsiteY3" fmla="*/ 6858002 h 6858002"/>
              <a:gd name="connsiteX4" fmla="*/ 3027038 w 10154233"/>
              <a:gd name="connsiteY4" fmla="*/ 6858000 h 6858002"/>
              <a:gd name="connsiteX5" fmla="*/ 3025732 w 10154233"/>
              <a:gd name="connsiteY5" fmla="*/ 6847988 h 6858002"/>
              <a:gd name="connsiteX6" fmla="*/ 730201 w 10154233"/>
              <a:gd name="connsiteY6" fmla="*/ 4055647 h 6858002"/>
              <a:gd name="connsiteX7" fmla="*/ 83266 w 10154233"/>
              <a:gd name="connsiteY7" fmla="*/ 2741435 h 6858002"/>
              <a:gd name="connsiteX8" fmla="*/ 742247 w 10154233"/>
              <a:gd name="connsiteY8" fmla="*/ 1540709 h 6858002"/>
              <a:gd name="connsiteX9" fmla="*/ 2119564 w 10154233"/>
              <a:gd name="connsiteY9" fmla="*/ 4462 h 6858002"/>
              <a:gd name="connsiteX10" fmla="*/ 2119564 w 10154233"/>
              <a:gd name="connsiteY10" fmla="*/ 0 h 6858002"/>
              <a:gd name="connsiteX0" fmla="*/ 2036330 w 10070999"/>
              <a:gd name="connsiteY0" fmla="*/ 0 h 6858002"/>
              <a:gd name="connsiteX1" fmla="*/ 10070999 w 10070999"/>
              <a:gd name="connsiteY1" fmla="*/ 0 h 6858002"/>
              <a:gd name="connsiteX2" fmla="*/ 10070999 w 10070999"/>
              <a:gd name="connsiteY2" fmla="*/ 6858002 h 6858002"/>
              <a:gd name="connsiteX3" fmla="*/ 2943804 w 10070999"/>
              <a:gd name="connsiteY3" fmla="*/ 6858000 h 6858002"/>
              <a:gd name="connsiteX4" fmla="*/ 2942498 w 10070999"/>
              <a:gd name="connsiteY4" fmla="*/ 6847988 h 6858002"/>
              <a:gd name="connsiteX5" fmla="*/ 646967 w 10070999"/>
              <a:gd name="connsiteY5" fmla="*/ 4055647 h 6858002"/>
              <a:gd name="connsiteX6" fmla="*/ 32 w 10070999"/>
              <a:gd name="connsiteY6" fmla="*/ 2741435 h 6858002"/>
              <a:gd name="connsiteX7" fmla="*/ 659013 w 10070999"/>
              <a:gd name="connsiteY7" fmla="*/ 1540709 h 6858002"/>
              <a:gd name="connsiteX8" fmla="*/ 2036330 w 10070999"/>
              <a:gd name="connsiteY8" fmla="*/ 4462 h 6858002"/>
              <a:gd name="connsiteX9" fmla="*/ 2036330 w 10070999"/>
              <a:gd name="connsiteY9" fmla="*/ 0 h 6858002"/>
              <a:gd name="connsiteX0" fmla="*/ 2036321 w 10070990"/>
              <a:gd name="connsiteY0" fmla="*/ 0 h 6858002"/>
              <a:gd name="connsiteX1" fmla="*/ 10070990 w 10070990"/>
              <a:gd name="connsiteY1" fmla="*/ 0 h 6858002"/>
              <a:gd name="connsiteX2" fmla="*/ 10070990 w 10070990"/>
              <a:gd name="connsiteY2" fmla="*/ 6858002 h 6858002"/>
              <a:gd name="connsiteX3" fmla="*/ 2943795 w 10070990"/>
              <a:gd name="connsiteY3" fmla="*/ 6858000 h 6858002"/>
              <a:gd name="connsiteX4" fmla="*/ 2942489 w 10070990"/>
              <a:gd name="connsiteY4" fmla="*/ 6847988 h 6858002"/>
              <a:gd name="connsiteX5" fmla="*/ 646958 w 10070990"/>
              <a:gd name="connsiteY5" fmla="*/ 4055647 h 6858002"/>
              <a:gd name="connsiteX6" fmla="*/ 23 w 10070990"/>
              <a:gd name="connsiteY6" fmla="*/ 2741435 h 6858002"/>
              <a:gd name="connsiteX7" fmla="*/ 659004 w 10070990"/>
              <a:gd name="connsiteY7" fmla="*/ 1540709 h 6858002"/>
              <a:gd name="connsiteX8" fmla="*/ 2036321 w 10070990"/>
              <a:gd name="connsiteY8" fmla="*/ 4462 h 6858002"/>
              <a:gd name="connsiteX9" fmla="*/ 2036321 w 10070990"/>
              <a:gd name="connsiteY9" fmla="*/ 0 h 6858002"/>
              <a:gd name="connsiteX0" fmla="*/ 2036298 w 10070967"/>
              <a:gd name="connsiteY0" fmla="*/ 0 h 6858002"/>
              <a:gd name="connsiteX1" fmla="*/ 10070967 w 10070967"/>
              <a:gd name="connsiteY1" fmla="*/ 0 h 6858002"/>
              <a:gd name="connsiteX2" fmla="*/ 10070967 w 10070967"/>
              <a:gd name="connsiteY2" fmla="*/ 6858002 h 6858002"/>
              <a:gd name="connsiteX3" fmla="*/ 2943772 w 10070967"/>
              <a:gd name="connsiteY3" fmla="*/ 6858000 h 6858002"/>
              <a:gd name="connsiteX4" fmla="*/ 2942466 w 10070967"/>
              <a:gd name="connsiteY4" fmla="*/ 6847988 h 6858002"/>
              <a:gd name="connsiteX5" fmla="*/ 646935 w 10070967"/>
              <a:gd name="connsiteY5" fmla="*/ 4055647 h 6858002"/>
              <a:gd name="connsiteX6" fmla="*/ 0 w 10070967"/>
              <a:gd name="connsiteY6" fmla="*/ 2741435 h 6858002"/>
              <a:gd name="connsiteX7" fmla="*/ 658981 w 10070967"/>
              <a:gd name="connsiteY7" fmla="*/ 1540709 h 6858002"/>
              <a:gd name="connsiteX8" fmla="*/ 2036298 w 10070967"/>
              <a:gd name="connsiteY8" fmla="*/ 4462 h 6858002"/>
              <a:gd name="connsiteX9" fmla="*/ 2036298 w 10070967"/>
              <a:gd name="connsiteY9" fmla="*/ 0 h 6858002"/>
              <a:gd name="connsiteX0" fmla="*/ 2036313 w 10070982"/>
              <a:gd name="connsiteY0" fmla="*/ 0 h 6858002"/>
              <a:gd name="connsiteX1" fmla="*/ 10070982 w 10070982"/>
              <a:gd name="connsiteY1" fmla="*/ 0 h 6858002"/>
              <a:gd name="connsiteX2" fmla="*/ 10070982 w 10070982"/>
              <a:gd name="connsiteY2" fmla="*/ 6858002 h 6858002"/>
              <a:gd name="connsiteX3" fmla="*/ 2943787 w 10070982"/>
              <a:gd name="connsiteY3" fmla="*/ 6858000 h 6858002"/>
              <a:gd name="connsiteX4" fmla="*/ 2942481 w 10070982"/>
              <a:gd name="connsiteY4" fmla="*/ 6847988 h 6858002"/>
              <a:gd name="connsiteX5" fmla="*/ 646950 w 10070982"/>
              <a:gd name="connsiteY5" fmla="*/ 4055647 h 6858002"/>
              <a:gd name="connsiteX6" fmla="*/ 15 w 10070982"/>
              <a:gd name="connsiteY6" fmla="*/ 2741435 h 6858002"/>
              <a:gd name="connsiteX7" fmla="*/ 658996 w 10070982"/>
              <a:gd name="connsiteY7" fmla="*/ 1540709 h 6858002"/>
              <a:gd name="connsiteX8" fmla="*/ 2036313 w 10070982"/>
              <a:gd name="connsiteY8" fmla="*/ 4462 h 6858002"/>
              <a:gd name="connsiteX9" fmla="*/ 2036313 w 10070982"/>
              <a:gd name="connsiteY9" fmla="*/ 0 h 6858002"/>
              <a:gd name="connsiteX0" fmla="*/ 2036313 w 10070982"/>
              <a:gd name="connsiteY0" fmla="*/ 0 h 6858002"/>
              <a:gd name="connsiteX1" fmla="*/ 10070982 w 10070982"/>
              <a:gd name="connsiteY1" fmla="*/ 0 h 6858002"/>
              <a:gd name="connsiteX2" fmla="*/ 10070982 w 10070982"/>
              <a:gd name="connsiteY2" fmla="*/ 6858002 h 6858002"/>
              <a:gd name="connsiteX3" fmla="*/ 2943787 w 10070982"/>
              <a:gd name="connsiteY3" fmla="*/ 6858000 h 6858002"/>
              <a:gd name="connsiteX4" fmla="*/ 2942481 w 10070982"/>
              <a:gd name="connsiteY4" fmla="*/ 6847988 h 6858002"/>
              <a:gd name="connsiteX5" fmla="*/ 646950 w 10070982"/>
              <a:gd name="connsiteY5" fmla="*/ 4055647 h 6858002"/>
              <a:gd name="connsiteX6" fmla="*/ 15 w 10070982"/>
              <a:gd name="connsiteY6" fmla="*/ 2741435 h 6858002"/>
              <a:gd name="connsiteX7" fmla="*/ 658996 w 10070982"/>
              <a:gd name="connsiteY7" fmla="*/ 1540709 h 6858002"/>
              <a:gd name="connsiteX8" fmla="*/ 2036313 w 10070982"/>
              <a:gd name="connsiteY8" fmla="*/ 4462 h 6858002"/>
              <a:gd name="connsiteX9" fmla="*/ 2036313 w 10070982"/>
              <a:gd name="connsiteY9" fmla="*/ 0 h 6858002"/>
              <a:gd name="connsiteX0" fmla="*/ 2036313 w 10070982"/>
              <a:gd name="connsiteY0" fmla="*/ 0 h 6858002"/>
              <a:gd name="connsiteX1" fmla="*/ 10070982 w 10070982"/>
              <a:gd name="connsiteY1" fmla="*/ 0 h 6858002"/>
              <a:gd name="connsiteX2" fmla="*/ 10070982 w 10070982"/>
              <a:gd name="connsiteY2" fmla="*/ 6858002 h 6858002"/>
              <a:gd name="connsiteX3" fmla="*/ 2943787 w 10070982"/>
              <a:gd name="connsiteY3" fmla="*/ 6858000 h 6858002"/>
              <a:gd name="connsiteX4" fmla="*/ 2942481 w 10070982"/>
              <a:gd name="connsiteY4" fmla="*/ 6847988 h 6858002"/>
              <a:gd name="connsiteX5" fmla="*/ 646950 w 10070982"/>
              <a:gd name="connsiteY5" fmla="*/ 4055647 h 6858002"/>
              <a:gd name="connsiteX6" fmla="*/ 15 w 10070982"/>
              <a:gd name="connsiteY6" fmla="*/ 2741435 h 6858002"/>
              <a:gd name="connsiteX7" fmla="*/ 658996 w 10070982"/>
              <a:gd name="connsiteY7" fmla="*/ 1540709 h 6858002"/>
              <a:gd name="connsiteX8" fmla="*/ 2036313 w 10070982"/>
              <a:gd name="connsiteY8" fmla="*/ 4462 h 6858002"/>
              <a:gd name="connsiteX9" fmla="*/ 2036313 w 10070982"/>
              <a:gd name="connsiteY9" fmla="*/ 0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070982" h="6858002">
                <a:moveTo>
                  <a:pt x="2036313" y="0"/>
                </a:moveTo>
                <a:lnTo>
                  <a:pt x="10070982" y="0"/>
                </a:lnTo>
                <a:lnTo>
                  <a:pt x="10070982" y="6858002"/>
                </a:lnTo>
                <a:lnTo>
                  <a:pt x="2943787" y="6858000"/>
                </a:lnTo>
                <a:lnTo>
                  <a:pt x="2942481" y="6847988"/>
                </a:lnTo>
                <a:lnTo>
                  <a:pt x="646950" y="4055647"/>
                </a:lnTo>
                <a:cubicBezTo>
                  <a:pt x="156539" y="3371222"/>
                  <a:pt x="-1834" y="3213754"/>
                  <a:pt x="15" y="2741435"/>
                </a:cubicBezTo>
                <a:cubicBezTo>
                  <a:pt x="1864" y="2269116"/>
                  <a:pt x="233889" y="2008197"/>
                  <a:pt x="658996" y="1540709"/>
                </a:cubicBezTo>
                <a:lnTo>
                  <a:pt x="2036313" y="4462"/>
                </a:lnTo>
                <a:lnTo>
                  <a:pt x="2036313" y="0"/>
                </a:lnTo>
                <a:close/>
              </a:path>
            </a:pathLst>
          </a:custGeom>
          <a:solidFill>
            <a:srgbClr val="F2CBDF"/>
          </a:solidFill>
          <a:ln>
            <a:noFill/>
          </a:ln>
        </p:spPr>
        <p:style>
          <a:lnRef idx="0">
            <a:scrgbClr r="0" g="0" b="0"/>
          </a:lnRef>
          <a:fillRef idx="0">
            <a:scrgbClr r="0" g="0" b="0"/>
          </a:fillRef>
          <a:effectRef idx="0">
            <a:scrgbClr r="0" g="0" b="0"/>
          </a:effectRef>
          <a:fontRef idx="minor">
            <a:schemeClr val="lt1"/>
          </a:fontRef>
        </p:style>
        <p:txBody>
          <a:bodyPr wrap="square" rtlCol="0" anchor="ctr">
            <a:noAutofit/>
          </a:bodyPr>
          <a:lstStyle/>
          <a:p>
            <a:pPr algn="ctr"/>
            <a:endParaRPr lang="en-GB"/>
          </a:p>
        </p:txBody>
      </p:sp>
      <p:sp>
        <p:nvSpPr>
          <p:cNvPr id="2" name="Title 1">
            <a:extLst>
              <a:ext uri="{FF2B5EF4-FFF2-40B4-BE49-F238E27FC236}">
                <a16:creationId xmlns:a16="http://schemas.microsoft.com/office/drawing/2014/main" id="{3EAE47C9-FA90-491B-A398-CE785F59473E}"/>
              </a:ext>
            </a:extLst>
          </p:cNvPr>
          <p:cNvSpPr>
            <a:spLocks noGrp="1"/>
          </p:cNvSpPr>
          <p:nvPr>
            <p:ph type="title" hasCustomPrompt="1"/>
          </p:nvPr>
        </p:nvSpPr>
        <p:spPr>
          <a:xfrm>
            <a:off x="5283199" y="1145808"/>
            <a:ext cx="6321143" cy="4626341"/>
          </a:xfrm>
        </p:spPr>
        <p:txBody>
          <a:bodyPr/>
          <a:lstStyle>
            <a:lvl1pPr>
              <a:defRPr sz="2800">
                <a:solidFill>
                  <a:schemeClr val="tx1"/>
                </a:solidFill>
              </a:defRPr>
            </a:lvl1pPr>
          </a:lstStyle>
          <a:p>
            <a:r>
              <a:rPr lang="en-US"/>
              <a:t>Click to edit section title</a:t>
            </a:r>
            <a:endParaRPr lang="en-GB"/>
          </a:p>
        </p:txBody>
      </p:sp>
      <p:sp>
        <p:nvSpPr>
          <p:cNvPr id="3" name="Footer Placeholder 2">
            <a:extLst>
              <a:ext uri="{FF2B5EF4-FFF2-40B4-BE49-F238E27FC236}">
                <a16:creationId xmlns:a16="http://schemas.microsoft.com/office/drawing/2014/main" id="{DE3187E8-BE9A-B86C-1E0B-AEEE9EE5EB68}"/>
              </a:ext>
            </a:extLst>
          </p:cNvPr>
          <p:cNvSpPr>
            <a:spLocks noGrp="1"/>
          </p:cNvSpPr>
          <p:nvPr>
            <p:ph type="ftr" sz="quarter" idx="10"/>
          </p:nvPr>
        </p:nvSpPr>
        <p:spPr/>
        <p:txBody>
          <a:bodyPr/>
          <a:lstStyle/>
          <a:p>
            <a:r>
              <a:rPr lang="en-GB"/>
              <a:t>Insert text using Header and Footer menu under Insert</a:t>
            </a:r>
            <a:endParaRPr lang="en-US">
              <a:solidFill>
                <a:srgbClr val="6B2F2F"/>
              </a:solidFill>
            </a:endParaRPr>
          </a:p>
        </p:txBody>
      </p:sp>
      <p:sp>
        <p:nvSpPr>
          <p:cNvPr id="4" name="Slide Number Placeholder 3">
            <a:extLst>
              <a:ext uri="{FF2B5EF4-FFF2-40B4-BE49-F238E27FC236}">
                <a16:creationId xmlns:a16="http://schemas.microsoft.com/office/drawing/2014/main" id="{A8C22505-1872-C8EC-4455-3D313A5DD121}"/>
              </a:ext>
            </a:extLst>
          </p:cNvPr>
          <p:cNvSpPr>
            <a:spLocks noGrp="1"/>
          </p:cNvSpPr>
          <p:nvPr>
            <p:ph type="sldNum" sz="quarter" idx="11"/>
          </p:nvPr>
        </p:nvSpPr>
        <p:spPr/>
        <p:txBody>
          <a:bodyPr/>
          <a:lstStyle/>
          <a:p>
            <a:fld id="{4FAB73BC-B049-4115-A692-8D63A059BFB8}" type="slidenum">
              <a:rPr lang="en-GB" smtClean="0"/>
              <a:pPr/>
              <a:t>‹#›</a:t>
            </a:fld>
            <a:endParaRPr lang="en-GB"/>
          </a:p>
        </p:txBody>
      </p:sp>
    </p:spTree>
    <p:extLst>
      <p:ext uri="{BB962C8B-B14F-4D97-AF65-F5344CB8AC3E}">
        <p14:creationId xmlns:p14="http://schemas.microsoft.com/office/powerpoint/2010/main" val="258845533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6334" y="501048"/>
            <a:ext cx="10956620" cy="512514"/>
          </a:xfrm>
          <a:prstGeom prst="rect">
            <a:avLst/>
          </a:prstGeom>
        </p:spPr>
        <p:txBody>
          <a:bodyPr vert="horz" lIns="0" tIns="0" rIns="0" bIns="0" rtlCol="0" anchor="t" anchorCtr="0">
            <a:noAutofit/>
          </a:bodyPr>
          <a:lstStyle/>
          <a:p>
            <a:r>
              <a:rPr lang="en-GB" noProof="0"/>
              <a:t>Click to edit Master title style</a:t>
            </a:r>
          </a:p>
        </p:txBody>
      </p:sp>
      <p:sp>
        <p:nvSpPr>
          <p:cNvPr id="3" name="Text Placeholder 2"/>
          <p:cNvSpPr>
            <a:spLocks noGrp="1"/>
          </p:cNvSpPr>
          <p:nvPr>
            <p:ph type="body" idx="1"/>
          </p:nvPr>
        </p:nvSpPr>
        <p:spPr>
          <a:xfrm>
            <a:off x="647723" y="1368979"/>
            <a:ext cx="10956620" cy="4670874"/>
          </a:xfrm>
          <a:prstGeom prst="rect">
            <a:avLst/>
          </a:prstGeom>
        </p:spPr>
        <p:txBody>
          <a:bodyPr vert="horz" lIns="0" tIns="0" rIns="0" bIns="0" rtlCol="0">
            <a:no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Footer Placeholder 4"/>
          <p:cNvSpPr>
            <a:spLocks noGrp="1"/>
          </p:cNvSpPr>
          <p:nvPr>
            <p:ph type="ftr" sz="quarter" idx="3"/>
          </p:nvPr>
        </p:nvSpPr>
        <p:spPr>
          <a:xfrm>
            <a:off x="197037" y="6407678"/>
            <a:ext cx="10979949" cy="365125"/>
          </a:xfrm>
          <a:prstGeom prst="rect">
            <a:avLst/>
          </a:prstGeom>
        </p:spPr>
        <p:txBody>
          <a:bodyPr vert="horz" lIns="0" tIns="0" rIns="0" bIns="0" rtlCol="0" anchor="b" anchorCtr="0"/>
          <a:lstStyle>
            <a:lvl1pPr algn="ctr">
              <a:defRPr sz="1050" b="0">
                <a:solidFill>
                  <a:srgbClr val="4D4D4D"/>
                </a:solidFill>
              </a:defRPr>
            </a:lvl1pPr>
          </a:lstStyle>
          <a:p>
            <a:r>
              <a:rPr lang="en-GB"/>
              <a:t>Insert text using Header and Footer menu under Insert</a:t>
            </a:r>
            <a:endParaRPr lang="en-US">
              <a:solidFill>
                <a:srgbClr val="6B2F2F"/>
              </a:solidFill>
            </a:endParaRPr>
          </a:p>
        </p:txBody>
      </p:sp>
      <p:sp>
        <p:nvSpPr>
          <p:cNvPr id="6" name="Slide Number Placeholder 5"/>
          <p:cNvSpPr>
            <a:spLocks noGrp="1"/>
          </p:cNvSpPr>
          <p:nvPr>
            <p:ph type="sldNum" sz="quarter" idx="4"/>
          </p:nvPr>
        </p:nvSpPr>
        <p:spPr>
          <a:xfrm>
            <a:off x="11244262" y="6407678"/>
            <a:ext cx="750701" cy="365125"/>
          </a:xfrm>
          <a:prstGeom prst="rect">
            <a:avLst/>
          </a:prstGeom>
        </p:spPr>
        <p:txBody>
          <a:bodyPr vert="horz" lIns="91440" tIns="45720" rIns="91440" bIns="45720" rtlCol="0" anchor="b" anchorCtr="0"/>
          <a:lstStyle>
            <a:lvl1pPr algn="r">
              <a:defRPr lang="en-US" sz="1050" b="0" kern="1200" smtClean="0">
                <a:solidFill>
                  <a:srgbClr val="4D4D4D"/>
                </a:solidFill>
                <a:latin typeface="+mn-lt"/>
                <a:ea typeface="+mn-ea"/>
                <a:cs typeface="+mn-cs"/>
              </a:defRPr>
            </a:lvl1pPr>
          </a:lstStyle>
          <a:p>
            <a:fld id="{4FAB73BC-B049-4115-A692-8D63A059BFB8}" type="slidenum">
              <a:rPr lang="en-GB" smtClean="0"/>
              <a:pPr/>
              <a:t>‹#›</a:t>
            </a:fld>
            <a:endParaRPr lang="en-GB"/>
          </a:p>
        </p:txBody>
      </p:sp>
      <p:sp>
        <p:nvSpPr>
          <p:cNvPr id="8" name="TextBox 7">
            <a:extLst>
              <a:ext uri="{FF2B5EF4-FFF2-40B4-BE49-F238E27FC236}">
                <a16:creationId xmlns:a16="http://schemas.microsoft.com/office/drawing/2014/main" id="{16F112D2-3370-CACB-E3F6-3AE18DB85B7B}"/>
              </a:ext>
            </a:extLst>
          </p:cNvPr>
          <p:cNvSpPr txBox="1"/>
          <p:nvPr>
            <p:extLst>
              <p:ext uri="{1162E1C5-73C7-4A58-AE30-91384D911F3F}">
                <p184:classification xmlns:p184="http://schemas.microsoft.com/office/powerpoint/2018/4/main" val="hdr"/>
              </p:ext>
            </p:extLst>
          </p:nvPr>
        </p:nvSpPr>
        <p:spPr>
          <a:xfrm>
            <a:off x="5094288" y="63500"/>
            <a:ext cx="2032000" cy="167640"/>
          </a:xfrm>
          <a:prstGeom prst="rect">
            <a:avLst/>
          </a:prstGeom>
        </p:spPr>
        <p:txBody>
          <a:bodyPr horzOverflow="overflow" lIns="0" tIns="0" rIns="0" bIns="0">
            <a:spAutoFit/>
          </a:bodyPr>
          <a:lstStyle/>
          <a:p>
            <a:pPr algn="l"/>
            <a:r>
              <a:rPr lang="en-GB" sz="1100">
                <a:solidFill>
                  <a:srgbClr val="000000">
                    <a:alpha val="50000"/>
                  </a:srgbClr>
                </a:solidFill>
                <a:latin typeface="Aptos" panose="020B0004020202020204" pitchFamily="34" charset="0"/>
              </a:rPr>
              <a:t>OFFICIAL - FOR PUBLIC RELEASE</a:t>
            </a:r>
          </a:p>
        </p:txBody>
      </p:sp>
      <p:sp>
        <p:nvSpPr>
          <p:cNvPr id="9" name="TextBox 8">
            <a:extLst>
              <a:ext uri="{FF2B5EF4-FFF2-40B4-BE49-F238E27FC236}">
                <a16:creationId xmlns:a16="http://schemas.microsoft.com/office/drawing/2014/main" id="{0EB3A6AC-945B-92BE-4561-39C472E081F2}"/>
              </a:ext>
            </a:extLst>
          </p:cNvPr>
          <p:cNvSpPr txBox="1"/>
          <p:nvPr>
            <p:extLst>
              <p:ext uri="{1162E1C5-73C7-4A58-AE30-91384D911F3F}">
                <p184:classification xmlns:p184="http://schemas.microsoft.com/office/powerpoint/2018/4/main" val="ftr"/>
              </p:ext>
            </p:extLst>
          </p:nvPr>
        </p:nvSpPr>
        <p:spPr>
          <a:xfrm>
            <a:off x="5094288" y="6626860"/>
            <a:ext cx="2032000" cy="167640"/>
          </a:xfrm>
          <a:prstGeom prst="rect">
            <a:avLst/>
          </a:prstGeom>
        </p:spPr>
        <p:txBody>
          <a:bodyPr horzOverflow="overflow" lIns="0" tIns="0" rIns="0" bIns="0">
            <a:spAutoFit/>
          </a:bodyPr>
          <a:lstStyle/>
          <a:p>
            <a:pPr algn="l"/>
            <a:r>
              <a:rPr lang="en-GB" sz="1100">
                <a:solidFill>
                  <a:srgbClr val="000000">
                    <a:alpha val="50000"/>
                  </a:srgbClr>
                </a:solidFill>
                <a:latin typeface="Aptos" panose="020B0004020202020204" pitchFamily="34" charset="0"/>
              </a:rPr>
              <a:t>OFFICIAL - FOR PUBLIC RELEASE</a:t>
            </a:r>
          </a:p>
        </p:txBody>
      </p:sp>
    </p:spTree>
    <p:extLst>
      <p:ext uri="{BB962C8B-B14F-4D97-AF65-F5344CB8AC3E}">
        <p14:creationId xmlns:p14="http://schemas.microsoft.com/office/powerpoint/2010/main" val="21763066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 id="2147483690" r:id="rId18"/>
    <p:sldLayoutId id="2147483691" r:id="rId19"/>
    <p:sldLayoutId id="2147483692" r:id="rId20"/>
    <p:sldLayoutId id="2147483693" r:id="rId21"/>
    <p:sldLayoutId id="2147483694" r:id="rId22"/>
    <p:sldLayoutId id="2147483695" r:id="rId23"/>
    <p:sldLayoutId id="2147483696" r:id="rId24"/>
    <p:sldLayoutId id="2147483697" r:id="rId25"/>
    <p:sldLayoutId id="2147483698" r:id="rId26"/>
    <p:sldLayoutId id="2147483699" r:id="rId27"/>
    <p:sldLayoutId id="2147483700" r:id="rId28"/>
    <p:sldLayoutId id="2147483701" r:id="rId29"/>
  </p:sldLayoutIdLst>
  <p:hf hdr="0" dt="0"/>
  <p:txStyles>
    <p:titleStyle>
      <a:lvl1pPr algn="l" defTabSz="685783" rtl="0" eaLnBrk="1" latinLnBrk="0" hangingPunct="1">
        <a:lnSpc>
          <a:spcPct val="90000"/>
        </a:lnSpc>
        <a:spcBef>
          <a:spcPct val="0"/>
        </a:spcBef>
        <a:buNone/>
        <a:defRPr sz="2400" b="1" kern="1200">
          <a:solidFill>
            <a:srgbClr val="003764"/>
          </a:solidFill>
          <a:latin typeface="Arial" panose="020B0604020202020204" pitchFamily="34" charset="0"/>
          <a:ea typeface="+mj-ea"/>
          <a:cs typeface="Arial" panose="020B0604020202020204" pitchFamily="34" charset="0"/>
        </a:defRPr>
      </a:lvl1pPr>
    </p:titleStyle>
    <p:bodyStyle>
      <a:lvl1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800" kern="1200">
          <a:solidFill>
            <a:schemeClr val="tx1"/>
          </a:solidFill>
          <a:latin typeface="Arial" panose="020B0604020202020204" pitchFamily="34" charset="0"/>
          <a:ea typeface="+mn-ea"/>
          <a:cs typeface="Arial" panose="020B0604020202020204" pitchFamily="34" charset="0"/>
        </a:defRPr>
      </a:lvl1pPr>
      <a:lvl2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800" b="1" kern="1200">
          <a:solidFill>
            <a:schemeClr val="tx1"/>
          </a:solidFill>
          <a:latin typeface="Arial" panose="020B0604020202020204" pitchFamily="34" charset="0"/>
          <a:ea typeface="+mn-ea"/>
          <a:cs typeface="Arial" panose="020B0604020202020204" pitchFamily="34" charset="0"/>
        </a:defRPr>
      </a:lvl2pPr>
      <a:lvl3pPr marL="216000" indent="-215995" algn="l" defTabSz="685783" rtl="0" eaLnBrk="1" latinLnBrk="0" hangingPunct="1">
        <a:lnSpc>
          <a:spcPct val="100000"/>
        </a:lnSpc>
        <a:spcBef>
          <a:spcPts val="0"/>
        </a:spcBef>
        <a:spcAft>
          <a:spcPts val="900"/>
        </a:spcAft>
        <a:buClr>
          <a:schemeClr val="tx2"/>
        </a:buClr>
        <a:buSzPct val="100000"/>
        <a:buFont typeface="Corbel"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431989" indent="-215995" algn="l" defTabSz="685783" rtl="0" eaLnBrk="1" latinLnBrk="0" hangingPunct="1">
        <a:lnSpc>
          <a:spcPct val="100000"/>
        </a:lnSpc>
        <a:spcBef>
          <a:spcPts val="0"/>
        </a:spcBef>
        <a:spcAft>
          <a:spcPts val="900"/>
        </a:spcAft>
        <a:buClr>
          <a:schemeClr val="tx1"/>
        </a:buClr>
        <a:buSzPct val="100000"/>
        <a:buFont typeface="Courier New" panose="02070309020205020404" pitchFamily="49" charset="0"/>
        <a:buChar char="o"/>
        <a:defRPr sz="1800" kern="1200">
          <a:solidFill>
            <a:schemeClr val="tx1"/>
          </a:solidFill>
          <a:latin typeface="Arial" panose="020B0604020202020204" pitchFamily="34" charset="0"/>
          <a:ea typeface="+mn-ea"/>
          <a:cs typeface="Arial" panose="020B0604020202020204" pitchFamily="34" charset="0"/>
        </a:defRPr>
      </a:lvl4pPr>
      <a:lvl5pPr marL="647984" indent="-215995" algn="l" defTabSz="685783" rtl="0" eaLnBrk="1" latinLnBrk="0" hangingPunct="1">
        <a:lnSpc>
          <a:spcPct val="100000"/>
        </a:lnSpc>
        <a:spcBef>
          <a:spcPts val="0"/>
        </a:spcBef>
        <a:spcAft>
          <a:spcPts val="900"/>
        </a:spcAft>
        <a:buClr>
          <a:schemeClr val="tx1"/>
        </a:buClr>
        <a:buSzPct val="100000"/>
        <a:buFont typeface="Wingdings" panose="05000000000000000000" pitchFamily="2" charset="2"/>
        <a:buChar char="§"/>
        <a:defRPr sz="1800" kern="1200">
          <a:solidFill>
            <a:schemeClr val="tx1"/>
          </a:solidFill>
          <a:latin typeface="Arial" panose="020B0604020202020204" pitchFamily="34" charset="0"/>
          <a:ea typeface="+mn-ea"/>
          <a:cs typeface="Arial" panose="020B0604020202020204" pitchFamily="34" charset="0"/>
        </a:defRPr>
      </a:lvl5pPr>
      <a:lvl6pPr marL="1199970"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6pPr>
      <a:lvl7pPr marL="1424964"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7pPr>
      <a:lvl8pPr marL="1649959"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8pPr>
      <a:lvl9pPr marL="1874953"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9pPr>
    </p:bodyStyle>
    <p:otherStyle>
      <a:defPPr>
        <a:defRPr lang="en-US"/>
      </a:defPPr>
      <a:lvl1pPr marL="0" algn="l" defTabSz="685783" rtl="0" eaLnBrk="1" latinLnBrk="0" hangingPunct="1">
        <a:defRPr sz="1351" kern="1200">
          <a:solidFill>
            <a:schemeClr val="tx1"/>
          </a:solidFill>
          <a:latin typeface="+mn-lt"/>
          <a:ea typeface="+mn-ea"/>
          <a:cs typeface="+mn-cs"/>
        </a:defRPr>
      </a:lvl1pPr>
      <a:lvl2pPr marL="342891" algn="l" defTabSz="685783" rtl="0" eaLnBrk="1" latinLnBrk="0" hangingPunct="1">
        <a:defRPr sz="1351" kern="1200">
          <a:solidFill>
            <a:schemeClr val="tx1"/>
          </a:solidFill>
          <a:latin typeface="+mn-lt"/>
          <a:ea typeface="+mn-ea"/>
          <a:cs typeface="+mn-cs"/>
        </a:defRPr>
      </a:lvl2pPr>
      <a:lvl3pPr marL="685783" algn="l" defTabSz="685783" rtl="0" eaLnBrk="1" latinLnBrk="0" hangingPunct="1">
        <a:defRPr sz="1351" kern="1200">
          <a:solidFill>
            <a:schemeClr val="tx1"/>
          </a:solidFill>
          <a:latin typeface="+mn-lt"/>
          <a:ea typeface="+mn-ea"/>
          <a:cs typeface="+mn-cs"/>
        </a:defRPr>
      </a:lvl3pPr>
      <a:lvl4pPr marL="1028674" algn="l" defTabSz="685783" rtl="0" eaLnBrk="1" latinLnBrk="0" hangingPunct="1">
        <a:defRPr sz="1351" kern="1200">
          <a:solidFill>
            <a:schemeClr val="tx1"/>
          </a:solidFill>
          <a:latin typeface="+mn-lt"/>
          <a:ea typeface="+mn-ea"/>
          <a:cs typeface="+mn-cs"/>
        </a:defRPr>
      </a:lvl4pPr>
      <a:lvl5pPr marL="1371566" algn="l" defTabSz="685783" rtl="0" eaLnBrk="1" latinLnBrk="0" hangingPunct="1">
        <a:defRPr sz="1351" kern="1200">
          <a:solidFill>
            <a:schemeClr val="tx1"/>
          </a:solidFill>
          <a:latin typeface="+mn-lt"/>
          <a:ea typeface="+mn-ea"/>
          <a:cs typeface="+mn-cs"/>
        </a:defRPr>
      </a:lvl5pPr>
      <a:lvl6pPr marL="1714457" algn="l" defTabSz="685783" rtl="0" eaLnBrk="1" latinLnBrk="0" hangingPunct="1">
        <a:defRPr sz="1351" kern="1200">
          <a:solidFill>
            <a:schemeClr val="tx1"/>
          </a:solidFill>
          <a:latin typeface="+mn-lt"/>
          <a:ea typeface="+mn-ea"/>
          <a:cs typeface="+mn-cs"/>
        </a:defRPr>
      </a:lvl6pPr>
      <a:lvl7pPr marL="2057349" algn="l" defTabSz="685783" rtl="0" eaLnBrk="1" latinLnBrk="0" hangingPunct="1">
        <a:defRPr sz="1351" kern="1200">
          <a:solidFill>
            <a:schemeClr val="tx1"/>
          </a:solidFill>
          <a:latin typeface="+mn-lt"/>
          <a:ea typeface="+mn-ea"/>
          <a:cs typeface="+mn-cs"/>
        </a:defRPr>
      </a:lvl7pPr>
      <a:lvl8pPr marL="2400240" algn="l" defTabSz="685783" rtl="0" eaLnBrk="1" latinLnBrk="0" hangingPunct="1">
        <a:defRPr sz="1351" kern="1200">
          <a:solidFill>
            <a:schemeClr val="tx1"/>
          </a:solidFill>
          <a:latin typeface="+mn-lt"/>
          <a:ea typeface="+mn-ea"/>
          <a:cs typeface="+mn-cs"/>
        </a:defRPr>
      </a:lvl8pPr>
      <a:lvl9pPr marL="2743131" algn="l" defTabSz="685783" rtl="0" eaLnBrk="1" latinLnBrk="0" hangingPunct="1">
        <a:defRPr sz="135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svg"/><Relationship Id="rId1" Type="http://schemas.openxmlformats.org/officeDocument/2006/relationships/slideLayout" Target="../slideLayouts/slideLayout4.xml"/><Relationship Id="rId6" Type="http://schemas.openxmlformats.org/officeDocument/2006/relationships/image" Target="../media/image15.svg"/><Relationship Id="rId5" Type="http://schemas.openxmlformats.org/officeDocument/2006/relationships/image" Target="../media/image14.svg"/><Relationship Id="rId4" Type="http://schemas.openxmlformats.org/officeDocument/2006/relationships/image" Target="../media/image13.svg"/></Relationships>
</file>

<file path=ppt/slides/_rels/slide11.xml.rels><?xml version="1.0" encoding="UTF-8" standalone="yes"?>
<Relationships xmlns="http://schemas.openxmlformats.org/package/2006/relationships"><Relationship Id="rId2" Type="http://schemas.openxmlformats.org/officeDocument/2006/relationships/image" Target="../media/image12.sv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1.sv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1.sv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4.sv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15.sv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5.sv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microsoft.com/office/2018/10/relationships/comments" Target="../comments/modernComment_134_E195B33E.xml"/><Relationship Id="rId2" Type="http://schemas.openxmlformats.org/officeDocument/2006/relationships/notesSlide" Target="../notesSlides/notesSlide4.xml"/><Relationship Id="rId1" Type="http://schemas.openxmlformats.org/officeDocument/2006/relationships/slideLayout" Target="../slideLayouts/slideLayout24.xml"/><Relationship Id="rId4" Type="http://schemas.openxmlformats.org/officeDocument/2006/relationships/hyperlink" Target="https://www.eventbrite.com/cc/rise-reception-quality-webinar-series-4840915" TargetMode="External"/></Relationships>
</file>

<file path=ppt/slides/_rels/slide21.xml.rels><?xml version="1.0" encoding="UTF-8" standalone="yes"?>
<Relationships xmlns="http://schemas.openxmlformats.org/package/2006/relationships"><Relationship Id="rId2" Type="http://schemas.microsoft.com/office/2018/10/relationships/comments" Target="../comments/modernComment_135_F536BB75.xml"/><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svg"/><Relationship Id="rId1" Type="http://schemas.openxmlformats.org/officeDocument/2006/relationships/slideLayout" Target="../slideLayouts/slideLayout3.xml"/><Relationship Id="rId4" Type="http://schemas.openxmlformats.org/officeDocument/2006/relationships/image" Target="../media/image10.sv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122C2-6D9B-199B-8C22-B438DA2B8799}"/>
              </a:ext>
            </a:extLst>
          </p:cNvPr>
          <p:cNvSpPr>
            <a:spLocks noGrp="1"/>
          </p:cNvSpPr>
          <p:nvPr>
            <p:ph type="ctrTitle"/>
          </p:nvPr>
        </p:nvSpPr>
        <p:spPr>
          <a:xfrm>
            <a:off x="676867" y="1717434"/>
            <a:ext cx="8439080" cy="1602814"/>
          </a:xfrm>
        </p:spPr>
        <p:txBody>
          <a:bodyPr/>
          <a:lstStyle/>
          <a:p>
            <a:r>
              <a:rPr lang="en-GB" b="0">
                <a:cs typeface="Arial"/>
              </a:rPr>
              <a:t>Early education partnerships </a:t>
            </a:r>
            <a:endParaRPr lang="en-GB"/>
          </a:p>
        </p:txBody>
      </p:sp>
      <p:sp>
        <p:nvSpPr>
          <p:cNvPr id="3" name="Text Placeholder 2">
            <a:extLst>
              <a:ext uri="{FF2B5EF4-FFF2-40B4-BE49-F238E27FC236}">
                <a16:creationId xmlns:a16="http://schemas.microsoft.com/office/drawing/2014/main" id="{CE4D43E9-285E-8052-0976-29027462F068}"/>
              </a:ext>
            </a:extLst>
          </p:cNvPr>
          <p:cNvSpPr>
            <a:spLocks noGrp="1"/>
          </p:cNvSpPr>
          <p:nvPr>
            <p:ph type="body" sz="quarter" idx="10"/>
          </p:nvPr>
        </p:nvSpPr>
        <p:spPr/>
        <p:txBody>
          <a:bodyPr/>
          <a:lstStyle/>
          <a:p>
            <a:r>
              <a:rPr lang="en-GB"/>
              <a:t>June 2026</a:t>
            </a:r>
          </a:p>
        </p:txBody>
      </p:sp>
      <p:sp>
        <p:nvSpPr>
          <p:cNvPr id="4" name="Text Placeholder 3">
            <a:extLst>
              <a:ext uri="{FF2B5EF4-FFF2-40B4-BE49-F238E27FC236}">
                <a16:creationId xmlns:a16="http://schemas.microsoft.com/office/drawing/2014/main" id="{55AF936D-E09A-94FB-D39D-C2CE69E1F3FE}"/>
              </a:ext>
            </a:extLst>
          </p:cNvPr>
          <p:cNvSpPr>
            <a:spLocks noGrp="1"/>
          </p:cNvSpPr>
          <p:nvPr>
            <p:ph type="body" sz="quarter" idx="11"/>
          </p:nvPr>
        </p:nvSpPr>
        <p:spPr/>
        <p:txBody>
          <a:bodyPr vert="horz" lIns="0" tIns="0" rIns="0" bIns="0" rtlCol="0" anchor="t">
            <a:noAutofit/>
          </a:bodyPr>
          <a:lstStyle/>
          <a:p>
            <a:r>
              <a:rPr lang="en-GB">
                <a:latin typeface="Arial"/>
                <a:cs typeface="Arial"/>
              </a:rPr>
              <a:t>Webinars – 16, 18 and 23 June </a:t>
            </a:r>
            <a:endParaRPr lang="en-GB"/>
          </a:p>
        </p:txBody>
      </p:sp>
      <p:sp>
        <p:nvSpPr>
          <p:cNvPr id="6" name="Slide Number Placeholder 5">
            <a:extLst>
              <a:ext uri="{FF2B5EF4-FFF2-40B4-BE49-F238E27FC236}">
                <a16:creationId xmlns:a16="http://schemas.microsoft.com/office/drawing/2014/main" id="{CDBC08B1-6B83-2DC5-3E25-2B0147743E57}"/>
              </a:ext>
            </a:extLst>
          </p:cNvPr>
          <p:cNvSpPr>
            <a:spLocks noGrp="1"/>
          </p:cNvSpPr>
          <p:nvPr>
            <p:ph type="sldNum" sz="quarter" idx="13"/>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GB" sz="1050" b="0" i="0" u="none" strike="noStrike" kern="1200" cap="none" spc="0" normalizeH="0" baseline="0" noProof="0" smtClean="0">
                <a:ln>
                  <a:noFill/>
                </a:ln>
                <a:solidFill>
                  <a:srgbClr val="4D4D4D"/>
                </a:solidFill>
                <a:effectLst/>
                <a:uLnTx/>
                <a:uFillTx/>
                <a:latin typeface="Arial" panose="020B06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GB" sz="1050" b="0" i="0" u="none" strike="noStrike" kern="1200" cap="none" spc="0" normalizeH="0" baseline="0" noProof="0">
              <a:ln>
                <a:noFill/>
              </a:ln>
              <a:solidFill>
                <a:srgbClr val="4D4D4D"/>
              </a:solidFill>
              <a:effectLst/>
              <a:uLnTx/>
              <a:uFillTx/>
              <a:latin typeface="Arial" panose="020B0604020202020204"/>
              <a:ea typeface="+mn-ea"/>
              <a:cs typeface="+mn-cs"/>
            </a:endParaRPr>
          </a:p>
        </p:txBody>
      </p:sp>
    </p:spTree>
    <p:extLst>
      <p:ext uri="{BB962C8B-B14F-4D97-AF65-F5344CB8AC3E}">
        <p14:creationId xmlns:p14="http://schemas.microsoft.com/office/powerpoint/2010/main" val="13045633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E77D0E-0E4C-A5F1-DF32-BDDA43D81CBC}"/>
              </a:ext>
            </a:extLst>
          </p:cNvPr>
          <p:cNvSpPr>
            <a:spLocks noGrp="1"/>
          </p:cNvSpPr>
          <p:nvPr>
            <p:ph type="title"/>
          </p:nvPr>
        </p:nvSpPr>
        <p:spPr/>
        <p:txBody>
          <a:bodyPr/>
          <a:lstStyle/>
          <a:p>
            <a:r>
              <a:rPr lang="en-GB"/>
              <a:t>How to apply - overview</a:t>
            </a:r>
          </a:p>
        </p:txBody>
      </p:sp>
      <p:sp>
        <p:nvSpPr>
          <p:cNvPr id="6" name="Slide Number Placeholder 5">
            <a:extLst>
              <a:ext uri="{FF2B5EF4-FFF2-40B4-BE49-F238E27FC236}">
                <a16:creationId xmlns:a16="http://schemas.microsoft.com/office/drawing/2014/main" id="{7F5BF360-5433-EFA3-7CA9-3CF2B4AAC457}"/>
              </a:ext>
            </a:extLst>
          </p:cNvPr>
          <p:cNvSpPr>
            <a:spLocks noGrp="1"/>
          </p:cNvSpPr>
          <p:nvPr>
            <p:ph type="sldNum" sz="quarter" idx="18"/>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GB" sz="1050" b="0" i="0" u="none" strike="noStrike" kern="1200" cap="none" spc="0" normalizeH="0" baseline="0" noProof="0" smtClean="0">
                <a:ln>
                  <a:noFill/>
                </a:ln>
                <a:solidFill>
                  <a:srgbClr val="4D4D4D"/>
                </a:solidFill>
                <a:effectLst/>
                <a:uLnTx/>
                <a:uFillTx/>
                <a:latin typeface="Arial" panose="020B06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GB" sz="1050" b="0" i="0" u="none" strike="noStrike" kern="1200" cap="none" spc="0" normalizeH="0" baseline="0" noProof="0">
              <a:ln>
                <a:noFill/>
              </a:ln>
              <a:solidFill>
                <a:srgbClr val="4D4D4D"/>
              </a:solidFill>
              <a:effectLst/>
              <a:uLnTx/>
              <a:uFillTx/>
              <a:latin typeface="Arial" panose="020B0604020202020204"/>
              <a:ea typeface="+mn-ea"/>
              <a:cs typeface="+mn-cs"/>
            </a:endParaRPr>
          </a:p>
        </p:txBody>
      </p:sp>
      <p:sp>
        <p:nvSpPr>
          <p:cNvPr id="8" name="TextBox 7">
            <a:extLst>
              <a:ext uri="{FF2B5EF4-FFF2-40B4-BE49-F238E27FC236}">
                <a16:creationId xmlns:a16="http://schemas.microsoft.com/office/drawing/2014/main" id="{B12EC964-FC27-D546-578B-859E6F6806F7}"/>
              </a:ext>
            </a:extLst>
          </p:cNvPr>
          <p:cNvSpPr txBox="1"/>
          <p:nvPr/>
        </p:nvSpPr>
        <p:spPr>
          <a:xfrm>
            <a:off x="889000" y="1416050"/>
            <a:ext cx="1905000" cy="4278094"/>
          </a:xfrm>
          <a:prstGeom prst="rect">
            <a:avLst/>
          </a:prstGeom>
          <a:solidFill>
            <a:srgbClr val="A3AFBF"/>
          </a:solidFill>
        </p:spPr>
        <p:txBody>
          <a:bodyPr wrap="square" lIns="91440" tIns="45720" rIns="91440" bIns="45720" rtlCol="0" anchor="t">
            <a:spAutoFit/>
          </a:bodyPr>
          <a:lstStyle/>
          <a:p>
            <a:pPr marL="342900" marR="0" lvl="0" indent="-342900" algn="ctr" defTabSz="457200" rtl="0" eaLnBrk="1" fontAlgn="auto" latinLnBrk="0" hangingPunct="1">
              <a:lnSpc>
                <a:spcPct val="100000"/>
              </a:lnSpc>
              <a:spcBef>
                <a:spcPts val="0"/>
              </a:spcBef>
              <a:spcAft>
                <a:spcPts val="0"/>
              </a:spcAft>
              <a:buClrTx/>
              <a:buSzTx/>
              <a:buFontTx/>
              <a:buAutoNum type="arabicPeriod"/>
              <a:tabLst/>
              <a:defRPr/>
            </a:pPr>
            <a:r>
              <a:rPr kumimoji="0" lang="en-GB" i="0" u="none" strike="noStrike" kern="1200" cap="none" spc="0" normalizeH="0" baseline="0" noProof="0">
                <a:ln>
                  <a:noFill/>
                </a:ln>
                <a:solidFill>
                  <a:srgbClr val="000000"/>
                </a:solidFill>
                <a:effectLst/>
                <a:uLnTx/>
                <a:uFillTx/>
                <a:latin typeface="Arial" panose="020B0604020202020204"/>
                <a:ea typeface="+mn-ea"/>
                <a:cs typeface="+mn-cs"/>
              </a:rPr>
              <a:t>Establish partnerships</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a:ln>
                  <a:noFill/>
                </a:ln>
                <a:solidFill>
                  <a:srgbClr val="000000"/>
                </a:solidFill>
                <a:effectLst/>
                <a:uLnTx/>
                <a:uFillTx/>
                <a:latin typeface="Arial" panose="020B0604020202020204"/>
                <a:ea typeface="+mn-ea"/>
                <a:cs typeface="+mn-cs"/>
              </a:rPr>
              <a:t>Reach out to relevant settings in your area to establish partner links and decide proposal ideas.</a:t>
            </a:r>
            <a:endParaRPr lang="en-GB" sz="1600" b="0" i="0" u="none" strike="noStrike" kern="1200" cap="none" spc="0" normalizeH="0" baseline="0" noProof="0">
              <a:ln>
                <a:noFill/>
              </a:ln>
              <a:solidFill>
                <a:srgbClr val="000000"/>
              </a:solidFill>
              <a:effectLst/>
              <a:uLnTx/>
              <a:uFillTx/>
              <a:latin typeface="Arial" panose="020B0604020202020204"/>
              <a:cs typeface="Arial"/>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srgbClr val="000000"/>
                </a:solidFill>
                <a:effectLst/>
                <a:uLnTx/>
                <a:uFillTx/>
                <a:latin typeface="Arial" panose="020B0604020202020204"/>
                <a:ea typeface="+mn-ea"/>
                <a:cs typeface="+mn-cs"/>
              </a:rPr>
              <a:t> </a:t>
            </a:r>
            <a:endParaRPr lang="en-GB" sz="1800" b="0" i="0" u="none" strike="noStrike" kern="1200" cap="none" spc="0" normalizeH="0" baseline="0" noProof="0">
              <a:ln>
                <a:noFill/>
              </a:ln>
              <a:solidFill>
                <a:srgbClr val="000000"/>
              </a:solidFill>
              <a:effectLst/>
              <a:uLnTx/>
              <a:uFillTx/>
              <a:latin typeface="Arial" panose="020B0604020202020204"/>
              <a:cs typeface="Arial"/>
            </a:endParaRPr>
          </a:p>
        </p:txBody>
      </p:sp>
      <p:sp>
        <p:nvSpPr>
          <p:cNvPr id="9" name="TextBox 8">
            <a:extLst>
              <a:ext uri="{FF2B5EF4-FFF2-40B4-BE49-F238E27FC236}">
                <a16:creationId xmlns:a16="http://schemas.microsoft.com/office/drawing/2014/main" id="{B2EA0496-2D08-C80C-2A5A-706916900B2E}"/>
              </a:ext>
            </a:extLst>
          </p:cNvPr>
          <p:cNvSpPr txBox="1"/>
          <p:nvPr/>
        </p:nvSpPr>
        <p:spPr>
          <a:xfrm>
            <a:off x="2933335" y="1416050"/>
            <a:ext cx="1887458" cy="4247316"/>
          </a:xfrm>
          <a:prstGeom prst="rect">
            <a:avLst/>
          </a:prstGeom>
          <a:solidFill>
            <a:srgbClr val="F7BEBE"/>
          </a:solid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srgbClr val="000000"/>
                </a:solidFill>
                <a:effectLst/>
                <a:uLnTx/>
                <a:uFillTx/>
                <a:latin typeface="Arial" panose="020B0604020202020204"/>
                <a:ea typeface="+mn-ea"/>
                <a:cs typeface="+mn-cs"/>
              </a:rPr>
              <a:t>2. Criteria Check</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a:ln>
                  <a:noFill/>
                </a:ln>
                <a:solidFill>
                  <a:srgbClr val="000000"/>
                </a:solidFill>
                <a:effectLst/>
                <a:uLnTx/>
                <a:uFillTx/>
                <a:latin typeface="Arial" panose="020B0604020202020204"/>
                <a:ea typeface="+mn-ea"/>
                <a:cs typeface="+mn-cs"/>
              </a:rPr>
              <a:t>Confirm that the partnership meets the eligibility criteria and minimum requirements. </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0" name="TextBox 9">
            <a:extLst>
              <a:ext uri="{FF2B5EF4-FFF2-40B4-BE49-F238E27FC236}">
                <a16:creationId xmlns:a16="http://schemas.microsoft.com/office/drawing/2014/main" id="{C685AE2E-A467-C37B-25BC-F9B15AF353F7}"/>
              </a:ext>
            </a:extLst>
          </p:cNvPr>
          <p:cNvSpPr txBox="1"/>
          <p:nvPr/>
        </p:nvSpPr>
        <p:spPr>
          <a:xfrm>
            <a:off x="4977670" y="1416050"/>
            <a:ext cx="1977312" cy="4247316"/>
          </a:xfrm>
          <a:prstGeom prst="rect">
            <a:avLst/>
          </a:prstGeom>
          <a:solidFill>
            <a:srgbClr val="AAE3F0"/>
          </a:solid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srgbClr val="000000"/>
                </a:solidFill>
                <a:effectLst/>
                <a:uLnTx/>
                <a:uFillTx/>
                <a:latin typeface="Arial" panose="020B0604020202020204"/>
                <a:ea typeface="+mn-ea"/>
                <a:cs typeface="+mn-cs"/>
              </a:rPr>
              <a:t>3. Details</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a:ln>
                  <a:noFill/>
                </a:ln>
                <a:solidFill>
                  <a:srgbClr val="000000"/>
                </a:solidFill>
                <a:effectLst/>
                <a:uLnTx/>
                <a:uFillTx/>
                <a:latin typeface="Arial" panose="020B0604020202020204"/>
                <a:ea typeface="+mn-ea"/>
                <a:cs typeface="+mn-cs"/>
              </a:rPr>
              <a:t>Provide relevant details of all proposed partner organisations.</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1" name="TextBox 10">
            <a:extLst>
              <a:ext uri="{FF2B5EF4-FFF2-40B4-BE49-F238E27FC236}">
                <a16:creationId xmlns:a16="http://schemas.microsoft.com/office/drawing/2014/main" id="{7287C933-BAD9-E3A5-BDF8-751932A39DE7}"/>
              </a:ext>
            </a:extLst>
          </p:cNvPr>
          <p:cNvSpPr txBox="1"/>
          <p:nvPr/>
        </p:nvSpPr>
        <p:spPr>
          <a:xfrm>
            <a:off x="7074631" y="1416050"/>
            <a:ext cx="1869916" cy="4247316"/>
          </a:xfrm>
          <a:prstGeom prst="rect">
            <a:avLst/>
          </a:prstGeom>
          <a:solidFill>
            <a:srgbClr val="DAEEBF"/>
          </a:solid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srgbClr val="000000"/>
                </a:solidFill>
                <a:effectLst/>
                <a:uLnTx/>
                <a:uFillTx/>
                <a:latin typeface="Arial" panose="020B0604020202020204"/>
                <a:ea typeface="+mn-ea"/>
                <a:cs typeface="+mn-cs"/>
              </a:rPr>
              <a:t>4. Application Questions</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a:ln>
                  <a:noFill/>
                </a:ln>
                <a:solidFill>
                  <a:srgbClr val="000000"/>
                </a:solidFill>
                <a:effectLst/>
                <a:uLnTx/>
                <a:uFillTx/>
                <a:latin typeface="Arial" panose="020B0604020202020204"/>
                <a:ea typeface="+mn-ea"/>
                <a:cs typeface="+mn-cs"/>
              </a:rPr>
              <a:t>Answer 3 substantive questions to provide details of your partnership plans.</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12" name="TextBox 11">
            <a:extLst>
              <a:ext uri="{FF2B5EF4-FFF2-40B4-BE49-F238E27FC236}">
                <a16:creationId xmlns:a16="http://schemas.microsoft.com/office/drawing/2014/main" id="{B8F18940-4968-2E1A-2298-3F910E281A7D}"/>
              </a:ext>
            </a:extLst>
          </p:cNvPr>
          <p:cNvSpPr txBox="1"/>
          <p:nvPr/>
        </p:nvSpPr>
        <p:spPr>
          <a:xfrm>
            <a:off x="9064196" y="1416050"/>
            <a:ext cx="1941496" cy="4247315"/>
          </a:xfrm>
          <a:prstGeom prst="rect">
            <a:avLst/>
          </a:prstGeom>
          <a:solidFill>
            <a:srgbClr val="F2CBDF"/>
          </a:solid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srgbClr val="000000"/>
                </a:solidFill>
                <a:effectLst/>
                <a:uLnTx/>
                <a:uFillTx/>
                <a:latin typeface="Arial" panose="020B0604020202020204"/>
                <a:ea typeface="+mn-ea"/>
                <a:cs typeface="+mn-cs"/>
              </a:rPr>
              <a:t>5. Submit</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a:ln>
                  <a:noFill/>
                </a:ln>
                <a:solidFill>
                  <a:srgbClr val="000000"/>
                </a:solidFill>
                <a:effectLst/>
                <a:uLnTx/>
                <a:uFillTx/>
                <a:latin typeface="Arial" panose="020B0604020202020204"/>
                <a:ea typeface="+mn-ea"/>
                <a:cs typeface="+mn-cs"/>
              </a:rPr>
              <a:t>Ensure you submit your application by Friday 17</a:t>
            </a:r>
            <a:r>
              <a:rPr kumimoji="0" lang="en-GB" sz="1600" b="0" i="0" u="none" strike="noStrike" kern="1200" cap="none" spc="0" normalizeH="0" baseline="30000" noProof="0">
                <a:ln>
                  <a:noFill/>
                </a:ln>
                <a:solidFill>
                  <a:srgbClr val="000000"/>
                </a:solidFill>
                <a:effectLst/>
                <a:uLnTx/>
                <a:uFillTx/>
                <a:latin typeface="Arial" panose="020B0604020202020204"/>
                <a:ea typeface="+mn-ea"/>
                <a:cs typeface="+mn-cs"/>
              </a:rPr>
              <a:t>th</a:t>
            </a:r>
            <a:r>
              <a:rPr kumimoji="0" lang="en-GB" sz="1600" b="0" i="0" u="none" strike="noStrike" kern="1200" cap="none" spc="0" normalizeH="0" baseline="0" noProof="0">
                <a:ln>
                  <a:noFill/>
                </a:ln>
                <a:solidFill>
                  <a:srgbClr val="000000"/>
                </a:solidFill>
                <a:effectLst/>
                <a:uLnTx/>
                <a:uFillTx/>
                <a:latin typeface="Arial" panose="020B0604020202020204"/>
                <a:ea typeface="+mn-ea"/>
                <a:cs typeface="+mn-cs"/>
              </a:rPr>
              <a:t> July 2026.</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Arial" panose="020B0604020202020204"/>
              <a:ea typeface="+mn-ea"/>
              <a:cs typeface="+mn-cs"/>
            </a:endParaRPr>
          </a:p>
        </p:txBody>
      </p:sp>
      <p:pic>
        <p:nvPicPr>
          <p:cNvPr id="28" name="Graphic 27" descr="Badge Tick outline">
            <a:extLst>
              <a:ext uri="{FF2B5EF4-FFF2-40B4-BE49-F238E27FC236}">
                <a16:creationId xmlns:a16="http://schemas.microsoft.com/office/drawing/2014/main" id="{18EFF1F5-AF1D-508E-10FB-45DB0B40FD30}"/>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3428635" y="4286615"/>
            <a:ext cx="914400" cy="914400"/>
          </a:xfrm>
          <a:prstGeom prst="rect">
            <a:avLst/>
          </a:prstGeom>
        </p:spPr>
      </p:pic>
      <p:pic>
        <p:nvPicPr>
          <p:cNvPr id="30" name="Graphic 29" descr="Chat outline">
            <a:extLst>
              <a:ext uri="{FF2B5EF4-FFF2-40B4-BE49-F238E27FC236}">
                <a16:creationId xmlns:a16="http://schemas.microsoft.com/office/drawing/2014/main" id="{585FD8D3-00D6-2E2C-39E4-409855098960}"/>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324272" y="4226587"/>
            <a:ext cx="1034456" cy="1034456"/>
          </a:xfrm>
          <a:prstGeom prst="rect">
            <a:avLst/>
          </a:prstGeom>
        </p:spPr>
      </p:pic>
      <p:pic>
        <p:nvPicPr>
          <p:cNvPr id="32" name="Graphic 31" descr="Chevron arrows with solid fill">
            <a:extLst>
              <a:ext uri="{FF2B5EF4-FFF2-40B4-BE49-F238E27FC236}">
                <a16:creationId xmlns:a16="http://schemas.microsoft.com/office/drawing/2014/main" id="{2DDD1886-3AF0-3AE7-711E-72390FD31A90}"/>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9596724" y="4286615"/>
            <a:ext cx="914400" cy="914400"/>
          </a:xfrm>
          <a:prstGeom prst="rect">
            <a:avLst/>
          </a:prstGeom>
        </p:spPr>
      </p:pic>
      <p:pic>
        <p:nvPicPr>
          <p:cNvPr id="34" name="Graphic 33" descr="Address Book outline">
            <a:extLst>
              <a:ext uri="{FF2B5EF4-FFF2-40B4-BE49-F238E27FC236}">
                <a16:creationId xmlns:a16="http://schemas.microsoft.com/office/drawing/2014/main" id="{8F03DA14-0897-4815-5DB6-4ED5F6BD1F87}"/>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5472970" y="4286615"/>
            <a:ext cx="914400" cy="914400"/>
          </a:xfrm>
          <a:prstGeom prst="rect">
            <a:avLst/>
          </a:prstGeom>
        </p:spPr>
      </p:pic>
      <p:pic>
        <p:nvPicPr>
          <p:cNvPr id="38" name="Graphic 37" descr="Clipboard outline">
            <a:extLst>
              <a:ext uri="{FF2B5EF4-FFF2-40B4-BE49-F238E27FC236}">
                <a16:creationId xmlns:a16="http://schemas.microsoft.com/office/drawing/2014/main" id="{8F29E423-81B1-D157-0761-62F54C6AAA99}"/>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7534847" y="4286615"/>
            <a:ext cx="914400" cy="914400"/>
          </a:xfrm>
          <a:prstGeom prst="rect">
            <a:avLst/>
          </a:prstGeom>
        </p:spPr>
      </p:pic>
    </p:spTree>
    <p:extLst>
      <p:ext uri="{BB962C8B-B14F-4D97-AF65-F5344CB8AC3E}">
        <p14:creationId xmlns:p14="http://schemas.microsoft.com/office/powerpoint/2010/main" val="34338840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2AC0985-D208-C633-5A61-613910B19F6D}"/>
              </a:ext>
            </a:extLst>
          </p:cNvPr>
          <p:cNvSpPr>
            <a:spLocks noGrp="1"/>
          </p:cNvSpPr>
          <p:nvPr>
            <p:ph type="title"/>
          </p:nvPr>
        </p:nvSpPr>
        <p:spPr>
          <a:xfrm>
            <a:off x="626334" y="501048"/>
            <a:ext cx="10956620" cy="512514"/>
          </a:xfrm>
        </p:spPr>
        <p:txBody>
          <a:bodyPr anchor="t">
            <a:normAutofit fontScale="90000"/>
          </a:bodyPr>
          <a:lstStyle/>
          <a:p>
            <a:r>
              <a:rPr lang="en-GB" sz="2700"/>
              <a:t>1. Establish partnerships</a:t>
            </a:r>
            <a:br>
              <a:rPr lang="en-GB" sz="1800"/>
            </a:br>
            <a:br>
              <a:rPr lang="en-GB" sz="1700"/>
            </a:br>
            <a:endParaRPr lang="en-GB" sz="1700"/>
          </a:p>
        </p:txBody>
      </p:sp>
      <p:pic>
        <p:nvPicPr>
          <p:cNvPr id="6" name="Graphic 5" descr="Chat outline">
            <a:extLst>
              <a:ext uri="{FF2B5EF4-FFF2-40B4-BE49-F238E27FC236}">
                <a16:creationId xmlns:a16="http://schemas.microsoft.com/office/drawing/2014/main" id="{EBCC8DFC-16C1-A6D8-B60A-9570917288AA}"/>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7960729" y="1626531"/>
            <a:ext cx="3604937" cy="3604937"/>
          </a:xfrm>
          <a:prstGeom prst="rect">
            <a:avLst/>
          </a:prstGeom>
        </p:spPr>
      </p:pic>
      <p:sp>
        <p:nvSpPr>
          <p:cNvPr id="2" name="Content Placeholder 1">
            <a:extLst>
              <a:ext uri="{FF2B5EF4-FFF2-40B4-BE49-F238E27FC236}">
                <a16:creationId xmlns:a16="http://schemas.microsoft.com/office/drawing/2014/main" id="{BE6439AA-C5A8-E316-0609-73243C23D96E}"/>
              </a:ext>
            </a:extLst>
          </p:cNvPr>
          <p:cNvSpPr>
            <a:spLocks noGrp="1"/>
          </p:cNvSpPr>
          <p:nvPr>
            <p:ph idx="16"/>
          </p:nvPr>
        </p:nvSpPr>
        <p:spPr>
          <a:xfrm>
            <a:off x="626334" y="1339533"/>
            <a:ext cx="7086461" cy="4128227"/>
          </a:xfrm>
          <a:solidFill>
            <a:srgbClr val="D1D7DF"/>
          </a:solidFill>
        </p:spPr>
        <p:txBody>
          <a:bodyPr vert="horz" lIns="0" tIns="0" rIns="0" bIns="0" rtlCol="0" anchor="t">
            <a:normAutofit/>
          </a:bodyPr>
          <a:lstStyle/>
          <a:p>
            <a:endParaRPr lang="en-GB" sz="1600"/>
          </a:p>
          <a:p>
            <a:pPr marL="285750" indent="-285750">
              <a:buFont typeface="Wingdings" panose="05000000000000000000" pitchFamily="2" charset="2"/>
              <a:buChar char="v"/>
            </a:pPr>
            <a:r>
              <a:rPr lang="en-GB" sz="1600"/>
              <a:t>Reach out to relevant settings in your area to raise awareness and gauge interest in the initiative</a:t>
            </a:r>
          </a:p>
          <a:p>
            <a:pPr marL="285750" indent="-285750">
              <a:buFont typeface="Wingdings" panose="05000000000000000000" pitchFamily="2" charset="2"/>
              <a:buChar char="v"/>
            </a:pPr>
            <a:r>
              <a:rPr lang="en-GB" sz="1600">
                <a:latin typeface="Arial"/>
                <a:cs typeface="Arial"/>
              </a:rPr>
              <a:t>Partnerships must include at least one early years provider and at least one state-funded primary school with a reception cohort</a:t>
            </a:r>
          </a:p>
          <a:p>
            <a:pPr marL="285750" indent="-285750">
              <a:buFont typeface="Wingdings" panose="05000000000000000000" pitchFamily="2" charset="2"/>
              <a:buChar char="v"/>
            </a:pPr>
            <a:r>
              <a:rPr lang="en-GB" sz="1600"/>
              <a:t>Partnerships will be able to decide how they work together and what they deliver, giving flexibility to meet local needs</a:t>
            </a:r>
          </a:p>
          <a:p>
            <a:pPr marL="285750" indent="-285750">
              <a:buFont typeface="Wingdings" panose="05000000000000000000" pitchFamily="2" charset="2"/>
              <a:buChar char="v"/>
            </a:pPr>
            <a:r>
              <a:rPr lang="en-GB" sz="1600"/>
              <a:t>Individuals and organisations can be a member of multiple partnerships</a:t>
            </a:r>
          </a:p>
          <a:p>
            <a:endParaRPr lang="en-AU" sz="1400"/>
          </a:p>
          <a:p>
            <a:pPr algn="ctr"/>
            <a:r>
              <a:rPr lang="en-AU" sz="1400">
                <a:solidFill>
                  <a:srgbClr val="002060"/>
                </a:solidFill>
                <a:latin typeface="Arial"/>
                <a:cs typeface="Arial"/>
              </a:rPr>
              <a:t>Good practice and collaboration is already happening across the sector, and partnerships are encouraged to build on this by </a:t>
            </a:r>
            <a:r>
              <a:rPr lang="en-GB" sz="1400">
                <a:solidFill>
                  <a:srgbClr val="002060"/>
                </a:solidFill>
                <a:latin typeface="Arial"/>
                <a:cs typeface="Arial"/>
              </a:rPr>
              <a:t>engaging with their early years stronger practice hubs, Best Start Family Hubs, and other local networks to understand what provision and support is currently available before designing something new. </a:t>
            </a:r>
            <a:r>
              <a:rPr lang="en-AU">
                <a:solidFill>
                  <a:srgbClr val="002060"/>
                </a:solidFill>
                <a:latin typeface="Arial"/>
                <a:cs typeface="Arial"/>
              </a:rPr>
              <a:t> </a:t>
            </a:r>
            <a:r>
              <a:rPr lang="en-GB">
                <a:solidFill>
                  <a:srgbClr val="002060"/>
                </a:solidFill>
                <a:latin typeface="Arial"/>
                <a:cs typeface="Arial"/>
              </a:rPr>
              <a:t> </a:t>
            </a:r>
          </a:p>
        </p:txBody>
      </p:sp>
      <p:sp>
        <p:nvSpPr>
          <p:cNvPr id="5" name="Slide Number Placeholder 4">
            <a:extLst>
              <a:ext uri="{FF2B5EF4-FFF2-40B4-BE49-F238E27FC236}">
                <a16:creationId xmlns:a16="http://schemas.microsoft.com/office/drawing/2014/main" id="{BD0C7D68-C366-CD1C-A932-A76738C21CE7}"/>
              </a:ext>
            </a:extLst>
          </p:cNvPr>
          <p:cNvSpPr>
            <a:spLocks noGrp="1"/>
          </p:cNvSpPr>
          <p:nvPr>
            <p:ph type="sldNum" sz="quarter" idx="18"/>
          </p:nvPr>
        </p:nvSpPr>
        <p:spPr>
          <a:xfrm>
            <a:off x="11244262" y="6407678"/>
            <a:ext cx="750701" cy="365125"/>
          </a:xfrm>
        </p:spPr>
        <p:txBody>
          <a:bodyPr anchor="b">
            <a:normAutofit/>
          </a:bodyPr>
          <a:lstStyle/>
          <a:p>
            <a:pPr marL="0" marR="0" lvl="0" indent="0" algn="r" defTabSz="457200" rtl="0" eaLnBrk="1" fontAlgn="auto" latinLnBrk="0" hangingPunct="1">
              <a:lnSpc>
                <a:spcPct val="100000"/>
              </a:lnSpc>
              <a:spcBef>
                <a:spcPts val="0"/>
              </a:spcBef>
              <a:spcAft>
                <a:spcPts val="600"/>
              </a:spcAft>
              <a:buClrTx/>
              <a:buSzTx/>
              <a:buFontTx/>
              <a:buNone/>
              <a:tabLst/>
              <a:defRPr/>
            </a:pPr>
            <a:fld id="{4FAB73BC-B049-4115-A692-8D63A059BFB8}" type="slidenum">
              <a:rPr kumimoji="0" lang="en-GB" sz="1050" b="0" i="0" u="none" strike="noStrike" kern="1200" cap="none" spc="0" normalizeH="0" baseline="0" noProof="0" smtClean="0">
                <a:ln>
                  <a:noFill/>
                </a:ln>
                <a:solidFill>
                  <a:srgbClr val="4D4D4D"/>
                </a:solidFill>
                <a:effectLst/>
                <a:uLnTx/>
                <a:uFillTx/>
                <a:latin typeface="Arial" panose="020B0604020202020204"/>
                <a:ea typeface="+mn-ea"/>
                <a:cs typeface="+mn-cs"/>
              </a:rPr>
              <a:pPr marL="0" marR="0" lvl="0" indent="0" algn="r" defTabSz="457200" rtl="0" eaLnBrk="1" fontAlgn="auto" latinLnBrk="0" hangingPunct="1">
                <a:lnSpc>
                  <a:spcPct val="100000"/>
                </a:lnSpc>
                <a:spcBef>
                  <a:spcPts val="0"/>
                </a:spcBef>
                <a:spcAft>
                  <a:spcPts val="600"/>
                </a:spcAft>
                <a:buClrTx/>
                <a:buSzTx/>
                <a:buFontTx/>
                <a:buNone/>
                <a:tabLst/>
                <a:defRPr/>
              </a:pPr>
              <a:t>11</a:t>
            </a:fld>
            <a:endParaRPr kumimoji="0" lang="en-GB" sz="1050" b="0" i="0" u="none" strike="noStrike" kern="1200" cap="none" spc="0" normalizeH="0" baseline="0" noProof="0">
              <a:ln>
                <a:noFill/>
              </a:ln>
              <a:solidFill>
                <a:srgbClr val="4D4D4D"/>
              </a:solidFill>
              <a:effectLst/>
              <a:uLnTx/>
              <a:uFillTx/>
              <a:latin typeface="Arial" panose="020B0604020202020204"/>
              <a:ea typeface="+mn-ea"/>
              <a:cs typeface="+mn-cs"/>
            </a:endParaRPr>
          </a:p>
        </p:txBody>
      </p:sp>
    </p:spTree>
    <p:extLst>
      <p:ext uri="{BB962C8B-B14F-4D97-AF65-F5344CB8AC3E}">
        <p14:creationId xmlns:p14="http://schemas.microsoft.com/office/powerpoint/2010/main" val="10454678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F5D4C6-59CE-E08B-87C2-643FDC96DF69}"/>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D5021D5-C340-911E-D672-30C00342451E}"/>
              </a:ext>
            </a:extLst>
          </p:cNvPr>
          <p:cNvSpPr>
            <a:spLocks noGrp="1"/>
          </p:cNvSpPr>
          <p:nvPr>
            <p:ph idx="1"/>
          </p:nvPr>
        </p:nvSpPr>
        <p:spPr>
          <a:solidFill>
            <a:srgbClr val="FBDEDF"/>
          </a:solidFill>
        </p:spPr>
        <p:txBody>
          <a:bodyPr/>
          <a:lstStyle/>
          <a:p>
            <a:r>
              <a:rPr lang="en-GB"/>
              <a:t>To apply for year 1 funding, the proposed partnership must meet the following eligibility criteria: </a:t>
            </a:r>
          </a:p>
          <a:p>
            <a:endParaRPr lang="en-GB"/>
          </a:p>
          <a:p>
            <a:pPr marL="285750" indent="-285750">
              <a:buFont typeface="Wingdings" panose="05000000000000000000" pitchFamily="2" charset="2"/>
              <a:buChar char="v"/>
            </a:pPr>
            <a:r>
              <a:rPr lang="en-GB"/>
              <a:t>All partner organisations must either be (a) a registered early years provider or (b) a school-based early years provider in England.</a:t>
            </a:r>
          </a:p>
          <a:p>
            <a:pPr marL="285750" indent="-285750">
              <a:buFont typeface="Wingdings" panose="05000000000000000000" pitchFamily="2" charset="2"/>
              <a:buChar char="v"/>
            </a:pPr>
            <a:r>
              <a:rPr lang="en-GB"/>
              <a:t>All partnerships must contain a minimum of one primary school with a reception cohort, and a minimum of one other type of early years provider.</a:t>
            </a:r>
          </a:p>
          <a:p>
            <a:pPr marL="285750" indent="-285750">
              <a:buFont typeface="Wingdings" panose="05000000000000000000" pitchFamily="2" charset="2"/>
              <a:buChar char="v"/>
            </a:pPr>
            <a:r>
              <a:rPr lang="en-GB"/>
              <a:t>The Partnership Grant Administrator (PGA) must be a state-funded primary school.</a:t>
            </a:r>
          </a:p>
          <a:p>
            <a:pPr marL="285750" indent="-285750">
              <a:buFont typeface="Wingdings" panose="05000000000000000000" pitchFamily="2" charset="2"/>
              <a:buChar char="v"/>
            </a:pPr>
            <a:r>
              <a:rPr lang="en-GB"/>
              <a:t>If the PGA has an overall Ofsted effectiveness rating below ‘good’, one or more key judgements rated below ‘good’ or any evaluation areas below ‘expected standard’, they will need to confirm that they can deliver partnership activities alongside activities to support their improvement journey.  </a:t>
            </a:r>
          </a:p>
          <a:p>
            <a:pPr marL="285750" indent="-285750">
              <a:buFont typeface="Wingdings" panose="05000000000000000000" pitchFamily="2" charset="2"/>
              <a:buChar char="v"/>
            </a:pPr>
            <a:r>
              <a:rPr lang="en-GB"/>
              <a:t>If the PGA is under consideration for or already undertaking any other Department for Education funded or non-funded </a:t>
            </a:r>
            <a:r>
              <a:rPr lang="en-GB" err="1"/>
              <a:t>BSiL</a:t>
            </a:r>
            <a:r>
              <a:rPr lang="en-GB"/>
              <a:t> activity, they will need to confirm in their application that they have capacity to deliver partnership activity alongside this existing commitment.</a:t>
            </a:r>
          </a:p>
          <a:p>
            <a:endParaRPr lang="en-GB"/>
          </a:p>
        </p:txBody>
      </p:sp>
      <p:sp>
        <p:nvSpPr>
          <p:cNvPr id="3" name="Title 2">
            <a:extLst>
              <a:ext uri="{FF2B5EF4-FFF2-40B4-BE49-F238E27FC236}">
                <a16:creationId xmlns:a16="http://schemas.microsoft.com/office/drawing/2014/main" id="{4B1DDCE4-7182-FF04-8795-68D3B870B38A}"/>
              </a:ext>
            </a:extLst>
          </p:cNvPr>
          <p:cNvSpPr>
            <a:spLocks noGrp="1"/>
          </p:cNvSpPr>
          <p:nvPr>
            <p:ph type="title"/>
          </p:nvPr>
        </p:nvSpPr>
        <p:spPr/>
        <p:txBody>
          <a:bodyPr/>
          <a:lstStyle/>
          <a:p>
            <a:r>
              <a:rPr lang="en-GB"/>
              <a:t>2. Criteria check - eligibility</a:t>
            </a:r>
          </a:p>
        </p:txBody>
      </p:sp>
      <p:sp>
        <p:nvSpPr>
          <p:cNvPr id="5" name="Slide Number Placeholder 4">
            <a:extLst>
              <a:ext uri="{FF2B5EF4-FFF2-40B4-BE49-F238E27FC236}">
                <a16:creationId xmlns:a16="http://schemas.microsoft.com/office/drawing/2014/main" id="{EC923E13-7B65-A59D-B5A0-D4300B41469D}"/>
              </a:ext>
            </a:extLst>
          </p:cNvPr>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GB" sz="1050" b="0" i="0" u="none" strike="noStrike" kern="1200" cap="none" spc="0" normalizeH="0" baseline="0" noProof="0" smtClean="0">
                <a:ln>
                  <a:noFill/>
                </a:ln>
                <a:solidFill>
                  <a:srgbClr val="4D4D4D"/>
                </a:solidFill>
                <a:effectLst/>
                <a:uLnTx/>
                <a:uFillTx/>
                <a:latin typeface="Arial" panose="020B06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GB" sz="1050" b="0" i="0" u="none" strike="noStrike" kern="1200" cap="none" spc="0" normalizeH="0" baseline="0" noProof="0">
              <a:ln>
                <a:noFill/>
              </a:ln>
              <a:solidFill>
                <a:srgbClr val="4D4D4D"/>
              </a:solidFill>
              <a:effectLst/>
              <a:uLnTx/>
              <a:uFillTx/>
              <a:latin typeface="Arial" panose="020B0604020202020204"/>
              <a:ea typeface="+mn-ea"/>
              <a:cs typeface="+mn-cs"/>
            </a:endParaRPr>
          </a:p>
        </p:txBody>
      </p:sp>
      <p:pic>
        <p:nvPicPr>
          <p:cNvPr id="6" name="Graphic 5" descr="Badge Tick outline">
            <a:extLst>
              <a:ext uri="{FF2B5EF4-FFF2-40B4-BE49-F238E27FC236}">
                <a16:creationId xmlns:a16="http://schemas.microsoft.com/office/drawing/2014/main" id="{47A23443-1F39-7291-30DA-2F1598B7CE9C}"/>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0651266" y="271225"/>
            <a:ext cx="914400" cy="914400"/>
          </a:xfrm>
          <a:prstGeom prst="rect">
            <a:avLst/>
          </a:prstGeom>
        </p:spPr>
      </p:pic>
    </p:spTree>
    <p:extLst>
      <p:ext uri="{BB962C8B-B14F-4D97-AF65-F5344CB8AC3E}">
        <p14:creationId xmlns:p14="http://schemas.microsoft.com/office/powerpoint/2010/main" val="33377776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D6B436-2E26-DDDB-6275-592B75647803}"/>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2A2BC98-4D4A-B42B-9835-A3F76D67B943}"/>
              </a:ext>
            </a:extLst>
          </p:cNvPr>
          <p:cNvSpPr>
            <a:spLocks noGrp="1"/>
          </p:cNvSpPr>
          <p:nvPr>
            <p:ph idx="1"/>
          </p:nvPr>
        </p:nvSpPr>
        <p:spPr>
          <a:solidFill>
            <a:srgbClr val="FBDEDF"/>
          </a:solidFill>
        </p:spPr>
        <p:txBody>
          <a:bodyPr/>
          <a:lstStyle/>
          <a:p>
            <a:endParaRPr lang="en-GB"/>
          </a:p>
          <a:p>
            <a:r>
              <a:rPr lang="en-GB"/>
              <a:t>Proposed partnerships must also agree to the following minimum requirements:</a:t>
            </a:r>
          </a:p>
          <a:p>
            <a:endParaRPr lang="en-GB"/>
          </a:p>
          <a:p>
            <a:pPr marL="285750" indent="-285750">
              <a:buFont typeface="Wingdings" panose="05000000000000000000" pitchFamily="2" charset="2"/>
              <a:buChar char="v"/>
            </a:pPr>
            <a:r>
              <a:rPr lang="en-GB"/>
              <a:t>Deliver activities which align with other </a:t>
            </a:r>
            <a:r>
              <a:rPr lang="en-GB" err="1"/>
              <a:t>BSiL</a:t>
            </a:r>
            <a:r>
              <a:rPr lang="en-GB"/>
              <a:t> initiatives and the wider early years system; partnerships must ensure that these activities do not duplicate or displace other government funded activity.</a:t>
            </a:r>
          </a:p>
          <a:p>
            <a:pPr marL="285750" indent="-285750">
              <a:buFont typeface="Wingdings" panose="05000000000000000000" pitchFamily="2" charset="2"/>
              <a:buChar char="v"/>
            </a:pPr>
            <a:r>
              <a:rPr lang="en-GB"/>
              <a:t>Deliver activities that meet the needs of all children and families in their local area, particularly those with SEND, additional needs and from disadvantaged backgrounds.</a:t>
            </a:r>
          </a:p>
          <a:p>
            <a:pPr marL="285750" indent="-285750">
              <a:buFont typeface="Wingdings" panose="05000000000000000000" pitchFamily="2" charset="2"/>
              <a:buChar char="v"/>
            </a:pPr>
            <a:r>
              <a:rPr lang="en-GB"/>
              <a:t>Have the right systems and governance arrangements in place to support effective partnership working.</a:t>
            </a:r>
          </a:p>
          <a:p>
            <a:pPr marL="285750" indent="-285750">
              <a:buFont typeface="Wingdings" panose="05000000000000000000" pitchFamily="2" charset="2"/>
              <a:buChar char="v"/>
            </a:pPr>
            <a:r>
              <a:rPr lang="en-GB"/>
              <a:t>Meet the Department for Education’s (DfE) reporting requirements on delivery, spend and assurance.</a:t>
            </a:r>
          </a:p>
          <a:p>
            <a:pPr marL="285750" indent="-285750">
              <a:buFont typeface="Wingdings" panose="05000000000000000000" pitchFamily="2" charset="2"/>
              <a:buChar char="v"/>
            </a:pPr>
            <a:r>
              <a:rPr lang="en-GB"/>
              <a:t>Commit to working with delivery partner/s to support implementation and evaluation activity.</a:t>
            </a:r>
            <a:br>
              <a:rPr lang="en-GB"/>
            </a:br>
            <a:r>
              <a:rPr lang="en-GB"/>
              <a:t>Develop a partnership model that could be sustainable beyond the funding period.</a:t>
            </a:r>
          </a:p>
        </p:txBody>
      </p:sp>
      <p:sp>
        <p:nvSpPr>
          <p:cNvPr id="3" name="Title 2">
            <a:extLst>
              <a:ext uri="{FF2B5EF4-FFF2-40B4-BE49-F238E27FC236}">
                <a16:creationId xmlns:a16="http://schemas.microsoft.com/office/drawing/2014/main" id="{48BAC6B7-5663-8F2A-2CFA-885E3CF927A3}"/>
              </a:ext>
            </a:extLst>
          </p:cNvPr>
          <p:cNvSpPr>
            <a:spLocks noGrp="1"/>
          </p:cNvSpPr>
          <p:nvPr>
            <p:ph type="title"/>
          </p:nvPr>
        </p:nvSpPr>
        <p:spPr/>
        <p:txBody>
          <a:bodyPr/>
          <a:lstStyle/>
          <a:p>
            <a:r>
              <a:rPr lang="en-GB">
                <a:latin typeface="Arial"/>
                <a:cs typeface="Arial"/>
              </a:rPr>
              <a:t>2. Commitment to the minimum requirements</a:t>
            </a:r>
            <a:br>
              <a:rPr lang="en-GB"/>
            </a:br>
            <a:endParaRPr lang="en-GB"/>
          </a:p>
        </p:txBody>
      </p:sp>
      <p:sp>
        <p:nvSpPr>
          <p:cNvPr id="5" name="Slide Number Placeholder 4">
            <a:extLst>
              <a:ext uri="{FF2B5EF4-FFF2-40B4-BE49-F238E27FC236}">
                <a16:creationId xmlns:a16="http://schemas.microsoft.com/office/drawing/2014/main" id="{1B61D885-B0CC-4EAF-1C17-A2528D3436BB}"/>
              </a:ext>
            </a:extLst>
          </p:cNvPr>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GB" sz="1050" b="0" i="0" u="none" strike="noStrike" kern="1200" cap="none" spc="0" normalizeH="0" baseline="0" noProof="0" smtClean="0">
                <a:ln>
                  <a:noFill/>
                </a:ln>
                <a:solidFill>
                  <a:srgbClr val="4D4D4D"/>
                </a:solidFill>
                <a:effectLst/>
                <a:uLnTx/>
                <a:uFillTx/>
                <a:latin typeface="Arial" panose="020B06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GB" sz="1050" b="0" i="0" u="none" strike="noStrike" kern="1200" cap="none" spc="0" normalizeH="0" baseline="0" noProof="0">
              <a:ln>
                <a:noFill/>
              </a:ln>
              <a:solidFill>
                <a:srgbClr val="4D4D4D"/>
              </a:solidFill>
              <a:effectLst/>
              <a:uLnTx/>
              <a:uFillTx/>
              <a:latin typeface="Arial" panose="020B0604020202020204"/>
              <a:ea typeface="+mn-ea"/>
              <a:cs typeface="+mn-cs"/>
            </a:endParaRPr>
          </a:p>
        </p:txBody>
      </p:sp>
      <p:pic>
        <p:nvPicPr>
          <p:cNvPr id="6" name="Graphic 5" descr="Badge Tick outline">
            <a:extLst>
              <a:ext uri="{FF2B5EF4-FFF2-40B4-BE49-F238E27FC236}">
                <a16:creationId xmlns:a16="http://schemas.microsoft.com/office/drawing/2014/main" id="{0036C3B9-CFD4-F181-CCE0-8AD6DCB696C4}"/>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0668554" y="271225"/>
            <a:ext cx="914400" cy="914400"/>
          </a:xfrm>
          <a:prstGeom prst="rect">
            <a:avLst/>
          </a:prstGeom>
        </p:spPr>
      </p:pic>
    </p:spTree>
    <p:extLst>
      <p:ext uri="{BB962C8B-B14F-4D97-AF65-F5344CB8AC3E}">
        <p14:creationId xmlns:p14="http://schemas.microsoft.com/office/powerpoint/2010/main" val="36708183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1F1375-4562-A2C2-83AD-889D1B27C2E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7BE46FE-6DEB-2FE1-E0C4-114C7902E16E}"/>
              </a:ext>
            </a:extLst>
          </p:cNvPr>
          <p:cNvSpPr>
            <a:spLocks noGrp="1"/>
          </p:cNvSpPr>
          <p:nvPr>
            <p:ph type="title"/>
          </p:nvPr>
        </p:nvSpPr>
        <p:spPr>
          <a:xfrm>
            <a:off x="626334" y="501048"/>
            <a:ext cx="10956620" cy="512514"/>
          </a:xfrm>
        </p:spPr>
        <p:txBody>
          <a:bodyPr anchor="t">
            <a:normAutofit fontScale="90000"/>
          </a:bodyPr>
          <a:lstStyle/>
          <a:p>
            <a:r>
              <a:rPr lang="en-GB" sz="2700"/>
              <a:t>3. Partnership details</a:t>
            </a:r>
            <a:br>
              <a:rPr lang="en-GB" sz="2200"/>
            </a:br>
            <a:br>
              <a:rPr lang="en-GB" sz="1100"/>
            </a:br>
            <a:endParaRPr lang="en-GB" sz="1100"/>
          </a:p>
        </p:txBody>
      </p:sp>
      <p:sp>
        <p:nvSpPr>
          <p:cNvPr id="2" name="Content Placeholder 1">
            <a:extLst>
              <a:ext uri="{FF2B5EF4-FFF2-40B4-BE49-F238E27FC236}">
                <a16:creationId xmlns:a16="http://schemas.microsoft.com/office/drawing/2014/main" id="{2D233562-4ACD-6CFA-A667-F09D7D3AAC09}"/>
              </a:ext>
            </a:extLst>
          </p:cNvPr>
          <p:cNvSpPr>
            <a:spLocks noGrp="1"/>
          </p:cNvSpPr>
          <p:nvPr>
            <p:ph sz="quarter" idx="15"/>
          </p:nvPr>
        </p:nvSpPr>
        <p:spPr>
          <a:xfrm>
            <a:off x="4453128" y="1013562"/>
            <a:ext cx="6848209" cy="4902605"/>
          </a:xfrm>
          <a:solidFill>
            <a:srgbClr val="D5F1F7"/>
          </a:solidFill>
        </p:spPr>
        <p:txBody>
          <a:bodyPr>
            <a:normAutofit/>
          </a:bodyPr>
          <a:lstStyle/>
          <a:p>
            <a:r>
              <a:rPr lang="en-GB"/>
              <a:t> </a:t>
            </a:r>
          </a:p>
          <a:p>
            <a:endParaRPr lang="en-GB"/>
          </a:p>
          <a:p>
            <a:endParaRPr lang="en-GB"/>
          </a:p>
          <a:p>
            <a:endParaRPr lang="en-GB"/>
          </a:p>
          <a:p>
            <a:pPr algn="ctr"/>
            <a:r>
              <a:rPr lang="en-GB"/>
              <a:t>The Partnership Grant Administrator will complete the   application form on behalf of the proposed partnership and should provide:</a:t>
            </a:r>
          </a:p>
          <a:p>
            <a:endParaRPr lang="en-GB"/>
          </a:p>
          <a:p>
            <a:pPr marL="342900" indent="-342900">
              <a:buFont typeface="Wingdings" panose="05000000000000000000" pitchFamily="2" charset="2"/>
              <a:buChar char="v"/>
            </a:pPr>
            <a:r>
              <a:rPr lang="en-GB"/>
              <a:t>Relevant details of all proposed partner organisations.</a:t>
            </a:r>
          </a:p>
          <a:p>
            <a:pPr marL="342900" indent="-342900">
              <a:buFont typeface="Wingdings" panose="05000000000000000000" pitchFamily="2" charset="2"/>
              <a:buChar char="v"/>
            </a:pPr>
            <a:r>
              <a:rPr lang="en-GB"/>
              <a:t>Information on the number of children that will be reached by the partnership.</a:t>
            </a:r>
          </a:p>
        </p:txBody>
      </p:sp>
      <p:pic>
        <p:nvPicPr>
          <p:cNvPr id="6" name="Graphic 5" descr="Address Book outline">
            <a:extLst>
              <a:ext uri="{FF2B5EF4-FFF2-40B4-BE49-F238E27FC236}">
                <a16:creationId xmlns:a16="http://schemas.microsoft.com/office/drawing/2014/main" id="{D3A9D546-8189-FB6C-C092-1A1D4B4E4AFF}"/>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526825" y="1619921"/>
            <a:ext cx="3688220" cy="3688220"/>
          </a:xfrm>
          <a:prstGeom prst="rect">
            <a:avLst/>
          </a:prstGeom>
        </p:spPr>
      </p:pic>
      <p:sp>
        <p:nvSpPr>
          <p:cNvPr id="5" name="Slide Number Placeholder 4">
            <a:extLst>
              <a:ext uri="{FF2B5EF4-FFF2-40B4-BE49-F238E27FC236}">
                <a16:creationId xmlns:a16="http://schemas.microsoft.com/office/drawing/2014/main" id="{C3C8D13E-3DCB-1B21-F7C3-8AFEEFFF84F6}"/>
              </a:ext>
            </a:extLst>
          </p:cNvPr>
          <p:cNvSpPr>
            <a:spLocks noGrp="1"/>
          </p:cNvSpPr>
          <p:nvPr>
            <p:ph type="sldNum" sz="quarter" idx="18"/>
          </p:nvPr>
        </p:nvSpPr>
        <p:spPr>
          <a:xfrm>
            <a:off x="11244262" y="6407678"/>
            <a:ext cx="750701" cy="365125"/>
          </a:xfrm>
        </p:spPr>
        <p:txBody>
          <a:bodyPr anchor="b">
            <a:normAutofit/>
          </a:bodyPr>
          <a:lstStyle/>
          <a:p>
            <a:pPr marL="0" marR="0" lvl="0" indent="0" algn="r" defTabSz="457200" rtl="0" eaLnBrk="1" fontAlgn="auto" latinLnBrk="0" hangingPunct="1">
              <a:lnSpc>
                <a:spcPct val="100000"/>
              </a:lnSpc>
              <a:spcBef>
                <a:spcPts val="0"/>
              </a:spcBef>
              <a:spcAft>
                <a:spcPts val="600"/>
              </a:spcAft>
              <a:buClrTx/>
              <a:buSzTx/>
              <a:buFontTx/>
              <a:buNone/>
              <a:tabLst/>
              <a:defRPr/>
            </a:pPr>
            <a:fld id="{4FAB73BC-B049-4115-A692-8D63A059BFB8}" type="slidenum">
              <a:rPr kumimoji="0" lang="en-GB" sz="1050" b="0" i="0" u="none" strike="noStrike" kern="1200" cap="none" spc="0" normalizeH="0" baseline="0" noProof="0" smtClean="0">
                <a:ln>
                  <a:noFill/>
                </a:ln>
                <a:solidFill>
                  <a:srgbClr val="4D4D4D"/>
                </a:solidFill>
                <a:effectLst/>
                <a:uLnTx/>
                <a:uFillTx/>
                <a:latin typeface="Arial" panose="020B0604020202020204"/>
                <a:ea typeface="+mn-ea"/>
                <a:cs typeface="+mn-cs"/>
              </a:rPr>
              <a:pPr marL="0" marR="0" lvl="0" indent="0" algn="r" defTabSz="457200" rtl="0" eaLnBrk="1" fontAlgn="auto" latinLnBrk="0" hangingPunct="1">
                <a:lnSpc>
                  <a:spcPct val="100000"/>
                </a:lnSpc>
                <a:spcBef>
                  <a:spcPts val="0"/>
                </a:spcBef>
                <a:spcAft>
                  <a:spcPts val="600"/>
                </a:spcAft>
                <a:buClrTx/>
                <a:buSzTx/>
                <a:buFontTx/>
                <a:buNone/>
                <a:tabLst/>
                <a:defRPr/>
              </a:pPr>
              <a:t>14</a:t>
            </a:fld>
            <a:endParaRPr kumimoji="0" lang="en-GB" sz="1050" b="0" i="0" u="none" strike="noStrike" kern="1200" cap="none" spc="0" normalizeH="0" baseline="0" noProof="0">
              <a:ln>
                <a:noFill/>
              </a:ln>
              <a:solidFill>
                <a:srgbClr val="4D4D4D"/>
              </a:solidFill>
              <a:effectLst/>
              <a:uLnTx/>
              <a:uFillTx/>
              <a:latin typeface="Arial" panose="020B0604020202020204"/>
              <a:ea typeface="+mn-ea"/>
              <a:cs typeface="+mn-cs"/>
            </a:endParaRPr>
          </a:p>
        </p:txBody>
      </p:sp>
    </p:spTree>
    <p:extLst>
      <p:ext uri="{BB962C8B-B14F-4D97-AF65-F5344CB8AC3E}">
        <p14:creationId xmlns:p14="http://schemas.microsoft.com/office/powerpoint/2010/main" val="34364259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14068A-F3FF-324B-8E1C-D713AAE14BAC}"/>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B1391CB-A993-964E-327E-D25B3265924A}"/>
              </a:ext>
            </a:extLst>
          </p:cNvPr>
          <p:cNvSpPr>
            <a:spLocks noGrp="1"/>
          </p:cNvSpPr>
          <p:nvPr>
            <p:ph idx="1"/>
          </p:nvPr>
        </p:nvSpPr>
        <p:spPr>
          <a:solidFill>
            <a:srgbClr val="EDF7DF"/>
          </a:solidFill>
        </p:spPr>
        <p:txBody>
          <a:bodyPr vert="horz" lIns="0" tIns="0" rIns="0" bIns="0" rtlCol="0" anchor="t">
            <a:noAutofit/>
          </a:bodyPr>
          <a:lstStyle/>
          <a:p>
            <a:endParaRPr lang="en-GB"/>
          </a:p>
          <a:p>
            <a:r>
              <a:rPr lang="en-GB">
                <a:latin typeface="Arial"/>
                <a:cs typeface="Arial"/>
              </a:rPr>
              <a:t>You must answer the following substantive questions in your application. This section is scored on a pass/fail basis: </a:t>
            </a:r>
          </a:p>
          <a:p>
            <a:endParaRPr lang="en-GB">
              <a:latin typeface="Arial"/>
              <a:cs typeface="Arial"/>
            </a:endParaRPr>
          </a:p>
          <a:p>
            <a:pPr marL="342900" indent="-342900">
              <a:buFont typeface="+mj-lt"/>
              <a:buAutoNum type="arabicPeriod"/>
            </a:pPr>
            <a:r>
              <a:rPr lang="en-GB" sz="1600">
                <a:latin typeface="Arial"/>
                <a:cs typeface="Arial"/>
              </a:rPr>
              <a:t>Please describe the challenges and issues that partners are currently facing in relation to transitions into reception, school readiness and how this partnership will address them.  </a:t>
            </a:r>
            <a:br>
              <a:rPr lang="en-GB" sz="1600"/>
            </a:br>
            <a:r>
              <a:rPr lang="en-GB" sz="1600">
                <a:latin typeface="Arial"/>
                <a:cs typeface="Arial"/>
              </a:rPr>
              <a:t>Please explain how this relates particularly to children with a SEND/ disadvantage need (up to 300 words).</a:t>
            </a:r>
          </a:p>
          <a:p>
            <a:pPr marL="342900" indent="-342900">
              <a:buAutoNum type="arabicPeriod"/>
            </a:pPr>
            <a:r>
              <a:rPr lang="en-GB" sz="1600">
                <a:latin typeface="Arial"/>
                <a:cs typeface="Arial"/>
              </a:rPr>
              <a:t>Please describe any other early years, SEND and disadvantage initiatives and programmes in your local area and how you will coordinate with them to maximise resources and avoid duplication (up to 300 words).</a:t>
            </a:r>
          </a:p>
          <a:p>
            <a:pPr marL="342900" indent="-342900">
              <a:buFont typeface="Arial" panose="020B0604020202020204"/>
              <a:buAutoNum type="arabicPeriod"/>
            </a:pPr>
            <a:r>
              <a:rPr lang="en-GB" sz="1600">
                <a:latin typeface="Arial"/>
                <a:cs typeface="Arial"/>
              </a:rPr>
              <a:t>Please describe </a:t>
            </a:r>
            <a:r>
              <a:rPr lang="en-GB" sz="1600">
                <a:solidFill>
                  <a:srgbClr val="000000"/>
                </a:solidFill>
                <a:latin typeface="Arial"/>
                <a:cs typeface="Arial"/>
              </a:rPr>
              <a:t>how you will build the partnership in the year 1 development phase (September 2026 to March 2027) (up to 500 words).</a:t>
            </a:r>
            <a:r>
              <a:rPr lang="en-GB" sz="1600">
                <a:latin typeface="Arial"/>
                <a:cs typeface="Arial"/>
              </a:rPr>
              <a:t> </a:t>
            </a:r>
          </a:p>
          <a:p>
            <a:endParaRPr lang="en-GB" sz="1600">
              <a:latin typeface="Arial"/>
              <a:cs typeface="Arial"/>
            </a:endParaRPr>
          </a:p>
          <a:p>
            <a:pPr marL="342900" indent="-342900">
              <a:buAutoNum type="arabicPeriod"/>
            </a:pPr>
            <a:endParaRPr lang="en-GB" sz="1600">
              <a:latin typeface="Arial"/>
              <a:cs typeface="Arial"/>
            </a:endParaRPr>
          </a:p>
          <a:p>
            <a:pPr algn="ctr"/>
            <a:r>
              <a:rPr lang="en-GB" sz="1400" u="sng"/>
              <a:t>Please see the official guidance document online for details of the pass criteria.</a:t>
            </a:r>
          </a:p>
          <a:p>
            <a:endParaRPr lang="en-GB"/>
          </a:p>
          <a:p>
            <a:pPr algn="r"/>
            <a:endParaRPr lang="en-GB"/>
          </a:p>
          <a:p>
            <a:pPr algn="r"/>
            <a:endParaRPr lang="en-GB" sz="1200"/>
          </a:p>
        </p:txBody>
      </p:sp>
      <p:sp>
        <p:nvSpPr>
          <p:cNvPr id="3" name="Title 2">
            <a:extLst>
              <a:ext uri="{FF2B5EF4-FFF2-40B4-BE49-F238E27FC236}">
                <a16:creationId xmlns:a16="http://schemas.microsoft.com/office/drawing/2014/main" id="{45D076DD-D687-2D4C-53B2-68942E0F0CAE}"/>
              </a:ext>
            </a:extLst>
          </p:cNvPr>
          <p:cNvSpPr>
            <a:spLocks noGrp="1"/>
          </p:cNvSpPr>
          <p:nvPr>
            <p:ph type="title"/>
          </p:nvPr>
        </p:nvSpPr>
        <p:spPr/>
        <p:txBody>
          <a:bodyPr/>
          <a:lstStyle/>
          <a:p>
            <a:r>
              <a:rPr lang="en-GB"/>
              <a:t>4. Application Questions</a:t>
            </a:r>
            <a:br>
              <a:rPr lang="en-GB"/>
            </a:br>
            <a:br>
              <a:rPr lang="en-GB"/>
            </a:br>
            <a:endParaRPr lang="en-GB"/>
          </a:p>
        </p:txBody>
      </p:sp>
      <p:sp>
        <p:nvSpPr>
          <p:cNvPr id="5" name="Slide Number Placeholder 4">
            <a:extLst>
              <a:ext uri="{FF2B5EF4-FFF2-40B4-BE49-F238E27FC236}">
                <a16:creationId xmlns:a16="http://schemas.microsoft.com/office/drawing/2014/main" id="{D29C0826-DD12-D5C8-20D5-1845EE7CDCC9}"/>
              </a:ext>
            </a:extLst>
          </p:cNvPr>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GB" sz="1050" b="0" i="0" u="none" strike="noStrike" kern="1200" cap="none" spc="0" normalizeH="0" baseline="0" noProof="0" smtClean="0">
                <a:ln>
                  <a:noFill/>
                </a:ln>
                <a:solidFill>
                  <a:srgbClr val="4D4D4D"/>
                </a:solidFill>
                <a:effectLst/>
                <a:uLnTx/>
                <a:uFillTx/>
                <a:latin typeface="Arial" panose="020B06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GB" sz="1050" b="0" i="0" u="none" strike="noStrike" kern="1200" cap="none" spc="0" normalizeH="0" baseline="0" noProof="0">
              <a:ln>
                <a:noFill/>
              </a:ln>
              <a:solidFill>
                <a:srgbClr val="4D4D4D"/>
              </a:solidFill>
              <a:effectLst/>
              <a:uLnTx/>
              <a:uFillTx/>
              <a:latin typeface="Arial" panose="020B0604020202020204"/>
              <a:ea typeface="+mn-ea"/>
              <a:cs typeface="+mn-cs"/>
            </a:endParaRPr>
          </a:p>
        </p:txBody>
      </p:sp>
      <p:pic>
        <p:nvPicPr>
          <p:cNvPr id="6" name="Graphic 5" descr="Clipboard outline">
            <a:extLst>
              <a:ext uri="{FF2B5EF4-FFF2-40B4-BE49-F238E27FC236}">
                <a16:creationId xmlns:a16="http://schemas.microsoft.com/office/drawing/2014/main" id="{FA3FAB12-9AE4-7111-7CEB-38C9076E6D2F}"/>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0651266" y="300105"/>
            <a:ext cx="914400" cy="914400"/>
          </a:xfrm>
          <a:prstGeom prst="rect">
            <a:avLst/>
          </a:prstGeom>
        </p:spPr>
      </p:pic>
    </p:spTree>
    <p:extLst>
      <p:ext uri="{BB962C8B-B14F-4D97-AF65-F5344CB8AC3E}">
        <p14:creationId xmlns:p14="http://schemas.microsoft.com/office/powerpoint/2010/main" val="14154685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F6C169-AC67-73DC-452A-84363829B93B}"/>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CC86132-0E50-9A5B-D5AF-F6172B2C130F}"/>
              </a:ext>
            </a:extLst>
          </p:cNvPr>
          <p:cNvSpPr>
            <a:spLocks noGrp="1"/>
          </p:cNvSpPr>
          <p:nvPr>
            <p:ph idx="1"/>
          </p:nvPr>
        </p:nvSpPr>
        <p:spPr>
          <a:xfrm>
            <a:off x="626952" y="1361856"/>
            <a:ext cx="2787606" cy="4686495"/>
          </a:xfrm>
          <a:solidFill>
            <a:srgbClr val="EDF7DF"/>
          </a:solidFill>
        </p:spPr>
        <p:txBody>
          <a:bodyPr vert="horz" lIns="0" tIns="0" rIns="0" bIns="0" rtlCol="0" anchor="t">
            <a:noAutofit/>
          </a:bodyPr>
          <a:lstStyle/>
          <a:p>
            <a:r>
              <a:rPr lang="en-GB" sz="1400">
                <a:solidFill>
                  <a:srgbClr val="002060"/>
                </a:solidFill>
                <a:latin typeface="Arial"/>
                <a:cs typeface="Arial"/>
              </a:rPr>
              <a:t>Question 1. </a:t>
            </a:r>
            <a:r>
              <a:rPr lang="en-GB" sz="900">
                <a:solidFill>
                  <a:srgbClr val="002060"/>
                </a:solidFill>
                <a:latin typeface="Arial"/>
                <a:cs typeface="Arial"/>
              </a:rPr>
              <a:t>(Up to 300 words)</a:t>
            </a:r>
            <a:endParaRPr lang="en-GB" sz="900">
              <a:solidFill>
                <a:srgbClr val="002060"/>
              </a:solidFill>
            </a:endParaRPr>
          </a:p>
          <a:p>
            <a:endParaRPr lang="en-GB" sz="900">
              <a:latin typeface="Arial"/>
              <a:cs typeface="Arial"/>
            </a:endParaRPr>
          </a:p>
          <a:p>
            <a:r>
              <a:rPr lang="en-GB" sz="1200">
                <a:latin typeface="Arial"/>
                <a:cs typeface="Arial"/>
              </a:rPr>
              <a:t>Answers must: </a:t>
            </a:r>
            <a:endParaRPr lang="en-GB" sz="1200"/>
          </a:p>
          <a:p>
            <a:pPr marL="285750" indent="-285750">
              <a:buFont typeface="Arial" pitchFamily="34" charset="0"/>
              <a:buChar char="•"/>
            </a:pPr>
            <a:r>
              <a:rPr lang="en-GB" sz="1200">
                <a:latin typeface="Arial"/>
                <a:cs typeface="Arial"/>
              </a:rPr>
              <a:t>Provide an overview of the challenges and issues the proposed partners are facing in relation to transitions and school readiness</a:t>
            </a:r>
          </a:p>
          <a:p>
            <a:pPr marL="285750" indent="-285750">
              <a:buFont typeface="Arial" pitchFamily="34" charset="0"/>
              <a:buChar char="•"/>
            </a:pPr>
            <a:r>
              <a:rPr lang="en-GB" sz="1200">
                <a:latin typeface="Arial"/>
                <a:cs typeface="Arial"/>
              </a:rPr>
              <a:t>Consider the partnership as a whole and your local area; not focusing only on partnership grant administrator school</a:t>
            </a:r>
          </a:p>
          <a:p>
            <a:pPr marL="285750" indent="-285750">
              <a:buFont typeface="Arial" pitchFamily="34" charset="0"/>
              <a:buChar char="•"/>
            </a:pPr>
            <a:r>
              <a:rPr lang="en-GB" sz="1200">
                <a:latin typeface="Arial"/>
                <a:cs typeface="Arial"/>
              </a:rPr>
              <a:t>Provide rationale for how this particularly impacts children with SEND or disadvantage needs</a:t>
            </a:r>
            <a:endParaRPr lang="en-GB" sz="1200"/>
          </a:p>
          <a:p>
            <a:pPr marL="285750" indent="-285750">
              <a:buFont typeface="Arial" pitchFamily="34" charset="0"/>
              <a:buChar char="•"/>
            </a:pPr>
            <a:r>
              <a:rPr lang="en-GB" sz="1200">
                <a:latin typeface="Arial"/>
                <a:cs typeface="Arial"/>
              </a:rPr>
              <a:t>Provide initial thinking on the actions you will take to address these challenges through working in partnership.</a:t>
            </a:r>
          </a:p>
          <a:p>
            <a:pPr marL="285750" indent="-285750">
              <a:buFont typeface="Arial" pitchFamily="34" charset="0"/>
              <a:buChar char="•"/>
            </a:pPr>
            <a:endParaRPr lang="en-GB"/>
          </a:p>
          <a:p>
            <a:endParaRPr lang="en-GB"/>
          </a:p>
          <a:p>
            <a:endParaRPr lang="en-GB"/>
          </a:p>
          <a:p>
            <a:pPr algn="r"/>
            <a:endParaRPr lang="en-GB"/>
          </a:p>
          <a:p>
            <a:pPr algn="r"/>
            <a:endParaRPr lang="en-GB" sz="1200"/>
          </a:p>
        </p:txBody>
      </p:sp>
      <p:sp>
        <p:nvSpPr>
          <p:cNvPr id="3" name="Title 2">
            <a:extLst>
              <a:ext uri="{FF2B5EF4-FFF2-40B4-BE49-F238E27FC236}">
                <a16:creationId xmlns:a16="http://schemas.microsoft.com/office/drawing/2014/main" id="{2F50B295-F2EE-4E73-6AC6-061D65FD51B6}"/>
              </a:ext>
            </a:extLst>
          </p:cNvPr>
          <p:cNvSpPr>
            <a:spLocks noGrp="1"/>
          </p:cNvSpPr>
          <p:nvPr>
            <p:ph type="title"/>
          </p:nvPr>
        </p:nvSpPr>
        <p:spPr/>
        <p:txBody>
          <a:bodyPr/>
          <a:lstStyle/>
          <a:p>
            <a:r>
              <a:rPr lang="en-GB">
                <a:latin typeface="Arial"/>
                <a:cs typeface="Arial"/>
              </a:rPr>
              <a:t>4a. Application Questions – pass criteria</a:t>
            </a:r>
            <a:br>
              <a:rPr lang="en-GB"/>
            </a:br>
            <a:br>
              <a:rPr lang="en-GB"/>
            </a:br>
            <a:endParaRPr lang="en-GB"/>
          </a:p>
        </p:txBody>
      </p:sp>
      <p:sp>
        <p:nvSpPr>
          <p:cNvPr id="5" name="Slide Number Placeholder 4">
            <a:extLst>
              <a:ext uri="{FF2B5EF4-FFF2-40B4-BE49-F238E27FC236}">
                <a16:creationId xmlns:a16="http://schemas.microsoft.com/office/drawing/2014/main" id="{5E6640E9-32A7-6467-863A-1E4C4D9EA267}"/>
              </a:ext>
            </a:extLst>
          </p:cNvPr>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GB" sz="1050" b="0" i="0" u="none" strike="noStrike" kern="1200" cap="none" spc="0" normalizeH="0" baseline="0" noProof="0" smtClean="0">
                <a:ln>
                  <a:noFill/>
                </a:ln>
                <a:solidFill>
                  <a:srgbClr val="4D4D4D"/>
                </a:solidFill>
                <a:effectLst/>
                <a:uLnTx/>
                <a:uFillTx/>
                <a:latin typeface="Arial" panose="020B06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en-GB" sz="1050" b="0" i="0" u="none" strike="noStrike" kern="1200" cap="none" spc="0" normalizeH="0" baseline="0" noProof="0">
              <a:ln>
                <a:noFill/>
              </a:ln>
              <a:solidFill>
                <a:srgbClr val="4D4D4D"/>
              </a:solidFill>
              <a:effectLst/>
              <a:uLnTx/>
              <a:uFillTx/>
              <a:latin typeface="Arial" panose="020B0604020202020204"/>
              <a:ea typeface="+mn-ea"/>
              <a:cs typeface="+mn-cs"/>
            </a:endParaRPr>
          </a:p>
        </p:txBody>
      </p:sp>
      <p:pic>
        <p:nvPicPr>
          <p:cNvPr id="6" name="Graphic 5" descr="Clipboard outline">
            <a:extLst>
              <a:ext uri="{FF2B5EF4-FFF2-40B4-BE49-F238E27FC236}">
                <a16:creationId xmlns:a16="http://schemas.microsoft.com/office/drawing/2014/main" id="{760BE30F-BAD9-E0F9-561B-954377554A8F}"/>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10651266" y="300105"/>
            <a:ext cx="914400" cy="914400"/>
          </a:xfrm>
          <a:prstGeom prst="rect">
            <a:avLst/>
          </a:prstGeom>
        </p:spPr>
      </p:pic>
      <p:sp>
        <p:nvSpPr>
          <p:cNvPr id="8" name="Content Placeholder 1">
            <a:extLst>
              <a:ext uri="{FF2B5EF4-FFF2-40B4-BE49-F238E27FC236}">
                <a16:creationId xmlns:a16="http://schemas.microsoft.com/office/drawing/2014/main" id="{79CB0383-46A9-9D0E-C51A-70C6BB580D7A}"/>
              </a:ext>
            </a:extLst>
          </p:cNvPr>
          <p:cNvSpPr txBox="1">
            <a:spLocks/>
          </p:cNvSpPr>
          <p:nvPr/>
        </p:nvSpPr>
        <p:spPr>
          <a:xfrm>
            <a:off x="3772433" y="1363229"/>
            <a:ext cx="3927174" cy="4693359"/>
          </a:xfrm>
          <a:prstGeom prst="rect">
            <a:avLst/>
          </a:prstGeom>
          <a:solidFill>
            <a:srgbClr val="EDF7DF"/>
          </a:solidFill>
        </p:spPr>
        <p:txBody>
          <a:bodyPr vert="horz" lIns="0" tIns="0" rIns="0" bIns="0" rtlCol="0" anchor="t">
            <a:noAutofit/>
          </a:bodyPr>
          <a:lstStyle>
            <a:lvl1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800" kern="1200">
                <a:solidFill>
                  <a:schemeClr val="tx1"/>
                </a:solidFill>
                <a:latin typeface="Arial" panose="020B0604020202020204" pitchFamily="34" charset="0"/>
                <a:ea typeface="+mn-ea"/>
                <a:cs typeface="Arial" panose="020B0604020202020204" pitchFamily="34" charset="0"/>
              </a:defRPr>
            </a:lvl1pPr>
            <a:lvl2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800" b="1" kern="1200">
                <a:solidFill>
                  <a:schemeClr val="tx1"/>
                </a:solidFill>
                <a:latin typeface="Arial" panose="020B0604020202020204" pitchFamily="34" charset="0"/>
                <a:ea typeface="+mn-ea"/>
                <a:cs typeface="Arial" panose="020B0604020202020204" pitchFamily="34" charset="0"/>
              </a:defRPr>
            </a:lvl2pPr>
            <a:lvl3pPr marL="216000" indent="-215995" algn="l" defTabSz="685783" rtl="0" eaLnBrk="1" latinLnBrk="0" hangingPunct="1">
              <a:lnSpc>
                <a:spcPct val="100000"/>
              </a:lnSpc>
              <a:spcBef>
                <a:spcPts val="0"/>
              </a:spcBef>
              <a:spcAft>
                <a:spcPts val="900"/>
              </a:spcAft>
              <a:buClr>
                <a:schemeClr val="tx2"/>
              </a:buClr>
              <a:buSzPct val="100000"/>
              <a:buFont typeface="Corbel"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431989" indent="-215995" algn="l" defTabSz="685783" rtl="0" eaLnBrk="1" latinLnBrk="0" hangingPunct="1">
              <a:lnSpc>
                <a:spcPct val="100000"/>
              </a:lnSpc>
              <a:spcBef>
                <a:spcPts val="0"/>
              </a:spcBef>
              <a:spcAft>
                <a:spcPts val="900"/>
              </a:spcAft>
              <a:buClr>
                <a:schemeClr val="tx1"/>
              </a:buClr>
              <a:buSzPct val="100000"/>
              <a:buFont typeface="Courier New" panose="02070309020205020404" pitchFamily="49" charset="0"/>
              <a:buChar char="o"/>
              <a:defRPr sz="1800" kern="1200">
                <a:solidFill>
                  <a:schemeClr val="tx1"/>
                </a:solidFill>
                <a:latin typeface="Arial" panose="020B0604020202020204" pitchFamily="34" charset="0"/>
                <a:ea typeface="+mn-ea"/>
                <a:cs typeface="Arial" panose="020B0604020202020204" pitchFamily="34" charset="0"/>
              </a:defRPr>
            </a:lvl4pPr>
            <a:lvl5pPr marL="647984" indent="-215995" algn="l" defTabSz="685783" rtl="0" eaLnBrk="1" latinLnBrk="0" hangingPunct="1">
              <a:lnSpc>
                <a:spcPct val="100000"/>
              </a:lnSpc>
              <a:spcBef>
                <a:spcPts val="0"/>
              </a:spcBef>
              <a:spcAft>
                <a:spcPts val="900"/>
              </a:spcAft>
              <a:buClr>
                <a:schemeClr val="tx1"/>
              </a:buClr>
              <a:buSzPct val="100000"/>
              <a:buFont typeface="Wingdings" panose="05000000000000000000" pitchFamily="2" charset="2"/>
              <a:buChar char="§"/>
              <a:defRPr sz="1800" kern="1200">
                <a:solidFill>
                  <a:schemeClr val="tx1"/>
                </a:solidFill>
                <a:latin typeface="Arial" panose="020B0604020202020204" pitchFamily="34" charset="0"/>
                <a:ea typeface="+mn-ea"/>
                <a:cs typeface="Arial" panose="020B0604020202020204" pitchFamily="34" charset="0"/>
              </a:defRPr>
            </a:lvl5pPr>
            <a:lvl6pPr marL="1199970"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6pPr>
            <a:lvl7pPr marL="1424964"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7pPr>
            <a:lvl8pPr marL="1649959"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8pPr>
            <a:lvl9pPr marL="1874953"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9pPr>
          </a:lstStyle>
          <a:p>
            <a:r>
              <a:rPr lang="en-GB" sz="1400">
                <a:solidFill>
                  <a:srgbClr val="002060"/>
                </a:solidFill>
                <a:latin typeface="Arial"/>
                <a:cs typeface="Arial"/>
              </a:rPr>
              <a:t>Question 2. </a:t>
            </a:r>
            <a:r>
              <a:rPr lang="en-GB" sz="900">
                <a:solidFill>
                  <a:srgbClr val="002060"/>
                </a:solidFill>
                <a:latin typeface="Arial"/>
                <a:cs typeface="Arial"/>
              </a:rPr>
              <a:t>(Up to 300 words)</a:t>
            </a:r>
            <a:endParaRPr lang="en-GB">
              <a:solidFill>
                <a:srgbClr val="002060"/>
              </a:solidFill>
            </a:endParaRPr>
          </a:p>
          <a:p>
            <a:r>
              <a:rPr lang="en-GB" sz="1200">
                <a:latin typeface="Arial"/>
                <a:cs typeface="Arial"/>
              </a:rPr>
              <a:t>Answers must: </a:t>
            </a:r>
            <a:endParaRPr lang="en-GB" sz="1200"/>
          </a:p>
          <a:p>
            <a:pPr marL="285750" indent="-285750">
              <a:buFont typeface="Arial" pitchFamily="34" charset="0"/>
              <a:buChar char="•"/>
            </a:pPr>
            <a:r>
              <a:rPr lang="en-GB" sz="1050">
                <a:latin typeface="Arial"/>
                <a:cs typeface="Arial"/>
              </a:rPr>
              <a:t>List specific initiatives or programmes operating in the local area that relate to early years, such as (but not limited to): </a:t>
            </a:r>
            <a:br>
              <a:rPr lang="en-GB" sz="1050">
                <a:latin typeface="Arial"/>
                <a:cs typeface="Arial"/>
              </a:rPr>
            </a:br>
            <a:r>
              <a:rPr lang="en-GB" sz="1050">
                <a:latin typeface="Arial"/>
                <a:cs typeface="Arial"/>
              </a:rPr>
              <a:t>- early years stronger practice hubs;</a:t>
            </a:r>
            <a:br>
              <a:rPr lang="en-GB" sz="1050">
                <a:latin typeface="Arial"/>
                <a:cs typeface="Arial"/>
              </a:rPr>
            </a:br>
            <a:r>
              <a:rPr lang="en-GB" sz="1050">
                <a:latin typeface="Arial"/>
                <a:cs typeface="Arial"/>
              </a:rPr>
              <a:t>- Best Start Family Hubs;</a:t>
            </a:r>
            <a:br>
              <a:rPr lang="en-GB" sz="1050">
                <a:latin typeface="Arial"/>
                <a:cs typeface="Arial"/>
              </a:rPr>
            </a:br>
            <a:r>
              <a:rPr lang="en-GB" sz="1050">
                <a:latin typeface="Arial"/>
                <a:cs typeface="Arial"/>
              </a:rPr>
              <a:t>- reception networks;</a:t>
            </a:r>
            <a:br>
              <a:rPr lang="en-GB" sz="1050">
                <a:latin typeface="Arial"/>
                <a:cs typeface="Arial"/>
              </a:rPr>
            </a:br>
            <a:r>
              <a:rPr lang="en-GB" sz="1050">
                <a:latin typeface="Arial"/>
                <a:cs typeface="Arial"/>
              </a:rPr>
              <a:t>- other local early years, SEND or</a:t>
            </a:r>
            <a:br>
              <a:rPr lang="en-GB" sz="1050">
                <a:latin typeface="Arial"/>
                <a:cs typeface="Arial"/>
              </a:rPr>
            </a:br>
            <a:r>
              <a:rPr lang="en-GB" sz="1050">
                <a:latin typeface="Arial"/>
                <a:cs typeface="Arial"/>
              </a:rPr>
              <a:t>  disadvantage-focused initiatives. </a:t>
            </a:r>
          </a:p>
          <a:p>
            <a:pPr marL="285750" indent="-285750">
              <a:buFont typeface="Arial" pitchFamily="34" charset="0"/>
              <a:buChar char="•"/>
            </a:pPr>
            <a:r>
              <a:rPr lang="en-GB" sz="1050">
                <a:latin typeface="Arial"/>
                <a:cs typeface="Arial"/>
              </a:rPr>
              <a:t>Briefly describe how the partnership will coordinate with the initiatives identified, including at least one of the following:</a:t>
            </a:r>
            <a:br>
              <a:rPr lang="en-GB" sz="1050">
                <a:latin typeface="Arial"/>
                <a:cs typeface="Arial"/>
              </a:rPr>
            </a:br>
            <a:r>
              <a:rPr lang="en-GB" sz="1050">
                <a:latin typeface="Arial"/>
                <a:cs typeface="Arial"/>
              </a:rPr>
              <a:t>- mechanisms for sharing information or</a:t>
            </a:r>
            <a:br>
              <a:rPr lang="en-GB" sz="1050">
                <a:latin typeface="Arial"/>
                <a:cs typeface="Arial"/>
              </a:rPr>
            </a:br>
            <a:r>
              <a:rPr lang="en-GB" sz="1050">
                <a:latin typeface="Arial"/>
                <a:cs typeface="Arial"/>
              </a:rPr>
              <a:t>  resources;</a:t>
            </a:r>
            <a:br>
              <a:rPr lang="en-GB" sz="1050">
                <a:latin typeface="Arial"/>
                <a:cs typeface="Arial"/>
              </a:rPr>
            </a:br>
            <a:r>
              <a:rPr lang="en-GB" sz="1050">
                <a:latin typeface="Arial"/>
                <a:cs typeface="Arial"/>
              </a:rPr>
              <a:t>- avoidance of duplicated provision;</a:t>
            </a:r>
            <a:br>
              <a:rPr lang="en-GB" sz="1050">
                <a:latin typeface="Arial"/>
                <a:cs typeface="Arial"/>
              </a:rPr>
            </a:br>
            <a:r>
              <a:rPr lang="en-GB" sz="1050">
                <a:latin typeface="Arial"/>
                <a:cs typeface="Arial"/>
              </a:rPr>
              <a:t>- how partnership working will help maximise</a:t>
            </a:r>
            <a:br>
              <a:rPr lang="en-GB" sz="1050">
                <a:latin typeface="Arial"/>
                <a:cs typeface="Arial"/>
              </a:rPr>
            </a:br>
            <a:r>
              <a:rPr lang="en-GB" sz="1050">
                <a:latin typeface="Arial"/>
                <a:cs typeface="Arial"/>
              </a:rPr>
              <a:t>  existing local capacity. </a:t>
            </a:r>
            <a:endParaRPr lang="en-GB" sz="1050"/>
          </a:p>
          <a:p>
            <a:r>
              <a:rPr lang="en-GB" sz="1050">
                <a:latin typeface="Arial"/>
                <a:cs typeface="Arial"/>
              </a:rPr>
              <a:t>Or, if relevant initiatives do not exist or are not applicable, your answer must:</a:t>
            </a:r>
            <a:endParaRPr lang="en-GB" sz="1050"/>
          </a:p>
          <a:p>
            <a:pPr marL="171450" indent="-171450">
              <a:buFont typeface="Arial" pitchFamily="34" charset="0"/>
              <a:buChar char="•"/>
            </a:pPr>
            <a:r>
              <a:rPr lang="en-GB" sz="1050">
                <a:latin typeface="Arial"/>
                <a:cs typeface="Arial"/>
              </a:rPr>
              <a:t>Explicitly state this and provide a rationale (</a:t>
            </a:r>
            <a:r>
              <a:rPr lang="en-GB" sz="1050" err="1">
                <a:latin typeface="Arial"/>
                <a:cs typeface="Arial"/>
              </a:rPr>
              <a:t>eg.</a:t>
            </a:r>
            <a:r>
              <a:rPr lang="en-GB" sz="1050">
                <a:latin typeface="Arial"/>
                <a:cs typeface="Arial"/>
              </a:rPr>
              <a:t> Geographical </a:t>
            </a:r>
            <a:r>
              <a:rPr lang="en-GB" sz="1050" err="1">
                <a:latin typeface="Arial"/>
                <a:cs typeface="Arial"/>
              </a:rPr>
              <a:t>covera</a:t>
            </a:r>
            <a:r>
              <a:rPr lang="en-GB" sz="1050">
                <a:latin typeface="Arial"/>
                <a:cs typeface="Arial"/>
              </a:rPr>
              <a:t>ge or absence of relevant programmes)</a:t>
            </a:r>
            <a:endParaRPr lang="en-GB" sz="1050"/>
          </a:p>
          <a:p>
            <a:pPr marL="171450" indent="-171450">
              <a:buFont typeface="Arial" pitchFamily="34" charset="0"/>
              <a:buChar char="•"/>
            </a:pPr>
            <a:r>
              <a:rPr lang="en-GB" sz="1050">
                <a:latin typeface="Arial"/>
                <a:cs typeface="Arial"/>
              </a:rPr>
              <a:t>Briefly describe how the partnership will ensure resource alignment and avoid duplication with existing local early years system, even without formal programmes. </a:t>
            </a:r>
            <a:endParaRPr lang="en-GB" sz="1050"/>
          </a:p>
          <a:p>
            <a:pPr marL="285750" indent="-285750">
              <a:buFont typeface="Arial" pitchFamily="34" charset="0"/>
              <a:buChar char="•"/>
            </a:pPr>
            <a:endParaRPr lang="en-GB"/>
          </a:p>
          <a:p>
            <a:endParaRPr lang="en-GB"/>
          </a:p>
          <a:p>
            <a:endParaRPr lang="en-GB"/>
          </a:p>
          <a:p>
            <a:pPr algn="r"/>
            <a:endParaRPr lang="en-GB"/>
          </a:p>
          <a:p>
            <a:pPr algn="r"/>
            <a:endParaRPr lang="en-GB" sz="1200"/>
          </a:p>
        </p:txBody>
      </p:sp>
      <p:sp>
        <p:nvSpPr>
          <p:cNvPr id="10" name="Content Placeholder 1">
            <a:extLst>
              <a:ext uri="{FF2B5EF4-FFF2-40B4-BE49-F238E27FC236}">
                <a16:creationId xmlns:a16="http://schemas.microsoft.com/office/drawing/2014/main" id="{E8FB057F-6C76-98C0-2441-D9246F0A1C74}"/>
              </a:ext>
            </a:extLst>
          </p:cNvPr>
          <p:cNvSpPr txBox="1">
            <a:spLocks/>
          </p:cNvSpPr>
          <p:nvPr/>
        </p:nvSpPr>
        <p:spPr>
          <a:xfrm>
            <a:off x="8056109" y="1363229"/>
            <a:ext cx="3055337" cy="4693359"/>
          </a:xfrm>
          <a:prstGeom prst="rect">
            <a:avLst/>
          </a:prstGeom>
          <a:solidFill>
            <a:srgbClr val="EDF7DF"/>
          </a:solidFill>
        </p:spPr>
        <p:txBody>
          <a:bodyPr vert="horz" lIns="0" tIns="0" rIns="0" bIns="0" rtlCol="0" anchor="t">
            <a:noAutofit/>
          </a:bodyPr>
          <a:lstStyle>
            <a:lvl1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800" kern="1200">
                <a:solidFill>
                  <a:schemeClr val="tx1"/>
                </a:solidFill>
                <a:latin typeface="Arial" panose="020B0604020202020204" pitchFamily="34" charset="0"/>
                <a:ea typeface="+mn-ea"/>
                <a:cs typeface="Arial" panose="020B0604020202020204" pitchFamily="34" charset="0"/>
              </a:defRPr>
            </a:lvl1pPr>
            <a:lvl2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800" b="1" kern="1200">
                <a:solidFill>
                  <a:schemeClr val="tx1"/>
                </a:solidFill>
                <a:latin typeface="Arial" panose="020B0604020202020204" pitchFamily="34" charset="0"/>
                <a:ea typeface="+mn-ea"/>
                <a:cs typeface="Arial" panose="020B0604020202020204" pitchFamily="34" charset="0"/>
              </a:defRPr>
            </a:lvl2pPr>
            <a:lvl3pPr marL="216000" indent="-215995" algn="l" defTabSz="685783" rtl="0" eaLnBrk="1" latinLnBrk="0" hangingPunct="1">
              <a:lnSpc>
                <a:spcPct val="100000"/>
              </a:lnSpc>
              <a:spcBef>
                <a:spcPts val="0"/>
              </a:spcBef>
              <a:spcAft>
                <a:spcPts val="900"/>
              </a:spcAft>
              <a:buClr>
                <a:schemeClr val="tx2"/>
              </a:buClr>
              <a:buSzPct val="100000"/>
              <a:buFont typeface="Corbel"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431989" indent="-215995" algn="l" defTabSz="685783" rtl="0" eaLnBrk="1" latinLnBrk="0" hangingPunct="1">
              <a:lnSpc>
                <a:spcPct val="100000"/>
              </a:lnSpc>
              <a:spcBef>
                <a:spcPts val="0"/>
              </a:spcBef>
              <a:spcAft>
                <a:spcPts val="900"/>
              </a:spcAft>
              <a:buClr>
                <a:schemeClr val="tx1"/>
              </a:buClr>
              <a:buSzPct val="100000"/>
              <a:buFont typeface="Courier New" panose="02070309020205020404" pitchFamily="49" charset="0"/>
              <a:buChar char="o"/>
              <a:defRPr sz="1800" kern="1200">
                <a:solidFill>
                  <a:schemeClr val="tx1"/>
                </a:solidFill>
                <a:latin typeface="Arial" panose="020B0604020202020204" pitchFamily="34" charset="0"/>
                <a:ea typeface="+mn-ea"/>
                <a:cs typeface="Arial" panose="020B0604020202020204" pitchFamily="34" charset="0"/>
              </a:defRPr>
            </a:lvl4pPr>
            <a:lvl5pPr marL="647984" indent="-215995" algn="l" defTabSz="685783" rtl="0" eaLnBrk="1" latinLnBrk="0" hangingPunct="1">
              <a:lnSpc>
                <a:spcPct val="100000"/>
              </a:lnSpc>
              <a:spcBef>
                <a:spcPts val="0"/>
              </a:spcBef>
              <a:spcAft>
                <a:spcPts val="900"/>
              </a:spcAft>
              <a:buClr>
                <a:schemeClr val="tx1"/>
              </a:buClr>
              <a:buSzPct val="100000"/>
              <a:buFont typeface="Wingdings" panose="05000000000000000000" pitchFamily="2" charset="2"/>
              <a:buChar char="§"/>
              <a:defRPr sz="1800" kern="1200">
                <a:solidFill>
                  <a:schemeClr val="tx1"/>
                </a:solidFill>
                <a:latin typeface="Arial" panose="020B0604020202020204" pitchFamily="34" charset="0"/>
                <a:ea typeface="+mn-ea"/>
                <a:cs typeface="Arial" panose="020B0604020202020204" pitchFamily="34" charset="0"/>
              </a:defRPr>
            </a:lvl5pPr>
            <a:lvl6pPr marL="1199970"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6pPr>
            <a:lvl7pPr marL="1424964"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7pPr>
            <a:lvl8pPr marL="1649959"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8pPr>
            <a:lvl9pPr marL="1874953"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9pPr>
          </a:lstStyle>
          <a:p>
            <a:r>
              <a:rPr lang="en-GB" sz="1400">
                <a:solidFill>
                  <a:srgbClr val="002060"/>
                </a:solidFill>
                <a:latin typeface="Arial"/>
                <a:cs typeface="Arial"/>
              </a:rPr>
              <a:t>Question 3. </a:t>
            </a:r>
            <a:r>
              <a:rPr lang="en-GB" sz="900">
                <a:solidFill>
                  <a:srgbClr val="002060"/>
                </a:solidFill>
                <a:latin typeface="Arial"/>
                <a:cs typeface="Arial"/>
              </a:rPr>
              <a:t>(Up to 500 words)</a:t>
            </a:r>
            <a:endParaRPr lang="en-GB">
              <a:solidFill>
                <a:srgbClr val="000000"/>
              </a:solidFill>
            </a:endParaRPr>
          </a:p>
          <a:p>
            <a:endParaRPr lang="en-GB" sz="900">
              <a:latin typeface="Arial"/>
              <a:cs typeface="Arial"/>
            </a:endParaRPr>
          </a:p>
          <a:p>
            <a:pPr algn="ctr"/>
            <a:r>
              <a:rPr lang="en-GB" sz="1200">
                <a:latin typeface="Arial"/>
                <a:cs typeface="Arial"/>
              </a:rPr>
              <a:t>Answers must outline a clear plan for developing the </a:t>
            </a:r>
            <a:r>
              <a:rPr lang="en-GB" sz="1200" err="1">
                <a:latin typeface="Arial"/>
                <a:cs typeface="Arial"/>
              </a:rPr>
              <a:t>partnershi</a:t>
            </a:r>
            <a:r>
              <a:rPr lang="en-GB" sz="1200">
                <a:latin typeface="Arial"/>
                <a:cs typeface="Arial"/>
              </a:rPr>
              <a:t>p from September 2026 to March 2027.</a:t>
            </a:r>
            <a:endParaRPr lang="en-GB" sz="1600"/>
          </a:p>
          <a:p>
            <a:pPr algn="ctr"/>
            <a:endParaRPr lang="en-GB" sz="1200">
              <a:latin typeface="Arial"/>
              <a:cs typeface="Arial"/>
            </a:endParaRPr>
          </a:p>
          <a:p>
            <a:r>
              <a:rPr lang="en-GB" sz="1200">
                <a:latin typeface="Arial"/>
                <a:cs typeface="Arial"/>
              </a:rPr>
              <a:t>This must include: </a:t>
            </a:r>
            <a:endParaRPr lang="en-GB" sz="1200"/>
          </a:p>
          <a:p>
            <a:pPr marL="285750" indent="-285750">
              <a:buFont typeface="Arial" pitchFamily="34" charset="0"/>
              <a:buChar char="•"/>
            </a:pPr>
            <a:r>
              <a:rPr lang="en-GB" sz="1200">
                <a:latin typeface="Arial"/>
                <a:cs typeface="Arial"/>
              </a:rPr>
              <a:t>Building relationships between providers</a:t>
            </a:r>
          </a:p>
          <a:p>
            <a:pPr marL="285750" indent="-285750">
              <a:buFont typeface="Arial" pitchFamily="34" charset="0"/>
              <a:buChar char="•"/>
            </a:pPr>
            <a:r>
              <a:rPr lang="en-GB" sz="1200">
                <a:latin typeface="Arial"/>
                <a:cs typeface="Arial"/>
              </a:rPr>
              <a:t>Engaging other relevant local stakeholders</a:t>
            </a:r>
            <a:endParaRPr lang="en-GB" sz="1200"/>
          </a:p>
          <a:p>
            <a:pPr marL="285750" indent="-285750">
              <a:buFont typeface="Arial" pitchFamily="34" charset="0"/>
              <a:buChar char="•"/>
            </a:pPr>
            <a:r>
              <a:rPr lang="en-GB" sz="1200">
                <a:latin typeface="Arial"/>
                <a:cs typeface="Arial"/>
              </a:rPr>
              <a:t>Gathering </a:t>
            </a:r>
            <a:r>
              <a:rPr lang="en-GB" sz="1200" err="1">
                <a:latin typeface="Arial"/>
                <a:cs typeface="Arial"/>
              </a:rPr>
              <a:t>releva</a:t>
            </a:r>
            <a:r>
              <a:rPr lang="en-GB" sz="1200">
                <a:latin typeface="Arial"/>
                <a:cs typeface="Arial"/>
              </a:rPr>
              <a:t>nt information about local needs</a:t>
            </a:r>
            <a:endParaRPr lang="en-GB" sz="1200"/>
          </a:p>
          <a:p>
            <a:pPr marL="285750" indent="-285750">
              <a:buFont typeface="Arial" pitchFamily="34" charset="0"/>
              <a:buChar char="•"/>
            </a:pPr>
            <a:r>
              <a:rPr lang="en-GB" sz="1200">
                <a:latin typeface="Arial"/>
                <a:cs typeface="Arial"/>
              </a:rPr>
              <a:t>Establishing appropriate governance arrangements for the </a:t>
            </a:r>
            <a:r>
              <a:rPr lang="en-GB" sz="1200" err="1">
                <a:latin typeface="Arial"/>
                <a:cs typeface="Arial"/>
              </a:rPr>
              <a:t>partnershi</a:t>
            </a:r>
            <a:r>
              <a:rPr lang="en-GB" sz="1200">
                <a:latin typeface="Arial"/>
                <a:cs typeface="Arial"/>
              </a:rPr>
              <a:t>p to support collective decision making amongst all partner organisations. </a:t>
            </a:r>
            <a:endParaRPr lang="en-GB" sz="1200"/>
          </a:p>
          <a:p>
            <a:pPr marL="285750" indent="-285750">
              <a:buFont typeface="Arial" pitchFamily="34" charset="0"/>
              <a:buChar char="•"/>
            </a:pPr>
            <a:endParaRPr lang="en-GB" sz="1400"/>
          </a:p>
          <a:p>
            <a:pPr marL="285750" indent="-285750">
              <a:buFont typeface="Arial" pitchFamily="34" charset="0"/>
              <a:buChar char="•"/>
            </a:pPr>
            <a:endParaRPr lang="en-GB" sz="1200"/>
          </a:p>
          <a:p>
            <a:pPr marL="285750" indent="-285750">
              <a:buFont typeface="Arial" pitchFamily="34" charset="0"/>
              <a:buChar char="•"/>
            </a:pPr>
            <a:endParaRPr lang="en-GB"/>
          </a:p>
          <a:p>
            <a:endParaRPr lang="en-GB"/>
          </a:p>
          <a:p>
            <a:endParaRPr lang="en-GB"/>
          </a:p>
          <a:p>
            <a:pPr algn="r"/>
            <a:endParaRPr lang="en-GB"/>
          </a:p>
          <a:p>
            <a:pPr algn="r"/>
            <a:endParaRPr lang="en-GB" sz="1200"/>
          </a:p>
        </p:txBody>
      </p:sp>
    </p:spTree>
    <p:extLst>
      <p:ext uri="{BB962C8B-B14F-4D97-AF65-F5344CB8AC3E}">
        <p14:creationId xmlns:p14="http://schemas.microsoft.com/office/powerpoint/2010/main" val="27898377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C375C-7E82-9D4B-21FA-DED87A454906}"/>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26B2D7A-7234-075B-5ACA-7E850EB15556}"/>
              </a:ext>
            </a:extLst>
          </p:cNvPr>
          <p:cNvSpPr>
            <a:spLocks noGrp="1"/>
          </p:cNvSpPr>
          <p:nvPr>
            <p:ph idx="1"/>
          </p:nvPr>
        </p:nvSpPr>
        <p:spPr>
          <a:xfrm>
            <a:off x="647546" y="1361856"/>
            <a:ext cx="8191653" cy="4693359"/>
          </a:xfrm>
          <a:solidFill>
            <a:srgbClr val="F9E5EF"/>
          </a:solidFill>
        </p:spPr>
        <p:txBody>
          <a:bodyPr vert="horz" lIns="0" tIns="0" rIns="0" bIns="0" rtlCol="0" anchor="t">
            <a:noAutofit/>
          </a:bodyPr>
          <a:lstStyle/>
          <a:p>
            <a:endParaRPr lang="en-GB"/>
          </a:p>
          <a:p>
            <a:endParaRPr lang="en-GB"/>
          </a:p>
          <a:p>
            <a:pPr algn="ctr"/>
            <a:endParaRPr lang="en-GB"/>
          </a:p>
          <a:p>
            <a:pPr algn="ctr"/>
            <a:r>
              <a:rPr lang="en-GB">
                <a:latin typeface="Arial"/>
                <a:cs typeface="Arial"/>
              </a:rPr>
              <a:t>Don’t forget to submit your application before 23:59 </a:t>
            </a:r>
          </a:p>
          <a:p>
            <a:pPr algn="ctr"/>
            <a:r>
              <a:rPr lang="en-GB">
                <a:latin typeface="Arial"/>
                <a:cs typeface="Arial"/>
              </a:rPr>
              <a:t>on Friday 17</a:t>
            </a:r>
            <a:r>
              <a:rPr lang="en-GB" baseline="30000">
                <a:latin typeface="Arial"/>
                <a:cs typeface="Arial"/>
              </a:rPr>
              <a:t>th</a:t>
            </a:r>
            <a:r>
              <a:rPr lang="en-GB">
                <a:latin typeface="Arial"/>
                <a:cs typeface="Arial"/>
              </a:rPr>
              <a:t> July 2026!</a:t>
            </a:r>
          </a:p>
          <a:p>
            <a:pPr algn="ctr"/>
            <a:endParaRPr lang="en-GB"/>
          </a:p>
          <a:p>
            <a:pPr algn="ctr"/>
            <a:r>
              <a:rPr lang="en-GB"/>
              <a:t>Applications received after this time may not be considered.</a:t>
            </a:r>
          </a:p>
          <a:p>
            <a:pPr algn="ctr"/>
            <a:endParaRPr lang="en-GB"/>
          </a:p>
          <a:p>
            <a:pPr algn="ctr"/>
            <a:endParaRPr lang="en-GB">
              <a:latin typeface="Arial"/>
              <a:cs typeface="Arial"/>
            </a:endParaRPr>
          </a:p>
          <a:p>
            <a:pPr algn="ctr"/>
            <a:r>
              <a:rPr lang="en-GB" sz="1400" u="sng">
                <a:latin typeface="Arial"/>
                <a:cs typeface="Arial"/>
              </a:rPr>
              <a:t>If you need further information after reading the guidance documents, please contact earlyeducation.partnerships@education.gov.uk</a:t>
            </a:r>
            <a:endParaRPr lang="en-GB" sz="1400" u="sng"/>
          </a:p>
          <a:p>
            <a:pPr algn="ctr"/>
            <a:endParaRPr lang="en-GB"/>
          </a:p>
          <a:p>
            <a:pPr algn="r"/>
            <a:endParaRPr lang="en-GB" sz="1200"/>
          </a:p>
        </p:txBody>
      </p:sp>
      <p:sp>
        <p:nvSpPr>
          <p:cNvPr id="3" name="Title 2">
            <a:extLst>
              <a:ext uri="{FF2B5EF4-FFF2-40B4-BE49-F238E27FC236}">
                <a16:creationId xmlns:a16="http://schemas.microsoft.com/office/drawing/2014/main" id="{381D8663-5066-4D43-8286-42298EDDE224}"/>
              </a:ext>
            </a:extLst>
          </p:cNvPr>
          <p:cNvSpPr>
            <a:spLocks noGrp="1"/>
          </p:cNvSpPr>
          <p:nvPr>
            <p:ph type="title"/>
          </p:nvPr>
        </p:nvSpPr>
        <p:spPr/>
        <p:txBody>
          <a:bodyPr/>
          <a:lstStyle/>
          <a:p>
            <a:r>
              <a:rPr lang="en-GB"/>
              <a:t>5. Submission</a:t>
            </a:r>
            <a:br>
              <a:rPr lang="en-GB"/>
            </a:br>
            <a:br>
              <a:rPr lang="en-GB"/>
            </a:br>
            <a:br>
              <a:rPr lang="en-GB"/>
            </a:br>
            <a:endParaRPr lang="en-GB"/>
          </a:p>
        </p:txBody>
      </p:sp>
      <p:sp>
        <p:nvSpPr>
          <p:cNvPr id="5" name="Slide Number Placeholder 4">
            <a:extLst>
              <a:ext uri="{FF2B5EF4-FFF2-40B4-BE49-F238E27FC236}">
                <a16:creationId xmlns:a16="http://schemas.microsoft.com/office/drawing/2014/main" id="{2C027D41-DA91-85DA-1FE8-1E17D569ACD9}"/>
              </a:ext>
            </a:extLst>
          </p:cNvPr>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GB" sz="1050" b="0" i="0" u="none" strike="noStrike" kern="1200" cap="none" spc="0" normalizeH="0" baseline="0" noProof="0" smtClean="0">
                <a:ln>
                  <a:noFill/>
                </a:ln>
                <a:solidFill>
                  <a:srgbClr val="4D4D4D"/>
                </a:solidFill>
                <a:effectLst/>
                <a:uLnTx/>
                <a:uFillTx/>
                <a:latin typeface="Arial" panose="020B06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en-GB" sz="1050" b="0" i="0" u="none" strike="noStrike" kern="1200" cap="none" spc="0" normalizeH="0" baseline="0" noProof="0">
              <a:ln>
                <a:noFill/>
              </a:ln>
              <a:solidFill>
                <a:srgbClr val="4D4D4D"/>
              </a:solidFill>
              <a:effectLst/>
              <a:uLnTx/>
              <a:uFillTx/>
              <a:latin typeface="Arial" panose="020B0604020202020204"/>
              <a:ea typeface="+mn-ea"/>
              <a:cs typeface="+mn-cs"/>
            </a:endParaRPr>
          </a:p>
        </p:txBody>
      </p:sp>
      <p:pic>
        <p:nvPicPr>
          <p:cNvPr id="7" name="Graphic 6" descr="Chevron arrows with solid fill">
            <a:extLst>
              <a:ext uri="{FF2B5EF4-FFF2-40B4-BE49-F238E27FC236}">
                <a16:creationId xmlns:a16="http://schemas.microsoft.com/office/drawing/2014/main" id="{44347E75-617C-CBE8-13AF-15F557574D8B}"/>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9302174" y="2378292"/>
            <a:ext cx="2101415" cy="2101415"/>
          </a:xfrm>
          <a:prstGeom prst="rect">
            <a:avLst/>
          </a:prstGeom>
        </p:spPr>
      </p:pic>
    </p:spTree>
    <p:extLst>
      <p:ext uri="{BB962C8B-B14F-4D97-AF65-F5344CB8AC3E}">
        <p14:creationId xmlns:p14="http://schemas.microsoft.com/office/powerpoint/2010/main" val="27676705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C98FD91-325B-99BA-E099-3354E5220813}"/>
              </a:ext>
            </a:extLst>
          </p:cNvPr>
          <p:cNvSpPr>
            <a:spLocks noGrp="1"/>
          </p:cNvSpPr>
          <p:nvPr>
            <p:ph type="title"/>
          </p:nvPr>
        </p:nvSpPr>
        <p:spPr/>
        <p:txBody>
          <a:bodyPr/>
          <a:lstStyle/>
          <a:p>
            <a:r>
              <a:rPr lang="en-GB">
                <a:latin typeface="Arial"/>
                <a:cs typeface="Arial"/>
              </a:rPr>
              <a:t>How DfE will assess your application</a:t>
            </a:r>
            <a:endParaRPr lang="en-GB"/>
          </a:p>
        </p:txBody>
      </p:sp>
      <p:sp>
        <p:nvSpPr>
          <p:cNvPr id="5" name="Slide Number Placeholder 4">
            <a:extLst>
              <a:ext uri="{FF2B5EF4-FFF2-40B4-BE49-F238E27FC236}">
                <a16:creationId xmlns:a16="http://schemas.microsoft.com/office/drawing/2014/main" id="{17A96FC3-383C-1077-3A05-FA5E86EA44BE}"/>
              </a:ext>
            </a:extLst>
          </p:cNvPr>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GB" sz="1050" b="0" i="0" u="none" strike="noStrike" kern="1200" cap="none" spc="0" normalizeH="0" baseline="0" noProof="0" smtClean="0">
                <a:ln>
                  <a:noFill/>
                </a:ln>
                <a:solidFill>
                  <a:srgbClr val="4D4D4D"/>
                </a:solidFill>
                <a:effectLst/>
                <a:uLnTx/>
                <a:uFillTx/>
                <a:latin typeface="Arial" panose="020B06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en-GB" sz="1050" b="0" i="0" u="none" strike="noStrike" kern="1200" cap="none" spc="0" normalizeH="0" baseline="0" noProof="0">
              <a:ln>
                <a:noFill/>
              </a:ln>
              <a:solidFill>
                <a:srgbClr val="4D4D4D"/>
              </a:solidFill>
              <a:effectLst/>
              <a:uLnTx/>
              <a:uFillTx/>
              <a:latin typeface="Arial" panose="020B0604020202020204"/>
              <a:ea typeface="+mn-ea"/>
              <a:cs typeface="+mn-cs"/>
            </a:endParaRPr>
          </a:p>
        </p:txBody>
      </p:sp>
      <p:sp>
        <p:nvSpPr>
          <p:cNvPr id="8" name="Rectangle 7">
            <a:extLst>
              <a:ext uri="{FF2B5EF4-FFF2-40B4-BE49-F238E27FC236}">
                <a16:creationId xmlns:a16="http://schemas.microsoft.com/office/drawing/2014/main" id="{49B8A782-A3B0-BACF-C92B-A7BFC9EB2A60}"/>
              </a:ext>
            </a:extLst>
          </p:cNvPr>
          <p:cNvSpPr/>
          <p:nvPr/>
        </p:nvSpPr>
        <p:spPr>
          <a:xfrm>
            <a:off x="822638" y="1012689"/>
            <a:ext cx="10354348" cy="5269843"/>
          </a:xfrm>
          <a:prstGeom prst="rect">
            <a:avLst/>
          </a:prstGeom>
          <a:solidFill>
            <a:schemeClr val="accent3">
              <a:lumMod val="20000"/>
              <a:lumOff val="80000"/>
              <a:alpha val="50000"/>
            </a:schemeClr>
          </a:solidFill>
          <a:ln>
            <a:noFill/>
          </a:ln>
        </p:spPr>
        <p:style>
          <a:lnRef idx="0">
            <a:scrgbClr r="0" g="0" b="0"/>
          </a:lnRef>
          <a:fillRef idx="0">
            <a:scrgbClr r="0" g="0" b="0"/>
          </a:fillRef>
          <a:effectRef idx="0">
            <a:scrgbClr r="0" g="0" b="0"/>
          </a:effectRef>
          <a:fontRef idx="minor">
            <a:schemeClr val="lt1"/>
          </a:fontRef>
        </p:style>
        <p:txBody>
          <a:bodyPr lIns="91440" tIns="45720" rIns="91440" bIns="45720" rtlCol="0" anchor="t"/>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defRPr/>
            </a:pPr>
            <a:r>
              <a:rPr lang="en-GB" sz="1400">
                <a:solidFill>
                  <a:srgbClr val="183860"/>
                </a:solidFill>
                <a:latin typeface="Arial" panose="020B0604020202020204"/>
                <a:cs typeface="Arial"/>
              </a:rPr>
              <a:t>Applications will be assessed through a structured sifting process to ensure a fair, transparent and consistent approach.</a:t>
            </a:r>
            <a:endParaRPr lang="en-US"/>
          </a:p>
          <a:p>
            <a:pPr>
              <a:defRPr/>
            </a:pPr>
            <a:endParaRPr lang="en-US"/>
          </a:p>
          <a:p>
            <a:pPr marL="342900" indent="-342900">
              <a:buAutoNum type="arabicPeriod"/>
              <a:defRPr/>
            </a:pPr>
            <a:r>
              <a:rPr lang="en-GB" sz="1200">
                <a:solidFill>
                  <a:srgbClr val="183860"/>
                </a:solidFill>
                <a:latin typeface="Arial" panose="020B0604020202020204"/>
                <a:cs typeface="Arial"/>
              </a:rPr>
              <a:t>Prioritisation - Partnership applications will then be prioritised according to their level of disadvantage based on the following data from all prospective partners:</a:t>
            </a:r>
            <a:br>
              <a:rPr lang="en-GB" sz="1200">
                <a:latin typeface="Arial" panose="020B0604020202020204"/>
                <a:cs typeface="Arial"/>
              </a:rPr>
            </a:br>
            <a:r>
              <a:rPr lang="en-GB" sz="1200">
                <a:solidFill>
                  <a:srgbClr val="183860"/>
                </a:solidFill>
                <a:latin typeface="Arial" panose="020B0604020202020204"/>
                <a:cs typeface="Arial"/>
              </a:rPr>
              <a:t>- Free school meals (for schools) or early years pupil premium (for early years providers)</a:t>
            </a:r>
            <a:br>
              <a:rPr lang="en-GB" sz="1200">
                <a:latin typeface="Arial" panose="020B0604020202020204"/>
                <a:cs typeface="Arial"/>
              </a:rPr>
            </a:br>
            <a:r>
              <a:rPr lang="en-GB" sz="1200">
                <a:solidFill>
                  <a:srgbClr val="183860"/>
                </a:solidFill>
                <a:latin typeface="Arial" panose="020B0604020202020204"/>
                <a:cs typeface="Arial"/>
              </a:rPr>
              <a:t>- Income Deprivation Affecting Children Index (IDACI) (for all partners)</a:t>
            </a:r>
            <a:br>
              <a:rPr lang="en-GB" sz="1200">
                <a:latin typeface="Arial" panose="020B0604020202020204"/>
                <a:cs typeface="Arial"/>
              </a:rPr>
            </a:br>
            <a:br>
              <a:rPr lang="en-GB" sz="1200">
                <a:latin typeface="Arial" panose="020B0604020202020204"/>
                <a:cs typeface="Arial"/>
              </a:rPr>
            </a:br>
            <a:r>
              <a:rPr lang="en-GB" sz="1200">
                <a:solidFill>
                  <a:srgbClr val="183860"/>
                </a:solidFill>
                <a:latin typeface="Arial" panose="020B0604020202020204"/>
                <a:cs typeface="Arial"/>
              </a:rPr>
              <a:t>This data will be used as a proxy indicator for numbers of children with SEND.</a:t>
            </a:r>
            <a:endParaRPr lang="en-GB" sz="1200">
              <a:solidFill>
                <a:srgbClr val="FFFFFF"/>
              </a:solidFill>
              <a:latin typeface="Arial" panose="020B0604020202020204"/>
              <a:cs typeface="Arial"/>
            </a:endParaRPr>
          </a:p>
          <a:p>
            <a:pPr marL="342900" indent="-342900">
              <a:buAutoNum type="arabicPeriod"/>
              <a:defRPr/>
            </a:pPr>
            <a:endParaRPr lang="en-GB" sz="1200">
              <a:solidFill>
                <a:srgbClr val="183860"/>
              </a:solidFill>
              <a:latin typeface="Arial" panose="020B0604020202020204"/>
              <a:cs typeface="Arial"/>
            </a:endParaRPr>
          </a:p>
          <a:p>
            <a:pPr marL="285750" indent="-285750">
              <a:buFontTx/>
              <a:buAutoNum type="arabicPeriod"/>
              <a:defRPr/>
            </a:pPr>
            <a:r>
              <a:rPr lang="en-GB" sz="1200">
                <a:solidFill>
                  <a:srgbClr val="183860"/>
                </a:solidFill>
                <a:cs typeface="Arial"/>
              </a:rPr>
              <a:t>Assessment - Assessment will start by reviewing the applications prioritised using the above data (see prioritisation) and will continue until all funding is utilised. This may mean that applications that are not prioritised may not be progressed to assessment.</a:t>
            </a:r>
          </a:p>
          <a:p>
            <a:pPr>
              <a:defRPr/>
            </a:pPr>
            <a:br>
              <a:rPr lang="en-GB" sz="1200">
                <a:cs typeface="Arial"/>
              </a:rPr>
            </a:br>
            <a:r>
              <a:rPr lang="en-GB" sz="1200">
                <a:solidFill>
                  <a:srgbClr val="183860"/>
                </a:solidFill>
                <a:cs typeface="Arial"/>
              </a:rPr>
              <a:t>       Applications prioritised will then be assessed on a pass/fail basis (see criteria in annex A) in relation to:</a:t>
            </a:r>
            <a:br>
              <a:rPr lang="en-GB" sz="1200">
                <a:cs typeface="Arial"/>
              </a:rPr>
            </a:br>
            <a:br>
              <a:rPr lang="en-GB" sz="1200">
                <a:cs typeface="Arial"/>
              </a:rPr>
            </a:br>
            <a:r>
              <a:rPr lang="en-GB" sz="1200">
                <a:solidFill>
                  <a:srgbClr val="183860"/>
                </a:solidFill>
                <a:cs typeface="Arial"/>
              </a:rPr>
              <a:t>       - how the partnership will address local challenges</a:t>
            </a:r>
            <a:br>
              <a:rPr lang="en-GB" sz="1200">
                <a:cs typeface="Arial"/>
              </a:rPr>
            </a:br>
            <a:r>
              <a:rPr lang="en-GB" sz="1200">
                <a:solidFill>
                  <a:srgbClr val="183860"/>
                </a:solidFill>
                <a:cs typeface="Arial"/>
              </a:rPr>
              <a:t>       - strategic fit with other local initiatives</a:t>
            </a:r>
            <a:br>
              <a:rPr lang="en-US"/>
            </a:br>
            <a:r>
              <a:rPr lang="en-GB" sz="1200">
                <a:solidFill>
                  <a:srgbClr val="183860"/>
                </a:solidFill>
                <a:cs typeface="Arial"/>
              </a:rPr>
              <a:t>       - approach to partnership-building</a:t>
            </a:r>
            <a:endParaRPr lang="en-GB" sz="1200">
              <a:solidFill>
                <a:srgbClr val="FFFFFF"/>
              </a:solidFill>
              <a:cs typeface="Arial"/>
            </a:endParaRPr>
          </a:p>
          <a:p>
            <a:pPr>
              <a:defRPr/>
            </a:pPr>
            <a:endParaRPr lang="en-GB" sz="1200">
              <a:solidFill>
                <a:srgbClr val="183860"/>
              </a:solidFill>
              <a:cs typeface="Arial"/>
            </a:endParaRPr>
          </a:p>
          <a:p>
            <a:pPr>
              <a:defRPr/>
            </a:pPr>
            <a:r>
              <a:rPr lang="en-GB" sz="1100">
                <a:solidFill>
                  <a:srgbClr val="183860"/>
                </a:solidFill>
                <a:cs typeface="Arial"/>
              </a:rPr>
              <a:t>A minimum of 2 evaluators will assess each application individually and assign a pass or fail mark. You must pass all 3 areas for your application to be considered for award. If funding remains available, the department may, at its discretion, consider applications that pass 2 out of the 3 criteria.</a:t>
            </a:r>
            <a:br>
              <a:rPr lang="en-GB" sz="1100">
                <a:cs typeface="Arial"/>
              </a:rPr>
            </a:br>
            <a:endParaRPr lang="en-GB" sz="1100">
              <a:cs typeface="Arial"/>
            </a:endParaRPr>
          </a:p>
          <a:p>
            <a:pPr>
              <a:defRPr/>
            </a:pPr>
            <a:r>
              <a:rPr lang="en-GB" sz="1100">
                <a:solidFill>
                  <a:srgbClr val="183860"/>
                </a:solidFill>
                <a:cs typeface="Arial"/>
              </a:rPr>
              <a:t>Where evaluators’ assessment marks are different, a moderation meeting will be held with the intention of both evaluators agreeing on the outcome (pass or fail) for each of the areas. The discussion will be chaired by an independent moderator who has authority to decide the final outcome should neither evaluator agree. </a:t>
            </a:r>
          </a:p>
          <a:p>
            <a:pPr>
              <a:defRPr/>
            </a:pPr>
            <a:endParaRPr lang="en-GB" sz="1100">
              <a:solidFill>
                <a:srgbClr val="183860"/>
              </a:solidFill>
              <a:cs typeface="Arial"/>
            </a:endParaRPr>
          </a:p>
          <a:p>
            <a:pPr>
              <a:defRPr/>
            </a:pPr>
            <a:r>
              <a:rPr lang="en-GB" sz="1100">
                <a:solidFill>
                  <a:srgbClr val="183860"/>
                </a:solidFill>
                <a:cs typeface="Arial"/>
              </a:rPr>
              <a:t>In the event that we need to take a decision between partnerships that are both/all prioritised using the above data and pass the assessment, we will use the number of children reached through the partnerships as a tie break criterion. </a:t>
            </a:r>
          </a:p>
          <a:p>
            <a:pPr marL="285750" indent="-285750">
              <a:buFontTx/>
              <a:buAutoNum type="arabicPeriod"/>
              <a:defRPr/>
            </a:pPr>
            <a:endParaRPr lang="en-GB" sz="1400">
              <a:solidFill>
                <a:srgbClr val="183860"/>
              </a:solidFill>
              <a:cs typeface="Arial"/>
            </a:endParaRPr>
          </a:p>
        </p:txBody>
      </p:sp>
    </p:spTree>
    <p:extLst>
      <p:ext uri="{BB962C8B-B14F-4D97-AF65-F5344CB8AC3E}">
        <p14:creationId xmlns:p14="http://schemas.microsoft.com/office/powerpoint/2010/main" val="10631092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2C7E188-EDD9-616B-DD56-8334F83D4AA8}"/>
              </a:ext>
            </a:extLst>
          </p:cNvPr>
          <p:cNvSpPr>
            <a:spLocks noGrp="1"/>
          </p:cNvSpPr>
          <p:nvPr>
            <p:ph type="ctrTitle"/>
          </p:nvPr>
        </p:nvSpPr>
        <p:spPr>
          <a:xfrm>
            <a:off x="2544373" y="2992825"/>
            <a:ext cx="7492777" cy="1630088"/>
          </a:xfrm>
        </p:spPr>
        <p:txBody>
          <a:bodyPr anchor="t">
            <a:normAutofit/>
          </a:bodyPr>
          <a:lstStyle/>
          <a:p>
            <a:pPr algn="ctr"/>
            <a:r>
              <a:rPr lang="en-GB">
                <a:solidFill>
                  <a:srgbClr val="002060"/>
                </a:solidFill>
                <a:latin typeface="Arial"/>
                <a:cs typeface="Arial"/>
              </a:rPr>
              <a:t>We will now answer questions</a:t>
            </a:r>
            <a:br>
              <a:rPr lang="en-GB"/>
            </a:br>
            <a:r>
              <a:rPr lang="en-GB">
                <a:solidFill>
                  <a:srgbClr val="002060"/>
                </a:solidFill>
                <a:latin typeface="Arial"/>
                <a:cs typeface="Arial"/>
              </a:rPr>
              <a:t>from the Q&amp;A</a:t>
            </a:r>
            <a:endParaRPr lang="en-US">
              <a:solidFill>
                <a:srgbClr val="002060"/>
              </a:solidFill>
              <a:latin typeface="Arial"/>
              <a:cs typeface="Arial"/>
            </a:endParaRPr>
          </a:p>
        </p:txBody>
      </p:sp>
      <p:sp>
        <p:nvSpPr>
          <p:cNvPr id="5" name="Slide Number Placeholder 4">
            <a:extLst>
              <a:ext uri="{FF2B5EF4-FFF2-40B4-BE49-F238E27FC236}">
                <a16:creationId xmlns:a16="http://schemas.microsoft.com/office/drawing/2014/main" id="{BB40746E-D8F5-81E5-9F2A-C8E2B337EBCB}"/>
              </a:ext>
            </a:extLst>
          </p:cNvPr>
          <p:cNvSpPr>
            <a:spLocks noGrp="1"/>
          </p:cNvSpPr>
          <p:nvPr>
            <p:ph type="sldNum" sz="quarter" idx="11"/>
          </p:nvPr>
        </p:nvSpPr>
        <p:spPr>
          <a:xfrm>
            <a:off x="11244262" y="6407678"/>
            <a:ext cx="750701" cy="365125"/>
          </a:xfrm>
        </p:spPr>
        <p:txBody>
          <a:bodyPr anchor="b">
            <a:normAutofit/>
          </a:bodyPr>
          <a:lstStyle/>
          <a:p>
            <a:pPr>
              <a:spcAft>
                <a:spcPts val="600"/>
              </a:spcAft>
            </a:pPr>
            <a:fld id="{4FAB73BC-B049-4115-A692-8D63A059BFB8}" type="slidenum">
              <a:rPr lang="en-GB" smtClean="0"/>
              <a:pPr>
                <a:spcAft>
                  <a:spcPts val="600"/>
                </a:spcAft>
              </a:pPr>
              <a:t>19</a:t>
            </a:fld>
            <a:endParaRPr lang="en-GB"/>
          </a:p>
        </p:txBody>
      </p:sp>
    </p:spTree>
    <p:extLst>
      <p:ext uri="{BB962C8B-B14F-4D97-AF65-F5344CB8AC3E}">
        <p14:creationId xmlns:p14="http://schemas.microsoft.com/office/powerpoint/2010/main" val="2891533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82903CB-71A2-A2C6-921E-50120E035976}"/>
              </a:ext>
            </a:extLst>
          </p:cNvPr>
          <p:cNvSpPr>
            <a:spLocks noGrp="1"/>
          </p:cNvSpPr>
          <p:nvPr>
            <p:ph type="title"/>
          </p:nvPr>
        </p:nvSpPr>
        <p:spPr>
          <a:xfrm>
            <a:off x="620088" y="688425"/>
            <a:ext cx="10956620" cy="512514"/>
          </a:xfrm>
        </p:spPr>
        <p:txBody>
          <a:bodyPr/>
          <a:lstStyle/>
          <a:p>
            <a:r>
              <a:rPr lang="en-GB">
                <a:latin typeface="Arial"/>
                <a:cs typeface="Arial"/>
              </a:rPr>
              <a:t>Welcome</a:t>
            </a:r>
            <a:endParaRPr lang="en-GB"/>
          </a:p>
        </p:txBody>
      </p:sp>
      <p:sp>
        <p:nvSpPr>
          <p:cNvPr id="5" name="Slide Number Placeholder 4">
            <a:extLst>
              <a:ext uri="{FF2B5EF4-FFF2-40B4-BE49-F238E27FC236}">
                <a16:creationId xmlns:a16="http://schemas.microsoft.com/office/drawing/2014/main" id="{3EBD6669-9597-6F99-B803-7FCC57562E46}"/>
              </a:ext>
            </a:extLst>
          </p:cNvPr>
          <p:cNvSpPr>
            <a:spLocks noGrp="1"/>
          </p:cNvSpPr>
          <p:nvPr>
            <p:ph type="sldNum" sz="quarter" idx="11"/>
          </p:nvPr>
        </p:nvSpPr>
        <p:spPr/>
        <p:txBody>
          <a:bodyPr/>
          <a:lstStyle/>
          <a:p>
            <a:fld id="{4FAB73BC-B049-4115-A692-8D63A059BFB8}" type="slidenum">
              <a:rPr lang="en-GB" smtClean="0"/>
              <a:pPr/>
              <a:t>2</a:t>
            </a:fld>
            <a:endParaRPr lang="en-GB"/>
          </a:p>
        </p:txBody>
      </p:sp>
      <p:sp>
        <p:nvSpPr>
          <p:cNvPr id="7" name="Content Placeholder 1">
            <a:extLst>
              <a:ext uri="{FF2B5EF4-FFF2-40B4-BE49-F238E27FC236}">
                <a16:creationId xmlns:a16="http://schemas.microsoft.com/office/drawing/2014/main" id="{21B350C8-3B9D-1A7C-F9E0-7A2C540D3AD2}"/>
              </a:ext>
            </a:extLst>
          </p:cNvPr>
          <p:cNvSpPr txBox="1">
            <a:spLocks/>
          </p:cNvSpPr>
          <p:nvPr/>
        </p:nvSpPr>
        <p:spPr>
          <a:xfrm>
            <a:off x="976441" y="1202346"/>
            <a:ext cx="10117823" cy="1127130"/>
          </a:xfrm>
          <a:prstGeom prst="rect">
            <a:avLst/>
          </a:prstGeom>
          <a:solidFill>
            <a:schemeClr val="accent3">
              <a:lumMod val="20000"/>
              <a:lumOff val="80000"/>
            </a:schemeClr>
          </a:solidFill>
        </p:spPr>
        <p:txBody>
          <a:bodyPr lIns="91440" tIns="45720" rIns="91440" bIns="45720" anchor="ctr">
            <a:normAutofit/>
          </a:bodyPr>
          <a:lstStyle>
            <a:lvl1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800" kern="1200">
                <a:solidFill>
                  <a:schemeClr val="tx1"/>
                </a:solidFill>
                <a:latin typeface="Arial" panose="020B0604020202020204" pitchFamily="34" charset="0"/>
                <a:ea typeface="+mn-ea"/>
                <a:cs typeface="Arial" panose="020B0604020202020204" pitchFamily="34" charset="0"/>
              </a:defRPr>
            </a:lvl1pPr>
            <a:lvl2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800" b="1" kern="1200">
                <a:solidFill>
                  <a:schemeClr val="tx1"/>
                </a:solidFill>
                <a:latin typeface="Arial" panose="020B0604020202020204" pitchFamily="34" charset="0"/>
                <a:ea typeface="+mn-ea"/>
                <a:cs typeface="Arial" panose="020B0604020202020204" pitchFamily="34" charset="0"/>
              </a:defRPr>
            </a:lvl2pPr>
            <a:lvl3pPr marL="216000" indent="-215995" algn="l" defTabSz="685783" rtl="0" eaLnBrk="1" latinLnBrk="0" hangingPunct="1">
              <a:lnSpc>
                <a:spcPct val="100000"/>
              </a:lnSpc>
              <a:spcBef>
                <a:spcPts val="0"/>
              </a:spcBef>
              <a:spcAft>
                <a:spcPts val="900"/>
              </a:spcAft>
              <a:buClr>
                <a:schemeClr val="tx2"/>
              </a:buClr>
              <a:buSzPct val="100000"/>
              <a:buFont typeface="Corbel"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431989" indent="-215995" algn="l" defTabSz="685783" rtl="0" eaLnBrk="1" latinLnBrk="0" hangingPunct="1">
              <a:lnSpc>
                <a:spcPct val="100000"/>
              </a:lnSpc>
              <a:spcBef>
                <a:spcPts val="0"/>
              </a:spcBef>
              <a:spcAft>
                <a:spcPts val="900"/>
              </a:spcAft>
              <a:buClr>
                <a:schemeClr val="tx1"/>
              </a:buClr>
              <a:buSzPct val="100000"/>
              <a:buFont typeface="Courier New" panose="02070309020205020404" pitchFamily="49" charset="0"/>
              <a:buChar char="o"/>
              <a:defRPr sz="1800" kern="1200">
                <a:solidFill>
                  <a:schemeClr val="tx1"/>
                </a:solidFill>
                <a:latin typeface="Arial" panose="020B0604020202020204" pitchFamily="34" charset="0"/>
                <a:ea typeface="+mn-ea"/>
                <a:cs typeface="Arial" panose="020B0604020202020204" pitchFamily="34" charset="0"/>
              </a:defRPr>
            </a:lvl4pPr>
            <a:lvl5pPr marL="647984" indent="-215995" algn="l" defTabSz="685783" rtl="0" eaLnBrk="1" latinLnBrk="0" hangingPunct="1">
              <a:lnSpc>
                <a:spcPct val="100000"/>
              </a:lnSpc>
              <a:spcBef>
                <a:spcPts val="0"/>
              </a:spcBef>
              <a:spcAft>
                <a:spcPts val="900"/>
              </a:spcAft>
              <a:buClr>
                <a:schemeClr val="tx1"/>
              </a:buClr>
              <a:buSzPct val="100000"/>
              <a:buFont typeface="Wingdings" panose="05000000000000000000" pitchFamily="2" charset="2"/>
              <a:buChar char="§"/>
              <a:defRPr sz="1800" kern="1200">
                <a:solidFill>
                  <a:schemeClr val="tx1"/>
                </a:solidFill>
                <a:latin typeface="Arial" panose="020B0604020202020204" pitchFamily="34" charset="0"/>
                <a:ea typeface="+mn-ea"/>
                <a:cs typeface="Arial" panose="020B0604020202020204" pitchFamily="34" charset="0"/>
              </a:defRPr>
            </a:lvl5pPr>
            <a:lvl6pPr marL="1199970"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6pPr>
            <a:lvl7pPr marL="1424964"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7pPr>
            <a:lvl8pPr marL="1649959"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8pPr>
            <a:lvl9pPr marL="1874953"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9pPr>
          </a:lstStyle>
          <a:p>
            <a:pPr marL="285750" indent="-285750">
              <a:buFont typeface="Wingdings" pitchFamily="34" charset="0"/>
              <a:buChar char="v"/>
            </a:pPr>
            <a:r>
              <a:rPr lang="en-GB" sz="1700">
                <a:latin typeface="Arial"/>
                <a:cs typeface="Arial"/>
              </a:rPr>
              <a:t>This webinar will talk you through the new </a:t>
            </a:r>
            <a:r>
              <a:rPr lang="en-GB" sz="1700" b="1">
                <a:latin typeface="Arial"/>
                <a:cs typeface="Arial"/>
              </a:rPr>
              <a:t>early education partnerships</a:t>
            </a:r>
            <a:r>
              <a:rPr lang="en-GB" sz="1700">
                <a:latin typeface="Arial"/>
                <a:cs typeface="Arial"/>
              </a:rPr>
              <a:t> initiative, including </a:t>
            </a:r>
            <a:r>
              <a:rPr lang="en-GB" sz="1700" b="1">
                <a:latin typeface="Arial"/>
                <a:cs typeface="Arial"/>
              </a:rPr>
              <a:t>what it is</a:t>
            </a:r>
            <a:r>
              <a:rPr lang="en-GB" sz="1700">
                <a:latin typeface="Arial"/>
                <a:cs typeface="Arial"/>
              </a:rPr>
              <a:t>, </a:t>
            </a:r>
            <a:r>
              <a:rPr lang="en-GB" sz="1700" b="1">
                <a:latin typeface="Arial"/>
                <a:cs typeface="Arial"/>
              </a:rPr>
              <a:t>why it's beneficial </a:t>
            </a:r>
            <a:r>
              <a:rPr lang="en-GB" sz="1700">
                <a:latin typeface="Arial"/>
                <a:cs typeface="Arial"/>
              </a:rPr>
              <a:t>and</a:t>
            </a:r>
            <a:r>
              <a:rPr lang="en-GB" sz="1700" b="1">
                <a:latin typeface="Arial"/>
                <a:cs typeface="Arial"/>
              </a:rPr>
              <a:t> how you can apply</a:t>
            </a:r>
            <a:r>
              <a:rPr lang="en-GB" sz="1700">
                <a:latin typeface="Arial"/>
                <a:cs typeface="Arial"/>
              </a:rPr>
              <a:t>.</a:t>
            </a:r>
            <a:r>
              <a:rPr lang="en-GB">
                <a:latin typeface="Arial"/>
                <a:cs typeface="Arial"/>
              </a:rPr>
              <a:t> </a:t>
            </a:r>
            <a:endParaRPr lang="en-GB">
              <a:solidFill>
                <a:srgbClr val="002060"/>
              </a:solidFill>
              <a:latin typeface="Arial"/>
              <a:cs typeface="Arial"/>
            </a:endParaRPr>
          </a:p>
        </p:txBody>
      </p:sp>
      <p:sp>
        <p:nvSpPr>
          <p:cNvPr id="10" name="Content Placeholder 1">
            <a:extLst>
              <a:ext uri="{FF2B5EF4-FFF2-40B4-BE49-F238E27FC236}">
                <a16:creationId xmlns:a16="http://schemas.microsoft.com/office/drawing/2014/main" id="{7AC7F698-3A0A-A0E7-B52B-1BB1E7538C3A}"/>
              </a:ext>
            </a:extLst>
          </p:cNvPr>
          <p:cNvSpPr txBox="1">
            <a:spLocks/>
          </p:cNvSpPr>
          <p:nvPr/>
        </p:nvSpPr>
        <p:spPr>
          <a:xfrm>
            <a:off x="975147" y="3810378"/>
            <a:ext cx="10118442" cy="1058592"/>
          </a:xfrm>
          <a:prstGeom prst="rect">
            <a:avLst/>
          </a:prstGeom>
          <a:solidFill>
            <a:schemeClr val="accent3">
              <a:lumMod val="20000"/>
              <a:lumOff val="80000"/>
            </a:schemeClr>
          </a:solidFill>
        </p:spPr>
        <p:txBody>
          <a:bodyPr lIns="91440" tIns="45720" rIns="91440" bIns="45720" anchor="ctr">
            <a:normAutofit/>
          </a:bodyPr>
          <a:lstStyle>
            <a:lvl1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800" kern="1200">
                <a:solidFill>
                  <a:schemeClr val="tx1"/>
                </a:solidFill>
                <a:latin typeface="Arial" panose="020B0604020202020204" pitchFamily="34" charset="0"/>
                <a:ea typeface="+mn-ea"/>
                <a:cs typeface="Arial" panose="020B0604020202020204" pitchFamily="34" charset="0"/>
              </a:defRPr>
            </a:lvl1pPr>
            <a:lvl2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800" b="1" kern="1200">
                <a:solidFill>
                  <a:schemeClr val="tx1"/>
                </a:solidFill>
                <a:latin typeface="Arial" panose="020B0604020202020204" pitchFamily="34" charset="0"/>
                <a:ea typeface="+mn-ea"/>
                <a:cs typeface="Arial" panose="020B0604020202020204" pitchFamily="34" charset="0"/>
              </a:defRPr>
            </a:lvl2pPr>
            <a:lvl3pPr marL="216000" indent="-215995" algn="l" defTabSz="685783" rtl="0" eaLnBrk="1" latinLnBrk="0" hangingPunct="1">
              <a:lnSpc>
                <a:spcPct val="100000"/>
              </a:lnSpc>
              <a:spcBef>
                <a:spcPts val="0"/>
              </a:spcBef>
              <a:spcAft>
                <a:spcPts val="900"/>
              </a:spcAft>
              <a:buClr>
                <a:schemeClr val="tx2"/>
              </a:buClr>
              <a:buSzPct val="100000"/>
              <a:buFont typeface="Corbel"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431989" indent="-215995" algn="l" defTabSz="685783" rtl="0" eaLnBrk="1" latinLnBrk="0" hangingPunct="1">
              <a:lnSpc>
                <a:spcPct val="100000"/>
              </a:lnSpc>
              <a:spcBef>
                <a:spcPts val="0"/>
              </a:spcBef>
              <a:spcAft>
                <a:spcPts val="900"/>
              </a:spcAft>
              <a:buClr>
                <a:schemeClr val="tx1"/>
              </a:buClr>
              <a:buSzPct val="100000"/>
              <a:buFont typeface="Courier New" panose="02070309020205020404" pitchFamily="49" charset="0"/>
              <a:buChar char="o"/>
              <a:defRPr sz="1800" kern="1200">
                <a:solidFill>
                  <a:schemeClr val="tx1"/>
                </a:solidFill>
                <a:latin typeface="Arial" panose="020B0604020202020204" pitchFamily="34" charset="0"/>
                <a:ea typeface="+mn-ea"/>
                <a:cs typeface="Arial" panose="020B0604020202020204" pitchFamily="34" charset="0"/>
              </a:defRPr>
            </a:lvl4pPr>
            <a:lvl5pPr marL="647984" indent="-215995" algn="l" defTabSz="685783" rtl="0" eaLnBrk="1" latinLnBrk="0" hangingPunct="1">
              <a:lnSpc>
                <a:spcPct val="100000"/>
              </a:lnSpc>
              <a:spcBef>
                <a:spcPts val="0"/>
              </a:spcBef>
              <a:spcAft>
                <a:spcPts val="900"/>
              </a:spcAft>
              <a:buClr>
                <a:schemeClr val="tx1"/>
              </a:buClr>
              <a:buSzPct val="100000"/>
              <a:buFont typeface="Wingdings" panose="05000000000000000000" pitchFamily="2" charset="2"/>
              <a:buChar char="§"/>
              <a:defRPr sz="1800" kern="1200">
                <a:solidFill>
                  <a:schemeClr val="tx1"/>
                </a:solidFill>
                <a:latin typeface="Arial" panose="020B0604020202020204" pitchFamily="34" charset="0"/>
                <a:ea typeface="+mn-ea"/>
                <a:cs typeface="Arial" panose="020B0604020202020204" pitchFamily="34" charset="0"/>
              </a:defRPr>
            </a:lvl5pPr>
            <a:lvl6pPr marL="1199970"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6pPr>
            <a:lvl7pPr marL="1424964"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7pPr>
            <a:lvl8pPr marL="1649959"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8pPr>
            <a:lvl9pPr marL="1874953"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9pPr>
          </a:lstStyle>
          <a:p>
            <a:pPr marL="285750" indent="-285750">
              <a:lnSpc>
                <a:spcPct val="110000"/>
              </a:lnSpc>
              <a:buFont typeface="Wingdings" pitchFamily="34" charset="0"/>
              <a:buChar char="v"/>
            </a:pPr>
            <a:r>
              <a:rPr lang="en-GB">
                <a:latin typeface="Arial"/>
                <a:cs typeface="Arial"/>
              </a:rPr>
              <a:t>Feel free to put any messages you have in the Q&amp;A and we will aim to address as many as we can at the end of the session.</a:t>
            </a:r>
            <a:endParaRPr lang="en-US">
              <a:latin typeface="Arial"/>
              <a:cs typeface="Arial"/>
            </a:endParaRPr>
          </a:p>
        </p:txBody>
      </p:sp>
      <p:sp>
        <p:nvSpPr>
          <p:cNvPr id="11" name="Content Placeholder 1">
            <a:extLst>
              <a:ext uri="{FF2B5EF4-FFF2-40B4-BE49-F238E27FC236}">
                <a16:creationId xmlns:a16="http://schemas.microsoft.com/office/drawing/2014/main" id="{5F368A3F-E8B2-38DF-9177-A711CEC8ACF4}"/>
              </a:ext>
            </a:extLst>
          </p:cNvPr>
          <p:cNvSpPr txBox="1">
            <a:spLocks/>
          </p:cNvSpPr>
          <p:nvPr/>
        </p:nvSpPr>
        <p:spPr>
          <a:xfrm>
            <a:off x="982012" y="2540537"/>
            <a:ext cx="10111578" cy="1058592"/>
          </a:xfrm>
          <a:prstGeom prst="rect">
            <a:avLst/>
          </a:prstGeom>
          <a:solidFill>
            <a:schemeClr val="accent3">
              <a:lumMod val="20000"/>
              <a:lumOff val="80000"/>
            </a:schemeClr>
          </a:solidFill>
        </p:spPr>
        <p:txBody>
          <a:bodyPr lIns="91440" tIns="45720" rIns="91440" bIns="45720" anchor="t">
            <a:normAutofit fontScale="92500"/>
          </a:bodyPr>
          <a:lstStyle>
            <a:lvl1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800" kern="1200">
                <a:solidFill>
                  <a:schemeClr val="tx1"/>
                </a:solidFill>
                <a:latin typeface="Arial" panose="020B0604020202020204" pitchFamily="34" charset="0"/>
                <a:ea typeface="+mn-ea"/>
                <a:cs typeface="Arial" panose="020B0604020202020204" pitchFamily="34" charset="0"/>
              </a:defRPr>
            </a:lvl1pPr>
            <a:lvl2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800" b="1" kern="1200">
                <a:solidFill>
                  <a:schemeClr val="tx1"/>
                </a:solidFill>
                <a:latin typeface="Arial" panose="020B0604020202020204" pitchFamily="34" charset="0"/>
                <a:ea typeface="+mn-ea"/>
                <a:cs typeface="Arial" panose="020B0604020202020204" pitchFamily="34" charset="0"/>
              </a:defRPr>
            </a:lvl2pPr>
            <a:lvl3pPr marL="216000" indent="-215995" algn="l" defTabSz="685783" rtl="0" eaLnBrk="1" latinLnBrk="0" hangingPunct="1">
              <a:lnSpc>
                <a:spcPct val="100000"/>
              </a:lnSpc>
              <a:spcBef>
                <a:spcPts val="0"/>
              </a:spcBef>
              <a:spcAft>
                <a:spcPts val="900"/>
              </a:spcAft>
              <a:buClr>
                <a:schemeClr val="tx2"/>
              </a:buClr>
              <a:buSzPct val="100000"/>
              <a:buFont typeface="Corbel"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431989" indent="-215995" algn="l" defTabSz="685783" rtl="0" eaLnBrk="1" latinLnBrk="0" hangingPunct="1">
              <a:lnSpc>
                <a:spcPct val="100000"/>
              </a:lnSpc>
              <a:spcBef>
                <a:spcPts val="0"/>
              </a:spcBef>
              <a:spcAft>
                <a:spcPts val="900"/>
              </a:spcAft>
              <a:buClr>
                <a:schemeClr val="tx1"/>
              </a:buClr>
              <a:buSzPct val="100000"/>
              <a:buFont typeface="Courier New" panose="02070309020205020404" pitchFamily="49" charset="0"/>
              <a:buChar char="o"/>
              <a:defRPr sz="1800" kern="1200">
                <a:solidFill>
                  <a:schemeClr val="tx1"/>
                </a:solidFill>
                <a:latin typeface="Arial" panose="020B0604020202020204" pitchFamily="34" charset="0"/>
                <a:ea typeface="+mn-ea"/>
                <a:cs typeface="Arial" panose="020B0604020202020204" pitchFamily="34" charset="0"/>
              </a:defRPr>
            </a:lvl4pPr>
            <a:lvl5pPr marL="647984" indent="-215995" algn="l" defTabSz="685783" rtl="0" eaLnBrk="1" latinLnBrk="0" hangingPunct="1">
              <a:lnSpc>
                <a:spcPct val="100000"/>
              </a:lnSpc>
              <a:spcBef>
                <a:spcPts val="0"/>
              </a:spcBef>
              <a:spcAft>
                <a:spcPts val="900"/>
              </a:spcAft>
              <a:buClr>
                <a:schemeClr val="tx1"/>
              </a:buClr>
              <a:buSzPct val="100000"/>
              <a:buFont typeface="Wingdings" panose="05000000000000000000" pitchFamily="2" charset="2"/>
              <a:buChar char="§"/>
              <a:defRPr sz="1800" kern="1200">
                <a:solidFill>
                  <a:schemeClr val="tx1"/>
                </a:solidFill>
                <a:latin typeface="Arial" panose="020B0604020202020204" pitchFamily="34" charset="0"/>
                <a:ea typeface="+mn-ea"/>
                <a:cs typeface="Arial" panose="020B0604020202020204" pitchFamily="34" charset="0"/>
              </a:defRPr>
            </a:lvl5pPr>
            <a:lvl6pPr marL="1199970"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6pPr>
            <a:lvl7pPr marL="1424964"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7pPr>
            <a:lvl8pPr marL="1649959"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8pPr>
            <a:lvl9pPr marL="1874953"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9pPr>
          </a:lstStyle>
          <a:p>
            <a:pPr marL="285750" indent="-285750">
              <a:buFont typeface="Wingdings" pitchFamily="34" charset="0"/>
              <a:buChar char="v"/>
            </a:pPr>
            <a:endParaRPr lang="en-GB">
              <a:latin typeface="Arial"/>
              <a:cs typeface="Arial"/>
            </a:endParaRPr>
          </a:p>
          <a:p>
            <a:pPr marL="285750" indent="-285750">
              <a:buFont typeface="Wingdings" pitchFamily="34" charset="0"/>
              <a:buChar char="v"/>
            </a:pPr>
            <a:r>
              <a:rPr lang="en-GB">
                <a:latin typeface="Arial"/>
                <a:cs typeface="Arial"/>
              </a:rPr>
              <a:t>Please note, </a:t>
            </a:r>
            <a:r>
              <a:rPr lang="en-GB" b="1">
                <a:latin typeface="Arial"/>
                <a:cs typeface="Arial"/>
              </a:rPr>
              <a:t>sessions will be recorded</a:t>
            </a:r>
            <a:r>
              <a:rPr lang="en-GB">
                <a:latin typeface="Arial"/>
                <a:cs typeface="Arial"/>
              </a:rPr>
              <a:t> and made available for viewing after the webinar finishes. </a:t>
            </a:r>
            <a:endParaRPr lang="en-US">
              <a:latin typeface="Arial"/>
              <a:cs typeface="Arial"/>
            </a:endParaRPr>
          </a:p>
          <a:p>
            <a:endParaRPr lang="en-GB">
              <a:latin typeface="Arial"/>
              <a:cs typeface="Arial"/>
            </a:endParaRPr>
          </a:p>
          <a:p>
            <a:pPr marL="285750" indent="-285750">
              <a:buFont typeface="Wingdings" pitchFamily="34" charset="0"/>
              <a:buChar char="v"/>
            </a:pPr>
            <a:endParaRPr lang="en-GB">
              <a:latin typeface="Arial"/>
              <a:cs typeface="Arial"/>
            </a:endParaRPr>
          </a:p>
        </p:txBody>
      </p:sp>
      <p:sp>
        <p:nvSpPr>
          <p:cNvPr id="4" name="Content Placeholder 1">
            <a:extLst>
              <a:ext uri="{FF2B5EF4-FFF2-40B4-BE49-F238E27FC236}">
                <a16:creationId xmlns:a16="http://schemas.microsoft.com/office/drawing/2014/main" id="{B898C842-876E-C6DC-236E-6C68C5C78E44}"/>
              </a:ext>
            </a:extLst>
          </p:cNvPr>
          <p:cNvSpPr txBox="1">
            <a:spLocks/>
          </p:cNvSpPr>
          <p:nvPr/>
        </p:nvSpPr>
        <p:spPr>
          <a:xfrm>
            <a:off x="982012" y="5080377"/>
            <a:ext cx="10118442" cy="1058592"/>
          </a:xfrm>
          <a:prstGeom prst="rect">
            <a:avLst/>
          </a:prstGeom>
          <a:solidFill>
            <a:schemeClr val="accent3">
              <a:lumMod val="20000"/>
              <a:lumOff val="80000"/>
            </a:schemeClr>
          </a:solidFill>
        </p:spPr>
        <p:txBody>
          <a:bodyPr lIns="91440" tIns="45720" rIns="91440" bIns="45720" anchor="ctr">
            <a:normAutofit/>
          </a:bodyPr>
          <a:lstStyle>
            <a:lvl1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800" kern="1200">
                <a:solidFill>
                  <a:schemeClr val="tx1"/>
                </a:solidFill>
                <a:latin typeface="Arial" panose="020B0604020202020204" pitchFamily="34" charset="0"/>
                <a:ea typeface="+mn-ea"/>
                <a:cs typeface="Arial" panose="020B0604020202020204" pitchFamily="34" charset="0"/>
              </a:defRPr>
            </a:lvl1pPr>
            <a:lvl2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800" b="1" kern="1200">
                <a:solidFill>
                  <a:schemeClr val="tx1"/>
                </a:solidFill>
                <a:latin typeface="Arial" panose="020B0604020202020204" pitchFamily="34" charset="0"/>
                <a:ea typeface="+mn-ea"/>
                <a:cs typeface="Arial" panose="020B0604020202020204" pitchFamily="34" charset="0"/>
              </a:defRPr>
            </a:lvl2pPr>
            <a:lvl3pPr marL="216000" indent="-215995" algn="l" defTabSz="685783" rtl="0" eaLnBrk="1" latinLnBrk="0" hangingPunct="1">
              <a:lnSpc>
                <a:spcPct val="100000"/>
              </a:lnSpc>
              <a:spcBef>
                <a:spcPts val="0"/>
              </a:spcBef>
              <a:spcAft>
                <a:spcPts val="900"/>
              </a:spcAft>
              <a:buClr>
                <a:schemeClr val="tx2"/>
              </a:buClr>
              <a:buSzPct val="100000"/>
              <a:buFont typeface="Corbel"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431989" indent="-215995" algn="l" defTabSz="685783" rtl="0" eaLnBrk="1" latinLnBrk="0" hangingPunct="1">
              <a:lnSpc>
                <a:spcPct val="100000"/>
              </a:lnSpc>
              <a:spcBef>
                <a:spcPts val="0"/>
              </a:spcBef>
              <a:spcAft>
                <a:spcPts val="900"/>
              </a:spcAft>
              <a:buClr>
                <a:schemeClr val="tx1"/>
              </a:buClr>
              <a:buSzPct val="100000"/>
              <a:buFont typeface="Courier New" panose="02070309020205020404" pitchFamily="49" charset="0"/>
              <a:buChar char="o"/>
              <a:defRPr sz="1800" kern="1200">
                <a:solidFill>
                  <a:schemeClr val="tx1"/>
                </a:solidFill>
                <a:latin typeface="Arial" panose="020B0604020202020204" pitchFamily="34" charset="0"/>
                <a:ea typeface="+mn-ea"/>
                <a:cs typeface="Arial" panose="020B0604020202020204" pitchFamily="34" charset="0"/>
              </a:defRPr>
            </a:lvl4pPr>
            <a:lvl5pPr marL="647984" indent="-215995" algn="l" defTabSz="685783" rtl="0" eaLnBrk="1" latinLnBrk="0" hangingPunct="1">
              <a:lnSpc>
                <a:spcPct val="100000"/>
              </a:lnSpc>
              <a:spcBef>
                <a:spcPts val="0"/>
              </a:spcBef>
              <a:spcAft>
                <a:spcPts val="900"/>
              </a:spcAft>
              <a:buClr>
                <a:schemeClr val="tx1"/>
              </a:buClr>
              <a:buSzPct val="100000"/>
              <a:buFont typeface="Wingdings" panose="05000000000000000000" pitchFamily="2" charset="2"/>
              <a:buChar char="§"/>
              <a:defRPr sz="1800" kern="1200">
                <a:solidFill>
                  <a:schemeClr val="tx1"/>
                </a:solidFill>
                <a:latin typeface="Arial" panose="020B0604020202020204" pitchFamily="34" charset="0"/>
                <a:ea typeface="+mn-ea"/>
                <a:cs typeface="Arial" panose="020B0604020202020204" pitchFamily="34" charset="0"/>
              </a:defRPr>
            </a:lvl5pPr>
            <a:lvl6pPr marL="1199970"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6pPr>
            <a:lvl7pPr marL="1424964"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7pPr>
            <a:lvl8pPr marL="1649959"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8pPr>
            <a:lvl9pPr marL="1874953"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9pPr>
          </a:lstStyle>
          <a:p>
            <a:pPr marL="285750" indent="-285750">
              <a:lnSpc>
                <a:spcPct val="110000"/>
              </a:lnSpc>
              <a:buFont typeface="Wingdings" pitchFamily="34" charset="0"/>
              <a:buChar char="v"/>
            </a:pPr>
            <a:r>
              <a:rPr lang="en-GB">
                <a:latin typeface="Arial"/>
                <a:cs typeface="Arial"/>
              </a:rPr>
              <a:t>All questions and answers will be collated and circulated ​to participants after the final webinar. </a:t>
            </a:r>
          </a:p>
        </p:txBody>
      </p:sp>
    </p:spTree>
    <p:extLst>
      <p:ext uri="{BB962C8B-B14F-4D97-AF65-F5344CB8AC3E}">
        <p14:creationId xmlns:p14="http://schemas.microsoft.com/office/powerpoint/2010/main" val="15527614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2886F99-A6E1-EB52-E8EF-122763BAEEB3}"/>
              </a:ext>
            </a:extLst>
          </p:cNvPr>
          <p:cNvSpPr>
            <a:spLocks noGrp="1"/>
          </p:cNvSpPr>
          <p:nvPr>
            <p:ph idx="1"/>
          </p:nvPr>
        </p:nvSpPr>
        <p:spPr/>
        <p:txBody>
          <a:bodyPr vert="horz" lIns="0" tIns="0" rIns="0" bIns="0" rtlCol="0" anchor="t">
            <a:noAutofit/>
          </a:bodyPr>
          <a:lstStyle/>
          <a:p>
            <a:r>
              <a:rPr lang="en-GB" b="1" i="1"/>
              <a:t>RISE Reception Quality Webinar Series</a:t>
            </a:r>
            <a:endParaRPr lang="en-GB"/>
          </a:p>
          <a:p>
            <a:endParaRPr lang="en-GB"/>
          </a:p>
          <a:p>
            <a:r>
              <a:rPr lang="en-GB" i="1">
                <a:latin typeface="Arial"/>
                <a:cs typeface="Arial"/>
              </a:rPr>
              <a:t>Following the strong engagement with our national RISE Reception webinar programme last year, we are pleased to be hosting our next series during the summer term 2026. </a:t>
            </a:r>
            <a:endParaRPr lang="en-GB">
              <a:latin typeface="Arial"/>
              <a:cs typeface="Arial"/>
            </a:endParaRPr>
          </a:p>
          <a:p>
            <a:endParaRPr lang="en-GB"/>
          </a:p>
          <a:p>
            <a:r>
              <a:rPr lang="en-GB" i="1"/>
              <a:t>These sessions will focus on EYFS profile assessment, transitions into Reception, and preparing high quality Reception provision, offering practical, evidence‑based support aligned with recent guidance.</a:t>
            </a:r>
            <a:endParaRPr lang="en-GB"/>
          </a:p>
          <a:p>
            <a:endParaRPr lang="en-GB"/>
          </a:p>
          <a:p>
            <a:r>
              <a:rPr lang="en-GB" i="1">
                <a:latin typeface="Arial"/>
                <a:cs typeface="Arial"/>
              </a:rPr>
              <a:t>To register for these webinars, please use this link: </a:t>
            </a:r>
            <a:r>
              <a:rPr lang="en-GB" i="1">
                <a:latin typeface="Arial"/>
                <a:cs typeface="Arial"/>
                <a:hlinkClick r:id="rId4" tooltip="https://www.eventbrite.com/cc/rise-reception-quality-webinar-series-4840915"/>
              </a:rPr>
              <a:t>RISE Reception Quality Webinar Series</a:t>
            </a:r>
            <a:r>
              <a:rPr lang="en-GB" i="1">
                <a:latin typeface="Arial"/>
                <a:cs typeface="Arial"/>
              </a:rPr>
              <a:t>. </a:t>
            </a:r>
            <a:endParaRPr lang="en-GB">
              <a:latin typeface="Arial"/>
              <a:cs typeface="Arial"/>
            </a:endParaRPr>
          </a:p>
          <a:p>
            <a:endParaRPr lang="en-GB"/>
          </a:p>
          <a:p>
            <a:r>
              <a:rPr lang="en-GB" i="1">
                <a:latin typeface="Arial"/>
                <a:cs typeface="Arial"/>
              </a:rPr>
              <a:t>As always, we really welcome your attendance and engagement in these webinars. There will be an opportunity to share your feedback at the end of each session, as well as for you to provide suggestions on future webinar topics you would like to see.</a:t>
            </a:r>
            <a:endParaRPr lang="en-GB">
              <a:latin typeface="Arial"/>
              <a:cs typeface="Arial"/>
            </a:endParaRPr>
          </a:p>
          <a:p>
            <a:endParaRPr lang="en-GB"/>
          </a:p>
        </p:txBody>
      </p:sp>
      <p:sp>
        <p:nvSpPr>
          <p:cNvPr id="3" name="Title 2">
            <a:extLst>
              <a:ext uri="{FF2B5EF4-FFF2-40B4-BE49-F238E27FC236}">
                <a16:creationId xmlns:a16="http://schemas.microsoft.com/office/drawing/2014/main" id="{163A9199-1798-9B61-94AB-5A48136B89E1}"/>
              </a:ext>
            </a:extLst>
          </p:cNvPr>
          <p:cNvSpPr>
            <a:spLocks noGrp="1"/>
          </p:cNvSpPr>
          <p:nvPr>
            <p:ph type="title"/>
          </p:nvPr>
        </p:nvSpPr>
        <p:spPr/>
        <p:txBody>
          <a:bodyPr/>
          <a:lstStyle/>
          <a:p>
            <a:r>
              <a:rPr lang="en-GB"/>
              <a:t>Future Webinar</a:t>
            </a:r>
          </a:p>
        </p:txBody>
      </p:sp>
      <p:sp>
        <p:nvSpPr>
          <p:cNvPr id="5" name="Slide Number Placeholder 4">
            <a:extLst>
              <a:ext uri="{FF2B5EF4-FFF2-40B4-BE49-F238E27FC236}">
                <a16:creationId xmlns:a16="http://schemas.microsoft.com/office/drawing/2014/main" id="{83C33E9E-748E-F008-8DF1-A461EE7E84E7}"/>
              </a:ext>
            </a:extLst>
          </p:cNvPr>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GB" sz="1050" b="0" i="0" u="none" strike="noStrike" kern="1200" cap="none" spc="0" normalizeH="0" baseline="0" noProof="0" smtClean="0">
                <a:ln>
                  <a:noFill/>
                </a:ln>
                <a:solidFill>
                  <a:srgbClr val="4D4D4D"/>
                </a:solidFill>
                <a:effectLst/>
                <a:uLnTx/>
                <a:uFillTx/>
                <a:latin typeface="Arial" panose="020B06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en-GB" sz="1050" b="0" i="0" u="none" strike="noStrike" kern="1200" cap="none" spc="0" normalizeH="0" baseline="0" noProof="0">
              <a:ln>
                <a:noFill/>
              </a:ln>
              <a:solidFill>
                <a:srgbClr val="4D4D4D"/>
              </a:solidFill>
              <a:effectLst/>
              <a:uLnTx/>
              <a:uFillTx/>
              <a:latin typeface="Arial" panose="020B0604020202020204"/>
              <a:ea typeface="+mn-ea"/>
              <a:cs typeface="+mn-cs"/>
            </a:endParaRPr>
          </a:p>
        </p:txBody>
      </p:sp>
    </p:spTree>
    <p:extLst>
      <p:ext uri="{BB962C8B-B14F-4D97-AF65-F5344CB8AC3E}">
        <p14:creationId xmlns:p14="http://schemas.microsoft.com/office/powerpoint/2010/main" val="3784684350"/>
      </p:ext>
    </p:extLst>
  </p:cSld>
  <p:clrMapOvr>
    <a:masterClrMapping/>
  </p:clrMapOvr>
  <p:extLst>
    <p:ext uri="{6950BFC3-D8DA-4A85-94F7-54DA5524770B}">
      <p188:commentRel xmlns:p188="http://schemas.microsoft.com/office/powerpoint/2018/8/main" r:id="rId3"/>
    </p:ext>
  </p:extLs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15E0B-8B9E-987E-2E0A-349E192AC2D7}"/>
              </a:ext>
            </a:extLst>
          </p:cNvPr>
          <p:cNvSpPr>
            <a:spLocks noGrp="1"/>
          </p:cNvSpPr>
          <p:nvPr>
            <p:ph type="title"/>
          </p:nvPr>
        </p:nvSpPr>
        <p:spPr>
          <a:xfrm>
            <a:off x="1232568" y="5756786"/>
            <a:ext cx="2973917" cy="946149"/>
          </a:xfrm>
        </p:spPr>
        <p:txBody>
          <a:bodyPr/>
          <a:lstStyle/>
          <a:p>
            <a:r>
              <a:rPr lang="en-US"/>
              <a:t>Department for Education</a:t>
            </a:r>
            <a:br>
              <a:rPr lang="en-US"/>
            </a:br>
            <a:br>
              <a:rPr lang="en-US"/>
            </a:br>
            <a:br>
              <a:rPr lang="en-US"/>
            </a:br>
            <a:r>
              <a:rPr lang="en-US" b="0"/>
              <a:t>© Crown </a:t>
            </a:r>
            <a:r>
              <a:rPr lang="en-GB" b="0"/>
              <a:t>copyright</a:t>
            </a:r>
            <a:r>
              <a:rPr lang="en-US" b="0"/>
              <a:t> 2021</a:t>
            </a:r>
            <a:endParaRPr lang="en-GB"/>
          </a:p>
        </p:txBody>
      </p:sp>
    </p:spTree>
    <p:extLst>
      <p:ext uri="{BB962C8B-B14F-4D97-AF65-F5344CB8AC3E}">
        <p14:creationId xmlns:p14="http://schemas.microsoft.com/office/powerpoint/2010/main" val="4114004853"/>
      </p:ext>
    </p:extLst>
  </p:cSld>
  <p:clrMapOvr>
    <a:masterClrMapping/>
  </p:clrMapOvr>
  <p:extLst>
    <p:ext uri="{6950BFC3-D8DA-4A85-94F7-54DA5524770B}">
      <p188:commentRel xmlns:p188="http://schemas.microsoft.com/office/powerpoint/2018/8/main" r:id="rId2"/>
    </p:ext>
  </p:extLs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909DC2-55CD-E360-7CED-E07136E94E71}"/>
              </a:ext>
            </a:extLst>
          </p:cNvPr>
          <p:cNvSpPr>
            <a:spLocks noGrp="1"/>
          </p:cNvSpPr>
          <p:nvPr>
            <p:ph idx="1"/>
          </p:nvPr>
        </p:nvSpPr>
        <p:spPr/>
        <p:txBody>
          <a:bodyPr vert="horz" lIns="0" tIns="0" rIns="0" bIns="0" rtlCol="0" anchor="t">
            <a:noAutofit/>
          </a:bodyPr>
          <a:lstStyle/>
          <a:p>
            <a:pPr marL="285750" indent="-285750" fontAlgn="base">
              <a:buFont typeface="Wingdings" panose="05000000000000000000" pitchFamily="2" charset="2"/>
              <a:buChar char="Ø"/>
            </a:pPr>
            <a:endParaRPr lang="en-GB"/>
          </a:p>
          <a:p>
            <a:pPr marL="285750" indent="-285750" fontAlgn="base">
              <a:buFont typeface="Wingdings" panose="05000000000000000000" pitchFamily="2" charset="2"/>
              <a:buChar char="Ø"/>
            </a:pPr>
            <a:r>
              <a:rPr lang="en-GB">
                <a:solidFill>
                  <a:srgbClr val="0D0D0D"/>
                </a:solidFill>
                <a:latin typeface="Arial"/>
                <a:cs typeface="Arial"/>
              </a:rPr>
              <a:t>A child’s earliest years lay the foundations for lifelong learning, growth, and wellbeing. These formative experiences shape children’s development and prepare them for the important transition into school.</a:t>
            </a:r>
          </a:p>
          <a:p>
            <a:pPr marL="285750" indent="-285750">
              <a:buFont typeface="Wingdings" panose="05000000000000000000" pitchFamily="2" charset="2"/>
              <a:buChar char="Ø"/>
            </a:pPr>
            <a:r>
              <a:rPr lang="en-GB">
                <a:latin typeface="Arial"/>
                <a:cs typeface="Arial"/>
              </a:rPr>
              <a:t>Through our Best Start in Life strategy we are funding new partnerships between schools and local early years settings to strengthen this transition – so children feel confident, prepared and supported when they start school, and schools are ready to meet each child's needs. </a:t>
            </a:r>
            <a:endParaRPr lang="en-GB"/>
          </a:p>
          <a:p>
            <a:pPr marL="285750" indent="-285750" fontAlgn="base">
              <a:buFont typeface="Wingdings" panose="05000000000000000000" pitchFamily="2" charset="2"/>
              <a:buChar char="Ø"/>
            </a:pPr>
            <a:r>
              <a:rPr lang="en-GB">
                <a:latin typeface="Arial"/>
                <a:cs typeface="Arial"/>
              </a:rPr>
              <a:t>We will encourage partnership members to spend time in each other’s settings to observe practice and share knowledge and expertise. We also want partnerships to work together to ensure that children and parents are supported on their journey from early years settings to school. </a:t>
            </a:r>
          </a:p>
          <a:p>
            <a:endParaRPr lang="en-GB"/>
          </a:p>
        </p:txBody>
      </p:sp>
      <p:sp>
        <p:nvSpPr>
          <p:cNvPr id="3" name="Title 2">
            <a:extLst>
              <a:ext uri="{FF2B5EF4-FFF2-40B4-BE49-F238E27FC236}">
                <a16:creationId xmlns:a16="http://schemas.microsoft.com/office/drawing/2014/main" id="{C05E0139-962C-C711-CA73-9C6AC1688D0B}"/>
              </a:ext>
            </a:extLst>
          </p:cNvPr>
          <p:cNvSpPr>
            <a:spLocks noGrp="1"/>
          </p:cNvSpPr>
          <p:nvPr>
            <p:ph type="title"/>
          </p:nvPr>
        </p:nvSpPr>
        <p:spPr/>
        <p:txBody>
          <a:bodyPr/>
          <a:lstStyle/>
          <a:p>
            <a:r>
              <a:rPr lang="en-GB"/>
              <a:t>Strengthening relationships between early years providers and schools for better development outcomes</a:t>
            </a:r>
          </a:p>
        </p:txBody>
      </p:sp>
      <p:sp>
        <p:nvSpPr>
          <p:cNvPr id="5" name="Slide Number Placeholder 4">
            <a:extLst>
              <a:ext uri="{FF2B5EF4-FFF2-40B4-BE49-F238E27FC236}">
                <a16:creationId xmlns:a16="http://schemas.microsoft.com/office/drawing/2014/main" id="{AE3E9FC7-B4B1-C14B-4FB4-84434697B39B}"/>
              </a:ext>
            </a:extLst>
          </p:cNvPr>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GB" sz="1050" b="0" i="0" u="none" strike="noStrike" kern="1200" cap="none" spc="0" normalizeH="0" baseline="0" noProof="0" smtClean="0">
                <a:ln>
                  <a:noFill/>
                </a:ln>
                <a:solidFill>
                  <a:srgbClr val="4D4D4D"/>
                </a:solidFill>
                <a:effectLst/>
                <a:uLnTx/>
                <a:uFillTx/>
                <a:latin typeface="Arial" panose="020B06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GB" sz="1050" b="0" i="0" u="none" strike="noStrike" kern="1200" cap="none" spc="0" normalizeH="0" baseline="0" noProof="0">
              <a:ln>
                <a:noFill/>
              </a:ln>
              <a:solidFill>
                <a:srgbClr val="4D4D4D"/>
              </a:solidFill>
              <a:effectLst/>
              <a:uLnTx/>
              <a:uFillTx/>
              <a:latin typeface="Arial" panose="020B0604020202020204"/>
              <a:ea typeface="+mn-ea"/>
              <a:cs typeface="+mn-cs"/>
            </a:endParaRPr>
          </a:p>
        </p:txBody>
      </p:sp>
      <p:sp>
        <p:nvSpPr>
          <p:cNvPr id="6" name="Rectangle 5">
            <a:extLst>
              <a:ext uri="{FF2B5EF4-FFF2-40B4-BE49-F238E27FC236}">
                <a16:creationId xmlns:a16="http://schemas.microsoft.com/office/drawing/2014/main" id="{8EA2702F-8FDA-A4AF-D6A3-18983D523C70}"/>
              </a:ext>
            </a:extLst>
          </p:cNvPr>
          <p:cNvSpPr/>
          <p:nvPr/>
        </p:nvSpPr>
        <p:spPr>
          <a:xfrm>
            <a:off x="617601" y="4728003"/>
            <a:ext cx="10956797" cy="1536282"/>
          </a:xfrm>
          <a:prstGeom prst="rect">
            <a:avLst/>
          </a:prstGeom>
          <a:solidFill>
            <a:schemeClr val="accent3">
              <a:lumMod val="20000"/>
              <a:lumOff val="80000"/>
              <a:alpha val="50000"/>
            </a:schemeClr>
          </a:solidFill>
          <a:ln>
            <a:noFill/>
          </a:ln>
        </p:spPr>
        <p:style>
          <a:lnRef idx="0">
            <a:scrgbClr r="0" g="0" b="0"/>
          </a:lnRef>
          <a:fillRef idx="0">
            <a:scrgbClr r="0" g="0" b="0"/>
          </a:fillRef>
          <a:effectRef idx="0">
            <a:scrgbClr r="0" g="0" b="0"/>
          </a:effectRef>
          <a:fontRef idx="minor">
            <a:schemeClr val="lt1"/>
          </a:fontRef>
        </p:style>
        <p:txBody>
          <a:bodyPr lIns="91440" tIns="45720" rIns="91440" bIns="45720" rtlCol="0" anchor="t"/>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a:ln>
                  <a:noFill/>
                </a:ln>
                <a:solidFill>
                  <a:srgbClr val="183860"/>
                </a:solidFill>
                <a:effectLst/>
                <a:uLnTx/>
                <a:uFillTx/>
                <a:latin typeface="Arial" panose="020B0604020202020204"/>
                <a:ea typeface="+mn-ea"/>
                <a:cs typeface="+mn-cs"/>
              </a:rPr>
              <a:t>Our aims</a:t>
            </a:r>
          </a:p>
        </p:txBody>
      </p:sp>
      <p:grpSp>
        <p:nvGrpSpPr>
          <p:cNvPr id="7" name="Group 6">
            <a:extLst>
              <a:ext uri="{FF2B5EF4-FFF2-40B4-BE49-F238E27FC236}">
                <a16:creationId xmlns:a16="http://schemas.microsoft.com/office/drawing/2014/main" id="{73D0804D-CEF7-2B0E-EBF6-8764AC24FAB8}"/>
              </a:ext>
            </a:extLst>
          </p:cNvPr>
          <p:cNvGrpSpPr/>
          <p:nvPr/>
        </p:nvGrpSpPr>
        <p:grpSpPr>
          <a:xfrm>
            <a:off x="790910" y="5264400"/>
            <a:ext cx="3202618" cy="596900"/>
            <a:chOff x="653766" y="4846489"/>
            <a:chExt cx="3202618" cy="596900"/>
          </a:xfrm>
        </p:grpSpPr>
        <p:sp>
          <p:nvSpPr>
            <p:cNvPr id="8" name="TextBox 13">
              <a:extLst>
                <a:ext uri="{FF2B5EF4-FFF2-40B4-BE49-F238E27FC236}">
                  <a16:creationId xmlns:a16="http://schemas.microsoft.com/office/drawing/2014/main" id="{955514D9-28F9-0D95-D791-FD19467992B1}"/>
                </a:ext>
              </a:extLst>
            </p:cNvPr>
            <p:cNvSpPr txBox="1"/>
            <p:nvPr/>
          </p:nvSpPr>
          <p:spPr>
            <a:xfrm>
              <a:off x="1201562" y="4877251"/>
              <a:ext cx="2654822" cy="52322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srgbClr val="000000"/>
                  </a:solidFill>
                  <a:effectLst/>
                  <a:uLnTx/>
                  <a:uFillTx/>
                  <a:latin typeface="Arial" panose="020B0604020202020204"/>
                  <a:ea typeface="+mn-ea"/>
                  <a:cs typeface="+mn-cs"/>
                </a:rPr>
                <a:t>Stronger relationships between schools and nurseries</a:t>
              </a:r>
            </a:p>
          </p:txBody>
        </p:sp>
        <p:pic>
          <p:nvPicPr>
            <p:cNvPr id="9" name="Graphic 27" descr="Handshake outline">
              <a:extLst>
                <a:ext uri="{FF2B5EF4-FFF2-40B4-BE49-F238E27FC236}">
                  <a16:creationId xmlns:a16="http://schemas.microsoft.com/office/drawing/2014/main" id="{EB6B8AC9-5B7F-C556-1410-CCD94D3C8BAC}"/>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653766" y="4846489"/>
              <a:ext cx="596900" cy="596900"/>
            </a:xfrm>
            <a:prstGeom prst="rect">
              <a:avLst/>
            </a:prstGeom>
          </p:spPr>
        </p:pic>
      </p:grpSp>
      <p:grpSp>
        <p:nvGrpSpPr>
          <p:cNvPr id="10" name="Group 9">
            <a:extLst>
              <a:ext uri="{FF2B5EF4-FFF2-40B4-BE49-F238E27FC236}">
                <a16:creationId xmlns:a16="http://schemas.microsoft.com/office/drawing/2014/main" id="{84815A44-CB1B-B47F-C5C7-14C5098B457A}"/>
              </a:ext>
            </a:extLst>
          </p:cNvPr>
          <p:cNvGrpSpPr/>
          <p:nvPr/>
        </p:nvGrpSpPr>
        <p:grpSpPr>
          <a:xfrm>
            <a:off x="4928748" y="5261076"/>
            <a:ext cx="2393666" cy="591391"/>
            <a:chOff x="4101486" y="4849244"/>
            <a:chExt cx="2393666" cy="591391"/>
          </a:xfrm>
        </p:grpSpPr>
        <p:sp>
          <p:nvSpPr>
            <p:cNvPr id="11" name="TextBox 14">
              <a:extLst>
                <a:ext uri="{FF2B5EF4-FFF2-40B4-BE49-F238E27FC236}">
                  <a16:creationId xmlns:a16="http://schemas.microsoft.com/office/drawing/2014/main" id="{74CD6B8B-EB03-EFF1-24DF-FC9AF0F74261}"/>
                </a:ext>
              </a:extLst>
            </p:cNvPr>
            <p:cNvSpPr txBox="1"/>
            <p:nvPr/>
          </p:nvSpPr>
          <p:spPr>
            <a:xfrm>
              <a:off x="4597970" y="4883329"/>
              <a:ext cx="1897182" cy="52322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srgbClr val="000000"/>
                  </a:solidFill>
                  <a:effectLst/>
                  <a:uLnTx/>
                  <a:uFillTx/>
                  <a:latin typeface="Arial" panose="020B0604020202020204"/>
                  <a:ea typeface="+mn-ea"/>
                  <a:cs typeface="+mn-cs"/>
                </a:rPr>
                <a:t>Support transition and school readiness</a:t>
              </a:r>
            </a:p>
          </p:txBody>
        </p:sp>
        <p:pic>
          <p:nvPicPr>
            <p:cNvPr id="12" name="Graphic 34" descr="Aspiration with solid fill">
              <a:extLst>
                <a:ext uri="{FF2B5EF4-FFF2-40B4-BE49-F238E27FC236}">
                  <a16:creationId xmlns:a16="http://schemas.microsoft.com/office/drawing/2014/main" id="{A37FD97F-0E5F-6B0E-104C-D48919308301}"/>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4101486" y="4849244"/>
              <a:ext cx="591391" cy="591391"/>
            </a:xfrm>
            <a:prstGeom prst="rect">
              <a:avLst/>
            </a:prstGeom>
          </p:spPr>
        </p:pic>
      </p:grpSp>
      <p:grpSp>
        <p:nvGrpSpPr>
          <p:cNvPr id="14" name="Group 13">
            <a:extLst>
              <a:ext uri="{FF2B5EF4-FFF2-40B4-BE49-F238E27FC236}">
                <a16:creationId xmlns:a16="http://schemas.microsoft.com/office/drawing/2014/main" id="{AE158FC9-60C6-6070-A06F-CB36780CCE28}"/>
              </a:ext>
            </a:extLst>
          </p:cNvPr>
          <p:cNvGrpSpPr/>
          <p:nvPr/>
        </p:nvGrpSpPr>
        <p:grpSpPr>
          <a:xfrm>
            <a:off x="8393333" y="5267045"/>
            <a:ext cx="2545746" cy="591391"/>
            <a:chOff x="6383443" y="4849244"/>
            <a:chExt cx="2545746" cy="591391"/>
          </a:xfrm>
        </p:grpSpPr>
        <p:sp>
          <p:nvSpPr>
            <p:cNvPr id="15" name="TextBox 15">
              <a:extLst>
                <a:ext uri="{FF2B5EF4-FFF2-40B4-BE49-F238E27FC236}">
                  <a16:creationId xmlns:a16="http://schemas.microsoft.com/office/drawing/2014/main" id="{14F9B3D3-38B1-EA76-F5F4-6C84700437A5}"/>
                </a:ext>
              </a:extLst>
            </p:cNvPr>
            <p:cNvSpPr txBox="1"/>
            <p:nvPr/>
          </p:nvSpPr>
          <p:spPr>
            <a:xfrm>
              <a:off x="6951496" y="4883329"/>
              <a:ext cx="1977693" cy="52322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srgbClr val="000000"/>
                  </a:solidFill>
                  <a:effectLst/>
                  <a:uLnTx/>
                  <a:uFillTx/>
                  <a:latin typeface="Arial" panose="020B0604020202020204"/>
                  <a:ea typeface="+mn-ea"/>
                  <a:cs typeface="+mn-cs"/>
                </a:rPr>
                <a:t>Improved quality, pedagogy and practice</a:t>
              </a:r>
            </a:p>
          </p:txBody>
        </p:sp>
        <p:pic>
          <p:nvPicPr>
            <p:cNvPr id="16" name="Graphic 32" descr="Excellent with solid fill">
              <a:extLst>
                <a:ext uri="{FF2B5EF4-FFF2-40B4-BE49-F238E27FC236}">
                  <a16:creationId xmlns:a16="http://schemas.microsoft.com/office/drawing/2014/main" id="{3799FCCB-788F-8C21-D183-6A65495E20EE}"/>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6383443" y="4849244"/>
              <a:ext cx="591391" cy="591391"/>
            </a:xfrm>
            <a:prstGeom prst="rect">
              <a:avLst/>
            </a:prstGeom>
          </p:spPr>
        </p:pic>
      </p:grpSp>
    </p:spTree>
    <p:extLst>
      <p:ext uri="{BB962C8B-B14F-4D97-AF65-F5344CB8AC3E}">
        <p14:creationId xmlns:p14="http://schemas.microsoft.com/office/powerpoint/2010/main" val="13637656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39D10-0EC6-1395-5BF2-31EB726EC4ED}"/>
              </a:ext>
            </a:extLst>
          </p:cNvPr>
          <p:cNvSpPr>
            <a:spLocks noGrp="1"/>
          </p:cNvSpPr>
          <p:nvPr>
            <p:ph type="title"/>
          </p:nvPr>
        </p:nvSpPr>
        <p:spPr/>
        <p:txBody>
          <a:bodyPr/>
          <a:lstStyle/>
          <a:p>
            <a:r>
              <a:rPr lang="en-GB"/>
              <a:t>Objectives and benefits</a:t>
            </a:r>
          </a:p>
        </p:txBody>
      </p:sp>
      <p:sp>
        <p:nvSpPr>
          <p:cNvPr id="6" name="Slide Number Placeholder 5">
            <a:extLst>
              <a:ext uri="{FF2B5EF4-FFF2-40B4-BE49-F238E27FC236}">
                <a16:creationId xmlns:a16="http://schemas.microsoft.com/office/drawing/2014/main" id="{3678EB93-319D-9E0F-89F5-143416949B2E}"/>
              </a:ext>
            </a:extLst>
          </p:cNvPr>
          <p:cNvSpPr>
            <a:spLocks noGrp="1"/>
          </p:cNvSpPr>
          <p:nvPr>
            <p:ph type="sldNum" sz="quarter" idx="18"/>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GB" sz="1050" b="0" i="0" u="none" strike="noStrike" kern="1200" cap="none" spc="0" normalizeH="0" baseline="0" noProof="0" smtClean="0">
                <a:ln>
                  <a:noFill/>
                </a:ln>
                <a:solidFill>
                  <a:srgbClr val="4D4D4D"/>
                </a:solidFill>
                <a:effectLst/>
                <a:uLnTx/>
                <a:uFillTx/>
                <a:latin typeface="Arial" panose="020B06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GB" sz="1050" b="0" i="0" u="none" strike="noStrike" kern="1200" cap="none" spc="0" normalizeH="0" baseline="0" noProof="0">
              <a:ln>
                <a:noFill/>
              </a:ln>
              <a:solidFill>
                <a:srgbClr val="4D4D4D"/>
              </a:solidFill>
              <a:effectLst/>
              <a:uLnTx/>
              <a:uFillTx/>
              <a:latin typeface="Arial" panose="020B0604020202020204"/>
              <a:ea typeface="+mn-ea"/>
              <a:cs typeface="+mn-cs"/>
            </a:endParaRPr>
          </a:p>
        </p:txBody>
      </p:sp>
      <p:sp>
        <p:nvSpPr>
          <p:cNvPr id="7" name="Rectangle 6">
            <a:extLst>
              <a:ext uri="{FF2B5EF4-FFF2-40B4-BE49-F238E27FC236}">
                <a16:creationId xmlns:a16="http://schemas.microsoft.com/office/drawing/2014/main" id="{8EA2702F-8FDA-A4AF-D6A3-18983D523C70}"/>
              </a:ext>
            </a:extLst>
          </p:cNvPr>
          <p:cNvSpPr/>
          <p:nvPr/>
        </p:nvSpPr>
        <p:spPr>
          <a:xfrm>
            <a:off x="822638" y="1312492"/>
            <a:ext cx="4864373" cy="4233017"/>
          </a:xfrm>
          <a:prstGeom prst="rect">
            <a:avLst/>
          </a:prstGeom>
          <a:solidFill>
            <a:schemeClr val="accent3">
              <a:lumMod val="20000"/>
              <a:lumOff val="80000"/>
              <a:alpha val="50000"/>
            </a:schemeClr>
          </a:solidFill>
          <a:ln>
            <a:noFill/>
          </a:ln>
        </p:spPr>
        <p:style>
          <a:lnRef idx="0">
            <a:scrgbClr r="0" g="0" b="0"/>
          </a:lnRef>
          <a:fillRef idx="0">
            <a:scrgbClr r="0" g="0" b="0"/>
          </a:fillRef>
          <a:effectRef idx="0">
            <a:scrgbClr r="0" g="0" b="0"/>
          </a:effectRef>
          <a:fontRef idx="minor">
            <a:schemeClr val="lt1"/>
          </a:fontRef>
        </p:style>
        <p:txBody>
          <a:bodyPr lIns="91440" tIns="45720" rIns="91440" bIns="45720" rtlCol="0" anchor="t"/>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a:ln>
                  <a:noFill/>
                </a:ln>
                <a:solidFill>
                  <a:srgbClr val="183860"/>
                </a:solidFill>
                <a:effectLst/>
                <a:uLnTx/>
                <a:uFillTx/>
                <a:latin typeface="Arial" panose="020B0604020202020204"/>
                <a:ea typeface="+mn-ea"/>
                <a:cs typeface="+mn-cs"/>
              </a:rPr>
              <a:t>The primary objectives of partnerships are to: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srgbClr val="183860"/>
              </a:solidFill>
              <a:effectLst/>
              <a:uLnTx/>
              <a:uFillTx/>
              <a:latin typeface="Arial" panose="020B0604020202020204"/>
              <a:ea typeface="+mn-ea"/>
              <a:cs typeface="+mn-cs"/>
            </a:endParaRPr>
          </a:p>
          <a:p>
            <a:pPr marL="0" marR="0" lvl="0" indent="0" algn="l" defTabSz="457200" rtl="0" eaLnBrk="1" fontAlgn="base"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Arial" panose="020B0604020202020204"/>
              <a:ea typeface="+mn-ea"/>
              <a:cs typeface="+mn-cs"/>
            </a:endParaRPr>
          </a:p>
          <a:p>
            <a:pPr marL="285750" marR="0" lvl="0" indent="-285750" algn="l" defTabSz="4572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a:ln>
                  <a:noFill/>
                </a:ln>
                <a:solidFill>
                  <a:srgbClr val="000000"/>
                </a:solidFill>
                <a:effectLst/>
                <a:uLnTx/>
                <a:uFillTx/>
                <a:latin typeface="Arial" panose="020B0604020202020204"/>
                <a:ea typeface="+mn-ea"/>
                <a:cs typeface="+mn-cs"/>
              </a:rPr>
              <a:t>Strengthen transitions from early years settings to school </a:t>
            </a:r>
          </a:p>
          <a:p>
            <a:pPr marL="285750" marR="0" lvl="0" indent="-285750" algn="l" defTabSz="457200" rtl="0" eaLnBrk="1" fontAlgn="base"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a:ln>
                <a:noFill/>
              </a:ln>
              <a:solidFill>
                <a:srgbClr val="000000"/>
              </a:solidFill>
              <a:effectLst/>
              <a:uLnTx/>
              <a:uFillTx/>
              <a:latin typeface="Arial" panose="020B0604020202020204"/>
              <a:ea typeface="+mn-ea"/>
              <a:cs typeface="+mn-cs"/>
            </a:endParaRPr>
          </a:p>
          <a:p>
            <a:pPr marL="285750" marR="0" lvl="0" indent="-285750" algn="l" defTabSz="4572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a:ln>
                  <a:noFill/>
                </a:ln>
                <a:solidFill>
                  <a:srgbClr val="000000"/>
                </a:solidFill>
                <a:effectLst/>
                <a:uLnTx/>
                <a:uFillTx/>
                <a:latin typeface="Arial" panose="020B0604020202020204"/>
                <a:ea typeface="+mn-ea"/>
                <a:cs typeface="+mn-cs"/>
              </a:rPr>
              <a:t>Improve reception readiness </a:t>
            </a:r>
          </a:p>
          <a:p>
            <a:pPr marL="0" marR="0" lvl="0" indent="0" algn="l" defTabSz="457200" rtl="0" eaLnBrk="1" fontAlgn="base"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Arial" panose="020B0604020202020204"/>
              <a:ea typeface="+mn-ea"/>
              <a:cs typeface="+mn-cs"/>
            </a:endParaRPr>
          </a:p>
          <a:p>
            <a:pPr marL="285750" marR="0" lvl="0" indent="-285750" algn="l" defTabSz="4572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a:ln>
                  <a:noFill/>
                </a:ln>
                <a:solidFill>
                  <a:srgbClr val="000000"/>
                </a:solidFill>
                <a:effectLst/>
                <a:uLnTx/>
                <a:uFillTx/>
                <a:latin typeface="Arial" panose="020B0604020202020204"/>
                <a:ea typeface="+mn-ea"/>
                <a:cs typeface="+mn-cs"/>
              </a:rPr>
              <a:t>B</a:t>
            </a:r>
            <a:r>
              <a:rPr kumimoji="0" lang="en-AU" sz="1800" b="0" i="0" u="none" strike="noStrike" kern="1200" cap="none" spc="0" normalizeH="0" baseline="0" noProof="0" err="1">
                <a:ln>
                  <a:noFill/>
                </a:ln>
                <a:solidFill>
                  <a:srgbClr val="000000"/>
                </a:solidFill>
                <a:effectLst/>
                <a:uLnTx/>
                <a:uFillTx/>
                <a:latin typeface="Arial" panose="020B0604020202020204"/>
                <a:ea typeface="+mn-ea"/>
                <a:cs typeface="+mn-cs"/>
              </a:rPr>
              <a:t>uild</a:t>
            </a:r>
            <a:r>
              <a:rPr kumimoji="0" lang="en-AU" sz="1800" b="0" i="0" u="none" strike="noStrike" kern="1200" cap="none" spc="0" normalizeH="0" baseline="0" noProof="0">
                <a:ln>
                  <a:noFill/>
                </a:ln>
                <a:solidFill>
                  <a:srgbClr val="000000"/>
                </a:solidFill>
                <a:effectLst/>
                <a:uLnTx/>
                <a:uFillTx/>
                <a:latin typeface="Arial" panose="020B0604020202020204"/>
                <a:ea typeface="+mn-ea"/>
                <a:cs typeface="+mn-cs"/>
              </a:rPr>
              <a:t> the evidence base for effective early years transitions and reception readiness practice and embed this across the sector</a:t>
            </a:r>
            <a:r>
              <a:rPr kumimoji="0" lang="en-GB" sz="1800" b="0" i="0" u="none" strike="noStrike" kern="1200" cap="none" spc="0" normalizeH="0" baseline="0" noProof="0">
                <a:ln>
                  <a:noFill/>
                </a:ln>
                <a:solidFill>
                  <a:srgbClr val="000000"/>
                </a:solidFill>
                <a:effectLst/>
                <a:uLnTx/>
                <a:uFillTx/>
                <a:latin typeface="Arial" panose="020B0604020202020204"/>
                <a:ea typeface="+mn-ea"/>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srgbClr val="183860"/>
              </a:solidFill>
              <a:effectLst/>
              <a:uLnTx/>
              <a:uFillTx/>
              <a:latin typeface="Arial" panose="020B0604020202020204"/>
              <a:ea typeface="+mn-ea"/>
              <a:cs typeface="+mn-cs"/>
            </a:endParaRPr>
          </a:p>
        </p:txBody>
      </p:sp>
      <p:sp>
        <p:nvSpPr>
          <p:cNvPr id="10" name="Rectangle 9">
            <a:extLst>
              <a:ext uri="{FF2B5EF4-FFF2-40B4-BE49-F238E27FC236}">
                <a16:creationId xmlns:a16="http://schemas.microsoft.com/office/drawing/2014/main" id="{A38657E3-0975-D1EE-001C-517D00FA12AF}"/>
              </a:ext>
            </a:extLst>
          </p:cNvPr>
          <p:cNvSpPr/>
          <p:nvPr/>
        </p:nvSpPr>
        <p:spPr>
          <a:xfrm>
            <a:off x="6247670" y="1312492"/>
            <a:ext cx="4864373" cy="4233016"/>
          </a:xfrm>
          <a:prstGeom prst="rect">
            <a:avLst/>
          </a:prstGeom>
          <a:solidFill>
            <a:schemeClr val="accent3">
              <a:lumMod val="20000"/>
              <a:lumOff val="80000"/>
              <a:alpha val="50000"/>
            </a:schemeClr>
          </a:solidFill>
          <a:ln>
            <a:noFill/>
          </a:ln>
        </p:spPr>
        <p:style>
          <a:lnRef idx="0">
            <a:scrgbClr r="0" g="0" b="0"/>
          </a:lnRef>
          <a:fillRef idx="0">
            <a:scrgbClr r="0" g="0" b="0"/>
          </a:fillRef>
          <a:effectRef idx="0">
            <a:scrgbClr r="0" g="0" b="0"/>
          </a:effectRef>
          <a:fontRef idx="minor">
            <a:schemeClr val="lt1"/>
          </a:fontRef>
        </p:style>
        <p:txBody>
          <a:bodyPr lIns="91440" tIns="45720" rIns="91440" bIns="45720" rtlCol="0" anchor="t"/>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l" defTabSz="457200" rtl="0" eaLnBrk="1" fontAlgn="base"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a:ln>
                  <a:noFill/>
                </a:ln>
                <a:solidFill>
                  <a:srgbClr val="183860"/>
                </a:solidFill>
                <a:effectLst/>
                <a:uLnTx/>
                <a:uFillTx/>
                <a:latin typeface="Arial" panose="020B0604020202020204"/>
                <a:ea typeface="+mn-ea"/>
                <a:cs typeface="+mn-cs"/>
              </a:rPr>
              <a:t>The expected benefits are: </a:t>
            </a:r>
            <a:endParaRPr kumimoji="0" lang="en-GB" sz="18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l" defTabSz="457200" rtl="0" eaLnBrk="1" fontAlgn="base"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Arial" panose="020B0604020202020204"/>
              <a:ea typeface="+mn-ea"/>
              <a:cs typeface="+mn-cs"/>
            </a:endParaRPr>
          </a:p>
          <a:p>
            <a:pPr marL="285750" indent="-285750" fontAlgn="base">
              <a:buFont typeface="Arial" panose="020B0604020202020204" pitchFamily="34" charset="0"/>
              <a:buChar char="•"/>
              <a:defRPr/>
            </a:pPr>
            <a:r>
              <a:rPr kumimoji="0" lang="en-GB" sz="1700" b="0" i="0" u="none" strike="noStrike" kern="1200" cap="none" spc="0" normalizeH="0" baseline="0" noProof="0">
                <a:ln>
                  <a:noFill/>
                </a:ln>
                <a:solidFill>
                  <a:srgbClr val="000000"/>
                </a:solidFill>
                <a:effectLst/>
                <a:uLnTx/>
                <a:uFillTx/>
                <a:latin typeface="Arial" panose="020B0604020202020204"/>
                <a:ea typeface="+mn-ea"/>
                <a:cs typeface="+mn-cs"/>
              </a:rPr>
              <a:t>Improving relationships between </a:t>
            </a:r>
            <a:r>
              <a:rPr lang="en-GB" sz="1700">
                <a:solidFill>
                  <a:srgbClr val="000000"/>
                </a:solidFill>
                <a:latin typeface="Arial" panose="020B0604020202020204"/>
              </a:rPr>
              <a:t>early years</a:t>
            </a:r>
            <a:r>
              <a:rPr kumimoji="0" lang="en-GB" sz="1700" b="0" i="0" u="none" strike="noStrike" kern="1200" cap="none" spc="0" normalizeH="0" baseline="0" noProof="0">
                <a:ln>
                  <a:noFill/>
                </a:ln>
                <a:solidFill>
                  <a:srgbClr val="000000"/>
                </a:solidFill>
                <a:effectLst/>
                <a:uLnTx/>
                <a:uFillTx/>
                <a:latin typeface="Arial" panose="020B0604020202020204"/>
                <a:ea typeface="+mn-ea"/>
                <a:cs typeface="+mn-cs"/>
              </a:rPr>
              <a:t> providers and schools </a:t>
            </a:r>
          </a:p>
          <a:p>
            <a:pPr marL="285750" marR="0" lvl="0" indent="-285750" algn="l" defTabSz="457200" rtl="0" eaLnBrk="1" fontAlgn="base" latinLnBrk="0" hangingPunct="1">
              <a:lnSpc>
                <a:spcPct val="100000"/>
              </a:lnSpc>
              <a:spcBef>
                <a:spcPts val="0"/>
              </a:spcBef>
              <a:spcAft>
                <a:spcPts val="0"/>
              </a:spcAft>
              <a:buClrTx/>
              <a:buSzTx/>
              <a:buFont typeface="Arial" panose="020B0604020202020204" pitchFamily="34" charset="0"/>
              <a:buChar char="•"/>
              <a:tabLst/>
              <a:defRPr/>
            </a:pPr>
            <a:endParaRPr kumimoji="0" lang="en-GB" sz="1700" b="0" i="0" u="none" strike="noStrike" kern="1200" cap="none" spc="0" normalizeH="0" baseline="0" noProof="0">
              <a:ln>
                <a:noFill/>
              </a:ln>
              <a:solidFill>
                <a:srgbClr val="000000"/>
              </a:solidFill>
              <a:effectLst/>
              <a:uLnTx/>
              <a:uFillTx/>
              <a:latin typeface="Arial" panose="020B0604020202020204"/>
              <a:ea typeface="+mn-ea"/>
              <a:cs typeface="+mn-cs"/>
            </a:endParaRPr>
          </a:p>
          <a:p>
            <a:pPr marL="285750" marR="0" lvl="0" indent="-285750" algn="l" defTabSz="4572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GB" sz="1700" b="0" i="0" u="none" strike="noStrike" kern="1200" cap="none" spc="0" normalizeH="0" baseline="0" noProof="0">
                <a:ln>
                  <a:noFill/>
                </a:ln>
                <a:solidFill>
                  <a:srgbClr val="000000"/>
                </a:solidFill>
                <a:effectLst/>
                <a:uLnTx/>
                <a:uFillTx/>
                <a:latin typeface="Arial" panose="020B0604020202020204"/>
                <a:ea typeface="+mn-ea"/>
                <a:cs typeface="+mn-cs"/>
              </a:rPr>
              <a:t>Improving outcomes for children, including those with SEND and from disadvantaged backgrounds </a:t>
            </a:r>
          </a:p>
          <a:p>
            <a:pPr marL="285750" marR="0" lvl="0" indent="-285750" algn="l" defTabSz="457200" rtl="0" eaLnBrk="1" fontAlgn="base" latinLnBrk="0" hangingPunct="1">
              <a:lnSpc>
                <a:spcPct val="100000"/>
              </a:lnSpc>
              <a:spcBef>
                <a:spcPts val="0"/>
              </a:spcBef>
              <a:spcAft>
                <a:spcPts val="0"/>
              </a:spcAft>
              <a:buClrTx/>
              <a:buSzTx/>
              <a:buFont typeface="Arial" panose="020B0604020202020204" pitchFamily="34" charset="0"/>
              <a:buChar char="•"/>
              <a:tabLst/>
              <a:defRPr/>
            </a:pPr>
            <a:endParaRPr kumimoji="0" lang="en-GB" sz="1700" b="0" i="0" u="none" strike="noStrike" kern="1200" cap="none" spc="0" normalizeH="0" baseline="0" noProof="0">
              <a:ln>
                <a:noFill/>
              </a:ln>
              <a:solidFill>
                <a:srgbClr val="000000"/>
              </a:solidFill>
              <a:effectLst/>
              <a:uLnTx/>
              <a:uFillTx/>
              <a:latin typeface="Arial" panose="020B0604020202020204"/>
              <a:ea typeface="+mn-ea"/>
              <a:cs typeface="+mn-cs"/>
            </a:endParaRPr>
          </a:p>
          <a:p>
            <a:pPr marL="285750" marR="0" lvl="0" indent="-285750" algn="l" defTabSz="4572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GB" sz="1700" b="0" i="0" u="none" strike="noStrike" kern="1200" cap="none" spc="0" normalizeH="0" baseline="0" noProof="0">
                <a:ln>
                  <a:noFill/>
                </a:ln>
                <a:solidFill>
                  <a:srgbClr val="000000"/>
                </a:solidFill>
                <a:effectLst/>
                <a:uLnTx/>
                <a:uFillTx/>
                <a:latin typeface="Arial" panose="020B0604020202020204"/>
                <a:ea typeface="+mn-ea"/>
                <a:cs typeface="+mn-cs"/>
              </a:rPr>
              <a:t>Increasing the number of children reported as being ready for reception (in partnership areas) </a:t>
            </a:r>
          </a:p>
          <a:p>
            <a:pPr marL="285750" marR="0" lvl="0" indent="-285750" algn="l" defTabSz="457200" rtl="0" eaLnBrk="1" fontAlgn="base" latinLnBrk="0" hangingPunct="1">
              <a:lnSpc>
                <a:spcPct val="100000"/>
              </a:lnSpc>
              <a:spcBef>
                <a:spcPts val="0"/>
              </a:spcBef>
              <a:spcAft>
                <a:spcPts val="0"/>
              </a:spcAft>
              <a:buClrTx/>
              <a:buSzTx/>
              <a:buFont typeface="Arial" panose="020B0604020202020204" pitchFamily="34" charset="0"/>
              <a:buChar char="•"/>
              <a:tabLst/>
              <a:defRPr/>
            </a:pPr>
            <a:endParaRPr kumimoji="0" lang="en-GB" sz="1700" b="0" i="0" u="none" strike="noStrike" kern="1200" cap="none" spc="0" normalizeH="0" baseline="0" noProof="0">
              <a:ln>
                <a:noFill/>
              </a:ln>
              <a:solidFill>
                <a:srgbClr val="000000"/>
              </a:solidFill>
              <a:effectLst/>
              <a:uLnTx/>
              <a:uFillTx/>
              <a:latin typeface="Arial" panose="020B0604020202020204"/>
              <a:ea typeface="+mn-ea"/>
              <a:cs typeface="+mn-cs"/>
            </a:endParaRPr>
          </a:p>
          <a:p>
            <a:pPr marL="285750" marR="0" lvl="0" indent="-285750" algn="l" defTabSz="457200" rtl="0" eaLnBrk="1" fontAlgn="base" latinLnBrk="0" hangingPunct="1">
              <a:lnSpc>
                <a:spcPct val="100000"/>
              </a:lnSpc>
              <a:spcBef>
                <a:spcPts val="0"/>
              </a:spcBef>
              <a:spcAft>
                <a:spcPts val="0"/>
              </a:spcAft>
              <a:buClrTx/>
              <a:buSzTx/>
              <a:buFont typeface="Arial" panose="020B0604020202020204" pitchFamily="34" charset="0"/>
              <a:buChar char="•"/>
              <a:tabLst/>
              <a:defRPr/>
            </a:pPr>
            <a:r>
              <a:rPr kumimoji="0" lang="en-GB" sz="1700" b="0" i="0" u="none" strike="noStrike" kern="1200" cap="none" spc="0" normalizeH="0" baseline="0" noProof="0">
                <a:ln>
                  <a:noFill/>
                </a:ln>
                <a:solidFill>
                  <a:srgbClr val="000000"/>
                </a:solidFill>
                <a:effectLst/>
                <a:uLnTx/>
                <a:uFillTx/>
                <a:latin typeface="Arial" panose="020B0604020202020204"/>
                <a:ea typeface="+mn-ea"/>
                <a:cs typeface="+mn-cs"/>
              </a:rPr>
              <a:t>Ensuring more teaching time is spent delivering the reception curriculum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srgbClr val="183860"/>
              </a:solidFill>
              <a:effectLst/>
              <a:uLnTx/>
              <a:uFillTx/>
              <a:latin typeface="Arial" panose="020B0604020202020204"/>
              <a:ea typeface="+mn-ea"/>
              <a:cs typeface="+mn-cs"/>
            </a:endParaRPr>
          </a:p>
        </p:txBody>
      </p:sp>
    </p:spTree>
    <p:extLst>
      <p:ext uri="{BB962C8B-B14F-4D97-AF65-F5344CB8AC3E}">
        <p14:creationId xmlns:p14="http://schemas.microsoft.com/office/powerpoint/2010/main" val="37945114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789ACB7-0B30-4504-CCCB-0B45D8D4A669}"/>
              </a:ext>
            </a:extLst>
          </p:cNvPr>
          <p:cNvSpPr>
            <a:spLocks noGrp="1"/>
          </p:cNvSpPr>
          <p:nvPr>
            <p:ph idx="1"/>
          </p:nvPr>
        </p:nvSpPr>
        <p:spPr>
          <a:solidFill>
            <a:srgbClr val="EDF7DF"/>
          </a:solidFill>
        </p:spPr>
        <p:txBody>
          <a:bodyPr vert="horz" lIns="0" tIns="0" rIns="0" bIns="0" rtlCol="0" anchor="t">
            <a:noAutofit/>
          </a:bodyPr>
          <a:lstStyle/>
          <a:p>
            <a:pPr marL="285750" indent="-285750">
              <a:buFont typeface="Arial" panose="020B0604020202020204" pitchFamily="34" charset="0"/>
              <a:buChar char="•"/>
            </a:pPr>
            <a:r>
              <a:rPr lang="en-AU" sz="1600">
                <a:latin typeface="Arial"/>
                <a:cs typeface="Arial"/>
              </a:rPr>
              <a:t>The initiative will run for 3 years, with the aim of building a strong evidence base for effective early years transitions and reception readiness practice</a:t>
            </a:r>
          </a:p>
          <a:p>
            <a:pPr marL="285750" indent="-285750">
              <a:buFont typeface="Arial" panose="020B0604020202020204" pitchFamily="34" charset="0"/>
              <a:buChar char="•"/>
            </a:pPr>
            <a:r>
              <a:rPr lang="en-AU" sz="1600">
                <a:latin typeface="Arial"/>
                <a:cs typeface="Arial"/>
              </a:rPr>
              <a:t>To support this, we are keen to see partnerships test innovative approaches to improving outcomes for children</a:t>
            </a:r>
          </a:p>
          <a:p>
            <a:pPr marL="285750" indent="-285750">
              <a:buFont typeface="Arial" panose="020B0604020202020204" pitchFamily="34" charset="0"/>
              <a:buChar char="•"/>
            </a:pPr>
            <a:r>
              <a:rPr lang="en-GB" sz="1600">
                <a:latin typeface="Arial"/>
                <a:cs typeface="Arial"/>
              </a:rPr>
              <a:t>Partnerships will:</a:t>
            </a:r>
          </a:p>
          <a:p>
            <a:pPr marL="501650" lvl="2" indent="-285750">
              <a:buClr>
                <a:srgbClr val="000000"/>
              </a:buClr>
              <a:buFont typeface="Wingdings" panose="020B0604020202020204" pitchFamily="34" charset="0"/>
              <a:buChar char="§"/>
            </a:pPr>
            <a:r>
              <a:rPr lang="en-GB" sz="1600" b="0">
                <a:latin typeface="Arial"/>
                <a:cs typeface="Arial"/>
              </a:rPr>
              <a:t>bring early years providers, including private, voluntary and independent (PVI) nurseries, childminders, maintained nursery schools and school-based nurseries, together with state-funded primary </a:t>
            </a:r>
            <a:r>
              <a:rPr lang="en-GB" sz="1600">
                <a:latin typeface="Arial"/>
                <a:cs typeface="Arial"/>
              </a:rPr>
              <a:t>schools</a:t>
            </a:r>
          </a:p>
          <a:p>
            <a:pPr marL="501650" lvl="2" indent="-285750">
              <a:buClr>
                <a:srgbClr val="000000"/>
              </a:buClr>
              <a:buFont typeface="Wingdings" panose="020B0604020202020204" pitchFamily="34" charset="0"/>
              <a:buChar char="§"/>
            </a:pPr>
            <a:r>
              <a:rPr lang="en-GB" sz="1600">
                <a:latin typeface="Arial"/>
                <a:cs typeface="Arial"/>
              </a:rPr>
              <a:t>Share knowledge and expertise, improve transitions, and support reception readiness until 2029 </a:t>
            </a:r>
            <a:endParaRPr lang="en-GB" sz="1600"/>
          </a:p>
          <a:p>
            <a:pPr marL="501650" lvl="2" indent="-285750">
              <a:buClr>
                <a:srgbClr val="000000"/>
              </a:buClr>
              <a:buFont typeface="Wingdings" panose="020B0604020202020204" pitchFamily="34" charset="0"/>
              <a:buChar char="§"/>
            </a:pPr>
            <a:r>
              <a:rPr lang="en-AU" sz="1600">
                <a:latin typeface="Arial"/>
                <a:cs typeface="Arial"/>
              </a:rPr>
              <a:t>Focus on inclusion and support for children with SEND, additional needs, and those from disadvantaged backgrounds</a:t>
            </a:r>
            <a:endParaRPr lang="en-GB" sz="1600">
              <a:latin typeface="Arial"/>
              <a:cs typeface="Arial"/>
            </a:endParaRPr>
          </a:p>
          <a:p>
            <a:pPr marL="285750" indent="-285750">
              <a:buFont typeface="Arial" panose="020B0604020202020204" pitchFamily="34" charset="0"/>
              <a:buChar char="•"/>
            </a:pPr>
            <a:r>
              <a:rPr lang="en-GB" sz="1600">
                <a:latin typeface="Arial"/>
                <a:cs typeface="Arial"/>
              </a:rPr>
              <a:t>The first year of funding will provide an opportunity for partnerships to form, identify their local need, and begin to plan the activities they will carry out</a:t>
            </a:r>
          </a:p>
          <a:p>
            <a:pPr marL="285750" indent="-285750">
              <a:buFont typeface="Arial" panose="020B0604020202020204" pitchFamily="34" charset="0"/>
              <a:buChar char="•"/>
            </a:pPr>
            <a:r>
              <a:rPr lang="en-GB" sz="1600">
                <a:latin typeface="Arial"/>
                <a:cs typeface="Arial"/>
              </a:rPr>
              <a:t>Encouraging a multiagency approach to delivering activities, contributing to a broader,  joined up system focused on children's development, wellbeing and readiness for reception.</a:t>
            </a:r>
          </a:p>
        </p:txBody>
      </p:sp>
      <p:sp>
        <p:nvSpPr>
          <p:cNvPr id="3" name="Title 2">
            <a:extLst>
              <a:ext uri="{FF2B5EF4-FFF2-40B4-BE49-F238E27FC236}">
                <a16:creationId xmlns:a16="http://schemas.microsoft.com/office/drawing/2014/main" id="{64735A7A-4CB5-FD32-CED6-A580E0844AE6}"/>
              </a:ext>
            </a:extLst>
          </p:cNvPr>
          <p:cNvSpPr>
            <a:spLocks noGrp="1"/>
          </p:cNvSpPr>
          <p:nvPr>
            <p:ph type="title"/>
          </p:nvPr>
        </p:nvSpPr>
        <p:spPr/>
        <p:txBody>
          <a:bodyPr/>
          <a:lstStyle/>
          <a:p>
            <a:r>
              <a:rPr lang="en-GB"/>
              <a:t>EEP Initiative outline</a:t>
            </a:r>
          </a:p>
        </p:txBody>
      </p:sp>
      <p:sp>
        <p:nvSpPr>
          <p:cNvPr id="5" name="Slide Number Placeholder 4">
            <a:extLst>
              <a:ext uri="{FF2B5EF4-FFF2-40B4-BE49-F238E27FC236}">
                <a16:creationId xmlns:a16="http://schemas.microsoft.com/office/drawing/2014/main" id="{A864AB0C-93CE-1D66-25F9-CC03F8C1FCD3}"/>
              </a:ext>
            </a:extLst>
          </p:cNvPr>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GB" sz="1050" b="0" i="0" u="none" strike="noStrike" kern="1200" cap="none" spc="0" normalizeH="0" baseline="0" noProof="0" smtClean="0">
                <a:ln>
                  <a:noFill/>
                </a:ln>
                <a:solidFill>
                  <a:srgbClr val="4D4D4D"/>
                </a:solidFill>
                <a:effectLst/>
                <a:uLnTx/>
                <a:uFillTx/>
                <a:latin typeface="Arial" panose="020B06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GB" sz="1050" b="0" i="0" u="none" strike="noStrike" kern="1200" cap="none" spc="0" normalizeH="0" baseline="0" noProof="0">
              <a:ln>
                <a:noFill/>
              </a:ln>
              <a:solidFill>
                <a:srgbClr val="4D4D4D"/>
              </a:solidFill>
              <a:effectLst/>
              <a:uLnTx/>
              <a:uFillTx/>
              <a:latin typeface="Arial" panose="020B0604020202020204"/>
              <a:ea typeface="+mn-ea"/>
              <a:cs typeface="+mn-cs"/>
            </a:endParaRPr>
          </a:p>
        </p:txBody>
      </p:sp>
    </p:spTree>
    <p:extLst>
      <p:ext uri="{BB962C8B-B14F-4D97-AF65-F5344CB8AC3E}">
        <p14:creationId xmlns:p14="http://schemas.microsoft.com/office/powerpoint/2010/main" val="29429838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EF4EEB8-2581-C830-C9D7-208D83255718}"/>
              </a:ext>
            </a:extLst>
          </p:cNvPr>
          <p:cNvSpPr>
            <a:spLocks noGrp="1"/>
          </p:cNvSpPr>
          <p:nvPr>
            <p:ph idx="1"/>
          </p:nvPr>
        </p:nvSpPr>
        <p:spPr>
          <a:xfrm>
            <a:off x="6095999" y="1970207"/>
            <a:ext cx="5140305" cy="1984245"/>
          </a:xfrm>
          <a:ln w="34925">
            <a:solidFill>
              <a:srgbClr val="F2CBDF"/>
            </a:solidFill>
          </a:ln>
        </p:spPr>
        <p:txBody>
          <a:bodyPr vert="horz" lIns="0" tIns="0" rIns="0" bIns="0" rtlCol="0" anchor="t">
            <a:noAutofit/>
          </a:bodyPr>
          <a:lstStyle/>
          <a:p>
            <a:r>
              <a:rPr lang="en-GB" sz="1400" b="1">
                <a:solidFill>
                  <a:srgbClr val="002060"/>
                </a:solidFill>
                <a:latin typeface="Arial"/>
                <a:cs typeface="Arial"/>
              </a:rPr>
              <a:t>2. Professional development and shared practice</a:t>
            </a:r>
          </a:p>
          <a:p>
            <a:pPr marL="285750" indent="-285750">
              <a:buFont typeface="Wingdings" panose="05000000000000000000" pitchFamily="2" charset="2"/>
              <a:buChar char="ü"/>
            </a:pPr>
            <a:r>
              <a:rPr lang="en-GB" sz="1000">
                <a:latin typeface="Arial"/>
                <a:cs typeface="Arial"/>
              </a:rPr>
              <a:t>Learning from each other, building confidence in meeting a diverse range of children’s needs, and creating greater consistency for children as they move between settings.</a:t>
            </a:r>
            <a:r>
              <a:rPr lang="en-GB" sz="1000" b="1">
                <a:latin typeface="Arial"/>
                <a:cs typeface="Arial"/>
              </a:rPr>
              <a:t> </a:t>
            </a:r>
          </a:p>
          <a:p>
            <a:pPr marL="285750" indent="-285750">
              <a:buFont typeface="Wingdings" panose="05000000000000000000" pitchFamily="2" charset="2"/>
              <a:buChar char="ü"/>
            </a:pPr>
            <a:r>
              <a:rPr lang="en-GB" sz="1000">
                <a:latin typeface="Arial"/>
                <a:cs typeface="Arial"/>
              </a:rPr>
              <a:t>Delivering activities that enable staff to deepen their understanding of child development, strengthen inclusive practice, provide impactful SEND support or improve approaches to communication and language or social-emotional development.</a:t>
            </a:r>
          </a:p>
          <a:p>
            <a:pPr marL="285750" indent="-285750">
              <a:buFont typeface="Wingdings" panose="05000000000000000000" pitchFamily="2" charset="2"/>
              <a:buChar char="ü"/>
            </a:pPr>
            <a:r>
              <a:rPr lang="en-GB" sz="1000">
                <a:latin typeface="Arial"/>
                <a:cs typeface="Arial"/>
              </a:rPr>
              <a:t>Partnerships should engage with their nearest Stronger Practice Hub before creating new CPD ideas. </a:t>
            </a:r>
          </a:p>
        </p:txBody>
      </p:sp>
      <p:sp>
        <p:nvSpPr>
          <p:cNvPr id="3" name="Title 2">
            <a:extLst>
              <a:ext uri="{FF2B5EF4-FFF2-40B4-BE49-F238E27FC236}">
                <a16:creationId xmlns:a16="http://schemas.microsoft.com/office/drawing/2014/main" id="{97C97890-01E8-D99F-4F14-66A6470FF8B6}"/>
              </a:ext>
            </a:extLst>
          </p:cNvPr>
          <p:cNvSpPr>
            <a:spLocks noGrp="1"/>
          </p:cNvSpPr>
          <p:nvPr>
            <p:ph type="title"/>
          </p:nvPr>
        </p:nvSpPr>
        <p:spPr/>
        <p:txBody>
          <a:bodyPr/>
          <a:lstStyle/>
          <a:p>
            <a:r>
              <a:rPr lang="en-GB"/>
              <a:t>Priority areas</a:t>
            </a:r>
          </a:p>
        </p:txBody>
      </p:sp>
      <p:sp>
        <p:nvSpPr>
          <p:cNvPr id="5" name="Slide Number Placeholder 4">
            <a:extLst>
              <a:ext uri="{FF2B5EF4-FFF2-40B4-BE49-F238E27FC236}">
                <a16:creationId xmlns:a16="http://schemas.microsoft.com/office/drawing/2014/main" id="{120DB4DE-AEE4-80E9-5BBA-CA3BF6906B92}"/>
              </a:ext>
            </a:extLst>
          </p:cNvPr>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GB" sz="1050" b="0" i="0" u="none" strike="noStrike" kern="1200" cap="none" spc="0" normalizeH="0" baseline="0" noProof="0" smtClean="0">
                <a:ln>
                  <a:noFill/>
                </a:ln>
                <a:solidFill>
                  <a:srgbClr val="4D4D4D"/>
                </a:solidFill>
                <a:effectLst/>
                <a:uLnTx/>
                <a:uFillTx/>
                <a:latin typeface="Arial" panose="020B06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GB" sz="1050" b="0" i="0" u="none" strike="noStrike" kern="1200" cap="none" spc="0" normalizeH="0" baseline="0" noProof="0">
              <a:ln>
                <a:noFill/>
              </a:ln>
              <a:solidFill>
                <a:srgbClr val="4D4D4D"/>
              </a:solidFill>
              <a:effectLst/>
              <a:uLnTx/>
              <a:uFillTx/>
              <a:latin typeface="Arial" panose="020B0604020202020204"/>
              <a:ea typeface="+mn-ea"/>
              <a:cs typeface="+mn-cs"/>
            </a:endParaRPr>
          </a:p>
        </p:txBody>
      </p:sp>
      <p:sp>
        <p:nvSpPr>
          <p:cNvPr id="6" name="Content Placeholder 1">
            <a:extLst>
              <a:ext uri="{FF2B5EF4-FFF2-40B4-BE49-F238E27FC236}">
                <a16:creationId xmlns:a16="http://schemas.microsoft.com/office/drawing/2014/main" id="{34214513-A09E-0FF2-C574-1FCC5A3FD650}"/>
              </a:ext>
            </a:extLst>
          </p:cNvPr>
          <p:cNvSpPr txBox="1">
            <a:spLocks/>
          </p:cNvSpPr>
          <p:nvPr/>
        </p:nvSpPr>
        <p:spPr>
          <a:xfrm>
            <a:off x="799946" y="1970207"/>
            <a:ext cx="5140305" cy="1984245"/>
          </a:xfrm>
          <a:prstGeom prst="rect">
            <a:avLst/>
          </a:prstGeom>
          <a:ln w="34925">
            <a:solidFill>
              <a:srgbClr val="A3AFBF"/>
            </a:solidFill>
          </a:ln>
        </p:spPr>
        <p:txBody>
          <a:bodyPr vert="horz" lIns="0" tIns="0" rIns="0" bIns="0" rtlCol="0">
            <a:noAutofit/>
          </a:bodyPr>
          <a:lstStyle>
            <a:lvl1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800" kern="1200">
                <a:solidFill>
                  <a:schemeClr val="tx1"/>
                </a:solidFill>
                <a:latin typeface="Arial" panose="020B0604020202020204" pitchFamily="34" charset="0"/>
                <a:ea typeface="+mn-ea"/>
                <a:cs typeface="Arial" panose="020B0604020202020204" pitchFamily="34" charset="0"/>
              </a:defRPr>
            </a:lvl1pPr>
            <a:lvl2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800" b="1" kern="1200">
                <a:solidFill>
                  <a:schemeClr val="tx1"/>
                </a:solidFill>
                <a:latin typeface="Arial" panose="020B0604020202020204" pitchFamily="34" charset="0"/>
                <a:ea typeface="+mn-ea"/>
                <a:cs typeface="Arial" panose="020B0604020202020204" pitchFamily="34" charset="0"/>
              </a:defRPr>
            </a:lvl2pPr>
            <a:lvl3pPr marL="216000" indent="-215995" algn="l" defTabSz="685783" rtl="0" eaLnBrk="1" latinLnBrk="0" hangingPunct="1">
              <a:lnSpc>
                <a:spcPct val="100000"/>
              </a:lnSpc>
              <a:spcBef>
                <a:spcPts val="0"/>
              </a:spcBef>
              <a:spcAft>
                <a:spcPts val="900"/>
              </a:spcAft>
              <a:buClr>
                <a:schemeClr val="tx2"/>
              </a:buClr>
              <a:buSzPct val="100000"/>
              <a:buFont typeface="Corbel"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431989" indent="-215995" algn="l" defTabSz="685783" rtl="0" eaLnBrk="1" latinLnBrk="0" hangingPunct="1">
              <a:lnSpc>
                <a:spcPct val="100000"/>
              </a:lnSpc>
              <a:spcBef>
                <a:spcPts val="0"/>
              </a:spcBef>
              <a:spcAft>
                <a:spcPts val="900"/>
              </a:spcAft>
              <a:buClr>
                <a:schemeClr val="tx1"/>
              </a:buClr>
              <a:buSzPct val="100000"/>
              <a:buFont typeface="Courier New" panose="02070309020205020404" pitchFamily="49" charset="0"/>
              <a:buChar char="o"/>
              <a:defRPr sz="1800" kern="1200">
                <a:solidFill>
                  <a:schemeClr val="tx1"/>
                </a:solidFill>
                <a:latin typeface="Arial" panose="020B0604020202020204" pitchFamily="34" charset="0"/>
                <a:ea typeface="+mn-ea"/>
                <a:cs typeface="Arial" panose="020B0604020202020204" pitchFamily="34" charset="0"/>
              </a:defRPr>
            </a:lvl4pPr>
            <a:lvl5pPr marL="647984" indent="-215995" algn="l" defTabSz="685783" rtl="0" eaLnBrk="1" latinLnBrk="0" hangingPunct="1">
              <a:lnSpc>
                <a:spcPct val="100000"/>
              </a:lnSpc>
              <a:spcBef>
                <a:spcPts val="0"/>
              </a:spcBef>
              <a:spcAft>
                <a:spcPts val="900"/>
              </a:spcAft>
              <a:buClr>
                <a:schemeClr val="tx1"/>
              </a:buClr>
              <a:buSzPct val="100000"/>
              <a:buFont typeface="Wingdings" panose="05000000000000000000" pitchFamily="2" charset="2"/>
              <a:buChar char="§"/>
              <a:defRPr sz="1800" kern="1200">
                <a:solidFill>
                  <a:schemeClr val="tx1"/>
                </a:solidFill>
                <a:latin typeface="Arial" panose="020B0604020202020204" pitchFamily="34" charset="0"/>
                <a:ea typeface="+mn-ea"/>
                <a:cs typeface="Arial" panose="020B0604020202020204" pitchFamily="34" charset="0"/>
              </a:defRPr>
            </a:lvl5pPr>
            <a:lvl6pPr marL="1199970"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6pPr>
            <a:lvl7pPr marL="1424964"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7pPr>
            <a:lvl8pPr marL="1649959"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8pPr>
            <a:lvl9pPr marL="1874953"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9pPr>
          </a:lstStyle>
          <a:p>
            <a:pPr marL="342900" marR="0" lvl="0" indent="-342900" algn="l" defTabSz="685783" rtl="0" eaLnBrk="1" fontAlgn="auto" latinLnBrk="0" hangingPunct="1">
              <a:lnSpc>
                <a:spcPct val="100000"/>
              </a:lnSpc>
              <a:spcBef>
                <a:spcPts val="0"/>
              </a:spcBef>
              <a:spcAft>
                <a:spcPts val="900"/>
              </a:spcAft>
              <a:buClr>
                <a:srgbClr val="0A548B"/>
              </a:buClr>
              <a:buSzPct val="100000"/>
              <a:buFont typeface="Corbel" pitchFamily="34" charset="0"/>
              <a:buAutoNum type="arabicPeriod"/>
              <a:tabLst/>
              <a:defRPr/>
            </a:pPr>
            <a:r>
              <a:rPr kumimoji="0" lang="en-GB" sz="1600" b="1" i="0" u="none" strike="noStrike" kern="1200" cap="none" spc="0" normalizeH="0" baseline="0" noProof="0">
                <a:ln>
                  <a:noFill/>
                </a:ln>
                <a:solidFill>
                  <a:srgbClr val="002060"/>
                </a:solidFill>
                <a:effectLst/>
                <a:uLnTx/>
                <a:uFillTx/>
                <a:latin typeface="Arial" panose="020B0604020202020204" pitchFamily="34" charset="0"/>
                <a:ea typeface="+mn-ea"/>
                <a:cs typeface="Arial" panose="020B0604020202020204" pitchFamily="34" charset="0"/>
              </a:rPr>
              <a:t>Continuity of learning</a:t>
            </a:r>
            <a:endParaRPr kumimoji="0" lang="en-GB" sz="18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a:p>
            <a:pPr marL="285750" marR="0" lvl="0" indent="-285750" algn="l" defTabSz="685783" rtl="0" eaLnBrk="1" fontAlgn="auto" latinLnBrk="0" hangingPunct="1">
              <a:lnSpc>
                <a:spcPct val="100000"/>
              </a:lnSpc>
              <a:spcBef>
                <a:spcPts val="0"/>
              </a:spcBef>
              <a:spcAft>
                <a:spcPts val="900"/>
              </a:spcAft>
              <a:buClr>
                <a:srgbClr val="0A548B"/>
              </a:buClr>
              <a:buSzPct val="100000"/>
              <a:buFont typeface="Wingdings" panose="05000000000000000000" pitchFamily="2" charset="2"/>
              <a:buChar char="ü"/>
              <a:tabLst/>
              <a:defRPr/>
            </a:pPr>
            <a:r>
              <a:rPr kumimoji="0" lang="en-GB"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Consistency of learning approaches, frameworks, pedagogy and a shared understanding of school readiness, regardless of the setting.</a:t>
            </a:r>
          </a:p>
          <a:p>
            <a:pPr marL="285750" marR="0" lvl="0" indent="-285750" algn="l" defTabSz="685783" rtl="0" eaLnBrk="1" fontAlgn="auto" latinLnBrk="0" hangingPunct="1">
              <a:lnSpc>
                <a:spcPct val="100000"/>
              </a:lnSpc>
              <a:spcBef>
                <a:spcPts val="0"/>
              </a:spcBef>
              <a:spcAft>
                <a:spcPts val="900"/>
              </a:spcAft>
              <a:buClr>
                <a:srgbClr val="0A548B"/>
              </a:buClr>
              <a:buSzPct val="100000"/>
              <a:buFont typeface="Wingdings" panose="05000000000000000000" pitchFamily="2" charset="2"/>
              <a:buChar char="ü"/>
              <a:tabLst/>
              <a:defRPr/>
            </a:pPr>
            <a:r>
              <a:rPr kumimoji="0" lang="en-GB"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Continuity between home and all the settings that make up children’s individual learning journey are key to effective transition</a:t>
            </a:r>
            <a:r>
              <a:rPr kumimoji="0" lang="en-GB" sz="13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a:t>
            </a:r>
          </a:p>
          <a:p>
            <a:pPr marL="285750" marR="0" lvl="0" indent="-285750" algn="l" defTabSz="685783" rtl="0" eaLnBrk="1" fontAlgn="auto" latinLnBrk="0" hangingPunct="1">
              <a:lnSpc>
                <a:spcPct val="100000"/>
              </a:lnSpc>
              <a:spcBef>
                <a:spcPts val="0"/>
              </a:spcBef>
              <a:spcAft>
                <a:spcPts val="900"/>
              </a:spcAft>
              <a:buClr>
                <a:srgbClr val="0A548B"/>
              </a:buClr>
              <a:buSzPct val="100000"/>
              <a:buFont typeface="Wingdings" panose="05000000000000000000" pitchFamily="2" charset="2"/>
              <a:buChar char="ü"/>
              <a:tabLst/>
              <a:defRPr/>
            </a:pPr>
            <a:r>
              <a:rPr kumimoji="0" lang="en-GB"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This could include more formal curriculum but also child-centred, play-based approaches and approaches that build strong early communication skills. </a:t>
            </a:r>
            <a:endParaRPr kumimoji="0" lang="en-GB"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7" name="Content Placeholder 1">
            <a:extLst>
              <a:ext uri="{FF2B5EF4-FFF2-40B4-BE49-F238E27FC236}">
                <a16:creationId xmlns:a16="http://schemas.microsoft.com/office/drawing/2014/main" id="{BB804468-8425-0DD0-798A-E3D229A2F6E5}"/>
              </a:ext>
            </a:extLst>
          </p:cNvPr>
          <p:cNvSpPr txBox="1">
            <a:spLocks/>
          </p:cNvSpPr>
          <p:nvPr/>
        </p:nvSpPr>
        <p:spPr>
          <a:xfrm>
            <a:off x="799946" y="4143149"/>
            <a:ext cx="5140305" cy="1984245"/>
          </a:xfrm>
          <a:prstGeom prst="rect">
            <a:avLst/>
          </a:prstGeom>
          <a:ln w="34925">
            <a:solidFill>
              <a:srgbClr val="DAEEBF"/>
            </a:solidFill>
          </a:ln>
        </p:spPr>
        <p:txBody>
          <a:bodyPr vert="horz" lIns="0" tIns="0" rIns="0" bIns="0" rtlCol="0" anchor="t">
            <a:noAutofit/>
          </a:bodyPr>
          <a:lstStyle>
            <a:lvl1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800" kern="1200">
                <a:solidFill>
                  <a:schemeClr val="tx1"/>
                </a:solidFill>
                <a:latin typeface="Arial" panose="020B0604020202020204" pitchFamily="34" charset="0"/>
                <a:ea typeface="+mn-ea"/>
                <a:cs typeface="Arial" panose="020B0604020202020204" pitchFamily="34" charset="0"/>
              </a:defRPr>
            </a:lvl1pPr>
            <a:lvl2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800" b="1" kern="1200">
                <a:solidFill>
                  <a:schemeClr val="tx1"/>
                </a:solidFill>
                <a:latin typeface="Arial" panose="020B0604020202020204" pitchFamily="34" charset="0"/>
                <a:ea typeface="+mn-ea"/>
                <a:cs typeface="Arial" panose="020B0604020202020204" pitchFamily="34" charset="0"/>
              </a:defRPr>
            </a:lvl2pPr>
            <a:lvl3pPr marL="216000" indent="-215995" algn="l" defTabSz="685783" rtl="0" eaLnBrk="1" latinLnBrk="0" hangingPunct="1">
              <a:lnSpc>
                <a:spcPct val="100000"/>
              </a:lnSpc>
              <a:spcBef>
                <a:spcPts val="0"/>
              </a:spcBef>
              <a:spcAft>
                <a:spcPts val="900"/>
              </a:spcAft>
              <a:buClr>
                <a:schemeClr val="tx2"/>
              </a:buClr>
              <a:buSzPct val="100000"/>
              <a:buFont typeface="Corbel"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431989" indent="-215995" algn="l" defTabSz="685783" rtl="0" eaLnBrk="1" latinLnBrk="0" hangingPunct="1">
              <a:lnSpc>
                <a:spcPct val="100000"/>
              </a:lnSpc>
              <a:spcBef>
                <a:spcPts val="0"/>
              </a:spcBef>
              <a:spcAft>
                <a:spcPts val="900"/>
              </a:spcAft>
              <a:buClr>
                <a:schemeClr val="tx1"/>
              </a:buClr>
              <a:buSzPct val="100000"/>
              <a:buFont typeface="Courier New" panose="02070309020205020404" pitchFamily="49" charset="0"/>
              <a:buChar char="o"/>
              <a:defRPr sz="1800" kern="1200">
                <a:solidFill>
                  <a:schemeClr val="tx1"/>
                </a:solidFill>
                <a:latin typeface="Arial" panose="020B0604020202020204" pitchFamily="34" charset="0"/>
                <a:ea typeface="+mn-ea"/>
                <a:cs typeface="Arial" panose="020B0604020202020204" pitchFamily="34" charset="0"/>
              </a:defRPr>
            </a:lvl4pPr>
            <a:lvl5pPr marL="647984" indent="-215995" algn="l" defTabSz="685783" rtl="0" eaLnBrk="1" latinLnBrk="0" hangingPunct="1">
              <a:lnSpc>
                <a:spcPct val="100000"/>
              </a:lnSpc>
              <a:spcBef>
                <a:spcPts val="0"/>
              </a:spcBef>
              <a:spcAft>
                <a:spcPts val="900"/>
              </a:spcAft>
              <a:buClr>
                <a:schemeClr val="tx1"/>
              </a:buClr>
              <a:buSzPct val="100000"/>
              <a:buFont typeface="Wingdings" panose="05000000000000000000" pitchFamily="2" charset="2"/>
              <a:buChar char="§"/>
              <a:defRPr sz="1800" kern="1200">
                <a:solidFill>
                  <a:schemeClr val="tx1"/>
                </a:solidFill>
                <a:latin typeface="Arial" panose="020B0604020202020204" pitchFamily="34" charset="0"/>
                <a:ea typeface="+mn-ea"/>
                <a:cs typeface="Arial" panose="020B0604020202020204" pitchFamily="34" charset="0"/>
              </a:defRPr>
            </a:lvl5pPr>
            <a:lvl6pPr marL="1199970"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6pPr>
            <a:lvl7pPr marL="1424964"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7pPr>
            <a:lvl8pPr marL="1649959"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8pPr>
            <a:lvl9pPr marL="1874953"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9pPr>
          </a:lstStyle>
          <a:p>
            <a:pPr marL="0" marR="0" lvl="0" indent="0" algn="l" defTabSz="685783" rtl="0" eaLnBrk="1" fontAlgn="auto" latinLnBrk="0" hangingPunct="1">
              <a:lnSpc>
                <a:spcPct val="100000"/>
              </a:lnSpc>
              <a:spcBef>
                <a:spcPts val="0"/>
              </a:spcBef>
              <a:spcAft>
                <a:spcPts val="900"/>
              </a:spcAft>
              <a:buClr>
                <a:srgbClr val="0A548B"/>
              </a:buClr>
              <a:buSzPct val="100000"/>
              <a:buFont typeface="Corbel" pitchFamily="34" charset="0"/>
              <a:buNone/>
              <a:tabLst/>
              <a:defRPr/>
            </a:pPr>
            <a:r>
              <a:rPr kumimoji="0" lang="en-GB" sz="1600" b="1" i="0" u="none" strike="noStrike" kern="1200" cap="none" spc="0" normalizeH="0" baseline="0" noProof="0">
                <a:ln>
                  <a:noFill/>
                </a:ln>
                <a:solidFill>
                  <a:srgbClr val="002060"/>
                </a:solidFill>
                <a:effectLst/>
                <a:uLnTx/>
                <a:uFillTx/>
                <a:latin typeface="Arial"/>
                <a:cs typeface="Arial"/>
              </a:rPr>
              <a:t>3. Family engagement</a:t>
            </a:r>
            <a:endParaRPr lang="en-GB" sz="1600" b="1" i="0" u="none" strike="noStrike" kern="1200" cap="none" spc="0" normalizeH="0" baseline="0" noProof="0">
              <a:ln>
                <a:noFill/>
              </a:ln>
              <a:solidFill>
                <a:srgbClr val="002060"/>
              </a:solidFill>
              <a:effectLst/>
              <a:uLnTx/>
              <a:uFillTx/>
              <a:latin typeface="Arial"/>
              <a:cs typeface="Arial"/>
            </a:endParaRPr>
          </a:p>
          <a:p>
            <a:pPr marL="285750" marR="0" lvl="0" indent="-285750" algn="l" defTabSz="685783" rtl="0" eaLnBrk="1" fontAlgn="auto" latinLnBrk="0" hangingPunct="1">
              <a:lnSpc>
                <a:spcPct val="100000"/>
              </a:lnSpc>
              <a:spcBef>
                <a:spcPts val="0"/>
              </a:spcBef>
              <a:spcAft>
                <a:spcPts val="900"/>
              </a:spcAft>
              <a:buClr>
                <a:srgbClr val="0A548B"/>
              </a:buClr>
              <a:buSzPct val="100000"/>
              <a:buFont typeface="Wingdings" panose="05000000000000000000" pitchFamily="2" charset="2"/>
              <a:buChar char="ü"/>
              <a:tabLst/>
              <a:defRPr/>
            </a:pPr>
            <a:r>
              <a:rPr kumimoji="0" lang="en-GB" sz="900" b="0" i="0" u="none" strike="noStrike" kern="1200" cap="none" spc="0" normalizeH="0" baseline="0" noProof="0">
                <a:ln>
                  <a:noFill/>
                </a:ln>
                <a:solidFill>
                  <a:srgbClr val="000000"/>
                </a:solidFill>
                <a:effectLst/>
                <a:uLnTx/>
                <a:uFillTx/>
                <a:latin typeface="Arial"/>
                <a:cs typeface="Arial"/>
              </a:rPr>
              <a:t>Designing activities that build strong, consistent relationships with families, reduce confusion by connecting families to the right support, and reinforce a shared understanding of how home, early years settings, and schools can work together to ensure children are ready to learn when they start school.</a:t>
            </a:r>
            <a:endParaRPr lang="en-GB" sz="900" b="0" i="0" u="none" strike="noStrike" kern="1200" cap="none" spc="0" normalizeH="0" baseline="0" noProof="0">
              <a:ln>
                <a:noFill/>
              </a:ln>
              <a:solidFill>
                <a:srgbClr val="000000"/>
              </a:solidFill>
              <a:effectLst/>
              <a:uLnTx/>
              <a:uFillTx/>
              <a:latin typeface="Arial"/>
              <a:cs typeface="Arial"/>
            </a:endParaRPr>
          </a:p>
          <a:p>
            <a:pPr marL="285750" marR="0" lvl="0" indent="-285750" algn="l" defTabSz="685783" rtl="0" eaLnBrk="1" fontAlgn="auto" latinLnBrk="0" hangingPunct="1">
              <a:lnSpc>
                <a:spcPct val="100000"/>
              </a:lnSpc>
              <a:spcBef>
                <a:spcPts val="0"/>
              </a:spcBef>
              <a:spcAft>
                <a:spcPts val="900"/>
              </a:spcAft>
              <a:buClr>
                <a:srgbClr val="0A548B"/>
              </a:buClr>
              <a:buSzPct val="100000"/>
              <a:buFont typeface="Wingdings" panose="05000000000000000000" pitchFamily="2" charset="2"/>
              <a:buChar char="ü"/>
              <a:tabLst/>
              <a:defRPr/>
            </a:pPr>
            <a:r>
              <a:rPr kumimoji="0" lang="en-GB" sz="900" b="0" i="0" u="none" strike="noStrike" kern="1200" cap="none" spc="0" normalizeH="0" baseline="0" noProof="0">
                <a:ln>
                  <a:noFill/>
                </a:ln>
                <a:solidFill>
                  <a:srgbClr val="000000"/>
                </a:solidFill>
                <a:effectLst/>
                <a:uLnTx/>
                <a:uFillTx/>
                <a:latin typeface="Arial"/>
                <a:cs typeface="Arial"/>
              </a:rPr>
              <a:t>Ensuring parents feel informed, confident, and engaged in their children’s development from the earliest stages.</a:t>
            </a:r>
            <a:endParaRPr lang="en-GB" sz="900" b="0" i="0" u="none" strike="noStrike" kern="1200" cap="none" spc="0" normalizeH="0" baseline="0" noProof="0">
              <a:ln>
                <a:noFill/>
              </a:ln>
              <a:solidFill>
                <a:srgbClr val="000000"/>
              </a:solidFill>
              <a:effectLst/>
              <a:uLnTx/>
              <a:uFillTx/>
              <a:latin typeface="Arial"/>
              <a:cs typeface="Arial"/>
            </a:endParaRPr>
          </a:p>
          <a:p>
            <a:pPr marL="285750" indent="-285750">
              <a:buFont typeface="Wingdings" panose="05000000000000000000" pitchFamily="2" charset="2"/>
              <a:buChar char="ü"/>
              <a:defRPr/>
            </a:pPr>
            <a:r>
              <a:rPr lang="en-GB" sz="900">
                <a:solidFill>
                  <a:srgbClr val="000000"/>
                </a:solidFill>
                <a:latin typeface="Arial"/>
                <a:cs typeface="Arial"/>
              </a:rPr>
              <a:t>Partnerships must engage with their local Best Start Family Hubs, who will be able to share best practice approaches to engaging hard to reach and more vulnerable families, and to support transitions for children with additional needs via SEND practitioners who will be available to provide direct support to children and families in every hub. </a:t>
            </a:r>
          </a:p>
        </p:txBody>
      </p:sp>
      <p:sp>
        <p:nvSpPr>
          <p:cNvPr id="8" name="Content Placeholder 1">
            <a:extLst>
              <a:ext uri="{FF2B5EF4-FFF2-40B4-BE49-F238E27FC236}">
                <a16:creationId xmlns:a16="http://schemas.microsoft.com/office/drawing/2014/main" id="{351FD72A-AD39-D2E4-47B5-7666F7410342}"/>
              </a:ext>
            </a:extLst>
          </p:cNvPr>
          <p:cNvSpPr txBox="1">
            <a:spLocks/>
          </p:cNvSpPr>
          <p:nvPr/>
        </p:nvSpPr>
        <p:spPr>
          <a:xfrm>
            <a:off x="6096000" y="4143148"/>
            <a:ext cx="5140305" cy="1984245"/>
          </a:xfrm>
          <a:prstGeom prst="rect">
            <a:avLst/>
          </a:prstGeom>
          <a:ln w="34925">
            <a:solidFill>
              <a:srgbClr val="D5F1F7"/>
            </a:solidFill>
          </a:ln>
        </p:spPr>
        <p:txBody>
          <a:bodyPr vert="horz" lIns="0" tIns="0" rIns="0" bIns="0" rtlCol="0">
            <a:noAutofit/>
          </a:bodyPr>
          <a:lstStyle>
            <a:lvl1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800" kern="1200">
                <a:solidFill>
                  <a:schemeClr val="tx1"/>
                </a:solidFill>
                <a:latin typeface="Arial" panose="020B0604020202020204" pitchFamily="34" charset="0"/>
                <a:ea typeface="+mn-ea"/>
                <a:cs typeface="Arial" panose="020B0604020202020204" pitchFamily="34" charset="0"/>
              </a:defRPr>
            </a:lvl1pPr>
            <a:lvl2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800" b="1" kern="1200">
                <a:solidFill>
                  <a:schemeClr val="tx1"/>
                </a:solidFill>
                <a:latin typeface="Arial" panose="020B0604020202020204" pitchFamily="34" charset="0"/>
                <a:ea typeface="+mn-ea"/>
                <a:cs typeface="Arial" panose="020B0604020202020204" pitchFamily="34" charset="0"/>
              </a:defRPr>
            </a:lvl2pPr>
            <a:lvl3pPr marL="216000" indent="-215995" algn="l" defTabSz="685783" rtl="0" eaLnBrk="1" latinLnBrk="0" hangingPunct="1">
              <a:lnSpc>
                <a:spcPct val="100000"/>
              </a:lnSpc>
              <a:spcBef>
                <a:spcPts val="0"/>
              </a:spcBef>
              <a:spcAft>
                <a:spcPts val="900"/>
              </a:spcAft>
              <a:buClr>
                <a:schemeClr val="tx2"/>
              </a:buClr>
              <a:buSzPct val="100000"/>
              <a:buFont typeface="Corbel"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431989" indent="-215995" algn="l" defTabSz="685783" rtl="0" eaLnBrk="1" latinLnBrk="0" hangingPunct="1">
              <a:lnSpc>
                <a:spcPct val="100000"/>
              </a:lnSpc>
              <a:spcBef>
                <a:spcPts val="0"/>
              </a:spcBef>
              <a:spcAft>
                <a:spcPts val="900"/>
              </a:spcAft>
              <a:buClr>
                <a:schemeClr val="tx1"/>
              </a:buClr>
              <a:buSzPct val="100000"/>
              <a:buFont typeface="Courier New" panose="02070309020205020404" pitchFamily="49" charset="0"/>
              <a:buChar char="o"/>
              <a:defRPr sz="1800" kern="1200">
                <a:solidFill>
                  <a:schemeClr val="tx1"/>
                </a:solidFill>
                <a:latin typeface="Arial" panose="020B0604020202020204" pitchFamily="34" charset="0"/>
                <a:ea typeface="+mn-ea"/>
                <a:cs typeface="Arial" panose="020B0604020202020204" pitchFamily="34" charset="0"/>
              </a:defRPr>
            </a:lvl4pPr>
            <a:lvl5pPr marL="647984" indent="-215995" algn="l" defTabSz="685783" rtl="0" eaLnBrk="1" latinLnBrk="0" hangingPunct="1">
              <a:lnSpc>
                <a:spcPct val="100000"/>
              </a:lnSpc>
              <a:spcBef>
                <a:spcPts val="0"/>
              </a:spcBef>
              <a:spcAft>
                <a:spcPts val="900"/>
              </a:spcAft>
              <a:buClr>
                <a:schemeClr val="tx1"/>
              </a:buClr>
              <a:buSzPct val="100000"/>
              <a:buFont typeface="Wingdings" panose="05000000000000000000" pitchFamily="2" charset="2"/>
              <a:buChar char="§"/>
              <a:defRPr sz="1800" kern="1200">
                <a:solidFill>
                  <a:schemeClr val="tx1"/>
                </a:solidFill>
                <a:latin typeface="Arial" panose="020B0604020202020204" pitchFamily="34" charset="0"/>
                <a:ea typeface="+mn-ea"/>
                <a:cs typeface="Arial" panose="020B0604020202020204" pitchFamily="34" charset="0"/>
              </a:defRPr>
            </a:lvl5pPr>
            <a:lvl6pPr marL="1199970"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6pPr>
            <a:lvl7pPr marL="1424964"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7pPr>
            <a:lvl8pPr marL="1649959"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8pPr>
            <a:lvl9pPr marL="1874953"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9pPr>
          </a:lstStyle>
          <a:p>
            <a:pPr marL="0" marR="0" lvl="0" indent="0" algn="l" defTabSz="685783" rtl="0" eaLnBrk="1" fontAlgn="auto" latinLnBrk="0" hangingPunct="1">
              <a:lnSpc>
                <a:spcPct val="100000"/>
              </a:lnSpc>
              <a:spcBef>
                <a:spcPts val="0"/>
              </a:spcBef>
              <a:spcAft>
                <a:spcPts val="900"/>
              </a:spcAft>
              <a:buClr>
                <a:srgbClr val="0A548B"/>
              </a:buClr>
              <a:buSzPct val="100000"/>
              <a:buFont typeface="Corbel" pitchFamily="34" charset="0"/>
              <a:buNone/>
              <a:tabLst/>
              <a:defRPr/>
            </a:pPr>
            <a:r>
              <a:rPr kumimoji="0" lang="en-GB" sz="1600" b="1" i="0" u="none" strike="noStrike" kern="1200" cap="none" spc="0" normalizeH="0" baseline="0" noProof="0">
                <a:ln>
                  <a:noFill/>
                </a:ln>
                <a:solidFill>
                  <a:srgbClr val="002060"/>
                </a:solidFill>
                <a:effectLst/>
                <a:uLnTx/>
                <a:uFillTx/>
                <a:latin typeface="Arial" panose="020B0604020202020204" pitchFamily="34" charset="0"/>
                <a:ea typeface="+mn-ea"/>
                <a:cs typeface="Arial" panose="020B0604020202020204" pitchFamily="34" charset="0"/>
              </a:rPr>
              <a:t>4. Information and resource sharing</a:t>
            </a:r>
          </a:p>
          <a:p>
            <a:pPr marL="285750" marR="0" lvl="0" indent="-285750" algn="l" defTabSz="685783" rtl="0" eaLnBrk="1" fontAlgn="auto" latinLnBrk="0" hangingPunct="1">
              <a:lnSpc>
                <a:spcPct val="100000"/>
              </a:lnSpc>
              <a:spcBef>
                <a:spcPts val="0"/>
              </a:spcBef>
              <a:spcAft>
                <a:spcPts val="900"/>
              </a:spcAft>
              <a:buClr>
                <a:srgbClr val="0A548B"/>
              </a:buClr>
              <a:buSzPct val="100000"/>
              <a:buFont typeface="Wingdings" panose="05000000000000000000" pitchFamily="2" charset="2"/>
              <a:buChar char="ü"/>
              <a:tabLst/>
              <a:defRPr/>
            </a:pPr>
            <a:r>
              <a:rPr kumimoji="0" lang="en-GB"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A</a:t>
            </a:r>
            <a:r>
              <a:rPr kumimoji="0" lang="en-GB" sz="12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 </a:t>
            </a:r>
            <a:r>
              <a:rPr kumimoji="0" lang="en-GB"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focus on developing shared resources and systems to enable better data and information sharing, early identification of needs, and reducing the burden on individual schools and settings. </a:t>
            </a:r>
            <a:r>
              <a:rPr kumimoji="0" lang="en-GB" sz="1800"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 </a:t>
            </a:r>
          </a:p>
          <a:p>
            <a:pPr marL="285750" marR="0" lvl="0" indent="-285750" algn="l" defTabSz="685783" rtl="0" eaLnBrk="1" fontAlgn="auto" latinLnBrk="0" hangingPunct="1">
              <a:lnSpc>
                <a:spcPct val="100000"/>
              </a:lnSpc>
              <a:spcBef>
                <a:spcPts val="0"/>
              </a:spcBef>
              <a:spcAft>
                <a:spcPts val="900"/>
              </a:spcAft>
              <a:buClr>
                <a:srgbClr val="0A548B"/>
              </a:buClr>
              <a:buSzPct val="100000"/>
              <a:buFont typeface="Wingdings" panose="05000000000000000000" pitchFamily="2" charset="2"/>
              <a:buChar char="ü"/>
              <a:tabLst/>
              <a:defRPr/>
            </a:pPr>
            <a:r>
              <a:rPr kumimoji="0" lang="en-GB"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Sharing early insights about children’s development helps ensure children and families to have the right support in place when transitioning from early years settings into reception. </a:t>
            </a:r>
          </a:p>
        </p:txBody>
      </p:sp>
      <p:sp>
        <p:nvSpPr>
          <p:cNvPr id="9" name="Content Placeholder 1">
            <a:extLst>
              <a:ext uri="{FF2B5EF4-FFF2-40B4-BE49-F238E27FC236}">
                <a16:creationId xmlns:a16="http://schemas.microsoft.com/office/drawing/2014/main" id="{6A4F25CA-CD68-5027-3CC8-4B4632B4330D}"/>
              </a:ext>
            </a:extLst>
          </p:cNvPr>
          <p:cNvSpPr txBox="1">
            <a:spLocks/>
          </p:cNvSpPr>
          <p:nvPr/>
        </p:nvSpPr>
        <p:spPr>
          <a:xfrm>
            <a:off x="635055" y="1112020"/>
            <a:ext cx="10988025" cy="514851"/>
          </a:xfrm>
          <a:prstGeom prst="rect">
            <a:avLst/>
          </a:prstGeom>
        </p:spPr>
        <p:txBody>
          <a:bodyPr vert="horz" lIns="0" tIns="0" rIns="0" bIns="0" rtlCol="0" anchor="t">
            <a:noAutofit/>
          </a:bodyPr>
          <a:lstStyle>
            <a:lvl1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800" kern="1200">
                <a:solidFill>
                  <a:schemeClr val="tx1"/>
                </a:solidFill>
                <a:latin typeface="Arial" panose="020B0604020202020204" pitchFamily="34" charset="0"/>
                <a:ea typeface="+mn-ea"/>
                <a:cs typeface="Arial" panose="020B0604020202020204" pitchFamily="34" charset="0"/>
              </a:defRPr>
            </a:lvl1pPr>
            <a:lvl2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800" b="1" kern="1200">
                <a:solidFill>
                  <a:schemeClr val="tx1"/>
                </a:solidFill>
                <a:latin typeface="Arial" panose="020B0604020202020204" pitchFamily="34" charset="0"/>
                <a:ea typeface="+mn-ea"/>
                <a:cs typeface="Arial" panose="020B0604020202020204" pitchFamily="34" charset="0"/>
              </a:defRPr>
            </a:lvl2pPr>
            <a:lvl3pPr marL="216000" indent="-215995" algn="l" defTabSz="685783" rtl="0" eaLnBrk="1" latinLnBrk="0" hangingPunct="1">
              <a:lnSpc>
                <a:spcPct val="100000"/>
              </a:lnSpc>
              <a:spcBef>
                <a:spcPts val="0"/>
              </a:spcBef>
              <a:spcAft>
                <a:spcPts val="900"/>
              </a:spcAft>
              <a:buClr>
                <a:schemeClr val="tx2"/>
              </a:buClr>
              <a:buSzPct val="100000"/>
              <a:buFont typeface="Corbel"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431989" indent="-215995" algn="l" defTabSz="685783" rtl="0" eaLnBrk="1" latinLnBrk="0" hangingPunct="1">
              <a:lnSpc>
                <a:spcPct val="100000"/>
              </a:lnSpc>
              <a:spcBef>
                <a:spcPts val="0"/>
              </a:spcBef>
              <a:spcAft>
                <a:spcPts val="900"/>
              </a:spcAft>
              <a:buClr>
                <a:schemeClr val="tx1"/>
              </a:buClr>
              <a:buSzPct val="100000"/>
              <a:buFont typeface="Courier New" panose="02070309020205020404" pitchFamily="49" charset="0"/>
              <a:buChar char="o"/>
              <a:defRPr sz="1800" kern="1200">
                <a:solidFill>
                  <a:schemeClr val="tx1"/>
                </a:solidFill>
                <a:latin typeface="Arial" panose="020B0604020202020204" pitchFamily="34" charset="0"/>
                <a:ea typeface="+mn-ea"/>
                <a:cs typeface="Arial" panose="020B0604020202020204" pitchFamily="34" charset="0"/>
              </a:defRPr>
            </a:lvl4pPr>
            <a:lvl5pPr marL="647984" indent="-215995" algn="l" defTabSz="685783" rtl="0" eaLnBrk="1" latinLnBrk="0" hangingPunct="1">
              <a:lnSpc>
                <a:spcPct val="100000"/>
              </a:lnSpc>
              <a:spcBef>
                <a:spcPts val="0"/>
              </a:spcBef>
              <a:spcAft>
                <a:spcPts val="900"/>
              </a:spcAft>
              <a:buClr>
                <a:schemeClr val="tx1"/>
              </a:buClr>
              <a:buSzPct val="100000"/>
              <a:buFont typeface="Wingdings" panose="05000000000000000000" pitchFamily="2" charset="2"/>
              <a:buChar char="§"/>
              <a:defRPr sz="1800" kern="1200">
                <a:solidFill>
                  <a:schemeClr val="tx1"/>
                </a:solidFill>
                <a:latin typeface="Arial" panose="020B0604020202020204" pitchFamily="34" charset="0"/>
                <a:ea typeface="+mn-ea"/>
                <a:cs typeface="Arial" panose="020B0604020202020204" pitchFamily="34" charset="0"/>
              </a:defRPr>
            </a:lvl5pPr>
            <a:lvl6pPr marL="1199970"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6pPr>
            <a:lvl7pPr marL="1424964"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7pPr>
            <a:lvl8pPr marL="1649959"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8pPr>
            <a:lvl9pPr marL="1874953"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9pPr>
          </a:lstStyle>
          <a:p>
            <a:r>
              <a:rPr lang="en-GB" sz="1200">
                <a:latin typeface="Arial"/>
                <a:cs typeface="Arial"/>
              </a:rPr>
              <a:t>Through a co-design project and wider sector engagement we were able to test the types of activities that partnerships would deliver to overcome barriers to social and emotional development, school readiness, and effective transitions. These activities have been categorised into 4 priority areas to inform partnership choices around what activities they want to deliver to meet local need:</a:t>
            </a:r>
          </a:p>
          <a:p>
            <a:endParaRPr lang="en-GB"/>
          </a:p>
        </p:txBody>
      </p:sp>
    </p:spTree>
    <p:extLst>
      <p:ext uri="{BB962C8B-B14F-4D97-AF65-F5344CB8AC3E}">
        <p14:creationId xmlns:p14="http://schemas.microsoft.com/office/powerpoint/2010/main" val="19447641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741F874-0FE1-04D5-C516-B59062DEC129}"/>
              </a:ext>
            </a:extLst>
          </p:cNvPr>
          <p:cNvSpPr>
            <a:spLocks noGrp="1"/>
          </p:cNvSpPr>
          <p:nvPr>
            <p:ph idx="1"/>
          </p:nvPr>
        </p:nvSpPr>
        <p:spPr>
          <a:xfrm>
            <a:off x="647545" y="1547703"/>
            <a:ext cx="3057679" cy="3762594"/>
          </a:xfrm>
          <a:solidFill>
            <a:srgbClr val="EDF7DF"/>
          </a:solidFill>
        </p:spPr>
        <p:txBody>
          <a:bodyPr/>
          <a:lstStyle/>
          <a:p>
            <a:pPr algn="ctr"/>
            <a:r>
              <a:rPr lang="en-GB" u="sng"/>
              <a:t>Year 1</a:t>
            </a:r>
          </a:p>
          <a:p>
            <a:endParaRPr lang="en-GB"/>
          </a:p>
          <a:p>
            <a:pPr marL="342900" indent="-342900">
              <a:buFont typeface="Wingdings" panose="05000000000000000000" pitchFamily="2" charset="2"/>
              <a:buChar char="q"/>
            </a:pPr>
            <a:r>
              <a:rPr lang="en-GB" sz="1600"/>
              <a:t>2026 to 2027</a:t>
            </a:r>
          </a:p>
          <a:p>
            <a:pPr marL="342900" indent="-342900">
              <a:buFont typeface="Wingdings" panose="05000000000000000000" pitchFamily="2" charset="2"/>
              <a:buChar char="q"/>
            </a:pPr>
            <a:r>
              <a:rPr lang="en-GB" sz="1600"/>
              <a:t>Development phase</a:t>
            </a:r>
          </a:p>
          <a:p>
            <a:pPr marL="342900" indent="-342900">
              <a:buFont typeface="Wingdings" panose="05000000000000000000" pitchFamily="2" charset="2"/>
              <a:buChar char="q"/>
            </a:pPr>
            <a:r>
              <a:rPr lang="en-GB" sz="1600"/>
              <a:t>Focus on building strong reciprocal relationships</a:t>
            </a:r>
          </a:p>
          <a:p>
            <a:pPr marL="342900" indent="-342900">
              <a:buFont typeface="Wingdings" panose="05000000000000000000" pitchFamily="2" charset="2"/>
              <a:buChar char="q"/>
            </a:pPr>
            <a:r>
              <a:rPr lang="en-GB" sz="1600"/>
              <a:t>A partnership development grant will be issued to successful applicants to establish their partnership between September 2026 and March 2027.</a:t>
            </a:r>
          </a:p>
          <a:p>
            <a:endParaRPr lang="en-GB"/>
          </a:p>
        </p:txBody>
      </p:sp>
      <p:sp>
        <p:nvSpPr>
          <p:cNvPr id="3" name="Title 2">
            <a:extLst>
              <a:ext uri="{FF2B5EF4-FFF2-40B4-BE49-F238E27FC236}">
                <a16:creationId xmlns:a16="http://schemas.microsoft.com/office/drawing/2014/main" id="{45CBAD58-94FF-8F2D-1553-B9D5B208BB28}"/>
              </a:ext>
            </a:extLst>
          </p:cNvPr>
          <p:cNvSpPr>
            <a:spLocks noGrp="1"/>
          </p:cNvSpPr>
          <p:nvPr>
            <p:ph type="title"/>
          </p:nvPr>
        </p:nvSpPr>
        <p:spPr/>
        <p:txBody>
          <a:bodyPr/>
          <a:lstStyle/>
          <a:p>
            <a:r>
              <a:rPr lang="en-GB"/>
              <a:t>Delivery phases</a:t>
            </a:r>
          </a:p>
        </p:txBody>
      </p:sp>
      <p:sp>
        <p:nvSpPr>
          <p:cNvPr id="5" name="Slide Number Placeholder 4">
            <a:extLst>
              <a:ext uri="{FF2B5EF4-FFF2-40B4-BE49-F238E27FC236}">
                <a16:creationId xmlns:a16="http://schemas.microsoft.com/office/drawing/2014/main" id="{B7BB0B0D-18D1-1CB5-CAE3-AD6AA258FAE7}"/>
              </a:ext>
            </a:extLst>
          </p:cNvPr>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GB" sz="1050" b="0" i="0" u="none" strike="noStrike" kern="1200" cap="none" spc="0" normalizeH="0" baseline="0" noProof="0" smtClean="0">
                <a:ln>
                  <a:noFill/>
                </a:ln>
                <a:solidFill>
                  <a:srgbClr val="4D4D4D"/>
                </a:solidFill>
                <a:effectLst/>
                <a:uLnTx/>
                <a:uFillTx/>
                <a:latin typeface="Arial" panose="020B06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GB" sz="1050" b="0" i="0" u="none" strike="noStrike" kern="1200" cap="none" spc="0" normalizeH="0" baseline="0" noProof="0">
              <a:ln>
                <a:noFill/>
              </a:ln>
              <a:solidFill>
                <a:srgbClr val="4D4D4D"/>
              </a:solidFill>
              <a:effectLst/>
              <a:uLnTx/>
              <a:uFillTx/>
              <a:latin typeface="Arial" panose="020B0604020202020204"/>
              <a:ea typeface="+mn-ea"/>
              <a:cs typeface="+mn-cs"/>
            </a:endParaRPr>
          </a:p>
        </p:txBody>
      </p:sp>
      <p:sp>
        <p:nvSpPr>
          <p:cNvPr id="6" name="Content Placeholder 1">
            <a:extLst>
              <a:ext uri="{FF2B5EF4-FFF2-40B4-BE49-F238E27FC236}">
                <a16:creationId xmlns:a16="http://schemas.microsoft.com/office/drawing/2014/main" id="{4BA445B2-E229-6EB9-7149-E5663B9A0D74}"/>
              </a:ext>
            </a:extLst>
          </p:cNvPr>
          <p:cNvSpPr txBox="1">
            <a:spLocks/>
          </p:cNvSpPr>
          <p:nvPr/>
        </p:nvSpPr>
        <p:spPr>
          <a:xfrm>
            <a:off x="4433733" y="1557751"/>
            <a:ext cx="3057679" cy="3762595"/>
          </a:xfrm>
          <a:prstGeom prst="rect">
            <a:avLst/>
          </a:prstGeom>
          <a:solidFill>
            <a:srgbClr val="D5F1F7"/>
          </a:solidFill>
        </p:spPr>
        <p:txBody>
          <a:bodyPr vert="horz" lIns="0" tIns="0" rIns="0" bIns="0" rtlCol="0">
            <a:noAutofit/>
          </a:bodyPr>
          <a:lstStyle>
            <a:lvl1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800" kern="1200">
                <a:solidFill>
                  <a:schemeClr val="tx1"/>
                </a:solidFill>
                <a:latin typeface="Arial" panose="020B0604020202020204" pitchFamily="34" charset="0"/>
                <a:ea typeface="+mn-ea"/>
                <a:cs typeface="Arial" panose="020B0604020202020204" pitchFamily="34" charset="0"/>
              </a:defRPr>
            </a:lvl1pPr>
            <a:lvl2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800" b="1" kern="1200">
                <a:solidFill>
                  <a:schemeClr val="tx1"/>
                </a:solidFill>
                <a:latin typeface="Arial" panose="020B0604020202020204" pitchFamily="34" charset="0"/>
                <a:ea typeface="+mn-ea"/>
                <a:cs typeface="Arial" panose="020B0604020202020204" pitchFamily="34" charset="0"/>
              </a:defRPr>
            </a:lvl2pPr>
            <a:lvl3pPr marL="216000" indent="-215995" algn="l" defTabSz="685783" rtl="0" eaLnBrk="1" latinLnBrk="0" hangingPunct="1">
              <a:lnSpc>
                <a:spcPct val="100000"/>
              </a:lnSpc>
              <a:spcBef>
                <a:spcPts val="0"/>
              </a:spcBef>
              <a:spcAft>
                <a:spcPts val="900"/>
              </a:spcAft>
              <a:buClr>
                <a:schemeClr val="tx2"/>
              </a:buClr>
              <a:buSzPct val="100000"/>
              <a:buFont typeface="Corbel"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431989" indent="-215995" algn="l" defTabSz="685783" rtl="0" eaLnBrk="1" latinLnBrk="0" hangingPunct="1">
              <a:lnSpc>
                <a:spcPct val="100000"/>
              </a:lnSpc>
              <a:spcBef>
                <a:spcPts val="0"/>
              </a:spcBef>
              <a:spcAft>
                <a:spcPts val="900"/>
              </a:spcAft>
              <a:buClr>
                <a:schemeClr val="tx1"/>
              </a:buClr>
              <a:buSzPct val="100000"/>
              <a:buFont typeface="Courier New" panose="02070309020205020404" pitchFamily="49" charset="0"/>
              <a:buChar char="o"/>
              <a:defRPr sz="1800" kern="1200">
                <a:solidFill>
                  <a:schemeClr val="tx1"/>
                </a:solidFill>
                <a:latin typeface="Arial" panose="020B0604020202020204" pitchFamily="34" charset="0"/>
                <a:ea typeface="+mn-ea"/>
                <a:cs typeface="Arial" panose="020B0604020202020204" pitchFamily="34" charset="0"/>
              </a:defRPr>
            </a:lvl4pPr>
            <a:lvl5pPr marL="647984" indent="-215995" algn="l" defTabSz="685783" rtl="0" eaLnBrk="1" latinLnBrk="0" hangingPunct="1">
              <a:lnSpc>
                <a:spcPct val="100000"/>
              </a:lnSpc>
              <a:spcBef>
                <a:spcPts val="0"/>
              </a:spcBef>
              <a:spcAft>
                <a:spcPts val="900"/>
              </a:spcAft>
              <a:buClr>
                <a:schemeClr val="tx1"/>
              </a:buClr>
              <a:buSzPct val="100000"/>
              <a:buFont typeface="Wingdings" panose="05000000000000000000" pitchFamily="2" charset="2"/>
              <a:buChar char="§"/>
              <a:defRPr sz="1800" kern="1200">
                <a:solidFill>
                  <a:schemeClr val="tx1"/>
                </a:solidFill>
                <a:latin typeface="Arial" panose="020B0604020202020204" pitchFamily="34" charset="0"/>
                <a:ea typeface="+mn-ea"/>
                <a:cs typeface="Arial" panose="020B0604020202020204" pitchFamily="34" charset="0"/>
              </a:defRPr>
            </a:lvl5pPr>
            <a:lvl6pPr marL="1199970"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6pPr>
            <a:lvl7pPr marL="1424964"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7pPr>
            <a:lvl8pPr marL="1649959"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8pPr>
            <a:lvl9pPr marL="1874953"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9pPr>
          </a:lstStyle>
          <a:p>
            <a:pPr marL="0" marR="0" lvl="0" indent="0" algn="ctr" defTabSz="685783" rtl="0" eaLnBrk="1" fontAlgn="auto" latinLnBrk="0" hangingPunct="1">
              <a:lnSpc>
                <a:spcPct val="100000"/>
              </a:lnSpc>
              <a:spcBef>
                <a:spcPts val="0"/>
              </a:spcBef>
              <a:spcAft>
                <a:spcPts val="900"/>
              </a:spcAft>
              <a:buClr>
                <a:srgbClr val="0A548B"/>
              </a:buClr>
              <a:buSzPct val="100000"/>
              <a:buFont typeface="Corbel" pitchFamily="34" charset="0"/>
              <a:buNone/>
              <a:tabLst/>
              <a:defRPr/>
            </a:pPr>
            <a:r>
              <a:rPr kumimoji="0" lang="en-GB" sz="1800" b="0" i="0" u="sng"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Year 2</a:t>
            </a:r>
          </a:p>
          <a:p>
            <a:pPr marL="0" marR="0" lvl="0" indent="0" algn="ctr" defTabSz="685783" rtl="0" eaLnBrk="1" fontAlgn="auto" latinLnBrk="0" hangingPunct="1">
              <a:lnSpc>
                <a:spcPct val="100000"/>
              </a:lnSpc>
              <a:spcBef>
                <a:spcPts val="0"/>
              </a:spcBef>
              <a:spcAft>
                <a:spcPts val="900"/>
              </a:spcAft>
              <a:buClr>
                <a:srgbClr val="0A548B"/>
              </a:buClr>
              <a:buSzPct val="100000"/>
              <a:buFont typeface="Corbel" pitchFamily="34" charset="0"/>
              <a:buNone/>
              <a:tabLst/>
              <a:defRPr/>
            </a:pPr>
            <a:endParaRPr kumimoji="0" lang="en-GB" sz="18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a:p>
            <a:pPr marL="285750" marR="0" lvl="0" indent="-285750" algn="l" defTabSz="685783" rtl="0" eaLnBrk="1" fontAlgn="auto" latinLnBrk="0" hangingPunct="1">
              <a:lnSpc>
                <a:spcPct val="100000"/>
              </a:lnSpc>
              <a:spcBef>
                <a:spcPts val="0"/>
              </a:spcBef>
              <a:spcAft>
                <a:spcPts val="900"/>
              </a:spcAft>
              <a:buClr>
                <a:srgbClr val="0A548B"/>
              </a:buClr>
              <a:buSzPct val="100000"/>
              <a:buFont typeface="Wingdings" panose="05000000000000000000" pitchFamily="2" charset="2"/>
              <a:buChar char="q"/>
              <a:tabLst/>
              <a:defRPr/>
            </a:pPr>
            <a:r>
              <a:rPr kumimoji="0" lang="en-GB" sz="16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2027 to 2028</a:t>
            </a:r>
          </a:p>
          <a:p>
            <a:pPr marL="285750" marR="0" lvl="0" indent="-285750" algn="l" defTabSz="685783" rtl="0" eaLnBrk="1" fontAlgn="auto" latinLnBrk="0" hangingPunct="1">
              <a:lnSpc>
                <a:spcPct val="100000"/>
              </a:lnSpc>
              <a:spcBef>
                <a:spcPts val="0"/>
              </a:spcBef>
              <a:spcAft>
                <a:spcPts val="900"/>
              </a:spcAft>
              <a:buClr>
                <a:srgbClr val="0A548B"/>
              </a:buClr>
              <a:buSzPct val="100000"/>
              <a:buFont typeface="Wingdings" panose="05000000000000000000" pitchFamily="2" charset="2"/>
              <a:buChar char="q"/>
              <a:tabLst/>
              <a:defRPr/>
            </a:pPr>
            <a:r>
              <a:rPr kumimoji="0" lang="en-GB" sz="16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Delivery phase </a:t>
            </a:r>
          </a:p>
          <a:p>
            <a:pPr marL="285750" marR="0" lvl="0" indent="-285750" algn="l" defTabSz="685783" rtl="0" eaLnBrk="1" fontAlgn="auto" latinLnBrk="0" hangingPunct="1">
              <a:lnSpc>
                <a:spcPct val="100000"/>
              </a:lnSpc>
              <a:spcBef>
                <a:spcPts val="0"/>
              </a:spcBef>
              <a:spcAft>
                <a:spcPts val="900"/>
              </a:spcAft>
              <a:buClr>
                <a:srgbClr val="0A548B"/>
              </a:buClr>
              <a:buSzPct val="100000"/>
              <a:buFont typeface="Wingdings" panose="05000000000000000000" pitchFamily="2" charset="2"/>
              <a:buChar char="q"/>
              <a:tabLst/>
              <a:defRPr/>
            </a:pPr>
            <a:r>
              <a:rPr kumimoji="0" lang="en-GB" sz="16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Implementing planned activities aligned to identified local priorities</a:t>
            </a:r>
          </a:p>
          <a:p>
            <a:pPr marL="285750" marR="0" lvl="0" indent="-285750" algn="l" defTabSz="685783" rtl="0" eaLnBrk="1" fontAlgn="auto" latinLnBrk="0" hangingPunct="1">
              <a:lnSpc>
                <a:spcPct val="100000"/>
              </a:lnSpc>
              <a:spcBef>
                <a:spcPts val="0"/>
              </a:spcBef>
              <a:spcAft>
                <a:spcPts val="900"/>
              </a:spcAft>
              <a:buClr>
                <a:srgbClr val="0A548B"/>
              </a:buClr>
              <a:buSzPct val="100000"/>
              <a:buFont typeface="Wingdings" panose="05000000000000000000" pitchFamily="2" charset="2"/>
              <a:buChar char="q"/>
              <a:tabLst/>
              <a:defRPr/>
            </a:pPr>
            <a:r>
              <a:rPr kumimoji="0" lang="en-GB" sz="16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Monitor impact of interventions</a:t>
            </a:r>
          </a:p>
          <a:p>
            <a:pPr marL="285750" marR="0" lvl="0" indent="-285750" algn="l" defTabSz="685783" rtl="0" eaLnBrk="1" fontAlgn="auto" latinLnBrk="0" hangingPunct="1">
              <a:lnSpc>
                <a:spcPct val="100000"/>
              </a:lnSpc>
              <a:spcBef>
                <a:spcPts val="0"/>
              </a:spcBef>
              <a:spcAft>
                <a:spcPts val="900"/>
              </a:spcAft>
              <a:buClr>
                <a:srgbClr val="0A548B"/>
              </a:buClr>
              <a:buSzPct val="100000"/>
              <a:buFont typeface="Wingdings" panose="05000000000000000000" pitchFamily="2" charset="2"/>
              <a:buChar char="q"/>
              <a:tabLst/>
              <a:defRPr/>
            </a:pPr>
            <a:r>
              <a:rPr kumimoji="0" lang="en-GB" sz="16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Ongoing adaptation to focus on what is most effective in achieving aims.</a:t>
            </a:r>
            <a:endParaRPr kumimoji="0" lang="en-GB"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a:p>
            <a:pPr marL="285750" marR="0" lvl="0" indent="-285750" algn="l" defTabSz="685783" rtl="0" eaLnBrk="1" fontAlgn="auto" latinLnBrk="0" hangingPunct="1">
              <a:lnSpc>
                <a:spcPct val="100000"/>
              </a:lnSpc>
              <a:spcBef>
                <a:spcPts val="0"/>
              </a:spcBef>
              <a:spcAft>
                <a:spcPts val="900"/>
              </a:spcAft>
              <a:buClr>
                <a:srgbClr val="0A548B"/>
              </a:buClr>
              <a:buSzPct val="100000"/>
              <a:buFont typeface="Wingdings" panose="05000000000000000000" pitchFamily="2" charset="2"/>
              <a:buChar char="q"/>
              <a:tabLst/>
              <a:defRPr/>
            </a:pPr>
            <a:endParaRPr kumimoji="0" lang="en-GB" sz="14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7" name="Content Placeholder 1">
            <a:extLst>
              <a:ext uri="{FF2B5EF4-FFF2-40B4-BE49-F238E27FC236}">
                <a16:creationId xmlns:a16="http://schemas.microsoft.com/office/drawing/2014/main" id="{8175D052-4D55-B2D0-144D-B40E02371233}"/>
              </a:ext>
            </a:extLst>
          </p:cNvPr>
          <p:cNvSpPr txBox="1">
            <a:spLocks/>
          </p:cNvSpPr>
          <p:nvPr/>
        </p:nvSpPr>
        <p:spPr>
          <a:xfrm>
            <a:off x="8219921" y="1557752"/>
            <a:ext cx="3057679" cy="3762594"/>
          </a:xfrm>
          <a:prstGeom prst="rect">
            <a:avLst/>
          </a:prstGeom>
          <a:solidFill>
            <a:srgbClr val="F9E5EF"/>
          </a:solidFill>
          <a:ln>
            <a:solidFill>
              <a:srgbClr val="F9E5EF"/>
            </a:solidFill>
          </a:ln>
        </p:spPr>
        <p:txBody>
          <a:bodyPr vert="horz" lIns="0" tIns="0" rIns="0" bIns="0" rtlCol="0">
            <a:noAutofit/>
          </a:bodyPr>
          <a:lstStyle>
            <a:lvl1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800" kern="1200">
                <a:solidFill>
                  <a:schemeClr val="tx1"/>
                </a:solidFill>
                <a:latin typeface="Arial" panose="020B0604020202020204" pitchFamily="34" charset="0"/>
                <a:ea typeface="+mn-ea"/>
                <a:cs typeface="Arial" panose="020B0604020202020204" pitchFamily="34" charset="0"/>
              </a:defRPr>
            </a:lvl1pPr>
            <a:lvl2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800" b="1" kern="1200">
                <a:solidFill>
                  <a:schemeClr val="tx1"/>
                </a:solidFill>
                <a:latin typeface="Arial" panose="020B0604020202020204" pitchFamily="34" charset="0"/>
                <a:ea typeface="+mn-ea"/>
                <a:cs typeface="Arial" panose="020B0604020202020204" pitchFamily="34" charset="0"/>
              </a:defRPr>
            </a:lvl2pPr>
            <a:lvl3pPr marL="216000" indent="-215995" algn="l" defTabSz="685783" rtl="0" eaLnBrk="1" latinLnBrk="0" hangingPunct="1">
              <a:lnSpc>
                <a:spcPct val="100000"/>
              </a:lnSpc>
              <a:spcBef>
                <a:spcPts val="0"/>
              </a:spcBef>
              <a:spcAft>
                <a:spcPts val="900"/>
              </a:spcAft>
              <a:buClr>
                <a:schemeClr val="tx2"/>
              </a:buClr>
              <a:buSzPct val="100000"/>
              <a:buFont typeface="Corbel"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431989" indent="-215995" algn="l" defTabSz="685783" rtl="0" eaLnBrk="1" latinLnBrk="0" hangingPunct="1">
              <a:lnSpc>
                <a:spcPct val="100000"/>
              </a:lnSpc>
              <a:spcBef>
                <a:spcPts val="0"/>
              </a:spcBef>
              <a:spcAft>
                <a:spcPts val="900"/>
              </a:spcAft>
              <a:buClr>
                <a:schemeClr val="tx1"/>
              </a:buClr>
              <a:buSzPct val="100000"/>
              <a:buFont typeface="Courier New" panose="02070309020205020404" pitchFamily="49" charset="0"/>
              <a:buChar char="o"/>
              <a:defRPr sz="1800" kern="1200">
                <a:solidFill>
                  <a:schemeClr val="tx1"/>
                </a:solidFill>
                <a:latin typeface="Arial" panose="020B0604020202020204" pitchFamily="34" charset="0"/>
                <a:ea typeface="+mn-ea"/>
                <a:cs typeface="Arial" panose="020B0604020202020204" pitchFamily="34" charset="0"/>
              </a:defRPr>
            </a:lvl4pPr>
            <a:lvl5pPr marL="647984" indent="-215995" algn="l" defTabSz="685783" rtl="0" eaLnBrk="1" latinLnBrk="0" hangingPunct="1">
              <a:lnSpc>
                <a:spcPct val="100000"/>
              </a:lnSpc>
              <a:spcBef>
                <a:spcPts val="0"/>
              </a:spcBef>
              <a:spcAft>
                <a:spcPts val="900"/>
              </a:spcAft>
              <a:buClr>
                <a:schemeClr val="tx1"/>
              </a:buClr>
              <a:buSzPct val="100000"/>
              <a:buFont typeface="Wingdings" panose="05000000000000000000" pitchFamily="2" charset="2"/>
              <a:buChar char="§"/>
              <a:defRPr sz="1800" kern="1200">
                <a:solidFill>
                  <a:schemeClr val="tx1"/>
                </a:solidFill>
                <a:latin typeface="Arial" panose="020B0604020202020204" pitchFamily="34" charset="0"/>
                <a:ea typeface="+mn-ea"/>
                <a:cs typeface="Arial" panose="020B0604020202020204" pitchFamily="34" charset="0"/>
              </a:defRPr>
            </a:lvl5pPr>
            <a:lvl6pPr marL="1199970"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6pPr>
            <a:lvl7pPr marL="1424964"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7pPr>
            <a:lvl8pPr marL="1649959"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8pPr>
            <a:lvl9pPr marL="1874953"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9pPr>
          </a:lstStyle>
          <a:p>
            <a:pPr marL="0" marR="0" lvl="0" indent="0" algn="ctr" defTabSz="685783" rtl="0" eaLnBrk="1" fontAlgn="auto" latinLnBrk="0" hangingPunct="1">
              <a:lnSpc>
                <a:spcPct val="100000"/>
              </a:lnSpc>
              <a:spcBef>
                <a:spcPts val="0"/>
              </a:spcBef>
              <a:spcAft>
                <a:spcPts val="900"/>
              </a:spcAft>
              <a:buClr>
                <a:srgbClr val="0A548B"/>
              </a:buClr>
              <a:buSzPct val="100000"/>
              <a:buFont typeface="Corbel" pitchFamily="34" charset="0"/>
              <a:buNone/>
              <a:tabLst/>
              <a:defRPr/>
            </a:pPr>
            <a:r>
              <a:rPr kumimoji="0" lang="en-GB" sz="1800" b="0" i="0" u="sng"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Year 3</a:t>
            </a:r>
            <a:endParaRPr kumimoji="0" lang="en-GB" sz="18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ctr" defTabSz="685783" rtl="0" eaLnBrk="1" fontAlgn="auto" latinLnBrk="0" hangingPunct="1">
              <a:lnSpc>
                <a:spcPct val="100000"/>
              </a:lnSpc>
              <a:spcBef>
                <a:spcPts val="0"/>
              </a:spcBef>
              <a:spcAft>
                <a:spcPts val="900"/>
              </a:spcAft>
              <a:buClr>
                <a:srgbClr val="0A548B"/>
              </a:buClr>
              <a:buSzPct val="100000"/>
              <a:buFont typeface="Corbel" pitchFamily="34" charset="0"/>
              <a:buNone/>
              <a:tabLst/>
              <a:defRPr/>
            </a:pPr>
            <a:endParaRPr kumimoji="0" lang="en-GB" sz="18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a:p>
            <a:pPr marL="285750" marR="0" lvl="0" indent="-285750" algn="l" defTabSz="685783" rtl="0" eaLnBrk="1" fontAlgn="auto" latinLnBrk="0" hangingPunct="1">
              <a:lnSpc>
                <a:spcPct val="100000"/>
              </a:lnSpc>
              <a:spcBef>
                <a:spcPts val="0"/>
              </a:spcBef>
              <a:spcAft>
                <a:spcPts val="900"/>
              </a:spcAft>
              <a:buClr>
                <a:srgbClr val="0A548B"/>
              </a:buClr>
              <a:buSzPct val="100000"/>
              <a:buFont typeface="Wingdings" panose="05000000000000000000" pitchFamily="2" charset="2"/>
              <a:buChar char="q"/>
              <a:tabLst/>
              <a:defRPr/>
            </a:pPr>
            <a:r>
              <a:rPr kumimoji="0" lang="en-GB" sz="16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2028 to 2029</a:t>
            </a:r>
          </a:p>
          <a:p>
            <a:pPr marL="285750" marR="0" lvl="0" indent="-285750" algn="l" defTabSz="685783" rtl="0" eaLnBrk="1" fontAlgn="auto" latinLnBrk="0" hangingPunct="1">
              <a:lnSpc>
                <a:spcPct val="100000"/>
              </a:lnSpc>
              <a:spcBef>
                <a:spcPts val="0"/>
              </a:spcBef>
              <a:spcAft>
                <a:spcPts val="900"/>
              </a:spcAft>
              <a:buClr>
                <a:srgbClr val="0A548B"/>
              </a:buClr>
              <a:buSzPct val="100000"/>
              <a:buFont typeface="Wingdings" panose="05000000000000000000" pitchFamily="2" charset="2"/>
              <a:buChar char="q"/>
              <a:tabLst/>
              <a:defRPr/>
            </a:pPr>
            <a:r>
              <a:rPr kumimoji="0" lang="en-GB" sz="16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Continued delivery</a:t>
            </a:r>
          </a:p>
          <a:p>
            <a:pPr marL="285750" marR="0" lvl="0" indent="-285750" algn="l" defTabSz="685783" rtl="0" eaLnBrk="1" fontAlgn="auto" latinLnBrk="0" hangingPunct="1">
              <a:lnSpc>
                <a:spcPct val="100000"/>
              </a:lnSpc>
              <a:spcBef>
                <a:spcPts val="0"/>
              </a:spcBef>
              <a:spcAft>
                <a:spcPts val="900"/>
              </a:spcAft>
              <a:buClr>
                <a:srgbClr val="0A548B"/>
              </a:buClr>
              <a:buSzPct val="100000"/>
              <a:buFont typeface="Wingdings" panose="05000000000000000000" pitchFamily="2" charset="2"/>
              <a:buChar char="q"/>
              <a:tabLst/>
              <a:defRPr/>
            </a:pPr>
            <a:r>
              <a:rPr kumimoji="0" lang="en-GB" sz="16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Building on previous learning and refining approaches</a:t>
            </a:r>
          </a:p>
          <a:p>
            <a:pPr marL="285750" marR="0" lvl="0" indent="-285750" algn="l" defTabSz="685783" rtl="0" eaLnBrk="1" fontAlgn="auto" latinLnBrk="0" hangingPunct="1">
              <a:lnSpc>
                <a:spcPct val="100000"/>
              </a:lnSpc>
              <a:spcBef>
                <a:spcPts val="0"/>
              </a:spcBef>
              <a:spcAft>
                <a:spcPts val="900"/>
              </a:spcAft>
              <a:buClr>
                <a:srgbClr val="0A548B"/>
              </a:buClr>
              <a:buSzPct val="100000"/>
              <a:buFont typeface="Wingdings" panose="05000000000000000000" pitchFamily="2" charset="2"/>
              <a:buChar char="q"/>
              <a:tabLst/>
              <a:defRPr/>
            </a:pPr>
            <a:r>
              <a:rPr kumimoji="0" lang="en-GB" sz="16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Embedding effective practice so that it can be sustained beyond the delivery period.</a:t>
            </a:r>
          </a:p>
        </p:txBody>
      </p:sp>
    </p:spTree>
    <p:extLst>
      <p:ext uri="{BB962C8B-B14F-4D97-AF65-F5344CB8AC3E}">
        <p14:creationId xmlns:p14="http://schemas.microsoft.com/office/powerpoint/2010/main" val="1184311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B523DB9-3A28-A3D0-0614-7155BE8E3F36}"/>
              </a:ext>
            </a:extLst>
          </p:cNvPr>
          <p:cNvSpPr>
            <a:spLocks noGrp="1"/>
          </p:cNvSpPr>
          <p:nvPr>
            <p:ph type="title"/>
          </p:nvPr>
        </p:nvSpPr>
        <p:spPr/>
        <p:txBody>
          <a:bodyPr/>
          <a:lstStyle/>
          <a:p>
            <a:r>
              <a:rPr lang="en-GB"/>
              <a:t>Forming a partnership</a:t>
            </a:r>
          </a:p>
        </p:txBody>
      </p:sp>
      <p:sp>
        <p:nvSpPr>
          <p:cNvPr id="5" name="Slide Number Placeholder 4">
            <a:extLst>
              <a:ext uri="{FF2B5EF4-FFF2-40B4-BE49-F238E27FC236}">
                <a16:creationId xmlns:a16="http://schemas.microsoft.com/office/drawing/2014/main" id="{82AC7143-163E-8806-767E-73BB8FD24B52}"/>
              </a:ext>
            </a:extLst>
          </p:cNvPr>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GB" sz="1050" b="0" i="0" u="none" strike="noStrike" kern="1200" cap="none" spc="0" normalizeH="0" baseline="0" noProof="0" smtClean="0">
                <a:ln>
                  <a:noFill/>
                </a:ln>
                <a:solidFill>
                  <a:srgbClr val="4D4D4D"/>
                </a:solidFill>
                <a:effectLst/>
                <a:uLnTx/>
                <a:uFillTx/>
                <a:latin typeface="Arial" panose="020B06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GB" sz="1050" b="0" i="0" u="none" strike="noStrike" kern="1200" cap="none" spc="0" normalizeH="0" baseline="0" noProof="0">
              <a:ln>
                <a:noFill/>
              </a:ln>
              <a:solidFill>
                <a:srgbClr val="4D4D4D"/>
              </a:solidFill>
              <a:effectLst/>
              <a:uLnTx/>
              <a:uFillTx/>
              <a:latin typeface="Arial" panose="020B0604020202020204"/>
              <a:ea typeface="+mn-ea"/>
              <a:cs typeface="+mn-cs"/>
            </a:endParaRPr>
          </a:p>
        </p:txBody>
      </p:sp>
      <p:sp>
        <p:nvSpPr>
          <p:cNvPr id="9" name="TextBox 8">
            <a:extLst>
              <a:ext uri="{FF2B5EF4-FFF2-40B4-BE49-F238E27FC236}">
                <a16:creationId xmlns:a16="http://schemas.microsoft.com/office/drawing/2014/main" id="{D2F7045D-228F-175A-D4BE-BA0368CE65CB}"/>
              </a:ext>
            </a:extLst>
          </p:cNvPr>
          <p:cNvSpPr txBox="1"/>
          <p:nvPr/>
        </p:nvSpPr>
        <p:spPr>
          <a:xfrm>
            <a:off x="626334" y="1283183"/>
            <a:ext cx="10935230" cy="4770537"/>
          </a:xfrm>
          <a:prstGeom prst="rect">
            <a:avLst/>
          </a:prstGeom>
          <a:solidFill>
            <a:schemeClr val="accent6">
              <a:lumMod val="20000"/>
              <a:lumOff val="80000"/>
              <a:alpha val="50000"/>
            </a:schemeClr>
          </a:solidFill>
          <a:ln>
            <a:noFill/>
          </a:ln>
        </p:spPr>
        <p:style>
          <a:lnRef idx="0">
            <a:scrgbClr r="0" g="0" b="0"/>
          </a:lnRef>
          <a:fillRef idx="0">
            <a:scrgbClr r="0" g="0" b="0"/>
          </a:fillRef>
          <a:effectRef idx="0">
            <a:scrgbClr r="0" g="0" b="0"/>
          </a:effectRef>
          <a:fontRef idx="minor">
            <a:schemeClr val="lt1"/>
          </a:fontRef>
        </p:style>
        <p:txBody>
          <a:bodyPr wrap="square" lIns="91440" tIns="45720" rIns="91440" bIns="45720" anchor="t">
            <a:sp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285750" marR="0" lvl="0" indent="-285750" algn="l" defTabSz="457200" rtl="0" eaLnBrk="1" fontAlgn="auto" latinLnBrk="0" hangingPunct="1">
              <a:lnSpc>
                <a:spcPct val="100000"/>
              </a:lnSpc>
              <a:spcBef>
                <a:spcPts val="0"/>
              </a:spcBef>
              <a:spcAft>
                <a:spcPts val="0"/>
              </a:spcAft>
              <a:buClrTx/>
              <a:buSzTx/>
              <a:buFont typeface="Wingdings" panose="05000000000000000000" pitchFamily="2" charset="2"/>
              <a:buChar char="v"/>
              <a:tabLst/>
              <a:defRPr/>
            </a:pPr>
            <a:endParaRPr kumimoji="0" lang="en-GB" sz="16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a:ln>
                <a:noFill/>
              </a:ln>
              <a:solidFill>
                <a:srgbClr val="000000"/>
              </a:solidFill>
              <a:effectLst/>
              <a:uLnTx/>
              <a:uFillTx/>
              <a:latin typeface="Arial" panose="020B060402020202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Wingdings" panose="05000000000000000000" pitchFamily="2" charset="2"/>
              <a:buChar char="v"/>
              <a:tabLst/>
              <a:defRPr/>
            </a:pPr>
            <a:endParaRPr kumimoji="0" lang="en-GB" sz="1600" b="0" i="0" u="none" strike="noStrike" kern="1200" cap="none" spc="0" normalizeH="0" baseline="0" noProof="0">
              <a:ln>
                <a:noFill/>
              </a:ln>
              <a:solidFill>
                <a:srgbClr val="000000"/>
              </a:solidFill>
              <a:effectLst/>
              <a:uLnTx/>
              <a:uFillTx/>
              <a:latin typeface="Arial" panose="020B060402020202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en-GB" sz="1600" b="0" i="0" u="none" strike="noStrike" kern="1200" cap="none" spc="0" normalizeH="0" baseline="0" noProof="0">
                <a:ln>
                  <a:noFill/>
                </a:ln>
                <a:solidFill>
                  <a:srgbClr val="000000"/>
                </a:solidFill>
                <a:effectLst/>
                <a:uLnTx/>
                <a:uFillTx/>
                <a:latin typeface="Arial" panose="020B0604020202020204"/>
                <a:ea typeface="+mn-ea"/>
                <a:cs typeface="+mn-cs"/>
              </a:rPr>
              <a:t>Early years settings (including childminders) and schools are encouraged to engage with their local networks and establish a group of individuals and organisations who wish to form a partnership</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a:ln>
                <a:noFill/>
              </a:ln>
              <a:solidFill>
                <a:srgbClr val="000000"/>
              </a:solidFill>
              <a:effectLst/>
              <a:uLnTx/>
              <a:uFillTx/>
              <a:latin typeface="Arial" panose="020B060402020202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en-GB" sz="1600" b="0" i="0" u="none" strike="noStrike" kern="1200" cap="none" spc="0" normalizeH="0" baseline="0" noProof="0">
                <a:ln>
                  <a:noFill/>
                </a:ln>
                <a:solidFill>
                  <a:srgbClr val="000000"/>
                </a:solidFill>
                <a:effectLst/>
                <a:uLnTx/>
                <a:uFillTx/>
                <a:latin typeface="Arial" panose="020B0604020202020204"/>
                <a:ea typeface="+mn-ea"/>
                <a:cs typeface="+mn-cs"/>
              </a:rPr>
              <a:t>All members of the partnership will </a:t>
            </a:r>
            <a:r>
              <a:rPr kumimoji="0" lang="en-GB" sz="1600" b="0" i="0" u="sng" strike="noStrike" kern="1200" cap="none" spc="0" normalizeH="0" baseline="0" noProof="0">
                <a:ln>
                  <a:noFill/>
                </a:ln>
                <a:solidFill>
                  <a:srgbClr val="000000"/>
                </a:solidFill>
                <a:effectLst/>
                <a:uLnTx/>
                <a:uFillTx/>
                <a:latin typeface="Arial" panose="020B0604020202020204"/>
                <a:ea typeface="+mn-ea"/>
                <a:cs typeface="+mn-cs"/>
              </a:rPr>
              <a:t>share leadership</a:t>
            </a:r>
            <a:r>
              <a:rPr kumimoji="0" lang="en-GB" sz="1600" b="0" i="0" u="none" strike="noStrike" kern="1200" cap="none" spc="0" normalizeH="0" baseline="0" noProof="0">
                <a:ln>
                  <a:noFill/>
                </a:ln>
                <a:solidFill>
                  <a:srgbClr val="000000"/>
                </a:solidFill>
                <a:effectLst/>
                <a:uLnTx/>
                <a:uFillTx/>
                <a:latin typeface="Arial" panose="020B0604020202020204"/>
                <a:ea typeface="+mn-ea"/>
                <a:cs typeface="+mn-cs"/>
              </a:rPr>
              <a:t> of the work and are expected to </a:t>
            </a:r>
            <a:r>
              <a:rPr kumimoji="0" lang="en-GB" sz="1600" b="0" i="0" u="sng" strike="noStrike" kern="1200" cap="none" spc="0" normalizeH="0" baseline="0" noProof="0">
                <a:ln>
                  <a:noFill/>
                </a:ln>
                <a:solidFill>
                  <a:srgbClr val="000000"/>
                </a:solidFill>
                <a:effectLst/>
                <a:uLnTx/>
                <a:uFillTx/>
                <a:latin typeface="Arial" panose="020B0604020202020204"/>
                <a:ea typeface="+mn-ea"/>
                <a:cs typeface="+mn-cs"/>
              </a:rPr>
              <a:t>work collaboratively</a:t>
            </a:r>
            <a:r>
              <a:rPr kumimoji="0" lang="en-GB" sz="1600" b="0" i="0" u="none" strike="noStrike" kern="1200" cap="none" spc="0" normalizeH="0" baseline="0" noProof="0">
                <a:ln>
                  <a:noFill/>
                </a:ln>
                <a:solidFill>
                  <a:srgbClr val="000000"/>
                </a:solidFill>
                <a:effectLst/>
                <a:uLnTx/>
                <a:uFillTx/>
                <a:latin typeface="Arial" panose="020B0604020202020204"/>
                <a:ea typeface="+mn-ea"/>
                <a:cs typeface="+mn-cs"/>
              </a:rPr>
              <a:t> to shape the partnerships aims, priorities and planned activities, ensuring that every partner is able to contribute and influence the direction of the work</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a:ln>
                <a:noFill/>
              </a:ln>
              <a:solidFill>
                <a:srgbClr val="000000"/>
              </a:solidFill>
              <a:effectLst/>
              <a:uLnTx/>
              <a:uFillTx/>
              <a:latin typeface="Arial" panose="020B060402020202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en-GB" sz="1600" b="0" i="0" u="none" strike="noStrike" kern="1200" cap="none" spc="0" normalizeH="0" baseline="0" noProof="0">
                <a:ln>
                  <a:noFill/>
                </a:ln>
                <a:solidFill>
                  <a:srgbClr val="000000"/>
                </a:solidFill>
                <a:effectLst/>
                <a:uLnTx/>
                <a:uFillTx/>
                <a:latin typeface="Arial" panose="020B0604020202020204"/>
                <a:ea typeface="+mn-ea"/>
                <a:cs typeface="+mn-cs"/>
              </a:rPr>
              <a:t>Members should </a:t>
            </a:r>
            <a:r>
              <a:rPr kumimoji="0" lang="en-GB" sz="1600" b="0" i="0" u="sng" strike="noStrike" kern="1200" cap="none" spc="0" normalizeH="0" baseline="0" noProof="0">
                <a:ln>
                  <a:noFill/>
                </a:ln>
                <a:solidFill>
                  <a:srgbClr val="000000"/>
                </a:solidFill>
                <a:effectLst/>
                <a:uLnTx/>
                <a:uFillTx/>
                <a:latin typeface="Arial" panose="020B0604020202020204"/>
                <a:ea typeface="+mn-ea"/>
                <a:cs typeface="+mn-cs"/>
              </a:rPr>
              <a:t>actively promote equality and inclusion </a:t>
            </a:r>
            <a:r>
              <a:rPr kumimoji="0" lang="en-GB" sz="1600" b="0" i="0" u="none" strike="noStrike" kern="1200" cap="none" spc="0" normalizeH="0" baseline="0" noProof="0">
                <a:ln>
                  <a:noFill/>
                </a:ln>
                <a:solidFill>
                  <a:srgbClr val="000000"/>
                </a:solidFill>
                <a:effectLst/>
                <a:uLnTx/>
                <a:uFillTx/>
                <a:latin typeface="Arial" panose="020B0604020202020204"/>
                <a:ea typeface="+mn-ea"/>
                <a:cs typeface="+mn-cs"/>
              </a:rPr>
              <a:t>throughout the partnership’s activities, ensuring that approaches reflect the diverse needs of local communities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a:ln>
                <a:noFill/>
              </a:ln>
              <a:solidFill>
                <a:srgbClr val="000000"/>
              </a:solidFill>
              <a:effectLst/>
              <a:uLnTx/>
              <a:uFillTx/>
              <a:latin typeface="Arial" panose="020B060402020202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en-GB" sz="1600" b="0" i="0" u="none" strike="noStrike" kern="1200" cap="none" spc="0" normalizeH="0" baseline="0" noProof="0">
                <a:ln>
                  <a:noFill/>
                </a:ln>
                <a:solidFill>
                  <a:srgbClr val="000000"/>
                </a:solidFill>
                <a:effectLst/>
                <a:uLnTx/>
                <a:uFillTx/>
                <a:latin typeface="Arial" panose="020B0604020202020204"/>
                <a:ea typeface="+mn-ea"/>
                <a:cs typeface="+mn-cs"/>
              </a:rPr>
              <a:t>All partnership members hold </a:t>
            </a:r>
            <a:r>
              <a:rPr kumimoji="0" lang="en-GB" sz="1600" b="0" i="0" u="sng" strike="noStrike" kern="1200" cap="none" spc="0" normalizeH="0" baseline="0" noProof="0">
                <a:ln>
                  <a:noFill/>
                </a:ln>
                <a:solidFill>
                  <a:srgbClr val="000000"/>
                </a:solidFill>
                <a:effectLst/>
                <a:uLnTx/>
                <a:uFillTx/>
                <a:latin typeface="Arial" panose="020B0604020202020204"/>
                <a:ea typeface="+mn-ea"/>
                <a:cs typeface="+mn-cs"/>
              </a:rPr>
              <a:t>collective responsibility and accountability </a:t>
            </a:r>
            <a:r>
              <a:rPr kumimoji="0" lang="en-GB" sz="1600" b="0" i="0" u="none" strike="noStrike" kern="1200" cap="none" spc="0" normalizeH="0" baseline="0" noProof="0">
                <a:ln>
                  <a:noFill/>
                </a:ln>
                <a:solidFill>
                  <a:srgbClr val="000000"/>
                </a:solidFill>
                <a:effectLst/>
                <a:uLnTx/>
                <a:uFillTx/>
                <a:latin typeface="Arial" panose="020B0604020202020204"/>
                <a:ea typeface="+mn-ea"/>
                <a:cs typeface="+mn-cs"/>
              </a:rPr>
              <a:t>for delivering agreed actions and for participating in ongoing review, reflection and learning to drive continuous improvement.</a:t>
            </a:r>
          </a:p>
          <a:p>
            <a:pPr marL="285750" marR="0" lvl="0" indent="-285750" algn="l" defTabSz="457200" rtl="0" eaLnBrk="1" fontAlgn="auto" latinLnBrk="0" hangingPunct="1">
              <a:lnSpc>
                <a:spcPct val="100000"/>
              </a:lnSpc>
              <a:spcBef>
                <a:spcPts val="0"/>
              </a:spcBef>
              <a:spcAft>
                <a:spcPts val="0"/>
              </a:spcAft>
              <a:buClrTx/>
              <a:buSzTx/>
              <a:buFont typeface="Wingdings" panose="05000000000000000000" pitchFamily="2" charset="2"/>
              <a:buChar char="v"/>
              <a:tabLst/>
              <a:defRPr/>
            </a:pPr>
            <a:endParaRPr kumimoji="0" lang="en-GB" sz="1600" b="0" i="0" u="none" strike="noStrike" kern="1200" cap="none" spc="0" normalizeH="0" baseline="0" noProof="0">
              <a:ln>
                <a:noFill/>
              </a:ln>
              <a:solidFill>
                <a:srgbClr val="000000"/>
              </a:solidFill>
              <a:effectLst/>
              <a:uLnTx/>
              <a:uFillTx/>
              <a:latin typeface="Arial" panose="020B060402020202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Wingdings" panose="05000000000000000000" pitchFamily="2" charset="2"/>
              <a:buChar char="v"/>
              <a:tabLst/>
              <a:defRPr/>
            </a:pPr>
            <a:endParaRPr kumimoji="0" lang="en-GB" sz="1600" b="0" i="0" u="none" strike="noStrike" kern="1200" cap="none" spc="0" normalizeH="0" baseline="0" noProof="0">
              <a:ln>
                <a:noFill/>
              </a:ln>
              <a:solidFill>
                <a:srgbClr val="000000"/>
              </a:solidFill>
              <a:effectLst/>
              <a:uLnTx/>
              <a:uFillTx/>
              <a:latin typeface="Arial" panose="020B060402020202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Wingdings" panose="05000000000000000000" pitchFamily="2" charset="2"/>
              <a:buChar char="v"/>
              <a:tabLst/>
              <a:defRPr/>
            </a:pPr>
            <a:endParaRPr kumimoji="0" lang="en-GB" sz="1600" b="0" i="0" u="none" strike="noStrike" kern="1200" cap="none" spc="0" normalizeH="0" baseline="0" noProof="0">
              <a:ln>
                <a:noFill/>
              </a:ln>
              <a:solidFill>
                <a:srgbClr val="000000"/>
              </a:solidFill>
              <a:effectLst/>
              <a:uLnTx/>
              <a:uFillTx/>
              <a:latin typeface="Arial" panose="020B0604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a:ln>
                <a:noFill/>
              </a:ln>
              <a:solidFill>
                <a:srgbClr val="000000"/>
              </a:solidFill>
              <a:effectLst/>
              <a:uLnTx/>
              <a:uFillTx/>
              <a:latin typeface="Arial" panose="020B0604020202020204"/>
              <a:ea typeface="+mn-ea"/>
              <a:cs typeface="+mn-cs"/>
            </a:endParaRPr>
          </a:p>
        </p:txBody>
      </p:sp>
    </p:spTree>
    <p:extLst>
      <p:ext uri="{BB962C8B-B14F-4D97-AF65-F5344CB8AC3E}">
        <p14:creationId xmlns:p14="http://schemas.microsoft.com/office/powerpoint/2010/main" val="42560265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7898B6E-BF3E-312A-6693-C099C207F8C3}"/>
              </a:ext>
            </a:extLst>
          </p:cNvPr>
          <p:cNvSpPr>
            <a:spLocks noGrp="1"/>
          </p:cNvSpPr>
          <p:nvPr>
            <p:ph type="title"/>
          </p:nvPr>
        </p:nvSpPr>
        <p:spPr/>
        <p:txBody>
          <a:bodyPr/>
          <a:lstStyle/>
          <a:p>
            <a:r>
              <a:rPr lang="en-GB"/>
              <a:t>Partnership Grant Administrator </a:t>
            </a:r>
          </a:p>
        </p:txBody>
      </p:sp>
      <p:sp>
        <p:nvSpPr>
          <p:cNvPr id="5" name="Slide Number Placeholder 4">
            <a:extLst>
              <a:ext uri="{FF2B5EF4-FFF2-40B4-BE49-F238E27FC236}">
                <a16:creationId xmlns:a16="http://schemas.microsoft.com/office/drawing/2014/main" id="{D498F87C-C67B-71E3-E5DA-C48B9BBAD4CC}"/>
              </a:ext>
            </a:extLst>
          </p:cNvPr>
          <p:cNvSpPr>
            <a:spLocks noGrp="1"/>
          </p:cNvSpPr>
          <p:nvPr>
            <p:ph type="sldNum" sz="quarter" idx="11"/>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GB" sz="1050" b="0" i="0" u="none" strike="noStrike" kern="1200" cap="none" spc="0" normalizeH="0" baseline="0" noProof="0" smtClean="0">
                <a:ln>
                  <a:noFill/>
                </a:ln>
                <a:solidFill>
                  <a:srgbClr val="4D4D4D"/>
                </a:solidFill>
                <a:effectLst/>
                <a:uLnTx/>
                <a:uFillTx/>
                <a:latin typeface="Arial" panose="020B06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GB" sz="1050" b="0" i="0" u="none" strike="noStrike" kern="1200" cap="none" spc="0" normalizeH="0" baseline="0" noProof="0">
              <a:ln>
                <a:noFill/>
              </a:ln>
              <a:solidFill>
                <a:srgbClr val="4D4D4D"/>
              </a:solidFill>
              <a:effectLst/>
              <a:uLnTx/>
              <a:uFillTx/>
              <a:latin typeface="Arial" panose="020B0604020202020204"/>
              <a:ea typeface="+mn-ea"/>
              <a:cs typeface="+mn-cs"/>
            </a:endParaRPr>
          </a:p>
        </p:txBody>
      </p:sp>
      <p:sp>
        <p:nvSpPr>
          <p:cNvPr id="8" name="TextBox 7">
            <a:extLst>
              <a:ext uri="{FF2B5EF4-FFF2-40B4-BE49-F238E27FC236}">
                <a16:creationId xmlns:a16="http://schemas.microsoft.com/office/drawing/2014/main" id="{A2C96485-6E23-D234-A73C-15472DD3FECA}"/>
              </a:ext>
            </a:extLst>
          </p:cNvPr>
          <p:cNvSpPr txBox="1"/>
          <p:nvPr/>
        </p:nvSpPr>
        <p:spPr>
          <a:xfrm>
            <a:off x="626334" y="1356335"/>
            <a:ext cx="10935230" cy="4426340"/>
          </a:xfrm>
          <a:prstGeom prst="rect">
            <a:avLst/>
          </a:prstGeom>
          <a:solidFill>
            <a:schemeClr val="accent6">
              <a:lumMod val="20000"/>
              <a:lumOff val="80000"/>
              <a:alpha val="50000"/>
            </a:schemeClr>
          </a:solidFill>
          <a:ln>
            <a:noFill/>
          </a:ln>
        </p:spPr>
        <p:style>
          <a:lnRef idx="0">
            <a:scrgbClr r="0" g="0" b="0"/>
          </a:lnRef>
          <a:fillRef idx="0">
            <a:scrgbClr r="0" g="0" b="0"/>
          </a:fillRef>
          <a:effectRef idx="0">
            <a:scrgbClr r="0" g="0" b="0"/>
          </a:effectRef>
          <a:fontRef idx="minor">
            <a:schemeClr val="lt1"/>
          </a:fontRef>
        </p:style>
        <p:txBody>
          <a:bodyPr wrap="square" lIns="91440" tIns="45720" rIns="91440" bIns="45720" anchor="t">
            <a:sp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l" defTabSz="457200" rtl="0" eaLnBrk="1" fontAlgn="auto" latinLnBrk="0" hangingPunct="1">
              <a:lnSpc>
                <a:spcPct val="115000"/>
              </a:lnSpc>
              <a:spcBef>
                <a:spcPts val="0"/>
              </a:spcBef>
              <a:spcAft>
                <a:spcPts val="800"/>
              </a:spcAft>
              <a:buClrTx/>
              <a:buSzTx/>
              <a:buFontTx/>
              <a:buNone/>
              <a:tabLst/>
              <a:defRPr/>
            </a:pPr>
            <a:endParaRPr kumimoji="0" lang="en-GB" sz="1600" b="0" i="0" u="none" strike="noStrike" kern="100" cap="none" spc="0" normalizeH="0" baseline="0" noProof="0">
              <a:ln>
                <a:noFill/>
              </a:ln>
              <a:solidFill>
                <a:srgbClr val="000000"/>
              </a:solidFill>
              <a:effectLst/>
              <a:uLnTx/>
              <a:uFillTx/>
              <a:latin typeface="Arial" panose="020B0604020202020204"/>
              <a:ea typeface="+mn-ea"/>
              <a:cs typeface="Times New Roman" panose="02020603050405020304" pitchFamily="18" charset="0"/>
            </a:endParaRPr>
          </a:p>
          <a:p>
            <a:pPr marL="285750" marR="0" lvl="0" indent="-285750" algn="l" defTabSz="4572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en-GB" sz="1600" b="0" i="0" u="none" strike="noStrike" kern="1200" cap="none" spc="0" normalizeH="0" baseline="0" noProof="0">
                <a:ln>
                  <a:noFill/>
                </a:ln>
                <a:solidFill>
                  <a:srgbClr val="000000"/>
                </a:solidFill>
                <a:effectLst/>
                <a:uLnTx/>
                <a:uFillTx/>
                <a:latin typeface="Arial" panose="020B0604020202020204"/>
                <a:ea typeface="+mn-ea"/>
                <a:cs typeface="+mn-cs"/>
              </a:rPr>
              <a:t>Each partnership must have a nominated Partnership Grant Administrator (PGA) who will be responsible for:</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a:ln>
                <a:noFill/>
              </a:ln>
              <a:solidFill>
                <a:srgbClr val="000000"/>
              </a:solidFill>
              <a:effectLst/>
              <a:uLnTx/>
              <a:uFillTx/>
              <a:latin typeface="Arial" panose="020B0604020202020204"/>
              <a:ea typeface="+mn-ea"/>
              <a:cs typeface="+mn-cs"/>
            </a:endParaRPr>
          </a:p>
          <a:p>
            <a:pPr marL="628650" marR="0" lvl="1" indent="-171450" algn="l" defTabSz="457200" rtl="0" eaLnBrk="1" fontAlgn="auto" latinLnBrk="0" hangingPunct="1">
              <a:lnSpc>
                <a:spcPct val="115000"/>
              </a:lnSpc>
              <a:spcBef>
                <a:spcPts val="0"/>
              </a:spcBef>
              <a:spcAft>
                <a:spcPts val="800"/>
              </a:spcAft>
              <a:buClrTx/>
              <a:buSzTx/>
              <a:buFont typeface="Arial" panose="020B0604020202020204" pitchFamily="34" charset="0"/>
              <a:buChar char="•"/>
              <a:tabLst/>
              <a:defRPr/>
            </a:pPr>
            <a:r>
              <a:rPr kumimoji="0" lang="en-GB" sz="1600" b="0" i="0" u="none" strike="noStrike" kern="1200" cap="none" spc="0" normalizeH="0" baseline="0" noProof="0">
                <a:ln>
                  <a:noFill/>
                </a:ln>
                <a:solidFill>
                  <a:srgbClr val="000000"/>
                </a:solidFill>
                <a:effectLst/>
                <a:uLnTx/>
                <a:uFillTx/>
                <a:latin typeface="Arial" panose="020B0604020202020204"/>
                <a:ea typeface="+mn-ea"/>
                <a:cs typeface="+mn-cs"/>
              </a:rPr>
              <a:t>Completing eligibility checks</a:t>
            </a:r>
          </a:p>
          <a:p>
            <a:pPr marL="628650" marR="0" lvl="1" indent="-171450" algn="l" defTabSz="457200" rtl="0" eaLnBrk="1" fontAlgn="auto" latinLnBrk="0" hangingPunct="1">
              <a:lnSpc>
                <a:spcPct val="115000"/>
              </a:lnSpc>
              <a:spcBef>
                <a:spcPts val="0"/>
              </a:spcBef>
              <a:spcAft>
                <a:spcPts val="800"/>
              </a:spcAft>
              <a:buClrTx/>
              <a:buSzTx/>
              <a:buFont typeface="Arial" panose="020B0604020202020204" pitchFamily="34" charset="0"/>
              <a:buChar char="•"/>
              <a:tabLst/>
              <a:defRPr/>
            </a:pPr>
            <a:r>
              <a:rPr kumimoji="0" lang="en-GB" sz="1600" b="0" i="0" u="none" strike="noStrike" kern="1200" cap="none" spc="0" normalizeH="0" baseline="0" noProof="0">
                <a:ln>
                  <a:noFill/>
                </a:ln>
                <a:solidFill>
                  <a:srgbClr val="000000"/>
                </a:solidFill>
                <a:effectLst/>
                <a:uLnTx/>
                <a:uFillTx/>
                <a:latin typeface="Arial" panose="020B0604020202020204"/>
                <a:ea typeface="+mn-ea"/>
                <a:cs typeface="+mn-cs"/>
              </a:rPr>
              <a:t>Submitting an application form</a:t>
            </a:r>
          </a:p>
          <a:p>
            <a:pPr marL="628650" marR="0" lvl="1" indent="-171450" algn="l" defTabSz="457200" rtl="0" eaLnBrk="1" fontAlgn="auto" latinLnBrk="0" hangingPunct="1">
              <a:lnSpc>
                <a:spcPct val="115000"/>
              </a:lnSpc>
              <a:spcBef>
                <a:spcPts val="0"/>
              </a:spcBef>
              <a:spcAft>
                <a:spcPts val="800"/>
              </a:spcAft>
              <a:buClrTx/>
              <a:buSzTx/>
              <a:buFont typeface="Arial" panose="020B0604020202020204" pitchFamily="34" charset="0"/>
              <a:buChar char="•"/>
              <a:tabLst/>
              <a:defRPr/>
            </a:pPr>
            <a:r>
              <a:rPr kumimoji="0" lang="en-GB" sz="1600" b="0" i="0" u="none" strike="noStrike" kern="1200" cap="none" spc="0" normalizeH="0" baseline="0" noProof="0">
                <a:ln>
                  <a:noFill/>
                </a:ln>
                <a:solidFill>
                  <a:srgbClr val="000000"/>
                </a:solidFill>
                <a:effectLst/>
                <a:uLnTx/>
                <a:uFillTx/>
                <a:latin typeface="Arial" panose="020B0604020202020204"/>
                <a:ea typeface="+mn-ea"/>
                <a:cs typeface="+mn-cs"/>
              </a:rPr>
              <a:t>Acting as the main point of contact between members, the Department for Education (DfE), any delivery partners contracted to DfE, and any other relevant networks</a:t>
            </a:r>
          </a:p>
          <a:p>
            <a:pPr marL="628650" marR="0" lvl="1" indent="-171450" algn="l" defTabSz="457200" rtl="0" eaLnBrk="1" fontAlgn="auto" latinLnBrk="0" hangingPunct="1">
              <a:lnSpc>
                <a:spcPct val="115000"/>
              </a:lnSpc>
              <a:spcBef>
                <a:spcPts val="0"/>
              </a:spcBef>
              <a:spcAft>
                <a:spcPts val="800"/>
              </a:spcAft>
              <a:buClrTx/>
              <a:buSzTx/>
              <a:buFont typeface="Arial" panose="020B0604020202020204" pitchFamily="34" charset="0"/>
              <a:buChar char="•"/>
              <a:tabLst/>
              <a:defRPr/>
            </a:pPr>
            <a:r>
              <a:rPr kumimoji="0" lang="en-GB" sz="1600" b="0" i="0" u="none" strike="noStrike" kern="1200" cap="none" spc="0" normalizeH="0" baseline="0" noProof="0">
                <a:ln>
                  <a:noFill/>
                </a:ln>
                <a:solidFill>
                  <a:srgbClr val="000000"/>
                </a:solidFill>
                <a:effectLst/>
                <a:uLnTx/>
                <a:uFillTx/>
                <a:latin typeface="Arial" panose="020B0604020202020204"/>
                <a:ea typeface="+mn-ea"/>
                <a:cs typeface="+mn-cs"/>
              </a:rPr>
              <a:t>Distributing funding to all members of the partnership.</a:t>
            </a:r>
          </a:p>
          <a:p>
            <a:pPr marL="457200" marR="0" lvl="1" indent="0" algn="l" defTabSz="457200" rtl="0" eaLnBrk="1" fontAlgn="auto" latinLnBrk="0" hangingPunct="1">
              <a:lnSpc>
                <a:spcPct val="115000"/>
              </a:lnSpc>
              <a:spcBef>
                <a:spcPts val="0"/>
              </a:spcBef>
              <a:spcAft>
                <a:spcPts val="800"/>
              </a:spcAft>
              <a:buClrTx/>
              <a:buSzTx/>
              <a:buFontTx/>
              <a:buNone/>
              <a:tabLst/>
              <a:defRPr/>
            </a:pPr>
            <a:endParaRPr kumimoji="0" lang="en-GB" sz="1600" b="0" i="0" u="none" strike="noStrike" kern="1200" cap="none" spc="0" normalizeH="0" baseline="0" noProof="0">
              <a:ln>
                <a:noFill/>
              </a:ln>
              <a:solidFill>
                <a:srgbClr val="000000"/>
              </a:solidFill>
              <a:effectLst/>
              <a:uLnTx/>
              <a:uFillTx/>
              <a:latin typeface="Arial" panose="020B0604020202020204"/>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en-GB" sz="1600" b="0" i="0" u="none" strike="noStrike" kern="1200" cap="none" spc="0" normalizeH="0" baseline="0" noProof="0">
                <a:ln>
                  <a:noFill/>
                </a:ln>
                <a:solidFill>
                  <a:srgbClr val="000000"/>
                </a:solidFill>
                <a:effectLst/>
                <a:uLnTx/>
                <a:uFillTx/>
                <a:latin typeface="Arial" panose="020B0604020202020204"/>
                <a:ea typeface="+mn-ea"/>
                <a:cs typeface="+mn-cs"/>
              </a:rPr>
              <a:t>For administrative reasons, the partnership grant administrator </a:t>
            </a:r>
            <a:r>
              <a:rPr kumimoji="0" lang="en-GB" sz="1600" b="0" i="0" u="sng" strike="noStrike" kern="1200" cap="none" spc="0" normalizeH="0" baseline="0" noProof="0">
                <a:ln>
                  <a:noFill/>
                </a:ln>
                <a:solidFill>
                  <a:srgbClr val="000000"/>
                </a:solidFill>
                <a:effectLst/>
                <a:uLnTx/>
                <a:uFillTx/>
                <a:latin typeface="Arial" panose="020B0604020202020204"/>
                <a:ea typeface="+mn-ea"/>
                <a:cs typeface="+mn-cs"/>
              </a:rPr>
              <a:t>must be a primary school </a:t>
            </a:r>
            <a:r>
              <a:rPr kumimoji="0" lang="en-GB" sz="1600" b="0" i="0" u="none" strike="noStrike" kern="1200" cap="none" spc="0" normalizeH="0" baseline="0" noProof="0">
                <a:ln>
                  <a:noFill/>
                </a:ln>
                <a:solidFill>
                  <a:srgbClr val="000000"/>
                </a:solidFill>
                <a:effectLst/>
                <a:uLnTx/>
                <a:uFillTx/>
                <a:latin typeface="Arial" panose="020B0604020202020204"/>
                <a:ea typeface="+mn-ea"/>
                <a:cs typeface="+mn-cs"/>
              </a:rPr>
              <a:t>since they provide the most straight forward route for the department to distribute funding. </a:t>
            </a:r>
            <a:r>
              <a:rPr kumimoji="0" lang="en-GB" sz="1600" b="0" i="0" u="sng" strike="noStrike" kern="1200" cap="none" spc="0" normalizeH="0" baseline="0" noProof="0">
                <a:ln>
                  <a:noFill/>
                </a:ln>
                <a:solidFill>
                  <a:srgbClr val="000000"/>
                </a:solidFill>
                <a:effectLst/>
                <a:uLnTx/>
                <a:uFillTx/>
                <a:latin typeface="Arial" panose="020B0604020202020204"/>
                <a:ea typeface="+mn-ea"/>
                <a:cs typeface="+mn-cs"/>
              </a:rPr>
              <a:t>However, this does not mean that the primary school is leading or determining the direction or focus of the partnership</a:t>
            </a:r>
            <a:r>
              <a:rPr kumimoji="0" lang="en-GB" sz="1600" b="0" i="0" u="none" strike="noStrike" kern="1200" cap="none" spc="0" normalizeH="0" baseline="0" noProof="0">
                <a:ln>
                  <a:noFill/>
                </a:ln>
                <a:solidFill>
                  <a:srgbClr val="000000"/>
                </a:solidFill>
                <a:effectLst/>
                <a:uLnTx/>
                <a:uFillTx/>
                <a:latin typeface="Arial" panose="020B0604020202020204"/>
                <a:ea typeface="+mn-ea"/>
                <a:cs typeface="+mn-cs"/>
              </a:rPr>
              <a:t>; these decisions should be agreed by all members equally.</a:t>
            </a:r>
          </a:p>
          <a:p>
            <a:pPr marL="457200" marR="0" lvl="1" indent="0" algn="l" defTabSz="457200" rtl="0" eaLnBrk="1" fontAlgn="auto" latinLnBrk="0" hangingPunct="1">
              <a:lnSpc>
                <a:spcPct val="115000"/>
              </a:lnSpc>
              <a:spcBef>
                <a:spcPts val="0"/>
              </a:spcBef>
              <a:spcAft>
                <a:spcPts val="800"/>
              </a:spcAft>
              <a:buClrTx/>
              <a:buSzTx/>
              <a:buFontTx/>
              <a:buNone/>
              <a:tabLst/>
              <a:defRPr/>
            </a:pPr>
            <a:endParaRPr kumimoji="0" lang="en-GB" sz="1600" b="0" i="0" u="none" strike="noStrike" kern="1200" cap="none" spc="0" normalizeH="0" baseline="0" noProof="0">
              <a:ln>
                <a:noFill/>
              </a:ln>
              <a:solidFill>
                <a:srgbClr val="000000"/>
              </a:solidFill>
              <a:effectLst/>
              <a:uLnTx/>
              <a:uFillTx/>
              <a:latin typeface="Arial" panose="020B0604020202020204"/>
              <a:ea typeface="+mn-ea"/>
              <a:cs typeface="+mn-cs"/>
            </a:endParaRPr>
          </a:p>
        </p:txBody>
      </p:sp>
    </p:spTree>
    <p:extLst>
      <p:ext uri="{BB962C8B-B14F-4D97-AF65-F5344CB8AC3E}">
        <p14:creationId xmlns:p14="http://schemas.microsoft.com/office/powerpoint/2010/main" val="2510179454"/>
      </p:ext>
    </p:extLst>
  </p:cSld>
  <p:clrMapOvr>
    <a:masterClrMapping/>
  </p:clrMapOvr>
</p:sld>
</file>

<file path=ppt/theme/theme1.xml><?xml version="1.0" encoding="utf-8"?>
<a:theme xmlns:a="http://schemas.openxmlformats.org/drawingml/2006/main" name="Basis">
  <a:themeElements>
    <a:clrScheme name="DfE">
      <a:dk1>
        <a:srgbClr val="000000"/>
      </a:dk1>
      <a:lt1>
        <a:srgbClr val="FFFFFF"/>
      </a:lt1>
      <a:dk2>
        <a:srgbClr val="000000"/>
      </a:dk2>
      <a:lt2>
        <a:srgbClr val="FFFFFF"/>
      </a:lt2>
      <a:accent1>
        <a:srgbClr val="183860"/>
      </a:accent1>
      <a:accent2>
        <a:srgbClr val="EB5C5D"/>
      </a:accent2>
      <a:accent3>
        <a:srgbClr val="2BBAD9"/>
      </a:accent3>
      <a:accent4>
        <a:srgbClr val="A3D55F"/>
      </a:accent4>
      <a:accent5>
        <a:srgbClr val="DF7CB0"/>
      </a:accent5>
      <a:accent6>
        <a:srgbClr val="774B99"/>
      </a:accent6>
      <a:hlink>
        <a:srgbClr val="183860"/>
      </a:hlink>
      <a:folHlink>
        <a:srgbClr val="2BBAD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spDef>
      <a:spPr>
        <a:solidFill>
          <a:schemeClr val="accent5">
            <a:alpha val="50000"/>
          </a:schemeClr>
        </a:solidFill>
        <a:ln>
          <a:noFill/>
        </a:ln>
      </a:spPr>
      <a:bodyPr rtlCol="0" anchor="ctr"/>
      <a:lstStyle>
        <a:defPPr algn="ctr">
          <a:defRPr dirty="0"/>
        </a:defPPr>
      </a:lstStyle>
      <a:style>
        <a:lnRef idx="0">
          <a:scrgbClr r="0" g="0" b="0"/>
        </a:lnRef>
        <a:fillRef idx="0">
          <a:scrgbClr r="0" g="0" b="0"/>
        </a:fillRef>
        <a:effectRef idx="0">
          <a:scrgbClr r="0" g="0" b="0"/>
        </a:effectRef>
        <a:fontRef idx="minor">
          <a:schemeClr val="lt1"/>
        </a:fontRef>
      </a:style>
    </a:spDef>
  </a:objectDefaults>
  <a:extraClrSchemeLst/>
  <a:extLst>
    <a:ext uri="{05A4C25C-085E-4340-85A3-A5531E510DB2}">
      <thm15:themeFamily xmlns:thm15="http://schemas.microsoft.com/office/thememl/2012/main" name="DfE branded template (widescreen)" id="{E31F481A-A834-49A2-BA6C-38CA1A47F150}" vid="{B6B7B042-38FE-4045-A651-9C60A1B6908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d5b5ff1dcf594355ab45808c29cf9147 xmlns="b733a6cd-c5eb-4b4b-91b3-a752e01b3fc7">
      <Terms xmlns="http://schemas.microsoft.com/office/infopath/2007/PartnerControls">
        <TermInfo xmlns="http://schemas.microsoft.com/office/infopath/2007/PartnerControls">
          <TermName xmlns="http://schemas.microsoft.com/office/infopath/2007/PartnerControls">Early years market entry</TermName>
          <TermId xmlns="http://schemas.microsoft.com/office/infopath/2007/PartnerControls">9af16f20-5020-4cb0-a401-659768daadb2</TermId>
        </TermInfo>
      </Terms>
    </d5b5ff1dcf594355ab45808c29cf9147>
    <TaxCatchAll xmlns="8c566321-f672-4e06-a901-b5e72b4c4357">
      <Value>20</Value>
    </TaxCatchAll>
    <lcf76f155ced4ddcb4097134ff3c332f xmlns="67516f40-a6dd-4330-a843-192dba3385a9">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0CF6BE9E67D4941A3D91764C8F62CF4" ma:contentTypeVersion="20" ma:contentTypeDescription="Create a new document." ma:contentTypeScope="" ma:versionID="af75d191fb55ce36ffada16801a818be">
  <xsd:schema xmlns:xsd="http://www.w3.org/2001/XMLSchema" xmlns:xs="http://www.w3.org/2001/XMLSchema" xmlns:p="http://schemas.microsoft.com/office/2006/metadata/properties" xmlns:ns2="8c566321-f672-4e06-a901-b5e72b4c4357" xmlns:ns3="b733a6cd-c5eb-4b4b-91b3-a752e01b3fc7" xmlns:ns4="67516f40-a6dd-4330-a843-192dba3385a9" targetNamespace="http://schemas.microsoft.com/office/2006/metadata/properties" ma:root="true" ma:fieldsID="c6597a6323c6b03f219999244f9913f5" ns2:_="" ns3:_="" ns4:_="">
    <xsd:import namespace="8c566321-f672-4e06-a901-b5e72b4c4357"/>
    <xsd:import namespace="b733a6cd-c5eb-4b4b-91b3-a752e01b3fc7"/>
    <xsd:import namespace="67516f40-a6dd-4330-a843-192dba3385a9"/>
    <xsd:element name="properties">
      <xsd:complexType>
        <xsd:sequence>
          <xsd:element name="documentManagement">
            <xsd:complexType>
              <xsd:all>
                <xsd:element ref="ns2:TaxCatchAll" minOccurs="0"/>
                <xsd:element ref="ns3:d5b5ff1dcf594355ab45808c29cf9147" minOccurs="0"/>
                <xsd:element ref="ns4:MediaServiceMetadata" minOccurs="0"/>
                <xsd:element ref="ns4:MediaServiceFastMetadata" minOccurs="0"/>
                <xsd:element ref="ns4:MediaServiceSearchProperties" minOccurs="0"/>
                <xsd:element ref="ns4:MediaServiceObjectDetectorVersions" minOccurs="0"/>
                <xsd:element ref="ns3:SharedWithUsers" minOccurs="0"/>
                <xsd:element ref="ns3:SharedWithDetails" minOccurs="0"/>
                <xsd:element ref="ns4:MediaServiceDateTaken" minOccurs="0"/>
                <xsd:element ref="ns4:MediaServiceGenerationTime" minOccurs="0"/>
                <xsd:element ref="ns4:MediaServiceEventHashCode" minOccurs="0"/>
                <xsd:element ref="ns4:MediaLengthInSeconds" minOccurs="0"/>
                <xsd:element ref="ns4:lcf76f155ced4ddcb4097134ff3c332f" minOccurs="0"/>
                <xsd:element ref="ns4:MediaServiceOCR"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c566321-f672-4e06-a901-b5e72b4c4357" elementFormDefault="qualified">
    <xsd:import namespace="http://schemas.microsoft.com/office/2006/documentManagement/types"/>
    <xsd:import namespace="http://schemas.microsoft.com/office/infopath/2007/PartnerControls"/>
    <xsd:element name="TaxCatchAll" ma:index="8" nillable="true" ma:displayName="Taxonomy Catch All Column" ma:hidden="true" ma:list="{88ec1913-8579-468a-a345-6f8fe8e77771}" ma:internalName="TaxCatchAll" ma:showField="CatchAllData" ma:web="b733a6cd-c5eb-4b4b-91b3-a752e01b3fc7">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b733a6cd-c5eb-4b4b-91b3-a752e01b3fc7" elementFormDefault="qualified">
    <xsd:import namespace="http://schemas.microsoft.com/office/2006/documentManagement/types"/>
    <xsd:import namespace="http://schemas.microsoft.com/office/infopath/2007/PartnerControls"/>
    <xsd:element name="d5b5ff1dcf594355ab45808c29cf9147" ma:index="10" nillable="true" ma:taxonomy="true" ma:internalName="d5b5ff1dcf594355ab45808c29cf9147" ma:taxonomyFieldName="WPSubject" ma:displayName="Subject" ma:readOnly="false" ma:default="20;#Early years market entry|9af16f20-5020-4cb0-a401-659768daadb2" ma:fieldId="{d5b5ff1d-cf59-4355-ab45-808c29cf9147}" ma:taxonomyMulti="true" ma:sspId="ec07c698-60f5-424f-b9af-f4c59398b511" ma:termSetId="2f3a6c16-0983-4d36-8f82-2cb41f34c000" ma:anchorId="00000000-0000-0000-0000-000000000000" ma:open="false" ma:isKeyword="false">
      <xsd:complexType>
        <xsd:sequence>
          <xsd:element ref="pc:Terms" minOccurs="0" maxOccurs="1"/>
        </xsd:sequence>
      </xsd:complexType>
    </xsd:element>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7516f40-a6dd-4330-a843-192dba3385a9"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ec07c698-60f5-424f-b9af-f4c59398b511" ma:termSetId="09814cd3-568e-fe90-9814-8d621ff8fb84" ma:anchorId="fba54fb3-c3e1-fe81-a776-ca4b69148c4d" ma:open="true" ma:isKeyword="false">
      <xsd:complexType>
        <xsd:sequence>
          <xsd:element ref="pc:Terms" minOccurs="0" maxOccurs="1"/>
        </xsd:sequence>
      </xsd:complexType>
    </xsd:element>
    <xsd:element name="MediaServiceOCR" ma:index="23" nillable="true" ma:displayName="Extracted Text" ma:internalName="MediaServiceOCR" ma:readOnly="true">
      <xsd:simpleType>
        <xsd:restriction base="dms:Note">
          <xsd:maxLength value="255"/>
        </xsd:restriction>
      </xsd:simpleType>
    </xsd:element>
    <xsd:element name="MediaServiceLocation" ma:index="24"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82128C9-CEB9-4342-A47B-A9F4BF635513}">
  <ds:schemaRefs>
    <ds:schemaRef ds:uri="http://purl.org/dc/dcmitype/"/>
    <ds:schemaRef ds:uri="http://schemas.microsoft.com/office/2006/documentManagement/types"/>
    <ds:schemaRef ds:uri="http://purl.org/dc/elements/1.1/"/>
    <ds:schemaRef ds:uri="b733a6cd-c5eb-4b4b-91b3-a752e01b3fc7"/>
    <ds:schemaRef ds:uri="http://purl.org/dc/terms/"/>
    <ds:schemaRef ds:uri="http://schemas.microsoft.com/office/2006/metadata/properties"/>
    <ds:schemaRef ds:uri="http://schemas.microsoft.com/office/infopath/2007/PartnerControls"/>
    <ds:schemaRef ds:uri="http://schemas.openxmlformats.org/package/2006/metadata/core-properties"/>
    <ds:schemaRef ds:uri="67516f40-a6dd-4330-a843-192dba3385a9"/>
    <ds:schemaRef ds:uri="8c566321-f672-4e06-a901-b5e72b4c4357"/>
    <ds:schemaRef ds:uri="http://www.w3.org/XML/1998/namespace"/>
  </ds:schemaRefs>
</ds:datastoreItem>
</file>

<file path=customXml/itemProps2.xml><?xml version="1.0" encoding="utf-8"?>
<ds:datastoreItem xmlns:ds="http://schemas.openxmlformats.org/officeDocument/2006/customXml" ds:itemID="{D976F746-89DE-4A25-BD3C-507720EB4F7E}">
  <ds:schemaRefs>
    <ds:schemaRef ds:uri="67516f40-a6dd-4330-a843-192dba3385a9"/>
    <ds:schemaRef ds:uri="8c566321-f672-4e06-a901-b5e72b4c4357"/>
    <ds:schemaRef ds:uri="b733a6cd-c5eb-4b4b-91b3-a752e01b3fc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5417B678-143D-46BC-97FF-93A3ACA4ABB2}">
  <ds:schemaRefs>
    <ds:schemaRef ds:uri="http://schemas.microsoft.com/sharepoint/v3/contenttype/forms"/>
  </ds:schemaRefs>
</ds:datastoreItem>
</file>

<file path=docMetadata/LabelInfo.xml><?xml version="1.0" encoding="utf-8"?>
<clbl:labelList xmlns:clbl="http://schemas.microsoft.com/office/2020/mipLabelMetadata">
  <clbl:label id="{dbf2ff9d-e249-40e2-b463-0b922d4f2f25}" enabled="1" method="Privileged" siteId="{fad277c9-c60a-4da1-b5f3-b3b8b34a82f9}" removed="0"/>
</clbl:labelList>
</file>

<file path=docProps/app.xml><?xml version="1.0" encoding="utf-8"?>
<Properties xmlns="http://schemas.openxmlformats.org/officeDocument/2006/extended-properties" xmlns:vt="http://schemas.openxmlformats.org/officeDocument/2006/docPropsVTypes">
  <Template>office theme</Template>
  <TotalTime>1</TotalTime>
  <Words>2980</Words>
  <Application>Microsoft Office PowerPoint</Application>
  <PresentationFormat>Widescreen</PresentationFormat>
  <Paragraphs>296</Paragraphs>
  <Slides>21</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Aptos</vt:lpstr>
      <vt:lpstr>Arial</vt:lpstr>
      <vt:lpstr>Corbel</vt:lpstr>
      <vt:lpstr>Courier New</vt:lpstr>
      <vt:lpstr>Wingdings</vt:lpstr>
      <vt:lpstr>Basis</vt:lpstr>
      <vt:lpstr>Early education partnerships </vt:lpstr>
      <vt:lpstr>Welcome</vt:lpstr>
      <vt:lpstr>Strengthening relationships between early years providers and schools for better development outcomes</vt:lpstr>
      <vt:lpstr>Objectives and benefits</vt:lpstr>
      <vt:lpstr>EEP Initiative outline</vt:lpstr>
      <vt:lpstr>Priority areas</vt:lpstr>
      <vt:lpstr>Delivery phases</vt:lpstr>
      <vt:lpstr>Forming a partnership</vt:lpstr>
      <vt:lpstr>Partnership Grant Administrator </vt:lpstr>
      <vt:lpstr>How to apply - overview</vt:lpstr>
      <vt:lpstr>1. Establish partnerships  </vt:lpstr>
      <vt:lpstr>2. Criteria check - eligibility</vt:lpstr>
      <vt:lpstr>2. Commitment to the minimum requirements </vt:lpstr>
      <vt:lpstr>3. Partnership details  </vt:lpstr>
      <vt:lpstr>4. Application Questions  </vt:lpstr>
      <vt:lpstr>4a. Application Questions – pass criteria  </vt:lpstr>
      <vt:lpstr>5. Submission   </vt:lpstr>
      <vt:lpstr>How DfE will assess your application</vt:lpstr>
      <vt:lpstr>We will now answer questions from the Q&amp;A</vt:lpstr>
      <vt:lpstr>Future Webinar</vt:lpstr>
      <vt:lpstr>Department for Education   © Crown copyright 2021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John Rowe</dc:creator>
  <cp:lastModifiedBy>John Rowe</cp:lastModifiedBy>
  <cp:revision>2</cp:revision>
  <dcterms:created xsi:type="dcterms:W3CDTF">2026-06-02T09:19:41Z</dcterms:created>
  <dcterms:modified xsi:type="dcterms:W3CDTF">2026-07-02T08:35:58Z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0x01010090CF6BE9E67D4941A3D91764C8F62CF4</vt:lpwstr>
  </property>
  <property fmtid="{D5CDD505-2E9C-101B-9397-08002B2CF9AE}" pid="4" name="WPSubject">
    <vt:lpwstr>20;#Early years market entry|9af16f20-5020-4cb0-a401-659768daadb2</vt:lpwstr>
  </property>
  <property fmtid="{D5CDD505-2E9C-101B-9397-08002B2CF9AE}" pid="5" name="ClassificationContentMarkingFooterLocations">
    <vt:lpwstr>Basis:9</vt:lpwstr>
  </property>
  <property fmtid="{D5CDD505-2E9C-101B-9397-08002B2CF9AE}" pid="6" name="ClassificationContentMarkingFooterText">
    <vt:lpwstr>OFFICIAL - FOR PUBLIC RELEASE</vt:lpwstr>
  </property>
  <property fmtid="{D5CDD505-2E9C-101B-9397-08002B2CF9AE}" pid="7" name="ClassificationContentMarkingHeaderLocations">
    <vt:lpwstr>Basis:8</vt:lpwstr>
  </property>
  <property fmtid="{D5CDD505-2E9C-101B-9397-08002B2CF9AE}" pid="8" name="ClassificationContentMarkingHeaderText">
    <vt:lpwstr>OFFICIAL - FOR PUBLIC RELEASE</vt:lpwstr>
  </property>
</Properties>
</file>