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84" r:id="rId5"/>
    <p:sldId id="2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B88278-9AB9-E0F5-9BC6-2AFDBFEB9EE1}" name="Julie Duncan" initials="CC84000" userId="Julie Dunca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EFE"/>
    <a:srgbClr val="FF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07DF8-C32B-411F-B140-0EF3AAF4642D}" v="101" dt="2025-04-29T09:19:41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Langston" userId="328836f1-4280-4f89-ab38-7ec354a6e789" providerId="ADAL" clId="{4B007DF8-C32B-411F-B140-0EF3AAF4642D}"/>
    <pc:docChg chg="custSel addSld delSld modSld">
      <pc:chgData name="Amanda Langston" userId="328836f1-4280-4f89-ab38-7ec354a6e789" providerId="ADAL" clId="{4B007DF8-C32B-411F-B140-0EF3AAF4642D}" dt="2025-04-29T09:24:46.739" v="2802" actId="255"/>
      <pc:docMkLst>
        <pc:docMk/>
      </pc:docMkLst>
      <pc:sldChg chg="addSp delSp modSp mod">
        <pc:chgData name="Amanda Langston" userId="328836f1-4280-4f89-ab38-7ec354a6e789" providerId="ADAL" clId="{4B007DF8-C32B-411F-B140-0EF3AAF4642D}" dt="2025-04-28T15:44:55.206" v="2396" actId="20577"/>
        <pc:sldMkLst>
          <pc:docMk/>
          <pc:sldMk cId="249069961" sldId="284"/>
        </pc:sldMkLst>
        <pc:spChg chg="mod">
          <ac:chgData name="Amanda Langston" userId="328836f1-4280-4f89-ab38-7ec354a6e789" providerId="ADAL" clId="{4B007DF8-C32B-411F-B140-0EF3AAF4642D}" dt="2025-04-24T14:43:58.722" v="1439" actId="20577"/>
          <ac:spMkLst>
            <pc:docMk/>
            <pc:sldMk cId="249069961" sldId="284"/>
            <ac:spMk id="3" creationId="{2B3D1C5B-37D7-E907-6D59-718BAC507210}"/>
          </ac:spMkLst>
        </pc:spChg>
        <pc:spChg chg="add mod">
          <ac:chgData name="Amanda Langston" userId="328836f1-4280-4f89-ab38-7ec354a6e789" providerId="ADAL" clId="{4B007DF8-C32B-411F-B140-0EF3AAF4642D}" dt="2025-04-24T14:47:12.865" v="1502" actId="14100"/>
          <ac:spMkLst>
            <pc:docMk/>
            <pc:sldMk cId="249069961" sldId="284"/>
            <ac:spMk id="4" creationId="{A3260583-2305-D90F-31A8-6F936802EC08}"/>
          </ac:spMkLst>
        </pc:spChg>
        <pc:spChg chg="add mod">
          <ac:chgData name="Amanda Langston" userId="328836f1-4280-4f89-ab38-7ec354a6e789" providerId="ADAL" clId="{4B007DF8-C32B-411F-B140-0EF3AAF4642D}" dt="2025-04-28T15:40:52.265" v="2349" actId="1076"/>
          <ac:spMkLst>
            <pc:docMk/>
            <pc:sldMk cId="249069961" sldId="284"/>
            <ac:spMk id="9" creationId="{A2A8A01B-05D7-277E-9832-50CB9C34488D}"/>
          </ac:spMkLst>
        </pc:spChg>
        <pc:graphicFrameChg chg="add mod modGraphic">
          <ac:chgData name="Amanda Langston" userId="328836f1-4280-4f89-ab38-7ec354a6e789" providerId="ADAL" clId="{4B007DF8-C32B-411F-B140-0EF3AAF4642D}" dt="2025-04-28T15:44:55.206" v="2396" actId="20577"/>
          <ac:graphicFrameMkLst>
            <pc:docMk/>
            <pc:sldMk cId="249069961" sldId="284"/>
            <ac:graphicFrameMk id="5" creationId="{A68CD6B0-939B-949B-EB77-2310DFC5CBD2}"/>
          </ac:graphicFrameMkLst>
        </pc:graphicFrameChg>
        <pc:picChg chg="add del mod">
          <ac:chgData name="Amanda Langston" userId="328836f1-4280-4f89-ab38-7ec354a6e789" providerId="ADAL" clId="{4B007DF8-C32B-411F-B140-0EF3AAF4642D}" dt="2025-04-28T15:19:50.063" v="1699" actId="478"/>
          <ac:picMkLst>
            <pc:docMk/>
            <pc:sldMk cId="249069961" sldId="284"/>
            <ac:picMk id="2" creationId="{19980CA9-06D1-4783-B88D-57A87AD32C82}"/>
          </ac:picMkLst>
        </pc:picChg>
        <pc:picChg chg="add mod">
          <ac:chgData name="Amanda Langston" userId="328836f1-4280-4f89-ab38-7ec354a6e789" providerId="ADAL" clId="{4B007DF8-C32B-411F-B140-0EF3AAF4642D}" dt="2025-04-24T14:35:22.106" v="1315" actId="14100"/>
          <ac:picMkLst>
            <pc:docMk/>
            <pc:sldMk cId="249069961" sldId="284"/>
            <ac:picMk id="6" creationId="{832D4128-1709-0F4C-3D56-119CBE47041A}"/>
          </ac:picMkLst>
        </pc:picChg>
        <pc:picChg chg="add del mod">
          <ac:chgData name="Amanda Langston" userId="328836f1-4280-4f89-ab38-7ec354a6e789" providerId="ADAL" clId="{4B007DF8-C32B-411F-B140-0EF3AAF4642D}" dt="2025-04-28T15:19:51.343" v="1700" actId="478"/>
          <ac:picMkLst>
            <pc:docMk/>
            <pc:sldMk cId="249069961" sldId="284"/>
            <ac:picMk id="7" creationId="{50A0052C-3E9E-84AC-D8DE-CD8C8BAE4415}"/>
          </ac:picMkLst>
        </pc:picChg>
        <pc:picChg chg="add del mod">
          <ac:chgData name="Amanda Langston" userId="328836f1-4280-4f89-ab38-7ec354a6e789" providerId="ADAL" clId="{4B007DF8-C32B-411F-B140-0EF3AAF4642D}" dt="2025-04-24T14:42:25.198" v="1365" actId="478"/>
          <ac:picMkLst>
            <pc:docMk/>
            <pc:sldMk cId="249069961" sldId="284"/>
            <ac:picMk id="7" creationId="{FFF119EC-9F78-70DE-3D36-8ED2B7A8D496}"/>
          </ac:picMkLst>
        </pc:picChg>
        <pc:picChg chg="add del mod">
          <ac:chgData name="Amanda Langston" userId="328836f1-4280-4f89-ab38-7ec354a6e789" providerId="ADAL" clId="{4B007DF8-C32B-411F-B140-0EF3AAF4642D}" dt="2025-04-28T15:20:30.111" v="1706" actId="478"/>
          <ac:picMkLst>
            <pc:docMk/>
            <pc:sldMk cId="249069961" sldId="284"/>
            <ac:picMk id="8" creationId="{1416CDA0-B193-7B76-E82B-FDB75C7D1FF6}"/>
          </ac:picMkLst>
        </pc:picChg>
        <pc:picChg chg="add mod">
          <ac:chgData name="Amanda Langston" userId="328836f1-4280-4f89-ab38-7ec354a6e789" providerId="ADAL" clId="{4B007DF8-C32B-411F-B140-0EF3AAF4642D}" dt="2025-04-24T14:47:41.490" v="1507" actId="1076"/>
          <ac:picMkLst>
            <pc:docMk/>
            <pc:sldMk cId="249069961" sldId="284"/>
            <ac:picMk id="1026" creationId="{17CA9636-D592-4435-AEE9-AE0D1E87530F}"/>
          </ac:picMkLst>
        </pc:picChg>
        <pc:picChg chg="add del mod">
          <ac:chgData name="Amanda Langston" userId="328836f1-4280-4f89-ab38-7ec354a6e789" providerId="ADAL" clId="{4B007DF8-C32B-411F-B140-0EF3AAF4642D}" dt="2025-04-24T14:33:16.471" v="1301" actId="478"/>
          <ac:picMkLst>
            <pc:docMk/>
            <pc:sldMk cId="249069961" sldId="284"/>
            <ac:picMk id="1028" creationId="{F9D33A3E-7277-4302-5B04-E34EC4403643}"/>
          </ac:picMkLst>
        </pc:picChg>
        <pc:picChg chg="add mod">
          <ac:chgData name="Amanda Langston" userId="328836f1-4280-4f89-ab38-7ec354a6e789" providerId="ADAL" clId="{4B007DF8-C32B-411F-B140-0EF3AAF4642D}" dt="2025-04-28T15:42:07.091" v="2361" actId="1076"/>
          <ac:picMkLst>
            <pc:docMk/>
            <pc:sldMk cId="249069961" sldId="284"/>
            <ac:picMk id="1030" creationId="{81555977-61CE-0300-6359-A251F0F07804}"/>
          </ac:picMkLst>
        </pc:picChg>
      </pc:sldChg>
      <pc:sldChg chg="addSp del">
        <pc:chgData name="Amanda Langston" userId="328836f1-4280-4f89-ab38-7ec354a6e789" providerId="ADAL" clId="{4B007DF8-C32B-411F-B140-0EF3AAF4642D}" dt="2025-04-24T14:49:15.726" v="1514" actId="2696"/>
        <pc:sldMkLst>
          <pc:docMk/>
          <pc:sldMk cId="1814613344" sldId="285"/>
        </pc:sldMkLst>
        <pc:picChg chg="add">
          <ac:chgData name="Amanda Langston" userId="328836f1-4280-4f89-ab38-7ec354a6e789" providerId="ADAL" clId="{4B007DF8-C32B-411F-B140-0EF3AAF4642D}" dt="2025-04-24T14:48:56.537" v="1513"/>
          <ac:picMkLst>
            <pc:docMk/>
            <pc:sldMk cId="1814613344" sldId="285"/>
            <ac:picMk id="2" creationId="{30EAA5DF-75F1-5BD1-7D4A-15CBC2612A5B}"/>
          </ac:picMkLst>
        </pc:picChg>
      </pc:sldChg>
      <pc:sldChg chg="addSp delSp modSp add mod">
        <pc:chgData name="Amanda Langston" userId="328836f1-4280-4f89-ab38-7ec354a6e789" providerId="ADAL" clId="{4B007DF8-C32B-411F-B140-0EF3AAF4642D}" dt="2025-04-29T09:24:46.739" v="2802" actId="255"/>
        <pc:sldMkLst>
          <pc:docMk/>
          <pc:sldMk cId="2237736401" sldId="285"/>
        </pc:sldMkLst>
        <pc:spChg chg="add del mod">
          <ac:chgData name="Amanda Langston" userId="328836f1-4280-4f89-ab38-7ec354a6e789" providerId="ADAL" clId="{4B007DF8-C32B-411F-B140-0EF3AAF4642D}" dt="2025-04-28T15:30:05.913" v="2075" actId="478"/>
          <ac:spMkLst>
            <pc:docMk/>
            <pc:sldMk cId="2237736401" sldId="285"/>
            <ac:spMk id="2" creationId="{C0B31C2E-E2B6-DA9C-6234-94DE6F0765AB}"/>
          </ac:spMkLst>
        </pc:spChg>
        <pc:spChg chg="mod">
          <ac:chgData name="Amanda Langston" userId="328836f1-4280-4f89-ab38-7ec354a6e789" providerId="ADAL" clId="{4B007DF8-C32B-411F-B140-0EF3AAF4642D}" dt="2025-04-24T14:49:45.923" v="1540" actId="1076"/>
          <ac:spMkLst>
            <pc:docMk/>
            <pc:sldMk cId="2237736401" sldId="285"/>
            <ac:spMk id="3" creationId="{2B3D1C5B-37D7-E907-6D59-718BAC507210}"/>
          </ac:spMkLst>
        </pc:spChg>
        <pc:spChg chg="mod">
          <ac:chgData name="Amanda Langston" userId="328836f1-4280-4f89-ab38-7ec354a6e789" providerId="ADAL" clId="{4B007DF8-C32B-411F-B140-0EF3AAF4642D}" dt="2025-04-24T14:50:51.623" v="1554" actId="20577"/>
          <ac:spMkLst>
            <pc:docMk/>
            <pc:sldMk cId="2237736401" sldId="285"/>
            <ac:spMk id="4" creationId="{A3260583-2305-D90F-31A8-6F936802EC08}"/>
          </ac:spMkLst>
        </pc:spChg>
        <pc:spChg chg="add mod">
          <ac:chgData name="Amanda Langston" userId="328836f1-4280-4f89-ab38-7ec354a6e789" providerId="ADAL" clId="{4B007DF8-C32B-411F-B140-0EF3AAF4642D}" dt="2025-04-29T09:22:02.455" v="2591" actId="1076"/>
          <ac:spMkLst>
            <pc:docMk/>
            <pc:sldMk cId="2237736401" sldId="285"/>
            <ac:spMk id="7" creationId="{2A897435-FFE9-3600-64F6-7626F48F1EA0}"/>
          </ac:spMkLst>
        </pc:spChg>
        <pc:graphicFrameChg chg="mod modGraphic">
          <ac:chgData name="Amanda Langston" userId="328836f1-4280-4f89-ab38-7ec354a6e789" providerId="ADAL" clId="{4B007DF8-C32B-411F-B140-0EF3AAF4642D}" dt="2025-04-29T09:24:46.739" v="2802" actId="255"/>
          <ac:graphicFrameMkLst>
            <pc:docMk/>
            <pc:sldMk cId="2237736401" sldId="285"/>
            <ac:graphicFrameMk id="5" creationId="{A68CD6B0-939B-949B-EB77-2310DFC5CBD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9E5A5-02E0-43AC-AF82-00A0687C5ED0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A1164-0E05-4BB1-8BF5-CEF26D1E5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60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3.svg"/><Relationship Id="rId10" Type="http://schemas.openxmlformats.org/officeDocument/2006/relationships/image" Target="../media/image9.png"/><Relationship Id="rId4" Type="http://schemas.openxmlformats.org/officeDocument/2006/relationships/image" Target="../media/image32.png"/><Relationship Id="rId9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5.svg"/><Relationship Id="rId10" Type="http://schemas.openxmlformats.org/officeDocument/2006/relationships/image" Target="../media/image9.png"/><Relationship Id="rId4" Type="http://schemas.openxmlformats.org/officeDocument/2006/relationships/image" Target="../media/image34.png"/><Relationship Id="rId9" Type="http://schemas.openxmlformats.org/officeDocument/2006/relationships/image" Target="../media/image16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9.svg"/><Relationship Id="rId10" Type="http://schemas.openxmlformats.org/officeDocument/2006/relationships/image" Target="../media/image9.png"/><Relationship Id="rId4" Type="http://schemas.openxmlformats.org/officeDocument/2006/relationships/image" Target="../media/image38.png"/><Relationship Id="rId9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41.svg"/><Relationship Id="rId10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43.svg"/><Relationship Id="rId10" Type="http://schemas.openxmlformats.org/officeDocument/2006/relationships/image" Target="../media/image9.png"/><Relationship Id="rId4" Type="http://schemas.openxmlformats.org/officeDocument/2006/relationships/image" Target="../media/image42.png"/><Relationship Id="rId9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10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23.svg"/><Relationship Id="rId4" Type="http://schemas.openxmlformats.org/officeDocument/2006/relationships/image" Target="../media/image2.svg"/><Relationship Id="rId9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25.sv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27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29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7A2E5E-7FCC-020B-DE28-05D3B23150A4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51B97FE-4ACF-E28B-7162-773E70AB48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251CE99-6B2B-A660-654A-921D95774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2B61DA-9C00-6E5B-729F-C929CBD9720A}"/>
              </a:ext>
            </a:extLst>
          </p:cNvPr>
          <p:cNvGrpSpPr/>
          <p:nvPr userDrawn="1"/>
        </p:nvGrpSpPr>
        <p:grpSpPr>
          <a:xfrm>
            <a:off x="0" y="0"/>
            <a:ext cx="11712000" cy="6363746"/>
            <a:chOff x="0" y="0"/>
            <a:chExt cx="8784000" cy="636374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7D0E5BC-7F2E-4DC9-C7BB-690D53F64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84000" cy="6363746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302A49A-7BDE-9338-1272-B0F5F8349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12000" cy="620348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104394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3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588AE1-1239-C0D1-BF8A-25830A573A37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4B6656A-E9D8-42A0-3917-F15F31935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7CAE6F7-9D13-5F18-8308-A533C98C81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C73BB84-698A-CC67-47BF-1AEEB9EAD8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1"/>
            <a:ext cx="4704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5413963-C889-8073-4E6B-9BBA5A7AE9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7CDE6D0-60CD-951D-B6AA-A1ECCBB17ED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ctr" anchorCtr="0"/>
          <a:lstStyle>
            <a:lvl1pPr>
              <a:defRPr sz="42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1699CF57-8C5E-CC94-5E34-834C745020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1"/>
            <a:ext cx="4704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F28A48E-ED03-17AF-2105-59C8307B247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2452"/>
            <a:ext cx="105156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35285"/>
            <a:ext cx="5181600" cy="414167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35285"/>
            <a:ext cx="51816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13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B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17220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008045" cy="68589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2452"/>
            <a:ext cx="105156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35285"/>
            <a:ext cx="51816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35285"/>
            <a:ext cx="51816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58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C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17220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008045" cy="68589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95DB7AD-1810-CA4F-DFDD-7D0F95BDED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53400" y="6192000"/>
            <a:ext cx="4080000" cy="68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D08B05-360C-7585-C034-6FF1C016A3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37400" y="6264000"/>
            <a:ext cx="3648000" cy="6117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1272452"/>
            <a:ext cx="10515600" cy="634049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38200" y="2035285"/>
            <a:ext cx="51816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6172200" y="2035285"/>
            <a:ext cx="51816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34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2752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0"/>
            <a:ext cx="6630193" cy="28075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600" y="1259998"/>
            <a:ext cx="72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7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2752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0"/>
            <a:ext cx="6630193" cy="280759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53400" y="6192000"/>
            <a:ext cx="408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37400" y="6264000"/>
            <a:ext cx="3648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117600" y="1259998"/>
            <a:ext cx="72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57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34" y="1"/>
            <a:ext cx="7709713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1"/>
            <a:ext cx="7536460" cy="61118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32120" y="1259998"/>
            <a:ext cx="738548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34" y="1"/>
            <a:ext cx="7709713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1"/>
            <a:ext cx="7536460" cy="611188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53400" y="6192000"/>
            <a:ext cx="408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37400" y="6264000"/>
            <a:ext cx="3648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32120" y="1259998"/>
            <a:ext cx="738548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56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976755"/>
            <a:ext cx="5157787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870201"/>
            <a:ext cx="5157787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976755"/>
            <a:ext cx="5183188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870201"/>
            <a:ext cx="5183188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F68598-5B63-FAC1-C652-D4906653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2452"/>
            <a:ext cx="105156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CB7A1-B499-4487-B1F6-2E40FC6F9792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9B657E6-F236-35C9-7143-5FBF0D56E0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297C41B-E456-3309-25BD-08F98ABC1F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58756EB0-B7CA-F75F-0001-F4FFFFE279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1"/>
            <a:ext cx="4704000" cy="10685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8E8CDE6-6FF5-5FE2-2E55-E323F67BC8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CC6C6EE-B448-5626-AC8B-8139F41B31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31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A9F5BD-905B-6468-440F-C26A316DA558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AFF1440-394A-7335-8894-A4FCF359EB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BA3628C-64A6-737F-0CFD-6A7E8EE914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7A0AF035-9101-D84A-A7C5-A78D7CF834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1"/>
            <a:ext cx="4704000" cy="106857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ABBA06-1B47-7F8B-A1A7-BF1A760CFB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A10C80C-7678-E130-B997-E09311C0C9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8446FF-422F-C79E-F7AD-B1DF3713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2452"/>
            <a:ext cx="105156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7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8343"/>
            <a:ext cx="105156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5285"/>
            <a:ext cx="105156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1"/>
            <a:ext cx="4704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91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10E81F-2F4A-54DB-376B-697E308CDE75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ED70901-C02D-8724-3BF3-BAFBE1103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44209F4-6CB3-CBEA-583B-18A448199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D0B56137-DB02-09A6-82F1-FCE7806BF9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1"/>
            <a:ext cx="4704000" cy="106857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4B1BFFC-A674-BB11-56EA-077BC26A207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945FF8F-B708-EC7D-94C8-353CF518D3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4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1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1"/>
            <a:ext cx="4704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63320"/>
            <a:ext cx="3932237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63320"/>
            <a:ext cx="6172200" cy="46977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63520"/>
            <a:ext cx="3932237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43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2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1"/>
            <a:ext cx="4704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63320"/>
            <a:ext cx="3932237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163320"/>
            <a:ext cx="6172200" cy="4697731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63520"/>
            <a:ext cx="3932237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0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A85D28C3-BA45-7B1B-A68A-3E179273C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0000" y="6192000"/>
            <a:ext cx="4080000" cy="68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AB807BF-E1F8-560A-2CCC-EBE5E3139A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4000" y="6264000"/>
            <a:ext cx="3648000" cy="61177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446C7F9-F608-3B4F-4693-6D47A4D6DE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1712000" cy="636374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B397D0F-A57B-9E7E-19FE-381B64607E1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11616000" cy="620348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104394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4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A6E246DD-9DE7-17DB-E7B6-970E6D17E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56667" y="0"/>
            <a:ext cx="16256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7DAC34-4CC1-8C14-1475-42C0A1E23E55}"/>
              </a:ext>
            </a:extLst>
          </p:cNvPr>
          <p:cNvSpPr txBox="1"/>
          <p:nvPr userDrawn="1"/>
        </p:nvSpPr>
        <p:spPr>
          <a:xfrm>
            <a:off x="8094116" y="4688988"/>
            <a:ext cx="453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358DD8-FA97-4567-1CAF-42116BAD1D7B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BDCDC2B-4B9D-BE8B-331B-795B352A7E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785323E-D209-DE8C-F5BE-DB52ABACB3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00DF534-9C02-C1F7-585B-D7299A0865C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696240" y="1"/>
            <a:ext cx="8544000" cy="698438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6D412E0-4F34-AB67-100A-C71877D595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721673" y="1"/>
            <a:ext cx="8351999" cy="6773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104394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5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B Conten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35360F-DD5E-71DF-4E61-BC0CCDB8749E}"/>
              </a:ext>
            </a:extLst>
          </p:cNvPr>
          <p:cNvSpPr/>
          <p:nvPr userDrawn="1"/>
        </p:nvSpPr>
        <p:spPr>
          <a:xfrm>
            <a:off x="-3" y="14318"/>
            <a:ext cx="12185403" cy="6858000"/>
          </a:xfrm>
          <a:prstGeom prst="rect">
            <a:avLst/>
          </a:prstGeom>
          <a:solidFill>
            <a:srgbClr val="5C4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D4756CB-326D-A46A-0EE5-255F5F89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0000" y="6192000"/>
            <a:ext cx="4080000" cy="68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601DB58-D637-6D2D-05FD-1AA7DC681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4000" y="6264000"/>
            <a:ext cx="3648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8343"/>
            <a:ext cx="105156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5285"/>
            <a:ext cx="10515600" cy="41416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1"/>
            <a:ext cx="4704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4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 Content colour chan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F5826AC-11B7-9348-7417-5D0BCE6E4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0000" y="6192000"/>
            <a:ext cx="4080000" cy="68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EDE4FB3-2A50-A415-3F49-01B4F2BE44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4000" y="6264000"/>
            <a:ext cx="3648000" cy="6117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627077E-470A-AD95-A28C-D9C9A72E68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1"/>
            <a:ext cx="4704000" cy="106857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8AC7012-1299-97C5-DD02-29237E8606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8343"/>
            <a:ext cx="105156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5285"/>
            <a:ext cx="105156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7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D Content and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1E67E097-380D-0982-4B2D-9931FC016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32000" y="0"/>
            <a:ext cx="16256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8343"/>
            <a:ext cx="105156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5285"/>
            <a:ext cx="105156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" y="1"/>
            <a:ext cx="4704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2120" y="270001"/>
            <a:ext cx="2649280" cy="440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48DCF-BA52-6783-C2A9-E3B10444A532}"/>
              </a:ext>
            </a:extLst>
          </p:cNvPr>
          <p:cNvSpPr txBox="1"/>
          <p:nvPr userDrawn="1"/>
        </p:nvSpPr>
        <p:spPr>
          <a:xfrm>
            <a:off x="8094116" y="4688988"/>
            <a:ext cx="453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</p:spTree>
    <p:extLst>
      <p:ext uri="{BB962C8B-B14F-4D97-AF65-F5344CB8AC3E}">
        <p14:creationId xmlns:p14="http://schemas.microsoft.com/office/powerpoint/2010/main" val="40323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3A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8343"/>
            <a:ext cx="105156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5285"/>
            <a:ext cx="105156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A458BC-1CE3-1D7D-236B-08ACCD51ED83}"/>
              </a:ext>
            </a:extLst>
          </p:cNvPr>
          <p:cNvGrpSpPr/>
          <p:nvPr userDrawn="1"/>
        </p:nvGrpSpPr>
        <p:grpSpPr>
          <a:xfrm rot="10800000">
            <a:off x="0" y="-261678"/>
            <a:ext cx="4080000" cy="683776"/>
            <a:chOff x="9180000" y="6192000"/>
            <a:chExt cx="3060000" cy="683776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B2481F4-4B75-EDDA-8442-BF72E429D9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C543506-98E3-F1B0-10A8-8FFF8A843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49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 Content standard with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40436FD-C114-AC23-D102-A8397AD988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3400" y="6192000"/>
            <a:ext cx="4080000" cy="68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7086D16-4482-BF3A-5DCC-E517D0A229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37400" y="6264000"/>
            <a:ext cx="3648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1218343"/>
            <a:ext cx="105156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2035285"/>
            <a:ext cx="105156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3A1B01-29BC-7241-6408-DA80DB22E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-257902"/>
            <a:ext cx="4080000" cy="68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C100119-6DB3-4FC4-8284-E76F2DF85C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8000" y="-261678"/>
            <a:ext cx="3648000" cy="6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4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56641"/>
            <a:ext cx="10515600" cy="634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DE11-7CB2-794B-AE9D-EE81807A30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3D1C5B-37D7-E907-6D59-718BAC50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79" y="1007003"/>
            <a:ext cx="11196321" cy="599765"/>
          </a:xfrm>
        </p:spPr>
        <p:txBody>
          <a:bodyPr/>
          <a:lstStyle/>
          <a:p>
            <a:r>
              <a:rPr lang="en-GB" sz="2400" b="0" dirty="0"/>
              <a:t>What’s on in </a:t>
            </a:r>
            <a:r>
              <a:rPr lang="en-GB" sz="2400" dirty="0"/>
              <a:t>May</a:t>
            </a:r>
            <a:r>
              <a:rPr lang="en-GB" sz="2400" b="0" dirty="0"/>
              <a:t> at Oswestry’s Early Help Coffee and Chat (Stay and Play)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CA9636-D592-4435-AEE9-AE0D1E875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5983511"/>
            <a:ext cx="1559239" cy="72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1555977-61CE-0300-6359-A251F0F07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80" y="5875524"/>
            <a:ext cx="1148081" cy="104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60583-2305-D90F-31A8-6F936802EC08}"/>
              </a:ext>
            </a:extLst>
          </p:cNvPr>
          <p:cNvSpPr txBox="1"/>
          <p:nvPr/>
        </p:nvSpPr>
        <p:spPr>
          <a:xfrm rot="10800000" flipV="1">
            <a:off x="2219640" y="6059978"/>
            <a:ext cx="462819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Oswestry Library, Arthur Street. Oswestry. SY11 1JN </a:t>
            </a:r>
          </a:p>
          <a:p>
            <a:pPr algn="ctr"/>
            <a:r>
              <a:rPr lang="en-GB" sz="1600" b="1" dirty="0"/>
              <a:t>9.30-12.00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8CD6B0-939B-949B-EB77-2310DFC5C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48504"/>
              </p:ext>
            </p:extLst>
          </p:nvPr>
        </p:nvGraphicFramePr>
        <p:xfrm>
          <a:off x="203201" y="1489172"/>
          <a:ext cx="11785600" cy="45412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38052">
                  <a:extLst>
                    <a:ext uri="{9D8B030D-6E8A-4147-A177-3AD203B41FA5}">
                      <a16:colId xmlns:a16="http://schemas.microsoft.com/office/drawing/2014/main" val="224726292"/>
                    </a:ext>
                  </a:extLst>
                </a:gridCol>
                <a:gridCol w="6731538">
                  <a:extLst>
                    <a:ext uri="{9D8B030D-6E8A-4147-A177-3AD203B41FA5}">
                      <a16:colId xmlns:a16="http://schemas.microsoft.com/office/drawing/2014/main" val="1709294917"/>
                    </a:ext>
                  </a:extLst>
                </a:gridCol>
                <a:gridCol w="3516010">
                  <a:extLst>
                    <a:ext uri="{9D8B030D-6E8A-4147-A177-3AD203B41FA5}">
                      <a16:colId xmlns:a16="http://schemas.microsoft.com/office/drawing/2014/main" val="3153166398"/>
                    </a:ext>
                  </a:extLst>
                </a:gridCol>
              </a:tblGrid>
              <a:tr h="1167136">
                <a:tc>
                  <a:txBody>
                    <a:bodyPr/>
                    <a:lstStyle/>
                    <a:p>
                      <a:r>
                        <a:rPr lang="en-GB" dirty="0"/>
                        <a:t>Thursday 1</a:t>
                      </a:r>
                      <a:r>
                        <a:rPr lang="en-GB" baseline="30000" dirty="0"/>
                        <a:t>st</a:t>
                      </a:r>
                      <a:r>
                        <a:rPr lang="en-GB" dirty="0"/>
                        <a:t> </a:t>
                      </a:r>
                    </a:p>
                    <a:p>
                      <a:r>
                        <a:rPr lang="en-GB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Who can you talk to today:</a:t>
                      </a:r>
                      <a:endParaRPr lang="en-GB" sz="12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Heath visitors at their open access clinic, with support from the Early Help 0-5 team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Shropshire Domestic Abuse Service – Come and talk to a specialist Domestic Abuse Support Officer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Katie Penny – Star housing offering Housing support.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Bernise Tasker – Mental Health Practitioner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Jenny Johnson – Employment and Support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Mark Making</a:t>
                      </a:r>
                    </a:p>
                    <a:p>
                      <a:pPr algn="ctr"/>
                      <a:r>
                        <a:rPr lang="en-GB" sz="1200" b="0" dirty="0"/>
                        <a:t>Come and join us for some fun mark making with your children, understand the benefits or early marking and share some ideas with each 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332882"/>
                  </a:ext>
                </a:extLst>
              </a:tr>
              <a:tr h="237171">
                <a:tc>
                  <a:txBody>
                    <a:bodyPr/>
                    <a:lstStyle/>
                    <a:p>
                      <a:r>
                        <a:rPr lang="en-GB" b="1" dirty="0"/>
                        <a:t>Thursday 8</a:t>
                      </a:r>
                      <a:r>
                        <a:rPr lang="en-GB" b="1" baseline="30000" dirty="0"/>
                        <a:t>th</a:t>
                      </a:r>
                      <a:r>
                        <a:rPr lang="en-GB" b="1" dirty="0"/>
                        <a:t> </a:t>
                      </a:r>
                    </a:p>
                    <a:p>
                      <a:r>
                        <a:rPr lang="en-GB" b="1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Who can you talk to today:</a:t>
                      </a:r>
                      <a:endParaRPr lang="en-GB" sz="1200" b="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Katie Penny – Star housing offering Housing support.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Jenny Johnson – Employment and Support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Celebrate VE Day with us</a:t>
                      </a:r>
                    </a:p>
                    <a:p>
                      <a:pPr algn="ctr"/>
                      <a:r>
                        <a:rPr lang="en-GB" sz="1200" b="0" dirty="0"/>
                        <a:t>Understanding your world is crucial for children's development, enabling them to make sense of their physical and social world.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457006"/>
                  </a:ext>
                </a:extLst>
              </a:tr>
              <a:tr h="671103">
                <a:tc>
                  <a:txBody>
                    <a:bodyPr/>
                    <a:lstStyle/>
                    <a:p>
                      <a:r>
                        <a:rPr lang="en-GB" b="1" dirty="0"/>
                        <a:t>Thursday 15</a:t>
                      </a:r>
                      <a:r>
                        <a:rPr lang="en-GB" b="1" baseline="30000" dirty="0"/>
                        <a:t>th</a:t>
                      </a:r>
                      <a:r>
                        <a:rPr lang="en-GB" b="1" dirty="0"/>
                        <a:t> </a:t>
                      </a:r>
                    </a:p>
                    <a:p>
                      <a:r>
                        <a:rPr lang="en-GB" b="1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Who can you talk to today: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/>
                        <a:t>Heath visitors at their open access clinic,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dirty="0"/>
                        <a:t>with support from the Early Help 0-5 team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Katie Penny – Star housing offering Housing support.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Jenny Johnson – Employment and Support officer</a:t>
                      </a:r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Healthy Snacks and trying new fruits</a:t>
                      </a:r>
                    </a:p>
                    <a:p>
                      <a:pPr algn="ctr"/>
                      <a:r>
                        <a:rPr lang="en-GB" sz="1200" b="0" dirty="0"/>
                        <a:t>Come and talk to us about healthy snacks and try out new fruits with your children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22291"/>
                  </a:ext>
                </a:extLst>
              </a:tr>
              <a:tr h="700812">
                <a:tc>
                  <a:txBody>
                    <a:bodyPr/>
                    <a:lstStyle/>
                    <a:p>
                      <a:r>
                        <a:rPr lang="en-GB" b="1" dirty="0"/>
                        <a:t>Thursday 22</a:t>
                      </a:r>
                      <a:r>
                        <a:rPr lang="en-GB" b="1" baseline="30000" dirty="0"/>
                        <a:t>nd</a:t>
                      </a:r>
                      <a:r>
                        <a:rPr lang="en-GB" b="1" dirty="0"/>
                        <a:t>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Who can you talk to today:</a:t>
                      </a:r>
                      <a:endParaRPr lang="en-GB" sz="1200" b="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Katie Penny – Star housing offering Housing support.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Jenny Johnson – Employment and Support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Musical Fun</a:t>
                      </a:r>
                    </a:p>
                    <a:p>
                      <a:pPr algn="ctr"/>
                      <a:r>
                        <a:rPr lang="en-GB" sz="1200" b="0" dirty="0"/>
                        <a:t>Come and join us for a fun morning exploring different sounds and singing rhymes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858336"/>
                  </a:ext>
                </a:extLst>
              </a:tr>
              <a:tr h="698610">
                <a:tc>
                  <a:txBody>
                    <a:bodyPr/>
                    <a:lstStyle/>
                    <a:p>
                      <a:r>
                        <a:rPr lang="en-GB" b="1" dirty="0"/>
                        <a:t>Thursday 29</a:t>
                      </a:r>
                      <a:r>
                        <a:rPr lang="en-GB" b="1" baseline="30000" dirty="0"/>
                        <a:t>th</a:t>
                      </a:r>
                      <a:r>
                        <a:rPr lang="en-GB" b="1" dirty="0"/>
                        <a:t> </a:t>
                      </a:r>
                    </a:p>
                    <a:p>
                      <a:r>
                        <a:rPr lang="en-GB" b="1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Who can you talk to today: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/>
                        <a:t>Early Help Family Support Workers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/>
                        <a:t>Jess Roberts from the Parenting Team -</a:t>
                      </a:r>
                      <a:r>
                        <a:rPr lang="en-GB" sz="1200" b="1" dirty="0"/>
                        <a:t>Come and find out what the parenting team offer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Half term fun in the hub</a:t>
                      </a:r>
                    </a:p>
                    <a:p>
                      <a:pPr algn="ctr"/>
                      <a:r>
                        <a:rPr lang="en-GB" sz="1400" b="1" dirty="0"/>
                        <a:t>Family session – all children welcome for a fun packed sessions.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40521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32D4128-1709-0F4C-3D56-119CBE470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0" y="-12834"/>
            <a:ext cx="5069840" cy="915323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A2A8A01B-05D7-277E-9832-50CB9C344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604" y="2812835"/>
            <a:ext cx="2236470" cy="2480553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1">
                <a:shade val="1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sessions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do not need a child to attend the session to access family help.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Safe, comfortable, confidential and informal space to talk.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Help Family support workers available to chat to every week.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look forward to seeing you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3D1C5B-37D7-E907-6D59-718BAC50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972053"/>
            <a:ext cx="11460480" cy="599765"/>
          </a:xfrm>
        </p:spPr>
        <p:txBody>
          <a:bodyPr/>
          <a:lstStyle/>
          <a:p>
            <a:r>
              <a:rPr lang="en-GB" sz="2400" b="0" dirty="0"/>
              <a:t>What’s on in </a:t>
            </a:r>
            <a:r>
              <a:rPr lang="en-GB" sz="2400" dirty="0"/>
              <a:t>May</a:t>
            </a:r>
            <a:r>
              <a:rPr lang="en-GB" sz="2400" b="0" dirty="0"/>
              <a:t> at Market Drayton’s Early Help Coffee and Chat (Stay and Play)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CA9636-D592-4435-AEE9-AE0D1E875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5983511"/>
            <a:ext cx="1559239" cy="72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1555977-61CE-0300-6359-A251F0F07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59" y="5901068"/>
            <a:ext cx="1148081" cy="104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60583-2305-D90F-31A8-6F936802EC08}"/>
              </a:ext>
            </a:extLst>
          </p:cNvPr>
          <p:cNvSpPr txBox="1"/>
          <p:nvPr/>
        </p:nvSpPr>
        <p:spPr>
          <a:xfrm rot="10800000" flipV="1">
            <a:off x="1762437" y="6059978"/>
            <a:ext cx="508540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Raven House, 129 Cheshire St, Market Drayton TF9 3AH</a:t>
            </a:r>
          </a:p>
          <a:p>
            <a:pPr algn="ctr"/>
            <a:r>
              <a:rPr lang="en-GB" sz="1600" b="1" dirty="0"/>
              <a:t>9.30-12.00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8CD6B0-939B-949B-EB77-2310DFC5C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052444"/>
              </p:ext>
            </p:extLst>
          </p:nvPr>
        </p:nvGraphicFramePr>
        <p:xfrm>
          <a:off x="218761" y="1571818"/>
          <a:ext cx="11805919" cy="44839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24726292"/>
                    </a:ext>
                  </a:extLst>
                </a:gridCol>
                <a:gridCol w="5267639">
                  <a:extLst>
                    <a:ext uri="{9D8B030D-6E8A-4147-A177-3AD203B41FA5}">
                      <a16:colId xmlns:a16="http://schemas.microsoft.com/office/drawing/2014/main" val="1709294917"/>
                    </a:ext>
                  </a:extLst>
                </a:gridCol>
                <a:gridCol w="4963480">
                  <a:extLst>
                    <a:ext uri="{9D8B030D-6E8A-4147-A177-3AD203B41FA5}">
                      <a16:colId xmlns:a16="http://schemas.microsoft.com/office/drawing/2014/main" val="3153166398"/>
                    </a:ext>
                  </a:extLst>
                </a:gridCol>
              </a:tblGrid>
              <a:tr h="792003">
                <a:tc>
                  <a:txBody>
                    <a:bodyPr/>
                    <a:lstStyle/>
                    <a:p>
                      <a:r>
                        <a:rPr lang="en-GB" dirty="0"/>
                        <a:t>Tuesday 6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 </a:t>
                      </a:r>
                    </a:p>
                    <a:p>
                      <a:r>
                        <a:rPr lang="en-GB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Who can you talk to today:</a:t>
                      </a:r>
                      <a:endParaRPr lang="en-GB" sz="1200" b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Early Help Family Support Workers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Jenny Johnson – Employment and Support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Musical Fun</a:t>
                      </a:r>
                    </a:p>
                    <a:p>
                      <a:pPr algn="ctr"/>
                      <a:r>
                        <a:rPr lang="en-GB" sz="1200" b="0" dirty="0"/>
                        <a:t>Come and join us for a fun morning exploring different sounds and singing rhymes</a:t>
                      </a:r>
                    </a:p>
                    <a:p>
                      <a:pPr algn="ctr"/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332882"/>
                  </a:ext>
                </a:extLst>
              </a:tr>
              <a:tr h="933234">
                <a:tc>
                  <a:txBody>
                    <a:bodyPr/>
                    <a:lstStyle/>
                    <a:p>
                      <a:r>
                        <a:rPr lang="en-GB" b="1" dirty="0"/>
                        <a:t>Tuesday 13</a:t>
                      </a:r>
                      <a:r>
                        <a:rPr lang="en-GB" b="1" baseline="30000" dirty="0"/>
                        <a:t>th</a:t>
                      </a:r>
                      <a:endParaRPr lang="en-GB" b="1" dirty="0"/>
                    </a:p>
                    <a:p>
                      <a:r>
                        <a:rPr lang="en-GB" b="1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Who can you talk to today: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/>
                        <a:t>Early Help Family Support Workers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/>
                        <a:t>Shropshire domestic abuse service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/>
                        <a:t>We are with you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/>
                        <a:t>Heath visitors at their open access clinic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/>
                        <a:t>Early Help 0- 5 team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Jenny Johnson – Employment and Support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Mark Making</a:t>
                      </a:r>
                    </a:p>
                    <a:p>
                      <a:pPr algn="ctr"/>
                      <a:r>
                        <a:rPr lang="en-GB" sz="1200" b="0" dirty="0"/>
                        <a:t>Come and join us for some fun mark making with your children, understand the benefits or early marking and share some ideas with each other</a:t>
                      </a:r>
                    </a:p>
                    <a:p>
                      <a:pPr algn="ctr"/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457006"/>
                  </a:ext>
                </a:extLst>
              </a:tr>
              <a:tr h="704454">
                <a:tc>
                  <a:txBody>
                    <a:bodyPr/>
                    <a:lstStyle/>
                    <a:p>
                      <a:r>
                        <a:rPr lang="en-GB" b="1" dirty="0"/>
                        <a:t>Tuesday 20</a:t>
                      </a:r>
                      <a:r>
                        <a:rPr lang="en-GB" b="1" baseline="30000" dirty="0"/>
                        <a:t>th</a:t>
                      </a:r>
                      <a:r>
                        <a:rPr lang="en-GB" b="1" dirty="0"/>
                        <a:t>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Who can you talk to today: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/>
                        <a:t>Early Help Family Support Workers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Jenny Johnson – Employment and Support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Dear Zoo Session</a:t>
                      </a:r>
                    </a:p>
                    <a:p>
                      <a:pPr algn="ctr"/>
                      <a:r>
                        <a:rPr lang="en-GB" sz="1200" b="0" dirty="0"/>
                        <a:t>Come and join us for a fun morning looking at the story of Dear Zoo and fun animal activities and crafts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22291"/>
                  </a:ext>
                </a:extLst>
              </a:tr>
              <a:tr h="757094">
                <a:tc>
                  <a:txBody>
                    <a:bodyPr/>
                    <a:lstStyle/>
                    <a:p>
                      <a:r>
                        <a:rPr lang="en-GB" b="1" dirty="0"/>
                        <a:t>Tuesday 27</a:t>
                      </a:r>
                      <a:r>
                        <a:rPr lang="en-GB" b="1" baseline="30000" dirty="0"/>
                        <a:t>th</a:t>
                      </a:r>
                      <a:r>
                        <a:rPr lang="en-GB" b="1" dirty="0"/>
                        <a:t> 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Who can you talk to today: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/>
                        <a:t>Early Help Family Support Workers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/>
                        <a:t>Heath visitors at their open access clinic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/>
                        <a:t>Early Help 0-5 team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Jenny Johnson – Employment and Support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Healthy Snacks and trying new fruits</a:t>
                      </a:r>
                    </a:p>
                    <a:p>
                      <a:pPr algn="ctr"/>
                      <a:r>
                        <a:rPr lang="en-GB" sz="1200" b="0" dirty="0"/>
                        <a:t>Come and talk to us about healthy snacks and try out new fruits with your children.</a:t>
                      </a:r>
                    </a:p>
                    <a:p>
                      <a:pPr algn="ctr"/>
                      <a:endParaRPr lang="en-GB" sz="1200" b="0" dirty="0"/>
                    </a:p>
                    <a:p>
                      <a:pPr algn="ctr"/>
                      <a:r>
                        <a:rPr lang="en-GB" sz="1400" b="1" dirty="0"/>
                        <a:t>Half term fun in the Hub.</a:t>
                      </a:r>
                    </a:p>
                    <a:p>
                      <a:pPr algn="ctr"/>
                      <a:r>
                        <a:rPr lang="en-GB" sz="1400" b="1" dirty="0"/>
                        <a:t>Family session – all children welcome for a fun packed sessions</a:t>
                      </a:r>
                      <a:r>
                        <a:rPr lang="en-GB" sz="1400" b="0" dirty="0"/>
                        <a:t>.</a:t>
                      </a:r>
                    </a:p>
                    <a:p>
                      <a:pPr algn="ctr"/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85833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32D4128-1709-0F4C-3D56-119CBE470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0" y="-12834"/>
            <a:ext cx="5069840" cy="915323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2A897435-FFE9-3600-64F6-7626F48F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115" y="2305508"/>
            <a:ext cx="1885209" cy="2844778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1">
                <a:shade val="1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sessions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do not need a child to attend the session to access family help.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Safe, comfortable, confidential and informal space to talk.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Help Family support workers available to chat to every week.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look forward to seeing you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364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hildren’s Services Early Help Document" ma:contentTypeID="0x010100958F18A8525B9047A1FE8E7BBB7D92D600853E9B20091A9D4FBA5D2DA5FC7FB1BD" ma:contentTypeVersion="18" ma:contentTypeDescription="" ma:contentTypeScope="" ma:versionID="83c2c4ff5f1777c830912c71b05370a5">
  <xsd:schema xmlns:xsd="http://www.w3.org/2001/XMLSchema" xmlns:xs="http://www.w3.org/2001/XMLSchema" xmlns:p="http://schemas.microsoft.com/office/2006/metadata/properties" xmlns:ns2="26ad8de0-537f-49ff-b441-1a911a606824" xmlns:ns3="6919f317-203a-4c53-8571-63fc804886fe" targetNamespace="http://schemas.microsoft.com/office/2006/metadata/properties" ma:root="true" ma:fieldsID="21e2fc9e2497350e89bd178934a3ca79" ns2:_="" ns3:_="">
    <xsd:import namespace="26ad8de0-537f-49ff-b441-1a911a606824"/>
    <xsd:import namespace="6919f317-203a-4c53-8571-63fc804886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d8de0-537f-49ff-b441-1a911a606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8547526-a6f0-4707-a276-51d9665081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9f317-203a-4c53-8571-63fc804886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df61f564-24b8-4838-87cd-8ecf0af17f75}" ma:internalName="TaxCatchAll" ma:showField="CatchAllData" ma:web="6919f317-203a-4c53-8571-63fc80488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19f317-203a-4c53-8571-63fc804886fe" xsi:nil="true"/>
    <lcf76f155ced4ddcb4097134ff3c332f xmlns="26ad8de0-537f-49ff-b441-1a911a6068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10165C-4B43-4F0E-A6EA-1F4E92E7BA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F6801C-B943-48A3-9E6A-1B5B13465E42}">
  <ds:schemaRefs>
    <ds:schemaRef ds:uri="26ad8de0-537f-49ff-b441-1a911a606824"/>
    <ds:schemaRef ds:uri="6919f317-203a-4c53-8571-63fc804886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EA56323-5EF9-45C2-81C9-11D6AE0755D9}">
  <ds:schemaRefs>
    <ds:schemaRef ds:uri="http://purl.org/dc/elements/1.1/"/>
    <ds:schemaRef ds:uri="6919f317-203a-4c53-8571-63fc804886fe"/>
    <ds:schemaRef ds:uri="http://schemas.microsoft.com/office/2006/documentManagement/types"/>
    <ds:schemaRef ds:uri="26ad8de0-537f-49ff-b441-1a911a606824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677</Words>
  <Application>Microsoft Office PowerPoint</Application>
  <PresentationFormat>Widescreen</PresentationFormat>
  <Paragraphs>92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1_Office Theme</vt:lpstr>
      <vt:lpstr>What’s on in May at Oswestry’s Early Help Coffee and Chat (Stay and Play)</vt:lpstr>
      <vt:lpstr>What’s on in May at Market Drayton’s Early Help Coffee and Chat (Stay and Play)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M. Cox</dc:creator>
  <cp:lastModifiedBy>Amanda Langston</cp:lastModifiedBy>
  <cp:revision>9</cp:revision>
  <dcterms:created xsi:type="dcterms:W3CDTF">2022-09-04T14:36:55Z</dcterms:created>
  <dcterms:modified xsi:type="dcterms:W3CDTF">2025-04-29T09:24:56Z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0x010100958F18A8525B9047A1FE8E7BBB7D92D600853E9B20091A9D4FBA5D2DA5FC7FB1BD</vt:lpwstr>
  </property>
  <property fmtid="{D5CDD505-2E9C-101B-9397-08002B2CF9AE}" pid="3" name="MediaServiceImageTags">
    <vt:lpwstr/>
  </property>
</Properties>
</file>