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145706339" r:id="rId2"/>
    <p:sldId id="214570634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AC2603-B218-4F05-A130-47477AFC0690}" v="3" dt="2025-04-10T09:22:18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p Long" userId="fb5a33f7-b10d-4032-80bd-41cd095671d2" providerId="ADAL" clId="{AAAC2603-B218-4F05-A130-47477AFC0690}"/>
    <pc:docChg chg="custSel addSld delSld modSld delMainMaster">
      <pc:chgData name="Pip Long" userId="fb5a33f7-b10d-4032-80bd-41cd095671d2" providerId="ADAL" clId="{AAAC2603-B218-4F05-A130-47477AFC0690}" dt="2025-04-10T09:23:14.668" v="125" actId="20577"/>
      <pc:docMkLst>
        <pc:docMk/>
      </pc:docMkLst>
      <pc:sldChg chg="addSp delSp modSp del mod">
        <pc:chgData name="Pip Long" userId="fb5a33f7-b10d-4032-80bd-41cd095671d2" providerId="ADAL" clId="{AAAC2603-B218-4F05-A130-47477AFC0690}" dt="2025-04-10T09:19:41.348" v="15" actId="2696"/>
        <pc:sldMkLst>
          <pc:docMk/>
          <pc:sldMk cId="948242036" sldId="256"/>
        </pc:sldMkLst>
        <pc:spChg chg="del">
          <ac:chgData name="Pip Long" userId="fb5a33f7-b10d-4032-80bd-41cd095671d2" providerId="ADAL" clId="{AAAC2603-B218-4F05-A130-47477AFC0690}" dt="2025-04-10T09:18:23.941" v="1" actId="478"/>
          <ac:spMkLst>
            <pc:docMk/>
            <pc:sldMk cId="948242036" sldId="256"/>
            <ac:spMk id="2" creationId="{E9F2AA58-4798-E6EB-CC4E-73817BDE68D2}"/>
          </ac:spMkLst>
        </pc:spChg>
        <pc:spChg chg="del">
          <ac:chgData name="Pip Long" userId="fb5a33f7-b10d-4032-80bd-41cd095671d2" providerId="ADAL" clId="{AAAC2603-B218-4F05-A130-47477AFC0690}" dt="2025-04-10T09:18:28.588" v="2" actId="478"/>
          <ac:spMkLst>
            <pc:docMk/>
            <pc:sldMk cId="948242036" sldId="256"/>
            <ac:spMk id="3" creationId="{C7A75593-169B-960E-6EFE-A9A4BEF20A70}"/>
          </ac:spMkLst>
        </pc:spChg>
        <pc:spChg chg="add mod">
          <ac:chgData name="Pip Long" userId="fb5a33f7-b10d-4032-80bd-41cd095671d2" providerId="ADAL" clId="{AAAC2603-B218-4F05-A130-47477AFC0690}" dt="2025-04-10T09:19:06.021" v="8" actId="14100"/>
          <ac:spMkLst>
            <pc:docMk/>
            <pc:sldMk cId="948242036" sldId="256"/>
            <ac:spMk id="5" creationId="{D59BC3A8-5A59-130A-224C-94BE0A454271}"/>
          </ac:spMkLst>
        </pc:spChg>
      </pc:sldChg>
      <pc:sldChg chg="addSp delSp modSp mod">
        <pc:chgData name="Pip Long" userId="fb5a33f7-b10d-4032-80bd-41cd095671d2" providerId="ADAL" clId="{AAAC2603-B218-4F05-A130-47477AFC0690}" dt="2025-04-10T09:22:51.449" v="115" actId="14100"/>
        <pc:sldMkLst>
          <pc:docMk/>
          <pc:sldMk cId="3351441722" sldId="2145706339"/>
        </pc:sldMkLst>
        <pc:spChg chg="add mod">
          <ac:chgData name="Pip Long" userId="fb5a33f7-b10d-4032-80bd-41cd095671d2" providerId="ADAL" clId="{AAAC2603-B218-4F05-A130-47477AFC0690}" dt="2025-04-10T09:22:44.950" v="113" actId="20577"/>
          <ac:spMkLst>
            <pc:docMk/>
            <pc:sldMk cId="3351441722" sldId="2145706339"/>
            <ac:spMk id="2" creationId="{D29DB2D2-B8B7-16D4-2C8A-007198C89045}"/>
          </ac:spMkLst>
        </pc:spChg>
        <pc:spChg chg="add mod">
          <ac:chgData name="Pip Long" userId="fb5a33f7-b10d-4032-80bd-41cd095671d2" providerId="ADAL" clId="{AAAC2603-B218-4F05-A130-47477AFC0690}" dt="2025-04-10T09:22:25.795" v="111" actId="14100"/>
          <ac:spMkLst>
            <pc:docMk/>
            <pc:sldMk cId="3351441722" sldId="2145706339"/>
            <ac:spMk id="6" creationId="{7055F1FA-608B-613A-BFF0-20EB4184DC29}"/>
          </ac:spMkLst>
        </pc:spChg>
        <pc:spChg chg="del">
          <ac:chgData name="Pip Long" userId="fb5a33f7-b10d-4032-80bd-41cd095671d2" providerId="ADAL" clId="{AAAC2603-B218-4F05-A130-47477AFC0690}" dt="2025-04-10T09:19:21.616" v="10" actId="478"/>
          <ac:spMkLst>
            <pc:docMk/>
            <pc:sldMk cId="3351441722" sldId="2145706339"/>
            <ac:spMk id="9" creationId="{3567408F-B911-4A44-F9BA-8DA47E640E52}"/>
          </ac:spMkLst>
        </pc:spChg>
        <pc:spChg chg="del">
          <ac:chgData name="Pip Long" userId="fb5a33f7-b10d-4032-80bd-41cd095671d2" providerId="ADAL" clId="{AAAC2603-B218-4F05-A130-47477AFC0690}" dt="2025-04-10T09:19:25.751" v="11" actId="478"/>
          <ac:spMkLst>
            <pc:docMk/>
            <pc:sldMk cId="3351441722" sldId="2145706339"/>
            <ac:spMk id="11" creationId="{027A7E38-B1EB-BE5C-E8CE-2A3BFB5A36C9}"/>
          </ac:spMkLst>
        </pc:spChg>
        <pc:picChg chg="add mod">
          <ac:chgData name="Pip Long" userId="fb5a33f7-b10d-4032-80bd-41cd095671d2" providerId="ADAL" clId="{AAAC2603-B218-4F05-A130-47477AFC0690}" dt="2025-04-10T09:22:51.449" v="115" actId="14100"/>
          <ac:picMkLst>
            <pc:docMk/>
            <pc:sldMk cId="3351441722" sldId="2145706339"/>
            <ac:picMk id="4" creationId="{A7500793-D9CB-1BA6-094A-2E89DEE66D95}"/>
          </ac:picMkLst>
        </pc:picChg>
        <pc:picChg chg="del">
          <ac:chgData name="Pip Long" userId="fb5a33f7-b10d-4032-80bd-41cd095671d2" providerId="ADAL" clId="{AAAC2603-B218-4F05-A130-47477AFC0690}" dt="2025-04-10T09:19:29.064" v="12" actId="478"/>
          <ac:picMkLst>
            <pc:docMk/>
            <pc:sldMk cId="3351441722" sldId="2145706339"/>
            <ac:picMk id="13" creationId="{985E143F-BC4E-A1DE-A5B6-5C95ADAC1722}"/>
          </ac:picMkLst>
        </pc:picChg>
      </pc:sldChg>
      <pc:sldChg chg="modSp add mod">
        <pc:chgData name="Pip Long" userId="fb5a33f7-b10d-4032-80bd-41cd095671d2" providerId="ADAL" clId="{AAAC2603-B218-4F05-A130-47477AFC0690}" dt="2025-04-10T09:23:14.668" v="125" actId="20577"/>
        <pc:sldMkLst>
          <pc:docMk/>
          <pc:sldMk cId="3355142869" sldId="2145706340"/>
        </pc:sldMkLst>
        <pc:spChg chg="mod">
          <ac:chgData name="Pip Long" userId="fb5a33f7-b10d-4032-80bd-41cd095671d2" providerId="ADAL" clId="{AAAC2603-B218-4F05-A130-47477AFC0690}" dt="2025-04-10T09:23:14.668" v="125" actId="20577"/>
          <ac:spMkLst>
            <pc:docMk/>
            <pc:sldMk cId="3355142869" sldId="2145706340"/>
            <ac:spMk id="11" creationId="{AD071C84-BD62-63A8-A3CC-F5CF6D271CC6}"/>
          </ac:spMkLst>
        </pc:spChg>
      </pc:sldChg>
      <pc:sldMasterChg chg="del delSldLayout">
        <pc:chgData name="Pip Long" userId="fb5a33f7-b10d-4032-80bd-41cd095671d2" providerId="ADAL" clId="{AAAC2603-B218-4F05-A130-47477AFC0690}" dt="2025-04-10T09:19:41.348" v="15" actId="2696"/>
        <pc:sldMasterMkLst>
          <pc:docMk/>
          <pc:sldMasterMk cId="2951360687" sldId="2147483648"/>
        </pc:sldMasterMkLst>
        <pc:sldLayoutChg chg="del">
          <pc:chgData name="Pip Long" userId="fb5a33f7-b10d-4032-80bd-41cd095671d2" providerId="ADAL" clId="{AAAC2603-B218-4F05-A130-47477AFC0690}" dt="2025-04-10T09:19:41.348" v="15" actId="2696"/>
          <pc:sldLayoutMkLst>
            <pc:docMk/>
            <pc:sldMasterMk cId="2951360687" sldId="2147483648"/>
            <pc:sldLayoutMk cId="2850877162" sldId="2147483649"/>
          </pc:sldLayoutMkLst>
        </pc:sldLayoutChg>
        <pc:sldLayoutChg chg="del">
          <pc:chgData name="Pip Long" userId="fb5a33f7-b10d-4032-80bd-41cd095671d2" providerId="ADAL" clId="{AAAC2603-B218-4F05-A130-47477AFC0690}" dt="2025-04-10T09:19:41.348" v="15" actId="2696"/>
          <pc:sldLayoutMkLst>
            <pc:docMk/>
            <pc:sldMasterMk cId="2951360687" sldId="2147483648"/>
            <pc:sldLayoutMk cId="2163665813" sldId="2147483650"/>
          </pc:sldLayoutMkLst>
        </pc:sldLayoutChg>
        <pc:sldLayoutChg chg="del">
          <pc:chgData name="Pip Long" userId="fb5a33f7-b10d-4032-80bd-41cd095671d2" providerId="ADAL" clId="{AAAC2603-B218-4F05-A130-47477AFC0690}" dt="2025-04-10T09:19:41.348" v="15" actId="2696"/>
          <pc:sldLayoutMkLst>
            <pc:docMk/>
            <pc:sldMasterMk cId="2951360687" sldId="2147483648"/>
            <pc:sldLayoutMk cId="674183731" sldId="2147483651"/>
          </pc:sldLayoutMkLst>
        </pc:sldLayoutChg>
        <pc:sldLayoutChg chg="del">
          <pc:chgData name="Pip Long" userId="fb5a33f7-b10d-4032-80bd-41cd095671d2" providerId="ADAL" clId="{AAAC2603-B218-4F05-A130-47477AFC0690}" dt="2025-04-10T09:19:41.348" v="15" actId="2696"/>
          <pc:sldLayoutMkLst>
            <pc:docMk/>
            <pc:sldMasterMk cId="2951360687" sldId="2147483648"/>
            <pc:sldLayoutMk cId="1988912812" sldId="2147483652"/>
          </pc:sldLayoutMkLst>
        </pc:sldLayoutChg>
        <pc:sldLayoutChg chg="del">
          <pc:chgData name="Pip Long" userId="fb5a33f7-b10d-4032-80bd-41cd095671d2" providerId="ADAL" clId="{AAAC2603-B218-4F05-A130-47477AFC0690}" dt="2025-04-10T09:19:41.348" v="15" actId="2696"/>
          <pc:sldLayoutMkLst>
            <pc:docMk/>
            <pc:sldMasterMk cId="2951360687" sldId="2147483648"/>
            <pc:sldLayoutMk cId="2680904957" sldId="2147483653"/>
          </pc:sldLayoutMkLst>
        </pc:sldLayoutChg>
        <pc:sldLayoutChg chg="del">
          <pc:chgData name="Pip Long" userId="fb5a33f7-b10d-4032-80bd-41cd095671d2" providerId="ADAL" clId="{AAAC2603-B218-4F05-A130-47477AFC0690}" dt="2025-04-10T09:19:41.348" v="15" actId="2696"/>
          <pc:sldLayoutMkLst>
            <pc:docMk/>
            <pc:sldMasterMk cId="2951360687" sldId="2147483648"/>
            <pc:sldLayoutMk cId="896688988" sldId="2147483654"/>
          </pc:sldLayoutMkLst>
        </pc:sldLayoutChg>
        <pc:sldLayoutChg chg="del">
          <pc:chgData name="Pip Long" userId="fb5a33f7-b10d-4032-80bd-41cd095671d2" providerId="ADAL" clId="{AAAC2603-B218-4F05-A130-47477AFC0690}" dt="2025-04-10T09:19:41.348" v="15" actId="2696"/>
          <pc:sldLayoutMkLst>
            <pc:docMk/>
            <pc:sldMasterMk cId="2951360687" sldId="2147483648"/>
            <pc:sldLayoutMk cId="194977533" sldId="2147483655"/>
          </pc:sldLayoutMkLst>
        </pc:sldLayoutChg>
        <pc:sldLayoutChg chg="del">
          <pc:chgData name="Pip Long" userId="fb5a33f7-b10d-4032-80bd-41cd095671d2" providerId="ADAL" clId="{AAAC2603-B218-4F05-A130-47477AFC0690}" dt="2025-04-10T09:19:41.348" v="15" actId="2696"/>
          <pc:sldLayoutMkLst>
            <pc:docMk/>
            <pc:sldMasterMk cId="2951360687" sldId="2147483648"/>
            <pc:sldLayoutMk cId="3995456470" sldId="2147483656"/>
          </pc:sldLayoutMkLst>
        </pc:sldLayoutChg>
        <pc:sldLayoutChg chg="del">
          <pc:chgData name="Pip Long" userId="fb5a33f7-b10d-4032-80bd-41cd095671d2" providerId="ADAL" clId="{AAAC2603-B218-4F05-A130-47477AFC0690}" dt="2025-04-10T09:19:41.348" v="15" actId="2696"/>
          <pc:sldLayoutMkLst>
            <pc:docMk/>
            <pc:sldMasterMk cId="2951360687" sldId="2147483648"/>
            <pc:sldLayoutMk cId="3130154709" sldId="2147483657"/>
          </pc:sldLayoutMkLst>
        </pc:sldLayoutChg>
        <pc:sldLayoutChg chg="del">
          <pc:chgData name="Pip Long" userId="fb5a33f7-b10d-4032-80bd-41cd095671d2" providerId="ADAL" clId="{AAAC2603-B218-4F05-A130-47477AFC0690}" dt="2025-04-10T09:19:41.348" v="15" actId="2696"/>
          <pc:sldLayoutMkLst>
            <pc:docMk/>
            <pc:sldMasterMk cId="2951360687" sldId="2147483648"/>
            <pc:sldLayoutMk cId="2289355256" sldId="2147483658"/>
          </pc:sldLayoutMkLst>
        </pc:sldLayoutChg>
        <pc:sldLayoutChg chg="del">
          <pc:chgData name="Pip Long" userId="fb5a33f7-b10d-4032-80bd-41cd095671d2" providerId="ADAL" clId="{AAAC2603-B218-4F05-A130-47477AFC0690}" dt="2025-04-10T09:19:41.348" v="15" actId="2696"/>
          <pc:sldLayoutMkLst>
            <pc:docMk/>
            <pc:sldMasterMk cId="2951360687" sldId="2147483648"/>
            <pc:sldLayoutMk cId="1227912993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F2785-77D4-4792-B4DA-2758B87BB6D4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4A39F-D80A-4234-817E-A7671C651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93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FC507-9485-7110-BA80-C32FEAE23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4A3AA7-8090-D0FC-FBC2-3120A9168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CE8D07-938B-ECAC-167F-839302683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4019E-25B9-5007-7228-93860904A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73A24-753E-4846-92F9-2E28659CCC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202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53E81-2514-2BEB-8D17-A3FC15016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E3D682-DAA5-2D9D-9729-CE29104F7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8B512F-CB30-ADDF-C599-8EB6D024F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CD4D8-476B-38F6-51CF-A3E86B6C09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73A24-753E-4846-92F9-2E28659CCC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17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3.svg"/><Relationship Id="rId10" Type="http://schemas.openxmlformats.org/officeDocument/2006/relationships/image" Target="../media/image9.png"/><Relationship Id="rId4" Type="http://schemas.openxmlformats.org/officeDocument/2006/relationships/image" Target="../media/image32.png"/><Relationship Id="rId9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5.svg"/><Relationship Id="rId10" Type="http://schemas.openxmlformats.org/officeDocument/2006/relationships/image" Target="../media/image9.png"/><Relationship Id="rId4" Type="http://schemas.openxmlformats.org/officeDocument/2006/relationships/image" Target="../media/image34.png"/><Relationship Id="rId9" Type="http://schemas.openxmlformats.org/officeDocument/2006/relationships/image" Target="../media/image16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7.svg"/><Relationship Id="rId7" Type="http://schemas.openxmlformats.org/officeDocument/2006/relationships/image" Target="../media/image2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9.svg"/><Relationship Id="rId10" Type="http://schemas.openxmlformats.org/officeDocument/2006/relationships/image" Target="../media/image9.png"/><Relationship Id="rId4" Type="http://schemas.openxmlformats.org/officeDocument/2006/relationships/image" Target="../media/image38.png"/><Relationship Id="rId9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7.svg"/><Relationship Id="rId7" Type="http://schemas.openxmlformats.org/officeDocument/2006/relationships/image" Target="../media/image2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41.svg"/><Relationship Id="rId10" Type="http://schemas.openxmlformats.org/officeDocument/2006/relationships/image" Target="../media/image9.png"/><Relationship Id="rId4" Type="http://schemas.openxmlformats.org/officeDocument/2006/relationships/image" Target="../media/image40.png"/><Relationship Id="rId9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svg"/><Relationship Id="rId7" Type="http://schemas.openxmlformats.org/officeDocument/2006/relationships/image" Target="../media/image2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23.sv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svg"/><Relationship Id="rId7" Type="http://schemas.openxmlformats.org/officeDocument/2006/relationships/image" Target="../media/image2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43.svg"/><Relationship Id="rId10" Type="http://schemas.openxmlformats.org/officeDocument/2006/relationships/image" Target="../media/image9.png"/><Relationship Id="rId4" Type="http://schemas.openxmlformats.org/officeDocument/2006/relationships/image" Target="../media/image42.png"/><Relationship Id="rId9" Type="http://schemas.openxmlformats.org/officeDocument/2006/relationships/image" Target="../media/image16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10.sv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23.svg"/><Relationship Id="rId4" Type="http://schemas.openxmlformats.org/officeDocument/2006/relationships/image" Target="../media/image2.svg"/><Relationship Id="rId9" Type="http://schemas.openxmlformats.org/officeDocument/2006/relationships/image" Target="../media/image2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25.svg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27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29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0.sv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07A2E5E-7FCC-020B-DE28-05D3B23150A4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51B97FE-4ACF-E28B-7162-773E70AB48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251CE99-6B2B-A660-654A-921D95774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2B61DA-9C00-6E5B-729F-C929CBD9720A}"/>
              </a:ext>
            </a:extLst>
          </p:cNvPr>
          <p:cNvGrpSpPr/>
          <p:nvPr userDrawn="1"/>
        </p:nvGrpSpPr>
        <p:grpSpPr>
          <a:xfrm>
            <a:off x="0" y="0"/>
            <a:ext cx="11712000" cy="6363746"/>
            <a:chOff x="0" y="0"/>
            <a:chExt cx="8784000" cy="636374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7D0E5BC-7F2E-4DC9-C7BB-690D53F64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84000" cy="6363746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302A49A-7BDE-9338-1272-B0F5F83490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12000" cy="6203486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4"/>
            <a:ext cx="264928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104394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4D2B-A001-43D1-933E-CD4B0C658743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7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588AE1-1239-C0D1-BF8A-25830A573A37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4B6656A-E9D8-42A0-3917-F15F319354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7CAE6F7-9D13-5F18-8308-A533C98C81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BC73BB84-698A-CC67-47BF-1AEEB9EAD8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5"/>
            <a:ext cx="4704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5413963-C889-8073-4E6B-9BBA5A7AE9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4464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7CDE6D0-60CD-951D-B6AA-A1ECCBB17ED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4"/>
            <a:ext cx="264928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ctr" anchorCtr="0"/>
          <a:lstStyle>
            <a:lvl1pPr>
              <a:defRPr sz="42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DDC7-4F72-458D-B96E-1830F24B69E4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1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A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58F001-45A3-52BF-755F-00BBCE74641B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95DB7AD-1810-CA4F-DFDD-7D0F95BDE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9D08B05-360C-7585-C034-6FF1C016A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1699CF57-8C5E-CC94-5E34-834C745020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5"/>
            <a:ext cx="4704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F28A48E-ED03-17AF-2105-59C8307B247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4464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4"/>
            <a:ext cx="264928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2456"/>
            <a:ext cx="105156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35285"/>
            <a:ext cx="5181600" cy="414167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35285"/>
            <a:ext cx="51816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B67A-1F53-4A69-8CCC-09C5F9492ED6}" type="datetime1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9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B 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C4ACD39-E50A-D2D2-0063-A3FC65053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172200" cy="686977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D716783-2DD8-6FE2-C345-65400DF8EF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6008045" cy="685897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558F001-45A3-52BF-755F-00BBCE74641B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95DB7AD-1810-CA4F-DFDD-7D0F95BDE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9D08B05-360C-7585-C034-6FF1C016A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4"/>
            <a:ext cx="264928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2456"/>
            <a:ext cx="105156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35285"/>
            <a:ext cx="5181600" cy="414167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35285"/>
            <a:ext cx="51816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3AF773-1156-4821-ABB5-8D47A2D862DC}" type="datetime1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7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C 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C4ACD39-E50A-D2D2-0063-A3FC65053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172200" cy="686977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D716783-2DD8-6FE2-C345-65400DF8EF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6008045" cy="685897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95DB7AD-1810-CA4F-DFDD-7D0F95BDED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53400" y="6192000"/>
            <a:ext cx="4080000" cy="68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D08B05-360C-7585-C034-6FF1C016A3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37400" y="6264000"/>
            <a:ext cx="3648000" cy="61177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4"/>
            <a:ext cx="264928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1272456"/>
            <a:ext cx="10515600" cy="634049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838200" y="2035285"/>
            <a:ext cx="5181600" cy="414167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6172200" y="2035285"/>
            <a:ext cx="51816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9D11D5-0C21-4572-AC70-19FEB14EEDFE}" type="datetime1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30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FB14F25-8988-F97F-80E5-EABBB88AA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27520" cy="29579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42ACD92-6338-65C7-3DAF-162033DC74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" y="0"/>
            <a:ext cx="6630193" cy="28075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E863A5-81C2-AFF7-E8C1-89BE8E6B583D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E858601-51FD-5568-87D3-975B22526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5580821-F83A-0FB2-C385-D44A4D78E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4"/>
            <a:ext cx="264928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9702-691B-4581-9033-3C02BDC96E9F}" type="datetime1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7600" y="1259998"/>
            <a:ext cx="720000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5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FB14F25-8988-F97F-80E5-EABBB88AA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27520" cy="29579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42ACD92-6338-65C7-3DAF-162033DC74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" y="0"/>
            <a:ext cx="6630193" cy="280759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E858601-51FD-5568-87D3-975B22526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53400" y="6192000"/>
            <a:ext cx="4080000" cy="6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5580821-F83A-0FB2-C385-D44A4D78ED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37400" y="6264000"/>
            <a:ext cx="3648000" cy="6117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4"/>
            <a:ext cx="264928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4128A7A-F506-4F2D-955D-4B2D926B831C}" type="datetime1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117600" y="1259998"/>
            <a:ext cx="720000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81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A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4F80A71-673A-C184-6E99-9B83DF444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37" y="5"/>
            <a:ext cx="7709713" cy="630238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39B3B3A-02EA-A0C0-DD7D-67958D3B45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" y="5"/>
            <a:ext cx="7536460" cy="61118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E863A5-81C2-AFF7-E8C1-89BE8E6B583D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E858601-51FD-5568-87D3-975B22526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5580821-F83A-0FB2-C385-D44A4D78E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4"/>
            <a:ext cx="264928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AFD605C-ABD6-403D-A093-05B8CE495F4C}" type="datetime1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32120" y="1259998"/>
            <a:ext cx="738548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62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B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4F80A71-673A-C184-6E99-9B83DF444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37" y="5"/>
            <a:ext cx="7709713" cy="630238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39B3B3A-02EA-A0C0-DD7D-67958D3B45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" y="5"/>
            <a:ext cx="7536460" cy="611188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E858601-51FD-5568-87D3-975B22526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53400" y="6192000"/>
            <a:ext cx="4080000" cy="6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5580821-F83A-0FB2-C385-D44A4D78ED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37400" y="6264000"/>
            <a:ext cx="3648000" cy="6117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4"/>
            <a:ext cx="264928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6C9D8C4-B3FC-4807-893D-4F50780C78AA}" type="datetime1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32120" y="1259998"/>
            <a:ext cx="738548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5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976755"/>
            <a:ext cx="5157787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870205"/>
            <a:ext cx="5157787" cy="33470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976755"/>
            <a:ext cx="5183188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870205"/>
            <a:ext cx="5183188" cy="33470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215A-CD4E-4B92-A9D1-2232DD4965A4}" type="datetime1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F68598-5B63-FAC1-C652-D4906653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2456"/>
            <a:ext cx="105156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1CB7A1-B499-4487-B1F6-2E40FC6F9792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9B657E6-F236-35C9-7143-5FBF0D56E0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297C41B-E456-3309-25BD-08F98ABC1F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58756EB0-B7CA-F75F-0001-F4FFFFE279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5"/>
            <a:ext cx="4704000" cy="106857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8E8CDE6-6FF5-5FE2-2E55-E323F67BC86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4464000" cy="97864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CC6C6EE-B448-5626-AC8B-8139F41B31C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4"/>
            <a:ext cx="264928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16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A9F5BD-905B-6468-440F-C26A316DA558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AFF1440-394A-7335-8894-A4FCF359EB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BA3628C-64A6-737F-0CFD-6A7E8EE914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7A0AF035-9101-D84A-A7C5-A78D7CF834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5"/>
            <a:ext cx="4704000" cy="106857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ABBA06-1B47-7F8B-A1A7-BF1A760CFB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4464000" cy="97864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A10C80C-7678-E130-B997-E09311C0C9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4"/>
            <a:ext cx="264928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A41C-4226-4FA4-B9D5-8C1B86B66D63}" type="datetime1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28446FF-422F-C79E-F7AD-B1DF3713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2456"/>
            <a:ext cx="105156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5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8347"/>
            <a:ext cx="105156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5285"/>
            <a:ext cx="105156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0A00-0C1A-4B0F-BB02-65AFC7CEC29B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5"/>
            <a:ext cx="4704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4464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4"/>
            <a:ext cx="264928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62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10E81F-2F4A-54DB-376B-697E308CDE75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ED70901-C02D-8724-3BF3-BAFBE1103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44209F4-6CB3-CBEA-583B-18A448199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D0B56137-DB02-09A6-82F1-FCE7806BF91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5"/>
            <a:ext cx="4704000" cy="106857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4B1BFFC-A674-BB11-56EA-077BC26A207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4464000" cy="97864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945FF8F-B708-EC7D-94C8-353CF518D3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4"/>
            <a:ext cx="2649280" cy="4400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3E86-4342-4203-9BB6-173B1A7819C6}" type="datetime1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59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1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BC608B-21CD-3264-AC71-C696F169F825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546E569-755B-6056-6E5D-83895ADEA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2261265-8F53-51F2-5C80-5A5D367AC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6286B20C-7DEB-8853-F108-1B28EB354B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5"/>
            <a:ext cx="4704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A89A52-E63C-6502-80A4-D7BF61E278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4464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97453C-A8BE-346D-ADB1-6ED604B5B3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4"/>
            <a:ext cx="264928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63320"/>
            <a:ext cx="3932237" cy="1600200"/>
          </a:xfrm>
        </p:spPr>
        <p:txBody>
          <a:bodyPr anchor="ctr" anchorCtr="0"/>
          <a:lstStyle>
            <a:lvl1pPr>
              <a:defRPr sz="28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63320"/>
            <a:ext cx="6172200" cy="46977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63520"/>
            <a:ext cx="3932237" cy="31054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14D1-96F3-471D-90B1-7E3BEF0718A0}" type="datetime1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86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2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BC608B-21CD-3264-AC71-C696F169F825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546E569-755B-6056-6E5D-83895ADEA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2261265-8F53-51F2-5C80-5A5D367AC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6286B20C-7DEB-8853-F108-1B28EB354B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5"/>
            <a:ext cx="4704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A89A52-E63C-6502-80A4-D7BF61E278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4464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97453C-A8BE-346D-ADB1-6ED604B5B3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4"/>
            <a:ext cx="264928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63320"/>
            <a:ext cx="3932237" cy="1600200"/>
          </a:xfrm>
        </p:spPr>
        <p:txBody>
          <a:bodyPr anchor="ctr" anchorCtr="0"/>
          <a:lstStyle>
            <a:lvl1pPr>
              <a:defRPr sz="28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1163320"/>
            <a:ext cx="6172200" cy="4697731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63520"/>
            <a:ext cx="3932237" cy="31054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EFBC-6698-4925-B426-E0AF5C59A94E}" type="datetime1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3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A85D28C3-BA45-7B1B-A68A-3E179273C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0000" y="6192000"/>
            <a:ext cx="4080000" cy="680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AB807BF-E1F8-560A-2CCC-EBE5E3139A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4000" y="6264000"/>
            <a:ext cx="3648000" cy="61177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446C7F9-F608-3B4F-4693-6D47A4D6DE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11712000" cy="636374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B397D0F-A57B-9E7E-19FE-381B64607E1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11616000" cy="620348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4"/>
            <a:ext cx="264928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104394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13B9-B878-4807-9ACA-3C46ACAF9967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9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1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A6E246DD-9DE7-17DB-E7B6-970E6D17E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56667" y="0"/>
            <a:ext cx="16256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07DAC34-4CC1-8C14-1475-42C0A1E23E55}"/>
              </a:ext>
            </a:extLst>
          </p:cNvPr>
          <p:cNvSpPr txBox="1"/>
          <p:nvPr userDrawn="1"/>
        </p:nvSpPr>
        <p:spPr>
          <a:xfrm>
            <a:off x="8094116" y="4688990"/>
            <a:ext cx="453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 TO SLIDE MASTER DUPLICATE SLIDE AND THEN CHANGE BACKGROUND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358DD8-FA97-4567-1CAF-42116BAD1D7B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BDCDC2B-4B9D-BE8B-331B-795B352A7E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785323E-D209-DE8C-F5BE-DB52ABACB3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900DF534-9C02-C1F7-585B-D7299A0865C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696240" y="1"/>
            <a:ext cx="8544000" cy="698438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6D412E0-4F34-AB67-100A-C71877D595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721672" y="5"/>
            <a:ext cx="8351999" cy="67732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2120" y="270004"/>
            <a:ext cx="264928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104394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9B6F-A978-45F9-BF36-DC3501F6D208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0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B Conten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35360F-DD5E-71DF-4E61-BC0CCDB8749E}"/>
              </a:ext>
            </a:extLst>
          </p:cNvPr>
          <p:cNvSpPr/>
          <p:nvPr userDrawn="1"/>
        </p:nvSpPr>
        <p:spPr>
          <a:xfrm>
            <a:off x="-3" y="14318"/>
            <a:ext cx="12185403" cy="6858000"/>
          </a:xfrm>
          <a:prstGeom prst="rect">
            <a:avLst/>
          </a:prstGeom>
          <a:solidFill>
            <a:srgbClr val="5C4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D4756CB-326D-A46A-0EE5-255F5F89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0000" y="6192000"/>
            <a:ext cx="4080000" cy="68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601DB58-D637-6D2D-05FD-1AA7DC681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4000" y="6264000"/>
            <a:ext cx="3648000" cy="61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8347"/>
            <a:ext cx="105156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5285"/>
            <a:ext cx="10515600" cy="41416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96CDEA-6898-4242-B0AD-441E8C6B1258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5"/>
            <a:ext cx="4704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4464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4"/>
            <a:ext cx="264928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3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 Content colour chan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8F5826AC-11B7-9348-7417-5D0BCE6E4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0000" y="6192000"/>
            <a:ext cx="4080000" cy="680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EDE4FB3-2A50-A415-3F49-01B4F2BE44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4000" y="6264000"/>
            <a:ext cx="3648000" cy="61177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627077E-470A-AD95-A28C-D9C9A72E68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5"/>
            <a:ext cx="4704000" cy="106857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8AC7012-1299-97C5-DD02-29237E8606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4464000" cy="978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8347"/>
            <a:ext cx="105156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5285"/>
            <a:ext cx="105156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D39A-9D9C-4051-8C1D-2EFEB2BAE966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20" y="270004"/>
            <a:ext cx="264928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4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D Content and 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1E67E097-380D-0982-4B2D-9931FC016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32000" y="0"/>
            <a:ext cx="16256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8347"/>
            <a:ext cx="105156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5285"/>
            <a:ext cx="105156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6335-0491-48C8-A6CD-D6BC5C4D7666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" y="5"/>
            <a:ext cx="4704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4464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2120" y="270004"/>
            <a:ext cx="2649280" cy="4400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C48DCF-BA52-6783-C2A9-E3B10444A532}"/>
              </a:ext>
            </a:extLst>
          </p:cNvPr>
          <p:cNvSpPr txBox="1"/>
          <p:nvPr userDrawn="1"/>
        </p:nvSpPr>
        <p:spPr>
          <a:xfrm>
            <a:off x="8094116" y="4688990"/>
            <a:ext cx="453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 TO SLIDE MASTER DUPLICATE SLIDE AND THEN CHANGE BACKGROUND PICTURE</a:t>
            </a:r>
          </a:p>
        </p:txBody>
      </p:sp>
    </p:spTree>
    <p:extLst>
      <p:ext uri="{BB962C8B-B14F-4D97-AF65-F5344CB8AC3E}">
        <p14:creationId xmlns:p14="http://schemas.microsoft.com/office/powerpoint/2010/main" val="321412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3A 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8153400" y="6192000"/>
            <a:ext cx="408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8347"/>
            <a:ext cx="105156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5285"/>
            <a:ext cx="105156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B5E7-177C-4174-9B95-2A507B3EEF60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A458BC-1CE3-1D7D-236B-08ACCD51ED83}"/>
              </a:ext>
            </a:extLst>
          </p:cNvPr>
          <p:cNvGrpSpPr/>
          <p:nvPr userDrawn="1"/>
        </p:nvGrpSpPr>
        <p:grpSpPr>
          <a:xfrm rot="10800000">
            <a:off x="0" y="-261678"/>
            <a:ext cx="4080000" cy="683776"/>
            <a:chOff x="9180000" y="6192000"/>
            <a:chExt cx="3060000" cy="683776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B2481F4-4B75-EDDA-8442-BF72E429D9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C543506-98E3-F1B0-10A8-8FFF8A843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408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B Content standard with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40436FD-C114-AC23-D102-A8397AD988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3400" y="6192000"/>
            <a:ext cx="4080000" cy="68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7086D16-4482-BF3A-5DCC-E517D0A229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37400" y="6264000"/>
            <a:ext cx="3648000" cy="61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1218347"/>
            <a:ext cx="105156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2035285"/>
            <a:ext cx="105156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CE2CE30A-CFB0-4346-8AF0-167537DD0DF7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33A1B01-29BC-7241-6408-DA80DB22E5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-257902"/>
            <a:ext cx="4080000" cy="68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C100119-6DB3-4FC4-8284-E76F2DF85C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8000" y="-261678"/>
            <a:ext cx="3648000" cy="6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9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56645"/>
            <a:ext cx="10515600" cy="634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1FD7F-736F-4FB7-8718-9AFA64E554D0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7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urldefense.proofpoint.com%2Fv2%2Furl%3Fu%3Dhttps-3A__www.shropshire.gov.uk_get-2Dinvolved_neurodiversity-2Demployment-2Dsurvey-2Dfocus-2Don-2Dautism_%26d%3DDwMFAg%26c%3DeuGZstcaTDllvimEN8b7jXrwqOf-v5A_CdpgnVfiiMM%26r%3DdJhCumxtRyQs3NZqdzJuL0UPDQtnqFvPnwNzUlE-1ngQYifilBCEteOAq4N7YXcL%26m%3D62LUlZu57Qu6IBcCc8dssb9kI7Ts6gbZ4cRYB83uUkQsSi2BvKQUVKJDdmfE_mMV%26s%3DZbxtUof6JGE6XqXEAlz0KpyaHQoSxfd447hRk1EZGY8%26e%3D&amp;data=05%7C02%7CPip.Long%40shropshire.gov.uk%7Cd9b5c5a7823d4a1e679e08dd7672d846%7Cb6c13011372d438bbc8267e4c7966e89%7C0%7C0%7C638796958156545885%7CUnknown%7CTWFpbGZsb3d8eyJFbXB0eU1hcGkiOnRydWUsIlYiOiIwLjAuMDAwMCIsIlAiOiJXaW4zMiIsIkFOIjoiTWFpbCIsIldUIjoyfQ%3D%3D%7C0%7C%7C%7C&amp;sdata=o%2FFkQ0xTkArU5%2FjI5cZThYhCVun6g7x7VDOq7tw1t6U%3D&amp;reserved=0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bluediamondgallery.com/highway-signs/e/employment.html" TargetMode="External"/><Relationship Id="rId5" Type="http://schemas.openxmlformats.org/officeDocument/2006/relationships/image" Target="../media/image44.jpg"/><Relationship Id="rId4" Type="http://schemas.openxmlformats.org/officeDocument/2006/relationships/hyperlink" Target="mailto:Pip.long@shropshire.gov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www.legislation.gov.uk%2Fukpga%2F2009%2F15%2Fcontents&amp;data=05%7C02%7Cpip.long%40shropshire.gov.uk%7Ce99388194678463d356508dd72283927%7Cb6c13011372d438bbc8267e4c7966e89%7C0%7C0%7C638792239555952684%7CUnknown%7CTWFpbGZsb3d8eyJFbXB0eU1hcGkiOnRydWUsIlYiOiIwLjAuMDAwMCIsIlAiOiJXaW4zMiIsIkFOIjoiTWFpbCIsIldUIjoyfQ%3D%3D%7C0%7C%7C%7C&amp;sdata=AN%2B49TjwqDDOYSdV6IF6INA4jCHmbYUQXYyfoBJZf7E%3D&amp;reserved=0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ittees.parliament.uk/committee/770/autism-act-2009-committee/news/206238/call-for-evidence-launched-to-mark-world-autism-acceptance-day/" TargetMode="External"/><Relationship Id="rId5" Type="http://schemas.openxmlformats.org/officeDocument/2006/relationships/hyperlink" Target="https://eur03.safelinks.protection.outlook.com/?url=https%3A%2F%2Fwww.gov.uk%2Fgovernment%2Fpublications%2Fadult-autism-strategy-statutory-guidance&amp;data=05%7C02%7Cpip.long%40shropshire.gov.uk%7Ce99388194678463d356508dd72283927%7Cb6c13011372d438bbc8267e4c7966e89%7C0%7C0%7C638792239555986353%7CUnknown%7CTWFpbGZsb3d8eyJFbXB0eU1hcGkiOnRydWUsIlYiOiIwLjAuMDAwMCIsIlAiOiJXaW4zMiIsIkFOIjoiTWFpbCIsIldUIjoyfQ%3D%3D%7C0%7C%7C%7C&amp;sdata=oXITc6fb8tW%2Be0koSzb5ydqsnsHNQcfukx495WLyKpE%3D&amp;reserved=0" TargetMode="External"/><Relationship Id="rId4" Type="http://schemas.openxmlformats.org/officeDocument/2006/relationships/hyperlink" Target="https://eur03.safelinks.protection.outlook.com/?url=https%3A%2F%2Fwww.gov.uk%2Fgovernment%2Fpublications%2Fnational-strategy-for-autistic-children-young-people-and-adults-2021-to-2026&amp;data=05%7C02%7Cpip.long%40shropshire.gov.uk%7Ce99388194678463d356508dd72283927%7Cb6c13011372d438bbc8267e4c7966e89%7C0%7C0%7C638792239555967603%7CUnknown%7CTWFpbGZsb3d8eyJFbXB0eU1hcGkiOnRydWUsIlYiOiIwLjAuMDAwMCIsIlAiOiJXaW4zMiIsIkFOIjoiTWFpbCIsIldUIjoyfQ%3D%3D%7C0%7C%7C%7C&amp;sdata=kBuWKUIUr8ur%2FyqVqdyoTL5D7mLTo%2FSiauGQwlIVtZE%3D&amp;reserve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81363-8BB2-5BDD-191E-F5DADF471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150BD-F36F-4A23-D78B-4EF5F52C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AD4986-9C08-C742-B451-B5C0B742AAD7}" type="slidenum">
              <a:rPr lang="en-US">
                <a:solidFill>
                  <a:prstClr val="white"/>
                </a:solidFill>
                <a:latin typeface="Calibri" panose="020F0502020204030204"/>
              </a:rPr>
              <a:pPr defTabSz="457200"/>
              <a:t>1</a:t>
            </a:fld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DB2D2-B8B7-16D4-2C8A-007198C89045}"/>
              </a:ext>
            </a:extLst>
          </p:cNvPr>
          <p:cNvSpPr txBox="1"/>
          <p:nvPr/>
        </p:nvSpPr>
        <p:spPr>
          <a:xfrm>
            <a:off x="557784" y="1316736"/>
            <a:ext cx="11301984" cy="4968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As part of the autism strategy we have published a county wide </a:t>
            </a:r>
          </a:p>
          <a:p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Employment Survey focussing on Autism. </a:t>
            </a:r>
          </a:p>
          <a:p>
            <a:r>
              <a:rPr lang="en-GB" sz="2400" b="1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Neurodiversity Employment Survey – Focus on Autism | Shropshire Council</a:t>
            </a:r>
            <a:endParaRPr lang="en-GB" sz="2400" b="1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sz="2400" b="1" u="sng" dirty="0">
              <a:solidFill>
                <a:srgbClr val="467886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2000" b="1" u="sng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Background </a:t>
            </a:r>
          </a:p>
          <a:p>
            <a:pPr>
              <a:spcAft>
                <a:spcPts val="1125"/>
              </a:spcAft>
            </a:pPr>
            <a:r>
              <a:rPr lang="en-GB" sz="1200" dirty="0">
                <a:solidFill>
                  <a:srgbClr val="0070C0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We know that the national employment level for autistic adults is reported as 21.7%, a figure influencing independence and inclusion together with wider economic impact.  </a:t>
            </a:r>
            <a:endParaRPr lang="en-GB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spcAft>
                <a:spcPts val="1125"/>
              </a:spcAft>
            </a:pPr>
            <a:r>
              <a:rPr lang="en-GB" sz="1200" dirty="0">
                <a:solidFill>
                  <a:srgbClr val="0070C0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Improving sustainable employment opportunities for autistic people requires an improved understanding of the needs of those with lived experience which is why a survey is so important.</a:t>
            </a:r>
            <a:endParaRPr lang="en-GB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spcAft>
                <a:spcPts val="1125"/>
              </a:spcAft>
            </a:pPr>
            <a:r>
              <a:rPr lang="en-GB" sz="1200" dirty="0">
                <a:solidFill>
                  <a:srgbClr val="0070C0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Our strategy development work includes both an overview of national guidance and current local level work to determine clear priority areas and short, medium and long-term goals.</a:t>
            </a:r>
            <a:endParaRPr lang="en-GB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spcAft>
                <a:spcPts val="1125"/>
              </a:spcAft>
            </a:pPr>
            <a:r>
              <a:rPr lang="en-GB" sz="1200" dirty="0">
                <a:solidFill>
                  <a:srgbClr val="0070C0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Employment strategy work covers a review of recruitment practice including applications, interview and support in the workplace and how to encourage a wider understanding of autism in our employers across Shropshire to ensure our approach is inclusive and effective.</a:t>
            </a:r>
            <a:endParaRPr lang="en-GB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spcAft>
                <a:spcPts val="1125"/>
              </a:spcAft>
            </a:pPr>
            <a:r>
              <a:rPr lang="en-GB" sz="1200" dirty="0">
                <a:solidFill>
                  <a:srgbClr val="0070C0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We're keen to understand what is working well, the gaps in support and how well young people feel prepared for work. The survey is available to those 16+ to capture the voices of young adults as they consider employment.</a:t>
            </a:r>
            <a:endParaRPr lang="en-GB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Pip Long Commissioning Officer Autism</a:t>
            </a:r>
          </a:p>
          <a:p>
            <a:r>
              <a:rPr lang="en-GB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Pip.long@shropshire.gov.uk</a:t>
            </a:r>
            <a:r>
              <a:rPr lang="en-GB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GB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</p:txBody>
      </p:sp>
      <p:pic>
        <p:nvPicPr>
          <p:cNvPr id="4" name="Picture 3" descr="A green sign with white text&#10;&#10;AI-generated content may be incorrect.">
            <a:extLst>
              <a:ext uri="{FF2B5EF4-FFF2-40B4-BE49-F238E27FC236}">
                <a16:creationId xmlns:a16="http://schemas.microsoft.com/office/drawing/2014/main" id="{A7500793-D9CB-1BA6-094A-2E89DEE66D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88552" y="0"/>
            <a:ext cx="3203448" cy="21356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55F1FA-608B-613A-BFF0-20EB4184DC29}"/>
              </a:ext>
            </a:extLst>
          </p:cNvPr>
          <p:cNvSpPr txBox="1"/>
          <p:nvPr/>
        </p:nvSpPr>
        <p:spPr>
          <a:xfrm>
            <a:off x="9555480" y="7026968"/>
            <a:ext cx="168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thebluediamondgallery.com/highway-signs/e/employment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35144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4A026-0CA7-1DB2-DA90-8095A96C0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B3192-A685-282F-D09A-AAFD1615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AD4986-9C08-C742-B451-B5C0B742AAD7}" type="slidenum">
              <a:rPr lang="en-US">
                <a:solidFill>
                  <a:prstClr val="white"/>
                </a:solidFill>
                <a:latin typeface="Calibri" panose="020F0502020204030204"/>
              </a:rPr>
              <a:pPr defTabSz="457200"/>
              <a:t>2</a:t>
            </a:fld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AA3452-54E1-2315-BBE8-35E1B6264218}"/>
              </a:ext>
            </a:extLst>
          </p:cNvPr>
          <p:cNvSpPr txBox="1"/>
          <p:nvPr/>
        </p:nvSpPr>
        <p:spPr>
          <a:xfrm>
            <a:off x="1604388" y="1625798"/>
            <a:ext cx="8822452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GB" sz="1400" dirty="0">
                <a:solidFill>
                  <a:prstClr val="black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House of Lords Committee wants to understand how well the </a:t>
            </a:r>
            <a:r>
              <a:rPr lang="en-GB" sz="1400" i="1" u="sng" dirty="0">
                <a:solidFill>
                  <a:srgbClr val="0000FF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Autism Act</a:t>
            </a:r>
            <a:r>
              <a:rPr lang="en-GB" sz="1400" dirty="0">
                <a:solidFill>
                  <a:prstClr val="black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GB" sz="1400" u="sng" dirty="0">
                <a:solidFill>
                  <a:srgbClr val="0000FF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the Government’s autism strategy</a:t>
            </a:r>
            <a:r>
              <a:rPr lang="en-GB" sz="1400" dirty="0">
                <a:solidFill>
                  <a:prstClr val="black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and the </a:t>
            </a:r>
            <a:r>
              <a:rPr lang="en-GB" sz="1400" u="sng" dirty="0">
                <a:solidFill>
                  <a:srgbClr val="0000FF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statutory guidance</a:t>
            </a:r>
            <a:r>
              <a:rPr lang="en-GB" sz="1400" dirty="0">
                <a:solidFill>
                  <a:prstClr val="black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are working so that it can make specific, practical recommendations about what the Government should do next. </a:t>
            </a:r>
            <a:endParaRPr lang="en-GB" sz="1200" dirty="0">
              <a:solidFill>
                <a:prstClr val="black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defTabSz="457200"/>
            <a:r>
              <a:rPr lang="en-GB" sz="1400" dirty="0">
                <a:solidFill>
                  <a:prstClr val="black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GB" sz="1200" dirty="0">
              <a:solidFill>
                <a:prstClr val="black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defTabSz="457200"/>
            <a:r>
              <a:rPr lang="en-GB" sz="1400" dirty="0">
                <a:solidFill>
                  <a:prstClr val="black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committee is seeking evidence on key questions including:   </a:t>
            </a:r>
            <a:endParaRPr lang="en-GB" sz="1200" dirty="0">
              <a:solidFill>
                <a:prstClr val="black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 defTabSz="4572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prstClr val="black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How can public understanding and acceptance of autistic people be improved?</a:t>
            </a:r>
            <a:endParaRPr lang="en-GB" sz="1200" dirty="0">
              <a:solidFill>
                <a:prstClr val="black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 defTabSz="4572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prstClr val="black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How can the Government improve assessment, diagnosis and post-diagnostic support?</a:t>
            </a:r>
            <a:endParaRPr lang="en-GB" sz="1200" dirty="0">
              <a:solidFill>
                <a:prstClr val="black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 defTabSz="4572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prstClr val="black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How can the Government improve the identification and support of autistic people when they need it (including if they do not have a diagnosis)?</a:t>
            </a:r>
            <a:endParaRPr lang="en-GB" sz="1200" dirty="0">
              <a:solidFill>
                <a:prstClr val="black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 defTabSz="4572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prstClr val="black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How can access to healthcare be improved?</a:t>
            </a:r>
            <a:endParaRPr lang="en-GB" sz="1200" dirty="0">
              <a:solidFill>
                <a:prstClr val="black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 defTabSz="4572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prstClr val="black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How can community support be improved?</a:t>
            </a:r>
            <a:endParaRPr lang="en-GB" sz="1200" dirty="0">
              <a:solidFill>
                <a:prstClr val="black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 defTabSz="4572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prstClr val="black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How can access to education be improved?</a:t>
            </a:r>
            <a:endParaRPr lang="en-GB" sz="1200" dirty="0">
              <a:solidFill>
                <a:prstClr val="black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 defTabSz="4572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prstClr val="black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How can support for autistic people to find and stay in work be improved? </a:t>
            </a:r>
            <a:endParaRPr lang="en-GB" sz="1200" dirty="0">
              <a:solidFill>
                <a:prstClr val="black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 defTabSz="4572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prstClr val="black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How can support for autistic people who are in contact with the criminal and youth justice systems be improved?</a:t>
            </a:r>
            <a:endParaRPr lang="en-GB" sz="1200" dirty="0">
              <a:solidFill>
                <a:prstClr val="black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defTabSz="457200"/>
            <a:r>
              <a:rPr lang="en-GB" sz="1400" dirty="0">
                <a:solidFill>
                  <a:prstClr val="black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GB" sz="1200" dirty="0">
              <a:solidFill>
                <a:prstClr val="black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defTabSz="457200"/>
            <a:r>
              <a:rPr lang="en-GB" sz="1400" dirty="0">
                <a:solidFill>
                  <a:prstClr val="black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Committee wants to hear from you if: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70C0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you are an autistic person(no diagnosis necessary)</a:t>
            </a:r>
            <a:endParaRPr lang="en-GB" sz="1200" dirty="0">
              <a:solidFill>
                <a:srgbClr val="0070C0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 defTabSz="4572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you have an autistic person in your family</a:t>
            </a:r>
          </a:p>
          <a:p>
            <a:pPr marL="342900" indent="-342900" defTabSz="4572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you care for/support an autistic person </a:t>
            </a:r>
            <a:endParaRPr lang="en-GB" sz="1200" dirty="0">
              <a:solidFill>
                <a:srgbClr val="0070C0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 defTabSz="4572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you work with autistic people in your job</a:t>
            </a:r>
            <a:endParaRPr lang="en-GB" sz="1200" dirty="0">
              <a:solidFill>
                <a:srgbClr val="0070C0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 defTabSz="4572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you work on research to support autistic people</a:t>
            </a:r>
            <a:r>
              <a:rPr lang="en-US" sz="1400" dirty="0">
                <a:solidFill>
                  <a:prstClr val="black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</a:p>
          <a:p>
            <a:pPr marL="342900" indent="-342900" defTabSz="4572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1200" dirty="0">
              <a:solidFill>
                <a:prstClr val="black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defTabSz="457200"/>
            <a:r>
              <a:rPr lang="en-GB" sz="1400" dirty="0">
                <a:solidFill>
                  <a:prstClr val="black"/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GB" sz="1200" dirty="0">
              <a:solidFill>
                <a:prstClr val="black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071C84-BD62-63A8-A3CC-F5CF6D271CC6}"/>
              </a:ext>
            </a:extLst>
          </p:cNvPr>
          <p:cNvSpPr txBox="1"/>
          <p:nvPr/>
        </p:nvSpPr>
        <p:spPr>
          <a:xfrm>
            <a:off x="4950488" y="214423"/>
            <a:ext cx="65892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GB" sz="2800" b="1" dirty="0">
                <a:solidFill>
                  <a:srgbClr val="0070C0"/>
                </a:solidFill>
                <a:latin typeface="Calibri" panose="020F0502020204030204"/>
              </a:rPr>
              <a:t>Call for evidence launched to mark World </a:t>
            </a:r>
            <a:r>
              <a:rPr lang="en-GB" sz="2800" b="1">
                <a:solidFill>
                  <a:srgbClr val="0070C0"/>
                </a:solidFill>
                <a:latin typeface="Calibri" panose="020F0502020204030204"/>
              </a:rPr>
              <a:t>Autism Acceptance Day</a:t>
            </a:r>
            <a:endParaRPr lang="en-GB" sz="1400" dirty="0">
              <a:solidFill>
                <a:prstClr val="black"/>
              </a:solidFill>
              <a:latin typeface="Calibri" panose="020F0502020204030204"/>
              <a:hlinkClick r:id="rId6"/>
            </a:endParaRPr>
          </a:p>
          <a:p>
            <a:pPr defTabSz="457200"/>
            <a:r>
              <a:rPr lang="en-GB" sz="1400" dirty="0">
                <a:solidFill>
                  <a:prstClr val="black"/>
                </a:solidFill>
                <a:latin typeface="Calibri" panose="020F0502020204030204"/>
                <a:hlinkClick r:id="rId6"/>
              </a:rPr>
              <a:t>Call for evidence launched to mark World Autism Acceptance Day - Committees - UK Parliament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 – deadline 2</a:t>
            </a:r>
            <a:r>
              <a:rPr lang="en-GB" sz="1400" baseline="30000" dirty="0">
                <a:solidFill>
                  <a:prstClr val="black"/>
                </a:solidFill>
                <a:latin typeface="Calibri" panose="020F0502020204030204"/>
              </a:rPr>
              <a:t>nd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 June 2025</a:t>
            </a:r>
            <a:endParaRPr lang="en-GB" sz="14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57797F-AB1B-B28C-1765-AC58513B40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4697" y="4687839"/>
            <a:ext cx="4441464" cy="21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428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471</Words>
  <Application>Microsoft Office PowerPoint</Application>
  <PresentationFormat>Widescreen</PresentationFormat>
  <Paragraphs>40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Arial</vt:lpstr>
      <vt:lpstr>Calibri</vt:lpstr>
      <vt:lpstr>Helvetica</vt:lpstr>
      <vt:lpstr>Symbol</vt:lpstr>
      <vt:lpstr>Verdana</vt:lpstr>
      <vt:lpstr>1_Office Theme</vt:lpstr>
      <vt:lpstr>PowerPoint Presentation</vt:lpstr>
      <vt:lpstr>PowerPoint Presentation</vt:lpstr>
    </vt:vector>
  </TitlesOfParts>
  <Company>Shropshire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Pip Long</dc:creator>
  <cp:lastModifiedBy>Pip Long</cp:lastModifiedBy>
  <cp:revision>1</cp:revision>
  <dcterms:created xsi:type="dcterms:W3CDTF">2025-04-10T09:14:51Z</dcterms:created>
  <dcterms:modified xsi:type="dcterms:W3CDTF">2025-04-10T09:23:20Z</dcterms:modified>
</cp:coreProperties>
</file>