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6"/>
  </p:notesMasterIdLst>
  <p:sldIdLst>
    <p:sldId id="27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062"/>
    <a:srgbClr val="0087CA"/>
    <a:srgbClr val="5C4E9B"/>
    <a:srgbClr val="15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 snapToGrid="0">
      <p:cViewPr varScale="1">
        <p:scale>
          <a:sx n="106" d="100"/>
          <a:sy n="106" d="100"/>
        </p:scale>
        <p:origin x="17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erley Jones" userId="902ebd1c-631c-4f88-908a-acb65098e710" providerId="ADAL" clId="{C4AB64FF-6A3C-4C5A-9B4E-46BA2FE3E401}"/>
    <pc:docChg chg="delSld modSld">
      <pc:chgData name="Beverley Jones" userId="902ebd1c-631c-4f88-908a-acb65098e710" providerId="ADAL" clId="{C4AB64FF-6A3C-4C5A-9B4E-46BA2FE3E401}" dt="2025-02-05T08:11:57.605" v="3" actId="20577"/>
      <pc:docMkLst>
        <pc:docMk/>
      </pc:docMkLst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1896064593" sldId="275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4042677008" sldId="276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1919672760" sldId="277"/>
        </pc:sldMkLst>
      </pc:sldChg>
      <pc:sldChg chg="del">
        <pc:chgData name="Beverley Jones" userId="902ebd1c-631c-4f88-908a-acb65098e710" providerId="ADAL" clId="{C4AB64FF-6A3C-4C5A-9B4E-46BA2FE3E401}" dt="2025-02-05T08:11:40.786" v="1" actId="2696"/>
        <pc:sldMkLst>
          <pc:docMk/>
          <pc:sldMk cId="4129734977" sldId="278"/>
        </pc:sldMkLst>
      </pc:sldChg>
      <pc:sldChg chg="modSp mod">
        <pc:chgData name="Beverley Jones" userId="902ebd1c-631c-4f88-908a-acb65098e710" providerId="ADAL" clId="{C4AB64FF-6A3C-4C5A-9B4E-46BA2FE3E401}" dt="2025-02-05T08:11:57.605" v="3" actId="20577"/>
        <pc:sldMkLst>
          <pc:docMk/>
          <pc:sldMk cId="3861165878" sldId="279"/>
        </pc:sldMkLst>
        <pc:spChg chg="mod">
          <ac:chgData name="Beverley Jones" userId="902ebd1c-631c-4f88-908a-acb65098e710" providerId="ADAL" clId="{C4AB64FF-6A3C-4C5A-9B4E-46BA2FE3E401}" dt="2025-02-05T08:11:57.605" v="3" actId="20577"/>
          <ac:spMkLst>
            <pc:docMk/>
            <pc:sldMk cId="3861165878" sldId="279"/>
            <ac:spMk id="2" creationId="{96DD9A2D-69CF-836C-062B-87208D0C1D1D}"/>
          </ac:spMkLst>
        </pc:spChg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1082656615" sldId="287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3558894318" sldId="292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626882718" sldId="304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1472485278" sldId="305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1133397920" sldId="306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3214359180" sldId="308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602493600" sldId="309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2460806186" sldId="310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3908055695" sldId="311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0" sldId="527"/>
        </pc:sldMkLst>
      </pc:sldChg>
      <pc:sldChg chg="del">
        <pc:chgData name="Beverley Jones" userId="902ebd1c-631c-4f88-908a-acb65098e710" providerId="ADAL" clId="{C4AB64FF-6A3C-4C5A-9B4E-46BA2FE3E401}" dt="2025-02-05T08:11:47.814" v="2" actId="2696"/>
        <pc:sldMkLst>
          <pc:docMk/>
          <pc:sldMk cId="432036491" sldId="5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5DD2-F726-4C75-A460-E7CD1674101F}" type="datetimeFigureOut"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2D94-A5AA-45B0-9195-F8E5F2D27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  <a:p>
            <a:r>
              <a:rPr lang="en-GB" dirty="0"/>
              <a:t>This term we have opened the invitation to our Cluster Meetings for 2-year-olds, to include practitioners and teachers working with under 3’s. Please add your name and setting in the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5.sv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3.sv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8784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6755"/>
            <a:ext cx="386834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0"/>
            <a:ext cx="3868340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6755"/>
            <a:ext cx="388739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0"/>
            <a:ext cx="3887391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CEFF5-8263-C947-8802-734077B0C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3213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992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51"/>
            <a:ext cx="3868340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992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51"/>
            <a:ext cx="3887391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CE5-F605-EF47-AC07-5BCA96F3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8784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8712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750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22180" y="0"/>
            <a:ext cx="6408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41255" y="0"/>
            <a:ext cx="6263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2" y="14318"/>
            <a:ext cx="9139052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41113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306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57902"/>
            <a:ext cx="306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6000" y="-261678"/>
            <a:ext cx="2736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6640"/>
            <a:ext cx="78867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E11-7CB2-794B-AE9D-EE81807A30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2" r:id="rId9"/>
    <p:sldLayoutId id="2147483691" r:id="rId10"/>
    <p:sldLayoutId id="2147483692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93" r:id="rId18"/>
    <p:sldLayoutId id="2147483694" r:id="rId19"/>
    <p:sldLayoutId id="2147483695" r:id="rId20"/>
    <p:sldLayoutId id="2147483696" r:id="rId21"/>
    <p:sldLayoutId id="2147483685" r:id="rId22"/>
    <p:sldLayoutId id="2147483686" r:id="rId23"/>
    <p:sldLayoutId id="21474836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ropshirelg.net/early-years-information-including-cpd-booking-details/cpd-early-years-and-schools/cpd-schedule-and-booking-information-2024-202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9A2D-69CF-836C-062B-87208D0C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10" y="1087123"/>
            <a:ext cx="4727681" cy="1956841"/>
          </a:xfrm>
        </p:spPr>
        <p:txBody>
          <a:bodyPr anchor="b">
            <a:normAutofit/>
          </a:bodyPr>
          <a:lstStyle/>
          <a:p>
            <a:pPr algn="ctr"/>
            <a:r>
              <a:rPr lang="en-GB" sz="1800" dirty="0"/>
              <a:t>Online Cluster meeting: talking about under 3’s </a:t>
            </a:r>
            <a:r>
              <a:rPr lang="en-GB" sz="1800"/>
              <a:t>(non-chargeable)</a:t>
            </a:r>
            <a:br>
              <a:rPr lang="en-GB" sz="1800" dirty="0"/>
            </a:br>
            <a:r>
              <a:rPr lang="en-GB" sz="1800" b="0" dirty="0"/>
              <a:t>Wednesday 18</a:t>
            </a:r>
            <a:r>
              <a:rPr lang="en-GB" sz="1800" b="0" baseline="30000" dirty="0"/>
              <a:t>th</a:t>
            </a:r>
            <a:r>
              <a:rPr lang="en-GB" sz="1800" b="0" dirty="0"/>
              <a:t> March 2025</a:t>
            </a:r>
            <a:br>
              <a:rPr lang="en-GB" sz="1800" b="0" dirty="0"/>
            </a:br>
            <a:r>
              <a:rPr lang="en-GB" sz="1800" b="0" dirty="0"/>
              <a:t>15:00 – 16:00</a:t>
            </a:r>
            <a:br>
              <a:rPr lang="en-GB" sz="1800" b="0" dirty="0"/>
            </a:br>
            <a:r>
              <a:rPr lang="en-GB" sz="1800" b="0" dirty="0"/>
              <a:t>or</a:t>
            </a:r>
            <a:br>
              <a:rPr lang="en-GB" sz="1800" b="0" dirty="0"/>
            </a:br>
            <a:r>
              <a:rPr lang="en-GB" sz="1800" b="0" dirty="0"/>
              <a:t>18:15 – 19:45</a:t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69B0-7560-3EBB-8CB4-C81CB32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65" y="3158654"/>
            <a:ext cx="4193446" cy="33206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Agenda:</a:t>
            </a:r>
          </a:p>
          <a:p>
            <a:pPr marL="457200" indent="-457200">
              <a:buAutoNum type="arabicPeriod"/>
            </a:pPr>
            <a:r>
              <a:rPr lang="en-US" sz="2600" dirty="0"/>
              <a:t>Welcome and introductions</a:t>
            </a:r>
          </a:p>
          <a:p>
            <a:pPr marL="457200" indent="-457200">
              <a:buAutoNum type="arabicPeriod"/>
            </a:pPr>
            <a:r>
              <a:rPr lang="en-US" sz="2600" dirty="0"/>
              <a:t>Feedback from previous meeting</a:t>
            </a:r>
          </a:p>
          <a:p>
            <a:pPr marL="0" indent="0">
              <a:buNone/>
            </a:pPr>
            <a:r>
              <a:rPr lang="en-US" sz="2600" dirty="0"/>
              <a:t>         - English as an additional </a:t>
            </a:r>
          </a:p>
          <a:p>
            <a:pPr marL="0" indent="0">
              <a:buNone/>
            </a:pPr>
            <a:r>
              <a:rPr lang="en-US" sz="2600" dirty="0"/>
              <a:t>           language</a:t>
            </a:r>
          </a:p>
          <a:p>
            <a:pPr marL="0" indent="0">
              <a:buNone/>
            </a:pPr>
            <a:r>
              <a:rPr lang="en-US" sz="2600" dirty="0"/>
              <a:t>         - Two-years-olds in preschool</a:t>
            </a:r>
          </a:p>
          <a:p>
            <a:pPr marL="0" indent="0">
              <a:buNone/>
            </a:pPr>
            <a:r>
              <a:rPr lang="en-US" sz="2600" dirty="0"/>
              <a:t>3.       Using the Early Communication </a:t>
            </a:r>
          </a:p>
          <a:p>
            <a:pPr marL="0" indent="0">
              <a:buNone/>
            </a:pPr>
            <a:r>
              <a:rPr lang="en-US" sz="2600" dirty="0"/>
              <a:t>          Screening Tool  </a:t>
            </a:r>
          </a:p>
          <a:p>
            <a:pPr marL="0" indent="0">
              <a:buNone/>
            </a:pPr>
            <a:r>
              <a:rPr lang="en-US" sz="2600" dirty="0"/>
              <a:t>4.     Signposting and support </a:t>
            </a:r>
          </a:p>
          <a:p>
            <a:pPr marL="514350" indent="-514350">
              <a:buAutoNum type="arabicPeriod" startAt="5"/>
            </a:pPr>
            <a:r>
              <a:rPr lang="en-GB" sz="2600" dirty="0"/>
              <a:t>Q&amp;A’s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500" dirty="0"/>
              <a:t>To book a place please visit </a:t>
            </a:r>
            <a:r>
              <a:rPr lang="en-GB" sz="2500" dirty="0">
                <a:hlinkClick r:id="rId3"/>
              </a:rPr>
              <a:t>CPD Schedule and Booking Information 2024 - 2025 | Shropshire Learning Gateway</a:t>
            </a:r>
            <a:endParaRPr lang="en-GB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A0FB0-ED76-AE64-BB03-90F8A52279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41" r="1" b="1"/>
          <a:stretch/>
        </p:blipFill>
        <p:spPr>
          <a:xfrm>
            <a:off x="4974391" y="636102"/>
            <a:ext cx="3795295" cy="504510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32C05-CB94-B514-6966-3BDBB594456D}"/>
              </a:ext>
            </a:extLst>
          </p:cNvPr>
          <p:cNvSpPr txBox="1"/>
          <p:nvPr/>
        </p:nvSpPr>
        <p:spPr>
          <a:xfrm>
            <a:off x="6069521" y="548115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What to expect in the EYFS: a parents’ guide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6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1adc90-1e60-4fcf-9d8c-327c36f3d5ed">
      <Terms xmlns="http://schemas.microsoft.com/office/infopath/2007/PartnerControls"/>
    </lcf76f155ced4ddcb4097134ff3c332f>
    <TaxCatchAll xmlns="4fd92b1a-fc9f-4f77-9aa0-4035c507f4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4E05632B54479C8778C370252D1B" ma:contentTypeVersion="18" ma:contentTypeDescription="Create a new document." ma:contentTypeScope="" ma:versionID="72e8c0c8e8ff5c4f988db722eacad38a">
  <xsd:schema xmlns:xsd="http://www.w3.org/2001/XMLSchema" xmlns:xs="http://www.w3.org/2001/XMLSchema" xmlns:p="http://schemas.microsoft.com/office/2006/metadata/properties" xmlns:ns2="801adc90-1e60-4fcf-9d8c-327c36f3d5ed" xmlns:ns3="4fd92b1a-fc9f-4f77-9aa0-4035c507f4e5" targetNamespace="http://schemas.microsoft.com/office/2006/metadata/properties" ma:root="true" ma:fieldsID="59893cde176fac4f02935b72ba9e0382" ns2:_="" ns3:_="">
    <xsd:import namespace="801adc90-1e60-4fcf-9d8c-327c36f3d5ed"/>
    <xsd:import namespace="4fd92b1a-fc9f-4f77-9aa0-4035c507f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dc90-1e60-4fcf-9d8c-327c36f3d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547526-a6f0-4707-a276-51d966508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92b1a-fc9f-4f77-9aa0-4035c507f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e68b40-86ff-4845-9f0b-fe6db42d2834}" ma:internalName="TaxCatchAll" ma:showField="CatchAllData" ma:web="4fd92b1a-fc9f-4f77-9aa0-4035c507f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B73EF4-1FB0-47D0-B46A-884144021E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3F5AE8-28D6-406E-888B-DE59F1720A1E}">
  <ds:schemaRefs>
    <ds:schemaRef ds:uri="4fd92b1a-fc9f-4f77-9aa0-4035c507f4e5"/>
    <ds:schemaRef ds:uri="801adc90-1e60-4fcf-9d8c-327c36f3d5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A14578-4E39-4C24-B1FE-C0CCC72ED765}">
  <ds:schemaRefs>
    <ds:schemaRef ds:uri="4fd92b1a-fc9f-4f77-9aa0-4035c507f4e5"/>
    <ds:schemaRef ds:uri="801adc90-1e60-4fcf-9d8c-327c36f3d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131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Online Cluster meeting: talking about under 3’s (non-chargeable) Wednesday 18th March 2025 15:00 – 16:00 or 18:15 – 19:45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Hall.Salter</dc:creator>
  <cp:lastModifiedBy>Beverley Jones</cp:lastModifiedBy>
  <cp:revision>4</cp:revision>
  <dcterms:created xsi:type="dcterms:W3CDTF">2022-04-23T22:24:44Z</dcterms:created>
  <dcterms:modified xsi:type="dcterms:W3CDTF">2025-02-05T08:12:01Z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0x0101000E604E05632B54479C8778C370252D1B</vt:lpwstr>
  </property>
</Properties>
</file>