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9" r:id="rId4"/>
  </p:sldMasterIdLst>
  <p:notesMasterIdLst>
    <p:notesMasterId r:id="rId23"/>
  </p:notesMasterIdLst>
  <p:sldIdLst>
    <p:sldId id="268" r:id="rId5"/>
    <p:sldId id="269" r:id="rId6"/>
    <p:sldId id="270" r:id="rId7"/>
    <p:sldId id="271" r:id="rId8"/>
    <p:sldId id="272" r:id="rId9"/>
    <p:sldId id="273" r:id="rId10"/>
    <p:sldId id="274" r:id="rId11"/>
    <p:sldId id="275" r:id="rId12"/>
    <p:sldId id="276" r:id="rId13"/>
    <p:sldId id="277" r:id="rId14"/>
    <p:sldId id="282" r:id="rId15"/>
    <p:sldId id="283" r:id="rId16"/>
    <p:sldId id="284" r:id="rId17"/>
    <p:sldId id="285" r:id="rId18"/>
    <p:sldId id="279" r:id="rId19"/>
    <p:sldId id="278" r:id="rId20"/>
    <p:sldId id="280"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15C93518-6294-421D-B1B3-4116B4D2F5A4}">
          <p14:sldIdLst>
            <p14:sldId id="268"/>
            <p14:sldId id="269"/>
            <p14:sldId id="270"/>
            <p14:sldId id="271"/>
          </p14:sldIdLst>
        </p14:section>
        <p14:section name="Progress to Date" id="{CF6456B0-D3B4-474E-A32A-64170FA91C6E}">
          <p14:sldIdLst>
            <p14:sldId id="272"/>
            <p14:sldId id="273"/>
            <p14:sldId id="274"/>
            <p14:sldId id="275"/>
            <p14:sldId id="276"/>
          </p14:sldIdLst>
        </p14:section>
        <p14:section name="Overview of Procurement System" id="{EBC012E5-BFE9-48CB-A3DC-5341BB19849F}">
          <p14:sldIdLst>
            <p14:sldId id="277"/>
            <p14:sldId id="282"/>
            <p14:sldId id="283"/>
            <p14:sldId id="284"/>
            <p14:sldId id="285"/>
          </p14:sldIdLst>
        </p14:section>
        <p14:section name="Timescales" id="{5D5A7867-B031-41CF-9BAD-EB52A55F2CCF}">
          <p14:sldIdLst>
            <p14:sldId id="279"/>
          </p14:sldIdLst>
        </p14:section>
        <p14:section name="Upcoming Tender Opportunities" id="{2119CFC1-8884-4019-8407-35B980956D3D}">
          <p14:sldIdLst>
            <p14:sldId id="278"/>
          </p14:sldIdLst>
        </p14:section>
        <p14:section name="Q&amp;A" id="{825B1898-210C-4757-9A46-61F0F8ECB88C}">
          <p14:sldIdLst>
            <p14:sldId id="280"/>
          </p14:sldIdLst>
        </p14:section>
        <p14:section name="Close" id="{763CDDD5-A1AB-4318-9AEF-0BCFD8965DB6}">
          <p14:sldIdLst>
            <p14:sldId id="281"/>
          </p14:sldIdLst>
        </p14:section>
      </p14:sectionLst>
    </p:ext>
    <p:ext uri="{EFAFB233-063F-42B5-8137-9DF3F51BA10A}">
      <p15:sldGuideLst xmlns:p15="http://schemas.microsoft.com/office/powerpoint/2012/main">
        <p15:guide id="1" orient="horz" pos="4320"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42"/>
    <a:srgbClr val="42BA7C"/>
    <a:srgbClr val="498ECC"/>
    <a:srgbClr val="F3706D"/>
    <a:srgbClr val="F38C45"/>
    <a:srgbClr val="61A1D9"/>
    <a:srgbClr val="0072BC"/>
    <a:srgbClr val="F68479"/>
    <a:srgbClr val="F48C46"/>
    <a:srgbClr val="66C1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8" autoAdjust="0"/>
    <p:restoredTop sz="96327"/>
  </p:normalViewPr>
  <p:slideViewPr>
    <p:cSldViewPr snapToGrid="0" snapToObjects="1" showGuides="1">
      <p:cViewPr varScale="1">
        <p:scale>
          <a:sx n="108" d="100"/>
          <a:sy n="108" d="100"/>
        </p:scale>
        <p:origin x="1440" y="108"/>
      </p:cViewPr>
      <p:guideLst>
        <p:guide orient="horz" pos="4320"/>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F0C5EA-0C69-4D91-9A33-B262DE539036}" type="doc">
      <dgm:prSet loTypeId="urn:microsoft.com/office/officeart/2005/8/layout/vList2" loCatId="list" qsTypeId="urn:microsoft.com/office/officeart/2005/8/quickstyle/simple1" qsCatId="simple" csTypeId="urn:microsoft.com/office/officeart/2005/8/colors/accent5_3" csCatId="accent5" phldr="1"/>
      <dgm:spPr/>
      <dgm:t>
        <a:bodyPr/>
        <a:lstStyle/>
        <a:p>
          <a:endParaRPr lang="en-GB"/>
        </a:p>
      </dgm:t>
    </dgm:pt>
    <dgm:pt modelId="{9636F3EF-B8A4-44B1-966D-2F629905204A}">
      <dgm:prSet phldrT="[Text]"/>
      <dgm:spPr/>
      <dgm:t>
        <a:bodyPr/>
        <a:lstStyle/>
        <a:p>
          <a:pPr>
            <a:lnSpc>
              <a:spcPct val="100000"/>
            </a:lnSpc>
          </a:pPr>
          <a:r>
            <a:rPr lang="en-GB" dirty="0"/>
            <a:t>Progress to date</a:t>
          </a:r>
        </a:p>
      </dgm:t>
    </dgm:pt>
    <dgm:pt modelId="{FEF7662D-9759-493D-BDF2-FC5CE0ABDE1C}" type="parTrans" cxnId="{9D171D0A-DC1A-4E76-B625-E918DDA62DC6}">
      <dgm:prSet/>
      <dgm:spPr/>
      <dgm:t>
        <a:bodyPr/>
        <a:lstStyle/>
        <a:p>
          <a:endParaRPr lang="en-GB"/>
        </a:p>
      </dgm:t>
    </dgm:pt>
    <dgm:pt modelId="{E631602B-92FE-447B-8DC2-785657391773}" type="sibTrans" cxnId="{9D171D0A-DC1A-4E76-B625-E918DDA62DC6}">
      <dgm:prSet/>
      <dgm:spPr/>
      <dgm:t>
        <a:bodyPr/>
        <a:lstStyle/>
        <a:p>
          <a:endParaRPr lang="en-GB"/>
        </a:p>
      </dgm:t>
    </dgm:pt>
    <dgm:pt modelId="{7F682407-0D9A-402A-AC91-4889B9664008}">
      <dgm:prSet phldrT="[Text]"/>
      <dgm:spPr/>
      <dgm:t>
        <a:bodyPr/>
        <a:lstStyle/>
        <a:p>
          <a:pPr>
            <a:lnSpc>
              <a:spcPct val="100000"/>
            </a:lnSpc>
          </a:pPr>
          <a:r>
            <a:rPr lang="en-GB" dirty="0"/>
            <a:t>Upcoming tender opportunities</a:t>
          </a:r>
        </a:p>
      </dgm:t>
    </dgm:pt>
    <dgm:pt modelId="{6AC6FC9B-BD21-46A3-B2F6-0F0F21C4FDB7}" type="parTrans" cxnId="{292BD53A-8AD4-43A9-9250-0C2319C1682A}">
      <dgm:prSet/>
      <dgm:spPr/>
      <dgm:t>
        <a:bodyPr/>
        <a:lstStyle/>
        <a:p>
          <a:endParaRPr lang="en-GB"/>
        </a:p>
      </dgm:t>
    </dgm:pt>
    <dgm:pt modelId="{F3E9BF3E-DD44-46C3-9123-8CB7B4C1B2CF}" type="sibTrans" cxnId="{292BD53A-8AD4-43A9-9250-0C2319C1682A}">
      <dgm:prSet/>
      <dgm:spPr/>
      <dgm:t>
        <a:bodyPr/>
        <a:lstStyle/>
        <a:p>
          <a:endParaRPr lang="en-GB"/>
        </a:p>
      </dgm:t>
    </dgm:pt>
    <dgm:pt modelId="{0DDA8DAB-4BC6-4366-B106-EA807966F582}">
      <dgm:prSet phldrT="[Text]"/>
      <dgm:spPr/>
      <dgm:t>
        <a:bodyPr/>
        <a:lstStyle/>
        <a:p>
          <a:pPr>
            <a:lnSpc>
              <a:spcPct val="100000"/>
            </a:lnSpc>
          </a:pPr>
          <a:r>
            <a:rPr lang="en-GB" dirty="0"/>
            <a:t>Timescales</a:t>
          </a:r>
        </a:p>
      </dgm:t>
    </dgm:pt>
    <dgm:pt modelId="{01BDE9A4-4F5B-47FF-9E25-9BFCC1DF9BA0}" type="parTrans" cxnId="{BFC989FB-6080-4CDB-A150-333ACB0E6E2E}">
      <dgm:prSet/>
      <dgm:spPr/>
      <dgm:t>
        <a:bodyPr/>
        <a:lstStyle/>
        <a:p>
          <a:endParaRPr lang="en-GB"/>
        </a:p>
      </dgm:t>
    </dgm:pt>
    <dgm:pt modelId="{99C761FA-9188-4808-9CC0-5FB358C5A016}" type="sibTrans" cxnId="{BFC989FB-6080-4CDB-A150-333ACB0E6E2E}">
      <dgm:prSet/>
      <dgm:spPr/>
      <dgm:t>
        <a:bodyPr/>
        <a:lstStyle/>
        <a:p>
          <a:endParaRPr lang="en-GB"/>
        </a:p>
      </dgm:t>
    </dgm:pt>
    <dgm:pt modelId="{82A84A8D-C168-4812-9B2B-6BD802F5CA13}">
      <dgm:prSet phldrT="[Text]"/>
      <dgm:spPr/>
      <dgm:t>
        <a:bodyPr/>
        <a:lstStyle/>
        <a:p>
          <a:pPr>
            <a:lnSpc>
              <a:spcPct val="100000"/>
            </a:lnSpc>
          </a:pPr>
          <a:r>
            <a:rPr lang="en-GB" dirty="0"/>
            <a:t>Overview of Procurement System</a:t>
          </a:r>
        </a:p>
      </dgm:t>
    </dgm:pt>
    <dgm:pt modelId="{A65D4588-90A4-4543-B84F-9F2C54D6A4A0}" type="parTrans" cxnId="{82C1762C-51FE-4F63-8E81-549D4115F1B2}">
      <dgm:prSet/>
      <dgm:spPr/>
      <dgm:t>
        <a:bodyPr/>
        <a:lstStyle/>
        <a:p>
          <a:endParaRPr lang="en-GB"/>
        </a:p>
      </dgm:t>
    </dgm:pt>
    <dgm:pt modelId="{BC1D44CE-8BB9-4027-8F6F-F8CC35AC9B09}" type="sibTrans" cxnId="{82C1762C-51FE-4F63-8E81-549D4115F1B2}">
      <dgm:prSet/>
      <dgm:spPr/>
      <dgm:t>
        <a:bodyPr/>
        <a:lstStyle/>
        <a:p>
          <a:endParaRPr lang="en-GB"/>
        </a:p>
      </dgm:t>
    </dgm:pt>
    <dgm:pt modelId="{EF73887C-0576-49DF-A23B-76FDAE3E2490}">
      <dgm:prSet phldrT="[Text]"/>
      <dgm:spPr/>
      <dgm:t>
        <a:bodyPr/>
        <a:lstStyle/>
        <a:p>
          <a:pPr>
            <a:lnSpc>
              <a:spcPct val="100000"/>
            </a:lnSpc>
          </a:pPr>
          <a:r>
            <a:rPr lang="en-GB" dirty="0"/>
            <a:t>Q&amp;A</a:t>
          </a:r>
        </a:p>
      </dgm:t>
    </dgm:pt>
    <dgm:pt modelId="{AC4468BE-4C78-44DA-9F59-8889A641F681}" type="parTrans" cxnId="{62ED07D3-453E-4181-BAC8-8102A06B77EF}">
      <dgm:prSet/>
      <dgm:spPr/>
      <dgm:t>
        <a:bodyPr/>
        <a:lstStyle/>
        <a:p>
          <a:endParaRPr lang="en-GB"/>
        </a:p>
      </dgm:t>
    </dgm:pt>
    <dgm:pt modelId="{21ABA387-B38D-4BA0-89CA-0F0E5707CD50}" type="sibTrans" cxnId="{62ED07D3-453E-4181-BAC8-8102A06B77EF}">
      <dgm:prSet/>
      <dgm:spPr/>
      <dgm:t>
        <a:bodyPr/>
        <a:lstStyle/>
        <a:p>
          <a:endParaRPr lang="en-GB"/>
        </a:p>
      </dgm:t>
    </dgm:pt>
    <dgm:pt modelId="{B14F6E82-4169-4BFA-AD42-2BD6D86FB0B6}" type="pres">
      <dgm:prSet presAssocID="{31F0C5EA-0C69-4D91-9A33-B262DE539036}" presName="linear" presStyleCnt="0">
        <dgm:presLayoutVars>
          <dgm:animLvl val="lvl"/>
          <dgm:resizeHandles val="exact"/>
        </dgm:presLayoutVars>
      </dgm:prSet>
      <dgm:spPr/>
    </dgm:pt>
    <dgm:pt modelId="{B7C83A16-8440-49F1-BD94-0E9B92BDEB1E}" type="pres">
      <dgm:prSet presAssocID="{9636F3EF-B8A4-44B1-966D-2F629905204A}" presName="parentText" presStyleLbl="node1" presStyleIdx="0" presStyleCnt="5">
        <dgm:presLayoutVars>
          <dgm:chMax val="0"/>
          <dgm:bulletEnabled val="1"/>
        </dgm:presLayoutVars>
      </dgm:prSet>
      <dgm:spPr/>
    </dgm:pt>
    <dgm:pt modelId="{2B67D23D-164A-4053-922E-F3DFD8490884}" type="pres">
      <dgm:prSet presAssocID="{E631602B-92FE-447B-8DC2-785657391773}" presName="spacer" presStyleCnt="0"/>
      <dgm:spPr/>
    </dgm:pt>
    <dgm:pt modelId="{D85C13D9-86A5-43E1-8EF7-09384580319A}" type="pres">
      <dgm:prSet presAssocID="{82A84A8D-C168-4812-9B2B-6BD802F5CA13}" presName="parentText" presStyleLbl="node1" presStyleIdx="1" presStyleCnt="5">
        <dgm:presLayoutVars>
          <dgm:chMax val="0"/>
          <dgm:bulletEnabled val="1"/>
        </dgm:presLayoutVars>
      </dgm:prSet>
      <dgm:spPr/>
    </dgm:pt>
    <dgm:pt modelId="{85D98EF3-7F1F-4B08-89DB-41E37A556038}" type="pres">
      <dgm:prSet presAssocID="{BC1D44CE-8BB9-4027-8F6F-F8CC35AC9B09}" presName="spacer" presStyleCnt="0"/>
      <dgm:spPr/>
    </dgm:pt>
    <dgm:pt modelId="{D67F3B7B-DE37-4C8A-B4E7-7CEACEF17D48}" type="pres">
      <dgm:prSet presAssocID="{7F682407-0D9A-402A-AC91-4889B9664008}" presName="parentText" presStyleLbl="node1" presStyleIdx="2" presStyleCnt="5">
        <dgm:presLayoutVars>
          <dgm:chMax val="0"/>
          <dgm:bulletEnabled val="1"/>
        </dgm:presLayoutVars>
      </dgm:prSet>
      <dgm:spPr/>
    </dgm:pt>
    <dgm:pt modelId="{C1724FCA-602C-456D-969E-2083CDF3CD8F}" type="pres">
      <dgm:prSet presAssocID="{F3E9BF3E-DD44-46C3-9123-8CB7B4C1B2CF}" presName="spacer" presStyleCnt="0"/>
      <dgm:spPr/>
    </dgm:pt>
    <dgm:pt modelId="{6FABB30A-0A6D-4F34-B04E-E288CF47C0B0}" type="pres">
      <dgm:prSet presAssocID="{0DDA8DAB-4BC6-4366-B106-EA807966F582}" presName="parentText" presStyleLbl="node1" presStyleIdx="3" presStyleCnt="5">
        <dgm:presLayoutVars>
          <dgm:chMax val="0"/>
          <dgm:bulletEnabled val="1"/>
        </dgm:presLayoutVars>
      </dgm:prSet>
      <dgm:spPr/>
    </dgm:pt>
    <dgm:pt modelId="{8D38D1D1-6002-408B-8D68-9088C3B36F91}" type="pres">
      <dgm:prSet presAssocID="{99C761FA-9188-4808-9CC0-5FB358C5A016}" presName="spacer" presStyleCnt="0"/>
      <dgm:spPr/>
    </dgm:pt>
    <dgm:pt modelId="{EF609927-E1B6-431E-8A3D-E601568A3579}" type="pres">
      <dgm:prSet presAssocID="{EF73887C-0576-49DF-A23B-76FDAE3E2490}" presName="parentText" presStyleLbl="node1" presStyleIdx="4" presStyleCnt="5">
        <dgm:presLayoutVars>
          <dgm:chMax val="0"/>
          <dgm:bulletEnabled val="1"/>
        </dgm:presLayoutVars>
      </dgm:prSet>
      <dgm:spPr/>
    </dgm:pt>
  </dgm:ptLst>
  <dgm:cxnLst>
    <dgm:cxn modelId="{9D171D0A-DC1A-4E76-B625-E918DDA62DC6}" srcId="{31F0C5EA-0C69-4D91-9A33-B262DE539036}" destId="{9636F3EF-B8A4-44B1-966D-2F629905204A}" srcOrd="0" destOrd="0" parTransId="{FEF7662D-9759-493D-BDF2-FC5CE0ABDE1C}" sibTransId="{E631602B-92FE-447B-8DC2-785657391773}"/>
    <dgm:cxn modelId="{82C1762C-51FE-4F63-8E81-549D4115F1B2}" srcId="{31F0C5EA-0C69-4D91-9A33-B262DE539036}" destId="{82A84A8D-C168-4812-9B2B-6BD802F5CA13}" srcOrd="1" destOrd="0" parTransId="{A65D4588-90A4-4543-B84F-9F2C54D6A4A0}" sibTransId="{BC1D44CE-8BB9-4027-8F6F-F8CC35AC9B09}"/>
    <dgm:cxn modelId="{292BD53A-8AD4-43A9-9250-0C2319C1682A}" srcId="{31F0C5EA-0C69-4D91-9A33-B262DE539036}" destId="{7F682407-0D9A-402A-AC91-4889B9664008}" srcOrd="2" destOrd="0" parTransId="{6AC6FC9B-BD21-46A3-B2F6-0F0F21C4FDB7}" sibTransId="{F3E9BF3E-DD44-46C3-9123-8CB7B4C1B2CF}"/>
    <dgm:cxn modelId="{D223F48D-57D7-4654-9098-958B3BA6F2FD}" type="presOf" srcId="{0DDA8DAB-4BC6-4366-B106-EA807966F582}" destId="{6FABB30A-0A6D-4F34-B04E-E288CF47C0B0}" srcOrd="0" destOrd="0" presId="urn:microsoft.com/office/officeart/2005/8/layout/vList2"/>
    <dgm:cxn modelId="{CAFBB28E-F49C-4C67-992D-9EF3BB4D3587}" type="presOf" srcId="{7F682407-0D9A-402A-AC91-4889B9664008}" destId="{D67F3B7B-DE37-4C8A-B4E7-7CEACEF17D48}" srcOrd="0" destOrd="0" presId="urn:microsoft.com/office/officeart/2005/8/layout/vList2"/>
    <dgm:cxn modelId="{BAFE68BB-14AD-4BA0-BF1D-D8B9BA7BAFFF}" type="presOf" srcId="{9636F3EF-B8A4-44B1-966D-2F629905204A}" destId="{B7C83A16-8440-49F1-BD94-0E9B92BDEB1E}" srcOrd="0" destOrd="0" presId="urn:microsoft.com/office/officeart/2005/8/layout/vList2"/>
    <dgm:cxn modelId="{6B97ACBC-1807-4FC0-AFCA-2CDDCC8AE8E6}" type="presOf" srcId="{31F0C5EA-0C69-4D91-9A33-B262DE539036}" destId="{B14F6E82-4169-4BFA-AD42-2BD6D86FB0B6}" srcOrd="0" destOrd="0" presId="urn:microsoft.com/office/officeart/2005/8/layout/vList2"/>
    <dgm:cxn modelId="{62ED07D3-453E-4181-BAC8-8102A06B77EF}" srcId="{31F0C5EA-0C69-4D91-9A33-B262DE539036}" destId="{EF73887C-0576-49DF-A23B-76FDAE3E2490}" srcOrd="4" destOrd="0" parTransId="{AC4468BE-4C78-44DA-9F59-8889A641F681}" sibTransId="{21ABA387-B38D-4BA0-89CA-0F0E5707CD50}"/>
    <dgm:cxn modelId="{B95CC8E7-25A5-44C5-8F29-D705CA3EC995}" type="presOf" srcId="{EF73887C-0576-49DF-A23B-76FDAE3E2490}" destId="{EF609927-E1B6-431E-8A3D-E601568A3579}" srcOrd="0" destOrd="0" presId="urn:microsoft.com/office/officeart/2005/8/layout/vList2"/>
    <dgm:cxn modelId="{BFC989FB-6080-4CDB-A150-333ACB0E6E2E}" srcId="{31F0C5EA-0C69-4D91-9A33-B262DE539036}" destId="{0DDA8DAB-4BC6-4366-B106-EA807966F582}" srcOrd="3" destOrd="0" parTransId="{01BDE9A4-4F5B-47FF-9E25-9BFCC1DF9BA0}" sibTransId="{99C761FA-9188-4808-9CC0-5FB358C5A016}"/>
    <dgm:cxn modelId="{06B929FE-41DE-435D-B148-931DAAE94DFD}" type="presOf" srcId="{82A84A8D-C168-4812-9B2B-6BD802F5CA13}" destId="{D85C13D9-86A5-43E1-8EF7-09384580319A}" srcOrd="0" destOrd="0" presId="urn:microsoft.com/office/officeart/2005/8/layout/vList2"/>
    <dgm:cxn modelId="{9888CFDF-F9F7-4093-8AAE-CF2EBC9641BC}" type="presParOf" srcId="{B14F6E82-4169-4BFA-AD42-2BD6D86FB0B6}" destId="{B7C83A16-8440-49F1-BD94-0E9B92BDEB1E}" srcOrd="0" destOrd="0" presId="urn:microsoft.com/office/officeart/2005/8/layout/vList2"/>
    <dgm:cxn modelId="{7107DEA9-019C-4571-A092-9C4CA2AF5398}" type="presParOf" srcId="{B14F6E82-4169-4BFA-AD42-2BD6D86FB0B6}" destId="{2B67D23D-164A-4053-922E-F3DFD8490884}" srcOrd="1" destOrd="0" presId="urn:microsoft.com/office/officeart/2005/8/layout/vList2"/>
    <dgm:cxn modelId="{5BC34A49-5A2B-44BE-8A19-5F1B55BA3A37}" type="presParOf" srcId="{B14F6E82-4169-4BFA-AD42-2BD6D86FB0B6}" destId="{D85C13D9-86A5-43E1-8EF7-09384580319A}" srcOrd="2" destOrd="0" presId="urn:microsoft.com/office/officeart/2005/8/layout/vList2"/>
    <dgm:cxn modelId="{6ACBA6D4-00DC-4E81-8BD8-71D02F8A34E9}" type="presParOf" srcId="{B14F6E82-4169-4BFA-AD42-2BD6D86FB0B6}" destId="{85D98EF3-7F1F-4B08-89DB-41E37A556038}" srcOrd="3" destOrd="0" presId="urn:microsoft.com/office/officeart/2005/8/layout/vList2"/>
    <dgm:cxn modelId="{FEFEF8F1-C521-40C3-8578-5CFE34B7AC00}" type="presParOf" srcId="{B14F6E82-4169-4BFA-AD42-2BD6D86FB0B6}" destId="{D67F3B7B-DE37-4C8A-B4E7-7CEACEF17D48}" srcOrd="4" destOrd="0" presId="urn:microsoft.com/office/officeart/2005/8/layout/vList2"/>
    <dgm:cxn modelId="{78114581-14A0-4CB3-BB4A-50C7D20EDECD}" type="presParOf" srcId="{B14F6E82-4169-4BFA-AD42-2BD6D86FB0B6}" destId="{C1724FCA-602C-456D-969E-2083CDF3CD8F}" srcOrd="5" destOrd="0" presId="urn:microsoft.com/office/officeart/2005/8/layout/vList2"/>
    <dgm:cxn modelId="{EC710A38-9718-4E48-B976-504CE1BCB399}" type="presParOf" srcId="{B14F6E82-4169-4BFA-AD42-2BD6D86FB0B6}" destId="{6FABB30A-0A6D-4F34-B04E-E288CF47C0B0}" srcOrd="6" destOrd="0" presId="urn:microsoft.com/office/officeart/2005/8/layout/vList2"/>
    <dgm:cxn modelId="{FB37F179-855F-4BA9-AE80-87BDA03F74AA}" type="presParOf" srcId="{B14F6E82-4169-4BFA-AD42-2BD6D86FB0B6}" destId="{8D38D1D1-6002-408B-8D68-9088C3B36F91}" srcOrd="7" destOrd="0" presId="urn:microsoft.com/office/officeart/2005/8/layout/vList2"/>
    <dgm:cxn modelId="{D875B115-0468-44A7-8140-78B4DDD3205F}" type="presParOf" srcId="{B14F6E82-4169-4BFA-AD42-2BD6D86FB0B6}" destId="{EF609927-E1B6-431E-8A3D-E601568A357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E83D85-0082-49F4-BF65-0B037BD17436}" type="doc">
      <dgm:prSet loTypeId="urn:microsoft.com/office/officeart/2005/8/layout/cycle5" loCatId="cycle" qsTypeId="urn:microsoft.com/office/officeart/2005/8/quickstyle/simple1" qsCatId="simple" csTypeId="urn:microsoft.com/office/officeart/2005/8/colors/accent5_3" csCatId="accent5" phldr="1"/>
      <dgm:spPr/>
      <dgm:t>
        <a:bodyPr/>
        <a:lstStyle/>
        <a:p>
          <a:endParaRPr lang="en-US"/>
        </a:p>
      </dgm:t>
    </dgm:pt>
    <dgm:pt modelId="{A58E59E9-FDE7-4520-8EE3-D64547BE4464}">
      <dgm:prSet phldrT="[Text]" custT="1"/>
      <dgm:spPr/>
      <dgm:t>
        <a:bodyPr/>
        <a:lstStyle/>
        <a:p>
          <a:r>
            <a:rPr lang="en-US" sz="1600" dirty="0"/>
            <a:t>Identify Requirement</a:t>
          </a:r>
        </a:p>
      </dgm:t>
    </dgm:pt>
    <dgm:pt modelId="{E0B07BB8-1F9B-4118-ACBD-6A8AD970DB44}" type="parTrans" cxnId="{D063AA37-F8C7-4D69-9C76-D5DCAE23D5D1}">
      <dgm:prSet/>
      <dgm:spPr/>
      <dgm:t>
        <a:bodyPr/>
        <a:lstStyle/>
        <a:p>
          <a:endParaRPr lang="en-US"/>
        </a:p>
      </dgm:t>
    </dgm:pt>
    <dgm:pt modelId="{FB954733-D254-486B-8447-59682DCC326E}" type="sibTrans" cxnId="{D063AA37-F8C7-4D69-9C76-D5DCAE23D5D1}">
      <dgm:prSet/>
      <dgm:spPr/>
      <dgm:t>
        <a:bodyPr/>
        <a:lstStyle/>
        <a:p>
          <a:endParaRPr lang="en-US"/>
        </a:p>
      </dgm:t>
    </dgm:pt>
    <dgm:pt modelId="{D1724BC2-9891-4B77-8180-4E4477052F7F}">
      <dgm:prSet phldrT="[Text]" custT="1"/>
      <dgm:spPr/>
      <dgm:t>
        <a:bodyPr/>
        <a:lstStyle/>
        <a:p>
          <a:r>
            <a:rPr lang="en-US" sz="1600" dirty="0"/>
            <a:t>Develop Specification and Tender Documents</a:t>
          </a:r>
        </a:p>
      </dgm:t>
    </dgm:pt>
    <dgm:pt modelId="{AF4145E0-7883-44A3-8EE0-14C2F5F0D55F}" type="parTrans" cxnId="{01F6D535-11D9-4904-BCCF-253EA95F1FE9}">
      <dgm:prSet/>
      <dgm:spPr/>
      <dgm:t>
        <a:bodyPr/>
        <a:lstStyle/>
        <a:p>
          <a:endParaRPr lang="en-US"/>
        </a:p>
      </dgm:t>
    </dgm:pt>
    <dgm:pt modelId="{9D6A39E2-ED2D-4A8B-AF5A-5C9DE6706714}" type="sibTrans" cxnId="{01F6D535-11D9-4904-BCCF-253EA95F1FE9}">
      <dgm:prSet/>
      <dgm:spPr/>
      <dgm:t>
        <a:bodyPr/>
        <a:lstStyle/>
        <a:p>
          <a:endParaRPr lang="en-US"/>
        </a:p>
      </dgm:t>
    </dgm:pt>
    <dgm:pt modelId="{468A35D0-F4E9-4C77-B222-4FD147869363}">
      <dgm:prSet phldrT="[Text]" custT="1"/>
      <dgm:spPr/>
      <dgm:t>
        <a:bodyPr/>
        <a:lstStyle/>
        <a:p>
          <a:r>
            <a:rPr lang="en-US" sz="1600" b="1" u="sng" dirty="0"/>
            <a:t>Publish Tender – 30 days</a:t>
          </a:r>
        </a:p>
      </dgm:t>
    </dgm:pt>
    <dgm:pt modelId="{8619E589-3909-4DAF-94F6-D9295C04F991}" type="parTrans" cxnId="{957D1AD0-BF0D-45EC-B848-337C6CC27895}">
      <dgm:prSet/>
      <dgm:spPr/>
      <dgm:t>
        <a:bodyPr/>
        <a:lstStyle/>
        <a:p>
          <a:endParaRPr lang="en-US"/>
        </a:p>
      </dgm:t>
    </dgm:pt>
    <dgm:pt modelId="{DB0DCE28-3875-404B-B70B-FF9F44EF3D24}" type="sibTrans" cxnId="{957D1AD0-BF0D-45EC-B848-337C6CC27895}">
      <dgm:prSet/>
      <dgm:spPr/>
      <dgm:t>
        <a:bodyPr/>
        <a:lstStyle/>
        <a:p>
          <a:endParaRPr lang="en-US"/>
        </a:p>
      </dgm:t>
    </dgm:pt>
    <dgm:pt modelId="{4BC36760-6188-4CC3-BD51-2CD6B446AE03}">
      <dgm:prSet phldrT="[Text]" custT="1"/>
      <dgm:spPr/>
      <dgm:t>
        <a:bodyPr/>
        <a:lstStyle/>
        <a:p>
          <a:r>
            <a:rPr lang="en-US" sz="1600" dirty="0"/>
            <a:t>Evaluation and Selection</a:t>
          </a:r>
        </a:p>
      </dgm:t>
    </dgm:pt>
    <dgm:pt modelId="{4492B4B7-A8C4-4969-A759-3152657F37DD}" type="parTrans" cxnId="{C055197A-4694-4705-8C4F-BFBEB5AA118E}">
      <dgm:prSet/>
      <dgm:spPr/>
      <dgm:t>
        <a:bodyPr/>
        <a:lstStyle/>
        <a:p>
          <a:endParaRPr lang="en-US"/>
        </a:p>
      </dgm:t>
    </dgm:pt>
    <dgm:pt modelId="{67F6F245-6130-4490-BCA7-91259D6130A4}" type="sibTrans" cxnId="{C055197A-4694-4705-8C4F-BFBEB5AA118E}">
      <dgm:prSet/>
      <dgm:spPr/>
      <dgm:t>
        <a:bodyPr/>
        <a:lstStyle/>
        <a:p>
          <a:endParaRPr lang="en-US"/>
        </a:p>
      </dgm:t>
    </dgm:pt>
    <dgm:pt modelId="{654F4E72-828A-46A3-9514-1F2D457AAB1E}">
      <dgm:prSet phldrT="[Text]" custT="1"/>
      <dgm:spPr/>
      <dgm:t>
        <a:bodyPr/>
        <a:lstStyle/>
        <a:p>
          <a:r>
            <a:rPr lang="en-US" sz="1600" dirty="0"/>
            <a:t>Contract Award</a:t>
          </a:r>
        </a:p>
      </dgm:t>
    </dgm:pt>
    <dgm:pt modelId="{0091A258-CC0B-4D2D-B71A-335C95A9CFCC}" type="parTrans" cxnId="{C2D2E5F0-A488-4C89-B46E-747F1072278A}">
      <dgm:prSet/>
      <dgm:spPr/>
      <dgm:t>
        <a:bodyPr/>
        <a:lstStyle/>
        <a:p>
          <a:endParaRPr lang="en-US"/>
        </a:p>
      </dgm:t>
    </dgm:pt>
    <dgm:pt modelId="{A94BB1F9-279C-4BF1-A336-4A47763AB282}" type="sibTrans" cxnId="{C2D2E5F0-A488-4C89-B46E-747F1072278A}">
      <dgm:prSet/>
      <dgm:spPr/>
      <dgm:t>
        <a:bodyPr/>
        <a:lstStyle/>
        <a:p>
          <a:endParaRPr lang="en-US"/>
        </a:p>
      </dgm:t>
    </dgm:pt>
    <dgm:pt modelId="{9B81BCDE-85BA-4D9D-B6FE-74BDA8FD18BA}">
      <dgm:prSet phldrT="[Text]" custT="1"/>
      <dgm:spPr/>
      <dgm:t>
        <a:bodyPr/>
        <a:lstStyle/>
        <a:p>
          <a:r>
            <a:rPr lang="en-US" sz="1600" dirty="0"/>
            <a:t>Contract Implementation &amp; Management</a:t>
          </a:r>
        </a:p>
      </dgm:t>
    </dgm:pt>
    <dgm:pt modelId="{BDE56099-FEF1-4CE5-8C39-236CEE67DACD}" type="parTrans" cxnId="{0419F95B-D721-429F-BAAC-AFBA78F2350D}">
      <dgm:prSet/>
      <dgm:spPr/>
      <dgm:t>
        <a:bodyPr/>
        <a:lstStyle/>
        <a:p>
          <a:endParaRPr lang="en-US"/>
        </a:p>
      </dgm:t>
    </dgm:pt>
    <dgm:pt modelId="{492D652D-768E-41FA-92F7-17F43F846B59}" type="sibTrans" cxnId="{0419F95B-D721-429F-BAAC-AFBA78F2350D}">
      <dgm:prSet/>
      <dgm:spPr/>
      <dgm:t>
        <a:bodyPr/>
        <a:lstStyle/>
        <a:p>
          <a:endParaRPr lang="en-US"/>
        </a:p>
      </dgm:t>
    </dgm:pt>
    <dgm:pt modelId="{4D7C4189-F30D-46A3-9BBF-D1A9E1E660D9}" type="pres">
      <dgm:prSet presAssocID="{F6E83D85-0082-49F4-BF65-0B037BD17436}" presName="cycle" presStyleCnt="0">
        <dgm:presLayoutVars>
          <dgm:dir/>
          <dgm:resizeHandles val="exact"/>
        </dgm:presLayoutVars>
      </dgm:prSet>
      <dgm:spPr/>
    </dgm:pt>
    <dgm:pt modelId="{FA067A48-85A7-470B-BB9D-EFBA4F7223C9}" type="pres">
      <dgm:prSet presAssocID="{A58E59E9-FDE7-4520-8EE3-D64547BE4464}" presName="node" presStyleLbl="node1" presStyleIdx="0" presStyleCnt="6">
        <dgm:presLayoutVars>
          <dgm:bulletEnabled val="1"/>
        </dgm:presLayoutVars>
      </dgm:prSet>
      <dgm:spPr/>
    </dgm:pt>
    <dgm:pt modelId="{2AB5D400-4FBB-4A79-8144-1B6A1A998E43}" type="pres">
      <dgm:prSet presAssocID="{A58E59E9-FDE7-4520-8EE3-D64547BE4464}" presName="spNode" presStyleCnt="0"/>
      <dgm:spPr/>
    </dgm:pt>
    <dgm:pt modelId="{73261B97-AA5C-409E-83DE-75070A3E79F8}" type="pres">
      <dgm:prSet presAssocID="{FB954733-D254-486B-8447-59682DCC326E}" presName="sibTrans" presStyleLbl="sibTrans1D1" presStyleIdx="0" presStyleCnt="6"/>
      <dgm:spPr/>
    </dgm:pt>
    <dgm:pt modelId="{E42C0584-0E6A-4E64-AEC2-5C90DC86F914}" type="pres">
      <dgm:prSet presAssocID="{D1724BC2-9891-4B77-8180-4E4477052F7F}" presName="node" presStyleLbl="node1" presStyleIdx="1" presStyleCnt="6" custRadScaleRad="99787" custRadScaleInc="-4669">
        <dgm:presLayoutVars>
          <dgm:bulletEnabled val="1"/>
        </dgm:presLayoutVars>
      </dgm:prSet>
      <dgm:spPr/>
    </dgm:pt>
    <dgm:pt modelId="{5F296B84-23D3-487B-B11E-990E42F7054D}" type="pres">
      <dgm:prSet presAssocID="{D1724BC2-9891-4B77-8180-4E4477052F7F}" presName="spNode" presStyleCnt="0"/>
      <dgm:spPr/>
    </dgm:pt>
    <dgm:pt modelId="{F2319E22-216A-4336-BD0C-D49732A98F84}" type="pres">
      <dgm:prSet presAssocID="{9D6A39E2-ED2D-4A8B-AF5A-5C9DE6706714}" presName="sibTrans" presStyleLbl="sibTrans1D1" presStyleIdx="1" presStyleCnt="6"/>
      <dgm:spPr/>
    </dgm:pt>
    <dgm:pt modelId="{E906317A-F654-47F0-842F-165B5EDC21F9}" type="pres">
      <dgm:prSet presAssocID="{468A35D0-F4E9-4C77-B222-4FD147869363}" presName="node" presStyleLbl="node1" presStyleIdx="2" presStyleCnt="6">
        <dgm:presLayoutVars>
          <dgm:bulletEnabled val="1"/>
        </dgm:presLayoutVars>
      </dgm:prSet>
      <dgm:spPr/>
    </dgm:pt>
    <dgm:pt modelId="{45E3317C-6449-427D-9F39-A02CBFBAF2B9}" type="pres">
      <dgm:prSet presAssocID="{468A35D0-F4E9-4C77-B222-4FD147869363}" presName="spNode" presStyleCnt="0"/>
      <dgm:spPr/>
    </dgm:pt>
    <dgm:pt modelId="{69A416DC-79AB-4800-98C7-C698E3F55F39}" type="pres">
      <dgm:prSet presAssocID="{DB0DCE28-3875-404B-B70B-FF9F44EF3D24}" presName="sibTrans" presStyleLbl="sibTrans1D1" presStyleIdx="2" presStyleCnt="6"/>
      <dgm:spPr/>
    </dgm:pt>
    <dgm:pt modelId="{905D01FB-3999-4815-AE5C-5D51CA6454F8}" type="pres">
      <dgm:prSet presAssocID="{4BC36760-6188-4CC3-BD51-2CD6B446AE03}" presName="node" presStyleLbl="node1" presStyleIdx="3" presStyleCnt="6">
        <dgm:presLayoutVars>
          <dgm:bulletEnabled val="1"/>
        </dgm:presLayoutVars>
      </dgm:prSet>
      <dgm:spPr/>
    </dgm:pt>
    <dgm:pt modelId="{D3CA8E84-268C-4988-AC92-6FEA4D64C5C3}" type="pres">
      <dgm:prSet presAssocID="{4BC36760-6188-4CC3-BD51-2CD6B446AE03}" presName="spNode" presStyleCnt="0"/>
      <dgm:spPr/>
    </dgm:pt>
    <dgm:pt modelId="{13BD4761-0F94-49C4-81EC-1437B9352701}" type="pres">
      <dgm:prSet presAssocID="{67F6F245-6130-4490-BCA7-91259D6130A4}" presName="sibTrans" presStyleLbl="sibTrans1D1" presStyleIdx="3" presStyleCnt="6"/>
      <dgm:spPr/>
    </dgm:pt>
    <dgm:pt modelId="{6B43943D-61D4-4AD3-8B36-8E8298857CE9}" type="pres">
      <dgm:prSet presAssocID="{654F4E72-828A-46A3-9514-1F2D457AAB1E}" presName="node" presStyleLbl="node1" presStyleIdx="4" presStyleCnt="6">
        <dgm:presLayoutVars>
          <dgm:bulletEnabled val="1"/>
        </dgm:presLayoutVars>
      </dgm:prSet>
      <dgm:spPr/>
    </dgm:pt>
    <dgm:pt modelId="{B8FF3F45-F9C2-4397-9DA7-C00771E3C177}" type="pres">
      <dgm:prSet presAssocID="{654F4E72-828A-46A3-9514-1F2D457AAB1E}" presName="spNode" presStyleCnt="0"/>
      <dgm:spPr/>
    </dgm:pt>
    <dgm:pt modelId="{4C49979E-9BCD-4E28-951A-7DBEDF9E818D}" type="pres">
      <dgm:prSet presAssocID="{A94BB1F9-279C-4BF1-A336-4A47763AB282}" presName="sibTrans" presStyleLbl="sibTrans1D1" presStyleIdx="4" presStyleCnt="6"/>
      <dgm:spPr/>
    </dgm:pt>
    <dgm:pt modelId="{B5DA74C0-BB9C-45ED-8AB6-DBB31166DB35}" type="pres">
      <dgm:prSet presAssocID="{9B81BCDE-85BA-4D9D-B6FE-74BDA8FD18BA}" presName="node" presStyleLbl="node1" presStyleIdx="5" presStyleCnt="6" custScaleX="119417">
        <dgm:presLayoutVars>
          <dgm:bulletEnabled val="1"/>
        </dgm:presLayoutVars>
      </dgm:prSet>
      <dgm:spPr/>
    </dgm:pt>
    <dgm:pt modelId="{092B022E-D155-44E3-BDE1-12BB5014090A}" type="pres">
      <dgm:prSet presAssocID="{9B81BCDE-85BA-4D9D-B6FE-74BDA8FD18BA}" presName="spNode" presStyleCnt="0"/>
      <dgm:spPr/>
    </dgm:pt>
    <dgm:pt modelId="{46095557-42FC-44AC-9B8F-DAF23A52FDCF}" type="pres">
      <dgm:prSet presAssocID="{492D652D-768E-41FA-92F7-17F43F846B59}" presName="sibTrans" presStyleLbl="sibTrans1D1" presStyleIdx="5" presStyleCnt="6"/>
      <dgm:spPr/>
    </dgm:pt>
  </dgm:ptLst>
  <dgm:cxnLst>
    <dgm:cxn modelId="{A34C8D0A-60B1-4880-9104-8CC1D3173BC2}" type="presOf" srcId="{D1724BC2-9891-4B77-8180-4E4477052F7F}" destId="{E42C0584-0E6A-4E64-AEC2-5C90DC86F914}" srcOrd="0" destOrd="0" presId="urn:microsoft.com/office/officeart/2005/8/layout/cycle5"/>
    <dgm:cxn modelId="{3B235627-5EDF-401B-8ABE-A6128AF1293A}" type="presOf" srcId="{A94BB1F9-279C-4BF1-A336-4A47763AB282}" destId="{4C49979E-9BCD-4E28-951A-7DBEDF9E818D}" srcOrd="0" destOrd="0" presId="urn:microsoft.com/office/officeart/2005/8/layout/cycle5"/>
    <dgm:cxn modelId="{5A583A2C-CAFC-467A-8D5F-0C50D79F02C0}" type="presOf" srcId="{468A35D0-F4E9-4C77-B222-4FD147869363}" destId="{E906317A-F654-47F0-842F-165B5EDC21F9}" srcOrd="0" destOrd="0" presId="urn:microsoft.com/office/officeart/2005/8/layout/cycle5"/>
    <dgm:cxn modelId="{118DAF35-83F7-42F5-BF35-41FA3773C28A}" type="presOf" srcId="{4BC36760-6188-4CC3-BD51-2CD6B446AE03}" destId="{905D01FB-3999-4815-AE5C-5D51CA6454F8}" srcOrd="0" destOrd="0" presId="urn:microsoft.com/office/officeart/2005/8/layout/cycle5"/>
    <dgm:cxn modelId="{01F6D535-11D9-4904-BCCF-253EA95F1FE9}" srcId="{F6E83D85-0082-49F4-BF65-0B037BD17436}" destId="{D1724BC2-9891-4B77-8180-4E4477052F7F}" srcOrd="1" destOrd="0" parTransId="{AF4145E0-7883-44A3-8EE0-14C2F5F0D55F}" sibTransId="{9D6A39E2-ED2D-4A8B-AF5A-5C9DE6706714}"/>
    <dgm:cxn modelId="{87B96036-60B5-48A1-898E-74F7DFD180C5}" type="presOf" srcId="{9B81BCDE-85BA-4D9D-B6FE-74BDA8FD18BA}" destId="{B5DA74C0-BB9C-45ED-8AB6-DBB31166DB35}" srcOrd="0" destOrd="0" presId="urn:microsoft.com/office/officeart/2005/8/layout/cycle5"/>
    <dgm:cxn modelId="{D063AA37-F8C7-4D69-9C76-D5DCAE23D5D1}" srcId="{F6E83D85-0082-49F4-BF65-0B037BD17436}" destId="{A58E59E9-FDE7-4520-8EE3-D64547BE4464}" srcOrd="0" destOrd="0" parTransId="{E0B07BB8-1F9B-4118-ACBD-6A8AD970DB44}" sibTransId="{FB954733-D254-486B-8447-59682DCC326E}"/>
    <dgm:cxn modelId="{D021403D-57C8-4B27-A3BE-5784D15CEBA1}" type="presOf" srcId="{9D6A39E2-ED2D-4A8B-AF5A-5C9DE6706714}" destId="{F2319E22-216A-4336-BD0C-D49732A98F84}" srcOrd="0" destOrd="0" presId="urn:microsoft.com/office/officeart/2005/8/layout/cycle5"/>
    <dgm:cxn modelId="{0419F95B-D721-429F-BAAC-AFBA78F2350D}" srcId="{F6E83D85-0082-49F4-BF65-0B037BD17436}" destId="{9B81BCDE-85BA-4D9D-B6FE-74BDA8FD18BA}" srcOrd="5" destOrd="0" parTransId="{BDE56099-FEF1-4CE5-8C39-236CEE67DACD}" sibTransId="{492D652D-768E-41FA-92F7-17F43F846B59}"/>
    <dgm:cxn modelId="{9BA2AC64-9F44-4504-85DC-94A9E26B45C1}" type="presOf" srcId="{654F4E72-828A-46A3-9514-1F2D457AAB1E}" destId="{6B43943D-61D4-4AD3-8B36-8E8298857CE9}" srcOrd="0" destOrd="0" presId="urn:microsoft.com/office/officeart/2005/8/layout/cycle5"/>
    <dgm:cxn modelId="{D3E74B47-8C05-4CDA-A035-118FE64CE2C1}" type="presOf" srcId="{67F6F245-6130-4490-BCA7-91259D6130A4}" destId="{13BD4761-0F94-49C4-81EC-1437B9352701}" srcOrd="0" destOrd="0" presId="urn:microsoft.com/office/officeart/2005/8/layout/cycle5"/>
    <dgm:cxn modelId="{C055197A-4694-4705-8C4F-BFBEB5AA118E}" srcId="{F6E83D85-0082-49F4-BF65-0B037BD17436}" destId="{4BC36760-6188-4CC3-BD51-2CD6B446AE03}" srcOrd="3" destOrd="0" parTransId="{4492B4B7-A8C4-4969-A759-3152657F37DD}" sibTransId="{67F6F245-6130-4490-BCA7-91259D6130A4}"/>
    <dgm:cxn modelId="{09A026A5-CF78-4075-B919-2784854C75DB}" type="presOf" srcId="{A58E59E9-FDE7-4520-8EE3-D64547BE4464}" destId="{FA067A48-85A7-470B-BB9D-EFBA4F7223C9}" srcOrd="0" destOrd="0" presId="urn:microsoft.com/office/officeart/2005/8/layout/cycle5"/>
    <dgm:cxn modelId="{80BF3FAE-C072-4466-AC30-BF506C5C5C78}" type="presOf" srcId="{DB0DCE28-3875-404B-B70B-FF9F44EF3D24}" destId="{69A416DC-79AB-4800-98C7-C698E3F55F39}" srcOrd="0" destOrd="0" presId="urn:microsoft.com/office/officeart/2005/8/layout/cycle5"/>
    <dgm:cxn modelId="{957D1AD0-BF0D-45EC-B848-337C6CC27895}" srcId="{F6E83D85-0082-49F4-BF65-0B037BD17436}" destId="{468A35D0-F4E9-4C77-B222-4FD147869363}" srcOrd="2" destOrd="0" parTransId="{8619E589-3909-4DAF-94F6-D9295C04F991}" sibTransId="{DB0DCE28-3875-404B-B70B-FF9F44EF3D24}"/>
    <dgm:cxn modelId="{D52121E2-29F7-4DAA-86CD-8DBCB3E83666}" type="presOf" srcId="{F6E83D85-0082-49F4-BF65-0B037BD17436}" destId="{4D7C4189-F30D-46A3-9BBF-D1A9E1E660D9}" srcOrd="0" destOrd="0" presId="urn:microsoft.com/office/officeart/2005/8/layout/cycle5"/>
    <dgm:cxn modelId="{0E86CBED-67A0-4B89-BF75-1455AFC2DAA2}" type="presOf" srcId="{492D652D-768E-41FA-92F7-17F43F846B59}" destId="{46095557-42FC-44AC-9B8F-DAF23A52FDCF}" srcOrd="0" destOrd="0" presId="urn:microsoft.com/office/officeart/2005/8/layout/cycle5"/>
    <dgm:cxn modelId="{C2D2E5F0-A488-4C89-B46E-747F1072278A}" srcId="{F6E83D85-0082-49F4-BF65-0B037BD17436}" destId="{654F4E72-828A-46A3-9514-1F2D457AAB1E}" srcOrd="4" destOrd="0" parTransId="{0091A258-CC0B-4D2D-B71A-335C95A9CFCC}" sibTransId="{A94BB1F9-279C-4BF1-A336-4A47763AB282}"/>
    <dgm:cxn modelId="{CA0B7AF3-97DF-4A36-9ABD-409FE99A701C}" type="presOf" srcId="{FB954733-D254-486B-8447-59682DCC326E}" destId="{73261B97-AA5C-409E-83DE-75070A3E79F8}" srcOrd="0" destOrd="0" presId="urn:microsoft.com/office/officeart/2005/8/layout/cycle5"/>
    <dgm:cxn modelId="{E0C7F21F-2CF2-4B9D-BF35-6E112E595780}" type="presParOf" srcId="{4D7C4189-F30D-46A3-9BBF-D1A9E1E660D9}" destId="{FA067A48-85A7-470B-BB9D-EFBA4F7223C9}" srcOrd="0" destOrd="0" presId="urn:microsoft.com/office/officeart/2005/8/layout/cycle5"/>
    <dgm:cxn modelId="{06511724-A672-48A2-8487-5A0401E529A8}" type="presParOf" srcId="{4D7C4189-F30D-46A3-9BBF-D1A9E1E660D9}" destId="{2AB5D400-4FBB-4A79-8144-1B6A1A998E43}" srcOrd="1" destOrd="0" presId="urn:microsoft.com/office/officeart/2005/8/layout/cycle5"/>
    <dgm:cxn modelId="{057D4949-FF00-4A38-B3E4-836C43452504}" type="presParOf" srcId="{4D7C4189-F30D-46A3-9BBF-D1A9E1E660D9}" destId="{73261B97-AA5C-409E-83DE-75070A3E79F8}" srcOrd="2" destOrd="0" presId="urn:microsoft.com/office/officeart/2005/8/layout/cycle5"/>
    <dgm:cxn modelId="{F093C617-636F-4528-99F8-FD31D5EFEFFB}" type="presParOf" srcId="{4D7C4189-F30D-46A3-9BBF-D1A9E1E660D9}" destId="{E42C0584-0E6A-4E64-AEC2-5C90DC86F914}" srcOrd="3" destOrd="0" presId="urn:microsoft.com/office/officeart/2005/8/layout/cycle5"/>
    <dgm:cxn modelId="{B0AEAF6B-A07F-4FF0-9AA0-8B2CC9145467}" type="presParOf" srcId="{4D7C4189-F30D-46A3-9BBF-D1A9E1E660D9}" destId="{5F296B84-23D3-487B-B11E-990E42F7054D}" srcOrd="4" destOrd="0" presId="urn:microsoft.com/office/officeart/2005/8/layout/cycle5"/>
    <dgm:cxn modelId="{B9936B5A-F5A0-4DC9-A96A-FFC4D2C34445}" type="presParOf" srcId="{4D7C4189-F30D-46A3-9BBF-D1A9E1E660D9}" destId="{F2319E22-216A-4336-BD0C-D49732A98F84}" srcOrd="5" destOrd="0" presId="urn:microsoft.com/office/officeart/2005/8/layout/cycle5"/>
    <dgm:cxn modelId="{E006EDAF-D96E-4384-A676-2EF139BFB8E9}" type="presParOf" srcId="{4D7C4189-F30D-46A3-9BBF-D1A9E1E660D9}" destId="{E906317A-F654-47F0-842F-165B5EDC21F9}" srcOrd="6" destOrd="0" presId="urn:microsoft.com/office/officeart/2005/8/layout/cycle5"/>
    <dgm:cxn modelId="{7F03C56F-A023-4E9B-8AB1-6AA2ABF97FDA}" type="presParOf" srcId="{4D7C4189-F30D-46A3-9BBF-D1A9E1E660D9}" destId="{45E3317C-6449-427D-9F39-A02CBFBAF2B9}" srcOrd="7" destOrd="0" presId="urn:microsoft.com/office/officeart/2005/8/layout/cycle5"/>
    <dgm:cxn modelId="{321F97EE-FEC8-48D4-8C36-76E8F733CBD7}" type="presParOf" srcId="{4D7C4189-F30D-46A3-9BBF-D1A9E1E660D9}" destId="{69A416DC-79AB-4800-98C7-C698E3F55F39}" srcOrd="8" destOrd="0" presId="urn:microsoft.com/office/officeart/2005/8/layout/cycle5"/>
    <dgm:cxn modelId="{6267721D-2C4D-4E04-A5C7-9DF42021191B}" type="presParOf" srcId="{4D7C4189-F30D-46A3-9BBF-D1A9E1E660D9}" destId="{905D01FB-3999-4815-AE5C-5D51CA6454F8}" srcOrd="9" destOrd="0" presId="urn:microsoft.com/office/officeart/2005/8/layout/cycle5"/>
    <dgm:cxn modelId="{372DBE47-99EB-4B7B-9CD9-1F3520EF7D13}" type="presParOf" srcId="{4D7C4189-F30D-46A3-9BBF-D1A9E1E660D9}" destId="{D3CA8E84-268C-4988-AC92-6FEA4D64C5C3}" srcOrd="10" destOrd="0" presId="urn:microsoft.com/office/officeart/2005/8/layout/cycle5"/>
    <dgm:cxn modelId="{69A69CAF-5265-479C-9126-1273E80974BD}" type="presParOf" srcId="{4D7C4189-F30D-46A3-9BBF-D1A9E1E660D9}" destId="{13BD4761-0F94-49C4-81EC-1437B9352701}" srcOrd="11" destOrd="0" presId="urn:microsoft.com/office/officeart/2005/8/layout/cycle5"/>
    <dgm:cxn modelId="{90E36B5B-FCEA-45DE-B414-32B1B767F0F4}" type="presParOf" srcId="{4D7C4189-F30D-46A3-9BBF-D1A9E1E660D9}" destId="{6B43943D-61D4-4AD3-8B36-8E8298857CE9}" srcOrd="12" destOrd="0" presId="urn:microsoft.com/office/officeart/2005/8/layout/cycle5"/>
    <dgm:cxn modelId="{781CECA8-E6C7-4900-B83C-5A39D9B27846}" type="presParOf" srcId="{4D7C4189-F30D-46A3-9BBF-D1A9E1E660D9}" destId="{B8FF3F45-F9C2-4397-9DA7-C00771E3C177}" srcOrd="13" destOrd="0" presId="urn:microsoft.com/office/officeart/2005/8/layout/cycle5"/>
    <dgm:cxn modelId="{39243778-B6D8-4CF5-B6DC-B6C0A11B7790}" type="presParOf" srcId="{4D7C4189-F30D-46A3-9BBF-D1A9E1E660D9}" destId="{4C49979E-9BCD-4E28-951A-7DBEDF9E818D}" srcOrd="14" destOrd="0" presId="urn:microsoft.com/office/officeart/2005/8/layout/cycle5"/>
    <dgm:cxn modelId="{44CC0AE9-88B6-4786-90C4-48010FC45A1E}" type="presParOf" srcId="{4D7C4189-F30D-46A3-9BBF-D1A9E1E660D9}" destId="{B5DA74C0-BB9C-45ED-8AB6-DBB31166DB35}" srcOrd="15" destOrd="0" presId="urn:microsoft.com/office/officeart/2005/8/layout/cycle5"/>
    <dgm:cxn modelId="{7E1CD45E-CD31-4CB4-8ADE-3EEF09D176A5}" type="presParOf" srcId="{4D7C4189-F30D-46A3-9BBF-D1A9E1E660D9}" destId="{092B022E-D155-44E3-BDE1-12BB5014090A}" srcOrd="16" destOrd="0" presId="urn:microsoft.com/office/officeart/2005/8/layout/cycle5"/>
    <dgm:cxn modelId="{CC18D0C3-8332-4656-A148-A24D717E76C9}" type="presParOf" srcId="{4D7C4189-F30D-46A3-9BBF-D1A9E1E660D9}" destId="{46095557-42FC-44AC-9B8F-DAF23A52FDCF}"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42520F-2D11-494E-B04E-37A4F87F0AD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GB"/>
        </a:p>
      </dgm:t>
    </dgm:pt>
    <dgm:pt modelId="{29B7F167-FA95-43E8-AF13-784D3576E682}">
      <dgm:prSet/>
      <dgm:spPr/>
      <dgm:t>
        <a:bodyPr/>
        <a:lstStyle/>
        <a:p>
          <a:r>
            <a:rPr lang="en-GB" b="0" i="0" dirty="0"/>
            <a:t>Housing Support (Allocations and Tenancy Sustainment)</a:t>
          </a:r>
          <a:endParaRPr lang="en-GB" dirty="0"/>
        </a:p>
      </dgm:t>
    </dgm:pt>
    <dgm:pt modelId="{CD346D6E-97DF-4B4C-A3D1-007B7517C80C}" type="parTrans" cxnId="{25A90C69-4177-462D-B6BE-13106AF0AF3C}">
      <dgm:prSet/>
      <dgm:spPr/>
      <dgm:t>
        <a:bodyPr/>
        <a:lstStyle/>
        <a:p>
          <a:endParaRPr lang="en-GB"/>
        </a:p>
      </dgm:t>
    </dgm:pt>
    <dgm:pt modelId="{8F829B71-D6E5-43E3-B9E2-6F027FC84A2F}" type="sibTrans" cxnId="{25A90C69-4177-462D-B6BE-13106AF0AF3C}">
      <dgm:prSet/>
      <dgm:spPr/>
      <dgm:t>
        <a:bodyPr/>
        <a:lstStyle/>
        <a:p>
          <a:endParaRPr lang="en-GB"/>
        </a:p>
      </dgm:t>
    </dgm:pt>
    <dgm:pt modelId="{F99447BF-4EFC-4845-ABB6-B5420CA3B604}">
      <dgm:prSet/>
      <dgm:spPr/>
      <dgm:t>
        <a:bodyPr/>
        <a:lstStyle/>
        <a:p>
          <a:r>
            <a:rPr lang="en-GB" b="0" i="0" dirty="0"/>
            <a:t>Financial Wellbeing Support</a:t>
          </a:r>
          <a:endParaRPr lang="en-GB" dirty="0"/>
        </a:p>
      </dgm:t>
    </dgm:pt>
    <dgm:pt modelId="{B95CEB50-AD5C-4201-B63A-CFACCF9A9349}" type="parTrans" cxnId="{26F7215A-2E55-4CB5-B1DE-F5A4899210A7}">
      <dgm:prSet/>
      <dgm:spPr/>
      <dgm:t>
        <a:bodyPr/>
        <a:lstStyle/>
        <a:p>
          <a:endParaRPr lang="en-GB"/>
        </a:p>
      </dgm:t>
    </dgm:pt>
    <dgm:pt modelId="{AE8782DE-50E8-44EC-880C-A4E6A85F3205}" type="sibTrans" cxnId="{26F7215A-2E55-4CB5-B1DE-F5A4899210A7}">
      <dgm:prSet/>
      <dgm:spPr/>
      <dgm:t>
        <a:bodyPr/>
        <a:lstStyle/>
        <a:p>
          <a:endParaRPr lang="en-GB"/>
        </a:p>
      </dgm:t>
    </dgm:pt>
    <dgm:pt modelId="{5AA24F52-59B1-4E43-82AF-C7C3686DC172}">
      <dgm:prSet/>
      <dgm:spPr/>
      <dgm:t>
        <a:bodyPr/>
        <a:lstStyle/>
        <a:p>
          <a:r>
            <a:rPr lang="en-GB" b="0" i="0"/>
            <a:t>Grant Management</a:t>
          </a:r>
          <a:endParaRPr lang="en-GB"/>
        </a:p>
      </dgm:t>
    </dgm:pt>
    <dgm:pt modelId="{A9FB91B1-6DB0-4FA9-9252-08F8084AF9A2}" type="parTrans" cxnId="{EFB40423-AB9A-45E4-8495-D9BB64BFE96B}">
      <dgm:prSet/>
      <dgm:spPr/>
      <dgm:t>
        <a:bodyPr/>
        <a:lstStyle/>
        <a:p>
          <a:endParaRPr lang="en-GB"/>
        </a:p>
      </dgm:t>
    </dgm:pt>
    <dgm:pt modelId="{C09D2163-D6C9-4CB4-A6C7-C166941C52DA}" type="sibTrans" cxnId="{EFB40423-AB9A-45E4-8495-D9BB64BFE96B}">
      <dgm:prSet/>
      <dgm:spPr/>
      <dgm:t>
        <a:bodyPr/>
        <a:lstStyle/>
        <a:p>
          <a:endParaRPr lang="en-GB"/>
        </a:p>
      </dgm:t>
    </dgm:pt>
    <dgm:pt modelId="{1BBBC2FD-594C-419D-833E-F6DCA95FB808}" type="pres">
      <dgm:prSet presAssocID="{BE42520F-2D11-494E-B04E-37A4F87F0AD1}" presName="diagram" presStyleCnt="0">
        <dgm:presLayoutVars>
          <dgm:dir/>
          <dgm:resizeHandles val="exact"/>
        </dgm:presLayoutVars>
      </dgm:prSet>
      <dgm:spPr/>
    </dgm:pt>
    <dgm:pt modelId="{A564BDEC-918E-462C-A6A5-113F7AB85942}" type="pres">
      <dgm:prSet presAssocID="{29B7F167-FA95-43E8-AF13-784D3576E682}" presName="node" presStyleLbl="node1" presStyleIdx="0" presStyleCnt="3">
        <dgm:presLayoutVars>
          <dgm:bulletEnabled val="1"/>
        </dgm:presLayoutVars>
      </dgm:prSet>
      <dgm:spPr/>
    </dgm:pt>
    <dgm:pt modelId="{96C03B10-BF95-417D-A734-E932FA19C4E7}" type="pres">
      <dgm:prSet presAssocID="{8F829B71-D6E5-43E3-B9E2-6F027FC84A2F}" presName="sibTrans" presStyleCnt="0"/>
      <dgm:spPr/>
    </dgm:pt>
    <dgm:pt modelId="{BC8A6939-EA2D-444C-96D9-2A832820BAE9}" type="pres">
      <dgm:prSet presAssocID="{F99447BF-4EFC-4845-ABB6-B5420CA3B604}" presName="node" presStyleLbl="node1" presStyleIdx="1" presStyleCnt="3">
        <dgm:presLayoutVars>
          <dgm:bulletEnabled val="1"/>
        </dgm:presLayoutVars>
      </dgm:prSet>
      <dgm:spPr/>
    </dgm:pt>
    <dgm:pt modelId="{4145E2DC-3BE5-4759-A766-3982413A54CE}" type="pres">
      <dgm:prSet presAssocID="{AE8782DE-50E8-44EC-880C-A4E6A85F3205}" presName="sibTrans" presStyleCnt="0"/>
      <dgm:spPr/>
    </dgm:pt>
    <dgm:pt modelId="{18DEE12A-FED4-40FD-B4E0-14BD13ECDB90}" type="pres">
      <dgm:prSet presAssocID="{5AA24F52-59B1-4E43-82AF-C7C3686DC172}" presName="node" presStyleLbl="node1" presStyleIdx="2" presStyleCnt="3">
        <dgm:presLayoutVars>
          <dgm:bulletEnabled val="1"/>
        </dgm:presLayoutVars>
      </dgm:prSet>
      <dgm:spPr/>
    </dgm:pt>
  </dgm:ptLst>
  <dgm:cxnLst>
    <dgm:cxn modelId="{EFB40423-AB9A-45E4-8495-D9BB64BFE96B}" srcId="{BE42520F-2D11-494E-B04E-37A4F87F0AD1}" destId="{5AA24F52-59B1-4E43-82AF-C7C3686DC172}" srcOrd="2" destOrd="0" parTransId="{A9FB91B1-6DB0-4FA9-9252-08F8084AF9A2}" sibTransId="{C09D2163-D6C9-4CB4-A6C7-C166941C52DA}"/>
    <dgm:cxn modelId="{25A90C69-4177-462D-B6BE-13106AF0AF3C}" srcId="{BE42520F-2D11-494E-B04E-37A4F87F0AD1}" destId="{29B7F167-FA95-43E8-AF13-784D3576E682}" srcOrd="0" destOrd="0" parTransId="{CD346D6E-97DF-4B4C-A3D1-007B7517C80C}" sibTransId="{8F829B71-D6E5-43E3-B9E2-6F027FC84A2F}"/>
    <dgm:cxn modelId="{3B096259-F8F3-4285-ADA5-EA4B713E076C}" type="presOf" srcId="{F99447BF-4EFC-4845-ABB6-B5420CA3B604}" destId="{BC8A6939-EA2D-444C-96D9-2A832820BAE9}" srcOrd="0" destOrd="0" presId="urn:microsoft.com/office/officeart/2005/8/layout/default"/>
    <dgm:cxn modelId="{26F7215A-2E55-4CB5-B1DE-F5A4899210A7}" srcId="{BE42520F-2D11-494E-B04E-37A4F87F0AD1}" destId="{F99447BF-4EFC-4845-ABB6-B5420CA3B604}" srcOrd="1" destOrd="0" parTransId="{B95CEB50-AD5C-4201-B63A-CFACCF9A9349}" sibTransId="{AE8782DE-50E8-44EC-880C-A4E6A85F3205}"/>
    <dgm:cxn modelId="{51F909BF-0E1F-47D5-BCD2-548B642A995B}" type="presOf" srcId="{BE42520F-2D11-494E-B04E-37A4F87F0AD1}" destId="{1BBBC2FD-594C-419D-833E-F6DCA95FB808}" srcOrd="0" destOrd="0" presId="urn:microsoft.com/office/officeart/2005/8/layout/default"/>
    <dgm:cxn modelId="{8DF80DD4-A73E-45A4-8C9C-40B5C355FE8A}" type="presOf" srcId="{29B7F167-FA95-43E8-AF13-784D3576E682}" destId="{A564BDEC-918E-462C-A6A5-113F7AB85942}" srcOrd="0" destOrd="0" presId="urn:microsoft.com/office/officeart/2005/8/layout/default"/>
    <dgm:cxn modelId="{D26173DF-52A6-4C6E-8707-3B1299258329}" type="presOf" srcId="{5AA24F52-59B1-4E43-82AF-C7C3686DC172}" destId="{18DEE12A-FED4-40FD-B4E0-14BD13ECDB90}" srcOrd="0" destOrd="0" presId="urn:microsoft.com/office/officeart/2005/8/layout/default"/>
    <dgm:cxn modelId="{17DE22B4-2CB4-4BDB-9F59-215E17E7294E}" type="presParOf" srcId="{1BBBC2FD-594C-419D-833E-F6DCA95FB808}" destId="{A564BDEC-918E-462C-A6A5-113F7AB85942}" srcOrd="0" destOrd="0" presId="urn:microsoft.com/office/officeart/2005/8/layout/default"/>
    <dgm:cxn modelId="{D29A165F-61A1-49D3-8A21-1EC067CCEFFA}" type="presParOf" srcId="{1BBBC2FD-594C-419D-833E-F6DCA95FB808}" destId="{96C03B10-BF95-417D-A734-E932FA19C4E7}" srcOrd="1" destOrd="0" presId="urn:microsoft.com/office/officeart/2005/8/layout/default"/>
    <dgm:cxn modelId="{E835ED21-9D68-435C-8595-ED26B9904111}" type="presParOf" srcId="{1BBBC2FD-594C-419D-833E-F6DCA95FB808}" destId="{BC8A6939-EA2D-444C-96D9-2A832820BAE9}" srcOrd="2" destOrd="0" presId="urn:microsoft.com/office/officeart/2005/8/layout/default"/>
    <dgm:cxn modelId="{4765B96A-9391-4C05-B2CA-4CCA293CE1F6}" type="presParOf" srcId="{1BBBC2FD-594C-419D-833E-F6DCA95FB808}" destId="{4145E2DC-3BE5-4759-A766-3982413A54CE}" srcOrd="3" destOrd="0" presId="urn:microsoft.com/office/officeart/2005/8/layout/default"/>
    <dgm:cxn modelId="{8F36793D-B99E-4F27-847D-CA4B28EE60A5}" type="presParOf" srcId="{1BBBC2FD-594C-419D-833E-F6DCA95FB808}" destId="{18DEE12A-FED4-40FD-B4E0-14BD13ECDB9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83A16-8440-49F1-BD94-0E9B92BDEB1E}">
      <dsp:nvSpPr>
        <dsp:cNvPr id="0" name=""/>
        <dsp:cNvSpPr/>
      </dsp:nvSpPr>
      <dsp:spPr>
        <a:xfrm>
          <a:off x="0" y="46399"/>
          <a:ext cx="9655363" cy="654030"/>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GB" sz="2600" kern="1200" dirty="0"/>
            <a:t>Progress to date</a:t>
          </a:r>
        </a:p>
      </dsp:txBody>
      <dsp:txXfrm>
        <a:off x="31927" y="78326"/>
        <a:ext cx="9591509" cy="590176"/>
      </dsp:txXfrm>
    </dsp:sp>
    <dsp:sp modelId="{D85C13D9-86A5-43E1-8EF7-09384580319A}">
      <dsp:nvSpPr>
        <dsp:cNvPr id="0" name=""/>
        <dsp:cNvSpPr/>
      </dsp:nvSpPr>
      <dsp:spPr>
        <a:xfrm>
          <a:off x="0" y="775309"/>
          <a:ext cx="9655363" cy="654030"/>
        </a:xfrm>
        <a:prstGeom prst="roundRect">
          <a:avLst/>
        </a:prstGeom>
        <a:solidFill>
          <a:schemeClr val="accent5">
            <a:shade val="80000"/>
            <a:hueOff val="85810"/>
            <a:satOff val="-31"/>
            <a:lumOff val="63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GB" sz="2600" kern="1200" dirty="0"/>
            <a:t>Overview of Procurement System</a:t>
          </a:r>
        </a:p>
      </dsp:txBody>
      <dsp:txXfrm>
        <a:off x="31927" y="807236"/>
        <a:ext cx="9591509" cy="590176"/>
      </dsp:txXfrm>
    </dsp:sp>
    <dsp:sp modelId="{D67F3B7B-DE37-4C8A-B4E7-7CEACEF17D48}">
      <dsp:nvSpPr>
        <dsp:cNvPr id="0" name=""/>
        <dsp:cNvSpPr/>
      </dsp:nvSpPr>
      <dsp:spPr>
        <a:xfrm>
          <a:off x="0" y="1504219"/>
          <a:ext cx="9655363" cy="654030"/>
        </a:xfrm>
        <a:prstGeom prst="roundRect">
          <a:avLst/>
        </a:prstGeom>
        <a:solidFill>
          <a:schemeClr val="accent5">
            <a:shade val="80000"/>
            <a:hueOff val="171620"/>
            <a:satOff val="-62"/>
            <a:lumOff val="127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GB" sz="2600" kern="1200" dirty="0"/>
            <a:t>Upcoming tender opportunities</a:t>
          </a:r>
        </a:p>
      </dsp:txBody>
      <dsp:txXfrm>
        <a:off x="31927" y="1536146"/>
        <a:ext cx="9591509" cy="590176"/>
      </dsp:txXfrm>
    </dsp:sp>
    <dsp:sp modelId="{6FABB30A-0A6D-4F34-B04E-E288CF47C0B0}">
      <dsp:nvSpPr>
        <dsp:cNvPr id="0" name=""/>
        <dsp:cNvSpPr/>
      </dsp:nvSpPr>
      <dsp:spPr>
        <a:xfrm>
          <a:off x="0" y="2233129"/>
          <a:ext cx="9655363" cy="654030"/>
        </a:xfrm>
        <a:prstGeom prst="roundRect">
          <a:avLst/>
        </a:prstGeom>
        <a:solidFill>
          <a:schemeClr val="accent5">
            <a:shade val="80000"/>
            <a:hueOff val="257430"/>
            <a:satOff val="-93"/>
            <a:lumOff val="19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GB" sz="2600" kern="1200" dirty="0"/>
            <a:t>Timescales</a:t>
          </a:r>
        </a:p>
      </dsp:txBody>
      <dsp:txXfrm>
        <a:off x="31927" y="2265056"/>
        <a:ext cx="9591509" cy="590176"/>
      </dsp:txXfrm>
    </dsp:sp>
    <dsp:sp modelId="{EF609927-E1B6-431E-8A3D-E601568A3579}">
      <dsp:nvSpPr>
        <dsp:cNvPr id="0" name=""/>
        <dsp:cNvSpPr/>
      </dsp:nvSpPr>
      <dsp:spPr>
        <a:xfrm>
          <a:off x="0" y="2962039"/>
          <a:ext cx="9655363" cy="654030"/>
        </a:xfrm>
        <a:prstGeom prst="roundRect">
          <a:avLst/>
        </a:prstGeom>
        <a:solidFill>
          <a:schemeClr val="accent5">
            <a:shade val="80000"/>
            <a:hueOff val="343239"/>
            <a:satOff val="-124"/>
            <a:lumOff val="254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GB" sz="2600" kern="1200" dirty="0"/>
            <a:t>Q&amp;A</a:t>
          </a:r>
        </a:p>
      </dsp:txBody>
      <dsp:txXfrm>
        <a:off x="31927" y="2993966"/>
        <a:ext cx="9591509" cy="590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67A48-85A7-470B-BB9D-EFBA4F7223C9}">
      <dsp:nvSpPr>
        <dsp:cNvPr id="0" name=""/>
        <dsp:cNvSpPr/>
      </dsp:nvSpPr>
      <dsp:spPr>
        <a:xfrm>
          <a:off x="2266367" y="2298"/>
          <a:ext cx="1435977" cy="933385"/>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Identify Requirement</a:t>
          </a:r>
        </a:p>
      </dsp:txBody>
      <dsp:txXfrm>
        <a:off x="2311931" y="47862"/>
        <a:ext cx="1344849" cy="842257"/>
      </dsp:txXfrm>
    </dsp:sp>
    <dsp:sp modelId="{73261B97-AA5C-409E-83DE-75070A3E79F8}">
      <dsp:nvSpPr>
        <dsp:cNvPr id="0" name=""/>
        <dsp:cNvSpPr/>
      </dsp:nvSpPr>
      <dsp:spPr>
        <a:xfrm>
          <a:off x="775513" y="465247"/>
          <a:ext cx="4396199" cy="4396199"/>
        </a:xfrm>
        <a:custGeom>
          <a:avLst/>
          <a:gdLst/>
          <a:ahLst/>
          <a:cxnLst/>
          <a:rect l="0" t="0" r="0" b="0"/>
          <a:pathLst>
            <a:path>
              <a:moveTo>
                <a:pt x="3098556" y="192901"/>
              </a:moveTo>
              <a:arcTo wR="2198099" hR="2198099" stAng="17650981" swAng="878752"/>
            </a:path>
          </a:pathLst>
        </a:custGeom>
        <a:noFill/>
        <a:ln w="6350" cap="flat" cmpd="sng" algn="ctr">
          <a:solidFill>
            <a:schemeClr val="accent5">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42C0584-0E6A-4E64-AEC2-5C90DC86F914}">
      <dsp:nvSpPr>
        <dsp:cNvPr id="0" name=""/>
        <dsp:cNvSpPr/>
      </dsp:nvSpPr>
      <dsp:spPr>
        <a:xfrm>
          <a:off x="4147797" y="1072877"/>
          <a:ext cx="1435977" cy="933385"/>
        </a:xfrm>
        <a:prstGeom prst="roundRect">
          <a:avLst/>
        </a:prstGeom>
        <a:solidFill>
          <a:schemeClr val="accent5">
            <a:shade val="80000"/>
            <a:hueOff val="68648"/>
            <a:satOff val="-25"/>
            <a:lumOff val="50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Develop Specification and Tender Documents</a:t>
          </a:r>
        </a:p>
      </dsp:txBody>
      <dsp:txXfrm>
        <a:off x="4193361" y="1118441"/>
        <a:ext cx="1344849" cy="842257"/>
      </dsp:txXfrm>
    </dsp:sp>
    <dsp:sp modelId="{F2319E22-216A-4336-BD0C-D49732A98F84}">
      <dsp:nvSpPr>
        <dsp:cNvPr id="0" name=""/>
        <dsp:cNvSpPr/>
      </dsp:nvSpPr>
      <dsp:spPr>
        <a:xfrm>
          <a:off x="783877" y="476966"/>
          <a:ext cx="4396199" cy="4396199"/>
        </a:xfrm>
        <a:custGeom>
          <a:avLst/>
          <a:gdLst/>
          <a:ahLst/>
          <a:cxnLst/>
          <a:rect l="0" t="0" r="0" b="0"/>
          <a:pathLst>
            <a:path>
              <a:moveTo>
                <a:pt x="4356019" y="1779741"/>
              </a:moveTo>
              <a:arcTo wR="2198099" hR="2198099" stAng="20941688" swAng="1243935"/>
            </a:path>
          </a:pathLst>
        </a:custGeom>
        <a:noFill/>
        <a:ln w="6350" cap="flat" cmpd="sng" algn="ctr">
          <a:solidFill>
            <a:schemeClr val="accent5">
              <a:shade val="90000"/>
              <a:hueOff val="68632"/>
              <a:satOff val="-661"/>
              <a:lumOff val="455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906317A-F654-47F0-842F-165B5EDC21F9}">
      <dsp:nvSpPr>
        <dsp:cNvPr id="0" name=""/>
        <dsp:cNvSpPr/>
      </dsp:nvSpPr>
      <dsp:spPr>
        <a:xfrm>
          <a:off x="4169977" y="3299448"/>
          <a:ext cx="1435977" cy="933385"/>
        </a:xfrm>
        <a:prstGeom prst="roundRect">
          <a:avLst/>
        </a:prstGeom>
        <a:solidFill>
          <a:schemeClr val="accent5">
            <a:shade val="80000"/>
            <a:hueOff val="137296"/>
            <a:satOff val="-50"/>
            <a:lumOff val="101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t>Publish Tender – 30 days</a:t>
          </a:r>
        </a:p>
      </dsp:txBody>
      <dsp:txXfrm>
        <a:off x="4215541" y="3345012"/>
        <a:ext cx="1344849" cy="842257"/>
      </dsp:txXfrm>
    </dsp:sp>
    <dsp:sp modelId="{69A416DC-79AB-4800-98C7-C698E3F55F39}">
      <dsp:nvSpPr>
        <dsp:cNvPr id="0" name=""/>
        <dsp:cNvSpPr/>
      </dsp:nvSpPr>
      <dsp:spPr>
        <a:xfrm>
          <a:off x="786256" y="468991"/>
          <a:ext cx="4396199" cy="4396199"/>
        </a:xfrm>
        <a:custGeom>
          <a:avLst/>
          <a:gdLst/>
          <a:ahLst/>
          <a:cxnLst/>
          <a:rect l="0" t="0" r="0" b="0"/>
          <a:pathLst>
            <a:path>
              <a:moveTo>
                <a:pt x="3596739" y="3893814"/>
              </a:moveTo>
              <a:arcTo wR="2198099" hR="2198099" stAng="3029035" swAng="923452"/>
            </a:path>
          </a:pathLst>
        </a:custGeom>
        <a:noFill/>
        <a:ln w="6350" cap="flat" cmpd="sng" algn="ctr">
          <a:solidFill>
            <a:schemeClr val="accent5">
              <a:shade val="90000"/>
              <a:hueOff val="137265"/>
              <a:satOff val="-1321"/>
              <a:lumOff val="910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05D01FB-3999-4815-AE5C-5D51CA6454F8}">
      <dsp:nvSpPr>
        <dsp:cNvPr id="0" name=""/>
        <dsp:cNvSpPr/>
      </dsp:nvSpPr>
      <dsp:spPr>
        <a:xfrm>
          <a:off x="2266367" y="4398497"/>
          <a:ext cx="1435977" cy="933385"/>
        </a:xfrm>
        <a:prstGeom prst="roundRect">
          <a:avLst/>
        </a:prstGeom>
        <a:solidFill>
          <a:schemeClr val="accent5">
            <a:shade val="80000"/>
            <a:hueOff val="205944"/>
            <a:satOff val="-74"/>
            <a:lumOff val="152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Evaluation and Selection</a:t>
          </a:r>
        </a:p>
      </dsp:txBody>
      <dsp:txXfrm>
        <a:off x="2311931" y="4444061"/>
        <a:ext cx="1344849" cy="842257"/>
      </dsp:txXfrm>
    </dsp:sp>
    <dsp:sp modelId="{13BD4761-0F94-49C4-81EC-1437B9352701}">
      <dsp:nvSpPr>
        <dsp:cNvPr id="0" name=""/>
        <dsp:cNvSpPr/>
      </dsp:nvSpPr>
      <dsp:spPr>
        <a:xfrm>
          <a:off x="786256" y="468991"/>
          <a:ext cx="4396199" cy="4396199"/>
        </a:xfrm>
        <a:custGeom>
          <a:avLst/>
          <a:gdLst/>
          <a:ahLst/>
          <a:cxnLst/>
          <a:rect l="0" t="0" r="0" b="0"/>
          <a:pathLst>
            <a:path>
              <a:moveTo>
                <a:pt x="1299665" y="4204204"/>
              </a:moveTo>
              <a:arcTo wR="2198099" hR="2198099" stAng="6847513" swAng="923452"/>
            </a:path>
          </a:pathLst>
        </a:custGeom>
        <a:noFill/>
        <a:ln w="6350" cap="flat" cmpd="sng" algn="ctr">
          <a:solidFill>
            <a:schemeClr val="accent5">
              <a:shade val="90000"/>
              <a:hueOff val="205897"/>
              <a:satOff val="-1982"/>
              <a:lumOff val="1365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B43943D-61D4-4AD3-8B36-8E8298857CE9}">
      <dsp:nvSpPr>
        <dsp:cNvPr id="0" name=""/>
        <dsp:cNvSpPr/>
      </dsp:nvSpPr>
      <dsp:spPr>
        <a:xfrm>
          <a:off x="362757" y="3299448"/>
          <a:ext cx="1435977" cy="933385"/>
        </a:xfrm>
        <a:prstGeom prst="roundRect">
          <a:avLst/>
        </a:prstGeom>
        <a:solidFill>
          <a:schemeClr val="accent5">
            <a:shade val="80000"/>
            <a:hueOff val="274592"/>
            <a:satOff val="-99"/>
            <a:lumOff val="20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Contract Award</a:t>
          </a:r>
        </a:p>
      </dsp:txBody>
      <dsp:txXfrm>
        <a:off x="408321" y="3345012"/>
        <a:ext cx="1344849" cy="842257"/>
      </dsp:txXfrm>
    </dsp:sp>
    <dsp:sp modelId="{4C49979E-9BCD-4E28-951A-7DBEDF9E818D}">
      <dsp:nvSpPr>
        <dsp:cNvPr id="0" name=""/>
        <dsp:cNvSpPr/>
      </dsp:nvSpPr>
      <dsp:spPr>
        <a:xfrm>
          <a:off x="786256" y="468991"/>
          <a:ext cx="4396199" cy="4396199"/>
        </a:xfrm>
        <a:custGeom>
          <a:avLst/>
          <a:gdLst/>
          <a:ahLst/>
          <a:cxnLst/>
          <a:rect l="0" t="0" r="0" b="0"/>
          <a:pathLst>
            <a:path>
              <a:moveTo>
                <a:pt x="34239" y="2584559"/>
              </a:moveTo>
              <a:arcTo wR="2198099" hR="2198099" stAng="10192434" swAng="1215132"/>
            </a:path>
          </a:pathLst>
        </a:custGeom>
        <a:noFill/>
        <a:ln w="6350" cap="flat" cmpd="sng" algn="ctr">
          <a:solidFill>
            <a:schemeClr val="accent5">
              <a:shade val="90000"/>
              <a:hueOff val="274529"/>
              <a:satOff val="-2642"/>
              <a:lumOff val="1820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5DA74C0-BB9C-45ED-8AB6-DBB31166DB35}">
      <dsp:nvSpPr>
        <dsp:cNvPr id="0" name=""/>
        <dsp:cNvSpPr/>
      </dsp:nvSpPr>
      <dsp:spPr>
        <a:xfrm>
          <a:off x="223345" y="1101348"/>
          <a:ext cx="1714801" cy="933385"/>
        </a:xfrm>
        <a:prstGeom prst="roundRect">
          <a:avLst/>
        </a:prstGeom>
        <a:solidFill>
          <a:schemeClr val="accent5">
            <a:shade val="80000"/>
            <a:hueOff val="343239"/>
            <a:satOff val="-124"/>
            <a:lumOff val="254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Contract Implementation &amp; Management</a:t>
          </a:r>
        </a:p>
      </dsp:txBody>
      <dsp:txXfrm>
        <a:off x="268909" y="1146912"/>
        <a:ext cx="1623673" cy="842257"/>
      </dsp:txXfrm>
    </dsp:sp>
    <dsp:sp modelId="{46095557-42FC-44AC-9B8F-DAF23A52FDCF}">
      <dsp:nvSpPr>
        <dsp:cNvPr id="0" name=""/>
        <dsp:cNvSpPr/>
      </dsp:nvSpPr>
      <dsp:spPr>
        <a:xfrm>
          <a:off x="786256" y="468991"/>
          <a:ext cx="4396199" cy="4396199"/>
        </a:xfrm>
        <a:custGeom>
          <a:avLst/>
          <a:gdLst/>
          <a:ahLst/>
          <a:cxnLst/>
          <a:rect l="0" t="0" r="0" b="0"/>
          <a:pathLst>
            <a:path>
              <a:moveTo>
                <a:pt x="799460" y="502384"/>
              </a:moveTo>
              <a:arcTo wR="2198099" hR="2198099" stAng="13829035" swAng="923452"/>
            </a:path>
          </a:pathLst>
        </a:custGeom>
        <a:noFill/>
        <a:ln w="6350" cap="flat" cmpd="sng" algn="ctr">
          <a:solidFill>
            <a:schemeClr val="accent5">
              <a:shade val="90000"/>
              <a:hueOff val="343162"/>
              <a:satOff val="-3303"/>
              <a:lumOff val="2275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4BDEC-918E-462C-A6A5-113F7AB85942}">
      <dsp:nvSpPr>
        <dsp:cNvPr id="0" name=""/>
        <dsp:cNvSpPr/>
      </dsp:nvSpPr>
      <dsp:spPr>
        <a:xfrm>
          <a:off x="0" y="1151816"/>
          <a:ext cx="3583994" cy="21503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0" i="0" kern="1200" dirty="0"/>
            <a:t>Housing Support (Allocations and Tenancy Sustainment)</a:t>
          </a:r>
          <a:endParaRPr lang="en-GB" sz="3500" kern="1200" dirty="0"/>
        </a:p>
      </dsp:txBody>
      <dsp:txXfrm>
        <a:off x="0" y="1151816"/>
        <a:ext cx="3583994" cy="2150397"/>
      </dsp:txXfrm>
    </dsp:sp>
    <dsp:sp modelId="{BC8A6939-EA2D-444C-96D9-2A832820BAE9}">
      <dsp:nvSpPr>
        <dsp:cNvPr id="0" name=""/>
        <dsp:cNvSpPr/>
      </dsp:nvSpPr>
      <dsp:spPr>
        <a:xfrm>
          <a:off x="3942394" y="1151816"/>
          <a:ext cx="3583994" cy="21503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0" i="0" kern="1200" dirty="0"/>
            <a:t>Financial Wellbeing Support</a:t>
          </a:r>
          <a:endParaRPr lang="en-GB" sz="3500" kern="1200" dirty="0"/>
        </a:p>
      </dsp:txBody>
      <dsp:txXfrm>
        <a:off x="3942394" y="1151816"/>
        <a:ext cx="3583994" cy="2150397"/>
      </dsp:txXfrm>
    </dsp:sp>
    <dsp:sp modelId="{18DEE12A-FED4-40FD-B4E0-14BD13ECDB90}">
      <dsp:nvSpPr>
        <dsp:cNvPr id="0" name=""/>
        <dsp:cNvSpPr/>
      </dsp:nvSpPr>
      <dsp:spPr>
        <a:xfrm>
          <a:off x="7884789" y="1151816"/>
          <a:ext cx="3583994" cy="215039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0" i="0" kern="1200"/>
            <a:t>Grant Management</a:t>
          </a:r>
          <a:endParaRPr lang="en-GB" sz="3500" kern="1200"/>
        </a:p>
      </dsp:txBody>
      <dsp:txXfrm>
        <a:off x="7884789" y="1151816"/>
        <a:ext cx="3583994" cy="21503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F01B3-326A-2D48-AAE1-D0816BD13C11}"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988B5-8DF1-004C-8A9B-B46A8364F1FD}" type="slidenum">
              <a:rPr lang="en-US" smtClean="0"/>
              <a:t>‹#›</a:t>
            </a:fld>
            <a:endParaRPr lang="en-US"/>
          </a:p>
        </p:txBody>
      </p:sp>
    </p:spTree>
    <p:extLst>
      <p:ext uri="{BB962C8B-B14F-4D97-AF65-F5344CB8AC3E}">
        <p14:creationId xmlns:p14="http://schemas.microsoft.com/office/powerpoint/2010/main" val="237082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86AEF3-1481-1D80-C9E5-8A961C484EC9}"/>
              </a:ext>
            </a:extLst>
          </p:cNvPr>
          <p:cNvPicPr>
            <a:picLocks noChangeAspect="1"/>
          </p:cNvPicPr>
          <p:nvPr userDrawn="1"/>
        </p:nvPicPr>
        <p:blipFill>
          <a:blip r:embed="rId2"/>
          <a:stretch>
            <a:fillRect/>
          </a:stretch>
        </p:blipFill>
        <p:spPr>
          <a:xfrm>
            <a:off x="277184" y="349405"/>
            <a:ext cx="7598003" cy="2945242"/>
          </a:xfrm>
          <a:prstGeom prst="rect">
            <a:avLst/>
          </a:prstGeom>
        </p:spPr>
      </p:pic>
      <p:sp>
        <p:nvSpPr>
          <p:cNvPr id="47" name="Text Placeholder 46">
            <a:extLst>
              <a:ext uri="{FF2B5EF4-FFF2-40B4-BE49-F238E27FC236}">
                <a16:creationId xmlns:a16="http://schemas.microsoft.com/office/drawing/2014/main" id="{785EC914-A207-21ED-D30A-1D055785FC2A}"/>
              </a:ext>
            </a:extLst>
          </p:cNvPr>
          <p:cNvSpPr>
            <a:spLocks noGrp="1"/>
          </p:cNvSpPr>
          <p:nvPr>
            <p:ph type="body" sz="quarter" idx="15" hasCustomPrompt="1"/>
          </p:nvPr>
        </p:nvSpPr>
        <p:spPr>
          <a:xfrm>
            <a:off x="577850" y="5973329"/>
            <a:ext cx="5203825" cy="437357"/>
          </a:xfrm>
          <a:prstGeom prst="rect">
            <a:avLst/>
          </a:prstGeom>
        </p:spPr>
        <p:txBody>
          <a:bodyPr>
            <a:normAutofit/>
          </a:bodyPr>
          <a:lstStyle>
            <a:lvl1pPr marL="0" indent="0">
              <a:buFontTx/>
              <a:buNone/>
              <a:defRPr sz="2000" b="1" i="0">
                <a:solidFill>
                  <a:srgbClr val="0072BC"/>
                </a:solidFill>
                <a:latin typeface="Franklin Gothic Demi" panose="020B0603020102020204" pitchFamily="34" charset="0"/>
                <a:cs typeface="Arial" panose="020B0604020202020204" pitchFamily="34" charset="0"/>
              </a:defRPr>
            </a:lvl1pPr>
          </a:lstStyle>
          <a:p>
            <a:pPr lvl="0"/>
            <a:r>
              <a:rPr lang="en-US" dirty="0"/>
              <a:t>Date Month Year</a:t>
            </a:r>
          </a:p>
        </p:txBody>
      </p:sp>
      <p:sp>
        <p:nvSpPr>
          <p:cNvPr id="19" name="Freeform 18">
            <a:extLst>
              <a:ext uri="{FF2B5EF4-FFF2-40B4-BE49-F238E27FC236}">
                <a16:creationId xmlns:a16="http://schemas.microsoft.com/office/drawing/2014/main" id="{A0C95993-5E7D-5368-FAD1-21E9F9005CA7}"/>
              </a:ext>
            </a:extLst>
          </p:cNvPr>
          <p:cNvSpPr/>
          <p:nvPr userDrawn="1"/>
        </p:nvSpPr>
        <p:spPr>
          <a:xfrm>
            <a:off x="8374322" y="5214720"/>
            <a:ext cx="3817678" cy="1652516"/>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198B41E6-5664-C242-4284-2C66F33DAB1F}"/>
              </a:ext>
            </a:extLst>
          </p:cNvPr>
          <p:cNvSpPr/>
          <p:nvPr/>
        </p:nvSpPr>
        <p:spPr>
          <a:xfrm flipH="1" flipV="1">
            <a:off x="3179762" y="3590295"/>
            <a:ext cx="9054199" cy="3283640"/>
          </a:xfrm>
          <a:custGeom>
            <a:avLst/>
            <a:gdLst>
              <a:gd name="connsiteX0" fmla="*/ 0 w 9054199"/>
              <a:gd name="connsiteY0" fmla="*/ 0 h 3283640"/>
              <a:gd name="connsiteX1" fmla="*/ 228600 w 9054199"/>
              <a:gd name="connsiteY1" fmla="*/ 0 h 3283640"/>
              <a:gd name="connsiteX2" fmla="*/ 8825599 w 9054199"/>
              <a:gd name="connsiteY2" fmla="*/ 0 h 3283640"/>
              <a:gd name="connsiteX3" fmla="*/ 9054199 w 9054199"/>
              <a:gd name="connsiteY3" fmla="*/ 0 h 3283640"/>
              <a:gd name="connsiteX4" fmla="*/ 9054199 w 9054199"/>
              <a:gd name="connsiteY4" fmla="*/ 1972815 h 3283640"/>
              <a:gd name="connsiteX5" fmla="*/ 9054199 w 9054199"/>
              <a:gd name="connsiteY5" fmla="*/ 2030802 h 3283640"/>
              <a:gd name="connsiteX6" fmla="*/ 9048353 w 9054199"/>
              <a:gd name="connsiteY6" fmla="*/ 2030802 h 3283640"/>
              <a:gd name="connsiteX7" fmla="*/ 9027568 w 9054199"/>
              <a:gd name="connsiteY7" fmla="*/ 2236992 h 3283640"/>
              <a:gd name="connsiteX8" fmla="*/ 7743374 w 9054199"/>
              <a:gd name="connsiteY8" fmla="*/ 3283640 h 3283640"/>
              <a:gd name="connsiteX9" fmla="*/ 7719980 w 9054199"/>
              <a:gd name="connsiteY9" fmla="*/ 3282606 h 3283640"/>
              <a:gd name="connsiteX10" fmla="*/ 7538169 w 9054199"/>
              <a:gd name="connsiteY10" fmla="*/ 3282606 h 3283640"/>
              <a:gd name="connsiteX11" fmla="*/ 7514774 w 9054199"/>
              <a:gd name="connsiteY11" fmla="*/ 3283640 h 3283640"/>
              <a:gd name="connsiteX12" fmla="*/ 7491380 w 9054199"/>
              <a:gd name="connsiteY12" fmla="*/ 3282606 h 3283640"/>
              <a:gd name="connsiteX13" fmla="*/ 228602 w 9054199"/>
              <a:gd name="connsiteY13" fmla="*/ 3282606 h 3283640"/>
              <a:gd name="connsiteX14" fmla="*/ 2 w 9054199"/>
              <a:gd name="connsiteY14" fmla="*/ 3282606 h 3283640"/>
              <a:gd name="connsiteX15" fmla="*/ 2 w 9054199"/>
              <a:gd name="connsiteY15" fmla="*/ 2030802 h 3283640"/>
              <a:gd name="connsiteX16" fmla="*/ 0 w 9054199"/>
              <a:gd name="connsiteY16" fmla="*/ 2030802 h 32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54199" h="3283640">
                <a:moveTo>
                  <a:pt x="0" y="0"/>
                </a:moveTo>
                <a:lnTo>
                  <a:pt x="228600" y="0"/>
                </a:lnTo>
                <a:lnTo>
                  <a:pt x="8825599" y="0"/>
                </a:lnTo>
                <a:lnTo>
                  <a:pt x="9054199" y="0"/>
                </a:lnTo>
                <a:lnTo>
                  <a:pt x="9054199" y="1972815"/>
                </a:lnTo>
                <a:lnTo>
                  <a:pt x="9054199" y="2030802"/>
                </a:lnTo>
                <a:lnTo>
                  <a:pt x="9048353" y="2030802"/>
                </a:lnTo>
                <a:lnTo>
                  <a:pt x="9027568" y="2236992"/>
                </a:lnTo>
                <a:cubicBezTo>
                  <a:pt x="8905338" y="2834313"/>
                  <a:pt x="8376830" y="3283640"/>
                  <a:pt x="7743374" y="3283640"/>
                </a:cubicBezTo>
                <a:lnTo>
                  <a:pt x="7719980" y="3282606"/>
                </a:lnTo>
                <a:lnTo>
                  <a:pt x="7538169" y="3282606"/>
                </a:lnTo>
                <a:lnTo>
                  <a:pt x="7514774" y="3283640"/>
                </a:lnTo>
                <a:lnTo>
                  <a:pt x="7491380" y="3282606"/>
                </a:lnTo>
                <a:lnTo>
                  <a:pt x="228602" y="3282606"/>
                </a:lnTo>
                <a:lnTo>
                  <a:pt x="2" y="3282606"/>
                </a:lnTo>
                <a:lnTo>
                  <a:pt x="2" y="2030802"/>
                </a:lnTo>
                <a:lnTo>
                  <a:pt x="0" y="2030802"/>
                </a:lnTo>
                <a:close/>
              </a:path>
            </a:pathLst>
          </a:custGeom>
          <a:solidFill>
            <a:srgbClr val="66C1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40">
            <a:extLst>
              <a:ext uri="{FF2B5EF4-FFF2-40B4-BE49-F238E27FC236}">
                <a16:creationId xmlns:a16="http://schemas.microsoft.com/office/drawing/2014/main" id="{66BF9F12-E05F-3A5D-1911-553590F6289E}"/>
              </a:ext>
            </a:extLst>
          </p:cNvPr>
          <p:cNvSpPr>
            <a:spLocks noGrp="1"/>
          </p:cNvSpPr>
          <p:nvPr>
            <p:ph type="body" sz="quarter" idx="13" hasCustomPrompt="1"/>
          </p:nvPr>
        </p:nvSpPr>
        <p:spPr>
          <a:xfrm>
            <a:off x="3716324" y="4843422"/>
            <a:ext cx="8135472" cy="1652515"/>
          </a:xfrm>
          <a:prstGeom prst="rect">
            <a:avLst/>
          </a:prstGeom>
        </p:spPr>
        <p:txBody>
          <a:bodyPr>
            <a:normAutofit/>
          </a:bodyPr>
          <a:lstStyle>
            <a:lvl1pPr marL="0" indent="0">
              <a:buFontTx/>
              <a:buNone/>
              <a:defRPr sz="5000" b="0" i="0">
                <a:solidFill>
                  <a:schemeClr val="bg1"/>
                </a:solidFill>
                <a:latin typeface="Franklin Gothic Heavy" panose="020B0903020102020204" pitchFamily="34" charset="0"/>
                <a:cs typeface="Arial" panose="020B0604020202020204" pitchFamily="34" charset="0"/>
              </a:defRPr>
            </a:lvl1pPr>
          </a:lstStyle>
          <a:p>
            <a:pPr lvl="0"/>
            <a:r>
              <a:rPr lang="en-GB" dirty="0"/>
              <a:t>Main Title Here</a:t>
            </a:r>
          </a:p>
        </p:txBody>
      </p:sp>
    </p:spTree>
    <p:extLst>
      <p:ext uri="{BB962C8B-B14F-4D97-AF65-F5344CB8AC3E}">
        <p14:creationId xmlns:p14="http://schemas.microsoft.com/office/powerpoint/2010/main" val="86690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B3B063-2409-2659-5853-6C08F7DD8F0D}"/>
              </a:ext>
            </a:extLst>
          </p:cNvPr>
          <p:cNvPicPr>
            <a:picLocks noChangeAspect="1"/>
          </p:cNvPicPr>
          <p:nvPr userDrawn="1"/>
        </p:nvPicPr>
        <p:blipFill rotWithShape="1">
          <a:blip r:embed="rId2">
            <a:alphaModFix amt="11000"/>
          </a:blip>
          <a:srcRect l="22981" t="1" r="25375" b="27827"/>
          <a:stretch/>
        </p:blipFill>
        <p:spPr>
          <a:xfrm>
            <a:off x="0" y="1716835"/>
            <a:ext cx="12202160" cy="5141166"/>
          </a:xfrm>
          <a:prstGeom prst="rect">
            <a:avLst/>
          </a:prstGeom>
        </p:spPr>
      </p:pic>
      <p:sp>
        <p:nvSpPr>
          <p:cNvPr id="3" name="Media Placeholder 2">
            <a:extLst>
              <a:ext uri="{FF2B5EF4-FFF2-40B4-BE49-F238E27FC236}">
                <a16:creationId xmlns:a16="http://schemas.microsoft.com/office/drawing/2014/main" id="{CCAAE4C9-BDBC-3D88-5CA6-61FC521F96F6}"/>
              </a:ext>
            </a:extLst>
          </p:cNvPr>
          <p:cNvSpPr>
            <a:spLocks noGrp="1"/>
          </p:cNvSpPr>
          <p:nvPr>
            <p:ph type="media" sz="quarter" idx="15"/>
          </p:nvPr>
        </p:nvSpPr>
        <p:spPr>
          <a:xfrm>
            <a:off x="361608" y="1271017"/>
            <a:ext cx="11468784" cy="4441888"/>
          </a:xfrm>
          <a:prstGeom prst="rect">
            <a:avLst/>
          </a:prstGeom>
        </p:spPr>
        <p:txBody>
          <a:bodyPr/>
          <a:lstStyle>
            <a:lvl1pPr>
              <a:defRPr>
                <a:latin typeface="Franklin Gothic Book" panose="020B0503020102020204" pitchFamily="34" charset="0"/>
              </a:defRPr>
            </a:lvl1pPr>
          </a:lstStyle>
          <a:p>
            <a:r>
              <a:rPr lang="en-US"/>
              <a:t>Click icon to add media</a:t>
            </a:r>
            <a:endParaRPr lang="en-US" dirty="0"/>
          </a:p>
        </p:txBody>
      </p:sp>
      <p:sp>
        <p:nvSpPr>
          <p:cNvPr id="2" name="Footer Placeholder 1">
            <a:extLst>
              <a:ext uri="{FF2B5EF4-FFF2-40B4-BE49-F238E27FC236}">
                <a16:creationId xmlns:a16="http://schemas.microsoft.com/office/drawing/2014/main" id="{3D45276F-F0DD-6CFD-10F8-3560DA7C0F9E}"/>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08B9C46-3775-EB6E-AEEB-8AC1F086A94D}"/>
              </a:ext>
            </a:extLst>
          </p:cNvPr>
          <p:cNvSpPr>
            <a:spLocks noGrp="1"/>
          </p:cNvSpPr>
          <p:nvPr>
            <p:ph type="sldNum" sz="quarter" idx="17"/>
          </p:nvPr>
        </p:nvSpPr>
        <p:spPr/>
        <p:txBody>
          <a:bodyPr/>
          <a:lstStyle/>
          <a:p>
            <a:fld id="{561BC62F-29D4-3646-B8AE-ECD588CDD817}" type="slidenum">
              <a:rPr lang="en-US" smtClean="0"/>
              <a:pPr/>
              <a:t>‹#›</a:t>
            </a:fld>
            <a:endParaRPr lang="en-US" dirty="0"/>
          </a:p>
        </p:txBody>
      </p:sp>
      <p:pic>
        <p:nvPicPr>
          <p:cNvPr id="15" name="Picture 14">
            <a:extLst>
              <a:ext uri="{FF2B5EF4-FFF2-40B4-BE49-F238E27FC236}">
                <a16:creationId xmlns:a16="http://schemas.microsoft.com/office/drawing/2014/main" id="{81A82492-E1EC-48B3-6753-6BBBD8612B35}"/>
              </a:ext>
            </a:extLst>
          </p:cNvPr>
          <p:cNvPicPr>
            <a:picLocks noChangeAspect="1"/>
          </p:cNvPicPr>
          <p:nvPr userDrawn="1"/>
        </p:nvPicPr>
        <p:blipFill>
          <a:blip r:embed="rId3"/>
          <a:stretch>
            <a:fillRect/>
          </a:stretch>
        </p:blipFill>
        <p:spPr>
          <a:xfrm>
            <a:off x="361608" y="5595358"/>
            <a:ext cx="1282176" cy="1179754"/>
          </a:xfrm>
          <a:prstGeom prst="rect">
            <a:avLst/>
          </a:prstGeom>
        </p:spPr>
      </p:pic>
      <p:sp>
        <p:nvSpPr>
          <p:cNvPr id="9" name="Freeform 11">
            <a:extLst>
              <a:ext uri="{FF2B5EF4-FFF2-40B4-BE49-F238E27FC236}">
                <a16:creationId xmlns:a16="http://schemas.microsoft.com/office/drawing/2014/main" id="{99A71A25-E897-4161-8F1F-4B6AEF19D3FD}"/>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 Placeholder 15">
            <a:extLst>
              <a:ext uri="{FF2B5EF4-FFF2-40B4-BE49-F238E27FC236}">
                <a16:creationId xmlns:a16="http://schemas.microsoft.com/office/drawing/2014/main" id="{CC006B11-B33F-4176-8F26-7DCBFFD1AF9C}"/>
              </a:ext>
            </a:extLst>
          </p:cNvPr>
          <p:cNvSpPr>
            <a:spLocks noGrp="1"/>
          </p:cNvSpPr>
          <p:nvPr>
            <p:ph type="body" sz="quarter" idx="14"/>
          </p:nvPr>
        </p:nvSpPr>
        <p:spPr>
          <a:xfrm>
            <a:off x="361608" y="47318"/>
            <a:ext cx="8626887" cy="93040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7638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ideo_NO Background">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CCAAE4C9-BDBC-3D88-5CA6-61FC521F96F6}"/>
              </a:ext>
            </a:extLst>
          </p:cNvPr>
          <p:cNvSpPr>
            <a:spLocks noGrp="1"/>
          </p:cNvSpPr>
          <p:nvPr>
            <p:ph type="media" sz="quarter" idx="15"/>
          </p:nvPr>
        </p:nvSpPr>
        <p:spPr>
          <a:xfrm>
            <a:off x="361608" y="1261872"/>
            <a:ext cx="11382979" cy="5199253"/>
          </a:xfrm>
          <a:prstGeom prst="rect">
            <a:avLst/>
          </a:prstGeom>
        </p:spPr>
        <p:txBody>
          <a:bodyPr/>
          <a:lstStyle>
            <a:lvl1pPr>
              <a:defRPr>
                <a:latin typeface="Franklin Gothic Book" panose="020B0503020102020204" pitchFamily="34" charset="0"/>
              </a:defRPr>
            </a:lvl1pPr>
          </a:lstStyle>
          <a:p>
            <a:r>
              <a:rPr lang="en-US"/>
              <a:t>Click icon to add media</a:t>
            </a:r>
            <a:endParaRPr lang="en-US" dirty="0"/>
          </a:p>
        </p:txBody>
      </p:sp>
      <p:sp>
        <p:nvSpPr>
          <p:cNvPr id="2" name="Footer Placeholder 1">
            <a:extLst>
              <a:ext uri="{FF2B5EF4-FFF2-40B4-BE49-F238E27FC236}">
                <a16:creationId xmlns:a16="http://schemas.microsoft.com/office/drawing/2014/main" id="{3D45276F-F0DD-6CFD-10F8-3560DA7C0F9E}"/>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08B9C46-3775-EB6E-AEEB-8AC1F086A94D}"/>
              </a:ext>
            </a:extLst>
          </p:cNvPr>
          <p:cNvSpPr>
            <a:spLocks noGrp="1"/>
          </p:cNvSpPr>
          <p:nvPr>
            <p:ph type="sldNum" sz="quarter" idx="17"/>
          </p:nvPr>
        </p:nvSpPr>
        <p:spPr/>
        <p:txBody>
          <a:bodyPr/>
          <a:lstStyle/>
          <a:p>
            <a:fld id="{561BC62F-29D4-3646-B8AE-ECD588CDD817}" type="slidenum">
              <a:rPr lang="en-US" smtClean="0"/>
              <a:pPr/>
              <a:t>‹#›</a:t>
            </a:fld>
            <a:endParaRPr lang="en-US" dirty="0"/>
          </a:p>
        </p:txBody>
      </p:sp>
      <p:pic>
        <p:nvPicPr>
          <p:cNvPr id="13" name="Picture 12">
            <a:extLst>
              <a:ext uri="{FF2B5EF4-FFF2-40B4-BE49-F238E27FC236}">
                <a16:creationId xmlns:a16="http://schemas.microsoft.com/office/drawing/2014/main" id="{424CF7FE-988E-9675-F6A9-08435CB8DE1C}"/>
              </a:ext>
            </a:extLst>
          </p:cNvPr>
          <p:cNvPicPr>
            <a:picLocks noChangeAspect="1"/>
          </p:cNvPicPr>
          <p:nvPr userDrawn="1"/>
        </p:nvPicPr>
        <p:blipFill>
          <a:blip r:embed="rId2"/>
          <a:stretch>
            <a:fillRect/>
          </a:stretch>
        </p:blipFill>
        <p:spPr>
          <a:xfrm>
            <a:off x="361608" y="5595358"/>
            <a:ext cx="1282176" cy="1179754"/>
          </a:xfrm>
          <a:prstGeom prst="rect">
            <a:avLst/>
          </a:prstGeom>
        </p:spPr>
      </p:pic>
      <p:sp>
        <p:nvSpPr>
          <p:cNvPr id="8" name="Freeform 11">
            <a:extLst>
              <a:ext uri="{FF2B5EF4-FFF2-40B4-BE49-F238E27FC236}">
                <a16:creationId xmlns:a16="http://schemas.microsoft.com/office/drawing/2014/main" id="{FB7DB577-EA83-4109-9095-4AFDEA91570E}"/>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9" name="Text Placeholder 15">
            <a:extLst>
              <a:ext uri="{FF2B5EF4-FFF2-40B4-BE49-F238E27FC236}">
                <a16:creationId xmlns:a16="http://schemas.microsoft.com/office/drawing/2014/main" id="{8F1DCEF0-12D3-47D9-9F61-125BD2EE1EDF}"/>
              </a:ext>
            </a:extLst>
          </p:cNvPr>
          <p:cNvSpPr>
            <a:spLocks noGrp="1"/>
          </p:cNvSpPr>
          <p:nvPr>
            <p:ph type="body" sz="quarter" idx="14"/>
          </p:nvPr>
        </p:nvSpPr>
        <p:spPr>
          <a:xfrm>
            <a:off x="361608" y="47318"/>
            <a:ext cx="9340176" cy="93040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933880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19BA5B-51C3-2435-06DB-F762D3D713C7}"/>
              </a:ext>
            </a:extLst>
          </p:cNvPr>
          <p:cNvPicPr>
            <a:picLocks noChangeAspect="1"/>
          </p:cNvPicPr>
          <p:nvPr userDrawn="1"/>
        </p:nvPicPr>
        <p:blipFill rotWithShape="1">
          <a:blip r:embed="rId2">
            <a:alphaModFix amt="11000"/>
          </a:blip>
          <a:srcRect l="22981" t="1" r="25375" b="27827"/>
          <a:stretch/>
        </p:blipFill>
        <p:spPr>
          <a:xfrm>
            <a:off x="0" y="1716835"/>
            <a:ext cx="12202160" cy="5141166"/>
          </a:xfrm>
          <a:prstGeom prst="rect">
            <a:avLst/>
          </a:prstGeom>
        </p:spPr>
      </p:pic>
      <p:sp>
        <p:nvSpPr>
          <p:cNvPr id="10" name="Content Placeholder 2">
            <a:extLst>
              <a:ext uri="{FF2B5EF4-FFF2-40B4-BE49-F238E27FC236}">
                <a16:creationId xmlns:a16="http://schemas.microsoft.com/office/drawing/2014/main" id="{13E78785-3923-3DE1-1CF0-430E52EAF4F7}"/>
              </a:ext>
            </a:extLst>
          </p:cNvPr>
          <p:cNvSpPr>
            <a:spLocks noGrp="1"/>
          </p:cNvSpPr>
          <p:nvPr>
            <p:ph sz="half" idx="1" hasCustomPrompt="1"/>
          </p:nvPr>
        </p:nvSpPr>
        <p:spPr>
          <a:xfrm>
            <a:off x="1263720" y="2222943"/>
            <a:ext cx="4577231" cy="3954019"/>
          </a:xfrm>
          <a:prstGeom prst="rect">
            <a:avLst/>
          </a:prstGeom>
        </p:spPr>
        <p:txBody>
          <a:bodyPr>
            <a:normAutofit/>
          </a:bodyPr>
          <a:lstStyle>
            <a:lvl1pPr marL="0" indent="0">
              <a:lnSpc>
                <a:spcPts val="3200"/>
              </a:lnSpc>
              <a:buFontTx/>
              <a:buNone/>
              <a:defRPr sz="2100" b="0" i="0">
                <a:solidFill>
                  <a:srgbClr val="0072BC"/>
                </a:solidFill>
                <a:latin typeface="Franklin Gothic Book" panose="020B0503020102020204" pitchFamily="34" charset="0"/>
                <a:cs typeface="Arial" panose="020B0604020202020204" pitchFamily="34" charset="0"/>
              </a:defRPr>
            </a:lvl1pPr>
          </a:lstStyle>
          <a:p>
            <a:pPr lvl="0"/>
            <a:r>
              <a:rPr lang="en-US" dirty="0"/>
              <a:t>Body copy goes here</a:t>
            </a:r>
          </a:p>
        </p:txBody>
      </p:sp>
      <p:sp>
        <p:nvSpPr>
          <p:cNvPr id="15" name="Content Placeholder 2">
            <a:extLst>
              <a:ext uri="{FF2B5EF4-FFF2-40B4-BE49-F238E27FC236}">
                <a16:creationId xmlns:a16="http://schemas.microsoft.com/office/drawing/2014/main" id="{23A18A8B-6473-207B-F5A9-856C7FDBDF37}"/>
              </a:ext>
            </a:extLst>
          </p:cNvPr>
          <p:cNvSpPr>
            <a:spLocks noGrp="1"/>
          </p:cNvSpPr>
          <p:nvPr>
            <p:ph sz="half" idx="15"/>
          </p:nvPr>
        </p:nvSpPr>
        <p:spPr>
          <a:xfrm>
            <a:off x="6130360" y="2222943"/>
            <a:ext cx="4577231" cy="3954019"/>
          </a:xfrm>
          <a:prstGeom prst="rect">
            <a:avLst/>
          </a:prstGeom>
        </p:spPr>
        <p:txBody>
          <a:bodyPr/>
          <a:lstStyle>
            <a:lvl1pPr marL="0" marR="0" indent="0" algn="l" defTabSz="914400" rtl="0" eaLnBrk="1" fontAlgn="auto" latinLnBrk="0" hangingPunct="1">
              <a:lnSpc>
                <a:spcPts val="3200"/>
              </a:lnSpc>
              <a:spcBef>
                <a:spcPts val="1000"/>
              </a:spcBef>
              <a:spcAft>
                <a:spcPts val="0"/>
              </a:spcAft>
              <a:buClrTx/>
              <a:buSzTx/>
              <a:buFontTx/>
              <a:buNone/>
              <a:tabLst/>
              <a:defRPr sz="2100" b="0" i="0">
                <a:solidFill>
                  <a:srgbClr val="0072BC"/>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 name="Footer Placeholder 1">
            <a:extLst>
              <a:ext uri="{FF2B5EF4-FFF2-40B4-BE49-F238E27FC236}">
                <a16:creationId xmlns:a16="http://schemas.microsoft.com/office/drawing/2014/main" id="{DB97C55A-B82C-2CE7-8073-F9E2B75369DD}"/>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p:txBody>
          <a:bodyPr/>
          <a:lstStyle/>
          <a:p>
            <a:fld id="{561BC62F-29D4-3646-B8AE-ECD588CDD817}" type="slidenum">
              <a:rPr lang="en-US" smtClean="0"/>
              <a:pPr/>
              <a:t>‹#›</a:t>
            </a:fld>
            <a:endParaRPr lang="en-US" dirty="0"/>
          </a:p>
        </p:txBody>
      </p:sp>
      <p:pic>
        <p:nvPicPr>
          <p:cNvPr id="22" name="Picture 21">
            <a:extLst>
              <a:ext uri="{FF2B5EF4-FFF2-40B4-BE49-F238E27FC236}">
                <a16:creationId xmlns:a16="http://schemas.microsoft.com/office/drawing/2014/main" id="{81D65ED8-5167-CD35-8C41-BA56769E808D}"/>
              </a:ext>
            </a:extLst>
          </p:cNvPr>
          <p:cNvPicPr>
            <a:picLocks noChangeAspect="1"/>
          </p:cNvPicPr>
          <p:nvPr userDrawn="1"/>
        </p:nvPicPr>
        <p:blipFill>
          <a:blip r:embed="rId3"/>
          <a:stretch>
            <a:fillRect/>
          </a:stretch>
        </p:blipFill>
        <p:spPr>
          <a:xfrm>
            <a:off x="361608" y="5595358"/>
            <a:ext cx="1282176" cy="1179754"/>
          </a:xfrm>
          <a:prstGeom prst="rect">
            <a:avLst/>
          </a:prstGeom>
        </p:spPr>
      </p:pic>
      <p:sp>
        <p:nvSpPr>
          <p:cNvPr id="11" name="Freeform 11">
            <a:extLst>
              <a:ext uri="{FF2B5EF4-FFF2-40B4-BE49-F238E27FC236}">
                <a16:creationId xmlns:a16="http://schemas.microsoft.com/office/drawing/2014/main" id="{2E9A9E0A-C5BE-4B79-A392-8676E0D879C1}"/>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12" name="Text Placeholder 15">
            <a:extLst>
              <a:ext uri="{FF2B5EF4-FFF2-40B4-BE49-F238E27FC236}">
                <a16:creationId xmlns:a16="http://schemas.microsoft.com/office/drawing/2014/main" id="{DADD6C8B-16BC-4E5F-BC15-9991B3427438}"/>
              </a:ext>
            </a:extLst>
          </p:cNvPr>
          <p:cNvSpPr>
            <a:spLocks noGrp="1"/>
          </p:cNvSpPr>
          <p:nvPr>
            <p:ph type="body" sz="quarter" idx="14"/>
          </p:nvPr>
        </p:nvSpPr>
        <p:spPr>
          <a:xfrm>
            <a:off x="361608" y="47318"/>
            <a:ext cx="9340176" cy="93040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61257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General layout_NO Backgroun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3E78785-3923-3DE1-1CF0-430E52EAF4F7}"/>
              </a:ext>
            </a:extLst>
          </p:cNvPr>
          <p:cNvSpPr>
            <a:spLocks noGrp="1"/>
          </p:cNvSpPr>
          <p:nvPr>
            <p:ph sz="half" idx="1" hasCustomPrompt="1"/>
          </p:nvPr>
        </p:nvSpPr>
        <p:spPr>
          <a:xfrm>
            <a:off x="1263720" y="2222943"/>
            <a:ext cx="4577231" cy="3954019"/>
          </a:xfrm>
          <a:prstGeom prst="rect">
            <a:avLst/>
          </a:prstGeom>
        </p:spPr>
        <p:txBody>
          <a:bodyPr>
            <a:normAutofit/>
          </a:bodyPr>
          <a:lstStyle>
            <a:lvl1pPr marL="0" indent="0">
              <a:lnSpc>
                <a:spcPts val="3200"/>
              </a:lnSpc>
              <a:buFontTx/>
              <a:buNone/>
              <a:defRPr sz="2100" b="0" i="0">
                <a:solidFill>
                  <a:srgbClr val="0072BC"/>
                </a:solidFill>
                <a:latin typeface="Franklin Gothic Book" panose="020B0503020102020204" pitchFamily="34" charset="0"/>
                <a:cs typeface="Arial" panose="020B0604020202020204" pitchFamily="34" charset="0"/>
              </a:defRPr>
            </a:lvl1pPr>
          </a:lstStyle>
          <a:p>
            <a:pPr lvl="0"/>
            <a:r>
              <a:rPr lang="en-US" dirty="0"/>
              <a:t>Body copy goes here</a:t>
            </a:r>
          </a:p>
        </p:txBody>
      </p:sp>
      <p:sp>
        <p:nvSpPr>
          <p:cNvPr id="15" name="Content Placeholder 2">
            <a:extLst>
              <a:ext uri="{FF2B5EF4-FFF2-40B4-BE49-F238E27FC236}">
                <a16:creationId xmlns:a16="http://schemas.microsoft.com/office/drawing/2014/main" id="{23A18A8B-6473-207B-F5A9-856C7FDBDF37}"/>
              </a:ext>
            </a:extLst>
          </p:cNvPr>
          <p:cNvSpPr>
            <a:spLocks noGrp="1"/>
          </p:cNvSpPr>
          <p:nvPr>
            <p:ph sz="half" idx="15"/>
          </p:nvPr>
        </p:nvSpPr>
        <p:spPr>
          <a:xfrm>
            <a:off x="6130360" y="2222943"/>
            <a:ext cx="4577231" cy="3954019"/>
          </a:xfrm>
          <a:prstGeom prst="rect">
            <a:avLst/>
          </a:prstGeom>
        </p:spPr>
        <p:txBody>
          <a:bodyPr/>
          <a:lstStyle>
            <a:lvl1pPr marL="0" marR="0" indent="0" algn="l" defTabSz="914400" rtl="0" eaLnBrk="1" fontAlgn="auto" latinLnBrk="0" hangingPunct="1">
              <a:lnSpc>
                <a:spcPts val="3200"/>
              </a:lnSpc>
              <a:spcBef>
                <a:spcPts val="1000"/>
              </a:spcBef>
              <a:spcAft>
                <a:spcPts val="0"/>
              </a:spcAft>
              <a:buClrTx/>
              <a:buSzTx/>
              <a:buFontTx/>
              <a:buNone/>
              <a:tabLst/>
              <a:defRPr sz="2100" b="0" i="0">
                <a:solidFill>
                  <a:srgbClr val="0072BC"/>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 name="Footer Placeholder 1">
            <a:extLst>
              <a:ext uri="{FF2B5EF4-FFF2-40B4-BE49-F238E27FC236}">
                <a16:creationId xmlns:a16="http://schemas.microsoft.com/office/drawing/2014/main" id="{DB97C55A-B82C-2CE7-8073-F9E2B75369DD}"/>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p:txBody>
          <a:bodyPr/>
          <a:lstStyle/>
          <a:p>
            <a:fld id="{561BC62F-29D4-3646-B8AE-ECD588CDD817}" type="slidenum">
              <a:rPr lang="en-US" smtClean="0"/>
              <a:pPr/>
              <a:t>‹#›</a:t>
            </a:fld>
            <a:endParaRPr lang="en-US" dirty="0"/>
          </a:p>
        </p:txBody>
      </p:sp>
      <p:pic>
        <p:nvPicPr>
          <p:cNvPr id="17" name="Picture 16">
            <a:extLst>
              <a:ext uri="{FF2B5EF4-FFF2-40B4-BE49-F238E27FC236}">
                <a16:creationId xmlns:a16="http://schemas.microsoft.com/office/drawing/2014/main" id="{CA416824-5BD2-7B8F-05B7-117532C3D140}"/>
              </a:ext>
            </a:extLst>
          </p:cNvPr>
          <p:cNvPicPr>
            <a:picLocks noChangeAspect="1"/>
          </p:cNvPicPr>
          <p:nvPr userDrawn="1"/>
        </p:nvPicPr>
        <p:blipFill>
          <a:blip r:embed="rId2"/>
          <a:stretch>
            <a:fillRect/>
          </a:stretch>
        </p:blipFill>
        <p:spPr>
          <a:xfrm>
            <a:off x="361608" y="5595358"/>
            <a:ext cx="1282176" cy="1179754"/>
          </a:xfrm>
          <a:prstGeom prst="rect">
            <a:avLst/>
          </a:prstGeom>
        </p:spPr>
      </p:pic>
      <p:sp>
        <p:nvSpPr>
          <p:cNvPr id="9" name="Freeform 11">
            <a:extLst>
              <a:ext uri="{FF2B5EF4-FFF2-40B4-BE49-F238E27FC236}">
                <a16:creationId xmlns:a16="http://schemas.microsoft.com/office/drawing/2014/main" id="{513DAE68-2C13-48BA-B662-8325AB5C8216}"/>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11" name="Text Placeholder 15">
            <a:extLst>
              <a:ext uri="{FF2B5EF4-FFF2-40B4-BE49-F238E27FC236}">
                <a16:creationId xmlns:a16="http://schemas.microsoft.com/office/drawing/2014/main" id="{C5273079-A24F-42AD-92A5-4C03A7401FCC}"/>
              </a:ext>
            </a:extLst>
          </p:cNvPr>
          <p:cNvSpPr>
            <a:spLocks noGrp="1"/>
          </p:cNvSpPr>
          <p:nvPr>
            <p:ph type="body" sz="quarter" idx="14"/>
          </p:nvPr>
        </p:nvSpPr>
        <p:spPr>
          <a:xfrm>
            <a:off x="361608" y="47318"/>
            <a:ext cx="9340176" cy="93040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44613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ust Backgroun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937B89F-56FA-2D10-1411-195DB9745A08}"/>
              </a:ext>
            </a:extLst>
          </p:cNvPr>
          <p:cNvPicPr>
            <a:picLocks noChangeAspect="1"/>
          </p:cNvPicPr>
          <p:nvPr userDrawn="1"/>
        </p:nvPicPr>
        <p:blipFill rotWithShape="1">
          <a:blip r:embed="rId2">
            <a:alphaModFix amt="11000"/>
          </a:blip>
          <a:srcRect l="22981" t="1" r="25375" b="27827"/>
          <a:stretch/>
        </p:blipFill>
        <p:spPr>
          <a:xfrm>
            <a:off x="0" y="1716835"/>
            <a:ext cx="12202160" cy="5141166"/>
          </a:xfrm>
          <a:prstGeom prst="rect">
            <a:avLst/>
          </a:prstGeom>
        </p:spPr>
      </p:pic>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p:txBody>
          <a:bodyPr/>
          <a:lstStyle/>
          <a:p>
            <a:fld id="{561BC62F-29D4-3646-B8AE-ECD588CDD817}" type="slidenum">
              <a:rPr lang="en-US" smtClean="0"/>
              <a:pPr/>
              <a:t>‹#›</a:t>
            </a:fld>
            <a:endParaRPr lang="en-US" dirty="0"/>
          </a:p>
        </p:txBody>
      </p:sp>
      <p:pic>
        <p:nvPicPr>
          <p:cNvPr id="13" name="Picture 12">
            <a:extLst>
              <a:ext uri="{FF2B5EF4-FFF2-40B4-BE49-F238E27FC236}">
                <a16:creationId xmlns:a16="http://schemas.microsoft.com/office/drawing/2014/main" id="{7D3219F2-9079-BCF0-6302-B5777EC03650}"/>
              </a:ext>
            </a:extLst>
          </p:cNvPr>
          <p:cNvPicPr>
            <a:picLocks noChangeAspect="1"/>
          </p:cNvPicPr>
          <p:nvPr userDrawn="1"/>
        </p:nvPicPr>
        <p:blipFill>
          <a:blip r:embed="rId3"/>
          <a:stretch>
            <a:fillRect/>
          </a:stretch>
        </p:blipFill>
        <p:spPr>
          <a:xfrm>
            <a:off x="361608" y="5595358"/>
            <a:ext cx="1282176" cy="1179754"/>
          </a:xfrm>
          <a:prstGeom prst="rect">
            <a:avLst/>
          </a:prstGeom>
        </p:spPr>
      </p:pic>
      <p:sp>
        <p:nvSpPr>
          <p:cNvPr id="7" name="Freeform 11">
            <a:extLst>
              <a:ext uri="{FF2B5EF4-FFF2-40B4-BE49-F238E27FC236}">
                <a16:creationId xmlns:a16="http://schemas.microsoft.com/office/drawing/2014/main" id="{E8C1536F-DAAB-4E58-AC24-9072248D5A19}"/>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8" name="Text Placeholder 15">
            <a:extLst>
              <a:ext uri="{FF2B5EF4-FFF2-40B4-BE49-F238E27FC236}">
                <a16:creationId xmlns:a16="http://schemas.microsoft.com/office/drawing/2014/main" id="{472DB4FA-2FAC-4A6B-8BC3-60EE2C7D8273}"/>
              </a:ext>
            </a:extLst>
          </p:cNvPr>
          <p:cNvSpPr>
            <a:spLocks noGrp="1"/>
          </p:cNvSpPr>
          <p:nvPr>
            <p:ph type="body" sz="quarter" idx="14"/>
          </p:nvPr>
        </p:nvSpPr>
        <p:spPr>
          <a:xfrm>
            <a:off x="361608" y="47318"/>
            <a:ext cx="9340176" cy="93040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41154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Just Background_NO Backgroun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p:txBody>
          <a:bodyPr/>
          <a:lstStyle/>
          <a:p>
            <a:fld id="{561BC62F-29D4-3646-B8AE-ECD588CDD817}" type="slidenum">
              <a:rPr lang="en-US" smtClean="0"/>
              <a:pPr/>
              <a:t>‹#›</a:t>
            </a:fld>
            <a:endParaRPr lang="en-US" dirty="0"/>
          </a:p>
        </p:txBody>
      </p:sp>
      <p:pic>
        <p:nvPicPr>
          <p:cNvPr id="11" name="Picture 10">
            <a:extLst>
              <a:ext uri="{FF2B5EF4-FFF2-40B4-BE49-F238E27FC236}">
                <a16:creationId xmlns:a16="http://schemas.microsoft.com/office/drawing/2014/main" id="{CCE12BBD-3107-3555-CFDF-996C52006C78}"/>
              </a:ext>
            </a:extLst>
          </p:cNvPr>
          <p:cNvPicPr>
            <a:picLocks noChangeAspect="1"/>
          </p:cNvPicPr>
          <p:nvPr userDrawn="1"/>
        </p:nvPicPr>
        <p:blipFill>
          <a:blip r:embed="rId2"/>
          <a:stretch>
            <a:fillRect/>
          </a:stretch>
        </p:blipFill>
        <p:spPr>
          <a:xfrm>
            <a:off x="361608" y="5595358"/>
            <a:ext cx="1282176" cy="1179754"/>
          </a:xfrm>
          <a:prstGeom prst="rect">
            <a:avLst/>
          </a:prstGeom>
        </p:spPr>
      </p:pic>
      <p:sp>
        <p:nvSpPr>
          <p:cNvPr id="6" name="Freeform 11">
            <a:extLst>
              <a:ext uri="{FF2B5EF4-FFF2-40B4-BE49-F238E27FC236}">
                <a16:creationId xmlns:a16="http://schemas.microsoft.com/office/drawing/2014/main" id="{A0671A1F-FC05-440F-B4A2-511A20BB20F1}"/>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7" name="Text Placeholder 15">
            <a:extLst>
              <a:ext uri="{FF2B5EF4-FFF2-40B4-BE49-F238E27FC236}">
                <a16:creationId xmlns:a16="http://schemas.microsoft.com/office/drawing/2014/main" id="{5004811B-3B08-42FD-91B4-843F4ACEAAC6}"/>
              </a:ext>
            </a:extLst>
          </p:cNvPr>
          <p:cNvSpPr>
            <a:spLocks noGrp="1"/>
          </p:cNvSpPr>
          <p:nvPr>
            <p:ph type="body" sz="quarter" idx="14"/>
          </p:nvPr>
        </p:nvSpPr>
        <p:spPr>
          <a:xfrm>
            <a:off x="361608" y="47318"/>
            <a:ext cx="9340176" cy="93040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891547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Just Background_NO Backgroun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p:txBody>
          <a:bodyPr/>
          <a:lstStyle/>
          <a:p>
            <a:fld id="{561BC62F-29D4-3646-B8AE-ECD588CDD817}" type="slidenum">
              <a:rPr lang="en-US" smtClean="0"/>
              <a:pPr/>
              <a:t>‹#›</a:t>
            </a:fld>
            <a:endParaRPr lang="en-US" dirty="0"/>
          </a:p>
        </p:txBody>
      </p:sp>
      <p:sp>
        <p:nvSpPr>
          <p:cNvPr id="5" name="Freeform 11">
            <a:extLst>
              <a:ext uri="{FF2B5EF4-FFF2-40B4-BE49-F238E27FC236}">
                <a16:creationId xmlns:a16="http://schemas.microsoft.com/office/drawing/2014/main" id="{0B456B3F-07B6-4B94-8CB3-7B121CF753AF}"/>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6" name="Text Placeholder 15">
            <a:extLst>
              <a:ext uri="{FF2B5EF4-FFF2-40B4-BE49-F238E27FC236}">
                <a16:creationId xmlns:a16="http://schemas.microsoft.com/office/drawing/2014/main" id="{397F6DAC-EE1D-4648-8E62-1624D25AE37C}"/>
              </a:ext>
            </a:extLst>
          </p:cNvPr>
          <p:cNvSpPr>
            <a:spLocks noGrp="1"/>
          </p:cNvSpPr>
          <p:nvPr>
            <p:ph type="body" sz="quarter" idx="14"/>
          </p:nvPr>
        </p:nvSpPr>
        <p:spPr>
          <a:xfrm>
            <a:off x="361608" y="47318"/>
            <a:ext cx="9340176" cy="93040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58009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p:txBody>
          <a:bodyPr/>
          <a:lstStyle/>
          <a:p>
            <a:fld id="{561BC62F-29D4-3646-B8AE-ECD588CDD817}" type="slidenum">
              <a:rPr lang="en-US" smtClean="0"/>
              <a:pPr/>
              <a:t>‹#›</a:t>
            </a:fld>
            <a:endParaRPr lang="en-US" dirty="0"/>
          </a:p>
        </p:txBody>
      </p:sp>
    </p:spTree>
    <p:extLst>
      <p:ext uri="{BB962C8B-B14F-4D97-AF65-F5344CB8AC3E}">
        <p14:creationId xmlns:p14="http://schemas.microsoft.com/office/powerpoint/2010/main" val="1831459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BC639AF8-88A5-F4B7-993D-D30945AD958A}"/>
              </a:ext>
            </a:extLst>
          </p:cNvPr>
          <p:cNvSpPr/>
          <p:nvPr/>
        </p:nvSpPr>
        <p:spPr>
          <a:xfrm>
            <a:off x="-10160" y="280468"/>
            <a:ext cx="11345987" cy="5164656"/>
          </a:xfrm>
          <a:custGeom>
            <a:avLst/>
            <a:gdLst>
              <a:gd name="connsiteX0" fmla="*/ 7514774 w 11345987"/>
              <a:gd name="connsiteY0" fmla="*/ 0 h 5164656"/>
              <a:gd name="connsiteX1" fmla="*/ 7538169 w 11345987"/>
              <a:gd name="connsiteY1" fmla="*/ 1034 h 5164656"/>
              <a:gd name="connsiteX2" fmla="*/ 7719980 w 11345987"/>
              <a:gd name="connsiteY2" fmla="*/ 1034 h 5164656"/>
              <a:gd name="connsiteX3" fmla="*/ 7743374 w 11345987"/>
              <a:gd name="connsiteY3" fmla="*/ 0 h 5164656"/>
              <a:gd name="connsiteX4" fmla="*/ 7766768 w 11345987"/>
              <a:gd name="connsiteY4" fmla="*/ 1034 h 5164656"/>
              <a:gd name="connsiteX5" fmla="*/ 9783168 w 11345987"/>
              <a:gd name="connsiteY5" fmla="*/ 1034 h 5164656"/>
              <a:gd name="connsiteX6" fmla="*/ 9806562 w 11345987"/>
              <a:gd name="connsiteY6" fmla="*/ 0 h 5164656"/>
              <a:gd name="connsiteX7" fmla="*/ 9829957 w 11345987"/>
              <a:gd name="connsiteY7" fmla="*/ 1034 h 5164656"/>
              <a:gd name="connsiteX8" fmla="*/ 10011768 w 11345987"/>
              <a:gd name="connsiteY8" fmla="*/ 1034 h 5164656"/>
              <a:gd name="connsiteX9" fmla="*/ 10035162 w 11345987"/>
              <a:gd name="connsiteY9" fmla="*/ 0 h 5164656"/>
              <a:gd name="connsiteX10" fmla="*/ 11319356 w 11345987"/>
              <a:gd name="connsiteY10" fmla="*/ 1046648 h 5164656"/>
              <a:gd name="connsiteX11" fmla="*/ 11340141 w 11345987"/>
              <a:gd name="connsiteY11" fmla="*/ 1252838 h 5164656"/>
              <a:gd name="connsiteX12" fmla="*/ 11345987 w 11345987"/>
              <a:gd name="connsiteY12" fmla="*/ 1252838 h 5164656"/>
              <a:gd name="connsiteX13" fmla="*/ 11345987 w 11345987"/>
              <a:gd name="connsiteY13" fmla="*/ 1310825 h 5164656"/>
              <a:gd name="connsiteX14" fmla="*/ 11345987 w 11345987"/>
              <a:gd name="connsiteY14" fmla="*/ 3022293 h 5164656"/>
              <a:gd name="connsiteX15" fmla="*/ 11345987 w 11345987"/>
              <a:gd name="connsiteY15" fmla="*/ 3080280 h 5164656"/>
              <a:gd name="connsiteX16" fmla="*/ 11345987 w 11345987"/>
              <a:gd name="connsiteY16" fmla="*/ 3283640 h 5164656"/>
              <a:gd name="connsiteX17" fmla="*/ 11345987 w 11345987"/>
              <a:gd name="connsiteY17" fmla="*/ 3463603 h 5164656"/>
              <a:gd name="connsiteX18" fmla="*/ 11345987 w 11345987"/>
              <a:gd name="connsiteY18" fmla="*/ 3521590 h 5164656"/>
              <a:gd name="connsiteX19" fmla="*/ 11345987 w 11345987"/>
              <a:gd name="connsiteY19" fmla="*/ 5053095 h 5164656"/>
              <a:gd name="connsiteX20" fmla="*/ 11345987 w 11345987"/>
              <a:gd name="connsiteY20" fmla="*/ 5164656 h 5164656"/>
              <a:gd name="connsiteX21" fmla="*/ 0 w 11345987"/>
              <a:gd name="connsiteY21" fmla="*/ 5164656 h 5164656"/>
              <a:gd name="connsiteX22" fmla="*/ 0 w 11345987"/>
              <a:gd name="connsiteY22" fmla="*/ 5053095 h 5164656"/>
              <a:gd name="connsiteX23" fmla="*/ 0 w 11345987"/>
              <a:gd name="connsiteY23" fmla="*/ 3463603 h 5164656"/>
              <a:gd name="connsiteX24" fmla="*/ 0 w 11345987"/>
              <a:gd name="connsiteY24" fmla="*/ 3283640 h 5164656"/>
              <a:gd name="connsiteX25" fmla="*/ 0 w 11345987"/>
              <a:gd name="connsiteY25" fmla="*/ 3022293 h 5164656"/>
              <a:gd name="connsiteX26" fmla="*/ 0 w 11345987"/>
              <a:gd name="connsiteY26" fmla="*/ 1252838 h 5164656"/>
              <a:gd name="connsiteX27" fmla="*/ 2 w 11345987"/>
              <a:gd name="connsiteY27" fmla="*/ 1252838 h 5164656"/>
              <a:gd name="connsiteX28" fmla="*/ 2 w 11345987"/>
              <a:gd name="connsiteY28" fmla="*/ 1034 h 5164656"/>
              <a:gd name="connsiteX29" fmla="*/ 228602 w 11345987"/>
              <a:gd name="connsiteY29" fmla="*/ 1034 h 5164656"/>
              <a:gd name="connsiteX30" fmla="*/ 2291790 w 11345987"/>
              <a:gd name="connsiteY30" fmla="*/ 1034 h 5164656"/>
              <a:gd name="connsiteX31" fmla="*/ 2520390 w 11345987"/>
              <a:gd name="connsiteY31" fmla="*/ 1034 h 5164656"/>
              <a:gd name="connsiteX32" fmla="*/ 7491380 w 11345987"/>
              <a:gd name="connsiteY32" fmla="*/ 1034 h 5164656"/>
              <a:gd name="connsiteX33" fmla="*/ 7514774 w 11345987"/>
              <a:gd name="connsiteY33"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345987" h="5164656">
                <a:moveTo>
                  <a:pt x="7514774" y="0"/>
                </a:moveTo>
                <a:lnTo>
                  <a:pt x="7538169" y="1034"/>
                </a:lnTo>
                <a:lnTo>
                  <a:pt x="7719980" y="1034"/>
                </a:lnTo>
                <a:lnTo>
                  <a:pt x="7743374" y="0"/>
                </a:lnTo>
                <a:lnTo>
                  <a:pt x="7766768" y="1034"/>
                </a:lnTo>
                <a:lnTo>
                  <a:pt x="9783168" y="1034"/>
                </a:lnTo>
                <a:lnTo>
                  <a:pt x="9806562" y="0"/>
                </a:lnTo>
                <a:lnTo>
                  <a:pt x="9829957" y="1034"/>
                </a:lnTo>
                <a:lnTo>
                  <a:pt x="10011768" y="1034"/>
                </a:lnTo>
                <a:lnTo>
                  <a:pt x="10035162" y="0"/>
                </a:lnTo>
                <a:cubicBezTo>
                  <a:pt x="10668618" y="0"/>
                  <a:pt x="11197126" y="449327"/>
                  <a:pt x="11319356" y="1046648"/>
                </a:cubicBezTo>
                <a:lnTo>
                  <a:pt x="11340141" y="1252838"/>
                </a:lnTo>
                <a:lnTo>
                  <a:pt x="11345987" y="1252838"/>
                </a:lnTo>
                <a:lnTo>
                  <a:pt x="11345987" y="1310825"/>
                </a:lnTo>
                <a:lnTo>
                  <a:pt x="11345987" y="3022293"/>
                </a:lnTo>
                <a:lnTo>
                  <a:pt x="11345987" y="3080280"/>
                </a:lnTo>
                <a:lnTo>
                  <a:pt x="11345987" y="3283640"/>
                </a:lnTo>
                <a:lnTo>
                  <a:pt x="11345987" y="3463603"/>
                </a:lnTo>
                <a:lnTo>
                  <a:pt x="11345987" y="3521590"/>
                </a:lnTo>
                <a:lnTo>
                  <a:pt x="11345987" y="5053095"/>
                </a:lnTo>
                <a:lnTo>
                  <a:pt x="11345987" y="5164656"/>
                </a:lnTo>
                <a:lnTo>
                  <a:pt x="0" y="5164656"/>
                </a:lnTo>
                <a:lnTo>
                  <a:pt x="0" y="5053095"/>
                </a:lnTo>
                <a:lnTo>
                  <a:pt x="0" y="3463603"/>
                </a:lnTo>
                <a:lnTo>
                  <a:pt x="0" y="3283640"/>
                </a:lnTo>
                <a:lnTo>
                  <a:pt x="0" y="3022293"/>
                </a:lnTo>
                <a:lnTo>
                  <a:pt x="0" y="1252838"/>
                </a:lnTo>
                <a:lnTo>
                  <a:pt x="2" y="1252838"/>
                </a:lnTo>
                <a:lnTo>
                  <a:pt x="2" y="1034"/>
                </a:lnTo>
                <a:lnTo>
                  <a:pt x="228602" y="1034"/>
                </a:lnTo>
                <a:lnTo>
                  <a:pt x="2291790" y="1034"/>
                </a:lnTo>
                <a:lnTo>
                  <a:pt x="2520390" y="1034"/>
                </a:lnTo>
                <a:lnTo>
                  <a:pt x="7491380" y="1034"/>
                </a:lnTo>
                <a:lnTo>
                  <a:pt x="7514774" y="0"/>
                </a:lnTo>
                <a:close/>
              </a:path>
            </a:pathLst>
          </a:custGeom>
          <a:solidFill>
            <a:srgbClr val="61A1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66C1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1" i="0">
                <a:solidFill>
                  <a:schemeClr val="bg1"/>
                </a:solidFill>
                <a:latin typeface="Franklin Gothic Heavy" panose="020B0903020102020204" pitchFamily="34" charset="0"/>
                <a:cs typeface="Arial" panose="020B0604020202020204" pitchFamily="34" charset="0"/>
              </a:defRPr>
            </a:lvl1pPr>
          </a:lstStyle>
          <a:p>
            <a:pPr lvl="0"/>
            <a:r>
              <a:rPr lang="en-US" dirty="0"/>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rgbClr val="0072BC"/>
                </a:solidFill>
                <a:effectLst/>
                <a:latin typeface="Franklin Gothic Book" panose="020B0503020102020204" pitchFamily="34" charset="0"/>
                <a:cs typeface="Arial" panose="020B0604020202020204" pitchFamily="34" charset="0"/>
              </a:defRPr>
            </a:lvl1pPr>
          </a:lstStyle>
          <a:p>
            <a:pPr lvl="0"/>
            <a:r>
              <a:rPr lang="en-US" dirty="0"/>
              <a:t>Sub head</a:t>
            </a:r>
          </a:p>
        </p:txBody>
      </p:sp>
      <p:pic>
        <p:nvPicPr>
          <p:cNvPr id="13" name="Picture 12">
            <a:extLst>
              <a:ext uri="{FF2B5EF4-FFF2-40B4-BE49-F238E27FC236}">
                <a16:creationId xmlns:a16="http://schemas.microsoft.com/office/drawing/2014/main" id="{E69CFF77-D771-629C-F642-AAA5FA70F412}"/>
              </a:ext>
            </a:extLst>
          </p:cNvPr>
          <p:cNvPicPr>
            <a:picLocks noChangeAspect="1"/>
          </p:cNvPicPr>
          <p:nvPr userDrawn="1"/>
        </p:nvPicPr>
        <p:blipFill>
          <a:blip r:embed="rId2"/>
          <a:stretch>
            <a:fillRect/>
          </a:stretch>
        </p:blipFill>
        <p:spPr>
          <a:xfrm>
            <a:off x="361608" y="5595358"/>
            <a:ext cx="1282176" cy="1179754"/>
          </a:xfrm>
          <a:prstGeom prst="rect">
            <a:avLst/>
          </a:prstGeom>
        </p:spPr>
      </p:pic>
      <p:pic>
        <p:nvPicPr>
          <p:cNvPr id="11" name="Picture 10">
            <a:extLst>
              <a:ext uri="{FF2B5EF4-FFF2-40B4-BE49-F238E27FC236}">
                <a16:creationId xmlns:a16="http://schemas.microsoft.com/office/drawing/2014/main" id="{84A93B7C-EF45-0FD3-118F-926F4472F463}"/>
              </a:ext>
            </a:extLst>
          </p:cNvPr>
          <p:cNvPicPr>
            <a:picLocks noChangeAspect="1"/>
          </p:cNvPicPr>
          <p:nvPr userDrawn="1"/>
        </p:nvPicPr>
        <p:blipFill rotWithShape="1">
          <a:blip r:embed="rId3">
            <a:alphaModFix amt="11000"/>
          </a:blip>
          <a:srcRect l="29675" t="1" r="56378" b="27827"/>
          <a:stretch/>
        </p:blipFill>
        <p:spPr>
          <a:xfrm>
            <a:off x="0" y="280468"/>
            <a:ext cx="3295023" cy="5141166"/>
          </a:xfrm>
          <a:prstGeom prst="rect">
            <a:avLst/>
          </a:prstGeom>
        </p:spPr>
      </p:pic>
    </p:spTree>
    <p:extLst>
      <p:ext uri="{BB962C8B-B14F-4D97-AF65-F5344CB8AC3E}">
        <p14:creationId xmlns:p14="http://schemas.microsoft.com/office/powerpoint/2010/main" val="3589420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Divider page_NO Background">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BC639AF8-88A5-F4B7-993D-D30945AD958A}"/>
              </a:ext>
            </a:extLst>
          </p:cNvPr>
          <p:cNvSpPr/>
          <p:nvPr/>
        </p:nvSpPr>
        <p:spPr>
          <a:xfrm>
            <a:off x="-10160" y="280468"/>
            <a:ext cx="11345987" cy="5164656"/>
          </a:xfrm>
          <a:custGeom>
            <a:avLst/>
            <a:gdLst>
              <a:gd name="connsiteX0" fmla="*/ 7514774 w 11345987"/>
              <a:gd name="connsiteY0" fmla="*/ 0 h 5164656"/>
              <a:gd name="connsiteX1" fmla="*/ 7538169 w 11345987"/>
              <a:gd name="connsiteY1" fmla="*/ 1034 h 5164656"/>
              <a:gd name="connsiteX2" fmla="*/ 7719980 w 11345987"/>
              <a:gd name="connsiteY2" fmla="*/ 1034 h 5164656"/>
              <a:gd name="connsiteX3" fmla="*/ 7743374 w 11345987"/>
              <a:gd name="connsiteY3" fmla="*/ 0 h 5164656"/>
              <a:gd name="connsiteX4" fmla="*/ 7766768 w 11345987"/>
              <a:gd name="connsiteY4" fmla="*/ 1034 h 5164656"/>
              <a:gd name="connsiteX5" fmla="*/ 9783168 w 11345987"/>
              <a:gd name="connsiteY5" fmla="*/ 1034 h 5164656"/>
              <a:gd name="connsiteX6" fmla="*/ 9806562 w 11345987"/>
              <a:gd name="connsiteY6" fmla="*/ 0 h 5164656"/>
              <a:gd name="connsiteX7" fmla="*/ 9829957 w 11345987"/>
              <a:gd name="connsiteY7" fmla="*/ 1034 h 5164656"/>
              <a:gd name="connsiteX8" fmla="*/ 10011768 w 11345987"/>
              <a:gd name="connsiteY8" fmla="*/ 1034 h 5164656"/>
              <a:gd name="connsiteX9" fmla="*/ 10035162 w 11345987"/>
              <a:gd name="connsiteY9" fmla="*/ 0 h 5164656"/>
              <a:gd name="connsiteX10" fmla="*/ 11319356 w 11345987"/>
              <a:gd name="connsiteY10" fmla="*/ 1046648 h 5164656"/>
              <a:gd name="connsiteX11" fmla="*/ 11340141 w 11345987"/>
              <a:gd name="connsiteY11" fmla="*/ 1252838 h 5164656"/>
              <a:gd name="connsiteX12" fmla="*/ 11345987 w 11345987"/>
              <a:gd name="connsiteY12" fmla="*/ 1252838 h 5164656"/>
              <a:gd name="connsiteX13" fmla="*/ 11345987 w 11345987"/>
              <a:gd name="connsiteY13" fmla="*/ 1310825 h 5164656"/>
              <a:gd name="connsiteX14" fmla="*/ 11345987 w 11345987"/>
              <a:gd name="connsiteY14" fmla="*/ 3022293 h 5164656"/>
              <a:gd name="connsiteX15" fmla="*/ 11345987 w 11345987"/>
              <a:gd name="connsiteY15" fmla="*/ 3080280 h 5164656"/>
              <a:gd name="connsiteX16" fmla="*/ 11345987 w 11345987"/>
              <a:gd name="connsiteY16" fmla="*/ 3283640 h 5164656"/>
              <a:gd name="connsiteX17" fmla="*/ 11345987 w 11345987"/>
              <a:gd name="connsiteY17" fmla="*/ 3463603 h 5164656"/>
              <a:gd name="connsiteX18" fmla="*/ 11345987 w 11345987"/>
              <a:gd name="connsiteY18" fmla="*/ 3521590 h 5164656"/>
              <a:gd name="connsiteX19" fmla="*/ 11345987 w 11345987"/>
              <a:gd name="connsiteY19" fmla="*/ 5053095 h 5164656"/>
              <a:gd name="connsiteX20" fmla="*/ 11345987 w 11345987"/>
              <a:gd name="connsiteY20" fmla="*/ 5164656 h 5164656"/>
              <a:gd name="connsiteX21" fmla="*/ 0 w 11345987"/>
              <a:gd name="connsiteY21" fmla="*/ 5164656 h 5164656"/>
              <a:gd name="connsiteX22" fmla="*/ 0 w 11345987"/>
              <a:gd name="connsiteY22" fmla="*/ 5053095 h 5164656"/>
              <a:gd name="connsiteX23" fmla="*/ 0 w 11345987"/>
              <a:gd name="connsiteY23" fmla="*/ 3463603 h 5164656"/>
              <a:gd name="connsiteX24" fmla="*/ 0 w 11345987"/>
              <a:gd name="connsiteY24" fmla="*/ 3283640 h 5164656"/>
              <a:gd name="connsiteX25" fmla="*/ 0 w 11345987"/>
              <a:gd name="connsiteY25" fmla="*/ 3022293 h 5164656"/>
              <a:gd name="connsiteX26" fmla="*/ 0 w 11345987"/>
              <a:gd name="connsiteY26" fmla="*/ 1252838 h 5164656"/>
              <a:gd name="connsiteX27" fmla="*/ 2 w 11345987"/>
              <a:gd name="connsiteY27" fmla="*/ 1252838 h 5164656"/>
              <a:gd name="connsiteX28" fmla="*/ 2 w 11345987"/>
              <a:gd name="connsiteY28" fmla="*/ 1034 h 5164656"/>
              <a:gd name="connsiteX29" fmla="*/ 228602 w 11345987"/>
              <a:gd name="connsiteY29" fmla="*/ 1034 h 5164656"/>
              <a:gd name="connsiteX30" fmla="*/ 2291790 w 11345987"/>
              <a:gd name="connsiteY30" fmla="*/ 1034 h 5164656"/>
              <a:gd name="connsiteX31" fmla="*/ 2520390 w 11345987"/>
              <a:gd name="connsiteY31" fmla="*/ 1034 h 5164656"/>
              <a:gd name="connsiteX32" fmla="*/ 7491380 w 11345987"/>
              <a:gd name="connsiteY32" fmla="*/ 1034 h 5164656"/>
              <a:gd name="connsiteX33" fmla="*/ 7514774 w 11345987"/>
              <a:gd name="connsiteY33"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345987" h="5164656">
                <a:moveTo>
                  <a:pt x="7514774" y="0"/>
                </a:moveTo>
                <a:lnTo>
                  <a:pt x="7538169" y="1034"/>
                </a:lnTo>
                <a:lnTo>
                  <a:pt x="7719980" y="1034"/>
                </a:lnTo>
                <a:lnTo>
                  <a:pt x="7743374" y="0"/>
                </a:lnTo>
                <a:lnTo>
                  <a:pt x="7766768" y="1034"/>
                </a:lnTo>
                <a:lnTo>
                  <a:pt x="9783168" y="1034"/>
                </a:lnTo>
                <a:lnTo>
                  <a:pt x="9806562" y="0"/>
                </a:lnTo>
                <a:lnTo>
                  <a:pt x="9829957" y="1034"/>
                </a:lnTo>
                <a:lnTo>
                  <a:pt x="10011768" y="1034"/>
                </a:lnTo>
                <a:lnTo>
                  <a:pt x="10035162" y="0"/>
                </a:lnTo>
                <a:cubicBezTo>
                  <a:pt x="10668618" y="0"/>
                  <a:pt x="11197126" y="449327"/>
                  <a:pt x="11319356" y="1046648"/>
                </a:cubicBezTo>
                <a:lnTo>
                  <a:pt x="11340141" y="1252838"/>
                </a:lnTo>
                <a:lnTo>
                  <a:pt x="11345987" y="1252838"/>
                </a:lnTo>
                <a:lnTo>
                  <a:pt x="11345987" y="1310825"/>
                </a:lnTo>
                <a:lnTo>
                  <a:pt x="11345987" y="3022293"/>
                </a:lnTo>
                <a:lnTo>
                  <a:pt x="11345987" y="3080280"/>
                </a:lnTo>
                <a:lnTo>
                  <a:pt x="11345987" y="3283640"/>
                </a:lnTo>
                <a:lnTo>
                  <a:pt x="11345987" y="3463603"/>
                </a:lnTo>
                <a:lnTo>
                  <a:pt x="11345987" y="3521590"/>
                </a:lnTo>
                <a:lnTo>
                  <a:pt x="11345987" y="5053095"/>
                </a:lnTo>
                <a:lnTo>
                  <a:pt x="11345987" y="5164656"/>
                </a:lnTo>
                <a:lnTo>
                  <a:pt x="0" y="5164656"/>
                </a:lnTo>
                <a:lnTo>
                  <a:pt x="0" y="5053095"/>
                </a:lnTo>
                <a:lnTo>
                  <a:pt x="0" y="3463603"/>
                </a:lnTo>
                <a:lnTo>
                  <a:pt x="0" y="3283640"/>
                </a:lnTo>
                <a:lnTo>
                  <a:pt x="0" y="3022293"/>
                </a:lnTo>
                <a:lnTo>
                  <a:pt x="0" y="1252838"/>
                </a:lnTo>
                <a:lnTo>
                  <a:pt x="2" y="1252838"/>
                </a:lnTo>
                <a:lnTo>
                  <a:pt x="2" y="1034"/>
                </a:lnTo>
                <a:lnTo>
                  <a:pt x="228602" y="1034"/>
                </a:lnTo>
                <a:lnTo>
                  <a:pt x="2291790" y="1034"/>
                </a:lnTo>
                <a:lnTo>
                  <a:pt x="2520390" y="1034"/>
                </a:lnTo>
                <a:lnTo>
                  <a:pt x="7491380" y="1034"/>
                </a:lnTo>
                <a:lnTo>
                  <a:pt x="7514774" y="0"/>
                </a:lnTo>
                <a:close/>
              </a:path>
            </a:pathLst>
          </a:custGeom>
          <a:solidFill>
            <a:srgbClr val="61A1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66C1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dirty="0"/>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rgbClr val="0072BC"/>
                </a:solidFill>
                <a:effectLst/>
                <a:latin typeface="Franklin Gothic Book" panose="020B0503020102020204" pitchFamily="34" charset="0"/>
                <a:cs typeface="Arial" panose="020B0604020202020204" pitchFamily="34" charset="0"/>
              </a:defRPr>
            </a:lvl1pPr>
          </a:lstStyle>
          <a:p>
            <a:pPr lvl="0"/>
            <a:r>
              <a:rPr lang="en-US" dirty="0"/>
              <a:t>Sub head</a:t>
            </a:r>
          </a:p>
        </p:txBody>
      </p:sp>
      <p:pic>
        <p:nvPicPr>
          <p:cNvPr id="10" name="Picture 9">
            <a:extLst>
              <a:ext uri="{FF2B5EF4-FFF2-40B4-BE49-F238E27FC236}">
                <a16:creationId xmlns:a16="http://schemas.microsoft.com/office/drawing/2014/main" id="{C3EC1971-519C-AE68-C16C-0C2CA9B89840}"/>
              </a:ext>
            </a:extLst>
          </p:cNvPr>
          <p:cNvPicPr>
            <a:picLocks noChangeAspect="1"/>
          </p:cNvPicPr>
          <p:nvPr userDrawn="1"/>
        </p:nvPicPr>
        <p:blipFill>
          <a:blip r:embed="rId2"/>
          <a:stretch>
            <a:fillRect/>
          </a:stretch>
        </p:blipFill>
        <p:spPr>
          <a:xfrm>
            <a:off x="361608" y="5595358"/>
            <a:ext cx="1282176" cy="1179754"/>
          </a:xfrm>
          <a:prstGeom prst="rect">
            <a:avLst/>
          </a:prstGeom>
        </p:spPr>
      </p:pic>
    </p:spTree>
    <p:extLst>
      <p:ext uri="{BB962C8B-B14F-4D97-AF65-F5344CB8AC3E}">
        <p14:creationId xmlns:p14="http://schemas.microsoft.com/office/powerpoint/2010/main" val="3455639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1D89C88-AA26-9B2C-0EA8-CBEADDB99B8E}"/>
              </a:ext>
            </a:extLst>
          </p:cNvPr>
          <p:cNvPicPr>
            <a:picLocks noChangeAspect="1"/>
          </p:cNvPicPr>
          <p:nvPr userDrawn="1"/>
        </p:nvPicPr>
        <p:blipFill rotWithShape="1">
          <a:blip r:embed="rId2">
            <a:alphaModFix amt="11000"/>
          </a:blip>
          <a:srcRect l="22981" t="1" r="25375" b="27827"/>
          <a:stretch/>
        </p:blipFill>
        <p:spPr>
          <a:xfrm>
            <a:off x="-10160" y="1789987"/>
            <a:ext cx="12202160" cy="5141166"/>
          </a:xfrm>
          <a:prstGeom prst="rect">
            <a:avLst/>
          </a:prstGeom>
        </p:spPr>
      </p:pic>
      <p:pic>
        <p:nvPicPr>
          <p:cNvPr id="4" name="Picture 3">
            <a:extLst>
              <a:ext uri="{FF2B5EF4-FFF2-40B4-BE49-F238E27FC236}">
                <a16:creationId xmlns:a16="http://schemas.microsoft.com/office/drawing/2014/main" id="{B5D5D7C3-F082-4AA7-A593-569E86EF5CF7}"/>
              </a:ext>
            </a:extLst>
          </p:cNvPr>
          <p:cNvPicPr>
            <a:picLocks noChangeAspect="1"/>
          </p:cNvPicPr>
          <p:nvPr userDrawn="1"/>
        </p:nvPicPr>
        <p:blipFill>
          <a:blip r:embed="rId3"/>
          <a:stretch>
            <a:fillRect/>
          </a:stretch>
        </p:blipFill>
        <p:spPr>
          <a:xfrm>
            <a:off x="361608" y="5595358"/>
            <a:ext cx="1282176" cy="1179754"/>
          </a:xfrm>
          <a:prstGeom prst="rect">
            <a:avLst/>
          </a:prstGeom>
        </p:spPr>
      </p:pic>
      <p:sp>
        <p:nvSpPr>
          <p:cNvPr id="26" name="Picture Placeholder 25">
            <a:extLst>
              <a:ext uri="{FF2B5EF4-FFF2-40B4-BE49-F238E27FC236}">
                <a16:creationId xmlns:a16="http://schemas.microsoft.com/office/drawing/2014/main" id="{4D142862-1DAD-5779-4F40-5762D6D408D7}"/>
              </a:ext>
            </a:extLst>
          </p:cNvPr>
          <p:cNvSpPr>
            <a:spLocks noGrp="1"/>
          </p:cNvSpPr>
          <p:nvPr>
            <p:ph type="pic" sz="quarter" idx="15"/>
          </p:nvPr>
        </p:nvSpPr>
        <p:spPr>
          <a:xfrm>
            <a:off x="6291610" y="1538522"/>
            <a:ext cx="5828693" cy="3480340"/>
          </a:xfrm>
          <a:custGeom>
            <a:avLst/>
            <a:gdLst>
              <a:gd name="connsiteX0" fmla="*/ 1406567 w 5822951"/>
              <a:gd name="connsiteY0" fmla="*/ 0 h 3436938"/>
              <a:gd name="connsiteX1" fmla="*/ 5747648 w 5822951"/>
              <a:gd name="connsiteY1" fmla="*/ 0 h 3436938"/>
              <a:gd name="connsiteX2" fmla="*/ 5822951 w 5822951"/>
              <a:gd name="connsiteY2" fmla="*/ 75303 h 3436938"/>
              <a:gd name="connsiteX3" fmla="*/ 5822951 w 5822951"/>
              <a:gd name="connsiteY3" fmla="*/ 3436938 h 3436938"/>
              <a:gd name="connsiteX4" fmla="*/ 0 w 5822951"/>
              <a:gd name="connsiteY4" fmla="*/ 3436938 h 3436938"/>
              <a:gd name="connsiteX5" fmla="*/ 0 w 5822951"/>
              <a:gd name="connsiteY5" fmla="*/ 1406567 h 3436938"/>
              <a:gd name="connsiteX6" fmla="*/ 1406567 w 5822951"/>
              <a:gd name="connsiteY6" fmla="*/ 0 h 3436938"/>
              <a:gd name="connsiteX0" fmla="*/ 1406567 w 5849845"/>
              <a:gd name="connsiteY0" fmla="*/ 0 h 3436938"/>
              <a:gd name="connsiteX1" fmla="*/ 5747648 w 5849845"/>
              <a:gd name="connsiteY1" fmla="*/ 0 h 3436938"/>
              <a:gd name="connsiteX2" fmla="*/ 5849845 w 5849845"/>
              <a:gd name="connsiteY2" fmla="*/ 209774 h 3436938"/>
              <a:gd name="connsiteX3" fmla="*/ 5822951 w 5849845"/>
              <a:gd name="connsiteY3" fmla="*/ 3436938 h 3436938"/>
              <a:gd name="connsiteX4" fmla="*/ 0 w 5849845"/>
              <a:gd name="connsiteY4" fmla="*/ 3436938 h 3436938"/>
              <a:gd name="connsiteX5" fmla="*/ 0 w 5849845"/>
              <a:gd name="connsiteY5" fmla="*/ 1406567 h 3436938"/>
              <a:gd name="connsiteX6" fmla="*/ 1406567 w 5849845"/>
              <a:gd name="connsiteY6" fmla="*/ 0 h 3436938"/>
              <a:gd name="connsiteX0" fmla="*/ 1406567 w 5855224"/>
              <a:gd name="connsiteY0" fmla="*/ 13447 h 3450385"/>
              <a:gd name="connsiteX1" fmla="*/ 5855224 w 5855224"/>
              <a:gd name="connsiteY1" fmla="*/ 0 h 3450385"/>
              <a:gd name="connsiteX2" fmla="*/ 5849845 w 5855224"/>
              <a:gd name="connsiteY2" fmla="*/ 223221 h 3450385"/>
              <a:gd name="connsiteX3" fmla="*/ 5822951 w 5855224"/>
              <a:gd name="connsiteY3" fmla="*/ 3450385 h 3450385"/>
              <a:gd name="connsiteX4" fmla="*/ 0 w 5855224"/>
              <a:gd name="connsiteY4" fmla="*/ 3450385 h 3450385"/>
              <a:gd name="connsiteX5" fmla="*/ 0 w 5855224"/>
              <a:gd name="connsiteY5" fmla="*/ 1420014 h 3450385"/>
              <a:gd name="connsiteX6" fmla="*/ 1406567 w 5855224"/>
              <a:gd name="connsiteY6" fmla="*/ 13447 h 3450385"/>
              <a:gd name="connsiteX0" fmla="*/ 1406567 w 5849845"/>
              <a:gd name="connsiteY0" fmla="*/ 7872 h 3444810"/>
              <a:gd name="connsiteX1" fmla="*/ 5827346 w 5849845"/>
              <a:gd name="connsiteY1" fmla="*/ 0 h 3444810"/>
              <a:gd name="connsiteX2" fmla="*/ 5849845 w 5849845"/>
              <a:gd name="connsiteY2" fmla="*/ 217646 h 3444810"/>
              <a:gd name="connsiteX3" fmla="*/ 5822951 w 5849845"/>
              <a:gd name="connsiteY3" fmla="*/ 3444810 h 3444810"/>
              <a:gd name="connsiteX4" fmla="*/ 0 w 5849845"/>
              <a:gd name="connsiteY4" fmla="*/ 3444810 h 3444810"/>
              <a:gd name="connsiteX5" fmla="*/ 0 w 5849845"/>
              <a:gd name="connsiteY5" fmla="*/ 1414439 h 3444810"/>
              <a:gd name="connsiteX6" fmla="*/ 1406567 w 5849845"/>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54603"/>
              <a:gd name="connsiteY0" fmla="*/ 7872 h 3455435"/>
              <a:gd name="connsiteX1" fmla="*/ 5827346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603"/>
              <a:gd name="connsiteY0" fmla="*/ 7872 h 3455435"/>
              <a:gd name="connsiteX1" fmla="*/ 5852580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916"/>
              <a:gd name="connsiteY0" fmla="*/ 7872 h 3455435"/>
              <a:gd name="connsiteX1" fmla="*/ 5852580 w 5854916"/>
              <a:gd name="connsiteY1" fmla="*/ 0 h 3455435"/>
              <a:gd name="connsiteX2" fmla="*/ 5849317 w 5854916"/>
              <a:gd name="connsiteY2" fmla="*/ 1589350 h 3455435"/>
              <a:gd name="connsiteX3" fmla="*/ 5853232 w 5854916"/>
              <a:gd name="connsiteY3" fmla="*/ 3455435 h 3455435"/>
              <a:gd name="connsiteX4" fmla="*/ 0 w 5854916"/>
              <a:gd name="connsiteY4" fmla="*/ 3444810 h 3455435"/>
              <a:gd name="connsiteX5" fmla="*/ 0 w 5854916"/>
              <a:gd name="connsiteY5" fmla="*/ 1414439 h 3455435"/>
              <a:gd name="connsiteX6" fmla="*/ 1406567 w 5854916"/>
              <a:gd name="connsiteY6" fmla="*/ 7872 h 34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916" h="3455435">
                <a:moveTo>
                  <a:pt x="1406567" y="7872"/>
                </a:moveTo>
                <a:lnTo>
                  <a:pt x="5852580" y="0"/>
                </a:lnTo>
                <a:cubicBezTo>
                  <a:pt x="5851492" y="529783"/>
                  <a:pt x="5850405" y="1059567"/>
                  <a:pt x="5849317" y="1589350"/>
                </a:cubicBezTo>
                <a:cubicBezTo>
                  <a:pt x="5842211" y="2637194"/>
                  <a:pt x="5860338" y="2424318"/>
                  <a:pt x="5853232" y="3455435"/>
                </a:cubicBezTo>
                <a:lnTo>
                  <a:pt x="0" y="3444810"/>
                </a:lnTo>
                <a:lnTo>
                  <a:pt x="0" y="1414439"/>
                </a:lnTo>
                <a:cubicBezTo>
                  <a:pt x="0" y="637613"/>
                  <a:pt x="629741" y="7872"/>
                  <a:pt x="1406567" y="7872"/>
                </a:cubicBezTo>
                <a:close/>
              </a:path>
            </a:pathLst>
          </a:custGeom>
        </p:spPr>
        <p:txBody>
          <a:bodyPr/>
          <a:lstStyle/>
          <a:p>
            <a:r>
              <a:rPr lang="en-US"/>
              <a:t>Click icon to add picture</a:t>
            </a:r>
            <a:endParaRPr lang="en-US" dirty="0"/>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361608" y="1289305"/>
            <a:ext cx="5640263" cy="4415028"/>
          </a:xfrm>
          <a:prstGeom prst="rect">
            <a:avLst/>
          </a:prstGeom>
        </p:spPr>
        <p:txBody>
          <a:bodyPr>
            <a:noAutofit/>
          </a:bodyPr>
          <a:lstStyle>
            <a:lvl1pPr marL="0" indent="0">
              <a:lnSpc>
                <a:spcPts val="3200"/>
              </a:lnSpc>
              <a:buFontTx/>
              <a:buNone/>
              <a:defRPr lang="en-GB" sz="2100" b="0" i="0" u="none" strike="noStrike" smtClean="0">
                <a:solidFill>
                  <a:srgbClr val="0072BC"/>
                </a:solidFill>
                <a:effectLst/>
                <a:latin typeface="Franklin Gothic Book" panose="020B0503020102020204" pitchFamily="34" charset="0"/>
              </a:defRPr>
            </a:lvl1pPr>
          </a:lstStyle>
          <a:p>
            <a:pPr lvl="0"/>
            <a:r>
              <a:rPr lang="en-US" dirty="0"/>
              <a:t>Body copy goes here</a:t>
            </a:r>
          </a:p>
        </p:txBody>
      </p:sp>
      <p:sp>
        <p:nvSpPr>
          <p:cNvPr id="2" name="Slide Number Placeholder 1">
            <a:extLst>
              <a:ext uri="{FF2B5EF4-FFF2-40B4-BE49-F238E27FC236}">
                <a16:creationId xmlns:a16="http://schemas.microsoft.com/office/drawing/2014/main" id="{EAA0A7EF-0F24-E4B4-6A3B-3F57AB176A37}"/>
              </a:ext>
            </a:extLst>
          </p:cNvPr>
          <p:cNvSpPr>
            <a:spLocks noGrp="1"/>
          </p:cNvSpPr>
          <p:nvPr>
            <p:ph type="sldNum" sz="quarter" idx="16"/>
          </p:nvPr>
        </p:nvSpPr>
        <p:spPr>
          <a:xfrm>
            <a:off x="8632722" y="6221786"/>
            <a:ext cx="2848077" cy="365125"/>
          </a:xfrm>
        </p:spPr>
        <p:txBody>
          <a:bodyPr/>
          <a:lstStyle/>
          <a:p>
            <a:fld id="{561BC62F-29D4-3646-B8AE-ECD588CDD817}" type="slidenum">
              <a:rPr lang="en-US" smtClean="0"/>
              <a:pPr/>
              <a:t>‹#›</a:t>
            </a:fld>
            <a:endParaRPr lang="en-US" dirty="0"/>
          </a:p>
        </p:txBody>
      </p:sp>
      <p:sp>
        <p:nvSpPr>
          <p:cNvPr id="9" name="Freeform 11">
            <a:extLst>
              <a:ext uri="{FF2B5EF4-FFF2-40B4-BE49-F238E27FC236}">
                <a16:creationId xmlns:a16="http://schemas.microsoft.com/office/drawing/2014/main" id="{4E335F1F-8AAB-412D-8462-0F4B51C3F6C8}"/>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10" name="Text Placeholder 15">
            <a:extLst>
              <a:ext uri="{FF2B5EF4-FFF2-40B4-BE49-F238E27FC236}">
                <a16:creationId xmlns:a16="http://schemas.microsoft.com/office/drawing/2014/main" id="{4D6F10B5-8EF9-4042-9AA8-22AF2E6B4943}"/>
              </a:ext>
            </a:extLst>
          </p:cNvPr>
          <p:cNvSpPr>
            <a:spLocks noGrp="1"/>
          </p:cNvSpPr>
          <p:nvPr>
            <p:ph type="body" sz="quarter" idx="14"/>
          </p:nvPr>
        </p:nvSpPr>
        <p:spPr>
          <a:xfrm>
            <a:off x="361608" y="47318"/>
            <a:ext cx="9340176" cy="93040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508503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inal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8231F3-8C52-52ED-951C-2275129DD941}"/>
              </a:ext>
            </a:extLst>
          </p:cNvPr>
          <p:cNvPicPr>
            <a:picLocks noChangeAspect="1"/>
          </p:cNvPicPr>
          <p:nvPr userDrawn="1"/>
        </p:nvPicPr>
        <p:blipFill>
          <a:blip r:embed="rId2"/>
          <a:stretch>
            <a:fillRect/>
          </a:stretch>
        </p:blipFill>
        <p:spPr>
          <a:xfrm>
            <a:off x="8869264" y="323386"/>
            <a:ext cx="3038123" cy="1177679"/>
          </a:xfrm>
          <a:prstGeom prst="rect">
            <a:avLst/>
          </a:prstGeom>
        </p:spPr>
      </p:pic>
      <p:sp>
        <p:nvSpPr>
          <p:cNvPr id="13" name="Freeform 12">
            <a:extLst>
              <a:ext uri="{FF2B5EF4-FFF2-40B4-BE49-F238E27FC236}">
                <a16:creationId xmlns:a16="http://schemas.microsoft.com/office/drawing/2014/main" id="{BD19576F-F531-AF8B-DB01-5247D2A1EB25}"/>
              </a:ext>
            </a:extLst>
          </p:cNvPr>
          <p:cNvSpPr/>
          <p:nvPr/>
        </p:nvSpPr>
        <p:spPr>
          <a:xfrm>
            <a:off x="0" y="1576160"/>
            <a:ext cx="9054199" cy="4186465"/>
          </a:xfrm>
          <a:custGeom>
            <a:avLst/>
            <a:gdLst>
              <a:gd name="connsiteX0" fmla="*/ 0 w 9054199"/>
              <a:gd name="connsiteY0" fmla="*/ 0 h 4186465"/>
              <a:gd name="connsiteX1" fmla="*/ 228600 w 9054199"/>
              <a:gd name="connsiteY1" fmla="*/ 0 h 4186465"/>
              <a:gd name="connsiteX2" fmla="*/ 8825599 w 9054199"/>
              <a:gd name="connsiteY2" fmla="*/ 0 h 4186465"/>
              <a:gd name="connsiteX3" fmla="*/ 9054199 w 9054199"/>
              <a:gd name="connsiteY3" fmla="*/ 0 h 4186465"/>
              <a:gd name="connsiteX4" fmla="*/ 9054199 w 9054199"/>
              <a:gd name="connsiteY4" fmla="*/ 902825 h 4186465"/>
              <a:gd name="connsiteX5" fmla="*/ 9054199 w 9054199"/>
              <a:gd name="connsiteY5" fmla="*/ 1972815 h 4186465"/>
              <a:gd name="connsiteX6" fmla="*/ 9054199 w 9054199"/>
              <a:gd name="connsiteY6" fmla="*/ 2030802 h 4186465"/>
              <a:gd name="connsiteX7" fmla="*/ 9054199 w 9054199"/>
              <a:gd name="connsiteY7" fmla="*/ 2875640 h 4186465"/>
              <a:gd name="connsiteX8" fmla="*/ 9054199 w 9054199"/>
              <a:gd name="connsiteY8" fmla="*/ 2933627 h 4186465"/>
              <a:gd name="connsiteX9" fmla="*/ 9048353 w 9054199"/>
              <a:gd name="connsiteY9" fmla="*/ 2933627 h 4186465"/>
              <a:gd name="connsiteX10" fmla="*/ 9027568 w 9054199"/>
              <a:gd name="connsiteY10" fmla="*/ 3139817 h 4186465"/>
              <a:gd name="connsiteX11" fmla="*/ 7743374 w 9054199"/>
              <a:gd name="connsiteY11" fmla="*/ 4186465 h 4186465"/>
              <a:gd name="connsiteX12" fmla="*/ 7719980 w 9054199"/>
              <a:gd name="connsiteY12" fmla="*/ 4185431 h 4186465"/>
              <a:gd name="connsiteX13" fmla="*/ 7538169 w 9054199"/>
              <a:gd name="connsiteY13" fmla="*/ 4185431 h 4186465"/>
              <a:gd name="connsiteX14" fmla="*/ 7514774 w 9054199"/>
              <a:gd name="connsiteY14" fmla="*/ 4186465 h 4186465"/>
              <a:gd name="connsiteX15" fmla="*/ 7491380 w 9054199"/>
              <a:gd name="connsiteY15" fmla="*/ 4185431 h 4186465"/>
              <a:gd name="connsiteX16" fmla="*/ 228602 w 9054199"/>
              <a:gd name="connsiteY16" fmla="*/ 4185431 h 4186465"/>
              <a:gd name="connsiteX17" fmla="*/ 2 w 9054199"/>
              <a:gd name="connsiteY17" fmla="*/ 4185431 h 4186465"/>
              <a:gd name="connsiteX18" fmla="*/ 2 w 9054199"/>
              <a:gd name="connsiteY18" fmla="*/ 3282606 h 4186465"/>
              <a:gd name="connsiteX19" fmla="*/ 2 w 9054199"/>
              <a:gd name="connsiteY19" fmla="*/ 2933627 h 4186465"/>
              <a:gd name="connsiteX20" fmla="*/ 0 w 9054199"/>
              <a:gd name="connsiteY20" fmla="*/ 2933627 h 4186465"/>
              <a:gd name="connsiteX21" fmla="*/ 0 w 9054199"/>
              <a:gd name="connsiteY21" fmla="*/ 2030802 h 4186465"/>
              <a:gd name="connsiteX22" fmla="*/ 0 w 9054199"/>
              <a:gd name="connsiteY22" fmla="*/ 902825 h 418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54199" h="4186465">
                <a:moveTo>
                  <a:pt x="0" y="0"/>
                </a:moveTo>
                <a:lnTo>
                  <a:pt x="228600" y="0"/>
                </a:lnTo>
                <a:lnTo>
                  <a:pt x="8825599" y="0"/>
                </a:lnTo>
                <a:lnTo>
                  <a:pt x="9054199" y="0"/>
                </a:lnTo>
                <a:lnTo>
                  <a:pt x="9054199" y="902825"/>
                </a:lnTo>
                <a:lnTo>
                  <a:pt x="9054199" y="1972815"/>
                </a:lnTo>
                <a:lnTo>
                  <a:pt x="9054199" y="2030802"/>
                </a:lnTo>
                <a:lnTo>
                  <a:pt x="9054199" y="2875640"/>
                </a:lnTo>
                <a:lnTo>
                  <a:pt x="9054199" y="2933627"/>
                </a:lnTo>
                <a:lnTo>
                  <a:pt x="9048353" y="2933627"/>
                </a:lnTo>
                <a:lnTo>
                  <a:pt x="9027568" y="3139817"/>
                </a:lnTo>
                <a:cubicBezTo>
                  <a:pt x="8905338" y="3737138"/>
                  <a:pt x="8376830" y="4186465"/>
                  <a:pt x="7743374" y="4186465"/>
                </a:cubicBezTo>
                <a:lnTo>
                  <a:pt x="7719980" y="4185431"/>
                </a:lnTo>
                <a:lnTo>
                  <a:pt x="7538169" y="4185431"/>
                </a:lnTo>
                <a:lnTo>
                  <a:pt x="7514774" y="4186465"/>
                </a:lnTo>
                <a:lnTo>
                  <a:pt x="7491380" y="4185431"/>
                </a:lnTo>
                <a:lnTo>
                  <a:pt x="228602" y="4185431"/>
                </a:lnTo>
                <a:lnTo>
                  <a:pt x="2" y="4185431"/>
                </a:lnTo>
                <a:lnTo>
                  <a:pt x="2" y="3282606"/>
                </a:lnTo>
                <a:lnTo>
                  <a:pt x="2" y="2933627"/>
                </a:lnTo>
                <a:lnTo>
                  <a:pt x="0" y="2933627"/>
                </a:lnTo>
                <a:lnTo>
                  <a:pt x="0" y="2030802"/>
                </a:lnTo>
                <a:lnTo>
                  <a:pt x="0" y="902825"/>
                </a:lnTo>
                <a:close/>
              </a:path>
            </a:pathLst>
          </a:custGeom>
          <a:solidFill>
            <a:srgbClr val="61A1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40">
            <a:extLst>
              <a:ext uri="{FF2B5EF4-FFF2-40B4-BE49-F238E27FC236}">
                <a16:creationId xmlns:a16="http://schemas.microsoft.com/office/drawing/2014/main" id="{66BF9F12-E05F-3A5D-1911-553590F6289E}"/>
              </a:ext>
            </a:extLst>
          </p:cNvPr>
          <p:cNvSpPr>
            <a:spLocks noGrp="1"/>
          </p:cNvSpPr>
          <p:nvPr>
            <p:ph type="body" sz="quarter" idx="13" hasCustomPrompt="1"/>
          </p:nvPr>
        </p:nvSpPr>
        <p:spPr>
          <a:xfrm>
            <a:off x="2407023" y="2813200"/>
            <a:ext cx="5967299" cy="1606400"/>
          </a:xfrm>
          <a:prstGeom prst="rect">
            <a:avLst/>
          </a:prstGeom>
        </p:spPr>
        <p:txBody>
          <a:bodyPr>
            <a:noAutofit/>
          </a:bodyPr>
          <a:lstStyle>
            <a:lvl1pPr marL="0" indent="0">
              <a:buFontTx/>
              <a:buNone/>
              <a:defRPr sz="8000" b="1" i="0">
                <a:solidFill>
                  <a:schemeClr val="bg1"/>
                </a:solidFill>
                <a:latin typeface="Franklin Gothic Demi" panose="020B0603020102020204" pitchFamily="34" charset="0"/>
                <a:cs typeface="Arial" panose="020B0604020202020204" pitchFamily="34" charset="0"/>
              </a:defRPr>
            </a:lvl1pPr>
          </a:lstStyle>
          <a:p>
            <a:pPr lvl="0"/>
            <a:r>
              <a:rPr lang="en-GB" dirty="0"/>
              <a:t>Thank you</a:t>
            </a:r>
          </a:p>
        </p:txBody>
      </p:sp>
      <p:sp>
        <p:nvSpPr>
          <p:cNvPr id="12" name="Freeform 11">
            <a:extLst>
              <a:ext uri="{FF2B5EF4-FFF2-40B4-BE49-F238E27FC236}">
                <a16:creationId xmlns:a16="http://schemas.microsoft.com/office/drawing/2014/main" id="{C9273969-EFE7-5593-ABFB-2E40CCDF1D17}"/>
              </a:ext>
            </a:extLst>
          </p:cNvPr>
          <p:cNvSpPr/>
          <p:nvPr userDrawn="1"/>
        </p:nvSpPr>
        <p:spPr>
          <a:xfrm>
            <a:off x="8374322" y="5228634"/>
            <a:ext cx="3817678" cy="1652516"/>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3567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and Image_NO Backgroun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A0A7EF-0F24-E4B4-6A3B-3F57AB176A37}"/>
              </a:ext>
            </a:extLst>
          </p:cNvPr>
          <p:cNvSpPr>
            <a:spLocks noGrp="1"/>
          </p:cNvSpPr>
          <p:nvPr>
            <p:ph type="sldNum" sz="quarter" idx="16"/>
          </p:nvPr>
        </p:nvSpPr>
        <p:spPr>
          <a:xfrm>
            <a:off x="8632722" y="6221786"/>
            <a:ext cx="2848077" cy="365125"/>
          </a:xfrm>
        </p:spPr>
        <p:txBody>
          <a:bodyPr/>
          <a:lstStyle/>
          <a:p>
            <a:fld id="{561BC62F-29D4-3646-B8AE-ECD588CDD817}" type="slidenum">
              <a:rPr lang="en-US" smtClean="0"/>
              <a:pPr/>
              <a:t>‹#›</a:t>
            </a:fld>
            <a:endParaRPr lang="en-US" dirty="0"/>
          </a:p>
        </p:txBody>
      </p:sp>
      <p:pic>
        <p:nvPicPr>
          <p:cNvPr id="11" name="Picture 10">
            <a:extLst>
              <a:ext uri="{FF2B5EF4-FFF2-40B4-BE49-F238E27FC236}">
                <a16:creationId xmlns:a16="http://schemas.microsoft.com/office/drawing/2014/main" id="{99B68B77-A110-B51D-E6CC-1AB9C98B219B}"/>
              </a:ext>
            </a:extLst>
          </p:cNvPr>
          <p:cNvPicPr>
            <a:picLocks noChangeAspect="1"/>
          </p:cNvPicPr>
          <p:nvPr userDrawn="1"/>
        </p:nvPicPr>
        <p:blipFill>
          <a:blip r:embed="rId2"/>
          <a:stretch>
            <a:fillRect/>
          </a:stretch>
        </p:blipFill>
        <p:spPr>
          <a:xfrm>
            <a:off x="361608" y="5595358"/>
            <a:ext cx="1282176" cy="1179754"/>
          </a:xfrm>
          <a:prstGeom prst="rect">
            <a:avLst/>
          </a:prstGeom>
        </p:spPr>
      </p:pic>
      <p:sp>
        <p:nvSpPr>
          <p:cNvPr id="8" name="Picture Placeholder 25">
            <a:extLst>
              <a:ext uri="{FF2B5EF4-FFF2-40B4-BE49-F238E27FC236}">
                <a16:creationId xmlns:a16="http://schemas.microsoft.com/office/drawing/2014/main" id="{4E016A3C-0019-4442-A42D-6CE36C26E1FF}"/>
              </a:ext>
            </a:extLst>
          </p:cNvPr>
          <p:cNvSpPr>
            <a:spLocks noGrp="1"/>
          </p:cNvSpPr>
          <p:nvPr>
            <p:ph type="pic" sz="quarter" idx="15"/>
          </p:nvPr>
        </p:nvSpPr>
        <p:spPr>
          <a:xfrm>
            <a:off x="6373906" y="2223992"/>
            <a:ext cx="5828693" cy="3480340"/>
          </a:xfrm>
          <a:custGeom>
            <a:avLst/>
            <a:gdLst>
              <a:gd name="connsiteX0" fmla="*/ 1406567 w 5822951"/>
              <a:gd name="connsiteY0" fmla="*/ 0 h 3436938"/>
              <a:gd name="connsiteX1" fmla="*/ 5747648 w 5822951"/>
              <a:gd name="connsiteY1" fmla="*/ 0 h 3436938"/>
              <a:gd name="connsiteX2" fmla="*/ 5822951 w 5822951"/>
              <a:gd name="connsiteY2" fmla="*/ 75303 h 3436938"/>
              <a:gd name="connsiteX3" fmla="*/ 5822951 w 5822951"/>
              <a:gd name="connsiteY3" fmla="*/ 3436938 h 3436938"/>
              <a:gd name="connsiteX4" fmla="*/ 0 w 5822951"/>
              <a:gd name="connsiteY4" fmla="*/ 3436938 h 3436938"/>
              <a:gd name="connsiteX5" fmla="*/ 0 w 5822951"/>
              <a:gd name="connsiteY5" fmla="*/ 1406567 h 3436938"/>
              <a:gd name="connsiteX6" fmla="*/ 1406567 w 5822951"/>
              <a:gd name="connsiteY6" fmla="*/ 0 h 3436938"/>
              <a:gd name="connsiteX0" fmla="*/ 1406567 w 5849845"/>
              <a:gd name="connsiteY0" fmla="*/ 0 h 3436938"/>
              <a:gd name="connsiteX1" fmla="*/ 5747648 w 5849845"/>
              <a:gd name="connsiteY1" fmla="*/ 0 h 3436938"/>
              <a:gd name="connsiteX2" fmla="*/ 5849845 w 5849845"/>
              <a:gd name="connsiteY2" fmla="*/ 209774 h 3436938"/>
              <a:gd name="connsiteX3" fmla="*/ 5822951 w 5849845"/>
              <a:gd name="connsiteY3" fmla="*/ 3436938 h 3436938"/>
              <a:gd name="connsiteX4" fmla="*/ 0 w 5849845"/>
              <a:gd name="connsiteY4" fmla="*/ 3436938 h 3436938"/>
              <a:gd name="connsiteX5" fmla="*/ 0 w 5849845"/>
              <a:gd name="connsiteY5" fmla="*/ 1406567 h 3436938"/>
              <a:gd name="connsiteX6" fmla="*/ 1406567 w 5849845"/>
              <a:gd name="connsiteY6" fmla="*/ 0 h 3436938"/>
              <a:gd name="connsiteX0" fmla="*/ 1406567 w 5855224"/>
              <a:gd name="connsiteY0" fmla="*/ 13447 h 3450385"/>
              <a:gd name="connsiteX1" fmla="*/ 5855224 w 5855224"/>
              <a:gd name="connsiteY1" fmla="*/ 0 h 3450385"/>
              <a:gd name="connsiteX2" fmla="*/ 5849845 w 5855224"/>
              <a:gd name="connsiteY2" fmla="*/ 223221 h 3450385"/>
              <a:gd name="connsiteX3" fmla="*/ 5822951 w 5855224"/>
              <a:gd name="connsiteY3" fmla="*/ 3450385 h 3450385"/>
              <a:gd name="connsiteX4" fmla="*/ 0 w 5855224"/>
              <a:gd name="connsiteY4" fmla="*/ 3450385 h 3450385"/>
              <a:gd name="connsiteX5" fmla="*/ 0 w 5855224"/>
              <a:gd name="connsiteY5" fmla="*/ 1420014 h 3450385"/>
              <a:gd name="connsiteX6" fmla="*/ 1406567 w 5855224"/>
              <a:gd name="connsiteY6" fmla="*/ 13447 h 3450385"/>
              <a:gd name="connsiteX0" fmla="*/ 1406567 w 5849845"/>
              <a:gd name="connsiteY0" fmla="*/ 7872 h 3444810"/>
              <a:gd name="connsiteX1" fmla="*/ 5827346 w 5849845"/>
              <a:gd name="connsiteY1" fmla="*/ 0 h 3444810"/>
              <a:gd name="connsiteX2" fmla="*/ 5849845 w 5849845"/>
              <a:gd name="connsiteY2" fmla="*/ 217646 h 3444810"/>
              <a:gd name="connsiteX3" fmla="*/ 5822951 w 5849845"/>
              <a:gd name="connsiteY3" fmla="*/ 3444810 h 3444810"/>
              <a:gd name="connsiteX4" fmla="*/ 0 w 5849845"/>
              <a:gd name="connsiteY4" fmla="*/ 3444810 h 3444810"/>
              <a:gd name="connsiteX5" fmla="*/ 0 w 5849845"/>
              <a:gd name="connsiteY5" fmla="*/ 1414439 h 3444810"/>
              <a:gd name="connsiteX6" fmla="*/ 1406567 w 5849845"/>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54603"/>
              <a:gd name="connsiteY0" fmla="*/ 7872 h 3455435"/>
              <a:gd name="connsiteX1" fmla="*/ 5827346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603"/>
              <a:gd name="connsiteY0" fmla="*/ 7872 h 3455435"/>
              <a:gd name="connsiteX1" fmla="*/ 5852580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916"/>
              <a:gd name="connsiteY0" fmla="*/ 7872 h 3455435"/>
              <a:gd name="connsiteX1" fmla="*/ 5852580 w 5854916"/>
              <a:gd name="connsiteY1" fmla="*/ 0 h 3455435"/>
              <a:gd name="connsiteX2" fmla="*/ 5849317 w 5854916"/>
              <a:gd name="connsiteY2" fmla="*/ 1589350 h 3455435"/>
              <a:gd name="connsiteX3" fmla="*/ 5853232 w 5854916"/>
              <a:gd name="connsiteY3" fmla="*/ 3455435 h 3455435"/>
              <a:gd name="connsiteX4" fmla="*/ 0 w 5854916"/>
              <a:gd name="connsiteY4" fmla="*/ 3444810 h 3455435"/>
              <a:gd name="connsiteX5" fmla="*/ 0 w 5854916"/>
              <a:gd name="connsiteY5" fmla="*/ 1414439 h 3455435"/>
              <a:gd name="connsiteX6" fmla="*/ 1406567 w 5854916"/>
              <a:gd name="connsiteY6" fmla="*/ 7872 h 34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916" h="3455435">
                <a:moveTo>
                  <a:pt x="1406567" y="7872"/>
                </a:moveTo>
                <a:lnTo>
                  <a:pt x="5852580" y="0"/>
                </a:lnTo>
                <a:cubicBezTo>
                  <a:pt x="5851492" y="529783"/>
                  <a:pt x="5850405" y="1059567"/>
                  <a:pt x="5849317" y="1589350"/>
                </a:cubicBezTo>
                <a:cubicBezTo>
                  <a:pt x="5842211" y="2637194"/>
                  <a:pt x="5860338" y="2424318"/>
                  <a:pt x="5853232" y="3455435"/>
                </a:cubicBezTo>
                <a:lnTo>
                  <a:pt x="0" y="3444810"/>
                </a:lnTo>
                <a:lnTo>
                  <a:pt x="0" y="1414439"/>
                </a:lnTo>
                <a:cubicBezTo>
                  <a:pt x="0" y="637613"/>
                  <a:pt x="629741" y="7872"/>
                  <a:pt x="1406567" y="7872"/>
                </a:cubicBezTo>
                <a:close/>
              </a:path>
            </a:pathLst>
          </a:custGeom>
        </p:spPr>
        <p:txBody>
          <a:bodyPr/>
          <a:lstStyle>
            <a:lvl1pPr>
              <a:defRPr>
                <a:latin typeface="Franklin Gothic Book" panose="020B0503020102020204" pitchFamily="34" charset="0"/>
              </a:defRPr>
            </a:lvl1pPr>
          </a:lstStyle>
          <a:p>
            <a:r>
              <a:rPr lang="en-US"/>
              <a:t>Click icon to add picture</a:t>
            </a:r>
            <a:endParaRPr lang="en-US" dirty="0"/>
          </a:p>
        </p:txBody>
      </p:sp>
      <p:sp>
        <p:nvSpPr>
          <p:cNvPr id="9" name="Text Placeholder 13">
            <a:extLst>
              <a:ext uri="{FF2B5EF4-FFF2-40B4-BE49-F238E27FC236}">
                <a16:creationId xmlns:a16="http://schemas.microsoft.com/office/drawing/2014/main" id="{E4EC9AA1-A493-4151-A1A0-2E28C7321F05}"/>
              </a:ext>
            </a:extLst>
          </p:cNvPr>
          <p:cNvSpPr>
            <a:spLocks noGrp="1"/>
          </p:cNvSpPr>
          <p:nvPr>
            <p:ph type="body" sz="quarter" idx="13" hasCustomPrompt="1"/>
          </p:nvPr>
        </p:nvSpPr>
        <p:spPr>
          <a:xfrm>
            <a:off x="361608" y="1252729"/>
            <a:ext cx="5734392" cy="4451604"/>
          </a:xfrm>
          <a:prstGeom prst="rect">
            <a:avLst/>
          </a:prstGeom>
        </p:spPr>
        <p:txBody>
          <a:bodyPr>
            <a:noAutofit/>
          </a:bodyPr>
          <a:lstStyle>
            <a:lvl1pPr marL="0" indent="0">
              <a:lnSpc>
                <a:spcPts val="3200"/>
              </a:lnSpc>
              <a:buFontTx/>
              <a:buNone/>
              <a:defRPr lang="en-GB" sz="2100" b="0" i="0" u="none" strike="noStrike" smtClean="0">
                <a:solidFill>
                  <a:srgbClr val="0072BC"/>
                </a:solidFill>
                <a:effectLst/>
                <a:latin typeface="Franklin Gothic Book" panose="020B0503020102020204" pitchFamily="34" charset="0"/>
              </a:defRPr>
            </a:lvl1pPr>
          </a:lstStyle>
          <a:p>
            <a:pPr lvl="0"/>
            <a:r>
              <a:rPr lang="en-US" dirty="0"/>
              <a:t>Body copy goes here</a:t>
            </a:r>
          </a:p>
        </p:txBody>
      </p:sp>
      <p:sp>
        <p:nvSpPr>
          <p:cNvPr id="15" name="Freeform 11">
            <a:extLst>
              <a:ext uri="{FF2B5EF4-FFF2-40B4-BE49-F238E27FC236}">
                <a16:creationId xmlns:a16="http://schemas.microsoft.com/office/drawing/2014/main" id="{14BD726C-6541-408A-806E-7DC9E9759553}"/>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16" name="Text Placeholder 15">
            <a:extLst>
              <a:ext uri="{FF2B5EF4-FFF2-40B4-BE49-F238E27FC236}">
                <a16:creationId xmlns:a16="http://schemas.microsoft.com/office/drawing/2014/main" id="{BFC9D011-8558-4D9A-9F0F-C0AAE4EDF96A}"/>
              </a:ext>
            </a:extLst>
          </p:cNvPr>
          <p:cNvSpPr>
            <a:spLocks noGrp="1"/>
          </p:cNvSpPr>
          <p:nvPr>
            <p:ph type="body" sz="quarter" idx="14"/>
          </p:nvPr>
        </p:nvSpPr>
        <p:spPr>
          <a:xfrm>
            <a:off x="361608" y="47318"/>
            <a:ext cx="9340176" cy="93040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46156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lumn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E17AEC-E317-6DAA-E321-B8E14E744911}"/>
              </a:ext>
            </a:extLst>
          </p:cNvPr>
          <p:cNvPicPr>
            <a:picLocks noChangeAspect="1"/>
          </p:cNvPicPr>
          <p:nvPr userDrawn="1"/>
        </p:nvPicPr>
        <p:blipFill rotWithShape="1">
          <a:blip r:embed="rId2">
            <a:alphaModFix amt="11000"/>
          </a:blip>
          <a:srcRect l="22981" t="1" r="25375" b="27827"/>
          <a:stretch/>
        </p:blipFill>
        <p:spPr>
          <a:xfrm>
            <a:off x="-10160" y="1716835"/>
            <a:ext cx="12202160" cy="5141166"/>
          </a:xfrm>
          <a:prstGeom prst="rect">
            <a:avLst/>
          </a:prstGeom>
        </p:spPr>
      </p:pic>
      <p:pic>
        <p:nvPicPr>
          <p:cNvPr id="6" name="Picture 5">
            <a:extLst>
              <a:ext uri="{FF2B5EF4-FFF2-40B4-BE49-F238E27FC236}">
                <a16:creationId xmlns:a16="http://schemas.microsoft.com/office/drawing/2014/main" id="{995DB6DA-AD17-92AE-B3C5-6DDD0B906EC3}"/>
              </a:ext>
            </a:extLst>
          </p:cNvPr>
          <p:cNvPicPr>
            <a:picLocks noChangeAspect="1"/>
          </p:cNvPicPr>
          <p:nvPr/>
        </p:nvPicPr>
        <p:blipFill rotWithShape="1">
          <a:blip r:embed="rId2">
            <a:alphaModFix amt="1000"/>
          </a:blip>
          <a:srcRect l="22981" r="25375" b="26302"/>
          <a:stretch/>
        </p:blipFill>
        <p:spPr>
          <a:xfrm>
            <a:off x="-3293688" y="2879938"/>
            <a:ext cx="12202160" cy="5249863"/>
          </a:xfrm>
          <a:prstGeom prst="rect">
            <a:avLst/>
          </a:prstGeom>
        </p:spPr>
      </p:pic>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p:nvPr>
        </p:nvSpPr>
        <p:spPr>
          <a:xfrm>
            <a:off x="361608" y="1250303"/>
            <a:ext cx="11468784" cy="4454030"/>
          </a:xfrm>
          <a:prstGeom prst="rect">
            <a:avLst/>
          </a:prstGeom>
          <a:noFill/>
        </p:spPr>
        <p:txBody>
          <a:bodyPr numCol="1">
            <a:noAutofit/>
          </a:bodyPr>
          <a:lstStyle>
            <a:lvl1pPr marL="342900" indent="-342900">
              <a:lnSpc>
                <a:spcPts val="3200"/>
              </a:lnSpc>
              <a:buFont typeface="Arial" panose="020B0604020202020204" pitchFamily="34" charset="0"/>
              <a:buChar char="•"/>
              <a:defRPr lang="en-GB" sz="2100" b="0" i="0" u="none" strike="noStrike" smtClean="0">
                <a:solidFill>
                  <a:schemeClr val="tx2"/>
                </a:solidFill>
                <a:effectLst/>
                <a:latin typeface="Franklin Gothic Book" panose="020B0503020102020204" pitchFamily="34" charset="0"/>
                <a:cs typeface="Arial" panose="020B0604020202020204" pitchFamily="34" charset="0"/>
              </a:defRPr>
            </a:lvl1pPr>
          </a:lstStyle>
          <a:p>
            <a:pPr lvl="0"/>
            <a:r>
              <a:rPr lang="en-US"/>
              <a:t>Click to edit Master text styles</a:t>
            </a:r>
          </a:p>
        </p:txBody>
      </p:sp>
      <p:sp>
        <p:nvSpPr>
          <p:cNvPr id="2" name="Footer Placeholder 1">
            <a:extLst>
              <a:ext uri="{FF2B5EF4-FFF2-40B4-BE49-F238E27FC236}">
                <a16:creationId xmlns:a16="http://schemas.microsoft.com/office/drawing/2014/main" id="{53A09B5F-227F-9B17-996C-90D616209C90}"/>
              </a:ext>
            </a:extLst>
          </p:cNvPr>
          <p:cNvSpPr>
            <a:spLocks noGrp="1"/>
          </p:cNvSpPr>
          <p:nvPr>
            <p:ph type="ftr" sz="quarter" idx="15"/>
          </p:nvPr>
        </p:nvSpPr>
        <p:spPr>
          <a:xfrm>
            <a:off x="4038600" y="6356350"/>
            <a:ext cx="4114800" cy="365125"/>
          </a:xfrm>
          <a:prstGeom prst="rect">
            <a:avLst/>
          </a:prstGeom>
        </p:spPr>
        <p:txBody>
          <a:bodyPr/>
          <a:lstStyle/>
          <a:p>
            <a:endParaRPr lang="en-US"/>
          </a:p>
        </p:txBody>
      </p:sp>
      <p:sp>
        <p:nvSpPr>
          <p:cNvPr id="3" name="Slide Number Placeholder 2">
            <a:extLst>
              <a:ext uri="{FF2B5EF4-FFF2-40B4-BE49-F238E27FC236}">
                <a16:creationId xmlns:a16="http://schemas.microsoft.com/office/drawing/2014/main" id="{95EA754A-2401-0B09-2845-1375E07E3197}"/>
              </a:ext>
            </a:extLst>
          </p:cNvPr>
          <p:cNvSpPr>
            <a:spLocks noGrp="1"/>
          </p:cNvSpPr>
          <p:nvPr>
            <p:ph type="sldNum" sz="quarter" idx="16"/>
          </p:nvPr>
        </p:nvSpPr>
        <p:spPr/>
        <p:txBody>
          <a:bodyPr/>
          <a:lstStyle/>
          <a:p>
            <a:fld id="{561BC62F-29D4-3646-B8AE-ECD588CDD817}" type="slidenum">
              <a:rPr lang="en-US" smtClean="0"/>
              <a:pPr/>
              <a:t>‹#›</a:t>
            </a:fld>
            <a:endParaRPr lang="en-US" dirty="0"/>
          </a:p>
        </p:txBody>
      </p:sp>
      <p:pic>
        <p:nvPicPr>
          <p:cNvPr id="15" name="Picture 14">
            <a:extLst>
              <a:ext uri="{FF2B5EF4-FFF2-40B4-BE49-F238E27FC236}">
                <a16:creationId xmlns:a16="http://schemas.microsoft.com/office/drawing/2014/main" id="{D68491A8-9624-89A5-C465-12998916B7D2}"/>
              </a:ext>
            </a:extLst>
          </p:cNvPr>
          <p:cNvPicPr>
            <a:picLocks noChangeAspect="1"/>
          </p:cNvPicPr>
          <p:nvPr userDrawn="1"/>
        </p:nvPicPr>
        <p:blipFill>
          <a:blip r:embed="rId3"/>
          <a:stretch>
            <a:fillRect/>
          </a:stretch>
        </p:blipFill>
        <p:spPr>
          <a:xfrm>
            <a:off x="361608" y="5595358"/>
            <a:ext cx="1282176" cy="1179754"/>
          </a:xfrm>
          <a:prstGeom prst="rect">
            <a:avLst/>
          </a:prstGeom>
        </p:spPr>
      </p:pic>
      <p:sp>
        <p:nvSpPr>
          <p:cNvPr id="17" name="Freeform 11">
            <a:extLst>
              <a:ext uri="{FF2B5EF4-FFF2-40B4-BE49-F238E27FC236}">
                <a16:creationId xmlns:a16="http://schemas.microsoft.com/office/drawing/2014/main" id="{C6F24FDC-1C44-4FC9-B788-267669B6AD13}"/>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18" name="Text Placeholder 15">
            <a:extLst>
              <a:ext uri="{FF2B5EF4-FFF2-40B4-BE49-F238E27FC236}">
                <a16:creationId xmlns:a16="http://schemas.microsoft.com/office/drawing/2014/main" id="{0DABBC13-4C5B-4575-94F5-DEABA86E172E}"/>
              </a:ext>
            </a:extLst>
          </p:cNvPr>
          <p:cNvSpPr>
            <a:spLocks noGrp="1"/>
          </p:cNvSpPr>
          <p:nvPr>
            <p:ph type="body" sz="quarter" idx="14"/>
          </p:nvPr>
        </p:nvSpPr>
        <p:spPr>
          <a:xfrm>
            <a:off x="361608" y="47318"/>
            <a:ext cx="9340176" cy="93040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6439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lumn text_NO Backgroun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p:nvPr>
        </p:nvSpPr>
        <p:spPr>
          <a:xfrm>
            <a:off x="361608" y="1280160"/>
            <a:ext cx="11468784" cy="4424172"/>
          </a:xfrm>
          <a:prstGeom prst="rect">
            <a:avLst/>
          </a:prstGeom>
          <a:noFill/>
        </p:spPr>
        <p:txBody>
          <a:bodyPr numCol="1">
            <a:noAutofit/>
          </a:bodyPr>
          <a:lstStyle>
            <a:lvl1pPr marL="342900" indent="-342900">
              <a:lnSpc>
                <a:spcPts val="3200"/>
              </a:lnSpc>
              <a:buFont typeface="Arial" panose="020B0604020202020204" pitchFamily="34" charset="0"/>
              <a:buChar char="•"/>
              <a:defRPr lang="en-GB" sz="2100" b="0" i="0" u="none" strike="noStrike" smtClean="0">
                <a:solidFill>
                  <a:schemeClr val="tx2"/>
                </a:solidFill>
                <a:effectLst/>
                <a:latin typeface="Franklin Gothic Book" panose="020B0503020102020204" pitchFamily="34" charset="0"/>
                <a:cs typeface="Arial" panose="020B0604020202020204" pitchFamily="34" charset="0"/>
              </a:defRPr>
            </a:lvl1pPr>
          </a:lstStyle>
          <a:p>
            <a:pPr lvl="0"/>
            <a:r>
              <a:rPr lang="en-US"/>
              <a:t>Click to edit Master text styles</a:t>
            </a:r>
          </a:p>
        </p:txBody>
      </p:sp>
      <p:sp>
        <p:nvSpPr>
          <p:cNvPr id="2" name="Footer Placeholder 1">
            <a:extLst>
              <a:ext uri="{FF2B5EF4-FFF2-40B4-BE49-F238E27FC236}">
                <a16:creationId xmlns:a16="http://schemas.microsoft.com/office/drawing/2014/main" id="{53A09B5F-227F-9B17-996C-90D616209C90}"/>
              </a:ext>
            </a:extLst>
          </p:cNvPr>
          <p:cNvSpPr>
            <a:spLocks noGrp="1"/>
          </p:cNvSpPr>
          <p:nvPr>
            <p:ph type="ftr" sz="quarter" idx="15"/>
          </p:nvPr>
        </p:nvSpPr>
        <p:spPr>
          <a:xfrm>
            <a:off x="4038600" y="6356350"/>
            <a:ext cx="4114800" cy="365125"/>
          </a:xfrm>
          <a:prstGeom prst="rect">
            <a:avLst/>
          </a:prstGeom>
        </p:spPr>
        <p:txBody>
          <a:bodyPr/>
          <a:lstStyle/>
          <a:p>
            <a:endParaRPr lang="en-US"/>
          </a:p>
        </p:txBody>
      </p:sp>
      <p:sp>
        <p:nvSpPr>
          <p:cNvPr id="3" name="Slide Number Placeholder 2">
            <a:extLst>
              <a:ext uri="{FF2B5EF4-FFF2-40B4-BE49-F238E27FC236}">
                <a16:creationId xmlns:a16="http://schemas.microsoft.com/office/drawing/2014/main" id="{95EA754A-2401-0B09-2845-1375E07E3197}"/>
              </a:ext>
            </a:extLst>
          </p:cNvPr>
          <p:cNvSpPr>
            <a:spLocks noGrp="1"/>
          </p:cNvSpPr>
          <p:nvPr>
            <p:ph type="sldNum" sz="quarter" idx="16"/>
          </p:nvPr>
        </p:nvSpPr>
        <p:spPr/>
        <p:txBody>
          <a:bodyPr/>
          <a:lstStyle/>
          <a:p>
            <a:fld id="{561BC62F-29D4-3646-B8AE-ECD588CDD817}" type="slidenum">
              <a:rPr lang="en-US" smtClean="0"/>
              <a:pPr/>
              <a:t>‹#›</a:t>
            </a:fld>
            <a:endParaRPr lang="en-US" dirty="0"/>
          </a:p>
        </p:txBody>
      </p:sp>
      <p:pic>
        <p:nvPicPr>
          <p:cNvPr id="11" name="Picture 10">
            <a:extLst>
              <a:ext uri="{FF2B5EF4-FFF2-40B4-BE49-F238E27FC236}">
                <a16:creationId xmlns:a16="http://schemas.microsoft.com/office/drawing/2014/main" id="{BDB50F4E-B167-138E-E290-14C0EBE3E2BB}"/>
              </a:ext>
            </a:extLst>
          </p:cNvPr>
          <p:cNvPicPr>
            <a:picLocks noChangeAspect="1"/>
          </p:cNvPicPr>
          <p:nvPr userDrawn="1"/>
        </p:nvPicPr>
        <p:blipFill>
          <a:blip r:embed="rId2"/>
          <a:stretch>
            <a:fillRect/>
          </a:stretch>
        </p:blipFill>
        <p:spPr>
          <a:xfrm>
            <a:off x="361608" y="5595358"/>
            <a:ext cx="1282176" cy="1179754"/>
          </a:xfrm>
          <a:prstGeom prst="rect">
            <a:avLst/>
          </a:prstGeom>
        </p:spPr>
      </p:pic>
      <p:sp>
        <p:nvSpPr>
          <p:cNvPr id="12" name="Freeform 11">
            <a:extLst>
              <a:ext uri="{FF2B5EF4-FFF2-40B4-BE49-F238E27FC236}">
                <a16:creationId xmlns:a16="http://schemas.microsoft.com/office/drawing/2014/main" id="{30AF7F1B-B82F-48E7-97C8-F02430CC5BD9}"/>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15" name="Text Placeholder 15">
            <a:extLst>
              <a:ext uri="{FF2B5EF4-FFF2-40B4-BE49-F238E27FC236}">
                <a16:creationId xmlns:a16="http://schemas.microsoft.com/office/drawing/2014/main" id="{45F27C7D-8059-4048-AEEA-8B58B0531D19}"/>
              </a:ext>
            </a:extLst>
          </p:cNvPr>
          <p:cNvSpPr>
            <a:spLocks noGrp="1"/>
          </p:cNvSpPr>
          <p:nvPr>
            <p:ph type="body" sz="quarter" idx="14"/>
          </p:nvPr>
        </p:nvSpPr>
        <p:spPr>
          <a:xfrm>
            <a:off x="361608" y="47318"/>
            <a:ext cx="9340176" cy="93040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79298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E7AFA51-D557-9FA1-D025-C8FC13A7C2E6}"/>
              </a:ext>
            </a:extLst>
          </p:cNvPr>
          <p:cNvPicPr>
            <a:picLocks noChangeAspect="1"/>
          </p:cNvPicPr>
          <p:nvPr userDrawn="1"/>
        </p:nvPicPr>
        <p:blipFill rotWithShape="1">
          <a:blip r:embed="rId2">
            <a:alphaModFix amt="11000"/>
          </a:blip>
          <a:srcRect l="22981" t="1" r="25375" b="27827"/>
          <a:stretch/>
        </p:blipFill>
        <p:spPr>
          <a:xfrm>
            <a:off x="0" y="1716835"/>
            <a:ext cx="12202160" cy="5141166"/>
          </a:xfrm>
          <a:prstGeom prst="rect">
            <a:avLst/>
          </a:prstGeom>
        </p:spPr>
      </p:pic>
      <p:sp>
        <p:nvSpPr>
          <p:cNvPr id="3" name="Table Placeholder 2">
            <a:extLst>
              <a:ext uri="{FF2B5EF4-FFF2-40B4-BE49-F238E27FC236}">
                <a16:creationId xmlns:a16="http://schemas.microsoft.com/office/drawing/2014/main" id="{72391B35-CE18-46E0-9CA0-DF1B105DFCC6}"/>
              </a:ext>
            </a:extLst>
          </p:cNvPr>
          <p:cNvSpPr>
            <a:spLocks noGrp="1"/>
          </p:cNvSpPr>
          <p:nvPr>
            <p:ph type="tbl" sz="quarter" idx="15"/>
          </p:nvPr>
        </p:nvSpPr>
        <p:spPr>
          <a:xfrm>
            <a:off x="361609" y="1252728"/>
            <a:ext cx="11466868" cy="4228911"/>
          </a:xfrm>
          <a:prstGeom prst="rect">
            <a:avLst/>
          </a:prstGeom>
        </p:spPr>
        <p:txBody>
          <a:bodyPr/>
          <a:lstStyle>
            <a:lvl1pPr>
              <a:defRPr>
                <a:solidFill>
                  <a:schemeClr val="tx2"/>
                </a:solidFill>
                <a:latin typeface="Franklin Gothic Book" panose="020B0503020102020204" pitchFamily="34" charset="0"/>
              </a:defRPr>
            </a:lvl1pPr>
          </a:lstStyle>
          <a:p>
            <a:r>
              <a:rPr lang="en-US"/>
              <a:t>Click icon to add table</a:t>
            </a:r>
            <a:endParaRPr lang="en-US" dirty="0"/>
          </a:p>
        </p:txBody>
      </p:sp>
      <p:sp>
        <p:nvSpPr>
          <p:cNvPr id="2" name="Footer Placeholder 1">
            <a:extLst>
              <a:ext uri="{FF2B5EF4-FFF2-40B4-BE49-F238E27FC236}">
                <a16:creationId xmlns:a16="http://schemas.microsoft.com/office/drawing/2014/main" id="{F38462E3-261B-BDB8-374C-FF7151CBF6E1}"/>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B9651F4-EE6D-A2E6-8299-68CF592B1380}"/>
              </a:ext>
            </a:extLst>
          </p:cNvPr>
          <p:cNvSpPr>
            <a:spLocks noGrp="1"/>
          </p:cNvSpPr>
          <p:nvPr>
            <p:ph type="sldNum" sz="quarter" idx="17"/>
          </p:nvPr>
        </p:nvSpPr>
        <p:spPr/>
        <p:txBody>
          <a:bodyPr/>
          <a:lstStyle/>
          <a:p>
            <a:fld id="{561BC62F-29D4-3646-B8AE-ECD588CDD817}" type="slidenum">
              <a:rPr lang="en-US" smtClean="0"/>
              <a:pPr/>
              <a:t>‹#›</a:t>
            </a:fld>
            <a:endParaRPr lang="en-US" dirty="0"/>
          </a:p>
        </p:txBody>
      </p:sp>
      <p:pic>
        <p:nvPicPr>
          <p:cNvPr id="15" name="Picture 14">
            <a:extLst>
              <a:ext uri="{FF2B5EF4-FFF2-40B4-BE49-F238E27FC236}">
                <a16:creationId xmlns:a16="http://schemas.microsoft.com/office/drawing/2014/main" id="{5B04E9F9-32D9-34E5-C721-B803CC07F90A}"/>
              </a:ext>
            </a:extLst>
          </p:cNvPr>
          <p:cNvPicPr>
            <a:picLocks noChangeAspect="1"/>
          </p:cNvPicPr>
          <p:nvPr userDrawn="1"/>
        </p:nvPicPr>
        <p:blipFill>
          <a:blip r:embed="rId3"/>
          <a:stretch>
            <a:fillRect/>
          </a:stretch>
        </p:blipFill>
        <p:spPr>
          <a:xfrm>
            <a:off x="361608" y="5595358"/>
            <a:ext cx="1282176" cy="1179754"/>
          </a:xfrm>
          <a:prstGeom prst="rect">
            <a:avLst/>
          </a:prstGeom>
        </p:spPr>
      </p:pic>
      <p:sp>
        <p:nvSpPr>
          <p:cNvPr id="11" name="Freeform 11">
            <a:extLst>
              <a:ext uri="{FF2B5EF4-FFF2-40B4-BE49-F238E27FC236}">
                <a16:creationId xmlns:a16="http://schemas.microsoft.com/office/drawing/2014/main" id="{7AB26940-01A6-4171-816F-A5EFA3EAA7B9}"/>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13" name="Text Placeholder 15">
            <a:extLst>
              <a:ext uri="{FF2B5EF4-FFF2-40B4-BE49-F238E27FC236}">
                <a16:creationId xmlns:a16="http://schemas.microsoft.com/office/drawing/2014/main" id="{8FF79770-EA06-4519-848B-89644F6E79BB}"/>
              </a:ext>
            </a:extLst>
          </p:cNvPr>
          <p:cNvSpPr>
            <a:spLocks noGrp="1"/>
          </p:cNvSpPr>
          <p:nvPr>
            <p:ph type="body" sz="quarter" idx="14"/>
          </p:nvPr>
        </p:nvSpPr>
        <p:spPr>
          <a:xfrm>
            <a:off x="361608" y="47318"/>
            <a:ext cx="9340176" cy="93040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52519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_NO Background">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2391B35-CE18-46E0-9CA0-DF1B105DFCC6}"/>
              </a:ext>
            </a:extLst>
          </p:cNvPr>
          <p:cNvSpPr>
            <a:spLocks noGrp="1"/>
          </p:cNvSpPr>
          <p:nvPr>
            <p:ph type="tbl" sz="quarter" idx="15"/>
          </p:nvPr>
        </p:nvSpPr>
        <p:spPr>
          <a:xfrm>
            <a:off x="366760" y="1234440"/>
            <a:ext cx="11458479" cy="4360917"/>
          </a:xfrm>
          <a:prstGeom prst="rect">
            <a:avLst/>
          </a:prstGeom>
        </p:spPr>
        <p:txBody>
          <a:bodyPr/>
          <a:lstStyle>
            <a:lvl1pPr>
              <a:defRPr>
                <a:solidFill>
                  <a:schemeClr val="tx2"/>
                </a:solidFill>
                <a:latin typeface="Franklin Gothic Book" panose="020B0503020102020204" pitchFamily="34" charset="0"/>
              </a:defRPr>
            </a:lvl1pPr>
          </a:lstStyle>
          <a:p>
            <a:r>
              <a:rPr lang="en-US"/>
              <a:t>Click icon to add table</a:t>
            </a:r>
            <a:endParaRPr lang="en-US" dirty="0"/>
          </a:p>
        </p:txBody>
      </p:sp>
      <p:sp>
        <p:nvSpPr>
          <p:cNvPr id="2" name="Footer Placeholder 1">
            <a:extLst>
              <a:ext uri="{FF2B5EF4-FFF2-40B4-BE49-F238E27FC236}">
                <a16:creationId xmlns:a16="http://schemas.microsoft.com/office/drawing/2014/main" id="{F38462E3-261B-BDB8-374C-FF7151CBF6E1}"/>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B9651F4-EE6D-A2E6-8299-68CF592B1380}"/>
              </a:ext>
            </a:extLst>
          </p:cNvPr>
          <p:cNvSpPr>
            <a:spLocks noGrp="1"/>
          </p:cNvSpPr>
          <p:nvPr>
            <p:ph type="sldNum" sz="quarter" idx="17"/>
          </p:nvPr>
        </p:nvSpPr>
        <p:spPr/>
        <p:txBody>
          <a:bodyPr/>
          <a:lstStyle/>
          <a:p>
            <a:fld id="{561BC62F-29D4-3646-B8AE-ECD588CDD817}" type="slidenum">
              <a:rPr lang="en-US" smtClean="0"/>
              <a:pPr/>
              <a:t>‹#›</a:t>
            </a:fld>
            <a:endParaRPr lang="en-US" dirty="0"/>
          </a:p>
        </p:txBody>
      </p:sp>
      <p:pic>
        <p:nvPicPr>
          <p:cNvPr id="13" name="Picture 12">
            <a:extLst>
              <a:ext uri="{FF2B5EF4-FFF2-40B4-BE49-F238E27FC236}">
                <a16:creationId xmlns:a16="http://schemas.microsoft.com/office/drawing/2014/main" id="{49A32FDA-A1E1-F5A2-F08E-7C25027F3169}"/>
              </a:ext>
            </a:extLst>
          </p:cNvPr>
          <p:cNvPicPr>
            <a:picLocks noChangeAspect="1"/>
          </p:cNvPicPr>
          <p:nvPr userDrawn="1"/>
        </p:nvPicPr>
        <p:blipFill>
          <a:blip r:embed="rId2"/>
          <a:stretch>
            <a:fillRect/>
          </a:stretch>
        </p:blipFill>
        <p:spPr>
          <a:xfrm>
            <a:off x="361608" y="5595358"/>
            <a:ext cx="1282176" cy="1179754"/>
          </a:xfrm>
          <a:prstGeom prst="rect">
            <a:avLst/>
          </a:prstGeom>
        </p:spPr>
      </p:pic>
      <p:sp>
        <p:nvSpPr>
          <p:cNvPr id="8" name="Freeform 11">
            <a:extLst>
              <a:ext uri="{FF2B5EF4-FFF2-40B4-BE49-F238E27FC236}">
                <a16:creationId xmlns:a16="http://schemas.microsoft.com/office/drawing/2014/main" id="{488D08E9-7D50-411D-9F66-AD040EA3A794}"/>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 Placeholder 15">
            <a:extLst>
              <a:ext uri="{FF2B5EF4-FFF2-40B4-BE49-F238E27FC236}">
                <a16:creationId xmlns:a16="http://schemas.microsoft.com/office/drawing/2014/main" id="{5C266F08-FACC-42A9-9D0E-87A9EE63A295}"/>
              </a:ext>
            </a:extLst>
          </p:cNvPr>
          <p:cNvSpPr>
            <a:spLocks noGrp="1"/>
          </p:cNvSpPr>
          <p:nvPr>
            <p:ph type="body" sz="quarter" idx="14"/>
          </p:nvPr>
        </p:nvSpPr>
        <p:spPr>
          <a:xfrm>
            <a:off x="361608" y="47318"/>
            <a:ext cx="8626887" cy="93040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32928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A59B9E-7F72-135C-3062-E9E8D5AE7D46}"/>
              </a:ext>
            </a:extLst>
          </p:cNvPr>
          <p:cNvPicPr>
            <a:picLocks noChangeAspect="1"/>
          </p:cNvPicPr>
          <p:nvPr userDrawn="1"/>
        </p:nvPicPr>
        <p:blipFill rotWithShape="1">
          <a:blip r:embed="rId2">
            <a:alphaModFix amt="11000"/>
          </a:blip>
          <a:srcRect l="22981" t="1" r="25375" b="27827"/>
          <a:stretch/>
        </p:blipFill>
        <p:spPr>
          <a:xfrm>
            <a:off x="0" y="1716835"/>
            <a:ext cx="12202160" cy="5141166"/>
          </a:xfrm>
          <a:prstGeom prst="rect">
            <a:avLst/>
          </a:prstGeom>
        </p:spPr>
      </p:pic>
      <p:sp>
        <p:nvSpPr>
          <p:cNvPr id="4" name="Chart Placeholder 3">
            <a:extLst>
              <a:ext uri="{FF2B5EF4-FFF2-40B4-BE49-F238E27FC236}">
                <a16:creationId xmlns:a16="http://schemas.microsoft.com/office/drawing/2014/main" id="{D4D37A3B-FB4A-41D9-C495-A2993D31ECB4}"/>
              </a:ext>
            </a:extLst>
          </p:cNvPr>
          <p:cNvSpPr>
            <a:spLocks noGrp="1"/>
          </p:cNvSpPr>
          <p:nvPr>
            <p:ph type="chart" sz="quarter" idx="15"/>
          </p:nvPr>
        </p:nvSpPr>
        <p:spPr>
          <a:xfrm>
            <a:off x="511175" y="1234440"/>
            <a:ext cx="10918825" cy="4360918"/>
          </a:xfrm>
          <a:prstGeom prst="rect">
            <a:avLst/>
          </a:prstGeom>
        </p:spPr>
        <p:txBody>
          <a:bodyPr/>
          <a:lstStyle>
            <a:lvl1pPr>
              <a:defRPr>
                <a:solidFill>
                  <a:schemeClr val="tx2"/>
                </a:solidFill>
                <a:latin typeface="Franklin Gothic Book" panose="020B0503020102020204" pitchFamily="34" charset="0"/>
              </a:defRPr>
            </a:lvl1pPr>
          </a:lstStyle>
          <a:p>
            <a:r>
              <a:rPr lang="en-US"/>
              <a:t>Click icon to add chart</a:t>
            </a:r>
            <a:endParaRPr lang="en-US" dirty="0"/>
          </a:p>
        </p:txBody>
      </p:sp>
      <p:sp>
        <p:nvSpPr>
          <p:cNvPr id="3" name="Slide Number Placeholder 2">
            <a:extLst>
              <a:ext uri="{FF2B5EF4-FFF2-40B4-BE49-F238E27FC236}">
                <a16:creationId xmlns:a16="http://schemas.microsoft.com/office/drawing/2014/main" id="{0A14BEC3-F520-0CD0-45B8-216542AE7B9B}"/>
              </a:ext>
            </a:extLst>
          </p:cNvPr>
          <p:cNvSpPr>
            <a:spLocks noGrp="1"/>
          </p:cNvSpPr>
          <p:nvPr>
            <p:ph type="sldNum" sz="quarter" idx="17"/>
          </p:nvPr>
        </p:nvSpPr>
        <p:spPr/>
        <p:txBody>
          <a:bodyPr/>
          <a:lstStyle/>
          <a:p>
            <a:fld id="{561BC62F-29D4-3646-B8AE-ECD588CDD817}" type="slidenum">
              <a:rPr lang="en-US" smtClean="0"/>
              <a:pPr/>
              <a:t>‹#›</a:t>
            </a:fld>
            <a:endParaRPr lang="en-US" dirty="0"/>
          </a:p>
        </p:txBody>
      </p:sp>
      <p:pic>
        <p:nvPicPr>
          <p:cNvPr id="15" name="Picture 14">
            <a:extLst>
              <a:ext uri="{FF2B5EF4-FFF2-40B4-BE49-F238E27FC236}">
                <a16:creationId xmlns:a16="http://schemas.microsoft.com/office/drawing/2014/main" id="{9CF13738-BFF8-DE48-A6E0-575C1B04BBCA}"/>
              </a:ext>
            </a:extLst>
          </p:cNvPr>
          <p:cNvPicPr>
            <a:picLocks noChangeAspect="1"/>
          </p:cNvPicPr>
          <p:nvPr userDrawn="1"/>
        </p:nvPicPr>
        <p:blipFill>
          <a:blip r:embed="rId3"/>
          <a:stretch>
            <a:fillRect/>
          </a:stretch>
        </p:blipFill>
        <p:spPr>
          <a:xfrm>
            <a:off x="361608" y="5595358"/>
            <a:ext cx="1282176" cy="1179754"/>
          </a:xfrm>
          <a:prstGeom prst="rect">
            <a:avLst/>
          </a:prstGeom>
        </p:spPr>
      </p:pic>
      <p:sp>
        <p:nvSpPr>
          <p:cNvPr id="8" name="Freeform 11">
            <a:extLst>
              <a:ext uri="{FF2B5EF4-FFF2-40B4-BE49-F238E27FC236}">
                <a16:creationId xmlns:a16="http://schemas.microsoft.com/office/drawing/2014/main" id="{1243A367-5A85-46F5-BEC4-629F43D7654B}"/>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 Placeholder 15">
            <a:extLst>
              <a:ext uri="{FF2B5EF4-FFF2-40B4-BE49-F238E27FC236}">
                <a16:creationId xmlns:a16="http://schemas.microsoft.com/office/drawing/2014/main" id="{51CF7D07-5BEF-4B6B-A10D-BD2C24D3F5B2}"/>
              </a:ext>
            </a:extLst>
          </p:cNvPr>
          <p:cNvSpPr>
            <a:spLocks noGrp="1"/>
          </p:cNvSpPr>
          <p:nvPr>
            <p:ph type="body" sz="quarter" idx="14"/>
          </p:nvPr>
        </p:nvSpPr>
        <p:spPr>
          <a:xfrm>
            <a:off x="361608" y="47318"/>
            <a:ext cx="8626887" cy="93040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09599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hart_NO Background">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D4D37A3B-FB4A-41D9-C495-A2993D31ECB4}"/>
              </a:ext>
            </a:extLst>
          </p:cNvPr>
          <p:cNvSpPr>
            <a:spLocks noGrp="1"/>
          </p:cNvSpPr>
          <p:nvPr>
            <p:ph type="chart" sz="quarter" idx="15"/>
          </p:nvPr>
        </p:nvSpPr>
        <p:spPr>
          <a:xfrm>
            <a:off x="361609" y="1252728"/>
            <a:ext cx="11119192" cy="4228910"/>
          </a:xfrm>
          <a:prstGeom prst="rect">
            <a:avLst/>
          </a:prstGeom>
        </p:spPr>
        <p:txBody>
          <a:bodyPr/>
          <a:lstStyle>
            <a:lvl1pPr>
              <a:defRPr>
                <a:latin typeface="Franklin Gothic Book" panose="020B0503020102020204" pitchFamily="34" charset="0"/>
              </a:defRPr>
            </a:lvl1pPr>
          </a:lstStyle>
          <a:p>
            <a:r>
              <a:rPr lang="en-US"/>
              <a:t>Click icon to add chart</a:t>
            </a:r>
            <a:endParaRPr lang="en-US" dirty="0"/>
          </a:p>
        </p:txBody>
      </p:sp>
      <p:sp>
        <p:nvSpPr>
          <p:cNvPr id="2" name="Footer Placeholder 1">
            <a:extLst>
              <a:ext uri="{FF2B5EF4-FFF2-40B4-BE49-F238E27FC236}">
                <a16:creationId xmlns:a16="http://schemas.microsoft.com/office/drawing/2014/main" id="{B068F87E-433B-9BF0-37F3-A1747D00FEB3}"/>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3" name="Slide Number Placeholder 2">
            <a:extLst>
              <a:ext uri="{FF2B5EF4-FFF2-40B4-BE49-F238E27FC236}">
                <a16:creationId xmlns:a16="http://schemas.microsoft.com/office/drawing/2014/main" id="{0A14BEC3-F520-0CD0-45B8-216542AE7B9B}"/>
              </a:ext>
            </a:extLst>
          </p:cNvPr>
          <p:cNvSpPr>
            <a:spLocks noGrp="1"/>
          </p:cNvSpPr>
          <p:nvPr>
            <p:ph type="sldNum" sz="quarter" idx="17"/>
          </p:nvPr>
        </p:nvSpPr>
        <p:spPr/>
        <p:txBody>
          <a:bodyPr/>
          <a:lstStyle/>
          <a:p>
            <a:fld id="{561BC62F-29D4-3646-B8AE-ECD588CDD817}" type="slidenum">
              <a:rPr lang="en-US" smtClean="0"/>
              <a:pPr/>
              <a:t>‹#›</a:t>
            </a:fld>
            <a:endParaRPr lang="en-US" dirty="0"/>
          </a:p>
        </p:txBody>
      </p:sp>
      <p:pic>
        <p:nvPicPr>
          <p:cNvPr id="13" name="Picture 12">
            <a:extLst>
              <a:ext uri="{FF2B5EF4-FFF2-40B4-BE49-F238E27FC236}">
                <a16:creationId xmlns:a16="http://schemas.microsoft.com/office/drawing/2014/main" id="{1DD275C7-F204-1667-4EFB-1315418D081C}"/>
              </a:ext>
            </a:extLst>
          </p:cNvPr>
          <p:cNvPicPr>
            <a:picLocks noChangeAspect="1"/>
          </p:cNvPicPr>
          <p:nvPr userDrawn="1"/>
        </p:nvPicPr>
        <p:blipFill>
          <a:blip r:embed="rId2"/>
          <a:stretch>
            <a:fillRect/>
          </a:stretch>
        </p:blipFill>
        <p:spPr>
          <a:xfrm>
            <a:off x="361608" y="5595358"/>
            <a:ext cx="1282176" cy="1179754"/>
          </a:xfrm>
          <a:prstGeom prst="rect">
            <a:avLst/>
          </a:prstGeom>
        </p:spPr>
      </p:pic>
      <p:sp>
        <p:nvSpPr>
          <p:cNvPr id="8" name="Freeform 11">
            <a:extLst>
              <a:ext uri="{FF2B5EF4-FFF2-40B4-BE49-F238E27FC236}">
                <a16:creationId xmlns:a16="http://schemas.microsoft.com/office/drawing/2014/main" id="{D68E1706-E9C0-4AB3-9C15-8B23869EBB90}"/>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9" name="Text Placeholder 15">
            <a:extLst>
              <a:ext uri="{FF2B5EF4-FFF2-40B4-BE49-F238E27FC236}">
                <a16:creationId xmlns:a16="http://schemas.microsoft.com/office/drawing/2014/main" id="{6A1AEC68-DB36-4233-BE95-15729CFCFEFB}"/>
              </a:ext>
            </a:extLst>
          </p:cNvPr>
          <p:cNvSpPr>
            <a:spLocks noGrp="1"/>
          </p:cNvSpPr>
          <p:nvPr>
            <p:ph type="body" sz="quarter" idx="14"/>
          </p:nvPr>
        </p:nvSpPr>
        <p:spPr>
          <a:xfrm>
            <a:off x="361608" y="47318"/>
            <a:ext cx="9340176" cy="93040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03018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14F2FF4C-2B63-D8FD-04F0-BFA95E34027F}"/>
              </a:ext>
            </a:extLst>
          </p:cNvPr>
          <p:cNvSpPr txBox="1">
            <a:spLocks/>
          </p:cNvSpPr>
          <p:nvPr/>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dirty="0">
              <a:solidFill>
                <a:srgbClr val="0072BC"/>
              </a:solidFill>
            </a:endParaRPr>
          </a:p>
        </p:txBody>
      </p:sp>
      <p:sp>
        <p:nvSpPr>
          <p:cNvPr id="7" name="Date Placeholder 3">
            <a:extLst>
              <a:ext uri="{FF2B5EF4-FFF2-40B4-BE49-F238E27FC236}">
                <a16:creationId xmlns:a16="http://schemas.microsoft.com/office/drawing/2014/main" id="{6E35135D-3989-833B-8569-202C3AC5593B}"/>
              </a:ext>
            </a:extLst>
          </p:cNvPr>
          <p:cNvSpPr txBox="1">
            <a:spLocks/>
          </p:cNvSpPr>
          <p:nvPr/>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dirty="0">
              <a:solidFill>
                <a:srgbClr val="0072BC"/>
              </a:solidFill>
            </a:endParaRPr>
          </a:p>
        </p:txBody>
      </p:sp>
      <p:sp>
        <p:nvSpPr>
          <p:cNvPr id="8" name="Date Placeholder 3">
            <a:extLst>
              <a:ext uri="{FF2B5EF4-FFF2-40B4-BE49-F238E27FC236}">
                <a16:creationId xmlns:a16="http://schemas.microsoft.com/office/drawing/2014/main" id="{C1B883CB-7839-1B50-0CFF-637C4BFF3A24}"/>
              </a:ext>
            </a:extLst>
          </p:cNvPr>
          <p:cNvSpPr txBox="1">
            <a:spLocks/>
          </p:cNvSpPr>
          <p:nvPr userDrawn="1"/>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dirty="0">
              <a:solidFill>
                <a:srgbClr val="0072BC"/>
              </a:solidFill>
            </a:endParaRPr>
          </a:p>
        </p:txBody>
      </p:sp>
      <p:sp>
        <p:nvSpPr>
          <p:cNvPr id="10" name="Slide Number Placeholder 4">
            <a:extLst>
              <a:ext uri="{FF2B5EF4-FFF2-40B4-BE49-F238E27FC236}">
                <a16:creationId xmlns:a16="http://schemas.microsoft.com/office/drawing/2014/main" id="{3FD070BF-5C7E-07FB-BFBA-E834B4F90EE4}"/>
              </a:ext>
            </a:extLst>
          </p:cNvPr>
          <p:cNvSpPr>
            <a:spLocks noGrp="1"/>
          </p:cNvSpPr>
          <p:nvPr>
            <p:ph type="sldNum" sz="quarter" idx="4"/>
          </p:nvPr>
        </p:nvSpPr>
        <p:spPr>
          <a:xfrm>
            <a:off x="8737600" y="6173787"/>
            <a:ext cx="2743200" cy="365125"/>
          </a:xfrm>
          <a:prstGeom prst="rect">
            <a:avLst/>
          </a:prstGeom>
        </p:spPr>
        <p:txBody>
          <a:bodyPr vert="horz" lIns="91440" tIns="45720" rIns="91440" bIns="45720" rtlCol="0" anchor="ctr"/>
          <a:lstStyle>
            <a:lvl1pPr algn="r">
              <a:defRPr sz="1200" b="1" i="0">
                <a:solidFill>
                  <a:srgbClr val="0072BC"/>
                </a:solidFill>
                <a:latin typeface="Arial" panose="020B0604020202020204" pitchFamily="34" charset="0"/>
                <a:cs typeface="Arial" panose="020B0604020202020204" pitchFamily="34" charset="0"/>
              </a:defRPr>
            </a:lvl1pPr>
          </a:lstStyle>
          <a:p>
            <a:fld id="{561BC62F-29D4-3646-B8AE-ECD588CDD817}" type="slidenum">
              <a:rPr lang="en-US" smtClean="0"/>
              <a:pPr/>
              <a:t>‹#›</a:t>
            </a:fld>
            <a:endParaRPr lang="en-US" dirty="0"/>
          </a:p>
        </p:txBody>
      </p:sp>
    </p:spTree>
    <p:extLst>
      <p:ext uri="{BB962C8B-B14F-4D97-AF65-F5344CB8AC3E}">
        <p14:creationId xmlns:p14="http://schemas.microsoft.com/office/powerpoint/2010/main" val="4081753131"/>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61" r:id="rId3"/>
    <p:sldLayoutId id="2147484352" r:id="rId4"/>
    <p:sldLayoutId id="2147484362" r:id="rId5"/>
    <p:sldLayoutId id="2147484353" r:id="rId6"/>
    <p:sldLayoutId id="2147484363" r:id="rId7"/>
    <p:sldLayoutId id="2147484354" r:id="rId8"/>
    <p:sldLayoutId id="2147484364" r:id="rId9"/>
    <p:sldLayoutId id="2147484355" r:id="rId10"/>
    <p:sldLayoutId id="2147484365" r:id="rId11"/>
    <p:sldLayoutId id="2147484356" r:id="rId12"/>
    <p:sldLayoutId id="2147484366" r:id="rId13"/>
    <p:sldLayoutId id="2147484359" r:id="rId14"/>
    <p:sldLayoutId id="2147484367" r:id="rId15"/>
    <p:sldLayoutId id="2147484369" r:id="rId16"/>
    <p:sldLayoutId id="2147484360" r:id="rId17"/>
    <p:sldLayoutId id="2147484357" r:id="rId18"/>
    <p:sldLayoutId id="2147484368" r:id="rId19"/>
    <p:sldLayoutId id="2147484358"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bizalerts.eu-supply.com/Subscription/UkTrial" TargetMode="External"/><Relationship Id="rId2" Type="http://schemas.openxmlformats.org/officeDocument/2006/relationships/hyperlink" Target="https://uk.eu-supply.com/app/rfq/edittransaction.asp?TID=61756"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bizalerts.eu-supply.com/Subscription/UkTrial" TargetMode="External"/><Relationship Id="rId2" Type="http://schemas.openxmlformats.org/officeDocument/2006/relationships/hyperlink" Target="https://uk.eu-supply.com/app/rfq/edittransaction.asp?TID=61756" TargetMode="External"/><Relationship Id="rId1" Type="http://schemas.openxmlformats.org/officeDocument/2006/relationships/slideLayout" Target="../slideLayouts/slideLayout4.xml"/><Relationship Id="rId4" Type="http://schemas.openxmlformats.org/officeDocument/2006/relationships/hyperlink" Target="mailto:CMHTransformationSTW@mpft.nhs.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8x-WxYcSBo8"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87D930-BDB1-7F95-D39B-35478048D0FF}"/>
              </a:ext>
            </a:extLst>
          </p:cNvPr>
          <p:cNvSpPr>
            <a:spLocks noGrp="1"/>
          </p:cNvSpPr>
          <p:nvPr>
            <p:ph type="body" sz="quarter" idx="15"/>
          </p:nvPr>
        </p:nvSpPr>
        <p:spPr/>
        <p:txBody>
          <a:bodyPr/>
          <a:lstStyle/>
          <a:p>
            <a:r>
              <a:rPr lang="en-US" dirty="0">
                <a:latin typeface="Franklin Gothic Demi" panose="020B0603020102020204" pitchFamily="34" charset="0"/>
              </a:rPr>
              <a:t>8</a:t>
            </a:r>
            <a:r>
              <a:rPr lang="en-US" baseline="30000" dirty="0">
                <a:latin typeface="Franklin Gothic Demi" panose="020B0603020102020204" pitchFamily="34" charset="0"/>
              </a:rPr>
              <a:t>th</a:t>
            </a:r>
            <a:r>
              <a:rPr lang="en-US" dirty="0">
                <a:latin typeface="Franklin Gothic Demi" panose="020B0603020102020204" pitchFamily="34" charset="0"/>
              </a:rPr>
              <a:t> November 2022</a:t>
            </a:r>
          </a:p>
        </p:txBody>
      </p:sp>
      <p:sp>
        <p:nvSpPr>
          <p:cNvPr id="3" name="Text Placeholder 2">
            <a:extLst>
              <a:ext uri="{FF2B5EF4-FFF2-40B4-BE49-F238E27FC236}">
                <a16:creationId xmlns:a16="http://schemas.microsoft.com/office/drawing/2014/main" id="{F94D25CC-A175-895D-A24F-494F81B61C26}"/>
              </a:ext>
            </a:extLst>
          </p:cNvPr>
          <p:cNvSpPr>
            <a:spLocks noGrp="1"/>
          </p:cNvSpPr>
          <p:nvPr>
            <p:ph type="body" sz="quarter" idx="13"/>
          </p:nvPr>
        </p:nvSpPr>
        <p:spPr>
          <a:xfrm>
            <a:off x="3716324" y="4450080"/>
            <a:ext cx="8135472" cy="2045858"/>
          </a:xfrm>
        </p:spPr>
        <p:txBody>
          <a:bodyPr/>
          <a:lstStyle/>
          <a:p>
            <a:r>
              <a:rPr lang="en-US" dirty="0">
                <a:latin typeface="Franklin Gothic Demi" panose="020B0603020102020204" pitchFamily="34" charset="0"/>
              </a:rPr>
              <a:t>Community Mental Health Transformation</a:t>
            </a:r>
          </a:p>
          <a:p>
            <a:r>
              <a:rPr lang="en-US" sz="2800" dirty="0">
                <a:latin typeface="Franklin Gothic Demi" panose="020B0603020102020204" pitchFamily="34" charset="0"/>
              </a:rPr>
              <a:t>VCSE Engagement Event</a:t>
            </a:r>
          </a:p>
        </p:txBody>
      </p:sp>
    </p:spTree>
    <p:extLst>
      <p:ext uri="{BB962C8B-B14F-4D97-AF65-F5344CB8AC3E}">
        <p14:creationId xmlns:p14="http://schemas.microsoft.com/office/powerpoint/2010/main" val="3459332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DE52AB-8562-4F6E-976C-DE1F5430BAF5}"/>
              </a:ext>
            </a:extLst>
          </p:cNvPr>
          <p:cNvSpPr>
            <a:spLocks noGrp="1"/>
          </p:cNvSpPr>
          <p:nvPr>
            <p:ph type="sldNum" sz="quarter" idx="16"/>
          </p:nvPr>
        </p:nvSpPr>
        <p:spPr/>
        <p:txBody>
          <a:bodyPr/>
          <a:lstStyle/>
          <a:p>
            <a:fld id="{561BC62F-29D4-3646-B8AE-ECD588CDD817}" type="slidenum">
              <a:rPr lang="en-US" smtClean="0"/>
              <a:pPr/>
              <a:t>10</a:t>
            </a:fld>
            <a:endParaRPr lang="en-US" dirty="0"/>
          </a:p>
        </p:txBody>
      </p:sp>
      <p:sp>
        <p:nvSpPr>
          <p:cNvPr id="5" name="Text Placeholder 4">
            <a:extLst>
              <a:ext uri="{FF2B5EF4-FFF2-40B4-BE49-F238E27FC236}">
                <a16:creationId xmlns:a16="http://schemas.microsoft.com/office/drawing/2014/main" id="{00706802-0945-49B5-8FA0-2CEFB7759450}"/>
              </a:ext>
            </a:extLst>
          </p:cNvPr>
          <p:cNvSpPr>
            <a:spLocks noGrp="1"/>
          </p:cNvSpPr>
          <p:nvPr>
            <p:ph type="body" sz="quarter" idx="13"/>
          </p:nvPr>
        </p:nvSpPr>
        <p:spPr/>
        <p:txBody>
          <a:bodyPr/>
          <a:lstStyle/>
          <a:p>
            <a:pPr marL="171450" indent="-171450">
              <a:lnSpc>
                <a:spcPct val="100000"/>
              </a:lnSpc>
              <a:buFont typeface="Arial" panose="020B0604020202020204" pitchFamily="34" charset="0"/>
              <a:buChar char="•"/>
            </a:pPr>
            <a:r>
              <a:rPr lang="en-GB" sz="1600" dirty="0"/>
              <a:t>Complies with Procurement legislation</a:t>
            </a:r>
          </a:p>
          <a:p>
            <a:pPr marL="171450" indent="-171450">
              <a:lnSpc>
                <a:spcPct val="100000"/>
              </a:lnSpc>
              <a:buFont typeface="Arial" panose="020B0604020202020204" pitchFamily="34" charset="0"/>
              <a:buChar char="•"/>
            </a:pPr>
            <a:r>
              <a:rPr lang="en-GB" sz="1600" dirty="0"/>
              <a:t>A completely electronic process</a:t>
            </a:r>
          </a:p>
          <a:p>
            <a:pPr marL="171450" indent="-171450">
              <a:lnSpc>
                <a:spcPct val="100000"/>
              </a:lnSpc>
              <a:buFont typeface="Arial" panose="020B0604020202020204" pitchFamily="34" charset="0"/>
              <a:buChar char="•"/>
            </a:pPr>
            <a:r>
              <a:rPr lang="en-GB" sz="1600" dirty="0"/>
              <a:t>Is a two-stage procurement process</a:t>
            </a:r>
          </a:p>
          <a:p>
            <a:pPr marL="628650" lvl="2" indent="-171450">
              <a:lnSpc>
                <a:spcPct val="100000"/>
              </a:lnSpc>
              <a:spcBef>
                <a:spcPts val="1000"/>
              </a:spcBef>
            </a:pPr>
            <a:r>
              <a:rPr lang="en-GB" sz="1200" dirty="0">
                <a:solidFill>
                  <a:srgbClr val="0072BC"/>
                </a:solidFill>
                <a:latin typeface="Franklin Gothic Book" panose="020B0503020102020204" pitchFamily="34" charset="0"/>
              </a:rPr>
              <a:t>Initial setup stage -  all suppliers who meet the selection criteria and are not excluded must be admitted to the DPS </a:t>
            </a:r>
          </a:p>
          <a:p>
            <a:pPr marL="628650" lvl="2" indent="-171450">
              <a:lnSpc>
                <a:spcPct val="100000"/>
              </a:lnSpc>
              <a:spcBef>
                <a:spcPts val="1000"/>
              </a:spcBef>
            </a:pPr>
            <a:r>
              <a:rPr lang="en-GB" sz="1200" dirty="0">
                <a:solidFill>
                  <a:srgbClr val="0072BC"/>
                </a:solidFill>
                <a:latin typeface="Franklin Gothic Book" panose="020B0503020102020204" pitchFamily="34" charset="0"/>
              </a:rPr>
              <a:t>second stage - the authority invites all suppliers on the DPS (or the relevant category within the DPS) to bid for the specific individual contracts.</a:t>
            </a:r>
          </a:p>
          <a:p>
            <a:pPr marL="171450" indent="-171450">
              <a:lnSpc>
                <a:spcPct val="100000"/>
              </a:lnSpc>
              <a:buFont typeface="Arial" panose="020B0604020202020204" pitchFamily="34" charset="0"/>
              <a:buChar char="•"/>
            </a:pPr>
            <a:r>
              <a:rPr lang="en-GB" sz="1600" dirty="0"/>
              <a:t>New suppliers can join at any time (must be actioned within 10 days)</a:t>
            </a:r>
          </a:p>
          <a:p>
            <a:pPr marL="171450" indent="-171450">
              <a:lnSpc>
                <a:spcPct val="100000"/>
              </a:lnSpc>
              <a:buFont typeface="Arial" panose="020B0604020202020204" pitchFamily="34" charset="0"/>
              <a:buChar char="•"/>
            </a:pPr>
            <a:r>
              <a:rPr lang="en-GB" sz="1600" dirty="0"/>
              <a:t>No limit on number of suppliers </a:t>
            </a:r>
          </a:p>
          <a:p>
            <a:pPr marL="171450" indent="-171450">
              <a:lnSpc>
                <a:spcPct val="100000"/>
              </a:lnSpc>
              <a:buFont typeface="Arial" panose="020B0604020202020204" pitchFamily="34" charset="0"/>
              <a:buChar char="•"/>
            </a:pPr>
            <a:r>
              <a:rPr lang="en-GB" sz="1600" dirty="0"/>
              <a:t>Streamlined process: suppliers don’t have to demonstrate suitability and capability every time they wish to compete for a contract </a:t>
            </a:r>
          </a:p>
          <a:p>
            <a:endParaRPr lang="en-GB" dirty="0">
              <a:solidFill>
                <a:srgbClr val="FF0000"/>
              </a:solidFill>
            </a:endParaRPr>
          </a:p>
        </p:txBody>
      </p:sp>
      <p:sp>
        <p:nvSpPr>
          <p:cNvPr id="6" name="Text Placeholder 5">
            <a:extLst>
              <a:ext uri="{FF2B5EF4-FFF2-40B4-BE49-F238E27FC236}">
                <a16:creationId xmlns:a16="http://schemas.microsoft.com/office/drawing/2014/main" id="{C4975A48-B0D0-48F4-87ED-8058E111EBCA}"/>
              </a:ext>
            </a:extLst>
          </p:cNvPr>
          <p:cNvSpPr>
            <a:spLocks noGrp="1"/>
          </p:cNvSpPr>
          <p:nvPr>
            <p:ph type="body" sz="quarter" idx="14"/>
          </p:nvPr>
        </p:nvSpPr>
        <p:spPr/>
        <p:txBody>
          <a:bodyPr/>
          <a:lstStyle/>
          <a:p>
            <a:r>
              <a:rPr lang="en-GB" dirty="0"/>
              <a:t>Dynamic Procurement System</a:t>
            </a:r>
          </a:p>
        </p:txBody>
      </p:sp>
      <p:graphicFrame>
        <p:nvGraphicFramePr>
          <p:cNvPr id="8" name="Picture Placeholder 7">
            <a:extLst>
              <a:ext uri="{FF2B5EF4-FFF2-40B4-BE49-F238E27FC236}">
                <a16:creationId xmlns:a16="http://schemas.microsoft.com/office/drawing/2014/main" id="{695BDA51-ED8F-423D-A9B7-10E11562B3E2}"/>
              </a:ext>
            </a:extLst>
          </p:cNvPr>
          <p:cNvGraphicFramePr>
            <a:graphicFrameLocks noGrp="1"/>
          </p:cNvGraphicFramePr>
          <p:nvPr>
            <p:ph type="pic" sz="quarter" idx="15"/>
            <p:extLst>
              <p:ext uri="{D42A27DB-BD31-4B8C-83A1-F6EECF244321}">
                <p14:modId xmlns:p14="http://schemas.microsoft.com/office/powerpoint/2010/main" val="661485277"/>
              </p:ext>
            </p:extLst>
          </p:nvPr>
        </p:nvGraphicFramePr>
        <p:xfrm>
          <a:off x="6096000" y="1252729"/>
          <a:ext cx="5829300" cy="5334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4125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17F9B1-14BE-4A8D-9336-4C1707E566E8}"/>
              </a:ext>
            </a:extLst>
          </p:cNvPr>
          <p:cNvSpPr>
            <a:spLocks noGrp="1"/>
          </p:cNvSpPr>
          <p:nvPr>
            <p:ph type="sldNum" sz="quarter" idx="16"/>
          </p:nvPr>
        </p:nvSpPr>
        <p:spPr/>
        <p:txBody>
          <a:bodyPr/>
          <a:lstStyle/>
          <a:p>
            <a:fld id="{561BC62F-29D4-3646-B8AE-ECD588CDD817}" type="slidenum">
              <a:rPr lang="en-US" smtClean="0"/>
              <a:pPr/>
              <a:t>11</a:t>
            </a:fld>
            <a:endParaRPr lang="en-US" dirty="0"/>
          </a:p>
        </p:txBody>
      </p:sp>
      <p:sp>
        <p:nvSpPr>
          <p:cNvPr id="8" name="Text Placeholder 7">
            <a:extLst>
              <a:ext uri="{FF2B5EF4-FFF2-40B4-BE49-F238E27FC236}">
                <a16:creationId xmlns:a16="http://schemas.microsoft.com/office/drawing/2014/main" id="{91CF05F0-6073-434B-A644-4BE43560C700}"/>
              </a:ext>
            </a:extLst>
          </p:cNvPr>
          <p:cNvSpPr>
            <a:spLocks noGrp="1"/>
          </p:cNvSpPr>
          <p:nvPr>
            <p:ph type="body" sz="quarter" idx="14"/>
          </p:nvPr>
        </p:nvSpPr>
        <p:spPr/>
        <p:txBody>
          <a:bodyPr/>
          <a:lstStyle/>
          <a:p>
            <a:r>
              <a:rPr lang="en-GB" dirty="0"/>
              <a:t>DPS Stage One</a:t>
            </a:r>
          </a:p>
        </p:txBody>
      </p:sp>
      <p:pic>
        <p:nvPicPr>
          <p:cNvPr id="7" name="Content Placeholder 3">
            <a:extLst>
              <a:ext uri="{FF2B5EF4-FFF2-40B4-BE49-F238E27FC236}">
                <a16:creationId xmlns:a16="http://schemas.microsoft.com/office/drawing/2014/main" id="{ED062C0B-5AEA-4495-ABC2-EB3850CDC267}"/>
              </a:ext>
            </a:extLst>
          </p:cNvPr>
          <p:cNvPicPr>
            <a:picLocks noGrp="1" noChangeAspect="1"/>
          </p:cNvPicPr>
          <p:nvPr>
            <p:ph idx="4294967295"/>
          </p:nvPr>
        </p:nvPicPr>
        <p:blipFill>
          <a:blip r:embed="rId2"/>
          <a:stretch>
            <a:fillRect/>
          </a:stretch>
        </p:blipFill>
        <p:spPr>
          <a:xfrm>
            <a:off x="2160588" y="1239837"/>
            <a:ext cx="7870825" cy="4933950"/>
          </a:xfrm>
          <a:prstGeom prst="rect">
            <a:avLst/>
          </a:prstGeom>
        </p:spPr>
      </p:pic>
    </p:spTree>
    <p:extLst>
      <p:ext uri="{BB962C8B-B14F-4D97-AF65-F5344CB8AC3E}">
        <p14:creationId xmlns:p14="http://schemas.microsoft.com/office/powerpoint/2010/main" val="1982336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DF76E-AB40-4023-99FB-C677729F4B48}"/>
              </a:ext>
            </a:extLst>
          </p:cNvPr>
          <p:cNvSpPr>
            <a:spLocks noGrp="1"/>
          </p:cNvSpPr>
          <p:nvPr>
            <p:ph type="body" sz="quarter" idx="13"/>
          </p:nvPr>
        </p:nvSpPr>
        <p:spPr/>
        <p:txBody>
          <a:bodyPr/>
          <a:lstStyle/>
          <a:p>
            <a:r>
              <a:rPr lang="en-GB" dirty="0"/>
              <a:t>A single procurement system for Shropshire, Telford and Wrekin – Community Mental Health Transformation</a:t>
            </a:r>
          </a:p>
          <a:p>
            <a:r>
              <a:rPr lang="en-GB" dirty="0"/>
              <a:t>Engagement with all providers </a:t>
            </a:r>
          </a:p>
          <a:p>
            <a:r>
              <a:rPr lang="en-GB" dirty="0"/>
              <a:t>Simplified Stage One questions - Inclusive process</a:t>
            </a:r>
          </a:p>
          <a:p>
            <a:r>
              <a:rPr lang="en-GB" dirty="0"/>
              <a:t>Unsuccessful bidders can re-apply</a:t>
            </a:r>
          </a:p>
          <a:p>
            <a:r>
              <a:rPr lang="en-GB" dirty="0"/>
              <a:t>Identification of services correctly commissioned</a:t>
            </a:r>
          </a:p>
          <a:p>
            <a:r>
              <a:rPr lang="en-GB" dirty="0"/>
              <a:t>Identification of gaps provision</a:t>
            </a:r>
          </a:p>
          <a:p>
            <a:endParaRPr lang="en-GB" dirty="0"/>
          </a:p>
        </p:txBody>
      </p:sp>
      <p:sp>
        <p:nvSpPr>
          <p:cNvPr id="3" name="Slide Number Placeholder 2">
            <a:extLst>
              <a:ext uri="{FF2B5EF4-FFF2-40B4-BE49-F238E27FC236}">
                <a16:creationId xmlns:a16="http://schemas.microsoft.com/office/drawing/2014/main" id="{DC616E85-6922-4254-A12D-69627A9261B4}"/>
              </a:ext>
            </a:extLst>
          </p:cNvPr>
          <p:cNvSpPr>
            <a:spLocks noGrp="1"/>
          </p:cNvSpPr>
          <p:nvPr>
            <p:ph type="sldNum" sz="quarter" idx="16"/>
          </p:nvPr>
        </p:nvSpPr>
        <p:spPr/>
        <p:txBody>
          <a:bodyPr/>
          <a:lstStyle/>
          <a:p>
            <a:fld id="{561BC62F-29D4-3646-B8AE-ECD588CDD817}" type="slidenum">
              <a:rPr lang="en-US" smtClean="0"/>
              <a:pPr/>
              <a:t>12</a:t>
            </a:fld>
            <a:endParaRPr lang="en-US" dirty="0"/>
          </a:p>
        </p:txBody>
      </p:sp>
      <p:sp>
        <p:nvSpPr>
          <p:cNvPr id="4" name="Text Placeholder 3">
            <a:extLst>
              <a:ext uri="{FF2B5EF4-FFF2-40B4-BE49-F238E27FC236}">
                <a16:creationId xmlns:a16="http://schemas.microsoft.com/office/drawing/2014/main" id="{E88B99C1-53DB-4395-98CF-A55AE076A14B}"/>
              </a:ext>
            </a:extLst>
          </p:cNvPr>
          <p:cNvSpPr>
            <a:spLocks noGrp="1"/>
          </p:cNvSpPr>
          <p:nvPr>
            <p:ph type="body" sz="quarter" idx="14"/>
          </p:nvPr>
        </p:nvSpPr>
        <p:spPr/>
        <p:txBody>
          <a:bodyPr/>
          <a:lstStyle/>
          <a:p>
            <a:r>
              <a:rPr lang="en-GB" dirty="0"/>
              <a:t>What does Stage One mean for you?</a:t>
            </a:r>
          </a:p>
        </p:txBody>
      </p:sp>
    </p:spTree>
    <p:extLst>
      <p:ext uri="{BB962C8B-B14F-4D97-AF65-F5344CB8AC3E}">
        <p14:creationId xmlns:p14="http://schemas.microsoft.com/office/powerpoint/2010/main" val="3689117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17F9B1-14BE-4A8D-9336-4C1707E566E8}"/>
              </a:ext>
            </a:extLst>
          </p:cNvPr>
          <p:cNvSpPr>
            <a:spLocks noGrp="1"/>
          </p:cNvSpPr>
          <p:nvPr>
            <p:ph type="sldNum" sz="quarter" idx="16"/>
          </p:nvPr>
        </p:nvSpPr>
        <p:spPr/>
        <p:txBody>
          <a:bodyPr/>
          <a:lstStyle/>
          <a:p>
            <a:fld id="{561BC62F-29D4-3646-B8AE-ECD588CDD817}" type="slidenum">
              <a:rPr lang="en-US" smtClean="0"/>
              <a:pPr/>
              <a:t>13</a:t>
            </a:fld>
            <a:endParaRPr lang="en-US" dirty="0"/>
          </a:p>
        </p:txBody>
      </p:sp>
      <p:sp>
        <p:nvSpPr>
          <p:cNvPr id="8" name="Text Placeholder 7">
            <a:extLst>
              <a:ext uri="{FF2B5EF4-FFF2-40B4-BE49-F238E27FC236}">
                <a16:creationId xmlns:a16="http://schemas.microsoft.com/office/drawing/2014/main" id="{91CF05F0-6073-434B-A644-4BE43560C700}"/>
              </a:ext>
            </a:extLst>
          </p:cNvPr>
          <p:cNvSpPr>
            <a:spLocks noGrp="1"/>
          </p:cNvSpPr>
          <p:nvPr>
            <p:ph type="body" sz="quarter" idx="14"/>
          </p:nvPr>
        </p:nvSpPr>
        <p:spPr/>
        <p:txBody>
          <a:bodyPr/>
          <a:lstStyle/>
          <a:p>
            <a:r>
              <a:rPr lang="en-GB" dirty="0"/>
              <a:t>DPS Stage Two</a:t>
            </a:r>
          </a:p>
        </p:txBody>
      </p:sp>
      <p:pic>
        <p:nvPicPr>
          <p:cNvPr id="5" name="Picture 4">
            <a:extLst>
              <a:ext uri="{FF2B5EF4-FFF2-40B4-BE49-F238E27FC236}">
                <a16:creationId xmlns:a16="http://schemas.microsoft.com/office/drawing/2014/main" id="{47B62D27-CB34-412B-BAA2-7DAB37FF9422}"/>
              </a:ext>
            </a:extLst>
          </p:cNvPr>
          <p:cNvPicPr>
            <a:picLocks noChangeAspect="1"/>
          </p:cNvPicPr>
          <p:nvPr/>
        </p:nvPicPr>
        <p:blipFill>
          <a:blip r:embed="rId2"/>
          <a:stretch>
            <a:fillRect/>
          </a:stretch>
        </p:blipFill>
        <p:spPr>
          <a:xfrm>
            <a:off x="2345988" y="1342418"/>
            <a:ext cx="7500025" cy="4659548"/>
          </a:xfrm>
          <a:prstGeom prst="rect">
            <a:avLst/>
          </a:prstGeom>
        </p:spPr>
      </p:pic>
    </p:spTree>
    <p:extLst>
      <p:ext uri="{BB962C8B-B14F-4D97-AF65-F5344CB8AC3E}">
        <p14:creationId xmlns:p14="http://schemas.microsoft.com/office/powerpoint/2010/main" val="611601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DF76E-AB40-4023-99FB-C677729F4B48}"/>
              </a:ext>
            </a:extLst>
          </p:cNvPr>
          <p:cNvSpPr>
            <a:spLocks noGrp="1"/>
          </p:cNvSpPr>
          <p:nvPr>
            <p:ph type="body" sz="quarter" idx="13"/>
          </p:nvPr>
        </p:nvSpPr>
        <p:spPr/>
        <p:txBody>
          <a:bodyPr/>
          <a:lstStyle/>
          <a:p>
            <a:r>
              <a:rPr lang="en-GB" dirty="0"/>
              <a:t>Dedicated VCSE support with procurement process</a:t>
            </a:r>
          </a:p>
          <a:p>
            <a:r>
              <a:rPr lang="en-GB" dirty="0"/>
              <a:t>Tender documents proportionate to tender value</a:t>
            </a:r>
          </a:p>
          <a:p>
            <a:r>
              <a:rPr lang="en-GB" dirty="0"/>
              <a:t>Localisation of service/support specifications as applicable and appropriate</a:t>
            </a:r>
          </a:p>
          <a:p>
            <a:r>
              <a:rPr lang="en-GB" dirty="0"/>
              <a:t>Flexible and responsive opportunities developing over 3 years as the programme grows and we learn from practice</a:t>
            </a:r>
          </a:p>
          <a:p>
            <a:endParaRPr lang="en-GB" dirty="0"/>
          </a:p>
        </p:txBody>
      </p:sp>
      <p:sp>
        <p:nvSpPr>
          <p:cNvPr id="3" name="Slide Number Placeholder 2">
            <a:extLst>
              <a:ext uri="{FF2B5EF4-FFF2-40B4-BE49-F238E27FC236}">
                <a16:creationId xmlns:a16="http://schemas.microsoft.com/office/drawing/2014/main" id="{DC616E85-6922-4254-A12D-69627A9261B4}"/>
              </a:ext>
            </a:extLst>
          </p:cNvPr>
          <p:cNvSpPr>
            <a:spLocks noGrp="1"/>
          </p:cNvSpPr>
          <p:nvPr>
            <p:ph type="sldNum" sz="quarter" idx="16"/>
          </p:nvPr>
        </p:nvSpPr>
        <p:spPr/>
        <p:txBody>
          <a:bodyPr/>
          <a:lstStyle/>
          <a:p>
            <a:fld id="{561BC62F-29D4-3646-B8AE-ECD588CDD817}" type="slidenum">
              <a:rPr lang="en-US" smtClean="0"/>
              <a:pPr/>
              <a:t>14</a:t>
            </a:fld>
            <a:endParaRPr lang="en-US" dirty="0"/>
          </a:p>
        </p:txBody>
      </p:sp>
      <p:sp>
        <p:nvSpPr>
          <p:cNvPr id="4" name="Text Placeholder 3">
            <a:extLst>
              <a:ext uri="{FF2B5EF4-FFF2-40B4-BE49-F238E27FC236}">
                <a16:creationId xmlns:a16="http://schemas.microsoft.com/office/drawing/2014/main" id="{E88B99C1-53DB-4395-98CF-A55AE076A14B}"/>
              </a:ext>
            </a:extLst>
          </p:cNvPr>
          <p:cNvSpPr>
            <a:spLocks noGrp="1"/>
          </p:cNvSpPr>
          <p:nvPr>
            <p:ph type="body" sz="quarter" idx="14"/>
          </p:nvPr>
        </p:nvSpPr>
        <p:spPr/>
        <p:txBody>
          <a:bodyPr/>
          <a:lstStyle/>
          <a:p>
            <a:r>
              <a:rPr lang="en-GB" dirty="0"/>
              <a:t>What does Stage Two mean for you?</a:t>
            </a:r>
          </a:p>
        </p:txBody>
      </p:sp>
    </p:spTree>
    <p:extLst>
      <p:ext uri="{BB962C8B-B14F-4D97-AF65-F5344CB8AC3E}">
        <p14:creationId xmlns:p14="http://schemas.microsoft.com/office/powerpoint/2010/main" val="2762517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D8FA67-A3C7-4C30-BD46-40496165E386}"/>
              </a:ext>
            </a:extLst>
          </p:cNvPr>
          <p:cNvSpPr>
            <a:spLocks noGrp="1"/>
          </p:cNvSpPr>
          <p:nvPr>
            <p:ph type="sldNum" sz="quarter" idx="16"/>
          </p:nvPr>
        </p:nvSpPr>
        <p:spPr/>
        <p:txBody>
          <a:bodyPr/>
          <a:lstStyle/>
          <a:p>
            <a:fld id="{561BC62F-29D4-3646-B8AE-ECD588CDD817}" type="slidenum">
              <a:rPr lang="en-US" smtClean="0"/>
              <a:pPr/>
              <a:t>15</a:t>
            </a:fld>
            <a:endParaRPr lang="en-US" dirty="0"/>
          </a:p>
        </p:txBody>
      </p:sp>
      <p:sp>
        <p:nvSpPr>
          <p:cNvPr id="43" name="Text Placeholder 42">
            <a:extLst>
              <a:ext uri="{FF2B5EF4-FFF2-40B4-BE49-F238E27FC236}">
                <a16:creationId xmlns:a16="http://schemas.microsoft.com/office/drawing/2014/main" id="{89AFF815-2521-4DC2-9F01-9385EE38536D}"/>
              </a:ext>
            </a:extLst>
          </p:cNvPr>
          <p:cNvSpPr>
            <a:spLocks noGrp="1"/>
          </p:cNvSpPr>
          <p:nvPr>
            <p:ph type="body" sz="quarter" idx="14"/>
          </p:nvPr>
        </p:nvSpPr>
        <p:spPr/>
        <p:txBody>
          <a:bodyPr/>
          <a:lstStyle/>
          <a:p>
            <a:r>
              <a:rPr lang="en-GB" dirty="0"/>
              <a:t>Timescales</a:t>
            </a:r>
          </a:p>
        </p:txBody>
      </p:sp>
      <p:grpSp>
        <p:nvGrpSpPr>
          <p:cNvPr id="46" name="Group 45">
            <a:extLst>
              <a:ext uri="{FF2B5EF4-FFF2-40B4-BE49-F238E27FC236}">
                <a16:creationId xmlns:a16="http://schemas.microsoft.com/office/drawing/2014/main" id="{CD5E3301-3301-483A-B271-37B4515FBB86}"/>
              </a:ext>
            </a:extLst>
          </p:cNvPr>
          <p:cNvGrpSpPr/>
          <p:nvPr/>
        </p:nvGrpSpPr>
        <p:grpSpPr>
          <a:xfrm>
            <a:off x="1585" y="1788674"/>
            <a:ext cx="12188829" cy="4479615"/>
            <a:chOff x="1585" y="1788674"/>
            <a:chExt cx="12188829" cy="4479615"/>
          </a:xfrm>
        </p:grpSpPr>
        <p:sp>
          <p:nvSpPr>
            <p:cNvPr id="6" name="Freeform 438">
              <a:extLst>
                <a:ext uri="{FF2B5EF4-FFF2-40B4-BE49-F238E27FC236}">
                  <a16:creationId xmlns:a16="http://schemas.microsoft.com/office/drawing/2014/main" id="{30ED0070-3750-4562-BA94-513E61741047}"/>
                </a:ext>
              </a:extLst>
            </p:cNvPr>
            <p:cNvSpPr>
              <a:spLocks noChangeArrowheads="1"/>
            </p:cNvSpPr>
            <p:nvPr/>
          </p:nvSpPr>
          <p:spPr bwMode="auto">
            <a:xfrm>
              <a:off x="819010" y="3648265"/>
              <a:ext cx="2113401" cy="618031"/>
            </a:xfrm>
            <a:custGeom>
              <a:avLst/>
              <a:gdLst>
                <a:gd name="T0" fmla="*/ 2859 w 2860"/>
                <a:gd name="T1" fmla="*/ 991 h 992"/>
                <a:gd name="T2" fmla="*/ 0 w 2860"/>
                <a:gd name="T3" fmla="*/ 991 h 992"/>
                <a:gd name="T4" fmla="*/ 0 w 2860"/>
                <a:gd name="T5" fmla="*/ 0 h 992"/>
                <a:gd name="T6" fmla="*/ 2859 w 2860"/>
                <a:gd name="T7" fmla="*/ 0 h 992"/>
                <a:gd name="T8" fmla="*/ 2859 w 2860"/>
                <a:gd name="T9" fmla="*/ 991 h 992"/>
              </a:gdLst>
              <a:ahLst/>
              <a:cxnLst>
                <a:cxn ang="0">
                  <a:pos x="T0" y="T1"/>
                </a:cxn>
                <a:cxn ang="0">
                  <a:pos x="T2" y="T3"/>
                </a:cxn>
                <a:cxn ang="0">
                  <a:pos x="T4" y="T5"/>
                </a:cxn>
                <a:cxn ang="0">
                  <a:pos x="T6" y="T7"/>
                </a:cxn>
                <a:cxn ang="0">
                  <a:pos x="T8" y="T9"/>
                </a:cxn>
              </a:cxnLst>
              <a:rect l="0" t="0" r="r" b="b"/>
              <a:pathLst>
                <a:path w="2860" h="992">
                  <a:moveTo>
                    <a:pt x="2859" y="991"/>
                  </a:moveTo>
                  <a:lnTo>
                    <a:pt x="0" y="991"/>
                  </a:lnTo>
                  <a:lnTo>
                    <a:pt x="0" y="0"/>
                  </a:lnTo>
                  <a:lnTo>
                    <a:pt x="2859" y="0"/>
                  </a:lnTo>
                  <a:lnTo>
                    <a:pt x="2859" y="991"/>
                  </a:ln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7" name="Freeform 442">
              <a:extLst>
                <a:ext uri="{FF2B5EF4-FFF2-40B4-BE49-F238E27FC236}">
                  <a16:creationId xmlns:a16="http://schemas.microsoft.com/office/drawing/2014/main" id="{31F9ED19-70AA-477F-BFFB-952DDEFFD528}"/>
                </a:ext>
              </a:extLst>
            </p:cNvPr>
            <p:cNvSpPr>
              <a:spLocks noChangeArrowheads="1"/>
            </p:cNvSpPr>
            <p:nvPr/>
          </p:nvSpPr>
          <p:spPr bwMode="auto">
            <a:xfrm>
              <a:off x="2929154" y="3648265"/>
              <a:ext cx="2113401" cy="618031"/>
            </a:xfrm>
            <a:custGeom>
              <a:avLst/>
              <a:gdLst>
                <a:gd name="T0" fmla="*/ 2859 w 2860"/>
                <a:gd name="T1" fmla="*/ 991 h 992"/>
                <a:gd name="T2" fmla="*/ 0 w 2860"/>
                <a:gd name="T3" fmla="*/ 991 h 992"/>
                <a:gd name="T4" fmla="*/ 0 w 2860"/>
                <a:gd name="T5" fmla="*/ 0 h 992"/>
                <a:gd name="T6" fmla="*/ 2859 w 2860"/>
                <a:gd name="T7" fmla="*/ 0 h 992"/>
                <a:gd name="T8" fmla="*/ 2859 w 2860"/>
                <a:gd name="T9" fmla="*/ 991 h 992"/>
              </a:gdLst>
              <a:ahLst/>
              <a:cxnLst>
                <a:cxn ang="0">
                  <a:pos x="T0" y="T1"/>
                </a:cxn>
                <a:cxn ang="0">
                  <a:pos x="T2" y="T3"/>
                </a:cxn>
                <a:cxn ang="0">
                  <a:pos x="T4" y="T5"/>
                </a:cxn>
                <a:cxn ang="0">
                  <a:pos x="T6" y="T7"/>
                </a:cxn>
                <a:cxn ang="0">
                  <a:pos x="T8" y="T9"/>
                </a:cxn>
              </a:cxnLst>
              <a:rect l="0" t="0" r="r" b="b"/>
              <a:pathLst>
                <a:path w="2860" h="992">
                  <a:moveTo>
                    <a:pt x="2859" y="991"/>
                  </a:moveTo>
                  <a:lnTo>
                    <a:pt x="0" y="991"/>
                  </a:lnTo>
                  <a:lnTo>
                    <a:pt x="0" y="0"/>
                  </a:lnTo>
                  <a:lnTo>
                    <a:pt x="2859" y="0"/>
                  </a:lnTo>
                  <a:lnTo>
                    <a:pt x="2859" y="991"/>
                  </a:ln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8" name="Freeform 446">
              <a:extLst>
                <a:ext uri="{FF2B5EF4-FFF2-40B4-BE49-F238E27FC236}">
                  <a16:creationId xmlns:a16="http://schemas.microsoft.com/office/drawing/2014/main" id="{601857BF-2329-4A26-9013-E1F522623653}"/>
                </a:ext>
              </a:extLst>
            </p:cNvPr>
            <p:cNvSpPr>
              <a:spLocks noChangeArrowheads="1"/>
            </p:cNvSpPr>
            <p:nvPr/>
          </p:nvSpPr>
          <p:spPr bwMode="auto">
            <a:xfrm>
              <a:off x="5039300" y="3648265"/>
              <a:ext cx="2113401" cy="618031"/>
            </a:xfrm>
            <a:custGeom>
              <a:avLst/>
              <a:gdLst>
                <a:gd name="T0" fmla="*/ 2859 w 2860"/>
                <a:gd name="T1" fmla="*/ 991 h 992"/>
                <a:gd name="T2" fmla="*/ 0 w 2860"/>
                <a:gd name="T3" fmla="*/ 991 h 992"/>
                <a:gd name="T4" fmla="*/ 0 w 2860"/>
                <a:gd name="T5" fmla="*/ 0 h 992"/>
                <a:gd name="T6" fmla="*/ 2859 w 2860"/>
                <a:gd name="T7" fmla="*/ 0 h 992"/>
                <a:gd name="T8" fmla="*/ 2859 w 2860"/>
                <a:gd name="T9" fmla="*/ 991 h 992"/>
              </a:gdLst>
              <a:ahLst/>
              <a:cxnLst>
                <a:cxn ang="0">
                  <a:pos x="T0" y="T1"/>
                </a:cxn>
                <a:cxn ang="0">
                  <a:pos x="T2" y="T3"/>
                </a:cxn>
                <a:cxn ang="0">
                  <a:pos x="T4" y="T5"/>
                </a:cxn>
                <a:cxn ang="0">
                  <a:pos x="T6" y="T7"/>
                </a:cxn>
                <a:cxn ang="0">
                  <a:pos x="T8" y="T9"/>
                </a:cxn>
              </a:cxnLst>
              <a:rect l="0" t="0" r="r" b="b"/>
              <a:pathLst>
                <a:path w="2860" h="992">
                  <a:moveTo>
                    <a:pt x="2859" y="991"/>
                  </a:moveTo>
                  <a:lnTo>
                    <a:pt x="0" y="991"/>
                  </a:lnTo>
                  <a:lnTo>
                    <a:pt x="0" y="0"/>
                  </a:lnTo>
                  <a:lnTo>
                    <a:pt x="2859" y="0"/>
                  </a:lnTo>
                  <a:lnTo>
                    <a:pt x="2859" y="991"/>
                  </a:ln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9" name="Freeform 450">
              <a:extLst>
                <a:ext uri="{FF2B5EF4-FFF2-40B4-BE49-F238E27FC236}">
                  <a16:creationId xmlns:a16="http://schemas.microsoft.com/office/drawing/2014/main" id="{A603A9CE-688F-4861-97A3-2BE2C639F6A3}"/>
                </a:ext>
              </a:extLst>
            </p:cNvPr>
            <p:cNvSpPr>
              <a:spLocks noChangeArrowheads="1"/>
            </p:cNvSpPr>
            <p:nvPr/>
          </p:nvSpPr>
          <p:spPr bwMode="auto">
            <a:xfrm>
              <a:off x="7152699" y="3648265"/>
              <a:ext cx="2110146" cy="618031"/>
            </a:xfrm>
            <a:custGeom>
              <a:avLst/>
              <a:gdLst>
                <a:gd name="T0" fmla="*/ 2857 w 2858"/>
                <a:gd name="T1" fmla="*/ 991 h 992"/>
                <a:gd name="T2" fmla="*/ 0 w 2858"/>
                <a:gd name="T3" fmla="*/ 991 h 992"/>
                <a:gd name="T4" fmla="*/ 0 w 2858"/>
                <a:gd name="T5" fmla="*/ 0 h 992"/>
                <a:gd name="T6" fmla="*/ 2857 w 2858"/>
                <a:gd name="T7" fmla="*/ 0 h 992"/>
                <a:gd name="T8" fmla="*/ 2857 w 2858"/>
                <a:gd name="T9" fmla="*/ 991 h 992"/>
              </a:gdLst>
              <a:ahLst/>
              <a:cxnLst>
                <a:cxn ang="0">
                  <a:pos x="T0" y="T1"/>
                </a:cxn>
                <a:cxn ang="0">
                  <a:pos x="T2" y="T3"/>
                </a:cxn>
                <a:cxn ang="0">
                  <a:pos x="T4" y="T5"/>
                </a:cxn>
                <a:cxn ang="0">
                  <a:pos x="T6" y="T7"/>
                </a:cxn>
                <a:cxn ang="0">
                  <a:pos x="T8" y="T9"/>
                </a:cxn>
              </a:cxnLst>
              <a:rect l="0" t="0" r="r" b="b"/>
              <a:pathLst>
                <a:path w="2858" h="992">
                  <a:moveTo>
                    <a:pt x="2857" y="991"/>
                  </a:moveTo>
                  <a:lnTo>
                    <a:pt x="0" y="991"/>
                  </a:lnTo>
                  <a:lnTo>
                    <a:pt x="0" y="0"/>
                  </a:lnTo>
                  <a:lnTo>
                    <a:pt x="2857" y="0"/>
                  </a:lnTo>
                  <a:lnTo>
                    <a:pt x="2857" y="991"/>
                  </a:lnTo>
                </a:path>
              </a:pathLst>
            </a:custGeom>
            <a:solidFill>
              <a:schemeClr val="accent4"/>
            </a:solidFill>
            <a:ln>
              <a:noFill/>
            </a:ln>
            <a:effectLst/>
          </p:spPr>
          <p:txBody>
            <a:bodyPr wrap="none" anchor="ctr"/>
            <a:lstStyle/>
            <a:p>
              <a:endParaRPr lang="en-US" sz="3265" dirty="0">
                <a:latin typeface="Lato Light" panose="020F0502020204030203" pitchFamily="34" charset="0"/>
              </a:endParaRPr>
            </a:p>
          </p:txBody>
        </p:sp>
        <p:sp>
          <p:nvSpPr>
            <p:cNvPr id="10" name="Freeform 454">
              <a:extLst>
                <a:ext uri="{FF2B5EF4-FFF2-40B4-BE49-F238E27FC236}">
                  <a16:creationId xmlns:a16="http://schemas.microsoft.com/office/drawing/2014/main" id="{DB966601-9F93-43F4-A003-B7DE0886A361}"/>
                </a:ext>
              </a:extLst>
            </p:cNvPr>
            <p:cNvSpPr>
              <a:spLocks noChangeArrowheads="1"/>
            </p:cNvSpPr>
            <p:nvPr/>
          </p:nvSpPr>
          <p:spPr bwMode="auto">
            <a:xfrm>
              <a:off x="9259590" y="3648265"/>
              <a:ext cx="2113401" cy="618031"/>
            </a:xfrm>
            <a:custGeom>
              <a:avLst/>
              <a:gdLst>
                <a:gd name="T0" fmla="*/ 2860 w 2861"/>
                <a:gd name="T1" fmla="*/ 991 h 992"/>
                <a:gd name="T2" fmla="*/ 0 w 2861"/>
                <a:gd name="T3" fmla="*/ 991 h 992"/>
                <a:gd name="T4" fmla="*/ 0 w 2861"/>
                <a:gd name="T5" fmla="*/ 0 h 992"/>
                <a:gd name="T6" fmla="*/ 2860 w 2861"/>
                <a:gd name="T7" fmla="*/ 0 h 992"/>
                <a:gd name="T8" fmla="*/ 2860 w 2861"/>
                <a:gd name="T9" fmla="*/ 991 h 992"/>
              </a:gdLst>
              <a:ahLst/>
              <a:cxnLst>
                <a:cxn ang="0">
                  <a:pos x="T0" y="T1"/>
                </a:cxn>
                <a:cxn ang="0">
                  <a:pos x="T2" y="T3"/>
                </a:cxn>
                <a:cxn ang="0">
                  <a:pos x="T4" y="T5"/>
                </a:cxn>
                <a:cxn ang="0">
                  <a:pos x="T6" y="T7"/>
                </a:cxn>
                <a:cxn ang="0">
                  <a:pos x="T8" y="T9"/>
                </a:cxn>
              </a:cxnLst>
              <a:rect l="0" t="0" r="r" b="b"/>
              <a:pathLst>
                <a:path w="2861" h="992">
                  <a:moveTo>
                    <a:pt x="2860" y="991"/>
                  </a:moveTo>
                  <a:lnTo>
                    <a:pt x="0" y="991"/>
                  </a:lnTo>
                  <a:lnTo>
                    <a:pt x="0" y="0"/>
                  </a:lnTo>
                  <a:lnTo>
                    <a:pt x="2860" y="0"/>
                  </a:lnTo>
                  <a:lnTo>
                    <a:pt x="2860" y="991"/>
                  </a:lnTo>
                </a:path>
              </a:pathLst>
            </a:custGeom>
            <a:solidFill>
              <a:schemeClr val="accent5"/>
            </a:solidFill>
            <a:ln>
              <a:noFill/>
            </a:ln>
            <a:effectLst/>
          </p:spPr>
          <p:txBody>
            <a:bodyPr wrap="none" anchor="ctr"/>
            <a:lstStyle/>
            <a:p>
              <a:endParaRPr lang="en-US" sz="3265" dirty="0">
                <a:latin typeface="Lato Light" panose="020F0502020204030203" pitchFamily="34" charset="0"/>
              </a:endParaRPr>
            </a:p>
          </p:txBody>
        </p:sp>
        <p:sp>
          <p:nvSpPr>
            <p:cNvPr id="11" name="Freeform 454">
              <a:extLst>
                <a:ext uri="{FF2B5EF4-FFF2-40B4-BE49-F238E27FC236}">
                  <a16:creationId xmlns:a16="http://schemas.microsoft.com/office/drawing/2014/main" id="{F0FB4F94-D5E5-41CD-AA64-9E2859F958ED}"/>
                </a:ext>
              </a:extLst>
            </p:cNvPr>
            <p:cNvSpPr>
              <a:spLocks noChangeArrowheads="1"/>
            </p:cNvSpPr>
            <p:nvPr/>
          </p:nvSpPr>
          <p:spPr bwMode="auto">
            <a:xfrm>
              <a:off x="11369734" y="3648265"/>
              <a:ext cx="820680" cy="618031"/>
            </a:xfrm>
            <a:custGeom>
              <a:avLst/>
              <a:gdLst>
                <a:gd name="T0" fmla="*/ 2860 w 2861"/>
                <a:gd name="T1" fmla="*/ 991 h 992"/>
                <a:gd name="T2" fmla="*/ 0 w 2861"/>
                <a:gd name="T3" fmla="*/ 991 h 992"/>
                <a:gd name="T4" fmla="*/ 0 w 2861"/>
                <a:gd name="T5" fmla="*/ 0 h 992"/>
                <a:gd name="T6" fmla="*/ 2860 w 2861"/>
                <a:gd name="T7" fmla="*/ 0 h 992"/>
                <a:gd name="T8" fmla="*/ 2860 w 2861"/>
                <a:gd name="T9" fmla="*/ 991 h 992"/>
              </a:gdLst>
              <a:ahLst/>
              <a:cxnLst>
                <a:cxn ang="0">
                  <a:pos x="T0" y="T1"/>
                </a:cxn>
                <a:cxn ang="0">
                  <a:pos x="T2" y="T3"/>
                </a:cxn>
                <a:cxn ang="0">
                  <a:pos x="T4" y="T5"/>
                </a:cxn>
                <a:cxn ang="0">
                  <a:pos x="T6" y="T7"/>
                </a:cxn>
                <a:cxn ang="0">
                  <a:pos x="T8" y="T9"/>
                </a:cxn>
              </a:cxnLst>
              <a:rect l="0" t="0" r="r" b="b"/>
              <a:pathLst>
                <a:path w="2861" h="992">
                  <a:moveTo>
                    <a:pt x="2860" y="991"/>
                  </a:moveTo>
                  <a:lnTo>
                    <a:pt x="0" y="991"/>
                  </a:lnTo>
                  <a:lnTo>
                    <a:pt x="0" y="0"/>
                  </a:lnTo>
                  <a:lnTo>
                    <a:pt x="2860" y="0"/>
                  </a:lnTo>
                  <a:lnTo>
                    <a:pt x="2860" y="991"/>
                  </a:lnTo>
                </a:path>
              </a:pathLst>
            </a:custGeom>
            <a:solidFill>
              <a:schemeClr val="bg1">
                <a:lumMod val="95000"/>
              </a:schemeClr>
            </a:solidFill>
            <a:ln>
              <a:noFill/>
            </a:ln>
            <a:effectLst/>
          </p:spPr>
          <p:txBody>
            <a:bodyPr wrap="none" anchor="ctr"/>
            <a:lstStyle/>
            <a:p>
              <a:endParaRPr lang="en-US" sz="3265" dirty="0">
                <a:latin typeface="Lato Light" panose="020F0502020204030203" pitchFamily="34" charset="0"/>
              </a:endParaRPr>
            </a:p>
          </p:txBody>
        </p:sp>
        <p:sp>
          <p:nvSpPr>
            <p:cNvPr id="12" name="Freeform 454">
              <a:extLst>
                <a:ext uri="{FF2B5EF4-FFF2-40B4-BE49-F238E27FC236}">
                  <a16:creationId xmlns:a16="http://schemas.microsoft.com/office/drawing/2014/main" id="{AB09C7F4-F69D-4EF0-A372-6DF3FA1AEFF4}"/>
                </a:ext>
              </a:extLst>
            </p:cNvPr>
            <p:cNvSpPr>
              <a:spLocks noChangeArrowheads="1"/>
            </p:cNvSpPr>
            <p:nvPr/>
          </p:nvSpPr>
          <p:spPr bwMode="auto">
            <a:xfrm>
              <a:off x="1585" y="3648265"/>
              <a:ext cx="820680" cy="618031"/>
            </a:xfrm>
            <a:custGeom>
              <a:avLst/>
              <a:gdLst>
                <a:gd name="T0" fmla="*/ 2860 w 2861"/>
                <a:gd name="T1" fmla="*/ 991 h 992"/>
                <a:gd name="T2" fmla="*/ 0 w 2861"/>
                <a:gd name="T3" fmla="*/ 991 h 992"/>
                <a:gd name="T4" fmla="*/ 0 w 2861"/>
                <a:gd name="T5" fmla="*/ 0 h 992"/>
                <a:gd name="T6" fmla="*/ 2860 w 2861"/>
                <a:gd name="T7" fmla="*/ 0 h 992"/>
                <a:gd name="T8" fmla="*/ 2860 w 2861"/>
                <a:gd name="T9" fmla="*/ 991 h 992"/>
              </a:gdLst>
              <a:ahLst/>
              <a:cxnLst>
                <a:cxn ang="0">
                  <a:pos x="T0" y="T1"/>
                </a:cxn>
                <a:cxn ang="0">
                  <a:pos x="T2" y="T3"/>
                </a:cxn>
                <a:cxn ang="0">
                  <a:pos x="T4" y="T5"/>
                </a:cxn>
                <a:cxn ang="0">
                  <a:pos x="T6" y="T7"/>
                </a:cxn>
                <a:cxn ang="0">
                  <a:pos x="T8" y="T9"/>
                </a:cxn>
              </a:cxnLst>
              <a:rect l="0" t="0" r="r" b="b"/>
              <a:pathLst>
                <a:path w="2861" h="992">
                  <a:moveTo>
                    <a:pt x="2860" y="991"/>
                  </a:moveTo>
                  <a:lnTo>
                    <a:pt x="0" y="991"/>
                  </a:lnTo>
                  <a:lnTo>
                    <a:pt x="0" y="0"/>
                  </a:lnTo>
                  <a:lnTo>
                    <a:pt x="2860" y="0"/>
                  </a:lnTo>
                  <a:lnTo>
                    <a:pt x="2860" y="991"/>
                  </a:lnTo>
                </a:path>
              </a:pathLst>
            </a:custGeom>
            <a:solidFill>
              <a:schemeClr val="bg1">
                <a:lumMod val="95000"/>
              </a:schemeClr>
            </a:solidFill>
            <a:ln>
              <a:noFill/>
            </a:ln>
            <a:effectLst/>
          </p:spPr>
          <p:txBody>
            <a:bodyPr wrap="none" anchor="ctr"/>
            <a:lstStyle/>
            <a:p>
              <a:endParaRPr lang="en-US" sz="3265" dirty="0">
                <a:latin typeface="Lato Light" panose="020F0502020204030203" pitchFamily="34" charset="0"/>
              </a:endParaRPr>
            </a:p>
          </p:txBody>
        </p:sp>
        <p:sp>
          <p:nvSpPr>
            <p:cNvPr id="13" name="Freeform 440">
              <a:extLst>
                <a:ext uri="{FF2B5EF4-FFF2-40B4-BE49-F238E27FC236}">
                  <a16:creationId xmlns:a16="http://schemas.microsoft.com/office/drawing/2014/main" id="{24986E9E-04F8-45F8-A016-F42B6D7093D1}"/>
                </a:ext>
              </a:extLst>
            </p:cNvPr>
            <p:cNvSpPr>
              <a:spLocks noChangeArrowheads="1"/>
            </p:cNvSpPr>
            <p:nvPr/>
          </p:nvSpPr>
          <p:spPr bwMode="auto">
            <a:xfrm>
              <a:off x="3490238" y="5134287"/>
              <a:ext cx="994345" cy="994345"/>
            </a:xfrm>
            <a:custGeom>
              <a:avLst/>
              <a:gdLst>
                <a:gd name="T0" fmla="*/ 1595 w 1596"/>
                <a:gd name="T1" fmla="*/ 797 h 1595"/>
                <a:gd name="T2" fmla="*/ 1595 w 1596"/>
                <a:gd name="T3" fmla="*/ 797 h 1595"/>
                <a:gd name="T4" fmla="*/ 798 w 1596"/>
                <a:gd name="T5" fmla="*/ 1594 h 1595"/>
                <a:gd name="T6" fmla="*/ 798 w 1596"/>
                <a:gd name="T7" fmla="*/ 1594 h 1595"/>
                <a:gd name="T8" fmla="*/ 0 w 1596"/>
                <a:gd name="T9" fmla="*/ 797 h 1595"/>
                <a:gd name="T10" fmla="*/ 0 w 1596"/>
                <a:gd name="T11" fmla="*/ 797 h 1595"/>
                <a:gd name="T12" fmla="*/ 798 w 1596"/>
                <a:gd name="T13" fmla="*/ 0 h 1595"/>
                <a:gd name="T14" fmla="*/ 798 w 1596"/>
                <a:gd name="T15" fmla="*/ 0 h 1595"/>
                <a:gd name="T16" fmla="*/ 1595 w 1596"/>
                <a:gd name="T17" fmla="*/ 797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595">
                  <a:moveTo>
                    <a:pt x="1595" y="797"/>
                  </a:moveTo>
                  <a:lnTo>
                    <a:pt x="1595" y="797"/>
                  </a:lnTo>
                  <a:cubicBezTo>
                    <a:pt x="1595" y="1237"/>
                    <a:pt x="1238" y="1594"/>
                    <a:pt x="798" y="1594"/>
                  </a:cubicBezTo>
                  <a:lnTo>
                    <a:pt x="798" y="1594"/>
                  </a:lnTo>
                  <a:cubicBezTo>
                    <a:pt x="357" y="1594"/>
                    <a:pt x="0" y="1237"/>
                    <a:pt x="0" y="797"/>
                  </a:cubicBezTo>
                  <a:lnTo>
                    <a:pt x="0" y="797"/>
                  </a:lnTo>
                  <a:cubicBezTo>
                    <a:pt x="0" y="357"/>
                    <a:pt x="357" y="0"/>
                    <a:pt x="798" y="0"/>
                  </a:cubicBezTo>
                  <a:lnTo>
                    <a:pt x="798" y="0"/>
                  </a:lnTo>
                  <a:cubicBezTo>
                    <a:pt x="1238" y="0"/>
                    <a:pt x="1595" y="357"/>
                    <a:pt x="1595" y="797"/>
                  </a:cubicBez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14" name="Freeform 441">
              <a:extLst>
                <a:ext uri="{FF2B5EF4-FFF2-40B4-BE49-F238E27FC236}">
                  <a16:creationId xmlns:a16="http://schemas.microsoft.com/office/drawing/2014/main" id="{9BBF10FB-E280-4AE8-8C4C-1B96F4C4BDAA}"/>
                </a:ext>
              </a:extLst>
            </p:cNvPr>
            <p:cNvSpPr>
              <a:spLocks noChangeArrowheads="1"/>
            </p:cNvSpPr>
            <p:nvPr/>
          </p:nvSpPr>
          <p:spPr bwMode="auto">
            <a:xfrm>
              <a:off x="3957196" y="4200371"/>
              <a:ext cx="60430" cy="988851"/>
            </a:xfrm>
            <a:custGeom>
              <a:avLst/>
              <a:gdLst>
                <a:gd name="T0" fmla="*/ 94 w 95"/>
                <a:gd name="T1" fmla="*/ 0 h 1588"/>
                <a:gd name="T2" fmla="*/ 0 w 95"/>
                <a:gd name="T3" fmla="*/ 0 h 1588"/>
                <a:gd name="T4" fmla="*/ 0 w 95"/>
                <a:gd name="T5" fmla="*/ 1587 h 1588"/>
                <a:gd name="T6" fmla="*/ 94 w 95"/>
                <a:gd name="T7" fmla="*/ 1587 h 1588"/>
                <a:gd name="T8" fmla="*/ 94 w 95"/>
                <a:gd name="T9" fmla="*/ 0 h 1588"/>
              </a:gdLst>
              <a:ahLst/>
              <a:cxnLst>
                <a:cxn ang="0">
                  <a:pos x="T0" y="T1"/>
                </a:cxn>
                <a:cxn ang="0">
                  <a:pos x="T2" y="T3"/>
                </a:cxn>
                <a:cxn ang="0">
                  <a:pos x="T4" y="T5"/>
                </a:cxn>
                <a:cxn ang="0">
                  <a:pos x="T6" y="T7"/>
                </a:cxn>
                <a:cxn ang="0">
                  <a:pos x="T8" y="T9"/>
                </a:cxn>
              </a:cxnLst>
              <a:rect l="0" t="0" r="r" b="b"/>
              <a:pathLst>
                <a:path w="95" h="1588">
                  <a:moveTo>
                    <a:pt x="94" y="0"/>
                  </a:moveTo>
                  <a:lnTo>
                    <a:pt x="0" y="0"/>
                  </a:lnTo>
                  <a:lnTo>
                    <a:pt x="0" y="1587"/>
                  </a:lnTo>
                  <a:lnTo>
                    <a:pt x="94" y="1587"/>
                  </a:lnTo>
                  <a:lnTo>
                    <a:pt x="94" y="0"/>
                  </a:ln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15" name="Freeform 443">
              <a:extLst>
                <a:ext uri="{FF2B5EF4-FFF2-40B4-BE49-F238E27FC236}">
                  <a16:creationId xmlns:a16="http://schemas.microsoft.com/office/drawing/2014/main" id="{E98C0384-1D70-4847-BA50-C50395DF1542}"/>
                </a:ext>
              </a:extLst>
            </p:cNvPr>
            <p:cNvSpPr>
              <a:spLocks noChangeArrowheads="1"/>
            </p:cNvSpPr>
            <p:nvPr/>
          </p:nvSpPr>
          <p:spPr bwMode="auto">
            <a:xfrm>
              <a:off x="3888525" y="3857020"/>
              <a:ext cx="197771" cy="197770"/>
            </a:xfrm>
            <a:custGeom>
              <a:avLst/>
              <a:gdLst>
                <a:gd name="T0" fmla="*/ 315 w 316"/>
                <a:gd name="T1" fmla="*/ 157 h 316"/>
                <a:gd name="T2" fmla="*/ 315 w 316"/>
                <a:gd name="T3" fmla="*/ 157 h 316"/>
                <a:gd name="T4" fmla="*/ 158 w 316"/>
                <a:gd name="T5" fmla="*/ 315 h 316"/>
                <a:gd name="T6" fmla="*/ 158 w 316"/>
                <a:gd name="T7" fmla="*/ 315 h 316"/>
                <a:gd name="T8" fmla="*/ 0 w 316"/>
                <a:gd name="T9" fmla="*/ 157 h 316"/>
                <a:gd name="T10" fmla="*/ 0 w 316"/>
                <a:gd name="T11" fmla="*/ 157 h 316"/>
                <a:gd name="T12" fmla="*/ 158 w 316"/>
                <a:gd name="T13" fmla="*/ 0 h 316"/>
                <a:gd name="T14" fmla="*/ 158 w 316"/>
                <a:gd name="T15" fmla="*/ 0 h 316"/>
                <a:gd name="T16" fmla="*/ 315 w 316"/>
                <a:gd name="T17" fmla="*/ 15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316">
                  <a:moveTo>
                    <a:pt x="315" y="157"/>
                  </a:moveTo>
                  <a:lnTo>
                    <a:pt x="315" y="157"/>
                  </a:lnTo>
                  <a:cubicBezTo>
                    <a:pt x="315" y="244"/>
                    <a:pt x="244" y="315"/>
                    <a:pt x="158" y="315"/>
                  </a:cubicBezTo>
                  <a:lnTo>
                    <a:pt x="158" y="315"/>
                  </a:lnTo>
                  <a:cubicBezTo>
                    <a:pt x="71" y="315"/>
                    <a:pt x="0" y="244"/>
                    <a:pt x="0" y="157"/>
                  </a:cubicBezTo>
                  <a:lnTo>
                    <a:pt x="0" y="157"/>
                  </a:lnTo>
                  <a:cubicBezTo>
                    <a:pt x="0" y="70"/>
                    <a:pt x="71" y="0"/>
                    <a:pt x="158" y="0"/>
                  </a:cubicBezTo>
                  <a:lnTo>
                    <a:pt x="158" y="0"/>
                  </a:lnTo>
                  <a:cubicBezTo>
                    <a:pt x="244" y="0"/>
                    <a:pt x="315" y="70"/>
                    <a:pt x="315" y="157"/>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16" name="Freeform 444">
              <a:extLst>
                <a:ext uri="{FF2B5EF4-FFF2-40B4-BE49-F238E27FC236}">
                  <a16:creationId xmlns:a16="http://schemas.microsoft.com/office/drawing/2014/main" id="{12257C0B-FC96-41E9-8968-B77FDDD61429}"/>
                </a:ext>
              </a:extLst>
            </p:cNvPr>
            <p:cNvSpPr>
              <a:spLocks noChangeArrowheads="1"/>
            </p:cNvSpPr>
            <p:nvPr/>
          </p:nvSpPr>
          <p:spPr bwMode="auto">
            <a:xfrm>
              <a:off x="5599865" y="2170482"/>
              <a:ext cx="994345" cy="994345"/>
            </a:xfrm>
            <a:custGeom>
              <a:avLst/>
              <a:gdLst>
                <a:gd name="T0" fmla="*/ 1595 w 1596"/>
                <a:gd name="T1" fmla="*/ 797 h 1596"/>
                <a:gd name="T2" fmla="*/ 1595 w 1596"/>
                <a:gd name="T3" fmla="*/ 797 h 1596"/>
                <a:gd name="T4" fmla="*/ 797 w 1596"/>
                <a:gd name="T5" fmla="*/ 1595 h 1596"/>
                <a:gd name="T6" fmla="*/ 797 w 1596"/>
                <a:gd name="T7" fmla="*/ 1595 h 1596"/>
                <a:gd name="T8" fmla="*/ 0 w 1596"/>
                <a:gd name="T9" fmla="*/ 797 h 1596"/>
                <a:gd name="T10" fmla="*/ 0 w 1596"/>
                <a:gd name="T11" fmla="*/ 797 h 1596"/>
                <a:gd name="T12" fmla="*/ 797 w 1596"/>
                <a:gd name="T13" fmla="*/ 0 h 1596"/>
                <a:gd name="T14" fmla="*/ 797 w 1596"/>
                <a:gd name="T15" fmla="*/ 0 h 1596"/>
                <a:gd name="T16" fmla="*/ 1595 w 1596"/>
                <a:gd name="T17" fmla="*/ 797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596">
                  <a:moveTo>
                    <a:pt x="1595" y="797"/>
                  </a:moveTo>
                  <a:lnTo>
                    <a:pt x="1595" y="797"/>
                  </a:lnTo>
                  <a:cubicBezTo>
                    <a:pt x="1595" y="1238"/>
                    <a:pt x="1238" y="1595"/>
                    <a:pt x="797" y="1595"/>
                  </a:cubicBezTo>
                  <a:lnTo>
                    <a:pt x="797" y="1595"/>
                  </a:lnTo>
                  <a:cubicBezTo>
                    <a:pt x="357" y="1595"/>
                    <a:pt x="0" y="1238"/>
                    <a:pt x="0" y="797"/>
                  </a:cubicBezTo>
                  <a:lnTo>
                    <a:pt x="0" y="797"/>
                  </a:lnTo>
                  <a:cubicBezTo>
                    <a:pt x="0" y="357"/>
                    <a:pt x="357" y="0"/>
                    <a:pt x="797" y="0"/>
                  </a:cubicBezTo>
                  <a:lnTo>
                    <a:pt x="797" y="0"/>
                  </a:lnTo>
                  <a:cubicBezTo>
                    <a:pt x="1238" y="0"/>
                    <a:pt x="1595" y="357"/>
                    <a:pt x="1595" y="797"/>
                  </a:cubicBez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17" name="Freeform 445">
              <a:extLst>
                <a:ext uri="{FF2B5EF4-FFF2-40B4-BE49-F238E27FC236}">
                  <a16:creationId xmlns:a16="http://schemas.microsoft.com/office/drawing/2014/main" id="{91F70525-A1AD-4A60-90BC-F85C8FC08F54}"/>
                </a:ext>
              </a:extLst>
            </p:cNvPr>
            <p:cNvSpPr>
              <a:spLocks noChangeArrowheads="1"/>
            </p:cNvSpPr>
            <p:nvPr/>
          </p:nvSpPr>
          <p:spPr bwMode="auto">
            <a:xfrm>
              <a:off x="6066822" y="2725335"/>
              <a:ext cx="60430" cy="988851"/>
            </a:xfrm>
            <a:custGeom>
              <a:avLst/>
              <a:gdLst>
                <a:gd name="T0" fmla="*/ 95 w 96"/>
                <a:gd name="T1" fmla="*/ 0 h 1586"/>
                <a:gd name="T2" fmla="*/ 0 w 96"/>
                <a:gd name="T3" fmla="*/ 0 h 1586"/>
                <a:gd name="T4" fmla="*/ 0 w 96"/>
                <a:gd name="T5" fmla="*/ 1585 h 1586"/>
                <a:gd name="T6" fmla="*/ 95 w 96"/>
                <a:gd name="T7" fmla="*/ 1585 h 1586"/>
                <a:gd name="T8" fmla="*/ 95 w 96"/>
                <a:gd name="T9" fmla="*/ 0 h 1586"/>
              </a:gdLst>
              <a:ahLst/>
              <a:cxnLst>
                <a:cxn ang="0">
                  <a:pos x="T0" y="T1"/>
                </a:cxn>
                <a:cxn ang="0">
                  <a:pos x="T2" y="T3"/>
                </a:cxn>
                <a:cxn ang="0">
                  <a:pos x="T4" y="T5"/>
                </a:cxn>
                <a:cxn ang="0">
                  <a:pos x="T6" y="T7"/>
                </a:cxn>
                <a:cxn ang="0">
                  <a:pos x="T8" y="T9"/>
                </a:cxn>
              </a:cxnLst>
              <a:rect l="0" t="0" r="r" b="b"/>
              <a:pathLst>
                <a:path w="96" h="1586">
                  <a:moveTo>
                    <a:pt x="95" y="0"/>
                  </a:moveTo>
                  <a:lnTo>
                    <a:pt x="0" y="0"/>
                  </a:lnTo>
                  <a:lnTo>
                    <a:pt x="0" y="1585"/>
                  </a:lnTo>
                  <a:lnTo>
                    <a:pt x="95" y="1585"/>
                  </a:lnTo>
                  <a:lnTo>
                    <a:pt x="95" y="0"/>
                  </a:ln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18" name="Freeform 447">
              <a:extLst>
                <a:ext uri="{FF2B5EF4-FFF2-40B4-BE49-F238E27FC236}">
                  <a16:creationId xmlns:a16="http://schemas.microsoft.com/office/drawing/2014/main" id="{B48A92E1-4DD9-4EA1-B869-96D5D3A16718}"/>
                </a:ext>
              </a:extLst>
            </p:cNvPr>
            <p:cNvSpPr>
              <a:spLocks noChangeArrowheads="1"/>
            </p:cNvSpPr>
            <p:nvPr/>
          </p:nvSpPr>
          <p:spPr bwMode="auto">
            <a:xfrm>
              <a:off x="5998151" y="3857020"/>
              <a:ext cx="195025" cy="197770"/>
            </a:xfrm>
            <a:custGeom>
              <a:avLst/>
              <a:gdLst>
                <a:gd name="T0" fmla="*/ 314 w 315"/>
                <a:gd name="T1" fmla="*/ 157 h 316"/>
                <a:gd name="T2" fmla="*/ 314 w 315"/>
                <a:gd name="T3" fmla="*/ 157 h 316"/>
                <a:gd name="T4" fmla="*/ 157 w 315"/>
                <a:gd name="T5" fmla="*/ 315 h 316"/>
                <a:gd name="T6" fmla="*/ 157 w 315"/>
                <a:gd name="T7" fmla="*/ 315 h 316"/>
                <a:gd name="T8" fmla="*/ 0 w 315"/>
                <a:gd name="T9" fmla="*/ 157 h 316"/>
                <a:gd name="T10" fmla="*/ 0 w 315"/>
                <a:gd name="T11" fmla="*/ 157 h 316"/>
                <a:gd name="T12" fmla="*/ 157 w 315"/>
                <a:gd name="T13" fmla="*/ 0 h 316"/>
                <a:gd name="T14" fmla="*/ 157 w 315"/>
                <a:gd name="T15" fmla="*/ 0 h 316"/>
                <a:gd name="T16" fmla="*/ 314 w 315"/>
                <a:gd name="T17" fmla="*/ 15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316">
                  <a:moveTo>
                    <a:pt x="314" y="157"/>
                  </a:moveTo>
                  <a:lnTo>
                    <a:pt x="314" y="157"/>
                  </a:lnTo>
                  <a:cubicBezTo>
                    <a:pt x="314" y="244"/>
                    <a:pt x="244" y="315"/>
                    <a:pt x="157" y="315"/>
                  </a:cubicBezTo>
                  <a:lnTo>
                    <a:pt x="157" y="315"/>
                  </a:lnTo>
                  <a:cubicBezTo>
                    <a:pt x="71" y="315"/>
                    <a:pt x="0" y="244"/>
                    <a:pt x="0" y="157"/>
                  </a:cubicBezTo>
                  <a:lnTo>
                    <a:pt x="0" y="157"/>
                  </a:lnTo>
                  <a:cubicBezTo>
                    <a:pt x="0" y="70"/>
                    <a:pt x="71" y="0"/>
                    <a:pt x="157" y="0"/>
                  </a:cubicBezTo>
                  <a:lnTo>
                    <a:pt x="157" y="0"/>
                  </a:lnTo>
                  <a:cubicBezTo>
                    <a:pt x="244" y="0"/>
                    <a:pt x="314" y="70"/>
                    <a:pt x="314" y="157"/>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19" name="Freeform 448">
              <a:extLst>
                <a:ext uri="{FF2B5EF4-FFF2-40B4-BE49-F238E27FC236}">
                  <a16:creationId xmlns:a16="http://schemas.microsoft.com/office/drawing/2014/main" id="{C08D88CC-961B-48C5-A0AD-2E6786C0B094}"/>
                </a:ext>
              </a:extLst>
            </p:cNvPr>
            <p:cNvSpPr>
              <a:spLocks noChangeArrowheads="1"/>
            </p:cNvSpPr>
            <p:nvPr/>
          </p:nvSpPr>
          <p:spPr bwMode="auto">
            <a:xfrm>
              <a:off x="7709491" y="4752482"/>
              <a:ext cx="994345" cy="994345"/>
            </a:xfrm>
            <a:custGeom>
              <a:avLst/>
              <a:gdLst>
                <a:gd name="T0" fmla="*/ 1595 w 1596"/>
                <a:gd name="T1" fmla="*/ 797 h 1596"/>
                <a:gd name="T2" fmla="*/ 1595 w 1596"/>
                <a:gd name="T3" fmla="*/ 797 h 1596"/>
                <a:gd name="T4" fmla="*/ 797 w 1596"/>
                <a:gd name="T5" fmla="*/ 1595 h 1596"/>
                <a:gd name="T6" fmla="*/ 797 w 1596"/>
                <a:gd name="T7" fmla="*/ 1595 h 1596"/>
                <a:gd name="T8" fmla="*/ 0 w 1596"/>
                <a:gd name="T9" fmla="*/ 797 h 1596"/>
                <a:gd name="T10" fmla="*/ 0 w 1596"/>
                <a:gd name="T11" fmla="*/ 797 h 1596"/>
                <a:gd name="T12" fmla="*/ 797 w 1596"/>
                <a:gd name="T13" fmla="*/ 0 h 1596"/>
                <a:gd name="T14" fmla="*/ 797 w 1596"/>
                <a:gd name="T15" fmla="*/ 0 h 1596"/>
                <a:gd name="T16" fmla="*/ 1595 w 1596"/>
                <a:gd name="T17" fmla="*/ 797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596">
                  <a:moveTo>
                    <a:pt x="1595" y="797"/>
                  </a:moveTo>
                  <a:lnTo>
                    <a:pt x="1595" y="797"/>
                  </a:lnTo>
                  <a:cubicBezTo>
                    <a:pt x="1595" y="1238"/>
                    <a:pt x="1237" y="1595"/>
                    <a:pt x="797" y="1595"/>
                  </a:cubicBezTo>
                  <a:lnTo>
                    <a:pt x="797" y="1595"/>
                  </a:lnTo>
                  <a:cubicBezTo>
                    <a:pt x="357" y="1595"/>
                    <a:pt x="0" y="1238"/>
                    <a:pt x="0" y="797"/>
                  </a:cubicBezTo>
                  <a:lnTo>
                    <a:pt x="0" y="797"/>
                  </a:lnTo>
                  <a:cubicBezTo>
                    <a:pt x="0" y="357"/>
                    <a:pt x="357" y="0"/>
                    <a:pt x="797" y="0"/>
                  </a:cubicBezTo>
                  <a:lnTo>
                    <a:pt x="797" y="0"/>
                  </a:lnTo>
                  <a:cubicBezTo>
                    <a:pt x="1237" y="0"/>
                    <a:pt x="1595" y="357"/>
                    <a:pt x="1595" y="797"/>
                  </a:cubicBezTo>
                </a:path>
              </a:pathLst>
            </a:custGeom>
            <a:solidFill>
              <a:schemeClr val="accent4"/>
            </a:solidFill>
            <a:ln>
              <a:noFill/>
            </a:ln>
            <a:effectLst/>
          </p:spPr>
          <p:txBody>
            <a:bodyPr wrap="none" anchor="ctr"/>
            <a:lstStyle/>
            <a:p>
              <a:endParaRPr lang="en-US" sz="3265" dirty="0">
                <a:latin typeface="Lato Light" panose="020F0502020204030203" pitchFamily="34" charset="0"/>
              </a:endParaRPr>
            </a:p>
          </p:txBody>
        </p:sp>
        <p:sp>
          <p:nvSpPr>
            <p:cNvPr id="20" name="Freeform 449">
              <a:extLst>
                <a:ext uri="{FF2B5EF4-FFF2-40B4-BE49-F238E27FC236}">
                  <a16:creationId xmlns:a16="http://schemas.microsoft.com/office/drawing/2014/main" id="{42DB8880-F02B-45AD-BBBC-1B0A410697A5}"/>
                </a:ext>
              </a:extLst>
            </p:cNvPr>
            <p:cNvSpPr>
              <a:spLocks noChangeArrowheads="1"/>
            </p:cNvSpPr>
            <p:nvPr/>
          </p:nvSpPr>
          <p:spPr bwMode="auto">
            <a:xfrm>
              <a:off x="8176449" y="4200371"/>
              <a:ext cx="60430" cy="988851"/>
            </a:xfrm>
            <a:custGeom>
              <a:avLst/>
              <a:gdLst>
                <a:gd name="T0" fmla="*/ 94 w 95"/>
                <a:gd name="T1" fmla="*/ 0 h 1588"/>
                <a:gd name="T2" fmla="*/ 0 w 95"/>
                <a:gd name="T3" fmla="*/ 0 h 1588"/>
                <a:gd name="T4" fmla="*/ 0 w 95"/>
                <a:gd name="T5" fmla="*/ 1587 h 1588"/>
                <a:gd name="T6" fmla="*/ 94 w 95"/>
                <a:gd name="T7" fmla="*/ 1587 h 1588"/>
                <a:gd name="T8" fmla="*/ 94 w 95"/>
                <a:gd name="T9" fmla="*/ 0 h 1588"/>
              </a:gdLst>
              <a:ahLst/>
              <a:cxnLst>
                <a:cxn ang="0">
                  <a:pos x="T0" y="T1"/>
                </a:cxn>
                <a:cxn ang="0">
                  <a:pos x="T2" y="T3"/>
                </a:cxn>
                <a:cxn ang="0">
                  <a:pos x="T4" y="T5"/>
                </a:cxn>
                <a:cxn ang="0">
                  <a:pos x="T6" y="T7"/>
                </a:cxn>
                <a:cxn ang="0">
                  <a:pos x="T8" y="T9"/>
                </a:cxn>
              </a:cxnLst>
              <a:rect l="0" t="0" r="r" b="b"/>
              <a:pathLst>
                <a:path w="95" h="1588">
                  <a:moveTo>
                    <a:pt x="94" y="0"/>
                  </a:moveTo>
                  <a:lnTo>
                    <a:pt x="0" y="0"/>
                  </a:lnTo>
                  <a:lnTo>
                    <a:pt x="0" y="1587"/>
                  </a:lnTo>
                  <a:lnTo>
                    <a:pt x="94" y="1587"/>
                  </a:lnTo>
                  <a:lnTo>
                    <a:pt x="94" y="0"/>
                  </a:lnTo>
                </a:path>
              </a:pathLst>
            </a:custGeom>
            <a:solidFill>
              <a:schemeClr val="accent4"/>
            </a:solidFill>
            <a:ln>
              <a:noFill/>
            </a:ln>
            <a:effectLst/>
          </p:spPr>
          <p:txBody>
            <a:bodyPr wrap="none" anchor="ctr"/>
            <a:lstStyle/>
            <a:p>
              <a:endParaRPr lang="en-US" sz="3265" dirty="0">
                <a:latin typeface="Lato Light" panose="020F0502020204030203" pitchFamily="34" charset="0"/>
              </a:endParaRPr>
            </a:p>
          </p:txBody>
        </p:sp>
        <p:sp>
          <p:nvSpPr>
            <p:cNvPr id="21" name="Freeform 451">
              <a:extLst>
                <a:ext uri="{FF2B5EF4-FFF2-40B4-BE49-F238E27FC236}">
                  <a16:creationId xmlns:a16="http://schemas.microsoft.com/office/drawing/2014/main" id="{8700A56B-7114-4D43-B4C7-6A67B6409ED8}"/>
                </a:ext>
              </a:extLst>
            </p:cNvPr>
            <p:cNvSpPr>
              <a:spLocks noChangeArrowheads="1"/>
            </p:cNvSpPr>
            <p:nvPr/>
          </p:nvSpPr>
          <p:spPr bwMode="auto">
            <a:xfrm>
              <a:off x="8107778" y="3857020"/>
              <a:ext cx="195025" cy="197770"/>
            </a:xfrm>
            <a:custGeom>
              <a:avLst/>
              <a:gdLst>
                <a:gd name="T0" fmla="*/ 314 w 315"/>
                <a:gd name="T1" fmla="*/ 157 h 316"/>
                <a:gd name="T2" fmla="*/ 314 w 315"/>
                <a:gd name="T3" fmla="*/ 157 h 316"/>
                <a:gd name="T4" fmla="*/ 157 w 315"/>
                <a:gd name="T5" fmla="*/ 315 h 316"/>
                <a:gd name="T6" fmla="*/ 157 w 315"/>
                <a:gd name="T7" fmla="*/ 315 h 316"/>
                <a:gd name="T8" fmla="*/ 0 w 315"/>
                <a:gd name="T9" fmla="*/ 157 h 316"/>
                <a:gd name="T10" fmla="*/ 0 w 315"/>
                <a:gd name="T11" fmla="*/ 157 h 316"/>
                <a:gd name="T12" fmla="*/ 157 w 315"/>
                <a:gd name="T13" fmla="*/ 0 h 316"/>
                <a:gd name="T14" fmla="*/ 157 w 315"/>
                <a:gd name="T15" fmla="*/ 0 h 316"/>
                <a:gd name="T16" fmla="*/ 314 w 315"/>
                <a:gd name="T17" fmla="*/ 15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316">
                  <a:moveTo>
                    <a:pt x="314" y="157"/>
                  </a:moveTo>
                  <a:lnTo>
                    <a:pt x="314" y="157"/>
                  </a:lnTo>
                  <a:cubicBezTo>
                    <a:pt x="314" y="244"/>
                    <a:pt x="244" y="315"/>
                    <a:pt x="157" y="315"/>
                  </a:cubicBezTo>
                  <a:lnTo>
                    <a:pt x="157" y="315"/>
                  </a:lnTo>
                  <a:cubicBezTo>
                    <a:pt x="70" y="315"/>
                    <a:pt x="0" y="244"/>
                    <a:pt x="0" y="157"/>
                  </a:cubicBezTo>
                  <a:lnTo>
                    <a:pt x="0" y="157"/>
                  </a:lnTo>
                  <a:cubicBezTo>
                    <a:pt x="0" y="70"/>
                    <a:pt x="70" y="0"/>
                    <a:pt x="157" y="0"/>
                  </a:cubicBezTo>
                  <a:lnTo>
                    <a:pt x="157" y="0"/>
                  </a:lnTo>
                  <a:cubicBezTo>
                    <a:pt x="244" y="0"/>
                    <a:pt x="314" y="70"/>
                    <a:pt x="314" y="157"/>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22" name="Freeform 452">
              <a:extLst>
                <a:ext uri="{FF2B5EF4-FFF2-40B4-BE49-F238E27FC236}">
                  <a16:creationId xmlns:a16="http://schemas.microsoft.com/office/drawing/2014/main" id="{98CD5F23-031A-482F-855A-0F6FFB55618C}"/>
                </a:ext>
              </a:extLst>
            </p:cNvPr>
            <p:cNvSpPr>
              <a:spLocks noChangeArrowheads="1"/>
            </p:cNvSpPr>
            <p:nvPr/>
          </p:nvSpPr>
          <p:spPr bwMode="auto">
            <a:xfrm>
              <a:off x="9819118" y="1788674"/>
              <a:ext cx="994345" cy="994345"/>
            </a:xfrm>
            <a:custGeom>
              <a:avLst/>
              <a:gdLst>
                <a:gd name="T0" fmla="*/ 0 w 1597"/>
                <a:gd name="T1" fmla="*/ 797 h 1596"/>
                <a:gd name="T2" fmla="*/ 0 w 1597"/>
                <a:gd name="T3" fmla="*/ 797 h 1596"/>
                <a:gd name="T4" fmla="*/ 798 w 1597"/>
                <a:gd name="T5" fmla="*/ 0 h 1596"/>
                <a:gd name="T6" fmla="*/ 798 w 1597"/>
                <a:gd name="T7" fmla="*/ 0 h 1596"/>
                <a:gd name="T8" fmla="*/ 1596 w 1597"/>
                <a:gd name="T9" fmla="*/ 797 h 1596"/>
                <a:gd name="T10" fmla="*/ 1596 w 1597"/>
                <a:gd name="T11" fmla="*/ 797 h 1596"/>
                <a:gd name="T12" fmla="*/ 798 w 1597"/>
                <a:gd name="T13" fmla="*/ 1595 h 1596"/>
                <a:gd name="T14" fmla="*/ 798 w 1597"/>
                <a:gd name="T15" fmla="*/ 1595 h 1596"/>
                <a:gd name="T16" fmla="*/ 0 w 1597"/>
                <a:gd name="T17" fmla="*/ 797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7" h="1596">
                  <a:moveTo>
                    <a:pt x="0" y="797"/>
                  </a:moveTo>
                  <a:lnTo>
                    <a:pt x="0" y="797"/>
                  </a:lnTo>
                  <a:cubicBezTo>
                    <a:pt x="0" y="357"/>
                    <a:pt x="357" y="0"/>
                    <a:pt x="798" y="0"/>
                  </a:cubicBezTo>
                  <a:lnTo>
                    <a:pt x="798" y="0"/>
                  </a:lnTo>
                  <a:cubicBezTo>
                    <a:pt x="1238" y="0"/>
                    <a:pt x="1596" y="357"/>
                    <a:pt x="1596" y="797"/>
                  </a:cubicBezTo>
                  <a:lnTo>
                    <a:pt x="1596" y="797"/>
                  </a:lnTo>
                  <a:cubicBezTo>
                    <a:pt x="1596" y="1238"/>
                    <a:pt x="1238" y="1595"/>
                    <a:pt x="798" y="1595"/>
                  </a:cubicBezTo>
                  <a:lnTo>
                    <a:pt x="798" y="1595"/>
                  </a:lnTo>
                  <a:cubicBezTo>
                    <a:pt x="357" y="1595"/>
                    <a:pt x="0" y="1238"/>
                    <a:pt x="0" y="797"/>
                  </a:cubicBezTo>
                </a:path>
              </a:pathLst>
            </a:custGeom>
            <a:solidFill>
              <a:schemeClr val="accent5"/>
            </a:solidFill>
            <a:ln>
              <a:noFill/>
            </a:ln>
            <a:effectLst/>
          </p:spPr>
          <p:txBody>
            <a:bodyPr wrap="none" anchor="ctr"/>
            <a:lstStyle/>
            <a:p>
              <a:endParaRPr lang="en-US" sz="3265" dirty="0">
                <a:latin typeface="Lato Light" panose="020F0502020204030203" pitchFamily="34" charset="0"/>
              </a:endParaRPr>
            </a:p>
          </p:txBody>
        </p:sp>
        <p:sp>
          <p:nvSpPr>
            <p:cNvPr id="23" name="Freeform 453">
              <a:extLst>
                <a:ext uri="{FF2B5EF4-FFF2-40B4-BE49-F238E27FC236}">
                  <a16:creationId xmlns:a16="http://schemas.microsoft.com/office/drawing/2014/main" id="{0CD4C98A-6344-4926-B37B-FD0CC6E73F25}"/>
                </a:ext>
              </a:extLst>
            </p:cNvPr>
            <p:cNvSpPr>
              <a:spLocks noChangeArrowheads="1"/>
            </p:cNvSpPr>
            <p:nvPr/>
          </p:nvSpPr>
          <p:spPr bwMode="auto">
            <a:xfrm>
              <a:off x="10286075" y="2728081"/>
              <a:ext cx="60430" cy="988851"/>
            </a:xfrm>
            <a:custGeom>
              <a:avLst/>
              <a:gdLst>
                <a:gd name="T0" fmla="*/ 95 w 96"/>
                <a:gd name="T1" fmla="*/ 0 h 1587"/>
                <a:gd name="T2" fmla="*/ 0 w 96"/>
                <a:gd name="T3" fmla="*/ 0 h 1587"/>
                <a:gd name="T4" fmla="*/ 0 w 96"/>
                <a:gd name="T5" fmla="*/ 1586 h 1587"/>
                <a:gd name="T6" fmla="*/ 95 w 96"/>
                <a:gd name="T7" fmla="*/ 1586 h 1587"/>
                <a:gd name="T8" fmla="*/ 95 w 96"/>
                <a:gd name="T9" fmla="*/ 0 h 1587"/>
              </a:gdLst>
              <a:ahLst/>
              <a:cxnLst>
                <a:cxn ang="0">
                  <a:pos x="T0" y="T1"/>
                </a:cxn>
                <a:cxn ang="0">
                  <a:pos x="T2" y="T3"/>
                </a:cxn>
                <a:cxn ang="0">
                  <a:pos x="T4" y="T5"/>
                </a:cxn>
                <a:cxn ang="0">
                  <a:pos x="T6" y="T7"/>
                </a:cxn>
                <a:cxn ang="0">
                  <a:pos x="T8" y="T9"/>
                </a:cxn>
              </a:cxnLst>
              <a:rect l="0" t="0" r="r" b="b"/>
              <a:pathLst>
                <a:path w="96" h="1587">
                  <a:moveTo>
                    <a:pt x="95" y="0"/>
                  </a:moveTo>
                  <a:lnTo>
                    <a:pt x="0" y="0"/>
                  </a:lnTo>
                  <a:lnTo>
                    <a:pt x="0" y="1586"/>
                  </a:lnTo>
                  <a:lnTo>
                    <a:pt x="95" y="1586"/>
                  </a:lnTo>
                  <a:lnTo>
                    <a:pt x="95" y="0"/>
                  </a:lnTo>
                </a:path>
              </a:pathLst>
            </a:custGeom>
            <a:solidFill>
              <a:schemeClr val="accent5"/>
            </a:solidFill>
            <a:ln>
              <a:noFill/>
            </a:ln>
            <a:effectLst/>
          </p:spPr>
          <p:txBody>
            <a:bodyPr wrap="none" anchor="ctr"/>
            <a:lstStyle/>
            <a:p>
              <a:endParaRPr lang="en-US" sz="3265" dirty="0">
                <a:latin typeface="Lato Light" panose="020F0502020204030203" pitchFamily="34" charset="0"/>
              </a:endParaRPr>
            </a:p>
          </p:txBody>
        </p:sp>
        <p:sp>
          <p:nvSpPr>
            <p:cNvPr id="24" name="Freeform 455">
              <a:extLst>
                <a:ext uri="{FF2B5EF4-FFF2-40B4-BE49-F238E27FC236}">
                  <a16:creationId xmlns:a16="http://schemas.microsoft.com/office/drawing/2014/main" id="{5224A9AB-FA3F-48FF-A5ED-2B9EB664F0AD}"/>
                </a:ext>
              </a:extLst>
            </p:cNvPr>
            <p:cNvSpPr>
              <a:spLocks noChangeArrowheads="1"/>
            </p:cNvSpPr>
            <p:nvPr/>
          </p:nvSpPr>
          <p:spPr bwMode="auto">
            <a:xfrm>
              <a:off x="10217403" y="3857020"/>
              <a:ext cx="197771" cy="197770"/>
            </a:xfrm>
            <a:custGeom>
              <a:avLst/>
              <a:gdLst>
                <a:gd name="T0" fmla="*/ 315 w 316"/>
                <a:gd name="T1" fmla="*/ 157 h 316"/>
                <a:gd name="T2" fmla="*/ 315 w 316"/>
                <a:gd name="T3" fmla="*/ 157 h 316"/>
                <a:gd name="T4" fmla="*/ 158 w 316"/>
                <a:gd name="T5" fmla="*/ 315 h 316"/>
                <a:gd name="T6" fmla="*/ 158 w 316"/>
                <a:gd name="T7" fmla="*/ 315 h 316"/>
                <a:gd name="T8" fmla="*/ 0 w 316"/>
                <a:gd name="T9" fmla="*/ 157 h 316"/>
                <a:gd name="T10" fmla="*/ 0 w 316"/>
                <a:gd name="T11" fmla="*/ 157 h 316"/>
                <a:gd name="T12" fmla="*/ 158 w 316"/>
                <a:gd name="T13" fmla="*/ 0 h 316"/>
                <a:gd name="T14" fmla="*/ 158 w 316"/>
                <a:gd name="T15" fmla="*/ 0 h 316"/>
                <a:gd name="T16" fmla="*/ 315 w 316"/>
                <a:gd name="T17" fmla="*/ 15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316">
                  <a:moveTo>
                    <a:pt x="315" y="157"/>
                  </a:moveTo>
                  <a:lnTo>
                    <a:pt x="315" y="157"/>
                  </a:lnTo>
                  <a:cubicBezTo>
                    <a:pt x="315" y="244"/>
                    <a:pt x="245" y="315"/>
                    <a:pt x="158" y="315"/>
                  </a:cubicBezTo>
                  <a:lnTo>
                    <a:pt x="158" y="315"/>
                  </a:lnTo>
                  <a:cubicBezTo>
                    <a:pt x="71" y="315"/>
                    <a:pt x="0" y="244"/>
                    <a:pt x="0" y="157"/>
                  </a:cubicBezTo>
                  <a:lnTo>
                    <a:pt x="0" y="157"/>
                  </a:lnTo>
                  <a:cubicBezTo>
                    <a:pt x="0" y="70"/>
                    <a:pt x="71" y="0"/>
                    <a:pt x="158" y="0"/>
                  </a:cubicBezTo>
                  <a:lnTo>
                    <a:pt x="158" y="0"/>
                  </a:lnTo>
                  <a:cubicBezTo>
                    <a:pt x="245" y="0"/>
                    <a:pt x="315" y="70"/>
                    <a:pt x="315" y="157"/>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25" name="Freeform 437">
              <a:extLst>
                <a:ext uri="{FF2B5EF4-FFF2-40B4-BE49-F238E27FC236}">
                  <a16:creationId xmlns:a16="http://schemas.microsoft.com/office/drawing/2014/main" id="{E72E06CB-A541-486A-8729-6A7B2F5D4707}"/>
                </a:ext>
              </a:extLst>
            </p:cNvPr>
            <p:cNvSpPr>
              <a:spLocks noChangeArrowheads="1"/>
            </p:cNvSpPr>
            <p:nvPr/>
          </p:nvSpPr>
          <p:spPr bwMode="auto">
            <a:xfrm>
              <a:off x="1847569" y="2728081"/>
              <a:ext cx="60430" cy="988851"/>
            </a:xfrm>
            <a:custGeom>
              <a:avLst/>
              <a:gdLst>
                <a:gd name="T0" fmla="*/ 94 w 95"/>
                <a:gd name="T1" fmla="*/ 0 h 1587"/>
                <a:gd name="T2" fmla="*/ 0 w 95"/>
                <a:gd name="T3" fmla="*/ 0 h 1587"/>
                <a:gd name="T4" fmla="*/ 0 w 95"/>
                <a:gd name="T5" fmla="*/ 1586 h 1587"/>
                <a:gd name="T6" fmla="*/ 94 w 95"/>
                <a:gd name="T7" fmla="*/ 1586 h 1587"/>
                <a:gd name="T8" fmla="*/ 94 w 95"/>
                <a:gd name="T9" fmla="*/ 0 h 1587"/>
              </a:gdLst>
              <a:ahLst/>
              <a:cxnLst>
                <a:cxn ang="0">
                  <a:pos x="T0" y="T1"/>
                </a:cxn>
                <a:cxn ang="0">
                  <a:pos x="T2" y="T3"/>
                </a:cxn>
                <a:cxn ang="0">
                  <a:pos x="T4" y="T5"/>
                </a:cxn>
                <a:cxn ang="0">
                  <a:pos x="T6" y="T7"/>
                </a:cxn>
                <a:cxn ang="0">
                  <a:pos x="T8" y="T9"/>
                </a:cxn>
              </a:cxnLst>
              <a:rect l="0" t="0" r="r" b="b"/>
              <a:pathLst>
                <a:path w="95" h="1587">
                  <a:moveTo>
                    <a:pt x="94" y="0"/>
                  </a:moveTo>
                  <a:lnTo>
                    <a:pt x="0" y="0"/>
                  </a:lnTo>
                  <a:lnTo>
                    <a:pt x="0" y="1586"/>
                  </a:lnTo>
                  <a:lnTo>
                    <a:pt x="94" y="1586"/>
                  </a:lnTo>
                  <a:lnTo>
                    <a:pt x="94" y="0"/>
                  </a:ln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26" name="Freeform 439">
              <a:extLst>
                <a:ext uri="{FF2B5EF4-FFF2-40B4-BE49-F238E27FC236}">
                  <a16:creationId xmlns:a16="http://schemas.microsoft.com/office/drawing/2014/main" id="{86512CF3-D2E4-4820-9022-38E3699563BC}"/>
                </a:ext>
              </a:extLst>
            </p:cNvPr>
            <p:cNvSpPr>
              <a:spLocks noChangeArrowheads="1"/>
            </p:cNvSpPr>
            <p:nvPr/>
          </p:nvSpPr>
          <p:spPr bwMode="auto">
            <a:xfrm>
              <a:off x="1778898" y="3857020"/>
              <a:ext cx="195023" cy="197770"/>
            </a:xfrm>
            <a:custGeom>
              <a:avLst/>
              <a:gdLst>
                <a:gd name="T0" fmla="*/ 314 w 315"/>
                <a:gd name="T1" fmla="*/ 157 h 316"/>
                <a:gd name="T2" fmla="*/ 314 w 315"/>
                <a:gd name="T3" fmla="*/ 157 h 316"/>
                <a:gd name="T4" fmla="*/ 157 w 315"/>
                <a:gd name="T5" fmla="*/ 315 h 316"/>
                <a:gd name="T6" fmla="*/ 157 w 315"/>
                <a:gd name="T7" fmla="*/ 315 h 316"/>
                <a:gd name="T8" fmla="*/ 0 w 315"/>
                <a:gd name="T9" fmla="*/ 157 h 316"/>
                <a:gd name="T10" fmla="*/ 0 w 315"/>
                <a:gd name="T11" fmla="*/ 157 h 316"/>
                <a:gd name="T12" fmla="*/ 157 w 315"/>
                <a:gd name="T13" fmla="*/ 0 h 316"/>
                <a:gd name="T14" fmla="*/ 157 w 315"/>
                <a:gd name="T15" fmla="*/ 0 h 316"/>
                <a:gd name="T16" fmla="*/ 314 w 315"/>
                <a:gd name="T17" fmla="*/ 15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316">
                  <a:moveTo>
                    <a:pt x="314" y="157"/>
                  </a:moveTo>
                  <a:lnTo>
                    <a:pt x="314" y="157"/>
                  </a:lnTo>
                  <a:cubicBezTo>
                    <a:pt x="314" y="244"/>
                    <a:pt x="244" y="315"/>
                    <a:pt x="157" y="315"/>
                  </a:cubicBezTo>
                  <a:lnTo>
                    <a:pt x="157" y="315"/>
                  </a:lnTo>
                  <a:cubicBezTo>
                    <a:pt x="70" y="315"/>
                    <a:pt x="0" y="244"/>
                    <a:pt x="0" y="157"/>
                  </a:cubicBezTo>
                  <a:lnTo>
                    <a:pt x="0" y="157"/>
                  </a:lnTo>
                  <a:cubicBezTo>
                    <a:pt x="0" y="70"/>
                    <a:pt x="70" y="0"/>
                    <a:pt x="157" y="0"/>
                  </a:cubicBezTo>
                  <a:lnTo>
                    <a:pt x="157" y="0"/>
                  </a:lnTo>
                  <a:cubicBezTo>
                    <a:pt x="244" y="0"/>
                    <a:pt x="314" y="70"/>
                    <a:pt x="314" y="157"/>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27" name="Freeform 462">
              <a:extLst>
                <a:ext uri="{FF2B5EF4-FFF2-40B4-BE49-F238E27FC236}">
                  <a16:creationId xmlns:a16="http://schemas.microsoft.com/office/drawing/2014/main" id="{428DDF61-E353-4255-BC7F-2F7CBE1B803C}"/>
                </a:ext>
              </a:extLst>
            </p:cNvPr>
            <p:cNvSpPr>
              <a:spLocks noChangeArrowheads="1"/>
            </p:cNvSpPr>
            <p:nvPr/>
          </p:nvSpPr>
          <p:spPr bwMode="auto">
            <a:xfrm>
              <a:off x="1380612" y="1788674"/>
              <a:ext cx="994345" cy="994345"/>
            </a:xfrm>
            <a:custGeom>
              <a:avLst/>
              <a:gdLst>
                <a:gd name="T0" fmla="*/ 0 w 1596"/>
                <a:gd name="T1" fmla="*/ 797 h 1596"/>
                <a:gd name="T2" fmla="*/ 0 w 1596"/>
                <a:gd name="T3" fmla="*/ 797 h 1596"/>
                <a:gd name="T4" fmla="*/ 797 w 1596"/>
                <a:gd name="T5" fmla="*/ 0 h 1596"/>
                <a:gd name="T6" fmla="*/ 797 w 1596"/>
                <a:gd name="T7" fmla="*/ 0 h 1596"/>
                <a:gd name="T8" fmla="*/ 1595 w 1596"/>
                <a:gd name="T9" fmla="*/ 797 h 1596"/>
                <a:gd name="T10" fmla="*/ 1595 w 1596"/>
                <a:gd name="T11" fmla="*/ 797 h 1596"/>
                <a:gd name="T12" fmla="*/ 797 w 1596"/>
                <a:gd name="T13" fmla="*/ 1595 h 1596"/>
                <a:gd name="T14" fmla="*/ 797 w 1596"/>
                <a:gd name="T15" fmla="*/ 1595 h 1596"/>
                <a:gd name="T16" fmla="*/ 0 w 1596"/>
                <a:gd name="T17" fmla="*/ 797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596">
                  <a:moveTo>
                    <a:pt x="0" y="797"/>
                  </a:moveTo>
                  <a:lnTo>
                    <a:pt x="0" y="797"/>
                  </a:lnTo>
                  <a:cubicBezTo>
                    <a:pt x="0" y="357"/>
                    <a:pt x="357" y="0"/>
                    <a:pt x="797" y="0"/>
                  </a:cubicBezTo>
                  <a:lnTo>
                    <a:pt x="797" y="0"/>
                  </a:lnTo>
                  <a:cubicBezTo>
                    <a:pt x="1238" y="0"/>
                    <a:pt x="1595" y="357"/>
                    <a:pt x="1595" y="797"/>
                  </a:cubicBezTo>
                  <a:lnTo>
                    <a:pt x="1595" y="797"/>
                  </a:lnTo>
                  <a:cubicBezTo>
                    <a:pt x="1595" y="1238"/>
                    <a:pt x="1238" y="1595"/>
                    <a:pt x="797" y="1595"/>
                  </a:cubicBezTo>
                  <a:lnTo>
                    <a:pt x="797" y="1595"/>
                  </a:lnTo>
                  <a:cubicBezTo>
                    <a:pt x="357" y="1595"/>
                    <a:pt x="0" y="1238"/>
                    <a:pt x="0" y="797"/>
                  </a:cubicBez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28" name="Subtitle 2">
              <a:extLst>
                <a:ext uri="{FF2B5EF4-FFF2-40B4-BE49-F238E27FC236}">
                  <a16:creationId xmlns:a16="http://schemas.microsoft.com/office/drawing/2014/main" id="{A83D0091-6D9C-4960-B3AF-8F864707CF1D}"/>
                </a:ext>
              </a:extLst>
            </p:cNvPr>
            <p:cNvSpPr txBox="1">
              <a:spLocks/>
            </p:cNvSpPr>
            <p:nvPr/>
          </p:nvSpPr>
          <p:spPr>
            <a:xfrm>
              <a:off x="768716" y="4945170"/>
              <a:ext cx="2227419" cy="132311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Portal activated via link:</a:t>
              </a:r>
            </a:p>
            <a:p>
              <a:pPr>
                <a:lnSpc>
                  <a:spcPts val="1750"/>
                </a:lnSpc>
              </a:pPr>
              <a:r>
                <a:rPr lang="en-GB" sz="1200" u="sng" dirty="0">
                  <a:solidFill>
                    <a:srgbClr val="002060"/>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eu-supply.com</a:t>
              </a:r>
              <a:endParaRPr lang="en-GB" sz="1200" u="sng" dirty="0">
                <a:solidFill>
                  <a:srgbClr val="002060"/>
                </a:solidFill>
                <a:effectLst/>
                <a:latin typeface="Calibri" panose="020F0502020204030204" pitchFamily="34" charset="0"/>
                <a:ea typeface="Calibri" panose="020F0502020204030204" pitchFamily="34" charset="0"/>
              </a:endParaRPr>
            </a:p>
            <a:p>
              <a:pPr>
                <a:lnSpc>
                  <a:spcPts val="1750"/>
                </a:lnSpc>
              </a:pPr>
              <a:r>
                <a:rPr lang="en-GB" sz="1200" dirty="0">
                  <a:solidFill>
                    <a:schemeClr val="tx1"/>
                  </a:solidFill>
                  <a:latin typeface="Lato Light" panose="020F0502020204030203" pitchFamily="34" charset="0"/>
                  <a:ea typeface="Lato Light" panose="020F0502020204030203" pitchFamily="34" charset="0"/>
                </a:rPr>
                <a:t>Register at: </a:t>
              </a:r>
              <a:r>
                <a:rPr lang="en-US" sz="1200" dirty="0">
                  <a:solidFill>
                    <a:schemeClr val="tx1"/>
                  </a:solidFill>
                  <a:latin typeface="Lato Light" panose="020F0502020204030203" pitchFamily="34" charset="0"/>
                  <a:ea typeface="Lato Light" panose="020F0502020204030203" pitchFamily="34" charset="0"/>
                </a:rPr>
                <a:t> </a:t>
              </a:r>
            </a:p>
            <a:p>
              <a:pPr>
                <a:lnSpc>
                  <a:spcPts val="1750"/>
                </a:lnSpc>
              </a:pPr>
              <a:r>
                <a:rPr lang="en-GB" sz="1200" u="sng" dirty="0">
                  <a:solidFill>
                    <a:srgbClr val="002060"/>
                  </a:solidFill>
                  <a:latin typeface="Calibri" panose="020F0502020204030204" pitchFamily="34" charset="0"/>
                  <a:hlinkClick r:id="rId3">
                    <a:extLst>
                      <a:ext uri="{A12FA001-AC4F-418D-AE19-62706E023703}">
                        <ahyp:hlinkClr xmlns:ahyp="http://schemas.microsoft.com/office/drawing/2018/hyperlinkcolor" val="tx"/>
                      </a:ext>
                    </a:extLst>
                  </a:hlinkClick>
                </a:rPr>
                <a:t>BizAlerts (</a:t>
              </a:r>
              <a:r>
                <a:rPr lang="en-GB" sz="1200" u="sng" dirty="0" err="1">
                  <a:solidFill>
                    <a:srgbClr val="002060"/>
                  </a:solidFill>
                  <a:latin typeface="Calibri" panose="020F0502020204030204" pitchFamily="34" charset="0"/>
                  <a:hlinkClick r:id="rId3">
                    <a:extLst>
                      <a:ext uri="{A12FA001-AC4F-418D-AE19-62706E023703}">
                        <ahyp:hlinkClr xmlns:ahyp="http://schemas.microsoft.com/office/drawing/2018/hyperlinkcolor" val="tx"/>
                      </a:ext>
                    </a:extLst>
                  </a:hlinkClick>
                </a:rPr>
                <a:t>eu</a:t>
              </a:r>
              <a:r>
                <a:rPr lang="en-GB" sz="1200" u="sng" dirty="0">
                  <a:solidFill>
                    <a:srgbClr val="002060"/>
                  </a:solidFill>
                  <a:latin typeface="Calibri" panose="020F0502020204030204" pitchFamily="34" charset="0"/>
                  <a:hlinkClick r:id="rId3">
                    <a:extLst>
                      <a:ext uri="{A12FA001-AC4F-418D-AE19-62706E023703}">
                        <ahyp:hlinkClr xmlns:ahyp="http://schemas.microsoft.com/office/drawing/2018/hyperlinkcolor" val="tx"/>
                      </a:ext>
                    </a:extLst>
                  </a:hlinkClick>
                </a:rPr>
                <a:t>-supply)</a:t>
              </a:r>
              <a:endParaRPr lang="en-GB" sz="1200" u="sng" dirty="0">
                <a:solidFill>
                  <a:srgbClr val="002060"/>
                </a:solidFill>
                <a:latin typeface="Calibri" panose="020F0502020204030204" pitchFamily="34" charset="0"/>
              </a:endParaRPr>
            </a:p>
            <a:p>
              <a:pPr>
                <a:lnSpc>
                  <a:spcPts val="1750"/>
                </a:lnSpc>
              </a:pPr>
              <a:r>
                <a:rPr lang="en-US" sz="900" dirty="0">
                  <a:solidFill>
                    <a:schemeClr val="tx1"/>
                  </a:solidFill>
                  <a:latin typeface="Lato Light" panose="020F0502020204030203" pitchFamily="34" charset="0"/>
                  <a:ea typeface="Lato Light" panose="020F0502020204030203" pitchFamily="34" charset="0"/>
                </a:rPr>
                <a:t>Quote ID: 61756</a:t>
              </a:r>
            </a:p>
          </p:txBody>
        </p:sp>
        <p:sp>
          <p:nvSpPr>
            <p:cNvPr id="29" name="TextBox 28">
              <a:extLst>
                <a:ext uri="{FF2B5EF4-FFF2-40B4-BE49-F238E27FC236}">
                  <a16:creationId xmlns:a16="http://schemas.microsoft.com/office/drawing/2014/main" id="{2ADA6A7F-7104-4125-B345-7E0947AA93FC}"/>
                </a:ext>
              </a:extLst>
            </p:cNvPr>
            <p:cNvSpPr txBox="1"/>
            <p:nvPr/>
          </p:nvSpPr>
          <p:spPr>
            <a:xfrm>
              <a:off x="840013" y="4599854"/>
              <a:ext cx="2071401"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Procurement Portal</a:t>
              </a:r>
            </a:p>
          </p:txBody>
        </p:sp>
        <p:sp>
          <p:nvSpPr>
            <p:cNvPr id="30" name="Subtitle 2">
              <a:extLst>
                <a:ext uri="{FF2B5EF4-FFF2-40B4-BE49-F238E27FC236}">
                  <a16:creationId xmlns:a16="http://schemas.microsoft.com/office/drawing/2014/main" id="{D90B6855-6AEF-45D6-8EE1-A65629BE1372}"/>
                </a:ext>
              </a:extLst>
            </p:cNvPr>
            <p:cNvSpPr txBox="1">
              <a:spLocks/>
            </p:cNvSpPr>
            <p:nvPr/>
          </p:nvSpPr>
          <p:spPr>
            <a:xfrm>
              <a:off x="2872145" y="2571937"/>
              <a:ext cx="2227419" cy="259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Advertise Contract</a:t>
              </a:r>
            </a:p>
          </p:txBody>
        </p:sp>
        <p:sp>
          <p:nvSpPr>
            <p:cNvPr id="31" name="TextBox 30">
              <a:extLst>
                <a:ext uri="{FF2B5EF4-FFF2-40B4-BE49-F238E27FC236}">
                  <a16:creationId xmlns:a16="http://schemas.microsoft.com/office/drawing/2014/main" id="{1DA7AEC6-E4D2-4F36-B8A2-736E0389D43E}"/>
                </a:ext>
              </a:extLst>
            </p:cNvPr>
            <p:cNvSpPr txBox="1"/>
            <p:nvPr/>
          </p:nvSpPr>
          <p:spPr>
            <a:xfrm>
              <a:off x="3327663" y="2183955"/>
              <a:ext cx="1316386"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Launch DPS</a:t>
              </a:r>
            </a:p>
          </p:txBody>
        </p:sp>
        <p:sp>
          <p:nvSpPr>
            <p:cNvPr id="32" name="Subtitle 2">
              <a:extLst>
                <a:ext uri="{FF2B5EF4-FFF2-40B4-BE49-F238E27FC236}">
                  <a16:creationId xmlns:a16="http://schemas.microsoft.com/office/drawing/2014/main" id="{D5CD5452-1D16-45C8-9BD3-19208FDCCDB7}"/>
                </a:ext>
              </a:extLst>
            </p:cNvPr>
            <p:cNvSpPr txBox="1">
              <a:spLocks/>
            </p:cNvSpPr>
            <p:nvPr/>
          </p:nvSpPr>
          <p:spPr>
            <a:xfrm>
              <a:off x="4983328" y="4987836"/>
              <a:ext cx="2227419" cy="9694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Initial Stage 1 close date – this will not preclude VCSE from joining the framework at any time in the future </a:t>
              </a:r>
            </a:p>
          </p:txBody>
        </p:sp>
        <p:sp>
          <p:nvSpPr>
            <p:cNvPr id="33" name="TextBox 32">
              <a:extLst>
                <a:ext uri="{FF2B5EF4-FFF2-40B4-BE49-F238E27FC236}">
                  <a16:creationId xmlns:a16="http://schemas.microsoft.com/office/drawing/2014/main" id="{C95CEDA7-3DC6-4C06-8DB0-8598E6A34B96}"/>
                </a:ext>
              </a:extLst>
            </p:cNvPr>
            <p:cNvSpPr txBox="1"/>
            <p:nvPr/>
          </p:nvSpPr>
          <p:spPr>
            <a:xfrm>
              <a:off x="4914668" y="4599854"/>
              <a:ext cx="2364751"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Initial close of  Stage 1</a:t>
              </a:r>
            </a:p>
          </p:txBody>
        </p:sp>
        <p:sp>
          <p:nvSpPr>
            <p:cNvPr id="34" name="Subtitle 2">
              <a:extLst>
                <a:ext uri="{FF2B5EF4-FFF2-40B4-BE49-F238E27FC236}">
                  <a16:creationId xmlns:a16="http://schemas.microsoft.com/office/drawing/2014/main" id="{B1508ECB-D687-4DC1-9032-B25B817DD829}"/>
                </a:ext>
              </a:extLst>
            </p:cNvPr>
            <p:cNvSpPr txBox="1">
              <a:spLocks/>
            </p:cNvSpPr>
            <p:nvPr/>
          </p:nvSpPr>
          <p:spPr>
            <a:xfrm>
              <a:off x="7092954" y="2571937"/>
              <a:ext cx="2227419" cy="7386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Evaluate stage 1 and notify Un/Successful bidders within 14 calendar days</a:t>
              </a:r>
            </a:p>
          </p:txBody>
        </p:sp>
        <p:sp>
          <p:nvSpPr>
            <p:cNvPr id="35" name="TextBox 34">
              <a:extLst>
                <a:ext uri="{FF2B5EF4-FFF2-40B4-BE49-F238E27FC236}">
                  <a16:creationId xmlns:a16="http://schemas.microsoft.com/office/drawing/2014/main" id="{74BCA58D-AB98-4591-8C7A-AA7587FCE182}"/>
                </a:ext>
              </a:extLst>
            </p:cNvPr>
            <p:cNvSpPr txBox="1"/>
            <p:nvPr/>
          </p:nvSpPr>
          <p:spPr>
            <a:xfrm>
              <a:off x="7320850" y="2183955"/>
              <a:ext cx="1771639"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Evaluate Stage 1</a:t>
              </a:r>
            </a:p>
          </p:txBody>
        </p:sp>
        <p:sp>
          <p:nvSpPr>
            <p:cNvPr id="36" name="Subtitle 2">
              <a:extLst>
                <a:ext uri="{FF2B5EF4-FFF2-40B4-BE49-F238E27FC236}">
                  <a16:creationId xmlns:a16="http://schemas.microsoft.com/office/drawing/2014/main" id="{FEB1731A-AF9C-4227-B09F-25E57A2A3768}"/>
                </a:ext>
              </a:extLst>
            </p:cNvPr>
            <p:cNvSpPr txBox="1">
              <a:spLocks/>
            </p:cNvSpPr>
            <p:nvPr/>
          </p:nvSpPr>
          <p:spPr>
            <a:xfrm>
              <a:off x="9202581" y="4987836"/>
              <a:ext cx="2227419" cy="7386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Issue tender documents for stage 2 based on outcomes of Health Equalities Assessment Toolkit</a:t>
              </a:r>
            </a:p>
          </p:txBody>
        </p:sp>
        <p:sp>
          <p:nvSpPr>
            <p:cNvPr id="37" name="TextBox 36">
              <a:extLst>
                <a:ext uri="{FF2B5EF4-FFF2-40B4-BE49-F238E27FC236}">
                  <a16:creationId xmlns:a16="http://schemas.microsoft.com/office/drawing/2014/main" id="{626F1369-A619-43CD-A117-5A22ABE7C87F}"/>
                </a:ext>
              </a:extLst>
            </p:cNvPr>
            <p:cNvSpPr txBox="1"/>
            <p:nvPr/>
          </p:nvSpPr>
          <p:spPr>
            <a:xfrm>
              <a:off x="9301433" y="4599854"/>
              <a:ext cx="2029723"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Commence Stage 2</a:t>
              </a:r>
            </a:p>
          </p:txBody>
        </p:sp>
        <p:sp>
          <p:nvSpPr>
            <p:cNvPr id="38" name="TextBox 37">
              <a:extLst>
                <a:ext uri="{FF2B5EF4-FFF2-40B4-BE49-F238E27FC236}">
                  <a16:creationId xmlns:a16="http://schemas.microsoft.com/office/drawing/2014/main" id="{116113D7-3390-41E6-A8D0-775BD3555D0D}"/>
                </a:ext>
              </a:extLst>
            </p:cNvPr>
            <p:cNvSpPr txBox="1"/>
            <p:nvPr/>
          </p:nvSpPr>
          <p:spPr>
            <a:xfrm>
              <a:off x="1397525" y="2116570"/>
              <a:ext cx="960519"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8/11/22</a:t>
              </a:r>
            </a:p>
          </p:txBody>
        </p:sp>
        <p:sp>
          <p:nvSpPr>
            <p:cNvPr id="39" name="TextBox 38">
              <a:extLst>
                <a:ext uri="{FF2B5EF4-FFF2-40B4-BE49-F238E27FC236}">
                  <a16:creationId xmlns:a16="http://schemas.microsoft.com/office/drawing/2014/main" id="{991EC8E8-8610-447D-BF56-4301E5018894}"/>
                </a:ext>
              </a:extLst>
            </p:cNvPr>
            <p:cNvSpPr txBox="1"/>
            <p:nvPr/>
          </p:nvSpPr>
          <p:spPr>
            <a:xfrm>
              <a:off x="3507152" y="5462183"/>
              <a:ext cx="960519"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9</a:t>
              </a:r>
              <a:r>
                <a:rPr lang="en-US" sz="1600" b="1">
                  <a:solidFill>
                    <a:schemeClr val="bg1"/>
                  </a:solidFill>
                  <a:latin typeface="Poppins" pitchFamily="2" charset="77"/>
                  <a:ea typeface="League Spartan" charset="0"/>
                  <a:cs typeface="Poppins" pitchFamily="2" charset="77"/>
                </a:rPr>
                <a:t>/11/22</a:t>
              </a:r>
              <a:endParaRPr lang="en-US" sz="1600" b="1" dirty="0">
                <a:solidFill>
                  <a:schemeClr val="bg1"/>
                </a:solidFill>
                <a:latin typeface="Poppins" pitchFamily="2" charset="77"/>
                <a:ea typeface="League Spartan" charset="0"/>
                <a:cs typeface="Poppins" pitchFamily="2" charset="77"/>
              </a:endParaRPr>
            </a:p>
          </p:txBody>
        </p:sp>
        <p:sp>
          <p:nvSpPr>
            <p:cNvPr id="40" name="TextBox 39">
              <a:extLst>
                <a:ext uri="{FF2B5EF4-FFF2-40B4-BE49-F238E27FC236}">
                  <a16:creationId xmlns:a16="http://schemas.microsoft.com/office/drawing/2014/main" id="{B4268CE8-47F2-4421-BABE-7917ED3858C4}"/>
                </a:ext>
              </a:extLst>
            </p:cNvPr>
            <p:cNvSpPr txBox="1"/>
            <p:nvPr/>
          </p:nvSpPr>
          <p:spPr>
            <a:xfrm>
              <a:off x="5615403" y="2498378"/>
              <a:ext cx="960519"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9/12/22</a:t>
              </a:r>
            </a:p>
          </p:txBody>
        </p:sp>
        <p:sp>
          <p:nvSpPr>
            <p:cNvPr id="41" name="TextBox 40">
              <a:extLst>
                <a:ext uri="{FF2B5EF4-FFF2-40B4-BE49-F238E27FC236}">
                  <a16:creationId xmlns:a16="http://schemas.microsoft.com/office/drawing/2014/main" id="{C1AC666B-1117-4279-BD54-831DD4D828FE}"/>
                </a:ext>
              </a:extLst>
            </p:cNvPr>
            <p:cNvSpPr txBox="1"/>
            <p:nvPr/>
          </p:nvSpPr>
          <p:spPr>
            <a:xfrm>
              <a:off x="7665722" y="5080378"/>
              <a:ext cx="1079142"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23/12/22</a:t>
              </a:r>
            </a:p>
          </p:txBody>
        </p:sp>
        <p:sp>
          <p:nvSpPr>
            <p:cNvPr id="42" name="TextBox 41">
              <a:extLst>
                <a:ext uri="{FF2B5EF4-FFF2-40B4-BE49-F238E27FC236}">
                  <a16:creationId xmlns:a16="http://schemas.microsoft.com/office/drawing/2014/main" id="{D73B86DB-DF83-495E-B235-06575190AD0F}"/>
                </a:ext>
              </a:extLst>
            </p:cNvPr>
            <p:cNvSpPr txBox="1"/>
            <p:nvPr/>
          </p:nvSpPr>
          <p:spPr>
            <a:xfrm>
              <a:off x="9868892" y="2116570"/>
              <a:ext cx="894797"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Jan /23</a:t>
              </a:r>
            </a:p>
          </p:txBody>
        </p:sp>
      </p:grpSp>
    </p:spTree>
    <p:extLst>
      <p:ext uri="{BB962C8B-B14F-4D97-AF65-F5344CB8AC3E}">
        <p14:creationId xmlns:p14="http://schemas.microsoft.com/office/powerpoint/2010/main" val="2820233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0BEB803-D94C-4BBF-83D5-D0E4DC8E5038}"/>
              </a:ext>
            </a:extLst>
          </p:cNvPr>
          <p:cNvGraphicFramePr/>
          <p:nvPr>
            <p:extLst>
              <p:ext uri="{D42A27DB-BD31-4B8C-83A1-F6EECF244321}">
                <p14:modId xmlns:p14="http://schemas.microsoft.com/office/powerpoint/2010/main" val="3519443656"/>
              </p:ext>
            </p:extLst>
          </p:nvPr>
        </p:nvGraphicFramePr>
        <p:xfrm>
          <a:off x="361608" y="1250303"/>
          <a:ext cx="11468784" cy="4454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B2E20E05-D84F-4F57-825E-90B55297E897}"/>
              </a:ext>
            </a:extLst>
          </p:cNvPr>
          <p:cNvSpPr>
            <a:spLocks noGrp="1"/>
          </p:cNvSpPr>
          <p:nvPr>
            <p:ph type="sldNum" sz="quarter" idx="16"/>
          </p:nvPr>
        </p:nvSpPr>
        <p:spPr/>
        <p:txBody>
          <a:bodyPr/>
          <a:lstStyle/>
          <a:p>
            <a:fld id="{561BC62F-29D4-3646-B8AE-ECD588CDD817}" type="slidenum">
              <a:rPr lang="en-US" smtClean="0"/>
              <a:pPr/>
              <a:t>16</a:t>
            </a:fld>
            <a:endParaRPr lang="en-US" dirty="0"/>
          </a:p>
        </p:txBody>
      </p:sp>
      <p:sp>
        <p:nvSpPr>
          <p:cNvPr id="7" name="Text Placeholder 6">
            <a:extLst>
              <a:ext uri="{FF2B5EF4-FFF2-40B4-BE49-F238E27FC236}">
                <a16:creationId xmlns:a16="http://schemas.microsoft.com/office/drawing/2014/main" id="{89E2B411-F8B3-4488-9BFB-794121C181E3}"/>
              </a:ext>
            </a:extLst>
          </p:cNvPr>
          <p:cNvSpPr>
            <a:spLocks noGrp="1"/>
          </p:cNvSpPr>
          <p:nvPr>
            <p:ph type="body" sz="quarter" idx="14"/>
          </p:nvPr>
        </p:nvSpPr>
        <p:spPr/>
        <p:txBody>
          <a:bodyPr/>
          <a:lstStyle/>
          <a:p>
            <a:r>
              <a:rPr lang="en-GB" dirty="0"/>
              <a:t>Upcoming Tender Opportunities</a:t>
            </a:r>
          </a:p>
        </p:txBody>
      </p:sp>
    </p:spTree>
    <p:extLst>
      <p:ext uri="{BB962C8B-B14F-4D97-AF65-F5344CB8AC3E}">
        <p14:creationId xmlns:p14="http://schemas.microsoft.com/office/powerpoint/2010/main" val="3904325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610272-383F-4DD5-B5E6-7584B69908F3}"/>
              </a:ext>
            </a:extLst>
          </p:cNvPr>
          <p:cNvSpPr>
            <a:spLocks noGrp="1"/>
          </p:cNvSpPr>
          <p:nvPr>
            <p:ph type="sldNum" sz="quarter" idx="17"/>
          </p:nvPr>
        </p:nvSpPr>
        <p:spPr/>
        <p:txBody>
          <a:bodyPr/>
          <a:lstStyle/>
          <a:p>
            <a:fld id="{561BC62F-29D4-3646-B8AE-ECD588CDD817}" type="slidenum">
              <a:rPr lang="en-US" smtClean="0"/>
              <a:pPr/>
              <a:t>17</a:t>
            </a:fld>
            <a:endParaRPr lang="en-US" dirty="0"/>
          </a:p>
        </p:txBody>
      </p:sp>
      <p:sp>
        <p:nvSpPr>
          <p:cNvPr id="5" name="Text Placeholder 4">
            <a:extLst>
              <a:ext uri="{FF2B5EF4-FFF2-40B4-BE49-F238E27FC236}">
                <a16:creationId xmlns:a16="http://schemas.microsoft.com/office/drawing/2014/main" id="{13F8D1EA-1191-40E3-BBAF-334969060CF5}"/>
              </a:ext>
            </a:extLst>
          </p:cNvPr>
          <p:cNvSpPr>
            <a:spLocks noGrp="1"/>
          </p:cNvSpPr>
          <p:nvPr>
            <p:ph type="body" sz="quarter" idx="14"/>
          </p:nvPr>
        </p:nvSpPr>
        <p:spPr/>
        <p:txBody>
          <a:bodyPr/>
          <a:lstStyle/>
          <a:p>
            <a:r>
              <a:rPr lang="en-GB" dirty="0"/>
              <a:t>Questions</a:t>
            </a:r>
          </a:p>
        </p:txBody>
      </p:sp>
      <p:pic>
        <p:nvPicPr>
          <p:cNvPr id="9" name="Graphic 8" descr="Questions with solid fill">
            <a:extLst>
              <a:ext uri="{FF2B5EF4-FFF2-40B4-BE49-F238E27FC236}">
                <a16:creationId xmlns:a16="http://schemas.microsoft.com/office/drawing/2014/main" id="{F369E1D4-982A-4F20-AEB0-4368AF5455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19587" y="1799342"/>
            <a:ext cx="3552825" cy="3552825"/>
          </a:xfrm>
          <a:prstGeom prst="rect">
            <a:avLst/>
          </a:prstGeom>
        </p:spPr>
      </p:pic>
    </p:spTree>
    <p:extLst>
      <p:ext uri="{BB962C8B-B14F-4D97-AF65-F5344CB8AC3E}">
        <p14:creationId xmlns:p14="http://schemas.microsoft.com/office/powerpoint/2010/main" val="3868659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B4301B7-3D6C-4B60-8483-AC9C968820CF}"/>
              </a:ext>
            </a:extLst>
          </p:cNvPr>
          <p:cNvSpPr>
            <a:spLocks noGrp="1"/>
          </p:cNvSpPr>
          <p:nvPr>
            <p:ph type="body" sz="quarter" idx="13"/>
          </p:nvPr>
        </p:nvSpPr>
        <p:spPr/>
        <p:txBody>
          <a:bodyPr/>
          <a:lstStyle/>
          <a:p>
            <a:r>
              <a:rPr lang="en-GB" dirty="0"/>
              <a:t>Link to portal :</a:t>
            </a:r>
          </a:p>
          <a:p>
            <a:pPr marL="457200" lvl="1" indent="0">
              <a:buNone/>
            </a:pPr>
            <a:r>
              <a:rPr lang="en-US" sz="1600" dirty="0">
                <a:solidFill>
                  <a:schemeClr val="tx2"/>
                </a:solidFill>
                <a:latin typeface="Franklin Gothic Book" panose="020B0503020102020204" pitchFamily="34" charset="0"/>
              </a:rPr>
              <a:t>Portal activated via link:</a:t>
            </a:r>
          </a:p>
          <a:p>
            <a:pPr lvl="1"/>
            <a:r>
              <a:rPr lang="en-GB" sz="1600" dirty="0">
                <a:solidFill>
                  <a:schemeClr val="tx2"/>
                </a:solidFill>
                <a:latin typeface="Franklin Gothic Book" panose="020B0503020102020204" pitchFamily="34" charset="0"/>
                <a:hlinkClick r:id="rId2">
                  <a:extLst>
                    <a:ext uri="{A12FA001-AC4F-418D-AE19-62706E023703}">
                      <ahyp:hlinkClr xmlns:ahyp="http://schemas.microsoft.com/office/drawing/2018/hyperlinkcolor" val="tx"/>
                    </a:ext>
                  </a:extLst>
                </a:hlinkClick>
              </a:rPr>
              <a:t>eu-supply.com</a:t>
            </a:r>
            <a:endParaRPr lang="en-GB" sz="1600" dirty="0">
              <a:solidFill>
                <a:schemeClr val="tx2"/>
              </a:solidFill>
              <a:latin typeface="Franklin Gothic Book" panose="020B0503020102020204" pitchFamily="34" charset="0"/>
            </a:endParaRPr>
          </a:p>
          <a:p>
            <a:pPr marL="457200" lvl="1" indent="0">
              <a:buNone/>
            </a:pPr>
            <a:r>
              <a:rPr lang="en-GB" sz="1600" dirty="0">
                <a:solidFill>
                  <a:schemeClr val="tx2"/>
                </a:solidFill>
                <a:latin typeface="Franklin Gothic Book" panose="020B0503020102020204" pitchFamily="34" charset="0"/>
              </a:rPr>
              <a:t>Register at: </a:t>
            </a:r>
            <a:r>
              <a:rPr lang="en-US" sz="1600" dirty="0">
                <a:solidFill>
                  <a:schemeClr val="tx2"/>
                </a:solidFill>
                <a:latin typeface="Franklin Gothic Book" panose="020B0503020102020204" pitchFamily="34" charset="0"/>
              </a:rPr>
              <a:t> </a:t>
            </a:r>
          </a:p>
          <a:p>
            <a:pPr lvl="1"/>
            <a:r>
              <a:rPr lang="en-GB" sz="1600" dirty="0" err="1">
                <a:solidFill>
                  <a:schemeClr val="tx2"/>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BizAlerts</a:t>
            </a:r>
            <a:r>
              <a:rPr lang="en-GB" sz="1600" dirty="0">
                <a:solidFill>
                  <a:schemeClr val="tx2"/>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 (</a:t>
            </a:r>
            <a:r>
              <a:rPr lang="en-GB" sz="1600" dirty="0" err="1">
                <a:solidFill>
                  <a:schemeClr val="tx2"/>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eu</a:t>
            </a:r>
            <a:r>
              <a:rPr lang="en-GB" sz="1600" dirty="0">
                <a:solidFill>
                  <a:schemeClr val="tx2"/>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-supply)</a:t>
            </a:r>
            <a:endParaRPr lang="en-GB" sz="1600" dirty="0">
              <a:solidFill>
                <a:schemeClr val="tx2"/>
              </a:solidFill>
              <a:latin typeface="Franklin Gothic Book" panose="020B0503020102020204" pitchFamily="34" charset="0"/>
            </a:endParaRPr>
          </a:p>
          <a:p>
            <a:pPr lvl="1"/>
            <a:r>
              <a:rPr lang="en-US" sz="1600" dirty="0">
                <a:solidFill>
                  <a:schemeClr val="tx2"/>
                </a:solidFill>
                <a:latin typeface="Franklin Gothic Book" panose="020B0503020102020204" pitchFamily="34" charset="0"/>
              </a:rPr>
              <a:t>Quote ID: 61756</a:t>
            </a:r>
          </a:p>
          <a:p>
            <a:r>
              <a:rPr lang="en-GB" dirty="0"/>
              <a:t>Contact us: </a:t>
            </a:r>
            <a:r>
              <a:rPr lang="en-GB" dirty="0">
                <a:solidFill>
                  <a:schemeClr val="tx1"/>
                </a:solidFill>
                <a:hlinkClick r:id="rId4">
                  <a:extLst>
                    <a:ext uri="{A12FA001-AC4F-418D-AE19-62706E023703}">
                      <ahyp:hlinkClr xmlns:ahyp="http://schemas.microsoft.com/office/drawing/2018/hyperlinkcolor" val="tx"/>
                    </a:ext>
                  </a:extLst>
                </a:hlinkClick>
              </a:rPr>
              <a:t>CMHTransformationSTW@mpft.nhs.uk</a:t>
            </a:r>
            <a:r>
              <a:rPr lang="en-GB" dirty="0">
                <a:solidFill>
                  <a:schemeClr val="tx1"/>
                </a:solidFill>
              </a:rPr>
              <a:t> </a:t>
            </a:r>
          </a:p>
        </p:txBody>
      </p:sp>
      <p:sp>
        <p:nvSpPr>
          <p:cNvPr id="2" name="Slide Number Placeholder 1">
            <a:extLst>
              <a:ext uri="{FF2B5EF4-FFF2-40B4-BE49-F238E27FC236}">
                <a16:creationId xmlns:a16="http://schemas.microsoft.com/office/drawing/2014/main" id="{FF0AC681-B5F9-4A03-A16E-A7D0B185AC16}"/>
              </a:ext>
            </a:extLst>
          </p:cNvPr>
          <p:cNvSpPr>
            <a:spLocks noGrp="1"/>
          </p:cNvSpPr>
          <p:nvPr>
            <p:ph type="sldNum" sz="quarter" idx="16"/>
          </p:nvPr>
        </p:nvSpPr>
        <p:spPr/>
        <p:txBody>
          <a:bodyPr/>
          <a:lstStyle/>
          <a:p>
            <a:fld id="{561BC62F-29D4-3646-B8AE-ECD588CDD817}" type="slidenum">
              <a:rPr lang="en-US" smtClean="0"/>
              <a:pPr/>
              <a:t>18</a:t>
            </a:fld>
            <a:endParaRPr lang="en-US" dirty="0"/>
          </a:p>
        </p:txBody>
      </p:sp>
      <p:sp>
        <p:nvSpPr>
          <p:cNvPr id="8" name="Text Placeholder 7">
            <a:extLst>
              <a:ext uri="{FF2B5EF4-FFF2-40B4-BE49-F238E27FC236}">
                <a16:creationId xmlns:a16="http://schemas.microsoft.com/office/drawing/2014/main" id="{DF43D5CC-DC23-4F17-9D16-AC0A5B6CA9B2}"/>
              </a:ext>
            </a:extLst>
          </p:cNvPr>
          <p:cNvSpPr>
            <a:spLocks noGrp="1"/>
          </p:cNvSpPr>
          <p:nvPr>
            <p:ph type="body" sz="quarter" idx="14"/>
          </p:nvPr>
        </p:nvSpPr>
        <p:spPr/>
        <p:txBody>
          <a:bodyPr/>
          <a:lstStyle/>
          <a:p>
            <a:r>
              <a:rPr lang="en-GB" dirty="0"/>
              <a:t>Close</a:t>
            </a:r>
          </a:p>
        </p:txBody>
      </p:sp>
    </p:spTree>
    <p:extLst>
      <p:ext uri="{BB962C8B-B14F-4D97-AF65-F5344CB8AC3E}">
        <p14:creationId xmlns:p14="http://schemas.microsoft.com/office/powerpoint/2010/main" val="1769309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00AFA1D-6459-4250-90DF-31F7D7C71098}"/>
              </a:ext>
            </a:extLst>
          </p:cNvPr>
          <p:cNvSpPr>
            <a:spLocks noGrp="1"/>
          </p:cNvSpPr>
          <p:nvPr>
            <p:ph type="body" sz="quarter" idx="14"/>
          </p:nvPr>
        </p:nvSpPr>
        <p:spPr>
          <a:xfrm>
            <a:off x="3992171" y="3762103"/>
            <a:ext cx="7361629" cy="1500849"/>
          </a:xfrm>
        </p:spPr>
        <p:txBody>
          <a:bodyPr/>
          <a:lstStyle/>
          <a:p>
            <a:r>
              <a:rPr lang="en-GB" dirty="0"/>
              <a:t>Welcome</a:t>
            </a:r>
          </a:p>
        </p:txBody>
      </p:sp>
      <p:sp>
        <p:nvSpPr>
          <p:cNvPr id="4" name="Slide Number Placeholder 3">
            <a:extLst>
              <a:ext uri="{FF2B5EF4-FFF2-40B4-BE49-F238E27FC236}">
                <a16:creationId xmlns:a16="http://schemas.microsoft.com/office/drawing/2014/main" id="{547F27DC-344F-49E9-B2C0-0B3DEC066B61}"/>
              </a:ext>
            </a:extLst>
          </p:cNvPr>
          <p:cNvSpPr>
            <a:spLocks noGrp="1"/>
          </p:cNvSpPr>
          <p:nvPr>
            <p:ph type="sldNum" sz="quarter" idx="4294967295"/>
          </p:nvPr>
        </p:nvSpPr>
        <p:spPr>
          <a:xfrm>
            <a:off x="9344025" y="6221413"/>
            <a:ext cx="2847975" cy="365125"/>
          </a:xfrm>
        </p:spPr>
        <p:txBody>
          <a:bodyPr/>
          <a:lstStyle/>
          <a:p>
            <a:fld id="{561BC62F-29D4-3646-B8AE-ECD588CDD817}" type="slidenum">
              <a:rPr lang="en-US" smtClean="0"/>
              <a:pPr/>
              <a:t>2</a:t>
            </a:fld>
            <a:endParaRPr lang="en-US" dirty="0"/>
          </a:p>
        </p:txBody>
      </p:sp>
    </p:spTree>
    <p:extLst>
      <p:ext uri="{BB962C8B-B14F-4D97-AF65-F5344CB8AC3E}">
        <p14:creationId xmlns:p14="http://schemas.microsoft.com/office/powerpoint/2010/main" val="251912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9D6FA1-5657-415F-A36B-30263F42F8FA}"/>
              </a:ext>
            </a:extLst>
          </p:cNvPr>
          <p:cNvSpPr>
            <a:spLocks noGrp="1"/>
          </p:cNvSpPr>
          <p:nvPr>
            <p:ph type="body" sz="quarter" idx="14"/>
          </p:nvPr>
        </p:nvSpPr>
        <p:spPr/>
        <p:txBody>
          <a:bodyPr/>
          <a:lstStyle/>
          <a:p>
            <a:r>
              <a:rPr lang="en-GB" dirty="0"/>
              <a:t>Housekeeping</a:t>
            </a:r>
          </a:p>
        </p:txBody>
      </p:sp>
      <p:grpSp>
        <p:nvGrpSpPr>
          <p:cNvPr id="22" name="Group 21">
            <a:extLst>
              <a:ext uri="{FF2B5EF4-FFF2-40B4-BE49-F238E27FC236}">
                <a16:creationId xmlns:a16="http://schemas.microsoft.com/office/drawing/2014/main" id="{1324B4DC-6162-4352-9F59-A88DC8A866E2}"/>
              </a:ext>
            </a:extLst>
          </p:cNvPr>
          <p:cNvGrpSpPr/>
          <p:nvPr/>
        </p:nvGrpSpPr>
        <p:grpSpPr>
          <a:xfrm>
            <a:off x="509595" y="2104877"/>
            <a:ext cx="11172811" cy="2648247"/>
            <a:chOff x="364884" y="1560250"/>
            <a:chExt cx="11172811" cy="2648247"/>
          </a:xfrm>
        </p:grpSpPr>
        <p:grpSp>
          <p:nvGrpSpPr>
            <p:cNvPr id="11" name="Group 10">
              <a:extLst>
                <a:ext uri="{FF2B5EF4-FFF2-40B4-BE49-F238E27FC236}">
                  <a16:creationId xmlns:a16="http://schemas.microsoft.com/office/drawing/2014/main" id="{E095FFF5-1D90-4C57-945E-2E06EDC3E66B}"/>
                </a:ext>
              </a:extLst>
            </p:cNvPr>
            <p:cNvGrpSpPr/>
            <p:nvPr/>
          </p:nvGrpSpPr>
          <p:grpSpPr>
            <a:xfrm>
              <a:off x="364884" y="2649501"/>
              <a:ext cx="11172811" cy="1558996"/>
              <a:chOff x="364884" y="2649501"/>
              <a:chExt cx="11172811" cy="1558996"/>
            </a:xfrm>
          </p:grpSpPr>
          <p:sp>
            <p:nvSpPr>
              <p:cNvPr id="12" name="Freeform: Shape 11">
                <a:extLst>
                  <a:ext uri="{FF2B5EF4-FFF2-40B4-BE49-F238E27FC236}">
                    <a16:creationId xmlns:a16="http://schemas.microsoft.com/office/drawing/2014/main" id="{979394B6-DC89-44FE-9811-BB9079D6B66D}"/>
                  </a:ext>
                </a:extLst>
              </p:cNvPr>
              <p:cNvSpPr/>
              <p:nvPr/>
            </p:nvSpPr>
            <p:spPr>
              <a:xfrm>
                <a:off x="364884" y="2649501"/>
                <a:ext cx="2598328" cy="1558996"/>
              </a:xfrm>
              <a:custGeom>
                <a:avLst/>
                <a:gdLst>
                  <a:gd name="connsiteX0" fmla="*/ 0 w 2598328"/>
                  <a:gd name="connsiteY0" fmla="*/ 0 h 1558996"/>
                  <a:gd name="connsiteX1" fmla="*/ 2598328 w 2598328"/>
                  <a:gd name="connsiteY1" fmla="*/ 0 h 1558996"/>
                  <a:gd name="connsiteX2" fmla="*/ 2598328 w 2598328"/>
                  <a:gd name="connsiteY2" fmla="*/ 1558996 h 1558996"/>
                  <a:gd name="connsiteX3" fmla="*/ 0 w 2598328"/>
                  <a:gd name="connsiteY3" fmla="*/ 1558996 h 1558996"/>
                  <a:gd name="connsiteX4" fmla="*/ 0 w 2598328"/>
                  <a:gd name="connsiteY4" fmla="*/ 0 h 155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28" h="1558996">
                    <a:moveTo>
                      <a:pt x="0" y="0"/>
                    </a:moveTo>
                    <a:lnTo>
                      <a:pt x="2598328" y="0"/>
                    </a:lnTo>
                    <a:lnTo>
                      <a:pt x="2598328" y="1558996"/>
                    </a:lnTo>
                    <a:lnTo>
                      <a:pt x="0" y="1558996"/>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Please turn microphones and cameras off during the presentation.</a:t>
                </a:r>
              </a:p>
            </p:txBody>
          </p:sp>
          <p:sp>
            <p:nvSpPr>
              <p:cNvPr id="13" name="Freeform: Shape 12">
                <a:extLst>
                  <a:ext uri="{FF2B5EF4-FFF2-40B4-BE49-F238E27FC236}">
                    <a16:creationId xmlns:a16="http://schemas.microsoft.com/office/drawing/2014/main" id="{700B3340-9420-41B9-AE89-9B573D112118}"/>
                  </a:ext>
                </a:extLst>
              </p:cNvPr>
              <p:cNvSpPr/>
              <p:nvPr/>
            </p:nvSpPr>
            <p:spPr>
              <a:xfrm>
                <a:off x="3223045" y="2649501"/>
                <a:ext cx="2598328" cy="1558996"/>
              </a:xfrm>
              <a:custGeom>
                <a:avLst/>
                <a:gdLst>
                  <a:gd name="connsiteX0" fmla="*/ 0 w 2598328"/>
                  <a:gd name="connsiteY0" fmla="*/ 0 h 1558996"/>
                  <a:gd name="connsiteX1" fmla="*/ 2598328 w 2598328"/>
                  <a:gd name="connsiteY1" fmla="*/ 0 h 1558996"/>
                  <a:gd name="connsiteX2" fmla="*/ 2598328 w 2598328"/>
                  <a:gd name="connsiteY2" fmla="*/ 1558996 h 1558996"/>
                  <a:gd name="connsiteX3" fmla="*/ 0 w 2598328"/>
                  <a:gd name="connsiteY3" fmla="*/ 1558996 h 1558996"/>
                  <a:gd name="connsiteX4" fmla="*/ 0 w 2598328"/>
                  <a:gd name="connsiteY4" fmla="*/ 0 h 155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28" h="1558996">
                    <a:moveTo>
                      <a:pt x="0" y="0"/>
                    </a:moveTo>
                    <a:lnTo>
                      <a:pt x="2598328" y="0"/>
                    </a:lnTo>
                    <a:lnTo>
                      <a:pt x="2598328" y="1558996"/>
                    </a:lnTo>
                    <a:lnTo>
                      <a:pt x="0" y="1558996"/>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Feel free to ask questions or make comments in the chat function at any time. </a:t>
                </a:r>
              </a:p>
            </p:txBody>
          </p:sp>
          <p:sp>
            <p:nvSpPr>
              <p:cNvPr id="14" name="Freeform: Shape 13">
                <a:extLst>
                  <a:ext uri="{FF2B5EF4-FFF2-40B4-BE49-F238E27FC236}">
                    <a16:creationId xmlns:a16="http://schemas.microsoft.com/office/drawing/2014/main" id="{288C4820-9CE4-467E-A8C5-7800FDA2B4F1}"/>
                  </a:ext>
                </a:extLst>
              </p:cNvPr>
              <p:cNvSpPr/>
              <p:nvPr/>
            </p:nvSpPr>
            <p:spPr>
              <a:xfrm>
                <a:off x="6081206" y="2649501"/>
                <a:ext cx="2598328" cy="1558996"/>
              </a:xfrm>
              <a:custGeom>
                <a:avLst/>
                <a:gdLst>
                  <a:gd name="connsiteX0" fmla="*/ 0 w 2598328"/>
                  <a:gd name="connsiteY0" fmla="*/ 0 h 1558996"/>
                  <a:gd name="connsiteX1" fmla="*/ 2598328 w 2598328"/>
                  <a:gd name="connsiteY1" fmla="*/ 0 h 1558996"/>
                  <a:gd name="connsiteX2" fmla="*/ 2598328 w 2598328"/>
                  <a:gd name="connsiteY2" fmla="*/ 1558996 h 1558996"/>
                  <a:gd name="connsiteX3" fmla="*/ 0 w 2598328"/>
                  <a:gd name="connsiteY3" fmla="*/ 1558996 h 1558996"/>
                  <a:gd name="connsiteX4" fmla="*/ 0 w 2598328"/>
                  <a:gd name="connsiteY4" fmla="*/ 0 h 155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28" h="1558996">
                    <a:moveTo>
                      <a:pt x="0" y="0"/>
                    </a:moveTo>
                    <a:lnTo>
                      <a:pt x="2598328" y="0"/>
                    </a:lnTo>
                    <a:lnTo>
                      <a:pt x="2598328" y="1558996"/>
                    </a:lnTo>
                    <a:lnTo>
                      <a:pt x="0" y="1558996"/>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bg1"/>
                    </a:solidFill>
                    <a:latin typeface="Arial" panose="020B0604020202020204" pitchFamily="34" charset="0"/>
                    <a:cs typeface="Arial" panose="020B0604020202020204" pitchFamily="34" charset="0"/>
                  </a:rPr>
                  <a:t>We will answers questions in the chat after the presentation, and invite others.</a:t>
                </a:r>
                <a:endParaRPr lang="en-GB" sz="1900" kern="1200" dirty="0">
                  <a:solidFill>
                    <a:schemeClr val="bg1"/>
                  </a:solidFill>
                </a:endParaRPr>
              </a:p>
            </p:txBody>
          </p:sp>
          <p:sp>
            <p:nvSpPr>
              <p:cNvPr id="15" name="Freeform: Shape 14">
                <a:extLst>
                  <a:ext uri="{FF2B5EF4-FFF2-40B4-BE49-F238E27FC236}">
                    <a16:creationId xmlns:a16="http://schemas.microsoft.com/office/drawing/2014/main" id="{A2A0D976-9132-48B6-AD5B-B29EEA2C5E66}"/>
                  </a:ext>
                </a:extLst>
              </p:cNvPr>
              <p:cNvSpPr/>
              <p:nvPr/>
            </p:nvSpPr>
            <p:spPr>
              <a:xfrm>
                <a:off x="8939367" y="2649501"/>
                <a:ext cx="2598328" cy="1558996"/>
              </a:xfrm>
              <a:custGeom>
                <a:avLst/>
                <a:gdLst>
                  <a:gd name="connsiteX0" fmla="*/ 0 w 2598328"/>
                  <a:gd name="connsiteY0" fmla="*/ 0 h 1558996"/>
                  <a:gd name="connsiteX1" fmla="*/ 2598328 w 2598328"/>
                  <a:gd name="connsiteY1" fmla="*/ 0 h 1558996"/>
                  <a:gd name="connsiteX2" fmla="*/ 2598328 w 2598328"/>
                  <a:gd name="connsiteY2" fmla="*/ 1558996 h 1558996"/>
                  <a:gd name="connsiteX3" fmla="*/ 0 w 2598328"/>
                  <a:gd name="connsiteY3" fmla="*/ 1558996 h 1558996"/>
                  <a:gd name="connsiteX4" fmla="*/ 0 w 2598328"/>
                  <a:gd name="connsiteY4" fmla="*/ 0 h 155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28" h="1558996">
                    <a:moveTo>
                      <a:pt x="0" y="0"/>
                    </a:moveTo>
                    <a:lnTo>
                      <a:pt x="2598328" y="0"/>
                    </a:lnTo>
                    <a:lnTo>
                      <a:pt x="2598328" y="1558996"/>
                    </a:lnTo>
                    <a:lnTo>
                      <a:pt x="0" y="1558996"/>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If you are experiencing technical problems, please type the issues into the chat function.</a:t>
                </a:r>
              </a:p>
            </p:txBody>
          </p:sp>
        </p:grpSp>
        <p:pic>
          <p:nvPicPr>
            <p:cNvPr id="10" name="Graphic 9" descr="Mute speaker with solid fill">
              <a:extLst>
                <a:ext uri="{FF2B5EF4-FFF2-40B4-BE49-F238E27FC236}">
                  <a16:creationId xmlns:a16="http://schemas.microsoft.com/office/drawing/2014/main" id="{0BFD536A-1B3F-4767-B565-B6BEFFC665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6848" y="1560250"/>
              <a:ext cx="914400" cy="914400"/>
            </a:xfrm>
            <a:prstGeom prst="rect">
              <a:avLst/>
            </a:prstGeom>
          </p:spPr>
        </p:pic>
        <p:pic>
          <p:nvPicPr>
            <p:cNvPr id="17" name="Graphic 16" descr="Chat bubble with solid fill">
              <a:extLst>
                <a:ext uri="{FF2B5EF4-FFF2-40B4-BE49-F238E27FC236}">
                  <a16:creationId xmlns:a16="http://schemas.microsoft.com/office/drawing/2014/main" id="{689181E9-42C0-45C6-A4A6-33442745BE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65009" y="1560250"/>
              <a:ext cx="914400" cy="914400"/>
            </a:xfrm>
            <a:prstGeom prst="rect">
              <a:avLst/>
            </a:prstGeom>
          </p:spPr>
        </p:pic>
        <p:pic>
          <p:nvPicPr>
            <p:cNvPr id="19" name="Graphic 18" descr="Stopwatch with solid fill">
              <a:extLst>
                <a:ext uri="{FF2B5EF4-FFF2-40B4-BE49-F238E27FC236}">
                  <a16:creationId xmlns:a16="http://schemas.microsoft.com/office/drawing/2014/main" id="{54FE71C5-D35B-4900-B58F-FA6D861C4B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29088" y="1560250"/>
              <a:ext cx="914400" cy="914400"/>
            </a:xfrm>
            <a:prstGeom prst="rect">
              <a:avLst/>
            </a:prstGeom>
          </p:spPr>
        </p:pic>
        <p:pic>
          <p:nvPicPr>
            <p:cNvPr id="21" name="Graphic 20" descr="Gears with solid fill">
              <a:extLst>
                <a:ext uri="{FF2B5EF4-FFF2-40B4-BE49-F238E27FC236}">
                  <a16:creationId xmlns:a16="http://schemas.microsoft.com/office/drawing/2014/main" id="{300D2994-86F0-46EC-9965-7D065A7C0DD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81331" y="1560250"/>
              <a:ext cx="914400" cy="914400"/>
            </a:xfrm>
            <a:prstGeom prst="rect">
              <a:avLst/>
            </a:prstGeom>
          </p:spPr>
        </p:pic>
      </p:grpSp>
    </p:spTree>
    <p:extLst>
      <p:ext uri="{BB962C8B-B14F-4D97-AF65-F5344CB8AC3E}">
        <p14:creationId xmlns:p14="http://schemas.microsoft.com/office/powerpoint/2010/main" val="153045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4D25655-4004-42C1-8B0E-56E9AE0E48E1}"/>
              </a:ext>
            </a:extLst>
          </p:cNvPr>
          <p:cNvGraphicFramePr/>
          <p:nvPr>
            <p:extLst>
              <p:ext uri="{D42A27DB-BD31-4B8C-83A1-F6EECF244321}">
                <p14:modId xmlns:p14="http://schemas.microsoft.com/office/powerpoint/2010/main" val="3236411579"/>
              </p:ext>
            </p:extLst>
          </p:nvPr>
        </p:nvGraphicFramePr>
        <p:xfrm>
          <a:off x="1268318" y="1597765"/>
          <a:ext cx="9655363" cy="3662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16045CA4-ED92-4EAA-8BD2-892FCCD0CB41}"/>
              </a:ext>
            </a:extLst>
          </p:cNvPr>
          <p:cNvSpPr>
            <a:spLocks noGrp="1"/>
          </p:cNvSpPr>
          <p:nvPr>
            <p:ph type="sldNum" sz="quarter" idx="16"/>
          </p:nvPr>
        </p:nvSpPr>
        <p:spPr/>
        <p:txBody>
          <a:bodyPr/>
          <a:lstStyle/>
          <a:p>
            <a:fld id="{561BC62F-29D4-3646-B8AE-ECD588CDD817}" type="slidenum">
              <a:rPr lang="en-US" smtClean="0"/>
              <a:pPr/>
              <a:t>4</a:t>
            </a:fld>
            <a:endParaRPr lang="en-US" dirty="0"/>
          </a:p>
        </p:txBody>
      </p:sp>
      <p:sp>
        <p:nvSpPr>
          <p:cNvPr id="4" name="Text Placeholder 3">
            <a:extLst>
              <a:ext uri="{FF2B5EF4-FFF2-40B4-BE49-F238E27FC236}">
                <a16:creationId xmlns:a16="http://schemas.microsoft.com/office/drawing/2014/main" id="{E07A18E3-4937-47D3-9DA5-61687267B9CA}"/>
              </a:ext>
            </a:extLst>
          </p:cNvPr>
          <p:cNvSpPr>
            <a:spLocks noGrp="1"/>
          </p:cNvSpPr>
          <p:nvPr>
            <p:ph type="body" sz="quarter" idx="14"/>
          </p:nvPr>
        </p:nvSpPr>
        <p:spPr/>
        <p:txBody>
          <a:bodyPr/>
          <a:lstStyle/>
          <a:p>
            <a:r>
              <a:rPr lang="en-GB" dirty="0"/>
              <a:t>Agenda</a:t>
            </a:r>
          </a:p>
        </p:txBody>
      </p:sp>
    </p:spTree>
    <p:extLst>
      <p:ext uri="{BB962C8B-B14F-4D97-AF65-F5344CB8AC3E}">
        <p14:creationId xmlns:p14="http://schemas.microsoft.com/office/powerpoint/2010/main" val="158876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100E31-868B-486C-B434-2ABEDCC65DD0}"/>
              </a:ext>
            </a:extLst>
          </p:cNvPr>
          <p:cNvSpPr>
            <a:spLocks noGrp="1"/>
          </p:cNvSpPr>
          <p:nvPr>
            <p:ph type="body" sz="quarter" idx="13"/>
          </p:nvPr>
        </p:nvSpPr>
        <p:spPr/>
        <p:txBody>
          <a:bodyPr/>
          <a:lstStyle/>
          <a:p>
            <a:r>
              <a:rPr lang="en-GB" dirty="0">
                <a:solidFill>
                  <a:schemeClr val="tx1"/>
                </a:solidFill>
                <a:hlinkClick r:id="rId2">
                  <a:extLst>
                    <a:ext uri="{A12FA001-AC4F-418D-AE19-62706E023703}">
                      <ahyp:hlinkClr xmlns:ahyp="http://schemas.microsoft.com/office/drawing/2018/hyperlinkcolor" val="tx"/>
                    </a:ext>
                  </a:extLst>
                </a:hlinkClick>
              </a:rPr>
              <a:t>The NHS Community Mental Health Transformation - YouTube</a:t>
            </a:r>
            <a:endParaRPr lang="en-GB" dirty="0">
              <a:solidFill>
                <a:schemeClr val="tx1"/>
              </a:solidFill>
            </a:endParaRPr>
          </a:p>
          <a:p>
            <a:r>
              <a:rPr lang="en-GB" dirty="0"/>
              <a:t>The CMH Transformation aims to improve access and outcomes for individuals with Severe Mental Illness. The transformation covers </a:t>
            </a:r>
            <a:r>
              <a:rPr lang="en-GB"/>
              <a:t>the Integrated </a:t>
            </a:r>
            <a:r>
              <a:rPr lang="en-GB" dirty="0"/>
              <a:t>Care System and involves all partners involved in the delivery of care including NHS providers, Local Authority and Voluntary, Community and Social Enterprise (VCSE). Three key outcomes for the transformation are:</a:t>
            </a:r>
          </a:p>
          <a:p>
            <a:pPr marL="800100" lvl="2" indent="-342900">
              <a:lnSpc>
                <a:spcPts val="3200"/>
              </a:lnSpc>
              <a:spcBef>
                <a:spcPts val="1000"/>
              </a:spcBef>
              <a:buFont typeface="+mj-lt"/>
              <a:buAutoNum type="arabicPeriod"/>
            </a:pPr>
            <a:r>
              <a:rPr lang="en-GB" sz="1700" dirty="0">
                <a:solidFill>
                  <a:schemeClr val="tx2"/>
                </a:solidFill>
                <a:latin typeface="Franklin Gothic Book" panose="020B0503020102020204" pitchFamily="34" charset="0"/>
                <a:cs typeface="Arial" panose="020B0604020202020204" pitchFamily="34" charset="0"/>
              </a:rPr>
              <a:t>Service users are able to access mental health care where and when they need it and are able to move through the system easily.</a:t>
            </a:r>
          </a:p>
          <a:p>
            <a:pPr marL="800100" lvl="2" indent="-342900">
              <a:lnSpc>
                <a:spcPts val="3200"/>
              </a:lnSpc>
              <a:spcBef>
                <a:spcPts val="1000"/>
              </a:spcBef>
              <a:buFont typeface="+mj-lt"/>
              <a:buAutoNum type="arabicPeriod"/>
            </a:pPr>
            <a:r>
              <a:rPr lang="en-GB" sz="1700" dirty="0">
                <a:solidFill>
                  <a:schemeClr val="tx2"/>
                </a:solidFill>
                <a:latin typeface="Franklin Gothic Book" panose="020B0503020102020204" pitchFamily="34" charset="0"/>
                <a:cs typeface="Arial" panose="020B0604020202020204" pitchFamily="34" charset="0"/>
              </a:rPr>
              <a:t>Service users are able to manage their condition or move towards individualised recovery on their own terms.</a:t>
            </a:r>
          </a:p>
          <a:p>
            <a:pPr marL="800100" lvl="2" indent="-342900">
              <a:lnSpc>
                <a:spcPts val="3200"/>
              </a:lnSpc>
              <a:spcBef>
                <a:spcPts val="1000"/>
              </a:spcBef>
              <a:buFont typeface="+mj-lt"/>
              <a:buAutoNum type="arabicPeriod"/>
            </a:pPr>
            <a:r>
              <a:rPr lang="en-GB" sz="1700" dirty="0">
                <a:solidFill>
                  <a:schemeClr val="tx2"/>
                </a:solidFill>
                <a:latin typeface="Franklin Gothic Book" panose="020B0503020102020204" pitchFamily="34" charset="0"/>
                <a:cs typeface="Arial" panose="020B0604020202020204" pitchFamily="34" charset="0"/>
              </a:rPr>
              <a:t>Service users are able to contribute to and be participants in the communities that sustain them, to whatever extent comfortable to them.</a:t>
            </a:r>
          </a:p>
          <a:p>
            <a:endParaRPr lang="en-GB" dirty="0"/>
          </a:p>
          <a:p>
            <a:pPr marL="0" indent="0">
              <a:buNone/>
            </a:pPr>
            <a:endParaRPr lang="en-GB" dirty="0"/>
          </a:p>
        </p:txBody>
      </p:sp>
      <p:sp>
        <p:nvSpPr>
          <p:cNvPr id="3" name="Slide Number Placeholder 2">
            <a:extLst>
              <a:ext uri="{FF2B5EF4-FFF2-40B4-BE49-F238E27FC236}">
                <a16:creationId xmlns:a16="http://schemas.microsoft.com/office/drawing/2014/main" id="{5E67F5A2-E083-4AED-82E3-43EB1F98AF61}"/>
              </a:ext>
            </a:extLst>
          </p:cNvPr>
          <p:cNvSpPr>
            <a:spLocks noGrp="1"/>
          </p:cNvSpPr>
          <p:nvPr>
            <p:ph type="sldNum" sz="quarter" idx="16"/>
          </p:nvPr>
        </p:nvSpPr>
        <p:spPr/>
        <p:txBody>
          <a:bodyPr/>
          <a:lstStyle/>
          <a:p>
            <a:fld id="{561BC62F-29D4-3646-B8AE-ECD588CDD817}" type="slidenum">
              <a:rPr lang="en-US" smtClean="0"/>
              <a:pPr/>
              <a:t>5</a:t>
            </a:fld>
            <a:endParaRPr lang="en-US" dirty="0"/>
          </a:p>
        </p:txBody>
      </p:sp>
      <p:sp>
        <p:nvSpPr>
          <p:cNvPr id="4" name="Text Placeholder 3">
            <a:extLst>
              <a:ext uri="{FF2B5EF4-FFF2-40B4-BE49-F238E27FC236}">
                <a16:creationId xmlns:a16="http://schemas.microsoft.com/office/drawing/2014/main" id="{C1DEB7DB-A26F-48AF-BDBA-89DC1B39EBCD}"/>
              </a:ext>
            </a:extLst>
          </p:cNvPr>
          <p:cNvSpPr>
            <a:spLocks noGrp="1"/>
          </p:cNvSpPr>
          <p:nvPr>
            <p:ph type="body" sz="quarter" idx="14"/>
          </p:nvPr>
        </p:nvSpPr>
        <p:spPr/>
        <p:txBody>
          <a:bodyPr>
            <a:normAutofit lnSpcReduction="10000"/>
          </a:bodyPr>
          <a:lstStyle/>
          <a:p>
            <a:r>
              <a:rPr lang="en-GB" dirty="0"/>
              <a:t>Overview of Community Mental Health Transformation</a:t>
            </a:r>
          </a:p>
        </p:txBody>
      </p:sp>
    </p:spTree>
    <p:extLst>
      <p:ext uri="{BB962C8B-B14F-4D97-AF65-F5344CB8AC3E}">
        <p14:creationId xmlns:p14="http://schemas.microsoft.com/office/powerpoint/2010/main" val="2450729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Crosswalk with trees">
            <a:extLst>
              <a:ext uri="{FF2B5EF4-FFF2-40B4-BE49-F238E27FC236}">
                <a16:creationId xmlns:a16="http://schemas.microsoft.com/office/drawing/2014/main" id="{1CBA8828-8BA4-4974-8DD8-7D3C2FF35341}"/>
              </a:ext>
            </a:extLst>
          </p:cNvPr>
          <p:cNvPicPr>
            <a:picLocks noGrp="1" noChangeAspect="1"/>
          </p:cNvPicPr>
          <p:nvPr>
            <p:ph type="pic" sz="quarter" idx="15"/>
          </p:nvPr>
        </p:nvPicPr>
        <p:blipFill>
          <a:blip r:embed="rId2">
            <a:extLst>
              <a:ext uri="{96DAC541-7B7A-43D3-8B79-37D633B846F1}">
                <asvg:svgBlip xmlns:asvg="http://schemas.microsoft.com/office/drawing/2016/SVG/main" r:embed="rId3"/>
              </a:ext>
            </a:extLst>
          </a:blip>
          <a:srcRect l="2885" r="2885"/>
          <a:stretch>
            <a:fillRect/>
          </a:stretch>
        </p:blipFill>
        <p:spPr>
          <a:xfrm>
            <a:off x="6096000" y="1859584"/>
            <a:ext cx="5828693" cy="3480340"/>
          </a:xfrm>
        </p:spPr>
      </p:pic>
      <p:sp>
        <p:nvSpPr>
          <p:cNvPr id="2" name="Text Placeholder 1">
            <a:extLst>
              <a:ext uri="{FF2B5EF4-FFF2-40B4-BE49-F238E27FC236}">
                <a16:creationId xmlns:a16="http://schemas.microsoft.com/office/drawing/2014/main" id="{642A82A6-A5E0-497E-870C-851653F8FE70}"/>
              </a:ext>
            </a:extLst>
          </p:cNvPr>
          <p:cNvSpPr>
            <a:spLocks noGrp="1"/>
          </p:cNvSpPr>
          <p:nvPr>
            <p:ph type="body" sz="quarter" idx="13"/>
          </p:nvPr>
        </p:nvSpPr>
        <p:spPr/>
        <p:txBody>
          <a:bodyPr/>
          <a:lstStyle/>
          <a:p>
            <a:pPr indent="-685800"/>
            <a:r>
              <a:rPr lang="en-GB" sz="1800" dirty="0">
                <a:solidFill>
                  <a:schemeClr val="tx2"/>
                </a:solidFill>
                <a:latin typeface="Franklin Gothic Book" panose="020B0503020102020204" pitchFamily="34" charset="0"/>
                <a:cs typeface="Arial" panose="020B0604020202020204" pitchFamily="34" charset="0"/>
              </a:rPr>
              <a:t>Patients as people: holistic lives, multiple factors, prevention &amp; recovery that is most effective for individuals</a:t>
            </a:r>
          </a:p>
          <a:p>
            <a:pPr indent="-685800"/>
            <a:r>
              <a:rPr lang="en-GB" sz="1800" dirty="0">
                <a:solidFill>
                  <a:schemeClr val="tx2"/>
                </a:solidFill>
                <a:latin typeface="Franklin Gothic Book" panose="020B0503020102020204" pitchFamily="34" charset="0"/>
                <a:cs typeface="Arial" panose="020B0604020202020204" pitchFamily="34" charset="0"/>
              </a:rPr>
              <a:t>VCSEs delivering and shaping support and services which are:</a:t>
            </a:r>
          </a:p>
          <a:p>
            <a:pPr marL="800100" lvl="2" indent="-342900">
              <a:lnSpc>
                <a:spcPts val="3200"/>
              </a:lnSpc>
              <a:spcBef>
                <a:spcPts val="1000"/>
              </a:spcBef>
            </a:pPr>
            <a:r>
              <a:rPr lang="en-GB" sz="1700" dirty="0">
                <a:solidFill>
                  <a:schemeClr val="tx2"/>
                </a:solidFill>
                <a:latin typeface="Franklin Gothic Book" panose="020B0503020102020204" pitchFamily="34" charset="0"/>
                <a:cs typeface="Arial" panose="020B0604020202020204" pitchFamily="34" charset="0"/>
              </a:rPr>
              <a:t>Local and asset based, building on what we have and addressing gaps</a:t>
            </a:r>
          </a:p>
          <a:p>
            <a:pPr marL="800100" lvl="2" indent="-342900">
              <a:lnSpc>
                <a:spcPts val="3200"/>
              </a:lnSpc>
              <a:spcBef>
                <a:spcPts val="1000"/>
              </a:spcBef>
            </a:pPr>
            <a:r>
              <a:rPr lang="en-GB" sz="1700" dirty="0">
                <a:solidFill>
                  <a:schemeClr val="tx2"/>
                </a:solidFill>
                <a:latin typeface="Franklin Gothic Book" panose="020B0503020102020204" pitchFamily="34" charset="0"/>
                <a:cs typeface="Arial" panose="020B0604020202020204" pitchFamily="34" charset="0"/>
              </a:rPr>
              <a:t>Integrated and mutually supportive - focussed on the person</a:t>
            </a:r>
          </a:p>
          <a:p>
            <a:pPr marL="800100" lvl="2" indent="-342900">
              <a:lnSpc>
                <a:spcPts val="3200"/>
              </a:lnSpc>
              <a:spcBef>
                <a:spcPts val="1000"/>
              </a:spcBef>
            </a:pPr>
            <a:r>
              <a:rPr lang="en-GB" sz="1700" dirty="0">
                <a:solidFill>
                  <a:schemeClr val="tx2"/>
                </a:solidFill>
                <a:latin typeface="Franklin Gothic Book" panose="020B0503020102020204" pitchFamily="34" charset="0"/>
                <a:cs typeface="Arial" panose="020B0604020202020204" pitchFamily="34" charset="0"/>
              </a:rPr>
              <a:t>Part of broad rehabilitation and recovery pathways</a:t>
            </a:r>
          </a:p>
          <a:p>
            <a:pPr marL="0" indent="0">
              <a:buNone/>
            </a:pPr>
            <a:endParaRPr lang="en-GB" dirty="0"/>
          </a:p>
        </p:txBody>
      </p:sp>
      <p:sp>
        <p:nvSpPr>
          <p:cNvPr id="3" name="Slide Number Placeholder 2">
            <a:extLst>
              <a:ext uri="{FF2B5EF4-FFF2-40B4-BE49-F238E27FC236}">
                <a16:creationId xmlns:a16="http://schemas.microsoft.com/office/drawing/2014/main" id="{6E7F2070-2CD1-46AB-BB99-A9BA5CA5A778}"/>
              </a:ext>
            </a:extLst>
          </p:cNvPr>
          <p:cNvSpPr>
            <a:spLocks noGrp="1"/>
          </p:cNvSpPr>
          <p:nvPr>
            <p:ph type="sldNum" sz="quarter" idx="16"/>
          </p:nvPr>
        </p:nvSpPr>
        <p:spPr/>
        <p:txBody>
          <a:bodyPr/>
          <a:lstStyle/>
          <a:p>
            <a:fld id="{561BC62F-29D4-3646-B8AE-ECD588CDD817}" type="slidenum">
              <a:rPr lang="en-US" smtClean="0"/>
              <a:pPr/>
              <a:t>6</a:t>
            </a:fld>
            <a:endParaRPr lang="en-US" dirty="0"/>
          </a:p>
        </p:txBody>
      </p:sp>
      <p:sp>
        <p:nvSpPr>
          <p:cNvPr id="4" name="Text Placeholder 3">
            <a:extLst>
              <a:ext uri="{FF2B5EF4-FFF2-40B4-BE49-F238E27FC236}">
                <a16:creationId xmlns:a16="http://schemas.microsoft.com/office/drawing/2014/main" id="{DB32EC9A-D8AD-4AFF-8441-BCD5B0BE675E}"/>
              </a:ext>
            </a:extLst>
          </p:cNvPr>
          <p:cNvSpPr>
            <a:spLocks noGrp="1"/>
          </p:cNvSpPr>
          <p:nvPr>
            <p:ph type="body" sz="quarter" idx="14"/>
          </p:nvPr>
        </p:nvSpPr>
        <p:spPr/>
        <p:txBody>
          <a:bodyPr/>
          <a:lstStyle/>
          <a:p>
            <a:r>
              <a:rPr lang="en-GB" dirty="0"/>
              <a:t>The Story So Far…</a:t>
            </a:r>
          </a:p>
        </p:txBody>
      </p:sp>
    </p:spTree>
    <p:extLst>
      <p:ext uri="{BB962C8B-B14F-4D97-AF65-F5344CB8AC3E}">
        <p14:creationId xmlns:p14="http://schemas.microsoft.com/office/powerpoint/2010/main" val="230657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4C60E2-5884-422C-BA90-ACA4F038C340}"/>
              </a:ext>
            </a:extLst>
          </p:cNvPr>
          <p:cNvSpPr>
            <a:spLocks noGrp="1"/>
          </p:cNvSpPr>
          <p:nvPr>
            <p:ph type="body" sz="quarter" idx="13"/>
          </p:nvPr>
        </p:nvSpPr>
        <p:spPr>
          <a:xfrm>
            <a:off x="361608" y="1136003"/>
            <a:ext cx="11468784" cy="4264672"/>
          </a:xfrm>
        </p:spPr>
        <p:txBody>
          <a:bodyPr/>
          <a:lstStyle/>
          <a:p>
            <a:r>
              <a:rPr lang="en-GB" dirty="0"/>
              <a:t>DEMAND: everyone agreed that its about more than medication and clinical therapy, and broad themes were identified: housing, money and work, drugs &amp; alcohol, physical health, someone to turn to…</a:t>
            </a:r>
          </a:p>
          <a:p>
            <a:pPr marL="0" indent="0">
              <a:buNone/>
            </a:pPr>
            <a:r>
              <a:rPr lang="en-GB" dirty="0"/>
              <a:t>	</a:t>
            </a:r>
            <a:r>
              <a:rPr lang="en-GB" i="1" dirty="0"/>
              <a:t>But it has proven hard to triangulate the details of these issues and to say what exactly is 	needed, by who and where?</a:t>
            </a:r>
          </a:p>
          <a:p>
            <a:r>
              <a:rPr lang="en-GB" dirty="0"/>
              <a:t>SUPPLY: again broadly we are aware of VCSE organisations that are out there</a:t>
            </a:r>
          </a:p>
          <a:p>
            <a:pPr marL="0" indent="0">
              <a:buNone/>
            </a:pPr>
            <a:r>
              <a:rPr lang="en-GB" dirty="0"/>
              <a:t>	</a:t>
            </a:r>
            <a:r>
              <a:rPr lang="en-GB" i="1" dirty="0"/>
              <a:t>But its been much harder to identify who and what is accessible, the informal networks 	and very small organisations, or to come to a consensus about what is and is not funded, 	and by whom it is, or should be funded by</a:t>
            </a:r>
          </a:p>
          <a:p>
            <a:r>
              <a:rPr lang="en-GB" dirty="0"/>
              <a:t>Involving residents with lived experience</a:t>
            </a:r>
          </a:p>
          <a:p>
            <a:endParaRPr lang="en-GB" dirty="0"/>
          </a:p>
        </p:txBody>
      </p:sp>
      <p:sp>
        <p:nvSpPr>
          <p:cNvPr id="3" name="Slide Number Placeholder 2">
            <a:extLst>
              <a:ext uri="{FF2B5EF4-FFF2-40B4-BE49-F238E27FC236}">
                <a16:creationId xmlns:a16="http://schemas.microsoft.com/office/drawing/2014/main" id="{BDD29308-D7ED-45A7-A76D-511C3828654D}"/>
              </a:ext>
            </a:extLst>
          </p:cNvPr>
          <p:cNvSpPr>
            <a:spLocks noGrp="1"/>
          </p:cNvSpPr>
          <p:nvPr>
            <p:ph type="sldNum" sz="quarter" idx="16"/>
          </p:nvPr>
        </p:nvSpPr>
        <p:spPr/>
        <p:txBody>
          <a:bodyPr/>
          <a:lstStyle/>
          <a:p>
            <a:fld id="{561BC62F-29D4-3646-B8AE-ECD588CDD817}" type="slidenum">
              <a:rPr lang="en-US" smtClean="0"/>
              <a:pPr/>
              <a:t>7</a:t>
            </a:fld>
            <a:endParaRPr lang="en-US" dirty="0"/>
          </a:p>
        </p:txBody>
      </p:sp>
      <p:sp>
        <p:nvSpPr>
          <p:cNvPr id="4" name="Text Placeholder 3">
            <a:extLst>
              <a:ext uri="{FF2B5EF4-FFF2-40B4-BE49-F238E27FC236}">
                <a16:creationId xmlns:a16="http://schemas.microsoft.com/office/drawing/2014/main" id="{5EA4677A-3051-4DEE-85B2-59272AE2691B}"/>
              </a:ext>
            </a:extLst>
          </p:cNvPr>
          <p:cNvSpPr>
            <a:spLocks noGrp="1"/>
          </p:cNvSpPr>
          <p:nvPr>
            <p:ph type="body" sz="quarter" idx="14"/>
          </p:nvPr>
        </p:nvSpPr>
        <p:spPr/>
        <p:txBody>
          <a:bodyPr/>
          <a:lstStyle/>
          <a:p>
            <a:r>
              <a:rPr lang="en-GB" dirty="0"/>
              <a:t>Challenges</a:t>
            </a:r>
          </a:p>
        </p:txBody>
      </p:sp>
    </p:spTree>
    <p:extLst>
      <p:ext uri="{BB962C8B-B14F-4D97-AF65-F5344CB8AC3E}">
        <p14:creationId xmlns:p14="http://schemas.microsoft.com/office/powerpoint/2010/main" val="347144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8D3B64-A168-4B46-AC65-CDB5304D137F}"/>
              </a:ext>
            </a:extLst>
          </p:cNvPr>
          <p:cNvSpPr>
            <a:spLocks noGrp="1"/>
          </p:cNvSpPr>
          <p:nvPr>
            <p:ph type="sldNum" sz="quarter" idx="16"/>
          </p:nvPr>
        </p:nvSpPr>
        <p:spPr/>
        <p:txBody>
          <a:bodyPr/>
          <a:lstStyle/>
          <a:p>
            <a:fld id="{561BC62F-29D4-3646-B8AE-ECD588CDD817}" type="slidenum">
              <a:rPr lang="en-US" smtClean="0"/>
              <a:pPr/>
              <a:t>8</a:t>
            </a:fld>
            <a:endParaRPr lang="en-US" dirty="0"/>
          </a:p>
        </p:txBody>
      </p:sp>
      <p:sp>
        <p:nvSpPr>
          <p:cNvPr id="4" name="Text Placeholder 3">
            <a:extLst>
              <a:ext uri="{FF2B5EF4-FFF2-40B4-BE49-F238E27FC236}">
                <a16:creationId xmlns:a16="http://schemas.microsoft.com/office/drawing/2014/main" id="{7AD8E8EC-FF76-4FCC-A7E3-A6F52195DD8F}"/>
              </a:ext>
            </a:extLst>
          </p:cNvPr>
          <p:cNvSpPr>
            <a:spLocks noGrp="1"/>
          </p:cNvSpPr>
          <p:nvPr>
            <p:ph type="body" sz="quarter" idx="14"/>
          </p:nvPr>
        </p:nvSpPr>
        <p:spPr/>
        <p:txBody>
          <a:bodyPr/>
          <a:lstStyle/>
          <a:p>
            <a:r>
              <a:rPr lang="en-GB" dirty="0"/>
              <a:t>What has been achieved?</a:t>
            </a:r>
          </a:p>
        </p:txBody>
      </p:sp>
      <p:grpSp>
        <p:nvGrpSpPr>
          <p:cNvPr id="41" name="Group 40">
            <a:extLst>
              <a:ext uri="{FF2B5EF4-FFF2-40B4-BE49-F238E27FC236}">
                <a16:creationId xmlns:a16="http://schemas.microsoft.com/office/drawing/2014/main" id="{95A36266-4A23-4210-8141-8C3012E05114}"/>
              </a:ext>
            </a:extLst>
          </p:cNvPr>
          <p:cNvGrpSpPr/>
          <p:nvPr/>
        </p:nvGrpSpPr>
        <p:grpSpPr>
          <a:xfrm>
            <a:off x="1725002" y="1314944"/>
            <a:ext cx="8741995" cy="4844801"/>
            <a:chOff x="1725002" y="1314944"/>
            <a:chExt cx="8741995" cy="4844801"/>
          </a:xfrm>
        </p:grpSpPr>
        <p:grpSp>
          <p:nvGrpSpPr>
            <p:cNvPr id="33" name="Group 32">
              <a:extLst>
                <a:ext uri="{FF2B5EF4-FFF2-40B4-BE49-F238E27FC236}">
                  <a16:creationId xmlns:a16="http://schemas.microsoft.com/office/drawing/2014/main" id="{5FC1D859-1258-4A41-B890-501D094A06BF}"/>
                </a:ext>
              </a:extLst>
            </p:cNvPr>
            <p:cNvGrpSpPr/>
            <p:nvPr/>
          </p:nvGrpSpPr>
          <p:grpSpPr>
            <a:xfrm>
              <a:off x="1725002" y="1314944"/>
              <a:ext cx="1763997" cy="2116807"/>
              <a:chOff x="3273604" y="1314944"/>
              <a:chExt cx="1763997" cy="2116807"/>
            </a:xfrm>
          </p:grpSpPr>
          <p:sp>
            <p:nvSpPr>
              <p:cNvPr id="10" name="Freeform: Shape 9">
                <a:extLst>
                  <a:ext uri="{FF2B5EF4-FFF2-40B4-BE49-F238E27FC236}">
                    <a16:creationId xmlns:a16="http://schemas.microsoft.com/office/drawing/2014/main" id="{B7139CD7-5830-48B0-B5E5-A66D376770EC}"/>
                  </a:ext>
                </a:extLst>
              </p:cNvPr>
              <p:cNvSpPr/>
              <p:nvPr/>
            </p:nvSpPr>
            <p:spPr>
              <a:xfrm>
                <a:off x="3273604" y="2373353"/>
                <a:ext cx="1763997" cy="1058398"/>
              </a:xfrm>
              <a:custGeom>
                <a:avLst/>
                <a:gdLst>
                  <a:gd name="connsiteX0" fmla="*/ 0 w 1763997"/>
                  <a:gd name="connsiteY0" fmla="*/ 0 h 1058398"/>
                  <a:gd name="connsiteX1" fmla="*/ 1763997 w 1763997"/>
                  <a:gd name="connsiteY1" fmla="*/ 0 h 1058398"/>
                  <a:gd name="connsiteX2" fmla="*/ 1763997 w 1763997"/>
                  <a:gd name="connsiteY2" fmla="*/ 1058398 h 1058398"/>
                  <a:gd name="connsiteX3" fmla="*/ 0 w 1763997"/>
                  <a:gd name="connsiteY3" fmla="*/ 1058398 h 1058398"/>
                  <a:gd name="connsiteX4" fmla="*/ 0 w 1763997"/>
                  <a:gd name="connsiteY4" fmla="*/ 0 h 105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97" h="1058398">
                    <a:moveTo>
                      <a:pt x="0" y="0"/>
                    </a:moveTo>
                    <a:lnTo>
                      <a:pt x="1763997" y="0"/>
                    </a:lnTo>
                    <a:lnTo>
                      <a:pt x="1763997" y="1058398"/>
                    </a:lnTo>
                    <a:lnTo>
                      <a:pt x="0" y="105839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t>MPFT teams re-aligned into service areas (North Shropshire, Central Shropshire, South Shropshire and Telford &amp; Wrekin) </a:t>
                </a:r>
                <a:endParaRPr lang="en-GB" sz="1200" b="1" kern="1200" dirty="0"/>
              </a:p>
            </p:txBody>
          </p:sp>
          <p:pic>
            <p:nvPicPr>
              <p:cNvPr id="17" name="Graphic 16" descr="Treasure Map with solid fill">
                <a:extLst>
                  <a:ext uri="{FF2B5EF4-FFF2-40B4-BE49-F238E27FC236}">
                    <a16:creationId xmlns:a16="http://schemas.microsoft.com/office/drawing/2014/main" id="{AF5B72C1-02ED-4329-9AE7-4E86837307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98402" y="1314944"/>
                <a:ext cx="914400" cy="914400"/>
              </a:xfrm>
              <a:prstGeom prst="rect">
                <a:avLst/>
              </a:prstGeom>
            </p:spPr>
          </p:pic>
        </p:grpSp>
        <p:grpSp>
          <p:nvGrpSpPr>
            <p:cNvPr id="34" name="Group 33">
              <a:extLst>
                <a:ext uri="{FF2B5EF4-FFF2-40B4-BE49-F238E27FC236}">
                  <a16:creationId xmlns:a16="http://schemas.microsoft.com/office/drawing/2014/main" id="{FCD3F8C7-4196-49D7-AD22-B1373E57E1D4}"/>
                </a:ext>
              </a:extLst>
            </p:cNvPr>
            <p:cNvGrpSpPr/>
            <p:nvPr/>
          </p:nvGrpSpPr>
          <p:grpSpPr>
            <a:xfrm>
              <a:off x="5214001" y="1314944"/>
              <a:ext cx="1763997" cy="2116807"/>
              <a:chOff x="5214002" y="1314944"/>
              <a:chExt cx="1763997" cy="2116807"/>
            </a:xfrm>
          </p:grpSpPr>
          <p:sp>
            <p:nvSpPr>
              <p:cNvPr id="11" name="Freeform: Shape 10">
                <a:extLst>
                  <a:ext uri="{FF2B5EF4-FFF2-40B4-BE49-F238E27FC236}">
                    <a16:creationId xmlns:a16="http://schemas.microsoft.com/office/drawing/2014/main" id="{2380346A-A1B2-45AF-AE70-FF249A9F8114}"/>
                  </a:ext>
                </a:extLst>
              </p:cNvPr>
              <p:cNvSpPr/>
              <p:nvPr/>
            </p:nvSpPr>
            <p:spPr>
              <a:xfrm>
                <a:off x="5214002" y="2373353"/>
                <a:ext cx="1763997" cy="1058398"/>
              </a:xfrm>
              <a:custGeom>
                <a:avLst/>
                <a:gdLst>
                  <a:gd name="connsiteX0" fmla="*/ 0 w 1763997"/>
                  <a:gd name="connsiteY0" fmla="*/ 0 h 1058398"/>
                  <a:gd name="connsiteX1" fmla="*/ 1763997 w 1763997"/>
                  <a:gd name="connsiteY1" fmla="*/ 0 h 1058398"/>
                  <a:gd name="connsiteX2" fmla="*/ 1763997 w 1763997"/>
                  <a:gd name="connsiteY2" fmla="*/ 1058398 h 1058398"/>
                  <a:gd name="connsiteX3" fmla="*/ 0 w 1763997"/>
                  <a:gd name="connsiteY3" fmla="*/ 1058398 h 1058398"/>
                  <a:gd name="connsiteX4" fmla="*/ 0 w 1763997"/>
                  <a:gd name="connsiteY4" fmla="*/ 0 h 105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97" h="1058398">
                    <a:moveTo>
                      <a:pt x="0" y="0"/>
                    </a:moveTo>
                    <a:lnTo>
                      <a:pt x="1763997" y="0"/>
                    </a:lnTo>
                    <a:lnTo>
                      <a:pt x="1763997" y="1058398"/>
                    </a:lnTo>
                    <a:lnTo>
                      <a:pt x="0" y="105839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a:t>Pilot MDTs taking place in North Shropshire and Wrekin PCNs.</a:t>
                </a:r>
                <a:endParaRPr lang="en-GB" sz="1200" b="1" kern="1200"/>
              </a:p>
            </p:txBody>
          </p:sp>
          <p:pic>
            <p:nvPicPr>
              <p:cNvPr id="19" name="Graphic 18" descr="Meeting with solid fill">
                <a:extLst>
                  <a:ext uri="{FF2B5EF4-FFF2-40B4-BE49-F238E27FC236}">
                    <a16:creationId xmlns:a16="http://schemas.microsoft.com/office/drawing/2014/main" id="{32FC152A-3B40-4D88-BABB-A9B0DCEE3A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1314944"/>
                <a:ext cx="914400" cy="914400"/>
              </a:xfrm>
              <a:prstGeom prst="rect">
                <a:avLst/>
              </a:prstGeom>
            </p:spPr>
          </p:pic>
        </p:grpSp>
        <p:grpSp>
          <p:nvGrpSpPr>
            <p:cNvPr id="35" name="Group 34">
              <a:extLst>
                <a:ext uri="{FF2B5EF4-FFF2-40B4-BE49-F238E27FC236}">
                  <a16:creationId xmlns:a16="http://schemas.microsoft.com/office/drawing/2014/main" id="{DFDD1239-B42E-4E5A-A5BB-07ECE2E1F269}"/>
                </a:ext>
              </a:extLst>
            </p:cNvPr>
            <p:cNvGrpSpPr/>
            <p:nvPr/>
          </p:nvGrpSpPr>
          <p:grpSpPr>
            <a:xfrm>
              <a:off x="8703000" y="1314944"/>
              <a:ext cx="1763997" cy="2116807"/>
              <a:chOff x="7154399" y="1314944"/>
              <a:chExt cx="1763997" cy="2116807"/>
            </a:xfrm>
          </p:grpSpPr>
          <p:sp>
            <p:nvSpPr>
              <p:cNvPr id="12" name="Freeform: Shape 11">
                <a:extLst>
                  <a:ext uri="{FF2B5EF4-FFF2-40B4-BE49-F238E27FC236}">
                    <a16:creationId xmlns:a16="http://schemas.microsoft.com/office/drawing/2014/main" id="{A6E59E9D-195D-49EF-AC2E-F588C309C5A2}"/>
                  </a:ext>
                </a:extLst>
              </p:cNvPr>
              <p:cNvSpPr/>
              <p:nvPr/>
            </p:nvSpPr>
            <p:spPr>
              <a:xfrm>
                <a:off x="7154399" y="2373353"/>
                <a:ext cx="1763997" cy="1058398"/>
              </a:xfrm>
              <a:custGeom>
                <a:avLst/>
                <a:gdLst>
                  <a:gd name="connsiteX0" fmla="*/ 0 w 1763997"/>
                  <a:gd name="connsiteY0" fmla="*/ 0 h 1058398"/>
                  <a:gd name="connsiteX1" fmla="*/ 1763997 w 1763997"/>
                  <a:gd name="connsiteY1" fmla="*/ 0 h 1058398"/>
                  <a:gd name="connsiteX2" fmla="*/ 1763997 w 1763997"/>
                  <a:gd name="connsiteY2" fmla="*/ 1058398 h 1058398"/>
                  <a:gd name="connsiteX3" fmla="*/ 0 w 1763997"/>
                  <a:gd name="connsiteY3" fmla="*/ 1058398 h 1058398"/>
                  <a:gd name="connsiteX4" fmla="*/ 0 w 1763997"/>
                  <a:gd name="connsiteY4" fmla="*/ 0 h 105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97" h="1058398">
                    <a:moveTo>
                      <a:pt x="0" y="0"/>
                    </a:moveTo>
                    <a:lnTo>
                      <a:pt x="1763997" y="0"/>
                    </a:lnTo>
                    <a:lnTo>
                      <a:pt x="1763997" y="1058398"/>
                    </a:lnTo>
                    <a:lnTo>
                      <a:pt x="0" y="105839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t>Building relationships between Health, Local Authority and Voluntary Sector.</a:t>
                </a:r>
                <a:endParaRPr lang="en-GB" sz="1200" b="1" kern="1200" dirty="0"/>
              </a:p>
            </p:txBody>
          </p:sp>
          <p:pic>
            <p:nvPicPr>
              <p:cNvPr id="21" name="Graphic 20" descr="Handshake with solid fill">
                <a:extLst>
                  <a:ext uri="{FF2B5EF4-FFF2-40B4-BE49-F238E27FC236}">
                    <a16:creationId xmlns:a16="http://schemas.microsoft.com/office/drawing/2014/main" id="{981994B8-C04E-4DAF-9100-34FE82FDC3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79197" y="1314944"/>
                <a:ext cx="914400" cy="914400"/>
              </a:xfrm>
              <a:prstGeom prst="rect">
                <a:avLst/>
              </a:prstGeom>
            </p:spPr>
          </p:pic>
        </p:grpSp>
        <p:grpSp>
          <p:nvGrpSpPr>
            <p:cNvPr id="36" name="Group 35">
              <a:extLst>
                <a:ext uri="{FF2B5EF4-FFF2-40B4-BE49-F238E27FC236}">
                  <a16:creationId xmlns:a16="http://schemas.microsoft.com/office/drawing/2014/main" id="{042C4CB0-92D9-4D8E-93B1-37BBEDC3BC05}"/>
                </a:ext>
              </a:extLst>
            </p:cNvPr>
            <p:cNvGrpSpPr/>
            <p:nvPr/>
          </p:nvGrpSpPr>
          <p:grpSpPr>
            <a:xfrm>
              <a:off x="1725002" y="4042938"/>
              <a:ext cx="1763997" cy="2116807"/>
              <a:chOff x="3273604" y="4042938"/>
              <a:chExt cx="1763997" cy="2116807"/>
            </a:xfrm>
          </p:grpSpPr>
          <p:sp>
            <p:nvSpPr>
              <p:cNvPr id="13" name="Freeform: Shape 12">
                <a:extLst>
                  <a:ext uri="{FF2B5EF4-FFF2-40B4-BE49-F238E27FC236}">
                    <a16:creationId xmlns:a16="http://schemas.microsoft.com/office/drawing/2014/main" id="{D220BB3C-8C7F-48B1-93BF-1E4E473DC2FA}"/>
                  </a:ext>
                </a:extLst>
              </p:cNvPr>
              <p:cNvSpPr/>
              <p:nvPr/>
            </p:nvSpPr>
            <p:spPr>
              <a:xfrm>
                <a:off x="3273604" y="5101347"/>
                <a:ext cx="1763997" cy="1058398"/>
              </a:xfrm>
              <a:custGeom>
                <a:avLst/>
                <a:gdLst>
                  <a:gd name="connsiteX0" fmla="*/ 0 w 1763997"/>
                  <a:gd name="connsiteY0" fmla="*/ 0 h 1058398"/>
                  <a:gd name="connsiteX1" fmla="*/ 1763997 w 1763997"/>
                  <a:gd name="connsiteY1" fmla="*/ 0 h 1058398"/>
                  <a:gd name="connsiteX2" fmla="*/ 1763997 w 1763997"/>
                  <a:gd name="connsiteY2" fmla="*/ 1058398 h 1058398"/>
                  <a:gd name="connsiteX3" fmla="*/ 0 w 1763997"/>
                  <a:gd name="connsiteY3" fmla="*/ 1058398 h 1058398"/>
                  <a:gd name="connsiteX4" fmla="*/ 0 w 1763997"/>
                  <a:gd name="connsiteY4" fmla="*/ 0 h 105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97" h="1058398">
                    <a:moveTo>
                      <a:pt x="0" y="0"/>
                    </a:moveTo>
                    <a:lnTo>
                      <a:pt x="1763997" y="0"/>
                    </a:lnTo>
                    <a:lnTo>
                      <a:pt x="1763997" y="1058398"/>
                    </a:lnTo>
                    <a:lnTo>
                      <a:pt x="0" y="105839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t>Recruitment of staff working across PCNs and ‘Secondary Care’.</a:t>
                </a:r>
                <a:endParaRPr lang="en-GB" sz="1200" b="1" kern="1200" dirty="0"/>
              </a:p>
            </p:txBody>
          </p:sp>
          <p:pic>
            <p:nvPicPr>
              <p:cNvPr id="25" name="Graphic 24" descr="Clipboard Checked with solid fill">
                <a:extLst>
                  <a:ext uri="{FF2B5EF4-FFF2-40B4-BE49-F238E27FC236}">
                    <a16:creationId xmlns:a16="http://schemas.microsoft.com/office/drawing/2014/main" id="{365AE154-4C7E-4500-817E-DCAC5F66EA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98402" y="4042938"/>
                <a:ext cx="914400" cy="914400"/>
              </a:xfrm>
              <a:prstGeom prst="rect">
                <a:avLst/>
              </a:prstGeom>
            </p:spPr>
          </p:pic>
        </p:grpSp>
        <p:grpSp>
          <p:nvGrpSpPr>
            <p:cNvPr id="37" name="Group 36">
              <a:extLst>
                <a:ext uri="{FF2B5EF4-FFF2-40B4-BE49-F238E27FC236}">
                  <a16:creationId xmlns:a16="http://schemas.microsoft.com/office/drawing/2014/main" id="{146F9B66-3250-4749-8DE9-6B3BF4C79FCA}"/>
                </a:ext>
              </a:extLst>
            </p:cNvPr>
            <p:cNvGrpSpPr/>
            <p:nvPr/>
          </p:nvGrpSpPr>
          <p:grpSpPr>
            <a:xfrm>
              <a:off x="5214001" y="4042938"/>
              <a:ext cx="1763997" cy="2116807"/>
              <a:chOff x="5214002" y="4042938"/>
              <a:chExt cx="1763997" cy="2116807"/>
            </a:xfrm>
          </p:grpSpPr>
          <p:sp>
            <p:nvSpPr>
              <p:cNvPr id="14" name="Freeform: Shape 13">
                <a:extLst>
                  <a:ext uri="{FF2B5EF4-FFF2-40B4-BE49-F238E27FC236}">
                    <a16:creationId xmlns:a16="http://schemas.microsoft.com/office/drawing/2014/main" id="{97F3084B-CBEB-42DE-8B16-6E4801922F58}"/>
                  </a:ext>
                </a:extLst>
              </p:cNvPr>
              <p:cNvSpPr/>
              <p:nvPr/>
            </p:nvSpPr>
            <p:spPr>
              <a:xfrm>
                <a:off x="5214002" y="5101347"/>
                <a:ext cx="1763997" cy="1058398"/>
              </a:xfrm>
              <a:custGeom>
                <a:avLst/>
                <a:gdLst>
                  <a:gd name="connsiteX0" fmla="*/ 0 w 1763997"/>
                  <a:gd name="connsiteY0" fmla="*/ 0 h 1058398"/>
                  <a:gd name="connsiteX1" fmla="*/ 1763997 w 1763997"/>
                  <a:gd name="connsiteY1" fmla="*/ 0 h 1058398"/>
                  <a:gd name="connsiteX2" fmla="*/ 1763997 w 1763997"/>
                  <a:gd name="connsiteY2" fmla="*/ 1058398 h 1058398"/>
                  <a:gd name="connsiteX3" fmla="*/ 0 w 1763997"/>
                  <a:gd name="connsiteY3" fmla="*/ 1058398 h 1058398"/>
                  <a:gd name="connsiteX4" fmla="*/ 0 w 1763997"/>
                  <a:gd name="connsiteY4" fmla="*/ 0 h 105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97" h="1058398">
                    <a:moveTo>
                      <a:pt x="0" y="0"/>
                    </a:moveTo>
                    <a:lnTo>
                      <a:pt x="1763997" y="0"/>
                    </a:lnTo>
                    <a:lnTo>
                      <a:pt x="1763997" y="1058398"/>
                    </a:lnTo>
                    <a:lnTo>
                      <a:pt x="0" y="105839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a:t>Mobilisation of peer support workforce to develop a strong lived experience practice.</a:t>
                </a:r>
                <a:endParaRPr lang="en-GB" sz="1200" b="1" kern="1200"/>
              </a:p>
            </p:txBody>
          </p:sp>
          <p:pic>
            <p:nvPicPr>
              <p:cNvPr id="27" name="Graphic 26" descr="Open hand with solid fill">
                <a:extLst>
                  <a:ext uri="{FF2B5EF4-FFF2-40B4-BE49-F238E27FC236}">
                    <a16:creationId xmlns:a16="http://schemas.microsoft.com/office/drawing/2014/main" id="{6E9EC0CD-6BEF-442A-81D2-39CC172998D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38799" y="4042938"/>
                <a:ext cx="914400" cy="914400"/>
              </a:xfrm>
              <a:prstGeom prst="rect">
                <a:avLst/>
              </a:prstGeom>
            </p:spPr>
          </p:pic>
        </p:grpSp>
        <p:grpSp>
          <p:nvGrpSpPr>
            <p:cNvPr id="38" name="Group 37">
              <a:extLst>
                <a:ext uri="{FF2B5EF4-FFF2-40B4-BE49-F238E27FC236}">
                  <a16:creationId xmlns:a16="http://schemas.microsoft.com/office/drawing/2014/main" id="{444E3EFD-E4E7-4A79-865E-9FA41DC239BC}"/>
                </a:ext>
              </a:extLst>
            </p:cNvPr>
            <p:cNvGrpSpPr/>
            <p:nvPr/>
          </p:nvGrpSpPr>
          <p:grpSpPr>
            <a:xfrm>
              <a:off x="8703000" y="4042938"/>
              <a:ext cx="1763997" cy="2116807"/>
              <a:chOff x="7154399" y="4042938"/>
              <a:chExt cx="1763997" cy="2116807"/>
            </a:xfrm>
          </p:grpSpPr>
          <p:sp>
            <p:nvSpPr>
              <p:cNvPr id="15" name="Freeform: Shape 14">
                <a:extLst>
                  <a:ext uri="{FF2B5EF4-FFF2-40B4-BE49-F238E27FC236}">
                    <a16:creationId xmlns:a16="http://schemas.microsoft.com/office/drawing/2014/main" id="{8412448D-ED7A-4649-9677-E200946ADD3E}"/>
                  </a:ext>
                </a:extLst>
              </p:cNvPr>
              <p:cNvSpPr/>
              <p:nvPr/>
            </p:nvSpPr>
            <p:spPr>
              <a:xfrm>
                <a:off x="7154399" y="5101347"/>
                <a:ext cx="1763997" cy="1058398"/>
              </a:xfrm>
              <a:custGeom>
                <a:avLst/>
                <a:gdLst>
                  <a:gd name="connsiteX0" fmla="*/ 0 w 1763997"/>
                  <a:gd name="connsiteY0" fmla="*/ 0 h 1058398"/>
                  <a:gd name="connsiteX1" fmla="*/ 1763997 w 1763997"/>
                  <a:gd name="connsiteY1" fmla="*/ 0 h 1058398"/>
                  <a:gd name="connsiteX2" fmla="*/ 1763997 w 1763997"/>
                  <a:gd name="connsiteY2" fmla="*/ 1058398 h 1058398"/>
                  <a:gd name="connsiteX3" fmla="*/ 0 w 1763997"/>
                  <a:gd name="connsiteY3" fmla="*/ 1058398 h 1058398"/>
                  <a:gd name="connsiteX4" fmla="*/ 0 w 1763997"/>
                  <a:gd name="connsiteY4" fmla="*/ 0 h 105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97" h="1058398">
                    <a:moveTo>
                      <a:pt x="0" y="0"/>
                    </a:moveTo>
                    <a:lnTo>
                      <a:pt x="1763997" y="0"/>
                    </a:lnTo>
                    <a:lnTo>
                      <a:pt x="1763997" y="1058398"/>
                    </a:lnTo>
                    <a:lnTo>
                      <a:pt x="0" y="105839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a:t>Initial engagement with VCSE colleagues.</a:t>
                </a:r>
                <a:endParaRPr lang="en-GB" sz="1200" b="1" kern="1200"/>
              </a:p>
            </p:txBody>
          </p:sp>
          <p:pic>
            <p:nvPicPr>
              <p:cNvPr id="29" name="Graphic 28" descr="Boardroom with solid fill">
                <a:extLst>
                  <a:ext uri="{FF2B5EF4-FFF2-40B4-BE49-F238E27FC236}">
                    <a16:creationId xmlns:a16="http://schemas.microsoft.com/office/drawing/2014/main" id="{CD9FBBB1-803A-436E-A6FF-C65390C05D1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79196" y="4042938"/>
                <a:ext cx="914400" cy="914400"/>
              </a:xfrm>
              <a:prstGeom prst="rect">
                <a:avLst/>
              </a:prstGeom>
            </p:spPr>
          </p:pic>
        </p:grpSp>
      </p:grpSp>
    </p:spTree>
    <p:extLst>
      <p:ext uri="{BB962C8B-B14F-4D97-AF65-F5344CB8AC3E}">
        <p14:creationId xmlns:p14="http://schemas.microsoft.com/office/powerpoint/2010/main" val="131780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Houses with sidewalk">
            <a:extLst>
              <a:ext uri="{FF2B5EF4-FFF2-40B4-BE49-F238E27FC236}">
                <a16:creationId xmlns:a16="http://schemas.microsoft.com/office/drawing/2014/main" id="{77E25C87-5167-40F3-9E79-411AB8B870D3}"/>
              </a:ext>
            </a:extLst>
          </p:cNvPr>
          <p:cNvPicPr>
            <a:picLocks noGrp="1" noChangeAspect="1"/>
          </p:cNvPicPr>
          <p:nvPr>
            <p:ph type="pic" sz="quarter" idx="15"/>
          </p:nvPr>
        </p:nvPicPr>
        <p:blipFill>
          <a:blip r:embed="rId2">
            <a:extLst>
              <a:ext uri="{96DAC541-7B7A-43D3-8B79-37D633B846F1}">
                <asvg:svgBlip xmlns:asvg="http://schemas.microsoft.com/office/drawing/2016/SVG/main" r:embed="rId3"/>
              </a:ext>
            </a:extLst>
          </a:blip>
          <a:srcRect l="2885" r="2885"/>
          <a:stretch>
            <a:fillRect/>
          </a:stretch>
        </p:blipFill>
        <p:spPr>
          <a:xfrm>
            <a:off x="6190131" y="1859584"/>
            <a:ext cx="5828693" cy="3480340"/>
          </a:xfrm>
        </p:spPr>
      </p:pic>
      <p:sp>
        <p:nvSpPr>
          <p:cNvPr id="5" name="Text Placeholder 4">
            <a:extLst>
              <a:ext uri="{FF2B5EF4-FFF2-40B4-BE49-F238E27FC236}">
                <a16:creationId xmlns:a16="http://schemas.microsoft.com/office/drawing/2014/main" id="{155A43D0-E4BA-4E62-ACEB-1930E0BDB656}"/>
              </a:ext>
            </a:extLst>
          </p:cNvPr>
          <p:cNvSpPr>
            <a:spLocks noGrp="1"/>
          </p:cNvSpPr>
          <p:nvPr>
            <p:ph type="body" sz="quarter" idx="13"/>
          </p:nvPr>
        </p:nvSpPr>
        <p:spPr/>
        <p:txBody>
          <a:bodyPr anchor="ctr"/>
          <a:lstStyle/>
          <a:p>
            <a:pPr marL="457200" indent="-457200">
              <a:buFont typeface="+mj-lt"/>
              <a:buAutoNum type="arabicPeriod"/>
            </a:pPr>
            <a:r>
              <a:rPr lang="en-GB" dirty="0">
                <a:solidFill>
                  <a:schemeClr val="tx2"/>
                </a:solidFill>
                <a:cs typeface="Arial" panose="020B0604020202020204" pitchFamily="34" charset="0"/>
              </a:rPr>
              <a:t>Development of plans for use of funding for VCSE Organisations.</a:t>
            </a:r>
          </a:p>
          <a:p>
            <a:pPr marL="457200" indent="-457200">
              <a:buFont typeface="+mj-lt"/>
              <a:buAutoNum type="arabicPeriod"/>
            </a:pPr>
            <a:r>
              <a:rPr lang="en-GB" dirty="0">
                <a:solidFill>
                  <a:schemeClr val="tx2"/>
                </a:solidFill>
                <a:cs typeface="Arial" panose="020B0604020202020204" pitchFamily="34" charset="0"/>
              </a:rPr>
              <a:t>Active exploration of grant funding for smaller and local VCSEs to support in their communities.</a:t>
            </a:r>
          </a:p>
          <a:p>
            <a:pPr marL="457200" indent="-457200">
              <a:buFont typeface="+mj-lt"/>
              <a:buAutoNum type="arabicPeriod"/>
            </a:pPr>
            <a:r>
              <a:rPr lang="en-GB" dirty="0">
                <a:solidFill>
                  <a:schemeClr val="tx2"/>
                </a:solidFill>
                <a:cs typeface="Arial" panose="020B0604020202020204" pitchFamily="34" charset="0"/>
              </a:rPr>
              <a:t>Further engagement to understand available provision and where the gaps are.</a:t>
            </a:r>
          </a:p>
        </p:txBody>
      </p:sp>
      <p:sp>
        <p:nvSpPr>
          <p:cNvPr id="3" name="Slide Number Placeholder 2">
            <a:extLst>
              <a:ext uri="{FF2B5EF4-FFF2-40B4-BE49-F238E27FC236}">
                <a16:creationId xmlns:a16="http://schemas.microsoft.com/office/drawing/2014/main" id="{5897F3B9-9AE1-47C9-9F70-B569B724937F}"/>
              </a:ext>
            </a:extLst>
          </p:cNvPr>
          <p:cNvSpPr>
            <a:spLocks noGrp="1"/>
          </p:cNvSpPr>
          <p:nvPr>
            <p:ph type="sldNum" sz="quarter" idx="16"/>
          </p:nvPr>
        </p:nvSpPr>
        <p:spPr/>
        <p:txBody>
          <a:bodyPr/>
          <a:lstStyle/>
          <a:p>
            <a:fld id="{561BC62F-29D4-3646-B8AE-ECD588CDD817}" type="slidenum">
              <a:rPr lang="en-US" smtClean="0"/>
              <a:pPr/>
              <a:t>9</a:t>
            </a:fld>
            <a:endParaRPr lang="en-US" dirty="0"/>
          </a:p>
        </p:txBody>
      </p:sp>
      <p:sp>
        <p:nvSpPr>
          <p:cNvPr id="4" name="Text Placeholder 3">
            <a:extLst>
              <a:ext uri="{FF2B5EF4-FFF2-40B4-BE49-F238E27FC236}">
                <a16:creationId xmlns:a16="http://schemas.microsoft.com/office/drawing/2014/main" id="{AAC97F18-5300-4A9A-9AE0-CE653698F07E}"/>
              </a:ext>
            </a:extLst>
          </p:cNvPr>
          <p:cNvSpPr>
            <a:spLocks noGrp="1"/>
          </p:cNvSpPr>
          <p:nvPr>
            <p:ph type="body" sz="quarter" idx="14"/>
          </p:nvPr>
        </p:nvSpPr>
        <p:spPr/>
        <p:txBody>
          <a:bodyPr/>
          <a:lstStyle/>
          <a:p>
            <a:r>
              <a:rPr lang="en-GB" dirty="0"/>
              <a:t>What next?</a:t>
            </a:r>
          </a:p>
        </p:txBody>
      </p:sp>
    </p:spTree>
    <p:extLst>
      <p:ext uri="{BB962C8B-B14F-4D97-AF65-F5344CB8AC3E}">
        <p14:creationId xmlns:p14="http://schemas.microsoft.com/office/powerpoint/2010/main" val="2303184706"/>
      </p:ext>
    </p:extLst>
  </p:cSld>
  <p:clrMapOvr>
    <a:masterClrMapping/>
  </p:clrMapOvr>
</p:sld>
</file>

<file path=ppt/theme/theme1.xml><?xml version="1.0" encoding="utf-8"?>
<a:theme xmlns:a="http://schemas.openxmlformats.org/drawingml/2006/main" name="NHS_ICS">
  <a:themeElements>
    <a:clrScheme name="NHS Colours">
      <a:dk1>
        <a:srgbClr val="0072BB"/>
      </a:dk1>
      <a:lt1>
        <a:srgbClr val="FFFFFF"/>
      </a:lt1>
      <a:dk2>
        <a:srgbClr val="1D3667"/>
      </a:dk2>
      <a:lt2>
        <a:srgbClr val="E7E6E6"/>
      </a:lt2>
      <a:accent1>
        <a:srgbClr val="C22F43"/>
      </a:accent1>
      <a:accent2>
        <a:srgbClr val="006F42"/>
      </a:accent2>
      <a:accent3>
        <a:srgbClr val="F38C45"/>
      </a:accent3>
      <a:accent4>
        <a:srgbClr val="F3706D"/>
      </a:accent4>
      <a:accent5>
        <a:srgbClr val="498ECC"/>
      </a:accent5>
      <a:accent6>
        <a:srgbClr val="42BA7C"/>
      </a:accent6>
      <a:hlink>
        <a:srgbClr val="FEC235"/>
      </a:hlink>
      <a:folHlink>
        <a:srgbClr val="F5847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CDF010D-8C9E-435C-8813-FF83C898BB7B}" vid="{71BDF476-11C5-4DF3-A907-2429181771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97697A02393E4DB84F313FDAD25BD0" ma:contentTypeVersion="11" ma:contentTypeDescription="Create a new document." ma:contentTypeScope="" ma:versionID="b98e06d12ce5fba022705856215ad239">
  <xsd:schema xmlns:xsd="http://www.w3.org/2001/XMLSchema" xmlns:xs="http://www.w3.org/2001/XMLSchema" xmlns:p="http://schemas.microsoft.com/office/2006/metadata/properties" xmlns:ns2="fa04e5e9-5f5f-427c-a974-638bd6070b7d" xmlns:ns3="e6b15eae-0350-4e65-aa1e-724e51eb6d22" targetNamespace="http://schemas.microsoft.com/office/2006/metadata/properties" ma:root="true" ma:fieldsID="e2566c2933aad755e96361b53f51d5f7" ns2:_="" ns3:_="">
    <xsd:import namespace="fa04e5e9-5f5f-427c-a974-638bd6070b7d"/>
    <xsd:import namespace="e6b15eae-0350-4e65-aa1e-724e51eb6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04e5e9-5f5f-427c-a974-638bd6070b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33d4a4f-1d94-4ad4-bc3a-e2aacad0227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b15eae-0350-4e65-aa1e-724e51eb6d2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7f06cc8-bb3a-4963-be39-6055722a5722}" ma:internalName="TaxCatchAll" ma:showField="CatchAllData" ma:web="e6b15eae-0350-4e65-aa1e-724e51eb6d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04e5e9-5f5f-427c-a974-638bd6070b7d">
      <Terms xmlns="http://schemas.microsoft.com/office/infopath/2007/PartnerControls"/>
    </lcf76f155ced4ddcb4097134ff3c332f>
    <TaxCatchAll xmlns="e6b15eae-0350-4e65-aa1e-724e51eb6d22" xsi:nil="true"/>
  </documentManagement>
</p:properties>
</file>

<file path=customXml/itemProps1.xml><?xml version="1.0" encoding="utf-8"?>
<ds:datastoreItem xmlns:ds="http://schemas.openxmlformats.org/officeDocument/2006/customXml" ds:itemID="{9BC76291-0DB8-4AD7-9CE2-CC666C2E239D}">
  <ds:schemaRefs>
    <ds:schemaRef ds:uri="http://schemas.microsoft.com/sharepoint/v3/contenttype/forms"/>
  </ds:schemaRefs>
</ds:datastoreItem>
</file>

<file path=customXml/itemProps2.xml><?xml version="1.0" encoding="utf-8"?>
<ds:datastoreItem xmlns:ds="http://schemas.openxmlformats.org/officeDocument/2006/customXml" ds:itemID="{BB17DCA7-8B8D-4A64-B5C6-D7393BF199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04e5e9-5f5f-427c-a974-638bd6070b7d"/>
    <ds:schemaRef ds:uri="e6b15eae-0350-4e65-aa1e-724e51eb6d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223531-B68C-4534-AF54-6DE9688C8E7B}">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fa04e5e9-5f5f-427c-a974-638bd6070b7d"/>
    <ds:schemaRef ds:uri="e6b15eae-0350-4e65-aa1e-724e51eb6d2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STW ICS PowerPoint template</Template>
  <TotalTime>157</TotalTime>
  <Words>924</Words>
  <Application>Microsoft Office PowerPoint</Application>
  <PresentationFormat>Widescreen</PresentationFormat>
  <Paragraphs>122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Franklin Gothic Book</vt:lpstr>
      <vt:lpstr>Franklin Gothic Demi</vt:lpstr>
      <vt:lpstr>Franklin Gothic Heavy</vt:lpstr>
      <vt:lpstr>Lato Light</vt:lpstr>
      <vt:lpstr>Poppins</vt:lpstr>
      <vt:lpstr>NHS_ICS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S&amp;SHIS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Hill (RRE) MPFT</dc:creator>
  <cp:lastModifiedBy>Ciaran Hill (RRE) MPFT</cp:lastModifiedBy>
  <cp:revision>20</cp:revision>
  <dcterms:created xsi:type="dcterms:W3CDTF">2022-10-25T11:46:17Z</dcterms:created>
  <dcterms:modified xsi:type="dcterms:W3CDTF">2022-11-08T13:48:29Z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0x0101001C97697A02393E4DB84F313FDAD25BD0</vt:lpwstr>
  </property>
</Properties>
</file>