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handoutMasterIdLst>
    <p:handoutMasterId r:id="rId20"/>
  </p:handoutMasterIdLst>
  <p:sldIdLst>
    <p:sldId id="287" r:id="rId5"/>
    <p:sldId id="288" r:id="rId6"/>
    <p:sldId id="290" r:id="rId7"/>
    <p:sldId id="291" r:id="rId8"/>
    <p:sldId id="292" r:id="rId9"/>
    <p:sldId id="293" r:id="rId10"/>
    <p:sldId id="294" r:id="rId11"/>
    <p:sldId id="295" r:id="rId12"/>
    <p:sldId id="296" r:id="rId13"/>
    <p:sldId id="289" r:id="rId14"/>
    <p:sldId id="297" r:id="rId15"/>
    <p:sldId id="298" r:id="rId16"/>
    <p:sldId id="299" r:id="rId17"/>
    <p:sldId id="300" r:id="rId18"/>
    <p:sldId id="30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25" userDrawn="1">
          <p15:clr>
            <a:srgbClr val="A4A3A4"/>
          </p15:clr>
        </p15:guide>
        <p15:guide id="2" pos="63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99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D74F23-FB04-4EF4-85E8-D7965F3B6C5D}" v="14" dt="2022-12-07T08:38:43.5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9" autoAdjust="0"/>
    <p:restoredTop sz="94660"/>
  </p:normalViewPr>
  <p:slideViewPr>
    <p:cSldViewPr snapToGrid="0" showGuides="1">
      <p:cViewPr varScale="1">
        <p:scale>
          <a:sx n="114" d="100"/>
          <a:sy n="114" d="100"/>
        </p:scale>
        <p:origin x="186" y="114"/>
      </p:cViewPr>
      <p:guideLst>
        <p:guide orient="horz" pos="1225"/>
        <p:guide pos="639"/>
      </p:guideLst>
    </p:cSldViewPr>
  </p:slideViewPr>
  <p:notesTextViewPr>
    <p:cViewPr>
      <p:scale>
        <a:sx n="1" d="1"/>
        <a:sy n="1" d="1"/>
      </p:scale>
      <p:origin x="0" y="0"/>
    </p:cViewPr>
  </p:notesTextViewPr>
  <p:notesViewPr>
    <p:cSldViewPr snapToGrid="0">
      <p:cViewPr varScale="1">
        <p:scale>
          <a:sx n="65" d="100"/>
          <a:sy n="65" d="100"/>
        </p:scale>
        <p:origin x="3154"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diagrams/_rels/data2.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10" Type="http://schemas.openxmlformats.org/officeDocument/2006/relationships/image" Target="../media/image23.svg"/><Relationship Id="rId4" Type="http://schemas.openxmlformats.org/officeDocument/2006/relationships/image" Target="../media/image17.svg"/><Relationship Id="rId9" Type="http://schemas.openxmlformats.org/officeDocument/2006/relationships/image" Target="../media/image22.png"/></Relationships>
</file>

<file path=ppt/diagrams/_rels/drawing2.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10" Type="http://schemas.openxmlformats.org/officeDocument/2006/relationships/image" Target="../media/image23.svg"/><Relationship Id="rId4" Type="http://schemas.openxmlformats.org/officeDocument/2006/relationships/image" Target="../media/image17.svg"/><Relationship Id="rId9" Type="http://schemas.openxmlformats.org/officeDocument/2006/relationships/image" Target="../media/image22.pn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9332CE-5D11-40CE-90E2-CA27375198DD}"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BB9B7AA1-02AC-4DBA-9EB4-ECDB09F9ECCE}">
      <dgm:prSet/>
      <dgm:spPr>
        <a:xfrm>
          <a:off x="181910" y="549817"/>
          <a:ext cx="1607506" cy="1020766"/>
        </a:xfrm>
        <a:prstGeom prst="roundRect">
          <a:avLst>
            <a:gd name="adj" fmla="val 10000"/>
          </a:avLst>
        </a:prstGeom>
        <a:solidFill>
          <a:sysClr val="window" lastClr="FFFFFF">
            <a:alpha val="90000"/>
            <a:hueOff val="0"/>
            <a:satOff val="0"/>
            <a:lumOff val="0"/>
            <a:alphaOff val="0"/>
          </a:sysClr>
        </a:solidFill>
        <a:ln w="12700" cap="flat" cmpd="sng" algn="ctr">
          <a:solidFill>
            <a:srgbClr val="4472C4">
              <a:hueOff val="0"/>
              <a:satOff val="0"/>
              <a:lumOff val="0"/>
              <a:alphaOff val="0"/>
            </a:srgbClr>
          </a:solidFill>
          <a:prstDash val="solid"/>
          <a:miter lim="800000"/>
        </a:ln>
        <a:effectLst/>
      </dgm:spPr>
      <dgm:t>
        <a:bodyPr/>
        <a:lstStyle/>
        <a:p>
          <a:pPr>
            <a:buNone/>
          </a:pPr>
          <a:r>
            <a:rPr lang="en-GB" b="0" i="0">
              <a:solidFill>
                <a:sysClr val="windowText" lastClr="000000">
                  <a:hueOff val="0"/>
                  <a:satOff val="0"/>
                  <a:lumOff val="0"/>
                  <a:alphaOff val="0"/>
                </a:sysClr>
              </a:solidFill>
              <a:latin typeface="Calibri" panose="020F0502020204030204"/>
              <a:ea typeface="+mn-ea"/>
              <a:cs typeface="+mn-cs"/>
            </a:rPr>
            <a:t>Data Protection Act 2018 (DPA)</a:t>
          </a:r>
          <a:endParaRPr lang="en-US">
            <a:solidFill>
              <a:sysClr val="windowText" lastClr="000000">
                <a:hueOff val="0"/>
                <a:satOff val="0"/>
                <a:lumOff val="0"/>
                <a:alphaOff val="0"/>
              </a:sysClr>
            </a:solidFill>
            <a:latin typeface="Calibri" panose="020F0502020204030204"/>
            <a:ea typeface="+mn-ea"/>
            <a:cs typeface="+mn-cs"/>
          </a:endParaRPr>
        </a:p>
      </dgm:t>
    </dgm:pt>
    <dgm:pt modelId="{786B9EF2-8042-44C2-AAB0-829608711D11}" type="parTrans" cxnId="{5B0DAC01-F8F9-49B0-8478-ACEB81EBDACB}">
      <dgm:prSet/>
      <dgm:spPr/>
      <dgm:t>
        <a:bodyPr/>
        <a:lstStyle/>
        <a:p>
          <a:endParaRPr lang="en-US"/>
        </a:p>
      </dgm:t>
    </dgm:pt>
    <dgm:pt modelId="{DA74F823-2EE2-4C4F-AA1C-28EC18C28491}" type="sibTrans" cxnId="{5B0DAC01-F8F9-49B0-8478-ACEB81EBDACB}">
      <dgm:prSet/>
      <dgm:spPr/>
      <dgm:t>
        <a:bodyPr/>
        <a:lstStyle/>
        <a:p>
          <a:endParaRPr lang="en-US"/>
        </a:p>
      </dgm:t>
    </dgm:pt>
    <dgm:pt modelId="{10AC8A6E-4214-4C68-A1CB-84AD984EE2E7}">
      <dgm:prSet/>
      <dgm:spPr>
        <a:xfrm>
          <a:off x="2146641" y="549817"/>
          <a:ext cx="1607506" cy="1020766"/>
        </a:xfrm>
        <a:prstGeom prst="roundRect">
          <a:avLst>
            <a:gd name="adj" fmla="val 10000"/>
          </a:avLst>
        </a:prstGeom>
        <a:solidFill>
          <a:sysClr val="window" lastClr="FFFFFF">
            <a:alpha val="90000"/>
            <a:hueOff val="0"/>
            <a:satOff val="0"/>
            <a:lumOff val="0"/>
            <a:alphaOff val="0"/>
          </a:sysClr>
        </a:solidFill>
        <a:ln w="12700" cap="flat" cmpd="sng" algn="ctr">
          <a:solidFill>
            <a:srgbClr val="4472C4">
              <a:hueOff val="0"/>
              <a:satOff val="0"/>
              <a:lumOff val="0"/>
              <a:alphaOff val="0"/>
            </a:srgbClr>
          </a:solidFill>
          <a:prstDash val="solid"/>
          <a:miter lim="800000"/>
        </a:ln>
        <a:effectLst/>
      </dgm:spPr>
      <dgm:t>
        <a:bodyPr/>
        <a:lstStyle/>
        <a:p>
          <a:pPr>
            <a:buNone/>
          </a:pPr>
          <a:r>
            <a:rPr lang="en-GB" b="0" i="0">
              <a:solidFill>
                <a:sysClr val="windowText" lastClr="000000">
                  <a:hueOff val="0"/>
                  <a:satOff val="0"/>
                  <a:lumOff val="0"/>
                  <a:alphaOff val="0"/>
                </a:sysClr>
              </a:solidFill>
              <a:latin typeface="Calibri" panose="020F0502020204030204"/>
              <a:ea typeface="+mn-ea"/>
              <a:cs typeface="+mn-cs"/>
            </a:rPr>
            <a:t>The General Data Protection Regulation 2016 (GDPR)</a:t>
          </a:r>
          <a:endParaRPr lang="en-US">
            <a:solidFill>
              <a:sysClr val="windowText" lastClr="000000">
                <a:hueOff val="0"/>
                <a:satOff val="0"/>
                <a:lumOff val="0"/>
                <a:alphaOff val="0"/>
              </a:sysClr>
            </a:solidFill>
            <a:latin typeface="Calibri" panose="020F0502020204030204"/>
            <a:ea typeface="+mn-ea"/>
            <a:cs typeface="+mn-cs"/>
          </a:endParaRPr>
        </a:p>
      </dgm:t>
    </dgm:pt>
    <dgm:pt modelId="{C27ACA2B-FDF0-4D4A-9B50-40EAF316B79A}" type="parTrans" cxnId="{DDCEA06E-7DE6-4A91-BADE-24B8A4394722}">
      <dgm:prSet/>
      <dgm:spPr/>
      <dgm:t>
        <a:bodyPr/>
        <a:lstStyle/>
        <a:p>
          <a:endParaRPr lang="en-US"/>
        </a:p>
      </dgm:t>
    </dgm:pt>
    <dgm:pt modelId="{D33B9B69-9EA2-42CB-8333-A0F4E7C998F6}" type="sibTrans" cxnId="{DDCEA06E-7DE6-4A91-BADE-24B8A4394722}">
      <dgm:prSet/>
      <dgm:spPr/>
      <dgm:t>
        <a:bodyPr/>
        <a:lstStyle/>
        <a:p>
          <a:endParaRPr lang="en-US"/>
        </a:p>
      </dgm:t>
    </dgm:pt>
    <dgm:pt modelId="{BBBAC848-731C-4DD6-B121-42DC6CF4555E}">
      <dgm:prSet/>
      <dgm:spPr>
        <a:xfrm>
          <a:off x="4111371" y="549817"/>
          <a:ext cx="1607506" cy="1020766"/>
        </a:xfrm>
        <a:prstGeom prst="roundRect">
          <a:avLst>
            <a:gd name="adj" fmla="val 10000"/>
          </a:avLst>
        </a:prstGeom>
        <a:solidFill>
          <a:sysClr val="window" lastClr="FFFFFF">
            <a:alpha val="90000"/>
            <a:hueOff val="0"/>
            <a:satOff val="0"/>
            <a:lumOff val="0"/>
            <a:alphaOff val="0"/>
          </a:sysClr>
        </a:solidFill>
        <a:ln w="12700" cap="flat" cmpd="sng" algn="ctr">
          <a:solidFill>
            <a:srgbClr val="4472C4">
              <a:hueOff val="0"/>
              <a:satOff val="0"/>
              <a:lumOff val="0"/>
              <a:alphaOff val="0"/>
            </a:srgbClr>
          </a:solidFill>
          <a:prstDash val="solid"/>
          <a:miter lim="800000"/>
        </a:ln>
        <a:effectLst/>
      </dgm:spPr>
      <dgm:t>
        <a:bodyPr/>
        <a:lstStyle/>
        <a:p>
          <a:pPr>
            <a:buNone/>
          </a:pPr>
          <a:r>
            <a:rPr lang="en-GB" b="0" i="0">
              <a:solidFill>
                <a:sysClr val="windowText" lastClr="000000">
                  <a:hueOff val="0"/>
                  <a:satOff val="0"/>
                  <a:lumOff val="0"/>
                  <a:alphaOff val="0"/>
                </a:sysClr>
              </a:solidFill>
              <a:latin typeface="Calibri" panose="020F0502020204030204"/>
              <a:ea typeface="+mn-ea"/>
              <a:cs typeface="+mn-cs"/>
            </a:rPr>
            <a:t>The Freedom of Information Act 2000 (FOI)</a:t>
          </a:r>
          <a:endParaRPr lang="en-US">
            <a:solidFill>
              <a:sysClr val="windowText" lastClr="000000">
                <a:hueOff val="0"/>
                <a:satOff val="0"/>
                <a:lumOff val="0"/>
                <a:alphaOff val="0"/>
              </a:sysClr>
            </a:solidFill>
            <a:latin typeface="Calibri" panose="020F0502020204030204"/>
            <a:ea typeface="+mn-ea"/>
            <a:cs typeface="+mn-cs"/>
          </a:endParaRPr>
        </a:p>
      </dgm:t>
    </dgm:pt>
    <dgm:pt modelId="{43D593AD-1BE2-48C9-8ED8-010B554B65AE}" type="parTrans" cxnId="{BC3299B1-7AA4-4386-AAEE-231554ED4E87}">
      <dgm:prSet/>
      <dgm:spPr/>
      <dgm:t>
        <a:bodyPr/>
        <a:lstStyle/>
        <a:p>
          <a:endParaRPr lang="en-US"/>
        </a:p>
      </dgm:t>
    </dgm:pt>
    <dgm:pt modelId="{86464BAD-AE18-48B8-B129-C53BA50E3D53}" type="sibTrans" cxnId="{BC3299B1-7AA4-4386-AAEE-231554ED4E87}">
      <dgm:prSet/>
      <dgm:spPr/>
      <dgm:t>
        <a:bodyPr/>
        <a:lstStyle/>
        <a:p>
          <a:endParaRPr lang="en-US"/>
        </a:p>
      </dgm:t>
    </dgm:pt>
    <dgm:pt modelId="{B15E908C-2E9D-4038-B8B2-FC013CEEA2CA}">
      <dgm:prSet/>
      <dgm:spPr>
        <a:xfrm>
          <a:off x="6076101" y="549817"/>
          <a:ext cx="1607506" cy="1020766"/>
        </a:xfrm>
        <a:prstGeom prst="roundRect">
          <a:avLst>
            <a:gd name="adj" fmla="val 10000"/>
          </a:avLst>
        </a:prstGeom>
        <a:solidFill>
          <a:sysClr val="window" lastClr="FFFFFF">
            <a:alpha val="90000"/>
            <a:hueOff val="0"/>
            <a:satOff val="0"/>
            <a:lumOff val="0"/>
            <a:alphaOff val="0"/>
          </a:sysClr>
        </a:solidFill>
        <a:ln w="12700" cap="flat" cmpd="sng" algn="ctr">
          <a:solidFill>
            <a:srgbClr val="4472C4">
              <a:hueOff val="0"/>
              <a:satOff val="0"/>
              <a:lumOff val="0"/>
              <a:alphaOff val="0"/>
            </a:srgbClr>
          </a:solidFill>
          <a:prstDash val="solid"/>
          <a:miter lim="800000"/>
        </a:ln>
        <a:effectLst/>
      </dgm:spPr>
      <dgm:t>
        <a:bodyPr/>
        <a:lstStyle/>
        <a:p>
          <a:pPr>
            <a:buNone/>
          </a:pPr>
          <a:r>
            <a:rPr lang="en-GB" b="0" i="0" dirty="0">
              <a:solidFill>
                <a:sysClr val="windowText" lastClr="000000">
                  <a:hueOff val="0"/>
                  <a:satOff val="0"/>
                  <a:lumOff val="0"/>
                  <a:alphaOff val="0"/>
                </a:sysClr>
              </a:solidFill>
              <a:latin typeface="Calibri" panose="020F0502020204030204"/>
              <a:ea typeface="+mn-ea"/>
              <a:cs typeface="+mn-cs"/>
            </a:rPr>
            <a:t>The Re-use of Public Sector Information Regulations 2015</a:t>
          </a:r>
          <a:endParaRPr lang="en-US" dirty="0">
            <a:solidFill>
              <a:sysClr val="windowText" lastClr="000000">
                <a:hueOff val="0"/>
                <a:satOff val="0"/>
                <a:lumOff val="0"/>
                <a:alphaOff val="0"/>
              </a:sysClr>
            </a:solidFill>
            <a:latin typeface="Calibri" panose="020F0502020204030204"/>
            <a:ea typeface="+mn-ea"/>
            <a:cs typeface="+mn-cs"/>
          </a:endParaRPr>
        </a:p>
      </dgm:t>
    </dgm:pt>
    <dgm:pt modelId="{0DB57DBC-3364-4982-9C0E-0C52006EB171}" type="parTrans" cxnId="{8EDB61E8-CCC2-41A4-A681-0A7BB23141E5}">
      <dgm:prSet/>
      <dgm:spPr/>
      <dgm:t>
        <a:bodyPr/>
        <a:lstStyle/>
        <a:p>
          <a:endParaRPr lang="en-US"/>
        </a:p>
      </dgm:t>
    </dgm:pt>
    <dgm:pt modelId="{FD5BA8AB-4FD0-4CA4-9B06-AADEECA2F58F}" type="sibTrans" cxnId="{8EDB61E8-CCC2-41A4-A681-0A7BB23141E5}">
      <dgm:prSet/>
      <dgm:spPr/>
      <dgm:t>
        <a:bodyPr/>
        <a:lstStyle/>
        <a:p>
          <a:endParaRPr lang="en-US"/>
        </a:p>
      </dgm:t>
    </dgm:pt>
    <dgm:pt modelId="{6CF8D936-C672-4E41-86C7-B12D330ECB6E}">
      <dgm:prSet/>
      <dgm:spPr>
        <a:xfrm>
          <a:off x="8040832" y="549817"/>
          <a:ext cx="1607506" cy="1020766"/>
        </a:xfrm>
        <a:prstGeom prst="roundRect">
          <a:avLst>
            <a:gd name="adj" fmla="val 10000"/>
          </a:avLst>
        </a:prstGeom>
        <a:solidFill>
          <a:sysClr val="window" lastClr="FFFFFF">
            <a:alpha val="90000"/>
            <a:hueOff val="0"/>
            <a:satOff val="0"/>
            <a:lumOff val="0"/>
            <a:alphaOff val="0"/>
          </a:sysClr>
        </a:solidFill>
        <a:ln w="12700" cap="flat" cmpd="sng" algn="ctr">
          <a:solidFill>
            <a:srgbClr val="4472C4">
              <a:hueOff val="0"/>
              <a:satOff val="0"/>
              <a:lumOff val="0"/>
              <a:alphaOff val="0"/>
            </a:srgbClr>
          </a:solidFill>
          <a:prstDash val="solid"/>
          <a:miter lim="800000"/>
        </a:ln>
        <a:effectLst/>
      </dgm:spPr>
      <dgm:t>
        <a:bodyPr/>
        <a:lstStyle/>
        <a:p>
          <a:pPr>
            <a:buNone/>
          </a:pPr>
          <a:r>
            <a:rPr lang="en-GB" b="0" i="0">
              <a:solidFill>
                <a:sysClr val="windowText" lastClr="000000">
                  <a:hueOff val="0"/>
                  <a:satOff val="0"/>
                  <a:lumOff val="0"/>
                  <a:alphaOff val="0"/>
                </a:sysClr>
              </a:solidFill>
              <a:latin typeface="Calibri" panose="020F0502020204030204"/>
              <a:ea typeface="+mn-ea"/>
              <a:cs typeface="+mn-cs"/>
            </a:rPr>
            <a:t>Environmental Information Regulations 2004 (EIR)</a:t>
          </a:r>
          <a:endParaRPr lang="en-US">
            <a:solidFill>
              <a:sysClr val="windowText" lastClr="000000">
                <a:hueOff val="0"/>
                <a:satOff val="0"/>
                <a:lumOff val="0"/>
                <a:alphaOff val="0"/>
              </a:sysClr>
            </a:solidFill>
            <a:latin typeface="Calibri" panose="020F0502020204030204"/>
            <a:ea typeface="+mn-ea"/>
            <a:cs typeface="+mn-cs"/>
          </a:endParaRPr>
        </a:p>
      </dgm:t>
    </dgm:pt>
    <dgm:pt modelId="{0747933B-272E-4934-9FC9-AC3F4367999B}" type="parTrans" cxnId="{CAA55A74-2760-4BD5-A658-E3C4483760C8}">
      <dgm:prSet/>
      <dgm:spPr/>
      <dgm:t>
        <a:bodyPr/>
        <a:lstStyle/>
        <a:p>
          <a:endParaRPr lang="en-US"/>
        </a:p>
      </dgm:t>
    </dgm:pt>
    <dgm:pt modelId="{446C222D-456D-459A-9144-6FBEA019FA49}" type="sibTrans" cxnId="{CAA55A74-2760-4BD5-A658-E3C4483760C8}">
      <dgm:prSet/>
      <dgm:spPr/>
      <dgm:t>
        <a:bodyPr/>
        <a:lstStyle/>
        <a:p>
          <a:endParaRPr lang="en-US"/>
        </a:p>
      </dgm:t>
    </dgm:pt>
    <dgm:pt modelId="{9A6B2E32-C1E6-42A2-9C0A-630486D847AF}" type="pres">
      <dgm:prSet presAssocID="{BF9332CE-5D11-40CE-90E2-CA27375198DD}" presName="hierChild1" presStyleCnt="0">
        <dgm:presLayoutVars>
          <dgm:chPref val="1"/>
          <dgm:dir/>
          <dgm:animOne val="branch"/>
          <dgm:animLvl val="lvl"/>
          <dgm:resizeHandles/>
        </dgm:presLayoutVars>
      </dgm:prSet>
      <dgm:spPr/>
    </dgm:pt>
    <dgm:pt modelId="{88F978CE-89D9-4CB3-95D8-133C3C09FDCB}" type="pres">
      <dgm:prSet presAssocID="{BB9B7AA1-02AC-4DBA-9EB4-ECDB09F9ECCE}" presName="hierRoot1" presStyleCnt="0"/>
      <dgm:spPr/>
    </dgm:pt>
    <dgm:pt modelId="{E1C85166-E690-4CCB-8A76-E3885B43D622}" type="pres">
      <dgm:prSet presAssocID="{BB9B7AA1-02AC-4DBA-9EB4-ECDB09F9ECCE}" presName="composite" presStyleCnt="0"/>
      <dgm:spPr/>
    </dgm:pt>
    <dgm:pt modelId="{92549487-D76B-41BB-88DB-C445C5EADF7C}" type="pres">
      <dgm:prSet presAssocID="{BB9B7AA1-02AC-4DBA-9EB4-ECDB09F9ECCE}" presName="background" presStyleLbl="node0" presStyleIdx="0" presStyleCnt="5"/>
      <dgm:spPr>
        <a:xfrm>
          <a:off x="3298" y="380136"/>
          <a:ext cx="1607506" cy="1020766"/>
        </a:xfrm>
        <a:prstGeom prst="roundRect">
          <a:avLst>
            <a:gd name="adj" fmla="val 10000"/>
          </a:avLst>
        </a:prstGeom>
        <a:solidFill>
          <a:srgbClr val="5B9BD5"/>
        </a:solidFill>
        <a:ln w="12700" cap="flat" cmpd="sng" algn="ctr">
          <a:solidFill>
            <a:sysClr val="window" lastClr="FFFFFF">
              <a:hueOff val="0"/>
              <a:satOff val="0"/>
              <a:lumOff val="0"/>
              <a:alphaOff val="0"/>
            </a:sysClr>
          </a:solidFill>
          <a:prstDash val="solid"/>
          <a:miter lim="800000"/>
        </a:ln>
        <a:effectLst/>
      </dgm:spPr>
    </dgm:pt>
    <dgm:pt modelId="{83D5A9BB-42D0-4F08-A184-7B97D12199DD}" type="pres">
      <dgm:prSet presAssocID="{BB9B7AA1-02AC-4DBA-9EB4-ECDB09F9ECCE}" presName="text" presStyleLbl="fgAcc0" presStyleIdx="0" presStyleCnt="5">
        <dgm:presLayoutVars>
          <dgm:chPref val="3"/>
        </dgm:presLayoutVars>
      </dgm:prSet>
      <dgm:spPr/>
    </dgm:pt>
    <dgm:pt modelId="{EBB57C4F-9AB5-46B5-A81B-A9892FDBAAEE}" type="pres">
      <dgm:prSet presAssocID="{BB9B7AA1-02AC-4DBA-9EB4-ECDB09F9ECCE}" presName="hierChild2" presStyleCnt="0"/>
      <dgm:spPr/>
    </dgm:pt>
    <dgm:pt modelId="{ACFDB6AC-49D7-4342-A64F-804E096C5375}" type="pres">
      <dgm:prSet presAssocID="{10AC8A6E-4214-4C68-A1CB-84AD984EE2E7}" presName="hierRoot1" presStyleCnt="0"/>
      <dgm:spPr/>
    </dgm:pt>
    <dgm:pt modelId="{9069E021-5122-4B6B-98DB-FC0624BE0AF2}" type="pres">
      <dgm:prSet presAssocID="{10AC8A6E-4214-4C68-A1CB-84AD984EE2E7}" presName="composite" presStyleCnt="0"/>
      <dgm:spPr/>
    </dgm:pt>
    <dgm:pt modelId="{A6A36CAE-CD94-4FB7-B864-C1EA99A4DF9E}" type="pres">
      <dgm:prSet presAssocID="{10AC8A6E-4214-4C68-A1CB-84AD984EE2E7}" presName="background" presStyleLbl="node0" presStyleIdx="1" presStyleCnt="5"/>
      <dgm:spPr>
        <a:xfrm>
          <a:off x="1968029" y="380136"/>
          <a:ext cx="1607506" cy="1020766"/>
        </a:xfrm>
        <a:prstGeom prst="roundRect">
          <a:avLst>
            <a:gd name="adj" fmla="val 10000"/>
          </a:avLst>
        </a:prstGeom>
        <a:solidFill>
          <a:srgbClr val="5B9BD5"/>
        </a:solidFill>
        <a:ln w="12700" cap="flat" cmpd="sng" algn="ctr">
          <a:solidFill>
            <a:sysClr val="window" lastClr="FFFFFF">
              <a:hueOff val="0"/>
              <a:satOff val="0"/>
              <a:lumOff val="0"/>
              <a:alphaOff val="0"/>
            </a:sysClr>
          </a:solidFill>
          <a:prstDash val="solid"/>
          <a:miter lim="800000"/>
        </a:ln>
        <a:effectLst/>
      </dgm:spPr>
    </dgm:pt>
    <dgm:pt modelId="{3433D55F-CB07-4B6E-9F58-CD66C215D762}" type="pres">
      <dgm:prSet presAssocID="{10AC8A6E-4214-4C68-A1CB-84AD984EE2E7}" presName="text" presStyleLbl="fgAcc0" presStyleIdx="1" presStyleCnt="5">
        <dgm:presLayoutVars>
          <dgm:chPref val="3"/>
        </dgm:presLayoutVars>
      </dgm:prSet>
      <dgm:spPr/>
    </dgm:pt>
    <dgm:pt modelId="{A9FD5B63-1FA3-477C-B15F-6D4DB98A873B}" type="pres">
      <dgm:prSet presAssocID="{10AC8A6E-4214-4C68-A1CB-84AD984EE2E7}" presName="hierChild2" presStyleCnt="0"/>
      <dgm:spPr/>
    </dgm:pt>
    <dgm:pt modelId="{5FB4AF3F-DCBD-42E1-A653-0BBBEF567078}" type="pres">
      <dgm:prSet presAssocID="{BBBAC848-731C-4DD6-B121-42DC6CF4555E}" presName="hierRoot1" presStyleCnt="0"/>
      <dgm:spPr/>
    </dgm:pt>
    <dgm:pt modelId="{24885E30-C387-49C7-ADC7-E4906692F5F6}" type="pres">
      <dgm:prSet presAssocID="{BBBAC848-731C-4DD6-B121-42DC6CF4555E}" presName="composite" presStyleCnt="0"/>
      <dgm:spPr/>
    </dgm:pt>
    <dgm:pt modelId="{9459320A-0196-438C-815E-F60ECAE029B0}" type="pres">
      <dgm:prSet presAssocID="{BBBAC848-731C-4DD6-B121-42DC6CF4555E}" presName="background" presStyleLbl="node0" presStyleIdx="2" presStyleCnt="5"/>
      <dgm:spPr>
        <a:xfrm>
          <a:off x="3932759" y="380136"/>
          <a:ext cx="1607506" cy="1020766"/>
        </a:xfrm>
        <a:prstGeom prst="roundRect">
          <a:avLst>
            <a:gd name="adj" fmla="val 10000"/>
          </a:avLst>
        </a:prstGeom>
        <a:solidFill>
          <a:srgbClr val="5B9BD5"/>
        </a:solidFill>
        <a:ln w="12700" cap="flat" cmpd="sng" algn="ctr">
          <a:solidFill>
            <a:sysClr val="window" lastClr="FFFFFF">
              <a:hueOff val="0"/>
              <a:satOff val="0"/>
              <a:lumOff val="0"/>
              <a:alphaOff val="0"/>
            </a:sysClr>
          </a:solidFill>
          <a:prstDash val="solid"/>
          <a:miter lim="800000"/>
        </a:ln>
        <a:effectLst/>
      </dgm:spPr>
    </dgm:pt>
    <dgm:pt modelId="{569BC9A8-19D8-440D-ACC2-9B91920F9E4F}" type="pres">
      <dgm:prSet presAssocID="{BBBAC848-731C-4DD6-B121-42DC6CF4555E}" presName="text" presStyleLbl="fgAcc0" presStyleIdx="2" presStyleCnt="5">
        <dgm:presLayoutVars>
          <dgm:chPref val="3"/>
        </dgm:presLayoutVars>
      </dgm:prSet>
      <dgm:spPr/>
    </dgm:pt>
    <dgm:pt modelId="{D2B186CF-8209-4FBC-BE5B-33D71F955E65}" type="pres">
      <dgm:prSet presAssocID="{BBBAC848-731C-4DD6-B121-42DC6CF4555E}" presName="hierChild2" presStyleCnt="0"/>
      <dgm:spPr/>
    </dgm:pt>
    <dgm:pt modelId="{2F4A0177-AE5C-4E01-91DB-28F46025CFA3}" type="pres">
      <dgm:prSet presAssocID="{B15E908C-2E9D-4038-B8B2-FC013CEEA2CA}" presName="hierRoot1" presStyleCnt="0"/>
      <dgm:spPr/>
    </dgm:pt>
    <dgm:pt modelId="{A99ADDD3-CC62-483B-8C79-640D3BC7F850}" type="pres">
      <dgm:prSet presAssocID="{B15E908C-2E9D-4038-B8B2-FC013CEEA2CA}" presName="composite" presStyleCnt="0"/>
      <dgm:spPr/>
    </dgm:pt>
    <dgm:pt modelId="{7255D379-B831-4A31-A66E-2B66511C089C}" type="pres">
      <dgm:prSet presAssocID="{B15E908C-2E9D-4038-B8B2-FC013CEEA2CA}" presName="background" presStyleLbl="node0" presStyleIdx="3" presStyleCnt="5"/>
      <dgm:spPr>
        <a:xfrm>
          <a:off x="5897490" y="380136"/>
          <a:ext cx="1607506" cy="1020766"/>
        </a:xfrm>
        <a:prstGeom prst="roundRect">
          <a:avLst>
            <a:gd name="adj" fmla="val 10000"/>
          </a:avLst>
        </a:prstGeom>
        <a:solidFill>
          <a:srgbClr val="5B9BD5"/>
        </a:solidFill>
        <a:ln w="12700" cap="flat" cmpd="sng" algn="ctr">
          <a:solidFill>
            <a:sysClr val="window" lastClr="FFFFFF">
              <a:hueOff val="0"/>
              <a:satOff val="0"/>
              <a:lumOff val="0"/>
              <a:alphaOff val="0"/>
            </a:sysClr>
          </a:solidFill>
          <a:prstDash val="solid"/>
          <a:miter lim="800000"/>
        </a:ln>
        <a:effectLst/>
      </dgm:spPr>
    </dgm:pt>
    <dgm:pt modelId="{7E7561AE-0199-4C8B-9DB8-8EA978CDA7B6}" type="pres">
      <dgm:prSet presAssocID="{B15E908C-2E9D-4038-B8B2-FC013CEEA2CA}" presName="text" presStyleLbl="fgAcc0" presStyleIdx="3" presStyleCnt="5">
        <dgm:presLayoutVars>
          <dgm:chPref val="3"/>
        </dgm:presLayoutVars>
      </dgm:prSet>
      <dgm:spPr/>
    </dgm:pt>
    <dgm:pt modelId="{3435D91F-A652-46D3-8703-B6364F74BED3}" type="pres">
      <dgm:prSet presAssocID="{B15E908C-2E9D-4038-B8B2-FC013CEEA2CA}" presName="hierChild2" presStyleCnt="0"/>
      <dgm:spPr/>
    </dgm:pt>
    <dgm:pt modelId="{078C3C14-68EF-49F0-9522-C4FF66A489C2}" type="pres">
      <dgm:prSet presAssocID="{6CF8D936-C672-4E41-86C7-B12D330ECB6E}" presName="hierRoot1" presStyleCnt="0"/>
      <dgm:spPr/>
    </dgm:pt>
    <dgm:pt modelId="{4D05A706-CCA5-4F29-A42C-3C15CA035D29}" type="pres">
      <dgm:prSet presAssocID="{6CF8D936-C672-4E41-86C7-B12D330ECB6E}" presName="composite" presStyleCnt="0"/>
      <dgm:spPr/>
    </dgm:pt>
    <dgm:pt modelId="{F5C478B3-5183-4DD7-BEF1-3693E7D71F0B}" type="pres">
      <dgm:prSet presAssocID="{6CF8D936-C672-4E41-86C7-B12D330ECB6E}" presName="background" presStyleLbl="node0" presStyleIdx="4" presStyleCnt="5"/>
      <dgm:spPr>
        <a:xfrm>
          <a:off x="7862220" y="380136"/>
          <a:ext cx="1607506" cy="1020766"/>
        </a:xfrm>
        <a:prstGeom prst="roundRect">
          <a:avLst>
            <a:gd name="adj" fmla="val 10000"/>
          </a:avLst>
        </a:prstGeom>
        <a:solidFill>
          <a:srgbClr val="5B9BD5"/>
        </a:solidFill>
        <a:ln w="12700" cap="flat" cmpd="sng" algn="ctr">
          <a:solidFill>
            <a:sysClr val="window" lastClr="FFFFFF">
              <a:hueOff val="0"/>
              <a:satOff val="0"/>
              <a:lumOff val="0"/>
              <a:alphaOff val="0"/>
            </a:sysClr>
          </a:solidFill>
          <a:prstDash val="solid"/>
          <a:miter lim="800000"/>
        </a:ln>
        <a:effectLst/>
      </dgm:spPr>
    </dgm:pt>
    <dgm:pt modelId="{1617570D-19C2-4DA4-9E3A-9C3F342398FE}" type="pres">
      <dgm:prSet presAssocID="{6CF8D936-C672-4E41-86C7-B12D330ECB6E}" presName="text" presStyleLbl="fgAcc0" presStyleIdx="4" presStyleCnt="5">
        <dgm:presLayoutVars>
          <dgm:chPref val="3"/>
        </dgm:presLayoutVars>
      </dgm:prSet>
      <dgm:spPr/>
    </dgm:pt>
    <dgm:pt modelId="{6512F1BE-F589-45D1-9D13-46E1E33A7CEF}" type="pres">
      <dgm:prSet presAssocID="{6CF8D936-C672-4E41-86C7-B12D330ECB6E}" presName="hierChild2" presStyleCnt="0"/>
      <dgm:spPr/>
    </dgm:pt>
  </dgm:ptLst>
  <dgm:cxnLst>
    <dgm:cxn modelId="{5B0DAC01-F8F9-49B0-8478-ACEB81EBDACB}" srcId="{BF9332CE-5D11-40CE-90E2-CA27375198DD}" destId="{BB9B7AA1-02AC-4DBA-9EB4-ECDB09F9ECCE}" srcOrd="0" destOrd="0" parTransId="{786B9EF2-8042-44C2-AAB0-829608711D11}" sibTransId="{DA74F823-2EE2-4C4F-AA1C-28EC18C28491}"/>
    <dgm:cxn modelId="{2B206403-D3BD-4369-B595-2C7228AC5CA6}" type="presOf" srcId="{BF9332CE-5D11-40CE-90E2-CA27375198DD}" destId="{9A6B2E32-C1E6-42A2-9C0A-630486D847AF}" srcOrd="0" destOrd="0" presId="urn:microsoft.com/office/officeart/2005/8/layout/hierarchy1"/>
    <dgm:cxn modelId="{71642835-E07F-4BB1-A162-A7C5E249F27A}" type="presOf" srcId="{BBBAC848-731C-4DD6-B121-42DC6CF4555E}" destId="{569BC9A8-19D8-440D-ACC2-9B91920F9E4F}" srcOrd="0" destOrd="0" presId="urn:microsoft.com/office/officeart/2005/8/layout/hierarchy1"/>
    <dgm:cxn modelId="{9EB99C35-5672-43D2-A7F0-BFC8606B5D0C}" type="presOf" srcId="{B15E908C-2E9D-4038-B8B2-FC013CEEA2CA}" destId="{7E7561AE-0199-4C8B-9DB8-8EA978CDA7B6}" srcOrd="0" destOrd="0" presId="urn:microsoft.com/office/officeart/2005/8/layout/hierarchy1"/>
    <dgm:cxn modelId="{DDCEA06E-7DE6-4A91-BADE-24B8A4394722}" srcId="{BF9332CE-5D11-40CE-90E2-CA27375198DD}" destId="{10AC8A6E-4214-4C68-A1CB-84AD984EE2E7}" srcOrd="1" destOrd="0" parTransId="{C27ACA2B-FDF0-4D4A-9B50-40EAF316B79A}" sibTransId="{D33B9B69-9EA2-42CB-8333-A0F4E7C998F6}"/>
    <dgm:cxn modelId="{CAA55A74-2760-4BD5-A658-E3C4483760C8}" srcId="{BF9332CE-5D11-40CE-90E2-CA27375198DD}" destId="{6CF8D936-C672-4E41-86C7-B12D330ECB6E}" srcOrd="4" destOrd="0" parTransId="{0747933B-272E-4934-9FC9-AC3F4367999B}" sibTransId="{446C222D-456D-459A-9144-6FBEA019FA49}"/>
    <dgm:cxn modelId="{999A8B56-B82C-481B-BBFD-5143D4E342C6}" type="presOf" srcId="{10AC8A6E-4214-4C68-A1CB-84AD984EE2E7}" destId="{3433D55F-CB07-4B6E-9F58-CD66C215D762}" srcOrd="0" destOrd="0" presId="urn:microsoft.com/office/officeart/2005/8/layout/hierarchy1"/>
    <dgm:cxn modelId="{6ED43D7A-F302-48AE-8FEC-D1DDB4348371}" type="presOf" srcId="{BB9B7AA1-02AC-4DBA-9EB4-ECDB09F9ECCE}" destId="{83D5A9BB-42D0-4F08-A184-7B97D12199DD}" srcOrd="0" destOrd="0" presId="urn:microsoft.com/office/officeart/2005/8/layout/hierarchy1"/>
    <dgm:cxn modelId="{BC3299B1-7AA4-4386-AAEE-231554ED4E87}" srcId="{BF9332CE-5D11-40CE-90E2-CA27375198DD}" destId="{BBBAC848-731C-4DD6-B121-42DC6CF4555E}" srcOrd="2" destOrd="0" parTransId="{43D593AD-1BE2-48C9-8ED8-010B554B65AE}" sibTransId="{86464BAD-AE18-48B8-B129-C53BA50E3D53}"/>
    <dgm:cxn modelId="{8EDB61E8-CCC2-41A4-A681-0A7BB23141E5}" srcId="{BF9332CE-5D11-40CE-90E2-CA27375198DD}" destId="{B15E908C-2E9D-4038-B8B2-FC013CEEA2CA}" srcOrd="3" destOrd="0" parTransId="{0DB57DBC-3364-4982-9C0E-0C52006EB171}" sibTransId="{FD5BA8AB-4FD0-4CA4-9B06-AADEECA2F58F}"/>
    <dgm:cxn modelId="{AFA962EF-17B1-42FC-BE04-4E43C193F939}" type="presOf" srcId="{6CF8D936-C672-4E41-86C7-B12D330ECB6E}" destId="{1617570D-19C2-4DA4-9E3A-9C3F342398FE}" srcOrd="0" destOrd="0" presId="urn:microsoft.com/office/officeart/2005/8/layout/hierarchy1"/>
    <dgm:cxn modelId="{9002908A-7956-48A8-BDCA-838BA170C9B0}" type="presParOf" srcId="{9A6B2E32-C1E6-42A2-9C0A-630486D847AF}" destId="{88F978CE-89D9-4CB3-95D8-133C3C09FDCB}" srcOrd="0" destOrd="0" presId="urn:microsoft.com/office/officeart/2005/8/layout/hierarchy1"/>
    <dgm:cxn modelId="{AB9E6876-6418-4F93-B397-9D4C0DDB7795}" type="presParOf" srcId="{88F978CE-89D9-4CB3-95D8-133C3C09FDCB}" destId="{E1C85166-E690-4CCB-8A76-E3885B43D622}" srcOrd="0" destOrd="0" presId="urn:microsoft.com/office/officeart/2005/8/layout/hierarchy1"/>
    <dgm:cxn modelId="{16BB4895-8015-4708-954E-5FB17C7D709F}" type="presParOf" srcId="{E1C85166-E690-4CCB-8A76-E3885B43D622}" destId="{92549487-D76B-41BB-88DB-C445C5EADF7C}" srcOrd="0" destOrd="0" presId="urn:microsoft.com/office/officeart/2005/8/layout/hierarchy1"/>
    <dgm:cxn modelId="{36B55F1D-1FB8-4C6C-B38F-C5A7EC98A679}" type="presParOf" srcId="{E1C85166-E690-4CCB-8A76-E3885B43D622}" destId="{83D5A9BB-42D0-4F08-A184-7B97D12199DD}" srcOrd="1" destOrd="0" presId="urn:microsoft.com/office/officeart/2005/8/layout/hierarchy1"/>
    <dgm:cxn modelId="{782DD486-5977-4819-8042-A299713AAE28}" type="presParOf" srcId="{88F978CE-89D9-4CB3-95D8-133C3C09FDCB}" destId="{EBB57C4F-9AB5-46B5-A81B-A9892FDBAAEE}" srcOrd="1" destOrd="0" presId="urn:microsoft.com/office/officeart/2005/8/layout/hierarchy1"/>
    <dgm:cxn modelId="{D2F046DD-0A22-48A0-B816-D6904DC8C053}" type="presParOf" srcId="{9A6B2E32-C1E6-42A2-9C0A-630486D847AF}" destId="{ACFDB6AC-49D7-4342-A64F-804E096C5375}" srcOrd="1" destOrd="0" presId="urn:microsoft.com/office/officeart/2005/8/layout/hierarchy1"/>
    <dgm:cxn modelId="{8961D81E-6170-4DE2-9D76-173ED5C46AF3}" type="presParOf" srcId="{ACFDB6AC-49D7-4342-A64F-804E096C5375}" destId="{9069E021-5122-4B6B-98DB-FC0624BE0AF2}" srcOrd="0" destOrd="0" presId="urn:microsoft.com/office/officeart/2005/8/layout/hierarchy1"/>
    <dgm:cxn modelId="{EEFF2324-4442-4193-90A0-BC55CAB3AB80}" type="presParOf" srcId="{9069E021-5122-4B6B-98DB-FC0624BE0AF2}" destId="{A6A36CAE-CD94-4FB7-B864-C1EA99A4DF9E}" srcOrd="0" destOrd="0" presId="urn:microsoft.com/office/officeart/2005/8/layout/hierarchy1"/>
    <dgm:cxn modelId="{1C127535-AFA7-462D-B84D-78E894669820}" type="presParOf" srcId="{9069E021-5122-4B6B-98DB-FC0624BE0AF2}" destId="{3433D55F-CB07-4B6E-9F58-CD66C215D762}" srcOrd="1" destOrd="0" presId="urn:microsoft.com/office/officeart/2005/8/layout/hierarchy1"/>
    <dgm:cxn modelId="{9A0A994C-1CEF-4DF3-8A67-A790D6B3E342}" type="presParOf" srcId="{ACFDB6AC-49D7-4342-A64F-804E096C5375}" destId="{A9FD5B63-1FA3-477C-B15F-6D4DB98A873B}" srcOrd="1" destOrd="0" presId="urn:microsoft.com/office/officeart/2005/8/layout/hierarchy1"/>
    <dgm:cxn modelId="{77030C0B-5072-4D0B-A8A6-97E7406655FD}" type="presParOf" srcId="{9A6B2E32-C1E6-42A2-9C0A-630486D847AF}" destId="{5FB4AF3F-DCBD-42E1-A653-0BBBEF567078}" srcOrd="2" destOrd="0" presId="urn:microsoft.com/office/officeart/2005/8/layout/hierarchy1"/>
    <dgm:cxn modelId="{8D270CE3-D729-40E8-A975-FBB188952BBF}" type="presParOf" srcId="{5FB4AF3F-DCBD-42E1-A653-0BBBEF567078}" destId="{24885E30-C387-49C7-ADC7-E4906692F5F6}" srcOrd="0" destOrd="0" presId="urn:microsoft.com/office/officeart/2005/8/layout/hierarchy1"/>
    <dgm:cxn modelId="{D47EEDC7-00BE-4BAC-93A7-2ABD9CABD8A7}" type="presParOf" srcId="{24885E30-C387-49C7-ADC7-E4906692F5F6}" destId="{9459320A-0196-438C-815E-F60ECAE029B0}" srcOrd="0" destOrd="0" presId="urn:microsoft.com/office/officeart/2005/8/layout/hierarchy1"/>
    <dgm:cxn modelId="{4166C811-4FAF-4C42-86D8-0AE2A8E3C70B}" type="presParOf" srcId="{24885E30-C387-49C7-ADC7-E4906692F5F6}" destId="{569BC9A8-19D8-440D-ACC2-9B91920F9E4F}" srcOrd="1" destOrd="0" presId="urn:microsoft.com/office/officeart/2005/8/layout/hierarchy1"/>
    <dgm:cxn modelId="{0858F3F3-7DD0-47FD-9E2B-4B9E4B64871B}" type="presParOf" srcId="{5FB4AF3F-DCBD-42E1-A653-0BBBEF567078}" destId="{D2B186CF-8209-4FBC-BE5B-33D71F955E65}" srcOrd="1" destOrd="0" presId="urn:microsoft.com/office/officeart/2005/8/layout/hierarchy1"/>
    <dgm:cxn modelId="{7AA9313C-BE02-42A9-A3D9-76D82584CF92}" type="presParOf" srcId="{9A6B2E32-C1E6-42A2-9C0A-630486D847AF}" destId="{2F4A0177-AE5C-4E01-91DB-28F46025CFA3}" srcOrd="3" destOrd="0" presId="urn:microsoft.com/office/officeart/2005/8/layout/hierarchy1"/>
    <dgm:cxn modelId="{2B7561DB-5FA3-49F0-A159-D9E064E08C1B}" type="presParOf" srcId="{2F4A0177-AE5C-4E01-91DB-28F46025CFA3}" destId="{A99ADDD3-CC62-483B-8C79-640D3BC7F850}" srcOrd="0" destOrd="0" presId="urn:microsoft.com/office/officeart/2005/8/layout/hierarchy1"/>
    <dgm:cxn modelId="{2605CAE7-E18A-44B1-8E79-5078377CD7C5}" type="presParOf" srcId="{A99ADDD3-CC62-483B-8C79-640D3BC7F850}" destId="{7255D379-B831-4A31-A66E-2B66511C089C}" srcOrd="0" destOrd="0" presId="urn:microsoft.com/office/officeart/2005/8/layout/hierarchy1"/>
    <dgm:cxn modelId="{32FEEF43-0364-4C20-8D18-7038D34A14CD}" type="presParOf" srcId="{A99ADDD3-CC62-483B-8C79-640D3BC7F850}" destId="{7E7561AE-0199-4C8B-9DB8-8EA978CDA7B6}" srcOrd="1" destOrd="0" presId="urn:microsoft.com/office/officeart/2005/8/layout/hierarchy1"/>
    <dgm:cxn modelId="{66A3FD3D-2403-4CA0-8BD5-21ED6F2B0466}" type="presParOf" srcId="{2F4A0177-AE5C-4E01-91DB-28F46025CFA3}" destId="{3435D91F-A652-46D3-8703-B6364F74BED3}" srcOrd="1" destOrd="0" presId="urn:microsoft.com/office/officeart/2005/8/layout/hierarchy1"/>
    <dgm:cxn modelId="{E72BEE36-9CC1-4F19-8889-BBB9A58DF5E5}" type="presParOf" srcId="{9A6B2E32-C1E6-42A2-9C0A-630486D847AF}" destId="{078C3C14-68EF-49F0-9522-C4FF66A489C2}" srcOrd="4" destOrd="0" presId="urn:microsoft.com/office/officeart/2005/8/layout/hierarchy1"/>
    <dgm:cxn modelId="{2FD08723-1D5C-4AD4-9CC8-AD42190DC40F}" type="presParOf" srcId="{078C3C14-68EF-49F0-9522-C4FF66A489C2}" destId="{4D05A706-CCA5-4F29-A42C-3C15CA035D29}" srcOrd="0" destOrd="0" presId="urn:microsoft.com/office/officeart/2005/8/layout/hierarchy1"/>
    <dgm:cxn modelId="{FD6AE52B-40CC-43C1-9EEB-2A08068FBDE6}" type="presParOf" srcId="{4D05A706-CCA5-4F29-A42C-3C15CA035D29}" destId="{F5C478B3-5183-4DD7-BEF1-3693E7D71F0B}" srcOrd="0" destOrd="0" presId="urn:microsoft.com/office/officeart/2005/8/layout/hierarchy1"/>
    <dgm:cxn modelId="{360B8D53-71A2-4ED5-9B28-C8E0BC80D210}" type="presParOf" srcId="{4D05A706-CCA5-4F29-A42C-3C15CA035D29}" destId="{1617570D-19C2-4DA4-9E3A-9C3F342398FE}" srcOrd="1" destOrd="0" presId="urn:microsoft.com/office/officeart/2005/8/layout/hierarchy1"/>
    <dgm:cxn modelId="{AD3516BE-9FE9-4AF4-B8F4-8CDB27831E5E}" type="presParOf" srcId="{078C3C14-68EF-49F0-9522-C4FF66A489C2}" destId="{6512F1BE-F589-45D1-9D13-46E1E33A7CEF}"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13719E5-2074-4807-834C-A2370D14CF91}"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B4F6F2E4-3E01-4EE8-8906-DFF93CD963FF}">
      <dgm:prSet custT="1"/>
      <dgm:spPr/>
      <dgm:t>
        <a:bodyPr/>
        <a:lstStyle/>
        <a:p>
          <a:pPr>
            <a:lnSpc>
              <a:spcPct val="100000"/>
            </a:lnSpc>
          </a:pPr>
          <a:r>
            <a:rPr lang="en-GB" sz="1400" b="0" i="0" dirty="0"/>
            <a:t>unsecured documents will lead to risking harm to the council's reputation </a:t>
          </a:r>
          <a:endParaRPr lang="en-US" sz="1400" dirty="0"/>
        </a:p>
      </dgm:t>
    </dgm:pt>
    <dgm:pt modelId="{BDBD51ED-7F94-4C29-ACE8-1EA0DEDFB6E2}" type="parTrans" cxnId="{D33570FD-7732-4126-AC4D-984852BEB8BA}">
      <dgm:prSet/>
      <dgm:spPr/>
      <dgm:t>
        <a:bodyPr/>
        <a:lstStyle/>
        <a:p>
          <a:endParaRPr lang="en-US"/>
        </a:p>
      </dgm:t>
    </dgm:pt>
    <dgm:pt modelId="{57C7423C-3AE9-472C-B52A-DAD8071404FB}" type="sibTrans" cxnId="{D33570FD-7732-4126-AC4D-984852BEB8BA}">
      <dgm:prSet/>
      <dgm:spPr/>
      <dgm:t>
        <a:bodyPr/>
        <a:lstStyle/>
        <a:p>
          <a:pPr>
            <a:lnSpc>
              <a:spcPct val="100000"/>
            </a:lnSpc>
          </a:pPr>
          <a:endParaRPr lang="en-US"/>
        </a:p>
      </dgm:t>
    </dgm:pt>
    <dgm:pt modelId="{55116E37-17F4-47D7-8A04-6D67C523C90E}">
      <dgm:prSet custT="1"/>
      <dgm:spPr/>
      <dgm:t>
        <a:bodyPr/>
        <a:lstStyle/>
        <a:p>
          <a:pPr>
            <a:lnSpc>
              <a:spcPct val="100000"/>
            </a:lnSpc>
          </a:pPr>
          <a:r>
            <a:rPr lang="en-GB" sz="1400" b="0" i="0" dirty="0"/>
            <a:t>potential to cause financial losses and / or criminal prosecution for you and the council of £17million or 4% of global annual turnover (whichever is greater) </a:t>
          </a:r>
          <a:endParaRPr lang="en-US" sz="1400" dirty="0"/>
        </a:p>
      </dgm:t>
    </dgm:pt>
    <dgm:pt modelId="{4FEE861B-5325-4D66-BFC6-8E5C2D1D9F0A}" type="parTrans" cxnId="{2A2EB962-581E-41E9-8152-7FCF980BC321}">
      <dgm:prSet/>
      <dgm:spPr/>
      <dgm:t>
        <a:bodyPr/>
        <a:lstStyle/>
        <a:p>
          <a:endParaRPr lang="en-US"/>
        </a:p>
      </dgm:t>
    </dgm:pt>
    <dgm:pt modelId="{4FB0FD8A-AC18-46F2-9F85-DD30F1435F6F}" type="sibTrans" cxnId="{2A2EB962-581E-41E9-8152-7FCF980BC321}">
      <dgm:prSet/>
      <dgm:spPr/>
      <dgm:t>
        <a:bodyPr/>
        <a:lstStyle/>
        <a:p>
          <a:pPr>
            <a:lnSpc>
              <a:spcPct val="100000"/>
            </a:lnSpc>
          </a:pPr>
          <a:endParaRPr lang="en-US"/>
        </a:p>
      </dgm:t>
    </dgm:pt>
    <dgm:pt modelId="{083B567A-0EC4-4110-B77C-CF8589D59EE5}">
      <dgm:prSet custT="1"/>
      <dgm:spPr/>
      <dgm:t>
        <a:bodyPr/>
        <a:lstStyle/>
        <a:p>
          <a:pPr>
            <a:lnSpc>
              <a:spcPct val="100000"/>
            </a:lnSpc>
          </a:pPr>
          <a:r>
            <a:rPr lang="en-GB" sz="1400" b="0" i="0" dirty="0"/>
            <a:t>decreased productivity – spending time looking for documents</a:t>
          </a:r>
          <a:endParaRPr lang="en-US" sz="1400" dirty="0"/>
        </a:p>
      </dgm:t>
    </dgm:pt>
    <dgm:pt modelId="{29DD0C32-8AE1-4A7A-85D4-10B75557E1FB}" type="parTrans" cxnId="{2295DF32-D6AE-43D6-8FD1-925BC75496EB}">
      <dgm:prSet/>
      <dgm:spPr/>
      <dgm:t>
        <a:bodyPr/>
        <a:lstStyle/>
        <a:p>
          <a:endParaRPr lang="en-US"/>
        </a:p>
      </dgm:t>
    </dgm:pt>
    <dgm:pt modelId="{12684C28-86D3-4BD2-B055-6EDF05BD22BC}" type="sibTrans" cxnId="{2295DF32-D6AE-43D6-8FD1-925BC75496EB}">
      <dgm:prSet/>
      <dgm:spPr/>
      <dgm:t>
        <a:bodyPr/>
        <a:lstStyle/>
        <a:p>
          <a:pPr>
            <a:lnSpc>
              <a:spcPct val="100000"/>
            </a:lnSpc>
          </a:pPr>
          <a:endParaRPr lang="en-US"/>
        </a:p>
      </dgm:t>
    </dgm:pt>
    <dgm:pt modelId="{30B28F9A-B54E-48CE-AE47-1FF82EF1173D}">
      <dgm:prSet custT="1"/>
      <dgm:spPr/>
      <dgm:t>
        <a:bodyPr/>
        <a:lstStyle/>
        <a:p>
          <a:pPr>
            <a:lnSpc>
              <a:spcPct val="100000"/>
            </a:lnSpc>
          </a:pPr>
          <a:r>
            <a:rPr lang="en-GB" sz="1400" b="0" i="0" dirty="0"/>
            <a:t>poor value for money for residents </a:t>
          </a:r>
          <a:endParaRPr lang="en-US" sz="1400" dirty="0"/>
        </a:p>
      </dgm:t>
    </dgm:pt>
    <dgm:pt modelId="{DD24A361-FC05-42E6-B9AB-06940A883DB2}" type="parTrans" cxnId="{D3BB8540-5EA2-413E-A50A-4AC4F8D15914}">
      <dgm:prSet/>
      <dgm:spPr/>
      <dgm:t>
        <a:bodyPr/>
        <a:lstStyle/>
        <a:p>
          <a:endParaRPr lang="en-US"/>
        </a:p>
      </dgm:t>
    </dgm:pt>
    <dgm:pt modelId="{10563962-5FC0-42E3-BE06-DAF98B069506}" type="sibTrans" cxnId="{D3BB8540-5EA2-413E-A50A-4AC4F8D15914}">
      <dgm:prSet/>
      <dgm:spPr/>
      <dgm:t>
        <a:bodyPr/>
        <a:lstStyle/>
        <a:p>
          <a:pPr>
            <a:lnSpc>
              <a:spcPct val="100000"/>
            </a:lnSpc>
          </a:pPr>
          <a:endParaRPr lang="en-US"/>
        </a:p>
      </dgm:t>
    </dgm:pt>
    <dgm:pt modelId="{9CA619E3-A0FB-4B0E-83E5-B7833CFD270C}">
      <dgm:prSet custT="1"/>
      <dgm:spPr/>
      <dgm:t>
        <a:bodyPr/>
        <a:lstStyle/>
        <a:p>
          <a:pPr>
            <a:lnSpc>
              <a:spcPct val="100000"/>
            </a:lnSpc>
          </a:pPr>
          <a:r>
            <a:rPr lang="en-US" sz="1400" dirty="0"/>
            <a:t>data breaches – the more information you hold = more information to lose </a:t>
          </a:r>
        </a:p>
      </dgm:t>
    </dgm:pt>
    <dgm:pt modelId="{3D8BA091-2526-4A83-AC87-63D96492B407}" type="parTrans" cxnId="{C6451CB6-7D85-4765-9CE1-92DFCDE8AC90}">
      <dgm:prSet/>
      <dgm:spPr/>
      <dgm:t>
        <a:bodyPr/>
        <a:lstStyle/>
        <a:p>
          <a:endParaRPr lang="en-GB"/>
        </a:p>
      </dgm:t>
    </dgm:pt>
    <dgm:pt modelId="{D3329C14-0014-4C34-A4C1-F78ED2D8D164}" type="sibTrans" cxnId="{C6451CB6-7D85-4765-9CE1-92DFCDE8AC90}">
      <dgm:prSet/>
      <dgm:spPr/>
      <dgm:t>
        <a:bodyPr/>
        <a:lstStyle/>
        <a:p>
          <a:endParaRPr lang="en-GB"/>
        </a:p>
      </dgm:t>
    </dgm:pt>
    <dgm:pt modelId="{A97E4773-12B8-4360-A876-0130DB83A3B0}" type="pres">
      <dgm:prSet presAssocID="{C13719E5-2074-4807-834C-A2370D14CF91}" presName="root" presStyleCnt="0">
        <dgm:presLayoutVars>
          <dgm:dir/>
          <dgm:resizeHandles val="exact"/>
        </dgm:presLayoutVars>
      </dgm:prSet>
      <dgm:spPr/>
    </dgm:pt>
    <dgm:pt modelId="{7E5FC6B1-B44C-4484-8460-92D499591AB0}" type="pres">
      <dgm:prSet presAssocID="{C13719E5-2074-4807-834C-A2370D14CF91}" presName="container" presStyleCnt="0">
        <dgm:presLayoutVars>
          <dgm:dir/>
          <dgm:resizeHandles val="exact"/>
        </dgm:presLayoutVars>
      </dgm:prSet>
      <dgm:spPr/>
    </dgm:pt>
    <dgm:pt modelId="{2326800A-0CA5-49EE-8ED9-6CC0BD6BF674}" type="pres">
      <dgm:prSet presAssocID="{B4F6F2E4-3E01-4EE8-8906-DFF93CD963FF}" presName="compNode" presStyleCnt="0"/>
      <dgm:spPr/>
    </dgm:pt>
    <dgm:pt modelId="{A025E92B-E6DF-4FDE-8575-1AFBAC492077}" type="pres">
      <dgm:prSet presAssocID="{B4F6F2E4-3E01-4EE8-8906-DFF93CD963FF}" presName="iconBgRect" presStyleLbl="bgShp" presStyleIdx="0" presStyleCnt="5"/>
      <dgm:spPr/>
    </dgm:pt>
    <dgm:pt modelId="{948AAED8-D02A-40BD-B497-2D6BAD3FB133}" type="pres">
      <dgm:prSet presAssocID="{B4F6F2E4-3E01-4EE8-8906-DFF93CD963FF}"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Gavel"/>
        </a:ext>
      </dgm:extLst>
    </dgm:pt>
    <dgm:pt modelId="{6CC2D0B6-5BF8-47FD-9F1E-A2FEE9BC7E11}" type="pres">
      <dgm:prSet presAssocID="{B4F6F2E4-3E01-4EE8-8906-DFF93CD963FF}" presName="spaceRect" presStyleCnt="0"/>
      <dgm:spPr/>
    </dgm:pt>
    <dgm:pt modelId="{A7B30100-2B4A-4C0C-9209-6E82768B26E1}" type="pres">
      <dgm:prSet presAssocID="{B4F6F2E4-3E01-4EE8-8906-DFF93CD963FF}" presName="textRect" presStyleLbl="revTx" presStyleIdx="0" presStyleCnt="5">
        <dgm:presLayoutVars>
          <dgm:chMax val="1"/>
          <dgm:chPref val="1"/>
        </dgm:presLayoutVars>
      </dgm:prSet>
      <dgm:spPr/>
    </dgm:pt>
    <dgm:pt modelId="{E72E47E5-297C-4EDE-AB1C-E866ED082D52}" type="pres">
      <dgm:prSet presAssocID="{57C7423C-3AE9-472C-B52A-DAD8071404FB}" presName="sibTrans" presStyleLbl="sibTrans2D1" presStyleIdx="0" presStyleCnt="0"/>
      <dgm:spPr/>
    </dgm:pt>
    <dgm:pt modelId="{E4C04E83-9571-495B-BFB1-511F95C7BB52}" type="pres">
      <dgm:prSet presAssocID="{55116E37-17F4-47D7-8A04-6D67C523C90E}" presName="compNode" presStyleCnt="0"/>
      <dgm:spPr/>
    </dgm:pt>
    <dgm:pt modelId="{B8F15DA2-E505-46A1-BAD0-7B3A1B67FDC6}" type="pres">
      <dgm:prSet presAssocID="{55116E37-17F4-47D7-8A04-6D67C523C90E}" presName="iconBgRect" presStyleLbl="bgShp" presStyleIdx="1" presStyleCnt="5"/>
      <dgm:spPr/>
    </dgm:pt>
    <dgm:pt modelId="{BB9D587C-E635-465D-9CEB-CD02669D8A73}" type="pres">
      <dgm:prSet presAssocID="{55116E37-17F4-47D7-8A04-6D67C523C90E}"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Dollar"/>
        </a:ext>
      </dgm:extLst>
    </dgm:pt>
    <dgm:pt modelId="{59555D85-44E5-4329-84BD-7BB65FDA37D8}" type="pres">
      <dgm:prSet presAssocID="{55116E37-17F4-47D7-8A04-6D67C523C90E}" presName="spaceRect" presStyleCnt="0"/>
      <dgm:spPr/>
    </dgm:pt>
    <dgm:pt modelId="{FDC882E5-77DB-4B4C-9340-F062701EABE1}" type="pres">
      <dgm:prSet presAssocID="{55116E37-17F4-47D7-8A04-6D67C523C90E}" presName="textRect" presStyleLbl="revTx" presStyleIdx="1" presStyleCnt="5">
        <dgm:presLayoutVars>
          <dgm:chMax val="1"/>
          <dgm:chPref val="1"/>
        </dgm:presLayoutVars>
      </dgm:prSet>
      <dgm:spPr/>
    </dgm:pt>
    <dgm:pt modelId="{9A2B2590-37FB-4EA6-821A-AC1910581826}" type="pres">
      <dgm:prSet presAssocID="{4FB0FD8A-AC18-46F2-9F85-DD30F1435F6F}" presName="sibTrans" presStyleLbl="sibTrans2D1" presStyleIdx="0" presStyleCnt="0"/>
      <dgm:spPr/>
    </dgm:pt>
    <dgm:pt modelId="{8BBEBD9B-9F7C-4C92-B2EE-FD93084E6C47}" type="pres">
      <dgm:prSet presAssocID="{083B567A-0EC4-4110-B77C-CF8589D59EE5}" presName="compNode" presStyleCnt="0"/>
      <dgm:spPr/>
    </dgm:pt>
    <dgm:pt modelId="{7F2F5E87-4C0D-4E1C-94AB-05B1C655EA5A}" type="pres">
      <dgm:prSet presAssocID="{083B567A-0EC4-4110-B77C-CF8589D59EE5}" presName="iconBgRect" presStyleLbl="bgShp" presStyleIdx="2" presStyleCnt="5"/>
      <dgm:spPr/>
    </dgm:pt>
    <dgm:pt modelId="{2E94F371-FECD-42C0-8FDB-88B7D79FDE88}" type="pres">
      <dgm:prSet presAssocID="{083B567A-0EC4-4110-B77C-CF8589D59EE5}"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Hourglass Finished"/>
        </a:ext>
      </dgm:extLst>
    </dgm:pt>
    <dgm:pt modelId="{CC9838E0-689D-4BBB-BEF9-0A7DFB55C75E}" type="pres">
      <dgm:prSet presAssocID="{083B567A-0EC4-4110-B77C-CF8589D59EE5}" presName="spaceRect" presStyleCnt="0"/>
      <dgm:spPr/>
    </dgm:pt>
    <dgm:pt modelId="{42FC5304-0E99-4138-BF4B-8583C9CD1D96}" type="pres">
      <dgm:prSet presAssocID="{083B567A-0EC4-4110-B77C-CF8589D59EE5}" presName="textRect" presStyleLbl="revTx" presStyleIdx="2" presStyleCnt="5">
        <dgm:presLayoutVars>
          <dgm:chMax val="1"/>
          <dgm:chPref val="1"/>
        </dgm:presLayoutVars>
      </dgm:prSet>
      <dgm:spPr/>
    </dgm:pt>
    <dgm:pt modelId="{B50482EA-8E32-4EE0-993B-EDB13282CF7E}" type="pres">
      <dgm:prSet presAssocID="{12684C28-86D3-4BD2-B055-6EDF05BD22BC}" presName="sibTrans" presStyleLbl="sibTrans2D1" presStyleIdx="0" presStyleCnt="0"/>
      <dgm:spPr/>
    </dgm:pt>
    <dgm:pt modelId="{E5A089BF-5B44-4ABB-8999-B38D24DA86F6}" type="pres">
      <dgm:prSet presAssocID="{30B28F9A-B54E-48CE-AE47-1FF82EF1173D}" presName="compNode" presStyleCnt="0"/>
      <dgm:spPr/>
    </dgm:pt>
    <dgm:pt modelId="{A4EC4EA0-A7FF-4C9D-992B-BB1C95737E4E}" type="pres">
      <dgm:prSet presAssocID="{30B28F9A-B54E-48CE-AE47-1FF82EF1173D}" presName="iconBgRect" presStyleLbl="bgShp" presStyleIdx="3" presStyleCnt="5"/>
      <dgm:spPr/>
    </dgm:pt>
    <dgm:pt modelId="{E241B2C6-6163-4B5A-9D25-FA952B66A563}" type="pres">
      <dgm:prSet presAssocID="{30B28F9A-B54E-48CE-AE47-1FF82EF1173D}"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Money"/>
        </a:ext>
      </dgm:extLst>
    </dgm:pt>
    <dgm:pt modelId="{6056A7BC-100F-43A3-8B60-1D738709C016}" type="pres">
      <dgm:prSet presAssocID="{30B28F9A-B54E-48CE-AE47-1FF82EF1173D}" presName="spaceRect" presStyleCnt="0"/>
      <dgm:spPr/>
    </dgm:pt>
    <dgm:pt modelId="{766CA06F-FFB6-4D8F-A9AC-A0B286EFA50B}" type="pres">
      <dgm:prSet presAssocID="{30B28F9A-B54E-48CE-AE47-1FF82EF1173D}" presName="textRect" presStyleLbl="revTx" presStyleIdx="3" presStyleCnt="5">
        <dgm:presLayoutVars>
          <dgm:chMax val="1"/>
          <dgm:chPref val="1"/>
        </dgm:presLayoutVars>
      </dgm:prSet>
      <dgm:spPr/>
    </dgm:pt>
    <dgm:pt modelId="{CF2119B7-3B72-43F6-87AB-F47C31096463}" type="pres">
      <dgm:prSet presAssocID="{10563962-5FC0-42E3-BE06-DAF98B069506}" presName="sibTrans" presStyleLbl="sibTrans2D1" presStyleIdx="0" presStyleCnt="0"/>
      <dgm:spPr/>
    </dgm:pt>
    <dgm:pt modelId="{23A8CC5B-730E-4A8E-BAAD-F9EE9DE019BA}" type="pres">
      <dgm:prSet presAssocID="{9CA619E3-A0FB-4B0E-83E5-B7833CFD270C}" presName="compNode" presStyleCnt="0"/>
      <dgm:spPr/>
    </dgm:pt>
    <dgm:pt modelId="{1D7CA899-DE51-4C7D-AA09-4DB3EB67D72D}" type="pres">
      <dgm:prSet presAssocID="{9CA619E3-A0FB-4B0E-83E5-B7833CFD270C}" presName="iconBgRect" presStyleLbl="bgShp" presStyleIdx="4" presStyleCnt="5"/>
      <dgm:spPr/>
    </dgm:pt>
    <dgm:pt modelId="{7F6E3D6B-1FAF-46FB-8AFE-6BBA10184829}" type="pres">
      <dgm:prSet presAssocID="{9CA619E3-A0FB-4B0E-83E5-B7833CFD270C}"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Warning"/>
        </a:ext>
      </dgm:extLst>
    </dgm:pt>
    <dgm:pt modelId="{F0B3B749-5E52-4385-BF9A-E4F2C5C8CBA3}" type="pres">
      <dgm:prSet presAssocID="{9CA619E3-A0FB-4B0E-83E5-B7833CFD270C}" presName="spaceRect" presStyleCnt="0"/>
      <dgm:spPr/>
    </dgm:pt>
    <dgm:pt modelId="{BE27F4FA-971E-4D26-8CE6-AFBD92B6E975}" type="pres">
      <dgm:prSet presAssocID="{9CA619E3-A0FB-4B0E-83E5-B7833CFD270C}" presName="textRect" presStyleLbl="revTx" presStyleIdx="4" presStyleCnt="5">
        <dgm:presLayoutVars>
          <dgm:chMax val="1"/>
          <dgm:chPref val="1"/>
        </dgm:presLayoutVars>
      </dgm:prSet>
      <dgm:spPr/>
    </dgm:pt>
  </dgm:ptLst>
  <dgm:cxnLst>
    <dgm:cxn modelId="{B4BD5A10-A30F-4644-B3A9-D02BCB444660}" type="presOf" srcId="{10563962-5FC0-42E3-BE06-DAF98B069506}" destId="{CF2119B7-3B72-43F6-87AB-F47C31096463}" srcOrd="0" destOrd="0" presId="urn:microsoft.com/office/officeart/2018/2/layout/IconCircleList"/>
    <dgm:cxn modelId="{404ACA17-FDED-4D1D-B97C-637619C23D16}" type="presOf" srcId="{12684C28-86D3-4BD2-B055-6EDF05BD22BC}" destId="{B50482EA-8E32-4EE0-993B-EDB13282CF7E}" srcOrd="0" destOrd="0" presId="urn:microsoft.com/office/officeart/2018/2/layout/IconCircleList"/>
    <dgm:cxn modelId="{A10F4724-8BA8-4335-99DF-569B95128BCD}" type="presOf" srcId="{083B567A-0EC4-4110-B77C-CF8589D59EE5}" destId="{42FC5304-0E99-4138-BF4B-8583C9CD1D96}" srcOrd="0" destOrd="0" presId="urn:microsoft.com/office/officeart/2018/2/layout/IconCircleList"/>
    <dgm:cxn modelId="{2BDDE22A-0913-490F-AB52-57C6A03CC6DD}" type="presOf" srcId="{57C7423C-3AE9-472C-B52A-DAD8071404FB}" destId="{E72E47E5-297C-4EDE-AB1C-E866ED082D52}" srcOrd="0" destOrd="0" presId="urn:microsoft.com/office/officeart/2018/2/layout/IconCircleList"/>
    <dgm:cxn modelId="{3B6A862E-D3D2-4D0A-AAF6-1F2426C41CD8}" type="presOf" srcId="{9CA619E3-A0FB-4B0E-83E5-B7833CFD270C}" destId="{BE27F4FA-971E-4D26-8CE6-AFBD92B6E975}" srcOrd="0" destOrd="0" presId="urn:microsoft.com/office/officeart/2018/2/layout/IconCircleList"/>
    <dgm:cxn modelId="{2295DF32-D6AE-43D6-8FD1-925BC75496EB}" srcId="{C13719E5-2074-4807-834C-A2370D14CF91}" destId="{083B567A-0EC4-4110-B77C-CF8589D59EE5}" srcOrd="2" destOrd="0" parTransId="{29DD0C32-8AE1-4A7A-85D4-10B75557E1FB}" sibTransId="{12684C28-86D3-4BD2-B055-6EDF05BD22BC}"/>
    <dgm:cxn modelId="{D3BB8540-5EA2-413E-A50A-4AC4F8D15914}" srcId="{C13719E5-2074-4807-834C-A2370D14CF91}" destId="{30B28F9A-B54E-48CE-AE47-1FF82EF1173D}" srcOrd="3" destOrd="0" parTransId="{DD24A361-FC05-42E6-B9AB-06940A883DB2}" sibTransId="{10563962-5FC0-42E3-BE06-DAF98B069506}"/>
    <dgm:cxn modelId="{2A2EB962-581E-41E9-8152-7FCF980BC321}" srcId="{C13719E5-2074-4807-834C-A2370D14CF91}" destId="{55116E37-17F4-47D7-8A04-6D67C523C90E}" srcOrd="1" destOrd="0" parTransId="{4FEE861B-5325-4D66-BFC6-8E5C2D1D9F0A}" sibTransId="{4FB0FD8A-AC18-46F2-9F85-DD30F1435F6F}"/>
    <dgm:cxn modelId="{21DBC759-3D71-4EA4-95EA-70B4B38ABAD9}" type="presOf" srcId="{4FB0FD8A-AC18-46F2-9F85-DD30F1435F6F}" destId="{9A2B2590-37FB-4EA6-821A-AC1910581826}" srcOrd="0" destOrd="0" presId="urn:microsoft.com/office/officeart/2018/2/layout/IconCircleList"/>
    <dgm:cxn modelId="{BC793B99-9EF0-4195-9FF4-AE59C5E624BF}" type="presOf" srcId="{B4F6F2E4-3E01-4EE8-8906-DFF93CD963FF}" destId="{A7B30100-2B4A-4C0C-9209-6E82768B26E1}" srcOrd="0" destOrd="0" presId="urn:microsoft.com/office/officeart/2018/2/layout/IconCircleList"/>
    <dgm:cxn modelId="{C6451CB6-7D85-4765-9CE1-92DFCDE8AC90}" srcId="{C13719E5-2074-4807-834C-A2370D14CF91}" destId="{9CA619E3-A0FB-4B0E-83E5-B7833CFD270C}" srcOrd="4" destOrd="0" parTransId="{3D8BA091-2526-4A83-AC87-63D96492B407}" sibTransId="{D3329C14-0014-4C34-A4C1-F78ED2D8D164}"/>
    <dgm:cxn modelId="{3E1089BC-F486-4FFF-ACA8-A2BE024B1C9F}" type="presOf" srcId="{30B28F9A-B54E-48CE-AE47-1FF82EF1173D}" destId="{766CA06F-FFB6-4D8F-A9AC-A0B286EFA50B}" srcOrd="0" destOrd="0" presId="urn:microsoft.com/office/officeart/2018/2/layout/IconCircleList"/>
    <dgm:cxn modelId="{BD9C93C2-4372-4D20-B5D9-D4E25C64AB13}" type="presOf" srcId="{55116E37-17F4-47D7-8A04-6D67C523C90E}" destId="{FDC882E5-77DB-4B4C-9340-F062701EABE1}" srcOrd="0" destOrd="0" presId="urn:microsoft.com/office/officeart/2018/2/layout/IconCircleList"/>
    <dgm:cxn modelId="{B5785DE3-20B7-4B2E-8AD9-384D9EC21B64}" type="presOf" srcId="{C13719E5-2074-4807-834C-A2370D14CF91}" destId="{A97E4773-12B8-4360-A876-0130DB83A3B0}" srcOrd="0" destOrd="0" presId="urn:microsoft.com/office/officeart/2018/2/layout/IconCircleList"/>
    <dgm:cxn modelId="{D33570FD-7732-4126-AC4D-984852BEB8BA}" srcId="{C13719E5-2074-4807-834C-A2370D14CF91}" destId="{B4F6F2E4-3E01-4EE8-8906-DFF93CD963FF}" srcOrd="0" destOrd="0" parTransId="{BDBD51ED-7F94-4C29-ACE8-1EA0DEDFB6E2}" sibTransId="{57C7423C-3AE9-472C-B52A-DAD8071404FB}"/>
    <dgm:cxn modelId="{63B0CAE0-05B5-4136-AFDF-791770F481CC}" type="presParOf" srcId="{A97E4773-12B8-4360-A876-0130DB83A3B0}" destId="{7E5FC6B1-B44C-4484-8460-92D499591AB0}" srcOrd="0" destOrd="0" presId="urn:microsoft.com/office/officeart/2018/2/layout/IconCircleList"/>
    <dgm:cxn modelId="{79F14CAD-4311-4FE4-860E-25BA23DE9A6B}" type="presParOf" srcId="{7E5FC6B1-B44C-4484-8460-92D499591AB0}" destId="{2326800A-0CA5-49EE-8ED9-6CC0BD6BF674}" srcOrd="0" destOrd="0" presId="urn:microsoft.com/office/officeart/2018/2/layout/IconCircleList"/>
    <dgm:cxn modelId="{D8C52B2B-E73D-4507-BC5B-8228D6CF5FD7}" type="presParOf" srcId="{2326800A-0CA5-49EE-8ED9-6CC0BD6BF674}" destId="{A025E92B-E6DF-4FDE-8575-1AFBAC492077}" srcOrd="0" destOrd="0" presId="urn:microsoft.com/office/officeart/2018/2/layout/IconCircleList"/>
    <dgm:cxn modelId="{BDAE01BD-57A8-4A0F-98EF-7A81B4DA2040}" type="presParOf" srcId="{2326800A-0CA5-49EE-8ED9-6CC0BD6BF674}" destId="{948AAED8-D02A-40BD-B497-2D6BAD3FB133}" srcOrd="1" destOrd="0" presId="urn:microsoft.com/office/officeart/2018/2/layout/IconCircleList"/>
    <dgm:cxn modelId="{64BA4459-3267-4EA8-B9ED-3EFFADA047C2}" type="presParOf" srcId="{2326800A-0CA5-49EE-8ED9-6CC0BD6BF674}" destId="{6CC2D0B6-5BF8-47FD-9F1E-A2FEE9BC7E11}" srcOrd="2" destOrd="0" presId="urn:microsoft.com/office/officeart/2018/2/layout/IconCircleList"/>
    <dgm:cxn modelId="{8E2BC384-128E-44C2-ACFC-77F34D715DCA}" type="presParOf" srcId="{2326800A-0CA5-49EE-8ED9-6CC0BD6BF674}" destId="{A7B30100-2B4A-4C0C-9209-6E82768B26E1}" srcOrd="3" destOrd="0" presId="urn:microsoft.com/office/officeart/2018/2/layout/IconCircleList"/>
    <dgm:cxn modelId="{5E484DCA-8529-4689-ADD8-6266D205537A}" type="presParOf" srcId="{7E5FC6B1-B44C-4484-8460-92D499591AB0}" destId="{E72E47E5-297C-4EDE-AB1C-E866ED082D52}" srcOrd="1" destOrd="0" presId="urn:microsoft.com/office/officeart/2018/2/layout/IconCircleList"/>
    <dgm:cxn modelId="{C964CA21-7058-4D8B-9EFC-264FDD23C28C}" type="presParOf" srcId="{7E5FC6B1-B44C-4484-8460-92D499591AB0}" destId="{E4C04E83-9571-495B-BFB1-511F95C7BB52}" srcOrd="2" destOrd="0" presId="urn:microsoft.com/office/officeart/2018/2/layout/IconCircleList"/>
    <dgm:cxn modelId="{CEF8CE44-7D10-45F8-9D21-B3078C01CF40}" type="presParOf" srcId="{E4C04E83-9571-495B-BFB1-511F95C7BB52}" destId="{B8F15DA2-E505-46A1-BAD0-7B3A1B67FDC6}" srcOrd="0" destOrd="0" presId="urn:microsoft.com/office/officeart/2018/2/layout/IconCircleList"/>
    <dgm:cxn modelId="{BC9DD613-492B-41CE-88EC-35E44C9D9935}" type="presParOf" srcId="{E4C04E83-9571-495B-BFB1-511F95C7BB52}" destId="{BB9D587C-E635-465D-9CEB-CD02669D8A73}" srcOrd="1" destOrd="0" presId="urn:microsoft.com/office/officeart/2018/2/layout/IconCircleList"/>
    <dgm:cxn modelId="{6A0FF556-5E3C-41AA-9A62-E1927D8B65C3}" type="presParOf" srcId="{E4C04E83-9571-495B-BFB1-511F95C7BB52}" destId="{59555D85-44E5-4329-84BD-7BB65FDA37D8}" srcOrd="2" destOrd="0" presId="urn:microsoft.com/office/officeart/2018/2/layout/IconCircleList"/>
    <dgm:cxn modelId="{F6823A6B-2E65-44BB-A607-823904A62EE4}" type="presParOf" srcId="{E4C04E83-9571-495B-BFB1-511F95C7BB52}" destId="{FDC882E5-77DB-4B4C-9340-F062701EABE1}" srcOrd="3" destOrd="0" presId="urn:microsoft.com/office/officeart/2018/2/layout/IconCircleList"/>
    <dgm:cxn modelId="{E6C50E83-BD55-4CF2-804E-A6372A4D2FB4}" type="presParOf" srcId="{7E5FC6B1-B44C-4484-8460-92D499591AB0}" destId="{9A2B2590-37FB-4EA6-821A-AC1910581826}" srcOrd="3" destOrd="0" presId="urn:microsoft.com/office/officeart/2018/2/layout/IconCircleList"/>
    <dgm:cxn modelId="{54B5090B-A70B-4852-B71E-7188196CDF13}" type="presParOf" srcId="{7E5FC6B1-B44C-4484-8460-92D499591AB0}" destId="{8BBEBD9B-9F7C-4C92-B2EE-FD93084E6C47}" srcOrd="4" destOrd="0" presId="urn:microsoft.com/office/officeart/2018/2/layout/IconCircleList"/>
    <dgm:cxn modelId="{AB24EE5B-D242-4B0B-B4BF-51D207DE2512}" type="presParOf" srcId="{8BBEBD9B-9F7C-4C92-B2EE-FD93084E6C47}" destId="{7F2F5E87-4C0D-4E1C-94AB-05B1C655EA5A}" srcOrd="0" destOrd="0" presId="urn:microsoft.com/office/officeart/2018/2/layout/IconCircleList"/>
    <dgm:cxn modelId="{6F513897-A74A-406D-A08F-E7A26F13C762}" type="presParOf" srcId="{8BBEBD9B-9F7C-4C92-B2EE-FD93084E6C47}" destId="{2E94F371-FECD-42C0-8FDB-88B7D79FDE88}" srcOrd="1" destOrd="0" presId="urn:microsoft.com/office/officeart/2018/2/layout/IconCircleList"/>
    <dgm:cxn modelId="{802D79F4-3D13-4802-8FB1-5548B30A2080}" type="presParOf" srcId="{8BBEBD9B-9F7C-4C92-B2EE-FD93084E6C47}" destId="{CC9838E0-689D-4BBB-BEF9-0A7DFB55C75E}" srcOrd="2" destOrd="0" presId="urn:microsoft.com/office/officeart/2018/2/layout/IconCircleList"/>
    <dgm:cxn modelId="{D175D131-A30D-429C-8FF4-3F257C428240}" type="presParOf" srcId="{8BBEBD9B-9F7C-4C92-B2EE-FD93084E6C47}" destId="{42FC5304-0E99-4138-BF4B-8583C9CD1D96}" srcOrd="3" destOrd="0" presId="urn:microsoft.com/office/officeart/2018/2/layout/IconCircleList"/>
    <dgm:cxn modelId="{28F95A1E-38B0-4C18-A664-F233D781FCD2}" type="presParOf" srcId="{7E5FC6B1-B44C-4484-8460-92D499591AB0}" destId="{B50482EA-8E32-4EE0-993B-EDB13282CF7E}" srcOrd="5" destOrd="0" presId="urn:microsoft.com/office/officeart/2018/2/layout/IconCircleList"/>
    <dgm:cxn modelId="{885EAB6F-4DC8-475C-B092-FEDD224B0040}" type="presParOf" srcId="{7E5FC6B1-B44C-4484-8460-92D499591AB0}" destId="{E5A089BF-5B44-4ABB-8999-B38D24DA86F6}" srcOrd="6" destOrd="0" presId="urn:microsoft.com/office/officeart/2018/2/layout/IconCircleList"/>
    <dgm:cxn modelId="{526CAAA5-3B3A-441F-B2AA-10DF310CC63C}" type="presParOf" srcId="{E5A089BF-5B44-4ABB-8999-B38D24DA86F6}" destId="{A4EC4EA0-A7FF-4C9D-992B-BB1C95737E4E}" srcOrd="0" destOrd="0" presId="urn:microsoft.com/office/officeart/2018/2/layout/IconCircleList"/>
    <dgm:cxn modelId="{69F170F6-97CC-4960-8441-44740547DE8F}" type="presParOf" srcId="{E5A089BF-5B44-4ABB-8999-B38D24DA86F6}" destId="{E241B2C6-6163-4B5A-9D25-FA952B66A563}" srcOrd="1" destOrd="0" presId="urn:microsoft.com/office/officeart/2018/2/layout/IconCircleList"/>
    <dgm:cxn modelId="{B736848D-AFFF-498C-8220-BE50390D4E44}" type="presParOf" srcId="{E5A089BF-5B44-4ABB-8999-B38D24DA86F6}" destId="{6056A7BC-100F-43A3-8B60-1D738709C016}" srcOrd="2" destOrd="0" presId="urn:microsoft.com/office/officeart/2018/2/layout/IconCircleList"/>
    <dgm:cxn modelId="{507A8B01-947C-4EFF-BC39-09779115D9AD}" type="presParOf" srcId="{E5A089BF-5B44-4ABB-8999-B38D24DA86F6}" destId="{766CA06F-FFB6-4D8F-A9AC-A0B286EFA50B}" srcOrd="3" destOrd="0" presId="urn:microsoft.com/office/officeart/2018/2/layout/IconCircleList"/>
    <dgm:cxn modelId="{036ED185-6F69-4C06-BE61-AAA70EE33B07}" type="presParOf" srcId="{7E5FC6B1-B44C-4484-8460-92D499591AB0}" destId="{CF2119B7-3B72-43F6-87AB-F47C31096463}" srcOrd="7" destOrd="0" presId="urn:microsoft.com/office/officeart/2018/2/layout/IconCircleList"/>
    <dgm:cxn modelId="{4ABFBC9E-CF6B-4D4E-B6DD-20ECB1266D89}" type="presParOf" srcId="{7E5FC6B1-B44C-4484-8460-92D499591AB0}" destId="{23A8CC5B-730E-4A8E-BAAD-F9EE9DE019BA}" srcOrd="8" destOrd="0" presId="urn:microsoft.com/office/officeart/2018/2/layout/IconCircleList"/>
    <dgm:cxn modelId="{D071BE47-A054-4248-BC86-2AE4E4B69806}" type="presParOf" srcId="{23A8CC5B-730E-4A8E-BAAD-F9EE9DE019BA}" destId="{1D7CA899-DE51-4C7D-AA09-4DB3EB67D72D}" srcOrd="0" destOrd="0" presId="urn:microsoft.com/office/officeart/2018/2/layout/IconCircleList"/>
    <dgm:cxn modelId="{2E45711E-E7ED-4934-9AE5-0BB0E2B33892}" type="presParOf" srcId="{23A8CC5B-730E-4A8E-BAAD-F9EE9DE019BA}" destId="{7F6E3D6B-1FAF-46FB-8AFE-6BBA10184829}" srcOrd="1" destOrd="0" presId="urn:microsoft.com/office/officeart/2018/2/layout/IconCircleList"/>
    <dgm:cxn modelId="{DC2E37BC-1FF8-436B-86A4-0C02C9C381B7}" type="presParOf" srcId="{23A8CC5B-730E-4A8E-BAAD-F9EE9DE019BA}" destId="{F0B3B749-5E52-4385-BF9A-E4F2C5C8CBA3}" srcOrd="2" destOrd="0" presId="urn:microsoft.com/office/officeart/2018/2/layout/IconCircleList"/>
    <dgm:cxn modelId="{845A28FC-DD04-4E96-A70F-C3EC1D8AA1B4}" type="presParOf" srcId="{23A8CC5B-730E-4A8E-BAAD-F9EE9DE019BA}" destId="{BE27F4FA-971E-4D26-8CE6-AFBD92B6E975}"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1D025E6-2FB5-4222-9015-CCDF1555F85C}" type="doc">
      <dgm:prSet loTypeId="urn:microsoft.com/office/officeart/2005/8/layout/default" loCatId="list" qsTypeId="urn:microsoft.com/office/officeart/2005/8/quickstyle/simple1" qsCatId="simple" csTypeId="urn:microsoft.com/office/officeart/2005/8/colors/accent1_2" csCatId="accent1" phldr="1"/>
      <dgm:spPr/>
    </dgm:pt>
    <dgm:pt modelId="{01608CAF-7505-41C4-996C-7C0C72D1E39E}">
      <dgm:prSet phldrT="[Text]" custT="1"/>
      <dgm:spPr>
        <a:solidFill>
          <a:schemeClr val="accent5"/>
        </a:solidFill>
      </dgm:spPr>
      <dgm:t>
        <a:bodyPr/>
        <a:lstStyle/>
        <a:p>
          <a:r>
            <a:rPr lang="en-GB" sz="2000" b="0" i="0" dirty="0">
              <a:effectLst/>
            </a:rPr>
            <a:t>Enhancement of the council’s reputation</a:t>
          </a:r>
        </a:p>
      </dgm:t>
    </dgm:pt>
    <dgm:pt modelId="{BB2E69EC-03DB-45F5-A312-DBC1E84AD984}" type="parTrans" cxnId="{6F27E01F-21AD-4B0A-8E3F-C3C8FEEB7947}">
      <dgm:prSet/>
      <dgm:spPr/>
      <dgm:t>
        <a:bodyPr/>
        <a:lstStyle/>
        <a:p>
          <a:endParaRPr lang="en-GB" sz="1600"/>
        </a:p>
      </dgm:t>
    </dgm:pt>
    <dgm:pt modelId="{8FB12977-497B-4E33-9112-42BCBFF6CB01}" type="sibTrans" cxnId="{6F27E01F-21AD-4B0A-8E3F-C3C8FEEB7947}">
      <dgm:prSet/>
      <dgm:spPr/>
      <dgm:t>
        <a:bodyPr/>
        <a:lstStyle/>
        <a:p>
          <a:endParaRPr lang="en-GB" sz="1600"/>
        </a:p>
      </dgm:t>
    </dgm:pt>
    <dgm:pt modelId="{4024665E-3F8C-4633-A0F8-1C62E533EAAA}">
      <dgm:prSet phldrT="[Text]" custT="1"/>
      <dgm:spPr>
        <a:solidFill>
          <a:schemeClr val="accent5"/>
        </a:solidFill>
      </dgm:spPr>
      <dgm:t>
        <a:bodyPr/>
        <a:lstStyle/>
        <a:p>
          <a:r>
            <a:rPr lang="en-GB" sz="2000" b="0" i="0" dirty="0">
              <a:effectLst/>
            </a:rPr>
            <a:t>Improved service provided to our customers</a:t>
          </a:r>
        </a:p>
      </dgm:t>
    </dgm:pt>
    <dgm:pt modelId="{AC9B71E6-7BEA-4B18-8918-5F5E1A39C404}" type="parTrans" cxnId="{D83F2EE1-68DC-46AE-BE41-2F68D5988D43}">
      <dgm:prSet/>
      <dgm:spPr/>
      <dgm:t>
        <a:bodyPr/>
        <a:lstStyle/>
        <a:p>
          <a:endParaRPr lang="en-GB" sz="1600"/>
        </a:p>
      </dgm:t>
    </dgm:pt>
    <dgm:pt modelId="{131BC66E-639C-46A9-A7F7-EF7169C1CF02}" type="sibTrans" cxnId="{D83F2EE1-68DC-46AE-BE41-2F68D5988D43}">
      <dgm:prSet/>
      <dgm:spPr/>
      <dgm:t>
        <a:bodyPr/>
        <a:lstStyle/>
        <a:p>
          <a:endParaRPr lang="en-GB" sz="1600"/>
        </a:p>
      </dgm:t>
    </dgm:pt>
    <dgm:pt modelId="{8E2B73AB-F285-4AEB-84D7-233F88E5231B}">
      <dgm:prSet phldrT="[Text]" custT="1"/>
      <dgm:spPr>
        <a:solidFill>
          <a:schemeClr val="accent5"/>
        </a:solidFill>
      </dgm:spPr>
      <dgm:t>
        <a:bodyPr/>
        <a:lstStyle/>
        <a:p>
          <a:r>
            <a:rPr lang="en-GB" sz="2000" b="0" i="0">
              <a:effectLst/>
            </a:rPr>
            <a:t>Time savings </a:t>
          </a:r>
        </a:p>
      </dgm:t>
    </dgm:pt>
    <dgm:pt modelId="{FF08D9FF-3335-4847-9A4F-E00E1DEC5BC4}" type="parTrans" cxnId="{7B852214-9F07-47B7-AD84-C430794EA926}">
      <dgm:prSet/>
      <dgm:spPr/>
      <dgm:t>
        <a:bodyPr/>
        <a:lstStyle/>
        <a:p>
          <a:endParaRPr lang="en-GB" sz="1600"/>
        </a:p>
      </dgm:t>
    </dgm:pt>
    <dgm:pt modelId="{409CBC91-30DA-461B-93EF-6E17C233B42E}" type="sibTrans" cxnId="{7B852214-9F07-47B7-AD84-C430794EA926}">
      <dgm:prSet/>
      <dgm:spPr/>
      <dgm:t>
        <a:bodyPr/>
        <a:lstStyle/>
        <a:p>
          <a:endParaRPr lang="en-GB" sz="1600"/>
        </a:p>
      </dgm:t>
    </dgm:pt>
    <dgm:pt modelId="{92DB750D-8D9E-4633-BB1D-AF1B58A6A47F}">
      <dgm:prSet custT="1"/>
      <dgm:spPr>
        <a:solidFill>
          <a:schemeClr val="accent5"/>
        </a:solidFill>
      </dgm:spPr>
      <dgm:t>
        <a:bodyPr/>
        <a:lstStyle/>
        <a:p>
          <a:r>
            <a:rPr lang="en-GB" sz="2000" b="0" i="0">
              <a:effectLst/>
            </a:rPr>
            <a:t>Better informed decisions</a:t>
          </a:r>
        </a:p>
      </dgm:t>
    </dgm:pt>
    <dgm:pt modelId="{A7C67A7E-6084-4C82-96AB-FBFFC3454C4B}" type="parTrans" cxnId="{9B03EC97-6F5D-4C84-9CD1-FF6835EF3618}">
      <dgm:prSet/>
      <dgm:spPr/>
      <dgm:t>
        <a:bodyPr/>
        <a:lstStyle/>
        <a:p>
          <a:endParaRPr lang="en-GB" sz="1600"/>
        </a:p>
      </dgm:t>
    </dgm:pt>
    <dgm:pt modelId="{EB3E5C0B-39D9-4046-B570-BB78891EEAED}" type="sibTrans" cxnId="{9B03EC97-6F5D-4C84-9CD1-FF6835EF3618}">
      <dgm:prSet/>
      <dgm:spPr/>
      <dgm:t>
        <a:bodyPr/>
        <a:lstStyle/>
        <a:p>
          <a:endParaRPr lang="en-GB" sz="1600"/>
        </a:p>
      </dgm:t>
    </dgm:pt>
    <dgm:pt modelId="{BD12B677-DABA-4336-BEAB-BC74A580A427}">
      <dgm:prSet custT="1"/>
      <dgm:spPr>
        <a:solidFill>
          <a:schemeClr val="accent5"/>
        </a:solidFill>
      </dgm:spPr>
      <dgm:t>
        <a:bodyPr/>
        <a:lstStyle/>
        <a:p>
          <a:r>
            <a:rPr lang="en-GB" sz="2000" b="0" i="0">
              <a:effectLst/>
            </a:rPr>
            <a:t>Compliance with the law</a:t>
          </a:r>
        </a:p>
      </dgm:t>
    </dgm:pt>
    <dgm:pt modelId="{83272C44-7213-4867-A89D-1A4439E248CF}" type="parTrans" cxnId="{40390D91-2A64-483A-9170-113E1CA3A940}">
      <dgm:prSet/>
      <dgm:spPr/>
      <dgm:t>
        <a:bodyPr/>
        <a:lstStyle/>
        <a:p>
          <a:endParaRPr lang="en-GB" sz="1600"/>
        </a:p>
      </dgm:t>
    </dgm:pt>
    <dgm:pt modelId="{F9603311-0AB3-42FA-B5B9-FA1AAEB687B5}" type="sibTrans" cxnId="{40390D91-2A64-483A-9170-113E1CA3A940}">
      <dgm:prSet/>
      <dgm:spPr/>
      <dgm:t>
        <a:bodyPr/>
        <a:lstStyle/>
        <a:p>
          <a:endParaRPr lang="en-GB" sz="1600"/>
        </a:p>
      </dgm:t>
    </dgm:pt>
    <dgm:pt modelId="{C7020EDA-3866-4C76-BF9C-9763579F680B}">
      <dgm:prSet custT="1"/>
      <dgm:spPr>
        <a:solidFill>
          <a:schemeClr val="accent5"/>
        </a:solidFill>
      </dgm:spPr>
      <dgm:t>
        <a:bodyPr/>
        <a:lstStyle/>
        <a:p>
          <a:r>
            <a:rPr lang="en-GB" sz="2000" b="0" i="0">
              <a:effectLst/>
            </a:rPr>
            <a:t>Reduction in storage costs</a:t>
          </a:r>
          <a:endParaRPr lang="en-GB" sz="2000"/>
        </a:p>
      </dgm:t>
    </dgm:pt>
    <dgm:pt modelId="{02C45397-0D5D-405A-95E6-0D43A20E19BE}" type="parTrans" cxnId="{4F05ED3D-8CB2-4909-89E5-C4735E1D3389}">
      <dgm:prSet/>
      <dgm:spPr/>
      <dgm:t>
        <a:bodyPr/>
        <a:lstStyle/>
        <a:p>
          <a:endParaRPr lang="en-GB" sz="1600"/>
        </a:p>
      </dgm:t>
    </dgm:pt>
    <dgm:pt modelId="{D2449CEC-99DE-4207-8492-640B4E6409E2}" type="sibTrans" cxnId="{4F05ED3D-8CB2-4909-89E5-C4735E1D3389}">
      <dgm:prSet/>
      <dgm:spPr/>
      <dgm:t>
        <a:bodyPr/>
        <a:lstStyle/>
        <a:p>
          <a:endParaRPr lang="en-GB" sz="1600"/>
        </a:p>
      </dgm:t>
    </dgm:pt>
    <dgm:pt modelId="{C9B53A77-C621-4A22-B936-CF12DB302FEF}" type="pres">
      <dgm:prSet presAssocID="{91D025E6-2FB5-4222-9015-CCDF1555F85C}" presName="diagram" presStyleCnt="0">
        <dgm:presLayoutVars>
          <dgm:dir/>
          <dgm:resizeHandles val="exact"/>
        </dgm:presLayoutVars>
      </dgm:prSet>
      <dgm:spPr/>
    </dgm:pt>
    <dgm:pt modelId="{A403790B-FA5C-4076-87B0-1DCEB0702313}" type="pres">
      <dgm:prSet presAssocID="{01608CAF-7505-41C4-996C-7C0C72D1E39E}" presName="node" presStyleLbl="node1" presStyleIdx="0" presStyleCnt="6" custLinFactNeighborX="-1084">
        <dgm:presLayoutVars>
          <dgm:bulletEnabled val="1"/>
        </dgm:presLayoutVars>
      </dgm:prSet>
      <dgm:spPr/>
    </dgm:pt>
    <dgm:pt modelId="{E16921C5-ECCB-4A09-8B1A-0A5B51F8A8BD}" type="pres">
      <dgm:prSet presAssocID="{8FB12977-497B-4E33-9112-42BCBFF6CB01}" presName="sibTrans" presStyleCnt="0"/>
      <dgm:spPr/>
    </dgm:pt>
    <dgm:pt modelId="{1E4B1A54-A2D7-47A2-A6B1-566F66C946DD}" type="pres">
      <dgm:prSet presAssocID="{4024665E-3F8C-4633-A0F8-1C62E533EAAA}" presName="node" presStyleLbl="node1" presStyleIdx="1" presStyleCnt="6">
        <dgm:presLayoutVars>
          <dgm:bulletEnabled val="1"/>
        </dgm:presLayoutVars>
      </dgm:prSet>
      <dgm:spPr/>
    </dgm:pt>
    <dgm:pt modelId="{56D5D1A5-D413-4B93-99DF-C9F85E432BE8}" type="pres">
      <dgm:prSet presAssocID="{131BC66E-639C-46A9-A7F7-EF7169C1CF02}" presName="sibTrans" presStyleCnt="0"/>
      <dgm:spPr/>
    </dgm:pt>
    <dgm:pt modelId="{52217A41-DB8F-4B01-AB7A-0573F1F58F88}" type="pres">
      <dgm:prSet presAssocID="{8E2B73AB-F285-4AEB-84D7-233F88E5231B}" presName="node" presStyleLbl="node1" presStyleIdx="2" presStyleCnt="6">
        <dgm:presLayoutVars>
          <dgm:bulletEnabled val="1"/>
        </dgm:presLayoutVars>
      </dgm:prSet>
      <dgm:spPr/>
    </dgm:pt>
    <dgm:pt modelId="{9F204F27-11DA-4BDE-BD7B-C83AFAE36483}" type="pres">
      <dgm:prSet presAssocID="{409CBC91-30DA-461B-93EF-6E17C233B42E}" presName="sibTrans" presStyleCnt="0"/>
      <dgm:spPr/>
    </dgm:pt>
    <dgm:pt modelId="{C94173ED-F295-4D55-B83A-E6EA833658CD}" type="pres">
      <dgm:prSet presAssocID="{92DB750D-8D9E-4633-BB1D-AF1B58A6A47F}" presName="node" presStyleLbl="node1" presStyleIdx="3" presStyleCnt="6">
        <dgm:presLayoutVars>
          <dgm:bulletEnabled val="1"/>
        </dgm:presLayoutVars>
      </dgm:prSet>
      <dgm:spPr/>
    </dgm:pt>
    <dgm:pt modelId="{08C9594E-5DB5-4336-858E-CEC664BDEB7C}" type="pres">
      <dgm:prSet presAssocID="{EB3E5C0B-39D9-4046-B570-BB78891EEAED}" presName="sibTrans" presStyleCnt="0"/>
      <dgm:spPr/>
    </dgm:pt>
    <dgm:pt modelId="{1F1E2887-37FE-4E2B-B3A2-37065BB6FE60}" type="pres">
      <dgm:prSet presAssocID="{BD12B677-DABA-4336-BEAB-BC74A580A427}" presName="node" presStyleLbl="node1" presStyleIdx="4" presStyleCnt="6">
        <dgm:presLayoutVars>
          <dgm:bulletEnabled val="1"/>
        </dgm:presLayoutVars>
      </dgm:prSet>
      <dgm:spPr/>
    </dgm:pt>
    <dgm:pt modelId="{E2B05A03-2B12-4A36-8F3F-C73DC29E0186}" type="pres">
      <dgm:prSet presAssocID="{F9603311-0AB3-42FA-B5B9-FA1AAEB687B5}" presName="sibTrans" presStyleCnt="0"/>
      <dgm:spPr/>
    </dgm:pt>
    <dgm:pt modelId="{67BAF202-4850-49D8-9474-C252FCC77907}" type="pres">
      <dgm:prSet presAssocID="{C7020EDA-3866-4C76-BF9C-9763579F680B}" presName="node" presStyleLbl="node1" presStyleIdx="5" presStyleCnt="6">
        <dgm:presLayoutVars>
          <dgm:bulletEnabled val="1"/>
        </dgm:presLayoutVars>
      </dgm:prSet>
      <dgm:spPr/>
    </dgm:pt>
  </dgm:ptLst>
  <dgm:cxnLst>
    <dgm:cxn modelId="{7B852214-9F07-47B7-AD84-C430794EA926}" srcId="{91D025E6-2FB5-4222-9015-CCDF1555F85C}" destId="{8E2B73AB-F285-4AEB-84D7-233F88E5231B}" srcOrd="2" destOrd="0" parTransId="{FF08D9FF-3335-4847-9A4F-E00E1DEC5BC4}" sibTransId="{409CBC91-30DA-461B-93EF-6E17C233B42E}"/>
    <dgm:cxn modelId="{6F27E01F-21AD-4B0A-8E3F-C3C8FEEB7947}" srcId="{91D025E6-2FB5-4222-9015-CCDF1555F85C}" destId="{01608CAF-7505-41C4-996C-7C0C72D1E39E}" srcOrd="0" destOrd="0" parTransId="{BB2E69EC-03DB-45F5-A312-DBC1E84AD984}" sibTransId="{8FB12977-497B-4E33-9112-42BCBFF6CB01}"/>
    <dgm:cxn modelId="{9CB38834-A817-4F59-A4E6-C7A7D3BECDF0}" type="presOf" srcId="{01608CAF-7505-41C4-996C-7C0C72D1E39E}" destId="{A403790B-FA5C-4076-87B0-1DCEB0702313}" srcOrd="0" destOrd="0" presId="urn:microsoft.com/office/officeart/2005/8/layout/default"/>
    <dgm:cxn modelId="{4F05ED3D-8CB2-4909-89E5-C4735E1D3389}" srcId="{91D025E6-2FB5-4222-9015-CCDF1555F85C}" destId="{C7020EDA-3866-4C76-BF9C-9763579F680B}" srcOrd="5" destOrd="0" parTransId="{02C45397-0D5D-405A-95E6-0D43A20E19BE}" sibTransId="{D2449CEC-99DE-4207-8492-640B4E6409E2}"/>
    <dgm:cxn modelId="{99559363-FB2B-4AA9-BC8D-D0CFE3F88DE7}" type="presOf" srcId="{8E2B73AB-F285-4AEB-84D7-233F88E5231B}" destId="{52217A41-DB8F-4B01-AB7A-0573F1F58F88}" srcOrd="0" destOrd="0" presId="urn:microsoft.com/office/officeart/2005/8/layout/default"/>
    <dgm:cxn modelId="{AD90C664-72A7-45D1-9129-CA9046038B2B}" type="presOf" srcId="{C7020EDA-3866-4C76-BF9C-9763579F680B}" destId="{67BAF202-4850-49D8-9474-C252FCC77907}" srcOrd="0" destOrd="0" presId="urn:microsoft.com/office/officeart/2005/8/layout/default"/>
    <dgm:cxn modelId="{40390D91-2A64-483A-9170-113E1CA3A940}" srcId="{91D025E6-2FB5-4222-9015-CCDF1555F85C}" destId="{BD12B677-DABA-4336-BEAB-BC74A580A427}" srcOrd="4" destOrd="0" parTransId="{83272C44-7213-4867-A89D-1A4439E248CF}" sibTransId="{F9603311-0AB3-42FA-B5B9-FA1AAEB687B5}"/>
    <dgm:cxn modelId="{9B03EC97-6F5D-4C84-9CD1-FF6835EF3618}" srcId="{91D025E6-2FB5-4222-9015-CCDF1555F85C}" destId="{92DB750D-8D9E-4633-BB1D-AF1B58A6A47F}" srcOrd="3" destOrd="0" parTransId="{A7C67A7E-6084-4C82-96AB-FBFFC3454C4B}" sibTransId="{EB3E5C0B-39D9-4046-B570-BB78891EEAED}"/>
    <dgm:cxn modelId="{7FE4239F-EE8D-491F-AC42-A4A125465DF8}" type="presOf" srcId="{BD12B677-DABA-4336-BEAB-BC74A580A427}" destId="{1F1E2887-37FE-4E2B-B3A2-37065BB6FE60}" srcOrd="0" destOrd="0" presId="urn:microsoft.com/office/officeart/2005/8/layout/default"/>
    <dgm:cxn modelId="{B5D6DFAF-ABE2-45B8-ACE3-67D0CC0ADE72}" type="presOf" srcId="{91D025E6-2FB5-4222-9015-CCDF1555F85C}" destId="{C9B53A77-C621-4A22-B936-CF12DB302FEF}" srcOrd="0" destOrd="0" presId="urn:microsoft.com/office/officeart/2005/8/layout/default"/>
    <dgm:cxn modelId="{D83F2EE1-68DC-46AE-BE41-2F68D5988D43}" srcId="{91D025E6-2FB5-4222-9015-CCDF1555F85C}" destId="{4024665E-3F8C-4633-A0F8-1C62E533EAAA}" srcOrd="1" destOrd="0" parTransId="{AC9B71E6-7BEA-4B18-8918-5F5E1A39C404}" sibTransId="{131BC66E-639C-46A9-A7F7-EF7169C1CF02}"/>
    <dgm:cxn modelId="{54EF37F4-0A1F-4976-9450-2444D81E6477}" type="presOf" srcId="{92DB750D-8D9E-4633-BB1D-AF1B58A6A47F}" destId="{C94173ED-F295-4D55-B83A-E6EA833658CD}" srcOrd="0" destOrd="0" presId="urn:microsoft.com/office/officeart/2005/8/layout/default"/>
    <dgm:cxn modelId="{61B383F6-933B-4D02-8E59-79FFA3C078D3}" type="presOf" srcId="{4024665E-3F8C-4633-A0F8-1C62E533EAAA}" destId="{1E4B1A54-A2D7-47A2-A6B1-566F66C946DD}" srcOrd="0" destOrd="0" presId="urn:microsoft.com/office/officeart/2005/8/layout/default"/>
    <dgm:cxn modelId="{A541F874-A9E2-42D5-81CC-ADB35935CA78}" type="presParOf" srcId="{C9B53A77-C621-4A22-B936-CF12DB302FEF}" destId="{A403790B-FA5C-4076-87B0-1DCEB0702313}" srcOrd="0" destOrd="0" presId="urn:microsoft.com/office/officeart/2005/8/layout/default"/>
    <dgm:cxn modelId="{3D208E6A-8F33-4EEA-9187-C961050CFF16}" type="presParOf" srcId="{C9B53A77-C621-4A22-B936-CF12DB302FEF}" destId="{E16921C5-ECCB-4A09-8B1A-0A5B51F8A8BD}" srcOrd="1" destOrd="0" presId="urn:microsoft.com/office/officeart/2005/8/layout/default"/>
    <dgm:cxn modelId="{62EFD4D7-4275-4204-9978-DC561BA1F2BA}" type="presParOf" srcId="{C9B53A77-C621-4A22-B936-CF12DB302FEF}" destId="{1E4B1A54-A2D7-47A2-A6B1-566F66C946DD}" srcOrd="2" destOrd="0" presId="urn:microsoft.com/office/officeart/2005/8/layout/default"/>
    <dgm:cxn modelId="{1552BB03-E81D-483F-8B8D-3D7B6892AB88}" type="presParOf" srcId="{C9B53A77-C621-4A22-B936-CF12DB302FEF}" destId="{56D5D1A5-D413-4B93-99DF-C9F85E432BE8}" srcOrd="3" destOrd="0" presId="urn:microsoft.com/office/officeart/2005/8/layout/default"/>
    <dgm:cxn modelId="{E3645205-1F74-41F3-8990-31362E366691}" type="presParOf" srcId="{C9B53A77-C621-4A22-B936-CF12DB302FEF}" destId="{52217A41-DB8F-4B01-AB7A-0573F1F58F88}" srcOrd="4" destOrd="0" presId="urn:microsoft.com/office/officeart/2005/8/layout/default"/>
    <dgm:cxn modelId="{CB2A7F60-2201-4616-AB5D-4262031AE840}" type="presParOf" srcId="{C9B53A77-C621-4A22-B936-CF12DB302FEF}" destId="{9F204F27-11DA-4BDE-BD7B-C83AFAE36483}" srcOrd="5" destOrd="0" presId="urn:microsoft.com/office/officeart/2005/8/layout/default"/>
    <dgm:cxn modelId="{26D6C202-F671-492F-B2AA-54E3EF9009E8}" type="presParOf" srcId="{C9B53A77-C621-4A22-B936-CF12DB302FEF}" destId="{C94173ED-F295-4D55-B83A-E6EA833658CD}" srcOrd="6" destOrd="0" presId="urn:microsoft.com/office/officeart/2005/8/layout/default"/>
    <dgm:cxn modelId="{5A351C87-B5B6-4F26-A7DD-A0B0DBBC481D}" type="presParOf" srcId="{C9B53A77-C621-4A22-B936-CF12DB302FEF}" destId="{08C9594E-5DB5-4336-858E-CEC664BDEB7C}" srcOrd="7" destOrd="0" presId="urn:microsoft.com/office/officeart/2005/8/layout/default"/>
    <dgm:cxn modelId="{E017670F-7CD3-460A-8897-5F86392DDFBC}" type="presParOf" srcId="{C9B53A77-C621-4A22-B936-CF12DB302FEF}" destId="{1F1E2887-37FE-4E2B-B3A2-37065BB6FE60}" srcOrd="8" destOrd="0" presId="urn:microsoft.com/office/officeart/2005/8/layout/default"/>
    <dgm:cxn modelId="{9159ABFE-D95B-47E7-B1B3-515C31790B00}" type="presParOf" srcId="{C9B53A77-C621-4A22-B936-CF12DB302FEF}" destId="{E2B05A03-2B12-4A36-8F3F-C73DC29E0186}" srcOrd="9" destOrd="0" presId="urn:microsoft.com/office/officeart/2005/8/layout/default"/>
    <dgm:cxn modelId="{DC64071D-46CA-43C2-A04C-414C549BA9A0}" type="presParOf" srcId="{C9B53A77-C621-4A22-B936-CF12DB302FEF}" destId="{67BAF202-4850-49D8-9474-C252FCC77907}"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9AE5C1F-F8FB-4047-8017-88035C4897B5}" type="doc">
      <dgm:prSet loTypeId="urn:microsoft.com/office/officeart/2005/8/layout/cycle3" loCatId="cycle" qsTypeId="urn:microsoft.com/office/officeart/2005/8/quickstyle/simple2" qsCatId="simple" csTypeId="urn:microsoft.com/office/officeart/2005/8/colors/accent1_2" csCatId="accent1" phldr="1"/>
      <dgm:spPr/>
      <dgm:t>
        <a:bodyPr/>
        <a:lstStyle/>
        <a:p>
          <a:endParaRPr lang="en-GB"/>
        </a:p>
      </dgm:t>
    </dgm:pt>
    <dgm:pt modelId="{2FD5776E-4B47-4145-AE3F-9D7D4E52DAF3}">
      <dgm:prSet phldrT="[Text]" custT="1"/>
      <dgm:spPr/>
      <dgm:t>
        <a:bodyPr/>
        <a:lstStyle/>
        <a:p>
          <a:r>
            <a:rPr lang="en-GB" sz="1600" dirty="0"/>
            <a:t>5) use</a:t>
          </a:r>
        </a:p>
      </dgm:t>
    </dgm:pt>
    <dgm:pt modelId="{49BDA9EA-E566-40BA-8D27-CD5F7B447F75}" type="sibTrans" cxnId="{40D29D3E-4F14-40D2-96BA-DA35DD903232}">
      <dgm:prSet custT="1"/>
      <dgm:spPr/>
      <dgm:t>
        <a:bodyPr/>
        <a:lstStyle/>
        <a:p>
          <a:endParaRPr lang="en-GB" sz="1200"/>
        </a:p>
      </dgm:t>
    </dgm:pt>
    <dgm:pt modelId="{21033AA1-3006-48B2-BD3D-83B453AA26F3}" type="parTrans" cxnId="{40D29D3E-4F14-40D2-96BA-DA35DD903232}">
      <dgm:prSet/>
      <dgm:spPr/>
      <dgm:t>
        <a:bodyPr/>
        <a:lstStyle/>
        <a:p>
          <a:endParaRPr lang="en-GB" sz="4400"/>
        </a:p>
      </dgm:t>
    </dgm:pt>
    <dgm:pt modelId="{272E1CB7-6BFA-4012-A561-D392E36E83BD}">
      <dgm:prSet phldrT="[Text]" custT="1"/>
      <dgm:spPr/>
      <dgm:t>
        <a:bodyPr/>
        <a:lstStyle/>
        <a:p>
          <a:r>
            <a:rPr lang="en-GB" sz="1600" dirty="0"/>
            <a:t>4) distribute/ training</a:t>
          </a:r>
        </a:p>
      </dgm:t>
    </dgm:pt>
    <dgm:pt modelId="{58D15CD0-9104-4090-9039-2C62ED017590}" type="sibTrans" cxnId="{69412476-70BC-4495-831B-A4427BB84590}">
      <dgm:prSet custT="1"/>
      <dgm:spPr/>
      <dgm:t>
        <a:bodyPr/>
        <a:lstStyle/>
        <a:p>
          <a:endParaRPr lang="en-GB" sz="1200"/>
        </a:p>
      </dgm:t>
    </dgm:pt>
    <dgm:pt modelId="{B973F8D5-AD31-4B74-98C4-7877A8486035}" type="parTrans" cxnId="{69412476-70BC-4495-831B-A4427BB84590}">
      <dgm:prSet/>
      <dgm:spPr/>
      <dgm:t>
        <a:bodyPr/>
        <a:lstStyle/>
        <a:p>
          <a:endParaRPr lang="en-GB" sz="4400"/>
        </a:p>
      </dgm:t>
    </dgm:pt>
    <dgm:pt modelId="{40BD7007-2FF0-4A16-8110-10A19644E7C4}">
      <dgm:prSet phldrT="[Text]" custT="1"/>
      <dgm:spPr/>
      <dgm:t>
        <a:bodyPr/>
        <a:lstStyle/>
        <a:p>
          <a:r>
            <a:rPr lang="en-GB" sz="1600" dirty="0"/>
            <a:t>3) release/ approve</a:t>
          </a:r>
        </a:p>
      </dgm:t>
    </dgm:pt>
    <dgm:pt modelId="{538CD25A-85EB-4D36-8478-D723DD1593D9}" type="sibTrans" cxnId="{50C19DB8-50D7-45B7-90B0-C97BA861EF13}">
      <dgm:prSet custT="1"/>
      <dgm:spPr/>
      <dgm:t>
        <a:bodyPr/>
        <a:lstStyle/>
        <a:p>
          <a:endParaRPr lang="en-GB" sz="1200"/>
        </a:p>
      </dgm:t>
    </dgm:pt>
    <dgm:pt modelId="{F04EEC9A-B59C-47CF-8A17-3D153C09D9A3}" type="parTrans" cxnId="{50C19DB8-50D7-45B7-90B0-C97BA861EF13}">
      <dgm:prSet/>
      <dgm:spPr/>
      <dgm:t>
        <a:bodyPr/>
        <a:lstStyle/>
        <a:p>
          <a:endParaRPr lang="en-GB" sz="4400"/>
        </a:p>
      </dgm:t>
    </dgm:pt>
    <dgm:pt modelId="{5F149BE0-17F0-4A13-9281-EA8361AF1748}">
      <dgm:prSet phldrT="[Text]" custT="1"/>
      <dgm:spPr/>
      <dgm:t>
        <a:bodyPr/>
        <a:lstStyle/>
        <a:p>
          <a:r>
            <a:rPr lang="en-GB" sz="1600" dirty="0"/>
            <a:t>2) review</a:t>
          </a:r>
        </a:p>
      </dgm:t>
    </dgm:pt>
    <dgm:pt modelId="{FBB17875-E309-43CD-9B91-955E6754599A}" type="sibTrans" cxnId="{1086332A-1377-4F23-AAC1-045765639973}">
      <dgm:prSet custT="1"/>
      <dgm:spPr/>
      <dgm:t>
        <a:bodyPr/>
        <a:lstStyle/>
        <a:p>
          <a:endParaRPr lang="en-GB" sz="1200"/>
        </a:p>
      </dgm:t>
    </dgm:pt>
    <dgm:pt modelId="{34169398-7F00-4436-A6AE-246A04E85471}" type="parTrans" cxnId="{1086332A-1377-4F23-AAC1-045765639973}">
      <dgm:prSet/>
      <dgm:spPr/>
      <dgm:t>
        <a:bodyPr/>
        <a:lstStyle/>
        <a:p>
          <a:endParaRPr lang="en-GB" sz="4400"/>
        </a:p>
      </dgm:t>
    </dgm:pt>
    <dgm:pt modelId="{56581E5A-E2DE-4C61-AD4E-E6D86E677D3F}">
      <dgm:prSet phldrT="[Text]" custT="1"/>
      <dgm:spPr/>
      <dgm:t>
        <a:bodyPr/>
        <a:lstStyle/>
        <a:p>
          <a:r>
            <a:rPr lang="en-GB" sz="1600" dirty="0"/>
            <a:t>1)  create</a:t>
          </a:r>
        </a:p>
      </dgm:t>
    </dgm:pt>
    <dgm:pt modelId="{455B3BEC-87B2-4509-AD11-C737848F1519}" type="sibTrans" cxnId="{A2B46D3E-49FD-4598-97DF-0CC213406033}">
      <dgm:prSet custT="1"/>
      <dgm:spPr/>
      <dgm:t>
        <a:bodyPr/>
        <a:lstStyle/>
        <a:p>
          <a:endParaRPr lang="en-GB" sz="1200"/>
        </a:p>
      </dgm:t>
    </dgm:pt>
    <dgm:pt modelId="{25133755-FAD4-4950-85CC-FE0C225FD1EC}" type="parTrans" cxnId="{A2B46D3E-49FD-4598-97DF-0CC213406033}">
      <dgm:prSet/>
      <dgm:spPr/>
      <dgm:t>
        <a:bodyPr/>
        <a:lstStyle/>
        <a:p>
          <a:endParaRPr lang="en-GB" sz="4400"/>
        </a:p>
      </dgm:t>
    </dgm:pt>
    <dgm:pt modelId="{8B2896D4-4268-4E80-B295-BC567F00F590}">
      <dgm:prSet custT="1"/>
      <dgm:spPr/>
      <dgm:t>
        <a:bodyPr/>
        <a:lstStyle/>
        <a:p>
          <a:r>
            <a:rPr lang="en-GB" sz="1600" dirty="0"/>
            <a:t>6) delete/archive</a:t>
          </a:r>
        </a:p>
      </dgm:t>
    </dgm:pt>
    <dgm:pt modelId="{7ECB6CBB-BFBA-4B65-9D53-77B6A7807396}" type="parTrans" cxnId="{EC199E8C-C660-4A62-8954-D4BB722AF103}">
      <dgm:prSet/>
      <dgm:spPr/>
      <dgm:t>
        <a:bodyPr/>
        <a:lstStyle/>
        <a:p>
          <a:endParaRPr lang="en-GB" sz="4400"/>
        </a:p>
      </dgm:t>
    </dgm:pt>
    <dgm:pt modelId="{52A5488B-116F-4517-9A67-D7025385E3F5}" type="sibTrans" cxnId="{EC199E8C-C660-4A62-8954-D4BB722AF103}">
      <dgm:prSet custT="1"/>
      <dgm:spPr/>
      <dgm:t>
        <a:bodyPr/>
        <a:lstStyle/>
        <a:p>
          <a:endParaRPr lang="en-GB" sz="1200"/>
        </a:p>
      </dgm:t>
    </dgm:pt>
    <dgm:pt modelId="{AD1BF6BA-0ADB-4C73-8D23-8EC30AB2E42E}" type="pres">
      <dgm:prSet presAssocID="{69AE5C1F-F8FB-4047-8017-88035C4897B5}" presName="Name0" presStyleCnt="0">
        <dgm:presLayoutVars>
          <dgm:dir/>
          <dgm:resizeHandles val="exact"/>
        </dgm:presLayoutVars>
      </dgm:prSet>
      <dgm:spPr/>
    </dgm:pt>
    <dgm:pt modelId="{E6605C23-783E-4857-BA15-CB620986B2FA}" type="pres">
      <dgm:prSet presAssocID="{69AE5C1F-F8FB-4047-8017-88035C4897B5}" presName="cycle" presStyleCnt="0"/>
      <dgm:spPr/>
    </dgm:pt>
    <dgm:pt modelId="{DC3B0552-B40E-4535-8DDC-8FCA9D773360}" type="pres">
      <dgm:prSet presAssocID="{56581E5A-E2DE-4C61-AD4E-E6D86E677D3F}" presName="nodeFirstNode" presStyleLbl="node1" presStyleIdx="0" presStyleCnt="6">
        <dgm:presLayoutVars>
          <dgm:bulletEnabled val="1"/>
        </dgm:presLayoutVars>
      </dgm:prSet>
      <dgm:spPr/>
    </dgm:pt>
    <dgm:pt modelId="{61876C81-01F5-45CC-883B-DFB57E75E68E}" type="pres">
      <dgm:prSet presAssocID="{455B3BEC-87B2-4509-AD11-C737848F1519}" presName="sibTransFirstNode" presStyleLbl="bgShp" presStyleIdx="0" presStyleCnt="1"/>
      <dgm:spPr/>
    </dgm:pt>
    <dgm:pt modelId="{163F7DBF-2686-49BA-A025-CEA19216C634}" type="pres">
      <dgm:prSet presAssocID="{5F149BE0-17F0-4A13-9281-EA8361AF1748}" presName="nodeFollowingNodes" presStyleLbl="node1" presStyleIdx="1" presStyleCnt="6">
        <dgm:presLayoutVars>
          <dgm:bulletEnabled val="1"/>
        </dgm:presLayoutVars>
      </dgm:prSet>
      <dgm:spPr/>
    </dgm:pt>
    <dgm:pt modelId="{C00B74AE-95B8-43EF-AA98-DB9F46273C99}" type="pres">
      <dgm:prSet presAssocID="{40BD7007-2FF0-4A16-8110-10A19644E7C4}" presName="nodeFollowingNodes" presStyleLbl="node1" presStyleIdx="2" presStyleCnt="6">
        <dgm:presLayoutVars>
          <dgm:bulletEnabled val="1"/>
        </dgm:presLayoutVars>
      </dgm:prSet>
      <dgm:spPr/>
    </dgm:pt>
    <dgm:pt modelId="{D9B54CEB-4355-49AD-9FDD-1A01BB2C606B}" type="pres">
      <dgm:prSet presAssocID="{272E1CB7-6BFA-4012-A561-D392E36E83BD}" presName="nodeFollowingNodes" presStyleLbl="node1" presStyleIdx="3" presStyleCnt="6" custScaleX="114557">
        <dgm:presLayoutVars>
          <dgm:bulletEnabled val="1"/>
        </dgm:presLayoutVars>
      </dgm:prSet>
      <dgm:spPr/>
    </dgm:pt>
    <dgm:pt modelId="{7C315053-744A-4F78-A603-42FFCAE68E3A}" type="pres">
      <dgm:prSet presAssocID="{2FD5776E-4B47-4145-AE3F-9D7D4E52DAF3}" presName="nodeFollowingNodes" presStyleLbl="node1" presStyleIdx="4" presStyleCnt="6">
        <dgm:presLayoutVars>
          <dgm:bulletEnabled val="1"/>
        </dgm:presLayoutVars>
      </dgm:prSet>
      <dgm:spPr/>
    </dgm:pt>
    <dgm:pt modelId="{6D40F788-B416-407C-9BC2-C595E94FBA5B}" type="pres">
      <dgm:prSet presAssocID="{8B2896D4-4268-4E80-B295-BC567F00F590}" presName="nodeFollowingNodes" presStyleLbl="node1" presStyleIdx="5" presStyleCnt="6" custScaleX="126665" custScaleY="99923">
        <dgm:presLayoutVars>
          <dgm:bulletEnabled val="1"/>
        </dgm:presLayoutVars>
      </dgm:prSet>
      <dgm:spPr/>
    </dgm:pt>
  </dgm:ptLst>
  <dgm:cxnLst>
    <dgm:cxn modelId="{FCB7AD1B-A081-4AD1-90D7-68892FFF539A}" type="presOf" srcId="{8B2896D4-4268-4E80-B295-BC567F00F590}" destId="{6D40F788-B416-407C-9BC2-C595E94FBA5B}" srcOrd="0" destOrd="0" presId="urn:microsoft.com/office/officeart/2005/8/layout/cycle3"/>
    <dgm:cxn modelId="{1086332A-1377-4F23-AAC1-045765639973}" srcId="{69AE5C1F-F8FB-4047-8017-88035C4897B5}" destId="{5F149BE0-17F0-4A13-9281-EA8361AF1748}" srcOrd="1" destOrd="0" parTransId="{34169398-7F00-4436-A6AE-246A04E85471}" sibTransId="{FBB17875-E309-43CD-9B91-955E6754599A}"/>
    <dgm:cxn modelId="{A2B46D3E-49FD-4598-97DF-0CC213406033}" srcId="{69AE5C1F-F8FB-4047-8017-88035C4897B5}" destId="{56581E5A-E2DE-4C61-AD4E-E6D86E677D3F}" srcOrd="0" destOrd="0" parTransId="{25133755-FAD4-4950-85CC-FE0C225FD1EC}" sibTransId="{455B3BEC-87B2-4509-AD11-C737848F1519}"/>
    <dgm:cxn modelId="{40D29D3E-4F14-40D2-96BA-DA35DD903232}" srcId="{69AE5C1F-F8FB-4047-8017-88035C4897B5}" destId="{2FD5776E-4B47-4145-AE3F-9D7D4E52DAF3}" srcOrd="4" destOrd="0" parTransId="{21033AA1-3006-48B2-BD3D-83B453AA26F3}" sibTransId="{49BDA9EA-E566-40BA-8D27-CD5F7B447F75}"/>
    <dgm:cxn modelId="{69412476-70BC-4495-831B-A4427BB84590}" srcId="{69AE5C1F-F8FB-4047-8017-88035C4897B5}" destId="{272E1CB7-6BFA-4012-A561-D392E36E83BD}" srcOrd="3" destOrd="0" parTransId="{B973F8D5-AD31-4B74-98C4-7877A8486035}" sibTransId="{58D15CD0-9104-4090-9039-2C62ED017590}"/>
    <dgm:cxn modelId="{4B82AF79-0A8F-4EE2-831B-F756358041AE}" type="presOf" srcId="{56581E5A-E2DE-4C61-AD4E-E6D86E677D3F}" destId="{DC3B0552-B40E-4535-8DDC-8FCA9D773360}" srcOrd="0" destOrd="0" presId="urn:microsoft.com/office/officeart/2005/8/layout/cycle3"/>
    <dgm:cxn modelId="{E6007286-C011-4E2D-9F3D-47E46F31A547}" type="presOf" srcId="{272E1CB7-6BFA-4012-A561-D392E36E83BD}" destId="{D9B54CEB-4355-49AD-9FDD-1A01BB2C606B}" srcOrd="0" destOrd="0" presId="urn:microsoft.com/office/officeart/2005/8/layout/cycle3"/>
    <dgm:cxn modelId="{EC199E8C-C660-4A62-8954-D4BB722AF103}" srcId="{69AE5C1F-F8FB-4047-8017-88035C4897B5}" destId="{8B2896D4-4268-4E80-B295-BC567F00F590}" srcOrd="5" destOrd="0" parTransId="{7ECB6CBB-BFBA-4B65-9D53-77B6A7807396}" sibTransId="{52A5488B-116F-4517-9A67-D7025385E3F5}"/>
    <dgm:cxn modelId="{50C19DB8-50D7-45B7-90B0-C97BA861EF13}" srcId="{69AE5C1F-F8FB-4047-8017-88035C4897B5}" destId="{40BD7007-2FF0-4A16-8110-10A19644E7C4}" srcOrd="2" destOrd="0" parTransId="{F04EEC9A-B59C-47CF-8A17-3D153C09D9A3}" sibTransId="{538CD25A-85EB-4D36-8478-D723DD1593D9}"/>
    <dgm:cxn modelId="{744E4EBF-B1AC-40EB-9719-A2829CBBFF73}" type="presOf" srcId="{2FD5776E-4B47-4145-AE3F-9D7D4E52DAF3}" destId="{7C315053-744A-4F78-A603-42FFCAE68E3A}" srcOrd="0" destOrd="0" presId="urn:microsoft.com/office/officeart/2005/8/layout/cycle3"/>
    <dgm:cxn modelId="{EF5036C0-CCC4-4E5F-B76A-F4110E463CB4}" type="presOf" srcId="{40BD7007-2FF0-4A16-8110-10A19644E7C4}" destId="{C00B74AE-95B8-43EF-AA98-DB9F46273C99}" srcOrd="0" destOrd="0" presId="urn:microsoft.com/office/officeart/2005/8/layout/cycle3"/>
    <dgm:cxn modelId="{31F1F5F9-74F0-40EF-ACC5-13FDF063063D}" type="presOf" srcId="{455B3BEC-87B2-4509-AD11-C737848F1519}" destId="{61876C81-01F5-45CC-883B-DFB57E75E68E}" srcOrd="0" destOrd="0" presId="urn:microsoft.com/office/officeart/2005/8/layout/cycle3"/>
    <dgm:cxn modelId="{EAB8FDF9-627B-4D3C-B572-A59C614D365D}" type="presOf" srcId="{69AE5C1F-F8FB-4047-8017-88035C4897B5}" destId="{AD1BF6BA-0ADB-4C73-8D23-8EC30AB2E42E}" srcOrd="0" destOrd="0" presId="urn:microsoft.com/office/officeart/2005/8/layout/cycle3"/>
    <dgm:cxn modelId="{58A769FE-E9F1-44A6-9BC5-89E31A588E00}" type="presOf" srcId="{5F149BE0-17F0-4A13-9281-EA8361AF1748}" destId="{163F7DBF-2686-49BA-A025-CEA19216C634}" srcOrd="0" destOrd="0" presId="urn:microsoft.com/office/officeart/2005/8/layout/cycle3"/>
    <dgm:cxn modelId="{25799027-51C3-4A7E-B71D-DD0A124C2303}" type="presParOf" srcId="{AD1BF6BA-0ADB-4C73-8D23-8EC30AB2E42E}" destId="{E6605C23-783E-4857-BA15-CB620986B2FA}" srcOrd="0" destOrd="0" presId="urn:microsoft.com/office/officeart/2005/8/layout/cycle3"/>
    <dgm:cxn modelId="{AB94A735-E3F8-4FF5-B154-192E5DE0DE59}" type="presParOf" srcId="{E6605C23-783E-4857-BA15-CB620986B2FA}" destId="{DC3B0552-B40E-4535-8DDC-8FCA9D773360}" srcOrd="0" destOrd="0" presId="urn:microsoft.com/office/officeart/2005/8/layout/cycle3"/>
    <dgm:cxn modelId="{2F1EC5B9-0167-44EC-B7CD-D23BC8DE43EF}" type="presParOf" srcId="{E6605C23-783E-4857-BA15-CB620986B2FA}" destId="{61876C81-01F5-45CC-883B-DFB57E75E68E}" srcOrd="1" destOrd="0" presId="urn:microsoft.com/office/officeart/2005/8/layout/cycle3"/>
    <dgm:cxn modelId="{A458DCFE-A996-4DF2-ADC0-B1BBB4384B76}" type="presParOf" srcId="{E6605C23-783E-4857-BA15-CB620986B2FA}" destId="{163F7DBF-2686-49BA-A025-CEA19216C634}" srcOrd="2" destOrd="0" presId="urn:microsoft.com/office/officeart/2005/8/layout/cycle3"/>
    <dgm:cxn modelId="{3D07915C-6F42-49FA-9DD8-9953A20965CA}" type="presParOf" srcId="{E6605C23-783E-4857-BA15-CB620986B2FA}" destId="{C00B74AE-95B8-43EF-AA98-DB9F46273C99}" srcOrd="3" destOrd="0" presId="urn:microsoft.com/office/officeart/2005/8/layout/cycle3"/>
    <dgm:cxn modelId="{712CB02F-60E3-4AFC-A4BA-BDE82BCBA776}" type="presParOf" srcId="{E6605C23-783E-4857-BA15-CB620986B2FA}" destId="{D9B54CEB-4355-49AD-9FDD-1A01BB2C606B}" srcOrd="4" destOrd="0" presId="urn:microsoft.com/office/officeart/2005/8/layout/cycle3"/>
    <dgm:cxn modelId="{B2722A60-EC96-4E75-B7C3-DDFFFCEC30E4}" type="presParOf" srcId="{E6605C23-783E-4857-BA15-CB620986B2FA}" destId="{7C315053-744A-4F78-A603-42FFCAE68E3A}" srcOrd="5" destOrd="0" presId="urn:microsoft.com/office/officeart/2005/8/layout/cycle3"/>
    <dgm:cxn modelId="{D7ED846C-2E30-476F-8730-96528A883272}" type="presParOf" srcId="{E6605C23-783E-4857-BA15-CB620986B2FA}" destId="{6D40F788-B416-407C-9BC2-C595E94FBA5B}" srcOrd="6"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549487-D76B-41BB-88DB-C445C5EADF7C}">
      <dsp:nvSpPr>
        <dsp:cNvPr id="0" name=""/>
        <dsp:cNvSpPr/>
      </dsp:nvSpPr>
      <dsp:spPr>
        <a:xfrm>
          <a:off x="3298" y="380136"/>
          <a:ext cx="1607506" cy="1020766"/>
        </a:xfrm>
        <a:prstGeom prst="roundRect">
          <a:avLst>
            <a:gd name="adj" fmla="val 10000"/>
          </a:avLst>
        </a:prstGeom>
        <a:solidFill>
          <a:srgbClr val="5B9BD5"/>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3D5A9BB-42D0-4F08-A184-7B97D12199DD}">
      <dsp:nvSpPr>
        <dsp:cNvPr id="0" name=""/>
        <dsp:cNvSpPr/>
      </dsp:nvSpPr>
      <dsp:spPr>
        <a:xfrm>
          <a:off x="181910" y="549817"/>
          <a:ext cx="1607506" cy="1020766"/>
        </a:xfrm>
        <a:prstGeom prst="roundRect">
          <a:avLst>
            <a:gd name="adj" fmla="val 10000"/>
          </a:avLst>
        </a:prstGeom>
        <a:solidFill>
          <a:sysClr val="window" lastClr="FFFFFF">
            <a:alpha val="90000"/>
            <a:hueOff val="0"/>
            <a:satOff val="0"/>
            <a:lumOff val="0"/>
            <a:alphaOff val="0"/>
          </a:sysClr>
        </a:solidFill>
        <a:ln w="12700" cap="flat" cmpd="sng" algn="ctr">
          <a:solidFill>
            <a:srgbClr val="4472C4">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b="0" i="0" kern="1200">
              <a:solidFill>
                <a:sysClr val="windowText" lastClr="000000">
                  <a:hueOff val="0"/>
                  <a:satOff val="0"/>
                  <a:lumOff val="0"/>
                  <a:alphaOff val="0"/>
                </a:sysClr>
              </a:solidFill>
              <a:latin typeface="Calibri" panose="020F0502020204030204"/>
              <a:ea typeface="+mn-ea"/>
              <a:cs typeface="+mn-cs"/>
            </a:rPr>
            <a:t>Data Protection Act 2018 (DPA)</a:t>
          </a:r>
          <a:endParaRPr lang="en-US" sz="1500" kern="1200">
            <a:solidFill>
              <a:sysClr val="windowText" lastClr="000000">
                <a:hueOff val="0"/>
                <a:satOff val="0"/>
                <a:lumOff val="0"/>
                <a:alphaOff val="0"/>
              </a:sysClr>
            </a:solidFill>
            <a:latin typeface="Calibri" panose="020F0502020204030204"/>
            <a:ea typeface="+mn-ea"/>
            <a:cs typeface="+mn-cs"/>
          </a:endParaRPr>
        </a:p>
      </dsp:txBody>
      <dsp:txXfrm>
        <a:off x="211807" y="579714"/>
        <a:ext cx="1547712" cy="960972"/>
      </dsp:txXfrm>
    </dsp:sp>
    <dsp:sp modelId="{A6A36CAE-CD94-4FB7-B864-C1EA99A4DF9E}">
      <dsp:nvSpPr>
        <dsp:cNvPr id="0" name=""/>
        <dsp:cNvSpPr/>
      </dsp:nvSpPr>
      <dsp:spPr>
        <a:xfrm>
          <a:off x="1968029" y="380136"/>
          <a:ext cx="1607506" cy="1020766"/>
        </a:xfrm>
        <a:prstGeom prst="roundRect">
          <a:avLst>
            <a:gd name="adj" fmla="val 10000"/>
          </a:avLst>
        </a:prstGeom>
        <a:solidFill>
          <a:srgbClr val="5B9BD5"/>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433D55F-CB07-4B6E-9F58-CD66C215D762}">
      <dsp:nvSpPr>
        <dsp:cNvPr id="0" name=""/>
        <dsp:cNvSpPr/>
      </dsp:nvSpPr>
      <dsp:spPr>
        <a:xfrm>
          <a:off x="2146641" y="549817"/>
          <a:ext cx="1607506" cy="1020766"/>
        </a:xfrm>
        <a:prstGeom prst="roundRect">
          <a:avLst>
            <a:gd name="adj" fmla="val 10000"/>
          </a:avLst>
        </a:prstGeom>
        <a:solidFill>
          <a:sysClr val="window" lastClr="FFFFFF">
            <a:alpha val="90000"/>
            <a:hueOff val="0"/>
            <a:satOff val="0"/>
            <a:lumOff val="0"/>
            <a:alphaOff val="0"/>
          </a:sysClr>
        </a:solidFill>
        <a:ln w="12700" cap="flat" cmpd="sng" algn="ctr">
          <a:solidFill>
            <a:srgbClr val="4472C4">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b="0" i="0" kern="1200">
              <a:solidFill>
                <a:sysClr val="windowText" lastClr="000000">
                  <a:hueOff val="0"/>
                  <a:satOff val="0"/>
                  <a:lumOff val="0"/>
                  <a:alphaOff val="0"/>
                </a:sysClr>
              </a:solidFill>
              <a:latin typeface="Calibri" panose="020F0502020204030204"/>
              <a:ea typeface="+mn-ea"/>
              <a:cs typeface="+mn-cs"/>
            </a:rPr>
            <a:t>The General Data Protection Regulation 2016 (GDPR)</a:t>
          </a:r>
          <a:endParaRPr lang="en-US" sz="1500" kern="1200">
            <a:solidFill>
              <a:sysClr val="windowText" lastClr="000000">
                <a:hueOff val="0"/>
                <a:satOff val="0"/>
                <a:lumOff val="0"/>
                <a:alphaOff val="0"/>
              </a:sysClr>
            </a:solidFill>
            <a:latin typeface="Calibri" panose="020F0502020204030204"/>
            <a:ea typeface="+mn-ea"/>
            <a:cs typeface="+mn-cs"/>
          </a:endParaRPr>
        </a:p>
      </dsp:txBody>
      <dsp:txXfrm>
        <a:off x="2176538" y="579714"/>
        <a:ext cx="1547712" cy="960972"/>
      </dsp:txXfrm>
    </dsp:sp>
    <dsp:sp modelId="{9459320A-0196-438C-815E-F60ECAE029B0}">
      <dsp:nvSpPr>
        <dsp:cNvPr id="0" name=""/>
        <dsp:cNvSpPr/>
      </dsp:nvSpPr>
      <dsp:spPr>
        <a:xfrm>
          <a:off x="3932759" y="380136"/>
          <a:ext cx="1607506" cy="1020766"/>
        </a:xfrm>
        <a:prstGeom prst="roundRect">
          <a:avLst>
            <a:gd name="adj" fmla="val 10000"/>
          </a:avLst>
        </a:prstGeom>
        <a:solidFill>
          <a:srgbClr val="5B9BD5"/>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69BC9A8-19D8-440D-ACC2-9B91920F9E4F}">
      <dsp:nvSpPr>
        <dsp:cNvPr id="0" name=""/>
        <dsp:cNvSpPr/>
      </dsp:nvSpPr>
      <dsp:spPr>
        <a:xfrm>
          <a:off x="4111371" y="549817"/>
          <a:ext cx="1607506" cy="1020766"/>
        </a:xfrm>
        <a:prstGeom prst="roundRect">
          <a:avLst>
            <a:gd name="adj" fmla="val 10000"/>
          </a:avLst>
        </a:prstGeom>
        <a:solidFill>
          <a:sysClr val="window" lastClr="FFFFFF">
            <a:alpha val="90000"/>
            <a:hueOff val="0"/>
            <a:satOff val="0"/>
            <a:lumOff val="0"/>
            <a:alphaOff val="0"/>
          </a:sysClr>
        </a:solidFill>
        <a:ln w="12700" cap="flat" cmpd="sng" algn="ctr">
          <a:solidFill>
            <a:srgbClr val="4472C4">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b="0" i="0" kern="1200">
              <a:solidFill>
                <a:sysClr val="windowText" lastClr="000000">
                  <a:hueOff val="0"/>
                  <a:satOff val="0"/>
                  <a:lumOff val="0"/>
                  <a:alphaOff val="0"/>
                </a:sysClr>
              </a:solidFill>
              <a:latin typeface="Calibri" panose="020F0502020204030204"/>
              <a:ea typeface="+mn-ea"/>
              <a:cs typeface="+mn-cs"/>
            </a:rPr>
            <a:t>The Freedom of Information Act 2000 (FOI)</a:t>
          </a:r>
          <a:endParaRPr lang="en-US" sz="1500" kern="1200">
            <a:solidFill>
              <a:sysClr val="windowText" lastClr="000000">
                <a:hueOff val="0"/>
                <a:satOff val="0"/>
                <a:lumOff val="0"/>
                <a:alphaOff val="0"/>
              </a:sysClr>
            </a:solidFill>
            <a:latin typeface="Calibri" panose="020F0502020204030204"/>
            <a:ea typeface="+mn-ea"/>
            <a:cs typeface="+mn-cs"/>
          </a:endParaRPr>
        </a:p>
      </dsp:txBody>
      <dsp:txXfrm>
        <a:off x="4141268" y="579714"/>
        <a:ext cx="1547712" cy="960972"/>
      </dsp:txXfrm>
    </dsp:sp>
    <dsp:sp modelId="{7255D379-B831-4A31-A66E-2B66511C089C}">
      <dsp:nvSpPr>
        <dsp:cNvPr id="0" name=""/>
        <dsp:cNvSpPr/>
      </dsp:nvSpPr>
      <dsp:spPr>
        <a:xfrm>
          <a:off x="5897490" y="380136"/>
          <a:ext cx="1607506" cy="1020766"/>
        </a:xfrm>
        <a:prstGeom prst="roundRect">
          <a:avLst>
            <a:gd name="adj" fmla="val 10000"/>
          </a:avLst>
        </a:prstGeom>
        <a:solidFill>
          <a:srgbClr val="5B9BD5"/>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E7561AE-0199-4C8B-9DB8-8EA978CDA7B6}">
      <dsp:nvSpPr>
        <dsp:cNvPr id="0" name=""/>
        <dsp:cNvSpPr/>
      </dsp:nvSpPr>
      <dsp:spPr>
        <a:xfrm>
          <a:off x="6076101" y="549817"/>
          <a:ext cx="1607506" cy="1020766"/>
        </a:xfrm>
        <a:prstGeom prst="roundRect">
          <a:avLst>
            <a:gd name="adj" fmla="val 10000"/>
          </a:avLst>
        </a:prstGeom>
        <a:solidFill>
          <a:sysClr val="window" lastClr="FFFFFF">
            <a:alpha val="90000"/>
            <a:hueOff val="0"/>
            <a:satOff val="0"/>
            <a:lumOff val="0"/>
            <a:alphaOff val="0"/>
          </a:sysClr>
        </a:solidFill>
        <a:ln w="12700" cap="flat" cmpd="sng" algn="ctr">
          <a:solidFill>
            <a:srgbClr val="4472C4">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b="0" i="0" kern="1200" dirty="0">
              <a:solidFill>
                <a:sysClr val="windowText" lastClr="000000">
                  <a:hueOff val="0"/>
                  <a:satOff val="0"/>
                  <a:lumOff val="0"/>
                  <a:alphaOff val="0"/>
                </a:sysClr>
              </a:solidFill>
              <a:latin typeface="Calibri" panose="020F0502020204030204"/>
              <a:ea typeface="+mn-ea"/>
              <a:cs typeface="+mn-cs"/>
            </a:rPr>
            <a:t>The Re-use of Public Sector Information Regulations 2015</a:t>
          </a:r>
          <a:endParaRPr lang="en-US" sz="1500" kern="1200" dirty="0">
            <a:solidFill>
              <a:sysClr val="windowText" lastClr="000000">
                <a:hueOff val="0"/>
                <a:satOff val="0"/>
                <a:lumOff val="0"/>
                <a:alphaOff val="0"/>
              </a:sysClr>
            </a:solidFill>
            <a:latin typeface="Calibri" panose="020F0502020204030204"/>
            <a:ea typeface="+mn-ea"/>
            <a:cs typeface="+mn-cs"/>
          </a:endParaRPr>
        </a:p>
      </dsp:txBody>
      <dsp:txXfrm>
        <a:off x="6105998" y="579714"/>
        <a:ext cx="1547712" cy="960972"/>
      </dsp:txXfrm>
    </dsp:sp>
    <dsp:sp modelId="{F5C478B3-5183-4DD7-BEF1-3693E7D71F0B}">
      <dsp:nvSpPr>
        <dsp:cNvPr id="0" name=""/>
        <dsp:cNvSpPr/>
      </dsp:nvSpPr>
      <dsp:spPr>
        <a:xfrm>
          <a:off x="7862220" y="380136"/>
          <a:ext cx="1607506" cy="1020766"/>
        </a:xfrm>
        <a:prstGeom prst="roundRect">
          <a:avLst>
            <a:gd name="adj" fmla="val 10000"/>
          </a:avLst>
        </a:prstGeom>
        <a:solidFill>
          <a:srgbClr val="5B9BD5"/>
        </a:solidFill>
        <a:ln w="12700" cap="flat" cmpd="sng" algn="ctr">
          <a:solidFill>
            <a:sysClr val="window" lastClr="FFFFFF">
              <a:hueOff val="0"/>
              <a:satOff val="0"/>
              <a:lumOff val="0"/>
              <a:alphaOff val="0"/>
            </a:sys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617570D-19C2-4DA4-9E3A-9C3F342398FE}">
      <dsp:nvSpPr>
        <dsp:cNvPr id="0" name=""/>
        <dsp:cNvSpPr/>
      </dsp:nvSpPr>
      <dsp:spPr>
        <a:xfrm>
          <a:off x="8040832" y="549817"/>
          <a:ext cx="1607506" cy="1020766"/>
        </a:xfrm>
        <a:prstGeom prst="roundRect">
          <a:avLst>
            <a:gd name="adj" fmla="val 10000"/>
          </a:avLst>
        </a:prstGeom>
        <a:solidFill>
          <a:sysClr val="window" lastClr="FFFFFF">
            <a:alpha val="90000"/>
            <a:hueOff val="0"/>
            <a:satOff val="0"/>
            <a:lumOff val="0"/>
            <a:alphaOff val="0"/>
          </a:sysClr>
        </a:solidFill>
        <a:ln w="12700" cap="flat" cmpd="sng" algn="ctr">
          <a:solidFill>
            <a:srgbClr val="4472C4">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b="0" i="0" kern="1200">
              <a:solidFill>
                <a:sysClr val="windowText" lastClr="000000">
                  <a:hueOff val="0"/>
                  <a:satOff val="0"/>
                  <a:lumOff val="0"/>
                  <a:alphaOff val="0"/>
                </a:sysClr>
              </a:solidFill>
              <a:latin typeface="Calibri" panose="020F0502020204030204"/>
              <a:ea typeface="+mn-ea"/>
              <a:cs typeface="+mn-cs"/>
            </a:rPr>
            <a:t>Environmental Information Regulations 2004 (EIR)</a:t>
          </a:r>
          <a:endParaRPr lang="en-US" sz="1500" kern="1200">
            <a:solidFill>
              <a:sysClr val="windowText" lastClr="000000">
                <a:hueOff val="0"/>
                <a:satOff val="0"/>
                <a:lumOff val="0"/>
                <a:alphaOff val="0"/>
              </a:sysClr>
            </a:solidFill>
            <a:latin typeface="Calibri" panose="020F0502020204030204"/>
            <a:ea typeface="+mn-ea"/>
            <a:cs typeface="+mn-cs"/>
          </a:endParaRPr>
        </a:p>
      </dsp:txBody>
      <dsp:txXfrm>
        <a:off x="8070729" y="579714"/>
        <a:ext cx="1547712" cy="96097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25E92B-E6DF-4FDE-8575-1AFBAC492077}">
      <dsp:nvSpPr>
        <dsp:cNvPr id="0" name=""/>
        <dsp:cNvSpPr/>
      </dsp:nvSpPr>
      <dsp:spPr>
        <a:xfrm>
          <a:off x="221686" y="769033"/>
          <a:ext cx="913573" cy="913573"/>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48AAED8-D02A-40BD-B497-2D6BAD3FB133}">
      <dsp:nvSpPr>
        <dsp:cNvPr id="0" name=""/>
        <dsp:cNvSpPr/>
      </dsp:nvSpPr>
      <dsp:spPr>
        <a:xfrm>
          <a:off x="413536" y="960884"/>
          <a:ext cx="529872" cy="52987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7B30100-2B4A-4C0C-9209-6E82768B26E1}">
      <dsp:nvSpPr>
        <dsp:cNvPr id="0" name=""/>
        <dsp:cNvSpPr/>
      </dsp:nvSpPr>
      <dsp:spPr>
        <a:xfrm>
          <a:off x="1331025" y="769033"/>
          <a:ext cx="2153422" cy="913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100000"/>
            </a:lnSpc>
            <a:spcBef>
              <a:spcPct val="0"/>
            </a:spcBef>
            <a:spcAft>
              <a:spcPct val="35000"/>
            </a:spcAft>
            <a:buNone/>
          </a:pPr>
          <a:r>
            <a:rPr lang="en-GB" sz="1400" b="0" i="0" kern="1200" dirty="0"/>
            <a:t>unsecured documents will lead to risking harm to the council's reputation </a:t>
          </a:r>
          <a:endParaRPr lang="en-US" sz="1400" kern="1200" dirty="0"/>
        </a:p>
      </dsp:txBody>
      <dsp:txXfrm>
        <a:off x="1331025" y="769033"/>
        <a:ext cx="2153422" cy="913573"/>
      </dsp:txXfrm>
    </dsp:sp>
    <dsp:sp modelId="{B8F15DA2-E505-46A1-BAD0-7B3A1B67FDC6}">
      <dsp:nvSpPr>
        <dsp:cNvPr id="0" name=""/>
        <dsp:cNvSpPr/>
      </dsp:nvSpPr>
      <dsp:spPr>
        <a:xfrm>
          <a:off x="3859665" y="769033"/>
          <a:ext cx="913573" cy="913573"/>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B9D587C-E635-465D-9CEB-CD02669D8A73}">
      <dsp:nvSpPr>
        <dsp:cNvPr id="0" name=""/>
        <dsp:cNvSpPr/>
      </dsp:nvSpPr>
      <dsp:spPr>
        <a:xfrm>
          <a:off x="4051516" y="960884"/>
          <a:ext cx="529872" cy="52987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DC882E5-77DB-4B4C-9340-F062701EABE1}">
      <dsp:nvSpPr>
        <dsp:cNvPr id="0" name=""/>
        <dsp:cNvSpPr/>
      </dsp:nvSpPr>
      <dsp:spPr>
        <a:xfrm>
          <a:off x="4969004" y="769033"/>
          <a:ext cx="2153422" cy="913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100000"/>
            </a:lnSpc>
            <a:spcBef>
              <a:spcPct val="0"/>
            </a:spcBef>
            <a:spcAft>
              <a:spcPct val="35000"/>
            </a:spcAft>
            <a:buNone/>
          </a:pPr>
          <a:r>
            <a:rPr lang="en-GB" sz="1400" b="0" i="0" kern="1200" dirty="0"/>
            <a:t>potential to cause financial losses and / or criminal prosecution for you and the council of £17million or 4% of global annual turnover (whichever is greater) </a:t>
          </a:r>
          <a:endParaRPr lang="en-US" sz="1400" kern="1200" dirty="0"/>
        </a:p>
      </dsp:txBody>
      <dsp:txXfrm>
        <a:off x="4969004" y="769033"/>
        <a:ext cx="2153422" cy="913573"/>
      </dsp:txXfrm>
    </dsp:sp>
    <dsp:sp modelId="{7F2F5E87-4C0D-4E1C-94AB-05B1C655EA5A}">
      <dsp:nvSpPr>
        <dsp:cNvPr id="0" name=""/>
        <dsp:cNvSpPr/>
      </dsp:nvSpPr>
      <dsp:spPr>
        <a:xfrm>
          <a:off x="7497644" y="769033"/>
          <a:ext cx="913573" cy="913573"/>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E94F371-FECD-42C0-8FDB-88B7D79FDE88}">
      <dsp:nvSpPr>
        <dsp:cNvPr id="0" name=""/>
        <dsp:cNvSpPr/>
      </dsp:nvSpPr>
      <dsp:spPr>
        <a:xfrm>
          <a:off x="7689495" y="960884"/>
          <a:ext cx="529872" cy="52987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2FC5304-0E99-4138-BF4B-8583C9CD1D96}">
      <dsp:nvSpPr>
        <dsp:cNvPr id="0" name=""/>
        <dsp:cNvSpPr/>
      </dsp:nvSpPr>
      <dsp:spPr>
        <a:xfrm>
          <a:off x="8606983" y="769033"/>
          <a:ext cx="2153422" cy="913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100000"/>
            </a:lnSpc>
            <a:spcBef>
              <a:spcPct val="0"/>
            </a:spcBef>
            <a:spcAft>
              <a:spcPct val="35000"/>
            </a:spcAft>
            <a:buNone/>
          </a:pPr>
          <a:r>
            <a:rPr lang="en-GB" sz="1400" b="0" i="0" kern="1200" dirty="0"/>
            <a:t>decreased productivity – spending time looking for documents</a:t>
          </a:r>
          <a:endParaRPr lang="en-US" sz="1400" kern="1200" dirty="0"/>
        </a:p>
      </dsp:txBody>
      <dsp:txXfrm>
        <a:off x="8606983" y="769033"/>
        <a:ext cx="2153422" cy="913573"/>
      </dsp:txXfrm>
    </dsp:sp>
    <dsp:sp modelId="{A4EC4EA0-A7FF-4C9D-992B-BB1C95737E4E}">
      <dsp:nvSpPr>
        <dsp:cNvPr id="0" name=""/>
        <dsp:cNvSpPr/>
      </dsp:nvSpPr>
      <dsp:spPr>
        <a:xfrm>
          <a:off x="221686" y="2371867"/>
          <a:ext cx="913573" cy="913573"/>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241B2C6-6163-4B5A-9D25-FA952B66A563}">
      <dsp:nvSpPr>
        <dsp:cNvPr id="0" name=""/>
        <dsp:cNvSpPr/>
      </dsp:nvSpPr>
      <dsp:spPr>
        <a:xfrm>
          <a:off x="413536" y="2563718"/>
          <a:ext cx="529872" cy="52987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66CA06F-FFB6-4D8F-A9AC-A0B286EFA50B}">
      <dsp:nvSpPr>
        <dsp:cNvPr id="0" name=""/>
        <dsp:cNvSpPr/>
      </dsp:nvSpPr>
      <dsp:spPr>
        <a:xfrm>
          <a:off x="1331025" y="2371867"/>
          <a:ext cx="2153422" cy="913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100000"/>
            </a:lnSpc>
            <a:spcBef>
              <a:spcPct val="0"/>
            </a:spcBef>
            <a:spcAft>
              <a:spcPct val="35000"/>
            </a:spcAft>
            <a:buNone/>
          </a:pPr>
          <a:r>
            <a:rPr lang="en-GB" sz="1400" b="0" i="0" kern="1200" dirty="0"/>
            <a:t>poor value for money for residents </a:t>
          </a:r>
          <a:endParaRPr lang="en-US" sz="1400" kern="1200" dirty="0"/>
        </a:p>
      </dsp:txBody>
      <dsp:txXfrm>
        <a:off x="1331025" y="2371867"/>
        <a:ext cx="2153422" cy="913573"/>
      </dsp:txXfrm>
    </dsp:sp>
    <dsp:sp modelId="{1D7CA899-DE51-4C7D-AA09-4DB3EB67D72D}">
      <dsp:nvSpPr>
        <dsp:cNvPr id="0" name=""/>
        <dsp:cNvSpPr/>
      </dsp:nvSpPr>
      <dsp:spPr>
        <a:xfrm>
          <a:off x="3859665" y="2371867"/>
          <a:ext cx="913573" cy="913573"/>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F6E3D6B-1FAF-46FB-8AFE-6BBA10184829}">
      <dsp:nvSpPr>
        <dsp:cNvPr id="0" name=""/>
        <dsp:cNvSpPr/>
      </dsp:nvSpPr>
      <dsp:spPr>
        <a:xfrm>
          <a:off x="4051516" y="2563718"/>
          <a:ext cx="529872" cy="529872"/>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E27F4FA-971E-4D26-8CE6-AFBD92B6E975}">
      <dsp:nvSpPr>
        <dsp:cNvPr id="0" name=""/>
        <dsp:cNvSpPr/>
      </dsp:nvSpPr>
      <dsp:spPr>
        <a:xfrm>
          <a:off x="4969004" y="2371867"/>
          <a:ext cx="2153422" cy="913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622300">
            <a:lnSpc>
              <a:spcPct val="100000"/>
            </a:lnSpc>
            <a:spcBef>
              <a:spcPct val="0"/>
            </a:spcBef>
            <a:spcAft>
              <a:spcPct val="35000"/>
            </a:spcAft>
            <a:buNone/>
          </a:pPr>
          <a:r>
            <a:rPr lang="en-US" sz="1400" kern="1200" dirty="0"/>
            <a:t>data breaches – the more information you hold = more information to lose </a:t>
          </a:r>
        </a:p>
      </dsp:txBody>
      <dsp:txXfrm>
        <a:off x="4969004" y="2371867"/>
        <a:ext cx="2153422" cy="91357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03790B-FA5C-4076-87B0-1DCEB0702313}">
      <dsp:nvSpPr>
        <dsp:cNvPr id="0" name=""/>
        <dsp:cNvSpPr/>
      </dsp:nvSpPr>
      <dsp:spPr>
        <a:xfrm>
          <a:off x="447959" y="1621"/>
          <a:ext cx="1968358" cy="1181015"/>
        </a:xfrm>
        <a:prstGeom prst="rect">
          <a:avLst/>
        </a:prstGeom>
        <a:solidFill>
          <a:schemeClr val="accent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0" i="0" kern="1200" dirty="0">
              <a:effectLst/>
            </a:rPr>
            <a:t>Enhancement of the council’s reputation</a:t>
          </a:r>
        </a:p>
      </dsp:txBody>
      <dsp:txXfrm>
        <a:off x="447959" y="1621"/>
        <a:ext cx="1968358" cy="1181015"/>
      </dsp:txXfrm>
    </dsp:sp>
    <dsp:sp modelId="{1E4B1A54-A2D7-47A2-A6B1-566F66C946DD}">
      <dsp:nvSpPr>
        <dsp:cNvPr id="0" name=""/>
        <dsp:cNvSpPr/>
      </dsp:nvSpPr>
      <dsp:spPr>
        <a:xfrm>
          <a:off x="2634490" y="1621"/>
          <a:ext cx="1968358" cy="1181015"/>
        </a:xfrm>
        <a:prstGeom prst="rect">
          <a:avLst/>
        </a:prstGeom>
        <a:solidFill>
          <a:schemeClr val="accent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0" i="0" kern="1200" dirty="0">
              <a:effectLst/>
            </a:rPr>
            <a:t>Improved service provided to our customers</a:t>
          </a:r>
        </a:p>
      </dsp:txBody>
      <dsp:txXfrm>
        <a:off x="2634490" y="1621"/>
        <a:ext cx="1968358" cy="1181015"/>
      </dsp:txXfrm>
    </dsp:sp>
    <dsp:sp modelId="{52217A41-DB8F-4B01-AB7A-0573F1F58F88}">
      <dsp:nvSpPr>
        <dsp:cNvPr id="0" name=""/>
        <dsp:cNvSpPr/>
      </dsp:nvSpPr>
      <dsp:spPr>
        <a:xfrm>
          <a:off x="4799685" y="1621"/>
          <a:ext cx="1968358" cy="1181015"/>
        </a:xfrm>
        <a:prstGeom prst="rect">
          <a:avLst/>
        </a:prstGeom>
        <a:solidFill>
          <a:schemeClr val="accent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0" i="0" kern="1200">
              <a:effectLst/>
            </a:rPr>
            <a:t>Time savings </a:t>
          </a:r>
        </a:p>
      </dsp:txBody>
      <dsp:txXfrm>
        <a:off x="4799685" y="1621"/>
        <a:ext cx="1968358" cy="1181015"/>
      </dsp:txXfrm>
    </dsp:sp>
    <dsp:sp modelId="{C94173ED-F295-4D55-B83A-E6EA833658CD}">
      <dsp:nvSpPr>
        <dsp:cNvPr id="0" name=""/>
        <dsp:cNvSpPr/>
      </dsp:nvSpPr>
      <dsp:spPr>
        <a:xfrm>
          <a:off x="469296" y="1379472"/>
          <a:ext cx="1968358" cy="1181015"/>
        </a:xfrm>
        <a:prstGeom prst="rect">
          <a:avLst/>
        </a:prstGeom>
        <a:solidFill>
          <a:schemeClr val="accent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0" i="0" kern="1200">
              <a:effectLst/>
            </a:rPr>
            <a:t>Better informed decisions</a:t>
          </a:r>
        </a:p>
      </dsp:txBody>
      <dsp:txXfrm>
        <a:off x="469296" y="1379472"/>
        <a:ext cx="1968358" cy="1181015"/>
      </dsp:txXfrm>
    </dsp:sp>
    <dsp:sp modelId="{1F1E2887-37FE-4E2B-B3A2-37065BB6FE60}">
      <dsp:nvSpPr>
        <dsp:cNvPr id="0" name=""/>
        <dsp:cNvSpPr/>
      </dsp:nvSpPr>
      <dsp:spPr>
        <a:xfrm>
          <a:off x="2634490" y="1379472"/>
          <a:ext cx="1968358" cy="1181015"/>
        </a:xfrm>
        <a:prstGeom prst="rect">
          <a:avLst/>
        </a:prstGeom>
        <a:solidFill>
          <a:schemeClr val="accent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0" i="0" kern="1200">
              <a:effectLst/>
            </a:rPr>
            <a:t>Compliance with the law</a:t>
          </a:r>
        </a:p>
      </dsp:txBody>
      <dsp:txXfrm>
        <a:off x="2634490" y="1379472"/>
        <a:ext cx="1968358" cy="1181015"/>
      </dsp:txXfrm>
    </dsp:sp>
    <dsp:sp modelId="{67BAF202-4850-49D8-9474-C252FCC77907}">
      <dsp:nvSpPr>
        <dsp:cNvPr id="0" name=""/>
        <dsp:cNvSpPr/>
      </dsp:nvSpPr>
      <dsp:spPr>
        <a:xfrm>
          <a:off x="4799685" y="1379472"/>
          <a:ext cx="1968358" cy="1181015"/>
        </a:xfrm>
        <a:prstGeom prst="rect">
          <a:avLst/>
        </a:prstGeom>
        <a:solidFill>
          <a:schemeClr val="accent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0" i="0" kern="1200">
              <a:effectLst/>
            </a:rPr>
            <a:t>Reduction in storage costs</a:t>
          </a:r>
          <a:endParaRPr lang="en-GB" sz="2000" kern="1200"/>
        </a:p>
      </dsp:txBody>
      <dsp:txXfrm>
        <a:off x="4799685" y="1379472"/>
        <a:ext cx="1968358" cy="118101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876C81-01F5-45CC-883B-DFB57E75E68E}">
      <dsp:nvSpPr>
        <dsp:cNvPr id="0" name=""/>
        <dsp:cNvSpPr/>
      </dsp:nvSpPr>
      <dsp:spPr>
        <a:xfrm>
          <a:off x="808562" y="-3756"/>
          <a:ext cx="3595809" cy="3595809"/>
        </a:xfrm>
        <a:prstGeom prst="circularArrow">
          <a:avLst>
            <a:gd name="adj1" fmla="val 5274"/>
            <a:gd name="adj2" fmla="val 312630"/>
            <a:gd name="adj3" fmla="val 14293933"/>
            <a:gd name="adj4" fmla="val 17088616"/>
            <a:gd name="adj5" fmla="val 547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C3B0552-B40E-4535-8DDC-8FCA9D773360}">
      <dsp:nvSpPr>
        <dsp:cNvPr id="0" name=""/>
        <dsp:cNvSpPr/>
      </dsp:nvSpPr>
      <dsp:spPr>
        <a:xfrm>
          <a:off x="1948494" y="1645"/>
          <a:ext cx="1315944" cy="65797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1)  create</a:t>
          </a:r>
        </a:p>
      </dsp:txBody>
      <dsp:txXfrm>
        <a:off x="1980614" y="33765"/>
        <a:ext cx="1251704" cy="593732"/>
      </dsp:txXfrm>
    </dsp:sp>
    <dsp:sp modelId="{163F7DBF-2686-49BA-A025-CEA19216C634}">
      <dsp:nvSpPr>
        <dsp:cNvPr id="0" name=""/>
        <dsp:cNvSpPr/>
      </dsp:nvSpPr>
      <dsp:spPr>
        <a:xfrm>
          <a:off x="3211805" y="731018"/>
          <a:ext cx="1315944" cy="65797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2) review</a:t>
          </a:r>
        </a:p>
      </dsp:txBody>
      <dsp:txXfrm>
        <a:off x="3243925" y="763138"/>
        <a:ext cx="1251704" cy="593732"/>
      </dsp:txXfrm>
    </dsp:sp>
    <dsp:sp modelId="{C00B74AE-95B8-43EF-AA98-DB9F46273C99}">
      <dsp:nvSpPr>
        <dsp:cNvPr id="0" name=""/>
        <dsp:cNvSpPr/>
      </dsp:nvSpPr>
      <dsp:spPr>
        <a:xfrm>
          <a:off x="3211805" y="2189764"/>
          <a:ext cx="1315944" cy="65797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3) release/ approve</a:t>
          </a:r>
        </a:p>
      </dsp:txBody>
      <dsp:txXfrm>
        <a:off x="3243925" y="2221884"/>
        <a:ext cx="1251704" cy="593732"/>
      </dsp:txXfrm>
    </dsp:sp>
    <dsp:sp modelId="{D9B54CEB-4355-49AD-9FDD-1A01BB2C606B}">
      <dsp:nvSpPr>
        <dsp:cNvPr id="0" name=""/>
        <dsp:cNvSpPr/>
      </dsp:nvSpPr>
      <dsp:spPr>
        <a:xfrm>
          <a:off x="1852713" y="2919137"/>
          <a:ext cx="1507506" cy="65797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4) distribute/ training</a:t>
          </a:r>
        </a:p>
      </dsp:txBody>
      <dsp:txXfrm>
        <a:off x="1884833" y="2951257"/>
        <a:ext cx="1443266" cy="593732"/>
      </dsp:txXfrm>
    </dsp:sp>
    <dsp:sp modelId="{7C315053-744A-4F78-A603-42FFCAE68E3A}">
      <dsp:nvSpPr>
        <dsp:cNvPr id="0" name=""/>
        <dsp:cNvSpPr/>
      </dsp:nvSpPr>
      <dsp:spPr>
        <a:xfrm>
          <a:off x="685183" y="2189764"/>
          <a:ext cx="1315944" cy="65797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5) use</a:t>
          </a:r>
        </a:p>
      </dsp:txBody>
      <dsp:txXfrm>
        <a:off x="717303" y="2221884"/>
        <a:ext cx="1251704" cy="593732"/>
      </dsp:txXfrm>
    </dsp:sp>
    <dsp:sp modelId="{6D40F788-B416-407C-9BC2-C595E94FBA5B}">
      <dsp:nvSpPr>
        <dsp:cNvPr id="0" name=""/>
        <dsp:cNvSpPr/>
      </dsp:nvSpPr>
      <dsp:spPr>
        <a:xfrm>
          <a:off x="509734" y="731271"/>
          <a:ext cx="1666841" cy="65746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6) delete/archive</a:t>
          </a:r>
        </a:p>
      </dsp:txBody>
      <dsp:txXfrm>
        <a:off x="541829" y="763366"/>
        <a:ext cx="1602651" cy="59327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E146099-F771-4E88-AF85-17A8558C3FB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E53C4E56-06E9-4CCE-88A3-BCFCEA5EA3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021E7AF-A7E4-4C8F-AED5-2A78B8D665D8}" type="datetimeFigureOut">
              <a:rPr lang="en-GB" smtClean="0"/>
              <a:t>07/12/2022</a:t>
            </a:fld>
            <a:endParaRPr lang="en-GB"/>
          </a:p>
        </p:txBody>
      </p:sp>
      <p:sp>
        <p:nvSpPr>
          <p:cNvPr id="4" name="Footer Placeholder 3">
            <a:extLst>
              <a:ext uri="{FF2B5EF4-FFF2-40B4-BE49-F238E27FC236}">
                <a16:creationId xmlns:a16="http://schemas.microsoft.com/office/drawing/2014/main" id="{D4D401FF-1330-4516-BFF8-A26D3FF599B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6169C442-A356-4833-9BA7-1657B85C4AA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E603969-F8FE-4F2C-84EF-1BF02FB1BC91}" type="slidenum">
              <a:rPr lang="en-GB" smtClean="0"/>
              <a:t>‹#›</a:t>
            </a:fld>
            <a:endParaRPr lang="en-GB"/>
          </a:p>
        </p:txBody>
      </p:sp>
    </p:spTree>
    <p:extLst>
      <p:ext uri="{BB962C8B-B14F-4D97-AF65-F5344CB8AC3E}">
        <p14:creationId xmlns:p14="http://schemas.microsoft.com/office/powerpoint/2010/main" val="399166624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91750" y="346202"/>
            <a:ext cx="1601219" cy="472136"/>
          </a:xfrm>
          <a:prstGeom prst="rect">
            <a:avLst/>
          </a:prstGeom>
        </p:spPr>
      </p:pic>
      <p:sp>
        <p:nvSpPr>
          <p:cNvPr id="8" name="TextBox 7"/>
          <p:cNvSpPr txBox="1"/>
          <p:nvPr userDrawn="1"/>
        </p:nvSpPr>
        <p:spPr>
          <a:xfrm>
            <a:off x="1447800" y="1613652"/>
            <a:ext cx="3346450" cy="369332"/>
          </a:xfrm>
          <a:prstGeom prst="rect">
            <a:avLst/>
          </a:prstGeom>
          <a:noFill/>
        </p:spPr>
        <p:txBody>
          <a:bodyPr wrap="square" rtlCol="0">
            <a:spAutoFit/>
          </a:bodyPr>
          <a:lstStyle/>
          <a:p>
            <a:r>
              <a:rPr lang="en-GB" dirty="0">
                <a:latin typeface="Arial" panose="020B0604020202020204" pitchFamily="34" charset="0"/>
                <a:ea typeface="Aktiv Grotesk Light" panose="020B0404020202020204" pitchFamily="34" charset="0"/>
                <a:cs typeface="Arial" panose="020B0604020202020204" pitchFamily="34" charset="0"/>
              </a:rPr>
              <a:t>Portsmouth City Council</a:t>
            </a:r>
          </a:p>
        </p:txBody>
      </p:sp>
      <p:sp>
        <p:nvSpPr>
          <p:cNvPr id="5" name="Text Placeholder 4"/>
          <p:cNvSpPr>
            <a:spLocks noGrp="1"/>
          </p:cNvSpPr>
          <p:nvPr>
            <p:ph type="body" sz="quarter" idx="10" hasCustomPrompt="1"/>
          </p:nvPr>
        </p:nvSpPr>
        <p:spPr>
          <a:xfrm>
            <a:off x="1397000" y="2177256"/>
            <a:ext cx="10331764" cy="2503488"/>
          </a:xfrm>
        </p:spPr>
        <p:txBody>
          <a:bodyPr>
            <a:noAutofit/>
          </a:bodyPr>
          <a:lstStyle>
            <a:lvl1pPr marL="0" indent="0">
              <a:lnSpc>
                <a:spcPct val="70000"/>
              </a:lnSpc>
              <a:buNone/>
              <a:defRPr sz="9000" b="1" cap="all" baseline="0">
                <a:latin typeface="Arial Black" panose="020B0A04020102020204" pitchFamily="34" charset="0"/>
                <a:ea typeface="Aktiv Grotesk" panose="020B0504020202020204" pitchFamily="34" charset="0"/>
                <a:cs typeface="Aktiv Grotesk XBold" panose="020B0804020202020204" pitchFamily="34" charset="-78"/>
              </a:defRPr>
            </a:lvl1pPr>
            <a:lvl2pPr marL="457200" indent="0">
              <a:buNone/>
              <a:defRPr sz="9000">
                <a:latin typeface="Aktiv Grotesk XBold" panose="020B0804020202020204" pitchFamily="34" charset="-78"/>
                <a:ea typeface="Aktiv Grotesk" panose="020B0504020202020204" pitchFamily="34" charset="0"/>
                <a:cs typeface="Aktiv Grotesk XBold" panose="020B0804020202020204" pitchFamily="34" charset="-78"/>
              </a:defRPr>
            </a:lvl2pPr>
            <a:lvl3pPr marL="914400" indent="0">
              <a:buNone/>
              <a:defRPr sz="9000">
                <a:latin typeface="Aktiv Grotesk XBold" panose="020B0804020202020204" pitchFamily="34" charset="-78"/>
                <a:ea typeface="Aktiv Grotesk" panose="020B0504020202020204" pitchFamily="34" charset="0"/>
                <a:cs typeface="Aktiv Grotesk XBold" panose="020B0804020202020204" pitchFamily="34" charset="-78"/>
              </a:defRPr>
            </a:lvl3pPr>
            <a:lvl4pPr marL="1371600" indent="0">
              <a:buNone/>
              <a:defRPr sz="9000">
                <a:latin typeface="Aktiv Grotesk XBold" panose="020B0804020202020204" pitchFamily="34" charset="-78"/>
                <a:ea typeface="Aktiv Grotesk" panose="020B0504020202020204" pitchFamily="34" charset="0"/>
                <a:cs typeface="Aktiv Grotesk XBold" panose="020B0804020202020204" pitchFamily="34" charset="-78"/>
              </a:defRPr>
            </a:lvl4pPr>
            <a:lvl5pPr marL="1828800" indent="0">
              <a:buNone/>
              <a:defRPr sz="9000">
                <a:latin typeface="Aktiv Grotesk XBold" panose="020B0804020202020204" pitchFamily="34" charset="-78"/>
                <a:ea typeface="Aktiv Grotesk" panose="020B0504020202020204" pitchFamily="34" charset="0"/>
                <a:cs typeface="Aktiv Grotesk XBold" panose="020B0804020202020204" pitchFamily="34" charset="-78"/>
              </a:defRPr>
            </a:lvl5pPr>
          </a:lstStyle>
          <a:p>
            <a:pPr lvl="0"/>
            <a:r>
              <a:rPr lang="en-US" dirty="0"/>
              <a:t>Title</a:t>
            </a:r>
            <a:br>
              <a:rPr lang="en-US" dirty="0"/>
            </a:br>
            <a:r>
              <a:rPr lang="en-US" dirty="0" err="1"/>
              <a:t>title</a:t>
            </a:r>
            <a:endParaRPr lang="en-GB" dirty="0"/>
          </a:p>
        </p:txBody>
      </p:sp>
      <p:sp>
        <p:nvSpPr>
          <p:cNvPr id="14" name="Text Placeholder 13"/>
          <p:cNvSpPr>
            <a:spLocks noGrp="1"/>
          </p:cNvSpPr>
          <p:nvPr>
            <p:ph type="body" sz="quarter" idx="11" hasCustomPrompt="1"/>
          </p:nvPr>
        </p:nvSpPr>
        <p:spPr>
          <a:xfrm>
            <a:off x="1447800" y="5209515"/>
            <a:ext cx="10312651" cy="987582"/>
          </a:xfrm>
        </p:spPr>
        <p:txBody>
          <a:bodyPr>
            <a:noAutofit/>
          </a:bodyPr>
          <a:lstStyle>
            <a:lvl1pPr marL="0" indent="0">
              <a:buNone/>
              <a:defRPr sz="2600">
                <a:latin typeface="Arial Black" panose="020B0A04020102020204" pitchFamily="34" charset="0"/>
                <a:cs typeface="Aktiv Grotesk XBold" panose="020B0804020202020204" pitchFamily="34" charset="-78"/>
              </a:defRPr>
            </a:lvl1pPr>
            <a:lvl2pPr marL="457200" indent="0">
              <a:buNone/>
              <a:defRPr sz="2600">
                <a:latin typeface="Aktiv Grotesk XBold" panose="020B0804020202020204" pitchFamily="34" charset="-78"/>
                <a:cs typeface="Aktiv Grotesk XBold" panose="020B0804020202020204" pitchFamily="34" charset="-78"/>
              </a:defRPr>
            </a:lvl2pPr>
            <a:lvl3pPr marL="914400" indent="0">
              <a:buNone/>
              <a:defRPr sz="2600">
                <a:latin typeface="Aktiv Grotesk XBold" panose="020B0804020202020204" pitchFamily="34" charset="-78"/>
                <a:cs typeface="Aktiv Grotesk XBold" panose="020B0804020202020204" pitchFamily="34" charset="-78"/>
              </a:defRPr>
            </a:lvl3pPr>
            <a:lvl4pPr marL="1371600" indent="0">
              <a:buNone/>
              <a:defRPr sz="2600">
                <a:latin typeface="Aktiv Grotesk XBold" panose="020B0804020202020204" pitchFamily="34" charset="-78"/>
                <a:cs typeface="Aktiv Grotesk XBold" panose="020B0804020202020204" pitchFamily="34" charset="-78"/>
              </a:defRPr>
            </a:lvl4pPr>
            <a:lvl5pPr marL="1828800" indent="0">
              <a:buNone/>
              <a:defRPr sz="2600">
                <a:latin typeface="Aktiv Grotesk XBold" panose="020B0804020202020204" pitchFamily="34" charset="-78"/>
                <a:cs typeface="Aktiv Grotesk XBold" panose="020B0804020202020204" pitchFamily="34" charset="-78"/>
              </a:defRPr>
            </a:lvl5pPr>
          </a:lstStyle>
          <a:p>
            <a:pPr lvl="0"/>
            <a:r>
              <a:rPr lang="en-US" dirty="0"/>
              <a:t>Description or strapline</a:t>
            </a:r>
            <a:endParaRPr lang="en-GB" dirty="0"/>
          </a:p>
        </p:txBody>
      </p:sp>
    </p:spTree>
    <p:extLst>
      <p:ext uri="{BB962C8B-B14F-4D97-AF65-F5344CB8AC3E}">
        <p14:creationId xmlns:p14="http://schemas.microsoft.com/office/powerpoint/2010/main" val="1640945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91750" y="346202"/>
            <a:ext cx="1601219" cy="472136"/>
          </a:xfrm>
          <a:prstGeom prst="rect">
            <a:avLst/>
          </a:prstGeom>
        </p:spPr>
      </p:pic>
      <p:sp>
        <p:nvSpPr>
          <p:cNvPr id="15" name="Rectangle 14"/>
          <p:cNvSpPr/>
          <p:nvPr userDrawn="1"/>
        </p:nvSpPr>
        <p:spPr>
          <a:xfrm>
            <a:off x="-5605" y="2518913"/>
            <a:ext cx="12227059" cy="40457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 Placeholder 2"/>
          <p:cNvSpPr>
            <a:spLocks noGrp="1"/>
          </p:cNvSpPr>
          <p:nvPr>
            <p:ph type="body" sz="quarter" idx="10" hasCustomPrompt="1"/>
          </p:nvPr>
        </p:nvSpPr>
        <p:spPr>
          <a:xfrm>
            <a:off x="1018416" y="1134613"/>
            <a:ext cx="10814119" cy="1335261"/>
          </a:xfrm>
        </p:spPr>
        <p:txBody>
          <a:bodyPr>
            <a:noAutofit/>
          </a:bodyPr>
          <a:lstStyle>
            <a:lvl1pPr marL="0" indent="0">
              <a:buNone/>
              <a:defRPr sz="4000" b="1">
                <a:latin typeface="Arial Black" panose="020B0A04020102020204" pitchFamily="34" charset="0"/>
                <a:ea typeface="Aktiv Grotesk" panose="020B0504020202020204" pitchFamily="34" charset="0"/>
                <a:cs typeface="Aktiv Grotesk Black" panose="020B0904020202020204" pitchFamily="34" charset="0"/>
              </a:defRPr>
            </a:lvl1pPr>
            <a:lvl2pPr marL="457200" indent="0">
              <a:buNone/>
              <a:defRPr sz="4000">
                <a:latin typeface="Aktiv Grotesk XBold" panose="020B0804020202020204" pitchFamily="34" charset="-78"/>
                <a:cs typeface="Aktiv Grotesk XBold" panose="020B0804020202020204" pitchFamily="34" charset="-78"/>
              </a:defRPr>
            </a:lvl2pPr>
            <a:lvl3pPr marL="914400" indent="0">
              <a:buNone/>
              <a:defRPr sz="4000">
                <a:latin typeface="Aktiv Grotesk XBold" panose="020B0804020202020204" pitchFamily="34" charset="-78"/>
                <a:cs typeface="Aktiv Grotesk XBold" panose="020B0804020202020204" pitchFamily="34" charset="-78"/>
              </a:defRPr>
            </a:lvl3pPr>
            <a:lvl4pPr marL="1371600" indent="0">
              <a:buNone/>
              <a:defRPr sz="4000">
                <a:latin typeface="Aktiv Grotesk XBold" panose="020B0804020202020204" pitchFamily="34" charset="-78"/>
                <a:cs typeface="Aktiv Grotesk XBold" panose="020B0804020202020204" pitchFamily="34" charset="-78"/>
              </a:defRPr>
            </a:lvl4pPr>
            <a:lvl5pPr marL="1828800" indent="0">
              <a:buNone/>
              <a:defRPr sz="4000">
                <a:latin typeface="Aktiv Grotesk XBold" panose="020B0804020202020204" pitchFamily="34" charset="-78"/>
                <a:cs typeface="Aktiv Grotesk XBold" panose="020B0804020202020204" pitchFamily="34" charset="-78"/>
              </a:defRPr>
            </a:lvl5pPr>
          </a:lstStyle>
          <a:p>
            <a:pPr lvl="0"/>
            <a:r>
              <a:rPr lang="en-US" dirty="0"/>
              <a:t>Slide title</a:t>
            </a:r>
            <a:endParaRPr lang="en-GB" dirty="0"/>
          </a:p>
        </p:txBody>
      </p:sp>
      <p:sp>
        <p:nvSpPr>
          <p:cNvPr id="5" name="Text Placeholder 4"/>
          <p:cNvSpPr>
            <a:spLocks noGrp="1"/>
          </p:cNvSpPr>
          <p:nvPr>
            <p:ph type="body" sz="quarter" idx="11" hasCustomPrompt="1"/>
          </p:nvPr>
        </p:nvSpPr>
        <p:spPr>
          <a:xfrm>
            <a:off x="1018415" y="2906713"/>
            <a:ext cx="10814119" cy="3235325"/>
          </a:xfrm>
        </p:spPr>
        <p:txBody>
          <a:bodyPr>
            <a:normAutofit/>
          </a:bodyPr>
          <a:lstStyle>
            <a:lvl1pPr marL="0" indent="0">
              <a:buNone/>
              <a:defRPr sz="2000">
                <a:latin typeface="+mn-lt"/>
                <a:ea typeface="Aktiv Grotesk" panose="020B0504020202020204" pitchFamily="34" charset="0"/>
                <a:cs typeface="Aktiv Grotesk" panose="020B0504020202020204" pitchFamily="34" charset="0"/>
              </a:defRPr>
            </a:lvl1pPr>
            <a:lvl2pPr marL="457200" indent="0">
              <a:buNone/>
              <a:defRPr sz="2000">
                <a:latin typeface="Arial" panose="020B0604020202020204" pitchFamily="34" charset="0"/>
                <a:cs typeface="Arial" panose="020B0604020202020204" pitchFamily="34" charset="0"/>
              </a:defRPr>
            </a:lvl2pPr>
            <a:lvl3pPr marL="914400" indent="0">
              <a:buNone/>
              <a:defRPr sz="2000">
                <a:latin typeface="Arial" panose="020B0604020202020204" pitchFamily="34" charset="0"/>
                <a:cs typeface="Arial" panose="020B0604020202020204" pitchFamily="34" charset="0"/>
              </a:defRPr>
            </a:lvl3pPr>
            <a:lvl4pPr marL="1371600" indent="0">
              <a:buNone/>
              <a:defRPr sz="2000">
                <a:latin typeface="Arial" panose="020B0604020202020204" pitchFamily="34" charset="0"/>
                <a:cs typeface="Arial" panose="020B0604020202020204" pitchFamily="34" charset="0"/>
              </a:defRPr>
            </a:lvl4pPr>
            <a:lvl5pPr marL="1828800" indent="0">
              <a:buNone/>
              <a:defRPr sz="2000">
                <a:latin typeface="Arial" panose="020B0604020202020204" pitchFamily="34" charset="0"/>
                <a:cs typeface="Arial" panose="020B0604020202020204" pitchFamily="34" charset="0"/>
              </a:defRPr>
            </a:lvl5pPr>
          </a:lstStyle>
          <a:p>
            <a:pPr lvl="0"/>
            <a:r>
              <a:rPr lang="en-US" dirty="0"/>
              <a:t>Edit Master text styles</a:t>
            </a:r>
          </a:p>
        </p:txBody>
      </p:sp>
    </p:spTree>
    <p:extLst>
      <p:ext uri="{BB962C8B-B14F-4D97-AF65-F5344CB8AC3E}">
        <p14:creationId xmlns:p14="http://schemas.microsoft.com/office/powerpoint/2010/main" val="1073511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long tex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91750" y="346202"/>
            <a:ext cx="1601219" cy="472136"/>
          </a:xfrm>
          <a:prstGeom prst="rect">
            <a:avLst/>
          </a:prstGeom>
        </p:spPr>
      </p:pic>
      <p:sp>
        <p:nvSpPr>
          <p:cNvPr id="2" name="Rectangle 1"/>
          <p:cNvSpPr/>
          <p:nvPr userDrawn="1"/>
        </p:nvSpPr>
        <p:spPr>
          <a:xfrm>
            <a:off x="-5605" y="955965"/>
            <a:ext cx="12227059" cy="56087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ext Placeholder 4"/>
          <p:cNvSpPr>
            <a:spLocks noGrp="1"/>
          </p:cNvSpPr>
          <p:nvPr>
            <p:ph type="body" sz="quarter" idx="11" hasCustomPrompt="1"/>
          </p:nvPr>
        </p:nvSpPr>
        <p:spPr>
          <a:xfrm>
            <a:off x="1018415" y="1946851"/>
            <a:ext cx="10814119" cy="4195187"/>
          </a:xfrm>
        </p:spPr>
        <p:txBody>
          <a:bodyPr>
            <a:normAutofit/>
          </a:bodyPr>
          <a:lstStyle>
            <a:lvl1pPr marL="0" indent="0">
              <a:buClr>
                <a:srgbClr val="A099C3"/>
              </a:buClr>
              <a:buFont typeface="Arial" panose="020B0604020202020204" pitchFamily="34" charset="0"/>
              <a:buNone/>
              <a:defRPr sz="2000">
                <a:latin typeface="+mn-lt"/>
                <a:cs typeface="Aktiv Grotesk XBold" panose="020B0804020202020204" pitchFamily="34" charset="-78"/>
              </a:defRPr>
            </a:lvl1pPr>
            <a:lvl2pPr marL="457200" indent="0">
              <a:buClr>
                <a:srgbClr val="A099C3"/>
              </a:buClr>
              <a:buFont typeface="Arial" panose="020B0604020202020204" pitchFamily="34" charset="0"/>
              <a:buNone/>
              <a:defRPr sz="2000">
                <a:latin typeface="+mn-lt"/>
                <a:cs typeface="Aktiv Grotesk XBold" panose="020B0804020202020204" pitchFamily="34" charset="-78"/>
              </a:defRPr>
            </a:lvl2pPr>
            <a:lvl3pPr marL="914400" indent="0">
              <a:buClr>
                <a:srgbClr val="A099C3"/>
              </a:buClr>
              <a:buFont typeface="Arial" panose="020B0604020202020204" pitchFamily="34" charset="0"/>
              <a:buNone/>
              <a:defRPr sz="2000">
                <a:latin typeface="+mn-lt"/>
                <a:cs typeface="Aktiv Grotesk XBold" panose="020B0804020202020204" pitchFamily="34" charset="-78"/>
              </a:defRPr>
            </a:lvl3pPr>
            <a:lvl4pPr marL="1371600" indent="0">
              <a:buClr>
                <a:srgbClr val="A099C3"/>
              </a:buClr>
              <a:buFont typeface="Arial" panose="020B0604020202020204" pitchFamily="34" charset="0"/>
              <a:buNone/>
              <a:defRPr sz="2000">
                <a:latin typeface="+mn-lt"/>
                <a:cs typeface="Aktiv Grotesk XBold" panose="020B0804020202020204" pitchFamily="34" charset="-78"/>
              </a:defRPr>
            </a:lvl4pPr>
            <a:lvl5pPr marL="1828800" indent="0">
              <a:buClr>
                <a:srgbClr val="A099C3"/>
              </a:buClr>
              <a:buFont typeface="Arial" panose="020B0604020202020204" pitchFamily="34" charset="0"/>
              <a:buNone/>
              <a:defRPr sz="2000">
                <a:latin typeface="+mn-lt"/>
                <a:cs typeface="Aktiv Grotesk XBold" panose="020B0804020202020204" pitchFamily="34" charset="-78"/>
              </a:defRPr>
            </a:lvl5pPr>
          </a:lstStyle>
          <a:p>
            <a:pPr lvl="0"/>
            <a:r>
              <a:rPr lang="en-US" dirty="0"/>
              <a:t>Edit Master text styles</a:t>
            </a:r>
            <a:endParaRPr lang="en-GB" dirty="0"/>
          </a:p>
        </p:txBody>
      </p:sp>
      <p:sp>
        <p:nvSpPr>
          <p:cNvPr id="4" name="Text Placeholder 3"/>
          <p:cNvSpPr>
            <a:spLocks noGrp="1"/>
          </p:cNvSpPr>
          <p:nvPr>
            <p:ph type="body" sz="quarter" idx="12" hasCustomPrompt="1"/>
          </p:nvPr>
        </p:nvSpPr>
        <p:spPr>
          <a:xfrm>
            <a:off x="1018416" y="1251354"/>
            <a:ext cx="10814118" cy="695498"/>
          </a:xfrm>
        </p:spPr>
        <p:txBody>
          <a:bodyPr>
            <a:noAutofit/>
          </a:bodyPr>
          <a:lstStyle>
            <a:lvl1pPr marL="0" indent="0">
              <a:buNone/>
              <a:defRPr sz="2600" baseline="0">
                <a:latin typeface="+mj-lt"/>
                <a:cs typeface="Aktiv Grotesk XBold" panose="020B0804020202020204" pitchFamily="34" charset="-78"/>
              </a:defRPr>
            </a:lvl1pPr>
            <a:lvl2pPr marL="457200" indent="0">
              <a:buNone/>
              <a:defRPr sz="2600">
                <a:latin typeface="Aktiv Grotesk XBold" panose="020B0804020202020204" pitchFamily="34" charset="-78"/>
                <a:cs typeface="Aktiv Grotesk XBold" panose="020B0804020202020204" pitchFamily="34" charset="-78"/>
              </a:defRPr>
            </a:lvl2pPr>
            <a:lvl3pPr marL="914400" indent="0">
              <a:buNone/>
              <a:defRPr sz="2600">
                <a:latin typeface="Aktiv Grotesk XBold" panose="020B0804020202020204" pitchFamily="34" charset="-78"/>
                <a:cs typeface="Aktiv Grotesk XBold" panose="020B0804020202020204" pitchFamily="34" charset="-78"/>
              </a:defRPr>
            </a:lvl3pPr>
            <a:lvl4pPr marL="1371600" indent="0">
              <a:buNone/>
              <a:defRPr sz="2600">
                <a:latin typeface="Aktiv Grotesk XBold" panose="020B0804020202020204" pitchFamily="34" charset="-78"/>
                <a:cs typeface="Aktiv Grotesk XBold" panose="020B0804020202020204" pitchFamily="34" charset="-78"/>
              </a:defRPr>
            </a:lvl4pPr>
            <a:lvl5pPr marL="1828800" indent="0">
              <a:buNone/>
              <a:defRPr sz="2600">
                <a:latin typeface="Aktiv Grotesk XBold" panose="020B0804020202020204" pitchFamily="34" charset="-78"/>
                <a:cs typeface="Aktiv Grotesk XBold" panose="020B0804020202020204" pitchFamily="34" charset="-78"/>
              </a:defRPr>
            </a:lvl5pPr>
          </a:lstStyle>
          <a:p>
            <a:pPr lvl="0"/>
            <a:r>
              <a:rPr lang="en-US" dirty="0"/>
              <a:t>Slide title</a:t>
            </a:r>
            <a:endParaRPr lang="en-GB" dirty="0"/>
          </a:p>
        </p:txBody>
      </p:sp>
    </p:spTree>
    <p:extLst>
      <p:ext uri="{BB962C8B-B14F-4D97-AF65-F5344CB8AC3E}">
        <p14:creationId xmlns:p14="http://schemas.microsoft.com/office/powerpoint/2010/main" val="42141149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bullet lists">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91750" y="346202"/>
            <a:ext cx="1601219" cy="472136"/>
          </a:xfrm>
          <a:prstGeom prst="rect">
            <a:avLst/>
          </a:prstGeom>
        </p:spPr>
      </p:pic>
      <p:sp>
        <p:nvSpPr>
          <p:cNvPr id="15" name="Rectangle 14"/>
          <p:cNvSpPr/>
          <p:nvPr userDrawn="1"/>
        </p:nvSpPr>
        <p:spPr>
          <a:xfrm>
            <a:off x="-5605" y="2518913"/>
            <a:ext cx="12227059" cy="40457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 Placeholder 2"/>
          <p:cNvSpPr>
            <a:spLocks noGrp="1"/>
          </p:cNvSpPr>
          <p:nvPr>
            <p:ph type="body" sz="quarter" idx="10" hasCustomPrompt="1"/>
          </p:nvPr>
        </p:nvSpPr>
        <p:spPr>
          <a:xfrm>
            <a:off x="1018416" y="1134613"/>
            <a:ext cx="10814119" cy="1335261"/>
          </a:xfrm>
        </p:spPr>
        <p:txBody>
          <a:bodyPr>
            <a:noAutofit/>
          </a:bodyPr>
          <a:lstStyle>
            <a:lvl1pPr marL="0" indent="0">
              <a:buNone/>
              <a:defRPr sz="4000" b="1">
                <a:latin typeface="+mj-lt"/>
                <a:ea typeface="Aktiv Grotesk" panose="020B0504020202020204" pitchFamily="34" charset="0"/>
                <a:cs typeface="Aktiv Grotesk Black" panose="020B0904020202020204" pitchFamily="34" charset="0"/>
              </a:defRPr>
            </a:lvl1pPr>
            <a:lvl2pPr marL="457200" indent="0">
              <a:buNone/>
              <a:defRPr sz="4000">
                <a:latin typeface="Aktiv Grotesk XBold" panose="020B0804020202020204" pitchFamily="34" charset="-78"/>
                <a:cs typeface="Aktiv Grotesk XBold" panose="020B0804020202020204" pitchFamily="34" charset="-78"/>
              </a:defRPr>
            </a:lvl2pPr>
            <a:lvl3pPr marL="914400" indent="0">
              <a:buNone/>
              <a:defRPr sz="4000">
                <a:latin typeface="Aktiv Grotesk XBold" panose="020B0804020202020204" pitchFamily="34" charset="-78"/>
                <a:cs typeface="Aktiv Grotesk XBold" panose="020B0804020202020204" pitchFamily="34" charset="-78"/>
              </a:defRPr>
            </a:lvl3pPr>
            <a:lvl4pPr marL="1371600" indent="0">
              <a:buNone/>
              <a:defRPr sz="4000">
                <a:latin typeface="Aktiv Grotesk XBold" panose="020B0804020202020204" pitchFamily="34" charset="-78"/>
                <a:cs typeface="Aktiv Grotesk XBold" panose="020B0804020202020204" pitchFamily="34" charset="-78"/>
              </a:defRPr>
            </a:lvl4pPr>
            <a:lvl5pPr marL="1828800" indent="0">
              <a:buNone/>
              <a:defRPr sz="4000">
                <a:latin typeface="Aktiv Grotesk XBold" panose="020B0804020202020204" pitchFamily="34" charset="-78"/>
                <a:cs typeface="Aktiv Grotesk XBold" panose="020B0804020202020204" pitchFamily="34" charset="-78"/>
              </a:defRPr>
            </a:lvl5pPr>
          </a:lstStyle>
          <a:p>
            <a:pPr lvl="0"/>
            <a:r>
              <a:rPr lang="en-US" dirty="0"/>
              <a:t>Slide title</a:t>
            </a:r>
            <a:endParaRPr lang="en-GB" dirty="0"/>
          </a:p>
        </p:txBody>
      </p:sp>
      <p:sp>
        <p:nvSpPr>
          <p:cNvPr id="5" name="Text Placeholder 4"/>
          <p:cNvSpPr>
            <a:spLocks noGrp="1"/>
          </p:cNvSpPr>
          <p:nvPr>
            <p:ph type="body" sz="quarter" idx="11" hasCustomPrompt="1"/>
          </p:nvPr>
        </p:nvSpPr>
        <p:spPr>
          <a:xfrm>
            <a:off x="1018415" y="2906713"/>
            <a:ext cx="10814119" cy="3235325"/>
          </a:xfrm>
        </p:spPr>
        <p:txBody>
          <a:bodyPr>
            <a:normAutofit/>
          </a:bodyPr>
          <a:lstStyle>
            <a:lvl1pPr marL="342900" indent="-342900">
              <a:buClr>
                <a:srgbClr val="A099C3"/>
              </a:buClr>
              <a:buFont typeface="Arial" panose="020B0604020202020204" pitchFamily="34" charset="0"/>
              <a:buChar char="•"/>
              <a:defRPr sz="2000">
                <a:latin typeface="+mn-lt"/>
                <a:ea typeface="Aktiv Grotesk" panose="020B0504020202020204" pitchFamily="34" charset="0"/>
                <a:cs typeface="Aktiv Grotesk" panose="020B0504020202020204" pitchFamily="34" charset="0"/>
              </a:defRPr>
            </a:lvl1pPr>
            <a:lvl2pPr marL="800100" indent="-342900">
              <a:buClr>
                <a:srgbClr val="A099C3"/>
              </a:buClr>
              <a:buFont typeface="Arial" panose="020B0604020202020204" pitchFamily="34" charset="0"/>
              <a:buChar char="•"/>
              <a:defRPr sz="2000">
                <a:latin typeface="+mn-lt"/>
                <a:cs typeface="Arial" panose="020B0604020202020204" pitchFamily="34" charset="0"/>
              </a:defRPr>
            </a:lvl2pPr>
            <a:lvl3pPr marL="1257300" indent="-342900">
              <a:buClr>
                <a:srgbClr val="A099C3"/>
              </a:buClr>
              <a:buFont typeface="Arial" panose="020B0604020202020204" pitchFamily="34" charset="0"/>
              <a:buChar char="•"/>
              <a:defRPr sz="2000">
                <a:latin typeface="+mn-lt"/>
                <a:cs typeface="Arial" panose="020B0604020202020204" pitchFamily="34" charset="0"/>
              </a:defRPr>
            </a:lvl3pPr>
            <a:lvl4pPr marL="1714500" indent="-342900">
              <a:buClr>
                <a:srgbClr val="A099C3"/>
              </a:buClr>
              <a:buFont typeface="Arial" panose="020B0604020202020204" pitchFamily="34" charset="0"/>
              <a:buChar char="•"/>
              <a:defRPr sz="2000">
                <a:latin typeface="+mn-lt"/>
                <a:cs typeface="Arial" panose="020B0604020202020204" pitchFamily="34" charset="0"/>
              </a:defRPr>
            </a:lvl4pPr>
            <a:lvl5pPr marL="2171700" indent="-342900">
              <a:buClr>
                <a:srgbClr val="A099C3"/>
              </a:buClr>
              <a:buFont typeface="Arial" panose="020B0604020202020204" pitchFamily="34" charset="0"/>
              <a:buChar char="•"/>
              <a:defRPr sz="2000">
                <a:latin typeface="+mn-lt"/>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197216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long bullet lists">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91750" y="346202"/>
            <a:ext cx="1601219" cy="472136"/>
          </a:xfrm>
          <a:prstGeom prst="rect">
            <a:avLst/>
          </a:prstGeom>
        </p:spPr>
      </p:pic>
      <p:sp>
        <p:nvSpPr>
          <p:cNvPr id="2" name="Rectangle 1"/>
          <p:cNvSpPr/>
          <p:nvPr userDrawn="1"/>
        </p:nvSpPr>
        <p:spPr>
          <a:xfrm>
            <a:off x="-5605" y="955965"/>
            <a:ext cx="12227059" cy="56087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ext Placeholder 4"/>
          <p:cNvSpPr>
            <a:spLocks noGrp="1"/>
          </p:cNvSpPr>
          <p:nvPr>
            <p:ph type="body" sz="quarter" idx="11"/>
          </p:nvPr>
        </p:nvSpPr>
        <p:spPr>
          <a:xfrm>
            <a:off x="1018415" y="1946851"/>
            <a:ext cx="10814119" cy="4195187"/>
          </a:xfrm>
        </p:spPr>
        <p:txBody>
          <a:bodyPr>
            <a:normAutofit/>
          </a:bodyPr>
          <a:lstStyle>
            <a:lvl1pPr marL="342900" indent="-342900">
              <a:buClr>
                <a:srgbClr val="A099C3"/>
              </a:buClr>
              <a:buFont typeface="Arial" panose="020B0604020202020204" pitchFamily="34" charset="0"/>
              <a:buChar char="•"/>
              <a:defRPr sz="2000">
                <a:latin typeface="+mn-lt"/>
                <a:cs typeface="Aktiv Grotesk XBold" panose="020B0804020202020204" pitchFamily="34" charset="-78"/>
              </a:defRPr>
            </a:lvl1pPr>
            <a:lvl2pPr marL="800100" indent="-342900">
              <a:buClr>
                <a:srgbClr val="A099C3"/>
              </a:buClr>
              <a:buFont typeface="Arial" panose="020B0604020202020204" pitchFamily="34" charset="0"/>
              <a:buChar char="•"/>
              <a:defRPr sz="2000">
                <a:latin typeface="+mn-lt"/>
                <a:cs typeface="Aktiv Grotesk XBold" panose="020B0804020202020204" pitchFamily="34" charset="-78"/>
              </a:defRPr>
            </a:lvl2pPr>
            <a:lvl3pPr marL="1257300" indent="-342900">
              <a:buClr>
                <a:srgbClr val="A099C3"/>
              </a:buClr>
              <a:buFont typeface="Arial" panose="020B0604020202020204" pitchFamily="34" charset="0"/>
              <a:buChar char="•"/>
              <a:defRPr sz="2000">
                <a:latin typeface="+mn-lt"/>
                <a:cs typeface="Aktiv Grotesk XBold" panose="020B0804020202020204" pitchFamily="34" charset="-78"/>
              </a:defRPr>
            </a:lvl3pPr>
            <a:lvl4pPr marL="1714500" indent="-342900">
              <a:buClr>
                <a:srgbClr val="A099C3"/>
              </a:buClr>
              <a:buFont typeface="Arial" panose="020B0604020202020204" pitchFamily="34" charset="0"/>
              <a:buChar char="•"/>
              <a:defRPr sz="2000">
                <a:latin typeface="+mn-lt"/>
                <a:cs typeface="Aktiv Grotesk XBold" panose="020B0804020202020204" pitchFamily="34" charset="-78"/>
              </a:defRPr>
            </a:lvl4pPr>
            <a:lvl5pPr marL="2171700" indent="-342900">
              <a:buClr>
                <a:srgbClr val="A099C3"/>
              </a:buClr>
              <a:buFont typeface="Arial" panose="020B0604020202020204" pitchFamily="34" charset="0"/>
              <a:buChar char="•"/>
              <a:defRPr sz="2000">
                <a:latin typeface="+mn-lt"/>
                <a:cs typeface="Aktiv Grotesk XBold" panose="020B0804020202020204" pitchFamily="34" charset="-78"/>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ext Placeholder 3"/>
          <p:cNvSpPr>
            <a:spLocks noGrp="1"/>
          </p:cNvSpPr>
          <p:nvPr>
            <p:ph type="body" sz="quarter" idx="12" hasCustomPrompt="1"/>
          </p:nvPr>
        </p:nvSpPr>
        <p:spPr>
          <a:xfrm>
            <a:off x="1018416" y="1251354"/>
            <a:ext cx="10814118" cy="695498"/>
          </a:xfrm>
        </p:spPr>
        <p:txBody>
          <a:bodyPr>
            <a:noAutofit/>
          </a:bodyPr>
          <a:lstStyle>
            <a:lvl1pPr marL="0" indent="0">
              <a:buNone/>
              <a:defRPr sz="2600" baseline="0">
                <a:latin typeface="Arial Black" panose="020B0A04020102020204" pitchFamily="34" charset="0"/>
                <a:cs typeface="Aktiv Grotesk XBold" panose="020B0804020202020204" pitchFamily="34" charset="-78"/>
              </a:defRPr>
            </a:lvl1pPr>
            <a:lvl2pPr marL="457200" indent="0">
              <a:buNone/>
              <a:defRPr sz="2600">
                <a:latin typeface="Aktiv Grotesk XBold" panose="020B0804020202020204" pitchFamily="34" charset="-78"/>
                <a:cs typeface="Aktiv Grotesk XBold" panose="020B0804020202020204" pitchFamily="34" charset="-78"/>
              </a:defRPr>
            </a:lvl2pPr>
            <a:lvl3pPr marL="914400" indent="0">
              <a:buNone/>
              <a:defRPr sz="2600">
                <a:latin typeface="Aktiv Grotesk XBold" panose="020B0804020202020204" pitchFamily="34" charset="-78"/>
                <a:cs typeface="Aktiv Grotesk XBold" panose="020B0804020202020204" pitchFamily="34" charset="-78"/>
              </a:defRPr>
            </a:lvl3pPr>
            <a:lvl4pPr marL="1371600" indent="0">
              <a:buNone/>
              <a:defRPr sz="2600">
                <a:latin typeface="Aktiv Grotesk XBold" panose="020B0804020202020204" pitchFamily="34" charset="-78"/>
                <a:cs typeface="Aktiv Grotesk XBold" panose="020B0804020202020204" pitchFamily="34" charset="-78"/>
              </a:defRPr>
            </a:lvl4pPr>
            <a:lvl5pPr marL="1828800" indent="0">
              <a:buNone/>
              <a:defRPr sz="2600">
                <a:latin typeface="Aktiv Grotesk XBold" panose="020B0804020202020204" pitchFamily="34" charset="-78"/>
                <a:cs typeface="Aktiv Grotesk XBold" panose="020B0804020202020204" pitchFamily="34" charset="-78"/>
              </a:defRPr>
            </a:lvl5pPr>
          </a:lstStyle>
          <a:p>
            <a:pPr lvl="0"/>
            <a:r>
              <a:rPr lang="en-US" dirty="0"/>
              <a:t>Slide title</a:t>
            </a:r>
            <a:endParaRPr lang="en-GB" dirty="0"/>
          </a:p>
        </p:txBody>
      </p:sp>
    </p:spTree>
    <p:extLst>
      <p:ext uri="{BB962C8B-B14F-4D97-AF65-F5344CB8AC3E}">
        <p14:creationId xmlns:p14="http://schemas.microsoft.com/office/powerpoint/2010/main" val="2547466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with photo">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91750" y="346202"/>
            <a:ext cx="1601219" cy="472136"/>
          </a:xfrm>
          <a:prstGeom prst="rect">
            <a:avLst/>
          </a:prstGeom>
        </p:spPr>
      </p:pic>
      <p:sp>
        <p:nvSpPr>
          <p:cNvPr id="6" name="Text Placeholder 4">
            <a:extLst>
              <a:ext uri="{FF2B5EF4-FFF2-40B4-BE49-F238E27FC236}">
                <a16:creationId xmlns:a16="http://schemas.microsoft.com/office/drawing/2014/main" id="{3B50CD64-5490-4D2A-9C5E-BDB70F09E243}"/>
              </a:ext>
            </a:extLst>
          </p:cNvPr>
          <p:cNvSpPr>
            <a:spLocks noGrp="1"/>
          </p:cNvSpPr>
          <p:nvPr>
            <p:ph type="body" sz="quarter" idx="11" hasCustomPrompt="1"/>
          </p:nvPr>
        </p:nvSpPr>
        <p:spPr>
          <a:xfrm>
            <a:off x="1018416" y="1946851"/>
            <a:ext cx="5184422" cy="4195187"/>
          </a:xfrm>
        </p:spPr>
        <p:txBody>
          <a:bodyPr>
            <a:normAutofit/>
          </a:bodyPr>
          <a:lstStyle>
            <a:lvl1pPr marL="0" indent="0">
              <a:buClr>
                <a:srgbClr val="A099C3"/>
              </a:buClr>
              <a:buFont typeface="Arial" panose="020B0604020202020204" pitchFamily="34" charset="0"/>
              <a:buNone/>
              <a:defRPr sz="2000">
                <a:latin typeface="+mn-lt"/>
                <a:cs typeface="Aktiv Grotesk XBold" panose="020B0804020202020204" pitchFamily="34" charset="-78"/>
              </a:defRPr>
            </a:lvl1pPr>
            <a:lvl2pPr marL="457200" indent="0">
              <a:buClr>
                <a:srgbClr val="A099C3"/>
              </a:buClr>
              <a:buFont typeface="Arial" panose="020B0604020202020204" pitchFamily="34" charset="0"/>
              <a:buNone/>
              <a:defRPr sz="2000">
                <a:latin typeface="+mn-lt"/>
                <a:cs typeface="Aktiv Grotesk XBold" panose="020B0804020202020204" pitchFamily="34" charset="-78"/>
              </a:defRPr>
            </a:lvl2pPr>
            <a:lvl3pPr marL="914400" indent="0">
              <a:buClr>
                <a:srgbClr val="A099C3"/>
              </a:buClr>
              <a:buFont typeface="Arial" panose="020B0604020202020204" pitchFamily="34" charset="0"/>
              <a:buNone/>
              <a:defRPr sz="2000">
                <a:latin typeface="+mn-lt"/>
                <a:cs typeface="Aktiv Grotesk XBold" panose="020B0804020202020204" pitchFamily="34" charset="-78"/>
              </a:defRPr>
            </a:lvl3pPr>
            <a:lvl4pPr marL="1371600" indent="0">
              <a:buClr>
                <a:srgbClr val="A099C3"/>
              </a:buClr>
              <a:buFont typeface="Arial" panose="020B0604020202020204" pitchFamily="34" charset="0"/>
              <a:buNone/>
              <a:defRPr sz="2000">
                <a:latin typeface="+mn-lt"/>
                <a:cs typeface="Aktiv Grotesk XBold" panose="020B0804020202020204" pitchFamily="34" charset="-78"/>
              </a:defRPr>
            </a:lvl4pPr>
            <a:lvl5pPr marL="1828800" indent="0">
              <a:buClr>
                <a:srgbClr val="A099C3"/>
              </a:buClr>
              <a:buFont typeface="Arial" panose="020B0604020202020204" pitchFamily="34" charset="0"/>
              <a:buNone/>
              <a:defRPr sz="2000">
                <a:latin typeface="+mn-lt"/>
                <a:cs typeface="Aktiv Grotesk XBold" panose="020B0804020202020204" pitchFamily="34" charset="-78"/>
              </a:defRPr>
            </a:lvl5pPr>
          </a:lstStyle>
          <a:p>
            <a:pPr lvl="0"/>
            <a:r>
              <a:rPr lang="en-US" dirty="0"/>
              <a:t>Edit Master text styles</a:t>
            </a:r>
            <a:endParaRPr lang="en-GB" dirty="0"/>
          </a:p>
        </p:txBody>
      </p:sp>
      <p:sp>
        <p:nvSpPr>
          <p:cNvPr id="7" name="Text Placeholder 3">
            <a:extLst>
              <a:ext uri="{FF2B5EF4-FFF2-40B4-BE49-F238E27FC236}">
                <a16:creationId xmlns:a16="http://schemas.microsoft.com/office/drawing/2014/main" id="{D8274B1E-12AE-4A53-9A4C-7884B5139D4E}"/>
              </a:ext>
            </a:extLst>
          </p:cNvPr>
          <p:cNvSpPr>
            <a:spLocks noGrp="1"/>
          </p:cNvSpPr>
          <p:nvPr>
            <p:ph type="body" sz="quarter" idx="12" hasCustomPrompt="1"/>
          </p:nvPr>
        </p:nvSpPr>
        <p:spPr>
          <a:xfrm>
            <a:off x="1018416" y="1251354"/>
            <a:ext cx="5184422" cy="695498"/>
          </a:xfrm>
        </p:spPr>
        <p:txBody>
          <a:bodyPr>
            <a:noAutofit/>
          </a:bodyPr>
          <a:lstStyle>
            <a:lvl1pPr marL="0" indent="0">
              <a:buNone/>
              <a:defRPr sz="2600" baseline="0">
                <a:latin typeface="+mj-lt"/>
                <a:cs typeface="Aktiv Grotesk XBold" panose="020B0804020202020204" pitchFamily="34" charset="-78"/>
              </a:defRPr>
            </a:lvl1pPr>
            <a:lvl2pPr marL="457200" indent="0">
              <a:buNone/>
              <a:defRPr sz="2600">
                <a:latin typeface="Aktiv Grotesk XBold" panose="020B0804020202020204" pitchFamily="34" charset="-78"/>
                <a:cs typeface="Aktiv Grotesk XBold" panose="020B0804020202020204" pitchFamily="34" charset="-78"/>
              </a:defRPr>
            </a:lvl2pPr>
            <a:lvl3pPr marL="914400" indent="0">
              <a:buNone/>
              <a:defRPr sz="2600">
                <a:latin typeface="Aktiv Grotesk XBold" panose="020B0804020202020204" pitchFamily="34" charset="-78"/>
                <a:cs typeface="Aktiv Grotesk XBold" panose="020B0804020202020204" pitchFamily="34" charset="-78"/>
              </a:defRPr>
            </a:lvl3pPr>
            <a:lvl4pPr marL="1371600" indent="0">
              <a:buNone/>
              <a:defRPr sz="2600">
                <a:latin typeface="Aktiv Grotesk XBold" panose="020B0804020202020204" pitchFamily="34" charset="-78"/>
                <a:cs typeface="Aktiv Grotesk XBold" panose="020B0804020202020204" pitchFamily="34" charset="-78"/>
              </a:defRPr>
            </a:lvl4pPr>
            <a:lvl5pPr marL="1828800" indent="0">
              <a:buNone/>
              <a:defRPr sz="2600">
                <a:latin typeface="Aktiv Grotesk XBold" panose="020B0804020202020204" pitchFamily="34" charset="-78"/>
                <a:cs typeface="Aktiv Grotesk XBold" panose="020B0804020202020204" pitchFamily="34" charset="-78"/>
              </a:defRPr>
            </a:lvl5pPr>
          </a:lstStyle>
          <a:p>
            <a:pPr lvl="0"/>
            <a:r>
              <a:rPr lang="en-US" dirty="0"/>
              <a:t>Slide title</a:t>
            </a:r>
            <a:endParaRPr lang="en-GB" dirty="0"/>
          </a:p>
        </p:txBody>
      </p:sp>
      <p:sp>
        <p:nvSpPr>
          <p:cNvPr id="10" name="Picture Placeholder 9">
            <a:extLst>
              <a:ext uri="{FF2B5EF4-FFF2-40B4-BE49-F238E27FC236}">
                <a16:creationId xmlns:a16="http://schemas.microsoft.com/office/drawing/2014/main" id="{984C05EE-3243-4294-9FB7-B18CD83A9069}"/>
              </a:ext>
            </a:extLst>
          </p:cNvPr>
          <p:cNvSpPr>
            <a:spLocks noGrp="1"/>
          </p:cNvSpPr>
          <p:nvPr>
            <p:ph type="pic" sz="quarter" idx="13"/>
          </p:nvPr>
        </p:nvSpPr>
        <p:spPr>
          <a:xfrm>
            <a:off x="6367463" y="1250950"/>
            <a:ext cx="5114925" cy="4891088"/>
          </a:xfrm>
        </p:spPr>
        <p:txBody>
          <a:bodyPr/>
          <a:lstStyle/>
          <a:p>
            <a:endParaRPr lang="en-GB"/>
          </a:p>
        </p:txBody>
      </p:sp>
    </p:spTree>
    <p:extLst>
      <p:ext uri="{BB962C8B-B14F-4D97-AF65-F5344CB8AC3E}">
        <p14:creationId xmlns:p14="http://schemas.microsoft.com/office/powerpoint/2010/main" val="1049723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hoto or video">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7666C2D6-005D-4B86-9C2D-EA494EA76E44}"/>
              </a:ext>
            </a:extLst>
          </p:cNvPr>
          <p:cNvSpPr>
            <a:spLocks noGrp="1"/>
          </p:cNvSpPr>
          <p:nvPr>
            <p:ph type="dt" sz="half" idx="10"/>
          </p:nvPr>
        </p:nvSpPr>
        <p:spPr/>
        <p:txBody>
          <a:bodyPr/>
          <a:lstStyle/>
          <a:p>
            <a:fld id="{B798F1AD-D19D-4B7B-824B-3BBAA9948692}" type="datetimeFigureOut">
              <a:rPr lang="en-GB" smtClean="0"/>
              <a:t>07/12/2022</a:t>
            </a:fld>
            <a:endParaRPr lang="en-GB"/>
          </a:p>
        </p:txBody>
      </p:sp>
      <p:sp>
        <p:nvSpPr>
          <p:cNvPr id="4" name="Footer Placeholder 3">
            <a:extLst>
              <a:ext uri="{FF2B5EF4-FFF2-40B4-BE49-F238E27FC236}">
                <a16:creationId xmlns:a16="http://schemas.microsoft.com/office/drawing/2014/main" id="{7C2121B5-0FDC-4FEC-97A0-BA023E332A1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5B98376-01EC-4CCD-A5D7-393E0F66770C}"/>
              </a:ext>
            </a:extLst>
          </p:cNvPr>
          <p:cNvSpPr>
            <a:spLocks noGrp="1"/>
          </p:cNvSpPr>
          <p:nvPr>
            <p:ph type="sldNum" sz="quarter" idx="12"/>
          </p:nvPr>
        </p:nvSpPr>
        <p:spPr/>
        <p:txBody>
          <a:bodyPr/>
          <a:lstStyle/>
          <a:p>
            <a:fld id="{0166A3B8-3253-4D9D-8F77-FFC2BB74FEC1}" type="slidenum">
              <a:rPr lang="en-GB" smtClean="0"/>
              <a:t>‹#›</a:t>
            </a:fld>
            <a:endParaRPr lang="en-GB"/>
          </a:p>
        </p:txBody>
      </p:sp>
      <p:sp>
        <p:nvSpPr>
          <p:cNvPr id="7" name="Picture Placeholder 6">
            <a:extLst>
              <a:ext uri="{FF2B5EF4-FFF2-40B4-BE49-F238E27FC236}">
                <a16:creationId xmlns:a16="http://schemas.microsoft.com/office/drawing/2014/main" id="{36120428-5510-461A-97FE-7757AD25861F}"/>
              </a:ext>
            </a:extLst>
          </p:cNvPr>
          <p:cNvSpPr>
            <a:spLocks noGrp="1"/>
          </p:cNvSpPr>
          <p:nvPr>
            <p:ph type="pic" sz="quarter" idx="13"/>
          </p:nvPr>
        </p:nvSpPr>
        <p:spPr>
          <a:xfrm>
            <a:off x="1018414" y="1012824"/>
            <a:ext cx="10284585" cy="4270899"/>
          </a:xfrm>
        </p:spPr>
        <p:txBody>
          <a:bodyPr/>
          <a:lstStyle>
            <a:lvl1pPr marL="0" indent="0">
              <a:buNone/>
              <a:defRPr/>
            </a:lvl1pPr>
          </a:lstStyle>
          <a:p>
            <a:endParaRPr lang="en-GB" dirty="0"/>
          </a:p>
        </p:txBody>
      </p:sp>
      <p:sp>
        <p:nvSpPr>
          <p:cNvPr id="8" name="Text Placeholder 4">
            <a:extLst>
              <a:ext uri="{FF2B5EF4-FFF2-40B4-BE49-F238E27FC236}">
                <a16:creationId xmlns:a16="http://schemas.microsoft.com/office/drawing/2014/main" id="{30AC1BDD-3D7F-43C4-9991-3413F2FFD274}"/>
              </a:ext>
            </a:extLst>
          </p:cNvPr>
          <p:cNvSpPr>
            <a:spLocks noGrp="1"/>
          </p:cNvSpPr>
          <p:nvPr>
            <p:ph type="body" sz="quarter" idx="14" hasCustomPrompt="1"/>
          </p:nvPr>
        </p:nvSpPr>
        <p:spPr>
          <a:xfrm>
            <a:off x="1018415" y="5453406"/>
            <a:ext cx="10335385" cy="688632"/>
          </a:xfrm>
        </p:spPr>
        <p:txBody>
          <a:bodyPr>
            <a:normAutofit/>
          </a:bodyPr>
          <a:lstStyle>
            <a:lvl1pPr marL="0" indent="0">
              <a:buClr>
                <a:srgbClr val="A099C3"/>
              </a:buClr>
              <a:buFont typeface="Arial" panose="020B0604020202020204" pitchFamily="34" charset="0"/>
              <a:buNone/>
              <a:defRPr sz="2000">
                <a:latin typeface="+mn-lt"/>
                <a:cs typeface="Aktiv Grotesk XBold" panose="020B0804020202020204" pitchFamily="34" charset="-78"/>
              </a:defRPr>
            </a:lvl1pPr>
            <a:lvl2pPr marL="457200" indent="0">
              <a:buClr>
                <a:srgbClr val="A099C3"/>
              </a:buClr>
              <a:buFont typeface="Arial" panose="020B0604020202020204" pitchFamily="34" charset="0"/>
              <a:buNone/>
              <a:defRPr sz="2000">
                <a:latin typeface="+mn-lt"/>
                <a:cs typeface="Aktiv Grotesk XBold" panose="020B0804020202020204" pitchFamily="34" charset="-78"/>
              </a:defRPr>
            </a:lvl2pPr>
            <a:lvl3pPr marL="914400" indent="0">
              <a:buClr>
                <a:srgbClr val="A099C3"/>
              </a:buClr>
              <a:buFont typeface="Arial" panose="020B0604020202020204" pitchFamily="34" charset="0"/>
              <a:buNone/>
              <a:defRPr sz="2000">
                <a:latin typeface="+mn-lt"/>
                <a:cs typeface="Aktiv Grotesk XBold" panose="020B0804020202020204" pitchFamily="34" charset="-78"/>
              </a:defRPr>
            </a:lvl3pPr>
            <a:lvl4pPr marL="1371600" indent="0">
              <a:buClr>
                <a:srgbClr val="A099C3"/>
              </a:buClr>
              <a:buFont typeface="Arial" panose="020B0604020202020204" pitchFamily="34" charset="0"/>
              <a:buNone/>
              <a:defRPr sz="2000">
                <a:latin typeface="+mn-lt"/>
                <a:cs typeface="Aktiv Grotesk XBold" panose="020B0804020202020204" pitchFamily="34" charset="-78"/>
              </a:defRPr>
            </a:lvl4pPr>
            <a:lvl5pPr marL="1828800" indent="0">
              <a:buClr>
                <a:srgbClr val="A099C3"/>
              </a:buClr>
              <a:buFont typeface="Arial" panose="020B0604020202020204" pitchFamily="34" charset="0"/>
              <a:buNone/>
              <a:defRPr sz="2000">
                <a:latin typeface="+mn-lt"/>
                <a:cs typeface="Aktiv Grotesk XBold" panose="020B0804020202020204" pitchFamily="34" charset="-78"/>
              </a:defRPr>
            </a:lvl5pPr>
          </a:lstStyle>
          <a:p>
            <a:pPr lvl="0"/>
            <a:r>
              <a:rPr lang="en-US" dirty="0"/>
              <a:t>Edit Master text styles</a:t>
            </a:r>
            <a:endParaRPr lang="en-GB" dirty="0"/>
          </a:p>
        </p:txBody>
      </p:sp>
    </p:spTree>
    <p:extLst>
      <p:ext uri="{BB962C8B-B14F-4D97-AF65-F5344CB8AC3E}">
        <p14:creationId xmlns:p14="http://schemas.microsoft.com/office/powerpoint/2010/main" val="1991590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svg"/><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98F1AD-D19D-4B7B-824B-3BBAA9948692}" type="datetimeFigureOut">
              <a:rPr lang="en-GB" smtClean="0"/>
              <a:t>07/12/2022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66A3B8-3253-4D9D-8F77-FFC2BB74FEC1}" type="slidenum">
              <a:rPr lang="en-GB" smtClean="0"/>
              <a:t>‹#›</a:t>
            </a:fld>
            <a:endParaRPr lang="en-GB"/>
          </a:p>
        </p:txBody>
      </p:sp>
      <p:pic>
        <p:nvPicPr>
          <p:cNvPr id="12" name="Graphic 11">
            <a:extLst>
              <a:ext uri="{FF2B5EF4-FFF2-40B4-BE49-F238E27FC236}">
                <a16:creationId xmlns:a16="http://schemas.microsoft.com/office/drawing/2014/main" id="{11849395-0A1F-437F-8EEA-B60FAE604F82}"/>
              </a:ext>
            </a:extLst>
          </p:cNvPr>
          <p:cNvPicPr>
            <a:picLocks noChangeAspect="1"/>
          </p:cNvPicPr>
          <p:nvPr userDrawn="1"/>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20129" y="278768"/>
            <a:ext cx="1946685" cy="338554"/>
          </a:xfrm>
          <a:prstGeom prst="rect">
            <a:avLst/>
          </a:prstGeom>
        </p:spPr>
      </p:pic>
      <p:sp>
        <p:nvSpPr>
          <p:cNvPr id="11" name="TextBox 10">
            <a:extLst>
              <a:ext uri="{FF2B5EF4-FFF2-40B4-BE49-F238E27FC236}">
                <a16:creationId xmlns:a16="http://schemas.microsoft.com/office/drawing/2014/main" id="{B36ACA23-8031-4ACD-9E94-2CBA7729DF82}"/>
              </a:ext>
            </a:extLst>
          </p:cNvPr>
          <p:cNvSpPr txBox="1"/>
          <p:nvPr userDrawn="1"/>
        </p:nvSpPr>
        <p:spPr>
          <a:xfrm>
            <a:off x="216919" y="278768"/>
            <a:ext cx="3001409" cy="338554"/>
          </a:xfrm>
          <a:prstGeom prst="rect">
            <a:avLst/>
          </a:prstGeom>
          <a:solidFill>
            <a:schemeClr val="tx1"/>
          </a:solidFill>
          <a:ln>
            <a:noFill/>
          </a:ln>
        </p:spPr>
        <p:txBody>
          <a:bodyPr wrap="square" rtlCol="0">
            <a:spAutoFit/>
          </a:bodyPr>
          <a:lstStyle/>
          <a:p>
            <a:r>
              <a:rPr lang="en-GB" sz="1600" dirty="0">
                <a:solidFill>
                  <a:schemeClr val="bg1"/>
                </a:solidFill>
                <a:latin typeface="Aktiv Grotesk Light" panose="020B0404020202020204" pitchFamily="34" charset="0"/>
                <a:ea typeface="Aktiv Grotesk Light" panose="020B0404020202020204" pitchFamily="34" charset="0"/>
                <a:cs typeface="Aktiv Grotesk Light" panose="020B0404020202020204" pitchFamily="34" charset="0"/>
              </a:rPr>
              <a:t>INTERNAL COMMUNICATIONS </a:t>
            </a:r>
          </a:p>
        </p:txBody>
      </p:sp>
      <p:sp>
        <p:nvSpPr>
          <p:cNvPr id="13" name="TextBox 12">
            <a:extLst>
              <a:ext uri="{FF2B5EF4-FFF2-40B4-BE49-F238E27FC236}">
                <a16:creationId xmlns:a16="http://schemas.microsoft.com/office/drawing/2014/main" id="{DE5B2982-0803-4F3A-A94E-1407AEC62BFC}"/>
              </a:ext>
            </a:extLst>
          </p:cNvPr>
          <p:cNvSpPr txBox="1"/>
          <p:nvPr userDrawn="1"/>
        </p:nvSpPr>
        <p:spPr>
          <a:xfrm>
            <a:off x="3258430" y="278768"/>
            <a:ext cx="338400" cy="338554"/>
          </a:xfrm>
          <a:prstGeom prst="rect">
            <a:avLst/>
          </a:prstGeom>
          <a:solidFill>
            <a:schemeClr val="tx1"/>
          </a:solidFill>
          <a:ln>
            <a:noFill/>
          </a:ln>
        </p:spPr>
        <p:txBody>
          <a:bodyPr wrap="square" rtlCol="0">
            <a:spAutoFit/>
          </a:bodyPr>
          <a:lstStyle/>
          <a:p>
            <a:endParaRPr lang="en-GB" sz="1600" dirty="0">
              <a:solidFill>
                <a:schemeClr val="bg1"/>
              </a:solidFill>
              <a:latin typeface="Aktiv Grotesk Light" panose="020B0404020202020204" pitchFamily="34" charset="0"/>
              <a:ea typeface="Aktiv Grotesk Light" panose="020B0404020202020204" pitchFamily="34" charset="0"/>
              <a:cs typeface="Aktiv Grotesk Light" panose="020B0404020202020204" pitchFamily="34" charset="0"/>
            </a:endParaRPr>
          </a:p>
        </p:txBody>
      </p:sp>
      <p:pic>
        <p:nvPicPr>
          <p:cNvPr id="14" name="Picture 13" descr="Icon&#10;&#10;Description automatically generated">
            <a:extLst>
              <a:ext uri="{FF2B5EF4-FFF2-40B4-BE49-F238E27FC236}">
                <a16:creationId xmlns:a16="http://schemas.microsoft.com/office/drawing/2014/main" id="{606B3843-6466-44DD-8B1B-673D9604888F}"/>
              </a:ext>
            </a:extLst>
          </p:cNvPr>
          <p:cNvPicPr>
            <a:picLocks noChangeAspect="1"/>
          </p:cNvPicPr>
          <p:nvPr userDrawn="1"/>
        </p:nvPicPr>
        <p:blipFill rotWithShape="1">
          <a:blip r:embed="rId12" cstate="print">
            <a:extLst>
              <a:ext uri="{28A0092B-C50C-407E-A947-70E740481C1C}">
                <a14:useLocalDpi xmlns:a14="http://schemas.microsoft.com/office/drawing/2010/main" val="0"/>
              </a:ext>
            </a:extLst>
          </a:blip>
          <a:srcRect l="12804" t="20451" r="13206" b="21448"/>
          <a:stretch/>
        </p:blipFill>
        <p:spPr>
          <a:xfrm>
            <a:off x="3302443" y="349741"/>
            <a:ext cx="250373" cy="196607"/>
          </a:xfrm>
          <a:prstGeom prst="rect">
            <a:avLst/>
          </a:prstGeom>
        </p:spPr>
      </p:pic>
      <p:sp>
        <p:nvSpPr>
          <p:cNvPr id="8" name="TextBox 7">
            <a:extLst>
              <a:ext uri="{FF2B5EF4-FFF2-40B4-BE49-F238E27FC236}">
                <a16:creationId xmlns:a16="http://schemas.microsoft.com/office/drawing/2014/main" id="{6214CD81-4844-5B61-77BD-68D4BE439CBB}"/>
              </a:ext>
            </a:extLst>
          </p:cNvPr>
          <p:cNvSpPr txBox="1"/>
          <p:nvPr userDrawn="1">
            <p:extLst>
              <p:ext uri="{1162E1C5-73C7-4A58-AE30-91384D911F3F}">
                <p184:classification xmlns:p184="http://schemas.microsoft.com/office/powerpoint/2018/4/main" val="hdr"/>
              </p:ext>
            </p:extLst>
          </p:nvPr>
        </p:nvSpPr>
        <p:spPr>
          <a:xfrm>
            <a:off x="5796725" y="0"/>
            <a:ext cx="633412" cy="182880"/>
          </a:xfrm>
          <a:prstGeom prst="rect">
            <a:avLst/>
          </a:prstGeom>
        </p:spPr>
        <p:txBody>
          <a:bodyPr horzOverflow="overflow" lIns="0" tIns="0" rIns="0" bIns="0">
            <a:spAutoFit/>
          </a:bodyPr>
          <a:lstStyle/>
          <a:p>
            <a:pPr algn="l"/>
            <a:r>
              <a:rPr lang="en-GB" sz="1200">
                <a:solidFill>
                  <a:srgbClr val="0000FF"/>
                </a:solidFill>
                <a:latin typeface="Calibri" panose="020F0502020204030204" pitchFamily="34" charset="0"/>
                <a:cs typeface="Calibri" panose="020F0502020204030204" pitchFamily="34" charset="0"/>
              </a:rPr>
              <a:t>- Official -</a:t>
            </a:r>
          </a:p>
        </p:txBody>
      </p:sp>
    </p:spTree>
    <p:extLst>
      <p:ext uri="{BB962C8B-B14F-4D97-AF65-F5344CB8AC3E}">
        <p14:creationId xmlns:p14="http://schemas.microsoft.com/office/powerpoint/2010/main" val="576942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5" r:id="rId3"/>
    <p:sldLayoutId id="2147483664" r:id="rId4"/>
    <p:sldLayoutId id="2147483663" r:id="rId5"/>
    <p:sldLayoutId id="2147483666" r:id="rId6"/>
    <p:sldLayoutId id="2147483667"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portsmouthcouncil.sharepoint.com/sites/LearnOffice365/SitePages/Wherestoredocs.aspx" TargetMode="Externa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hyperlink" Target="http://svp-policyhub02/PolicyHubAdmin/Inbox/MyLibrary" TargetMode="Externa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hyperlink" Target="mailto:ModernRecords@portsmouthcc.gov.uk" TargetMode="External"/><Relationship Id="rId2" Type="http://schemas.openxmlformats.org/officeDocument/2006/relationships/hyperlink" Target="https://my.portsmouth.gov.uk/en/AchieveForms/?form_uri=sandbox-publish://AF-Process-a65d6efa-9ea4-4304-a6e1-afcbf332576a/AF-Stage-65dac770-9c92-4fc1-987c-c9a79f32d5c7/definition.json&amp;redirectlink=%2Fen&amp;cancelRedirectLink=%2Fen&amp;consentMessage=yes" TargetMode="Externa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hyperlink" Target="https://my.portsmouth.gov.uk/en/AchieveForms/?form_uri=sandbox-publish://AF-Process-a65d6efa-9ea4-4304-a6e1-afcbf332576a/AF-Stage-65dac770-9c92-4fc1-987c-c9a79f32d5c7/definition.json&amp;redirectlink=%2Fen&amp;cancelRedirectLink=%2Fen&amp;consentMessage=yes" TargetMode="External"/><Relationship Id="rId2" Type="http://schemas.openxmlformats.org/officeDocument/2006/relationships/hyperlink" Target="https://intranet.portsmouth.gov.uk/it-services/be-tech-savvy/managing-your-documents-and-records/records/" TargetMode="External"/><Relationship Id="rId1" Type="http://schemas.openxmlformats.org/officeDocument/2006/relationships/slideLayout" Target="../slideLayouts/slideLayout5.xml"/><Relationship Id="rId6" Type="http://schemas.openxmlformats.org/officeDocument/2006/relationships/hyperlink" Target="https://www.portsmouth.gov.uk/services/council-and-democracy/transparency/environmental-information-regulations/" TargetMode="External"/><Relationship Id="rId5" Type="http://schemas.openxmlformats.org/officeDocument/2006/relationships/hyperlink" Target="https://www.portsmouth.gov.uk/services/council-and-democracy/transparency/freedom-of-information/" TargetMode="External"/><Relationship Id="rId4" Type="http://schemas.openxmlformats.org/officeDocument/2006/relationships/hyperlink" Target="https://intranet.portsmouth.gov.uk/about-us/policies/gdpr-pcc-staf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svg"/><Relationship Id="rId7" Type="http://schemas.openxmlformats.org/officeDocument/2006/relationships/image" Target="../media/image11.svg"/><Relationship Id="rId2" Type="http://schemas.openxmlformats.org/officeDocument/2006/relationships/image" Target="../media/image6.png"/><Relationship Id="rId1" Type="http://schemas.openxmlformats.org/officeDocument/2006/relationships/slideLayout" Target="../slideLayouts/slideLayout5.xml"/><Relationship Id="rId6" Type="http://schemas.openxmlformats.org/officeDocument/2006/relationships/image" Target="../media/image10.png"/><Relationship Id="rId5" Type="http://schemas.openxmlformats.org/officeDocument/2006/relationships/image" Target="../media/image9.svg"/><Relationship Id="rId4" Type="http://schemas.openxmlformats.org/officeDocument/2006/relationships/image" Target="../media/image8.png"/><Relationship Id="rId9" Type="http://schemas.openxmlformats.org/officeDocument/2006/relationships/image" Target="../media/image13.svg"/></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5.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95E1EE6-B561-3E58-8ECC-28407CB7E066}"/>
              </a:ext>
            </a:extLst>
          </p:cNvPr>
          <p:cNvSpPr>
            <a:spLocks noGrp="1"/>
          </p:cNvSpPr>
          <p:nvPr>
            <p:ph type="body" sz="quarter" idx="10"/>
          </p:nvPr>
        </p:nvSpPr>
        <p:spPr/>
        <p:txBody>
          <a:bodyPr>
            <a:normAutofit/>
          </a:bodyPr>
          <a:lstStyle/>
          <a:p>
            <a:pPr marL="0" indent="0">
              <a:buNone/>
            </a:pPr>
            <a:r>
              <a:rPr lang="en-GB" sz="8000" dirty="0"/>
              <a:t>Records management</a:t>
            </a:r>
          </a:p>
        </p:txBody>
      </p:sp>
      <p:sp>
        <p:nvSpPr>
          <p:cNvPr id="3" name="Text Placeholder 2">
            <a:extLst>
              <a:ext uri="{FF2B5EF4-FFF2-40B4-BE49-F238E27FC236}">
                <a16:creationId xmlns:a16="http://schemas.microsoft.com/office/drawing/2014/main" id="{2F2B5FB2-CE3C-0E85-A9C7-8EED60B34A21}"/>
              </a:ext>
            </a:extLst>
          </p:cNvPr>
          <p:cNvSpPr>
            <a:spLocks noGrp="1"/>
          </p:cNvSpPr>
          <p:nvPr>
            <p:ph type="body" sz="quarter" idx="11"/>
          </p:nvPr>
        </p:nvSpPr>
        <p:spPr/>
        <p:txBody>
          <a:bodyPr>
            <a:normAutofit/>
          </a:bodyPr>
          <a:lstStyle/>
          <a:p>
            <a:r>
              <a:rPr lang="en-GB" sz="3600" dirty="0"/>
              <a:t>All Managers’ Live – 8 December 2022</a:t>
            </a:r>
          </a:p>
        </p:txBody>
      </p:sp>
    </p:spTree>
    <p:extLst>
      <p:ext uri="{BB962C8B-B14F-4D97-AF65-F5344CB8AC3E}">
        <p14:creationId xmlns:p14="http://schemas.microsoft.com/office/powerpoint/2010/main" val="6038296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95E1EE6-B561-3E58-8ECC-28407CB7E066}"/>
              </a:ext>
            </a:extLst>
          </p:cNvPr>
          <p:cNvSpPr>
            <a:spLocks noGrp="1"/>
          </p:cNvSpPr>
          <p:nvPr>
            <p:ph type="body" sz="quarter" idx="11"/>
          </p:nvPr>
        </p:nvSpPr>
        <p:spPr>
          <a:xfrm>
            <a:off x="1014413" y="1944861"/>
            <a:ext cx="9146812" cy="4470107"/>
          </a:xfrm>
        </p:spPr>
        <p:txBody>
          <a:bodyPr>
            <a:normAutofit/>
          </a:bodyPr>
          <a:lstStyle/>
          <a:p>
            <a:pPr algn="l" rtl="0" fontAlgn="base">
              <a:lnSpc>
                <a:spcPct val="100000"/>
              </a:lnSpc>
            </a:pPr>
            <a:r>
              <a:rPr lang="en-GB" sz="1600" dirty="0">
                <a:solidFill>
                  <a:srgbClr val="000000"/>
                </a:solidFill>
              </a:rPr>
              <a:t>t</a:t>
            </a:r>
            <a:r>
              <a:rPr lang="en-GB" sz="1600" b="0" i="0" u="none" strike="noStrike" dirty="0">
                <a:solidFill>
                  <a:srgbClr val="000000"/>
                </a:solidFill>
                <a:effectLst/>
              </a:rPr>
              <a:t>he corporate record management policy details your responsibilities. Key responsibilities you should be aware of include:</a:t>
            </a:r>
            <a:r>
              <a:rPr lang="en-US" sz="1600" b="0" i="0" dirty="0">
                <a:solidFill>
                  <a:srgbClr val="000000"/>
                </a:solidFill>
                <a:effectLst/>
              </a:rPr>
              <a:t>​</a:t>
            </a:r>
          </a:p>
          <a:p>
            <a:pPr algn="l" rtl="0" fontAlgn="base">
              <a:lnSpc>
                <a:spcPct val="100000"/>
              </a:lnSpc>
              <a:buFont typeface="Arial" panose="020B0604020202020204" pitchFamily="34" charset="0"/>
              <a:buChar char="•"/>
            </a:pPr>
            <a:r>
              <a:rPr lang="en-GB" sz="1600" dirty="0">
                <a:solidFill>
                  <a:srgbClr val="000000"/>
                </a:solidFill>
              </a:rPr>
              <a:t>k</a:t>
            </a:r>
            <a:r>
              <a:rPr lang="en-GB" sz="1600" b="0" i="0" u="none" strike="noStrike" dirty="0">
                <a:solidFill>
                  <a:srgbClr val="000000"/>
                </a:solidFill>
                <a:effectLst/>
              </a:rPr>
              <a:t>eep full, accurate and reliable records appropriate for the actions being recorded and personal data held. </a:t>
            </a:r>
            <a:r>
              <a:rPr lang="en-US" sz="1600" b="0" i="0" dirty="0">
                <a:solidFill>
                  <a:srgbClr val="000000"/>
                </a:solidFill>
                <a:effectLst/>
              </a:rPr>
              <a:t>​</a:t>
            </a:r>
          </a:p>
          <a:p>
            <a:pPr algn="l" rtl="0" fontAlgn="base">
              <a:lnSpc>
                <a:spcPct val="100000"/>
              </a:lnSpc>
              <a:buFont typeface="Arial" panose="020B0604020202020204" pitchFamily="34" charset="0"/>
              <a:buChar char="•"/>
            </a:pPr>
            <a:r>
              <a:rPr lang="en-GB" sz="1600" dirty="0">
                <a:solidFill>
                  <a:srgbClr val="000000"/>
                </a:solidFill>
              </a:rPr>
              <a:t>e</a:t>
            </a:r>
            <a:r>
              <a:rPr lang="en-GB" sz="1600" b="0" i="0" u="none" strike="noStrike" dirty="0">
                <a:solidFill>
                  <a:srgbClr val="000000"/>
                </a:solidFill>
                <a:effectLst/>
              </a:rPr>
              <a:t>nsure that the records are filed (physically or electronically) </a:t>
            </a:r>
            <a:r>
              <a:rPr lang="en-GB" sz="1600" b="0" i="0" u="sng" strike="noStrike" dirty="0">
                <a:solidFill>
                  <a:srgbClr val="0563C1"/>
                </a:solidFill>
                <a:effectLst/>
                <a:hlinkClick r:id="rId2"/>
              </a:rPr>
              <a:t>in the correct place</a:t>
            </a:r>
            <a:r>
              <a:rPr lang="en-GB" sz="1600" b="0" i="0" u="none" strike="noStrike" dirty="0">
                <a:solidFill>
                  <a:srgbClr val="000000"/>
                </a:solidFill>
                <a:effectLst/>
              </a:rPr>
              <a:t> with filenames, indexes or metadata created so that they can be retrieved when required</a:t>
            </a:r>
            <a:r>
              <a:rPr lang="en-US" sz="1600" b="0" i="0" dirty="0">
                <a:solidFill>
                  <a:srgbClr val="000000"/>
                </a:solidFill>
                <a:effectLst/>
              </a:rPr>
              <a:t>​</a:t>
            </a:r>
          </a:p>
          <a:p>
            <a:pPr algn="l" rtl="0" fontAlgn="base">
              <a:lnSpc>
                <a:spcPct val="100000"/>
              </a:lnSpc>
              <a:buFont typeface="Arial" panose="020B0604020202020204" pitchFamily="34" charset="0"/>
              <a:buChar char="•"/>
            </a:pPr>
            <a:r>
              <a:rPr lang="en-GB" sz="1600" dirty="0">
                <a:solidFill>
                  <a:srgbClr val="000000"/>
                </a:solidFill>
              </a:rPr>
              <a:t>e</a:t>
            </a:r>
            <a:r>
              <a:rPr lang="en-GB" sz="1600" b="0" i="0" u="none" strike="noStrike" dirty="0">
                <a:solidFill>
                  <a:srgbClr val="000000"/>
                </a:solidFill>
                <a:effectLst/>
              </a:rPr>
              <a:t>nsure that the records are stored secure from unauthorised access or alteration</a:t>
            </a:r>
            <a:r>
              <a:rPr lang="en-US" sz="1600" b="0" i="0" dirty="0">
                <a:solidFill>
                  <a:srgbClr val="000000"/>
                </a:solidFill>
                <a:effectLst/>
              </a:rPr>
              <a:t>​</a:t>
            </a:r>
          </a:p>
          <a:p>
            <a:pPr algn="l" rtl="0" fontAlgn="base">
              <a:lnSpc>
                <a:spcPct val="100000"/>
              </a:lnSpc>
              <a:buFont typeface="Arial" panose="020B0604020202020204" pitchFamily="34" charset="0"/>
              <a:buChar char="•"/>
            </a:pPr>
            <a:r>
              <a:rPr lang="en-GB" sz="1600" dirty="0">
                <a:solidFill>
                  <a:srgbClr val="000000"/>
                </a:solidFill>
              </a:rPr>
              <a:t>k</a:t>
            </a:r>
            <a:r>
              <a:rPr lang="en-GB" sz="1600" b="0" i="0" u="none" strike="noStrike" dirty="0">
                <a:solidFill>
                  <a:srgbClr val="000000"/>
                </a:solidFill>
                <a:effectLst/>
              </a:rPr>
              <a:t>eep draft, duplicate and surrogate copies of records </a:t>
            </a:r>
            <a:r>
              <a:rPr lang="en-GB" sz="1600" b="1" i="0" u="none" strike="noStrike" dirty="0">
                <a:solidFill>
                  <a:srgbClr val="000000"/>
                </a:solidFill>
                <a:effectLst/>
              </a:rPr>
              <a:t>only as long as needed for immediate business purposes</a:t>
            </a:r>
            <a:r>
              <a:rPr lang="en-US" sz="1600" b="0" i="0" dirty="0">
                <a:solidFill>
                  <a:srgbClr val="000000"/>
                </a:solidFill>
                <a:effectLst/>
              </a:rPr>
              <a:t>​</a:t>
            </a:r>
          </a:p>
          <a:p>
            <a:pPr algn="l" rtl="0" fontAlgn="base">
              <a:lnSpc>
                <a:spcPct val="100000"/>
              </a:lnSpc>
              <a:buFont typeface="Arial" panose="020B0604020202020204" pitchFamily="34" charset="0"/>
              <a:buChar char="•"/>
            </a:pPr>
            <a:r>
              <a:rPr lang="en-GB" sz="1600" dirty="0">
                <a:solidFill>
                  <a:srgbClr val="000000"/>
                </a:solidFill>
              </a:rPr>
              <a:t>e</a:t>
            </a:r>
            <a:r>
              <a:rPr lang="en-GB" sz="1600" b="0" i="0" u="none" strike="noStrike" dirty="0">
                <a:solidFill>
                  <a:srgbClr val="000000"/>
                </a:solidFill>
                <a:effectLst/>
              </a:rPr>
              <a:t>nsure that the records are disposed of when no longer required for business purposes (with the guidance of the PCC Retention Schedule and records management staff) by destruction or transfer to the city archives as an historical record</a:t>
            </a:r>
            <a:endParaRPr lang="en-US" sz="1600" b="0" i="0" dirty="0">
              <a:solidFill>
                <a:srgbClr val="000000"/>
              </a:solidFill>
              <a:effectLst/>
            </a:endParaRPr>
          </a:p>
        </p:txBody>
      </p:sp>
      <p:sp>
        <p:nvSpPr>
          <p:cNvPr id="3" name="Text Placeholder 2">
            <a:extLst>
              <a:ext uri="{FF2B5EF4-FFF2-40B4-BE49-F238E27FC236}">
                <a16:creationId xmlns:a16="http://schemas.microsoft.com/office/drawing/2014/main" id="{2F2B5FB2-CE3C-0E85-A9C7-8EED60B34A21}"/>
              </a:ext>
            </a:extLst>
          </p:cNvPr>
          <p:cNvSpPr>
            <a:spLocks noGrp="1"/>
          </p:cNvSpPr>
          <p:nvPr>
            <p:ph type="body" sz="quarter" idx="12"/>
          </p:nvPr>
        </p:nvSpPr>
        <p:spPr>
          <a:xfrm>
            <a:off x="1014413" y="1249363"/>
            <a:ext cx="10814118" cy="695498"/>
          </a:xfrm>
        </p:spPr>
        <p:txBody>
          <a:bodyPr>
            <a:normAutofit/>
          </a:bodyPr>
          <a:lstStyle/>
          <a:p>
            <a:r>
              <a:rPr lang="en-GB" sz="3600" dirty="0"/>
              <a:t>What responsibilities do all staff have?</a:t>
            </a:r>
          </a:p>
        </p:txBody>
      </p:sp>
    </p:spTree>
    <p:extLst>
      <p:ext uri="{BB962C8B-B14F-4D97-AF65-F5344CB8AC3E}">
        <p14:creationId xmlns:p14="http://schemas.microsoft.com/office/powerpoint/2010/main" val="5355907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95E1EE6-B561-3E58-8ECC-28407CB7E066}"/>
              </a:ext>
            </a:extLst>
          </p:cNvPr>
          <p:cNvSpPr>
            <a:spLocks noGrp="1"/>
          </p:cNvSpPr>
          <p:nvPr>
            <p:ph type="body" sz="quarter" idx="11"/>
          </p:nvPr>
        </p:nvSpPr>
        <p:spPr>
          <a:xfrm>
            <a:off x="1014413" y="2493469"/>
            <a:ext cx="9171979" cy="4364531"/>
          </a:xfrm>
        </p:spPr>
        <p:txBody>
          <a:bodyPr>
            <a:normAutofit/>
          </a:bodyPr>
          <a:lstStyle/>
          <a:p>
            <a:pPr algn="l" rtl="0" fontAlgn="base">
              <a:lnSpc>
                <a:spcPct val="100000"/>
              </a:lnSpc>
              <a:buFont typeface="Arial" panose="020B0604020202020204" pitchFamily="34" charset="0"/>
              <a:buChar char="•"/>
            </a:pPr>
            <a:r>
              <a:rPr lang="en-GB" sz="1600" dirty="0">
                <a:solidFill>
                  <a:srgbClr val="000000"/>
                </a:solidFill>
              </a:rPr>
              <a:t>m</a:t>
            </a:r>
            <a:r>
              <a:rPr lang="en-GB" sz="1600" b="0" i="0" u="none" strike="noStrike" dirty="0">
                <a:solidFill>
                  <a:srgbClr val="000000"/>
                </a:solidFill>
                <a:effectLst/>
              </a:rPr>
              <a:t>anagers at all levels have responsibility to ensure their team's records are properly managed and appraised. </a:t>
            </a:r>
            <a:r>
              <a:rPr lang="en-US" sz="1600" b="0" i="0" dirty="0">
                <a:solidFill>
                  <a:srgbClr val="000000"/>
                </a:solidFill>
                <a:effectLst/>
              </a:rPr>
              <a:t>​</a:t>
            </a:r>
          </a:p>
          <a:p>
            <a:pPr algn="l" rtl="0" fontAlgn="base">
              <a:lnSpc>
                <a:spcPct val="100000"/>
              </a:lnSpc>
              <a:buFont typeface="Arial" panose="020B0604020202020204" pitchFamily="34" charset="0"/>
              <a:buChar char="•"/>
            </a:pPr>
            <a:r>
              <a:rPr lang="en-GB" sz="1600" dirty="0">
                <a:solidFill>
                  <a:srgbClr val="000000"/>
                </a:solidFill>
              </a:rPr>
              <a:t>r</a:t>
            </a:r>
            <a:r>
              <a:rPr lang="en-GB" sz="1600" b="0" i="0" u="none" strike="noStrike" dirty="0">
                <a:solidFill>
                  <a:srgbClr val="000000"/>
                </a:solidFill>
                <a:effectLst/>
              </a:rPr>
              <a:t>ecords appraisal is the process of deciding what to do with records when their business use has ceased.</a:t>
            </a:r>
            <a:r>
              <a:rPr lang="en-US" sz="1600" b="0" i="0" dirty="0">
                <a:solidFill>
                  <a:srgbClr val="000000"/>
                </a:solidFill>
                <a:effectLst/>
              </a:rPr>
              <a:t>​</a:t>
            </a:r>
          </a:p>
          <a:p>
            <a:pPr algn="l" rtl="0" fontAlgn="base">
              <a:lnSpc>
                <a:spcPct val="100000"/>
              </a:lnSpc>
              <a:buFont typeface="Arial" panose="020B0604020202020204" pitchFamily="34" charset="0"/>
              <a:buChar char="•"/>
            </a:pPr>
            <a:r>
              <a:rPr lang="en-GB" sz="1600" dirty="0">
                <a:solidFill>
                  <a:srgbClr val="000000"/>
                </a:solidFill>
              </a:rPr>
              <a:t>t</a:t>
            </a:r>
            <a:r>
              <a:rPr lang="en-GB" sz="1600" b="0" i="0" u="none" strike="noStrike" dirty="0">
                <a:solidFill>
                  <a:srgbClr val="000000"/>
                </a:solidFill>
                <a:effectLst/>
              </a:rPr>
              <a:t>he Council's Records Management Policy requires that all managers: </a:t>
            </a:r>
            <a:r>
              <a:rPr lang="en-US" sz="1600" b="0" i="0" dirty="0">
                <a:solidFill>
                  <a:srgbClr val="000000"/>
                </a:solidFill>
                <a:effectLst/>
              </a:rPr>
              <a:t>​</a:t>
            </a:r>
          </a:p>
          <a:p>
            <a:pPr lvl="1" fontAlgn="base">
              <a:lnSpc>
                <a:spcPct val="100000"/>
              </a:lnSpc>
            </a:pPr>
            <a:r>
              <a:rPr lang="en-GB" sz="1600" dirty="0">
                <a:solidFill>
                  <a:srgbClr val="000000"/>
                </a:solidFill>
              </a:rPr>
              <a:t>k</a:t>
            </a:r>
            <a:r>
              <a:rPr lang="en-GB" sz="1600" b="0" i="0" u="none" strike="noStrike" dirty="0">
                <a:solidFill>
                  <a:srgbClr val="000000"/>
                </a:solidFill>
                <a:effectLst/>
              </a:rPr>
              <a:t>eep draft, duplicate and surrogate copies of records only as long as needed for immediate business purposes </a:t>
            </a:r>
            <a:r>
              <a:rPr lang="en-US" sz="1600" b="0" i="0" dirty="0">
                <a:solidFill>
                  <a:srgbClr val="000000"/>
                </a:solidFill>
                <a:effectLst/>
              </a:rPr>
              <a:t>​</a:t>
            </a:r>
          </a:p>
          <a:p>
            <a:pPr lvl="1" fontAlgn="base">
              <a:lnSpc>
                <a:spcPct val="100000"/>
              </a:lnSpc>
            </a:pPr>
            <a:r>
              <a:rPr lang="en-GB" sz="1600" b="0" i="0" u="none" strike="noStrike" dirty="0">
                <a:solidFill>
                  <a:srgbClr val="000000"/>
                </a:solidFill>
                <a:effectLst/>
              </a:rPr>
              <a:t>ensure that the records are disposed of when no longer required for business purposes (with the guidance of the PCC Retention Schedule and records management staff) by destruction or transfer to the city archives as an historical record </a:t>
            </a:r>
            <a:r>
              <a:rPr lang="en-US" sz="1600" b="0" i="0" dirty="0">
                <a:solidFill>
                  <a:srgbClr val="000000"/>
                </a:solidFill>
                <a:effectLst/>
              </a:rPr>
              <a:t>​</a:t>
            </a:r>
          </a:p>
          <a:p>
            <a:pPr lvl="1" fontAlgn="base">
              <a:lnSpc>
                <a:spcPct val="100000"/>
              </a:lnSpc>
            </a:pPr>
            <a:r>
              <a:rPr lang="en-GB" sz="1600" b="0" i="0" u="none" strike="noStrike" dirty="0">
                <a:solidFill>
                  <a:srgbClr val="000000"/>
                </a:solidFill>
                <a:effectLst/>
              </a:rPr>
              <a:t>destroy records, including drafts, surrogates and duplicates, only in accordance with the council's Disposal Procedures </a:t>
            </a:r>
            <a:r>
              <a:rPr lang="en-GB" sz="1600" b="0" i="0" u="sng" strike="noStrike" dirty="0">
                <a:solidFill>
                  <a:srgbClr val="0563C1"/>
                </a:solidFill>
                <a:effectLst/>
                <a:hlinkClick r:id="rId2"/>
              </a:rPr>
              <a:t>http://svp-policyhub02/PolicyHubAdmin/Inbox/MyLibrary</a:t>
            </a:r>
            <a:r>
              <a:rPr lang="en-GB" sz="1600" b="0" i="0" u="none" strike="noStrike" dirty="0">
                <a:solidFill>
                  <a:srgbClr val="000000"/>
                </a:solidFill>
                <a:effectLst/>
              </a:rPr>
              <a:t> </a:t>
            </a:r>
            <a:endParaRPr lang="en-US" sz="1600" b="0" i="0" dirty="0">
              <a:solidFill>
                <a:srgbClr val="000000"/>
              </a:solidFill>
              <a:effectLst/>
            </a:endParaRPr>
          </a:p>
        </p:txBody>
      </p:sp>
      <p:sp>
        <p:nvSpPr>
          <p:cNvPr id="3" name="Text Placeholder 2">
            <a:extLst>
              <a:ext uri="{FF2B5EF4-FFF2-40B4-BE49-F238E27FC236}">
                <a16:creationId xmlns:a16="http://schemas.microsoft.com/office/drawing/2014/main" id="{2F2B5FB2-CE3C-0E85-A9C7-8EED60B34A21}"/>
              </a:ext>
            </a:extLst>
          </p:cNvPr>
          <p:cNvSpPr>
            <a:spLocks noGrp="1"/>
          </p:cNvSpPr>
          <p:nvPr>
            <p:ph type="body" sz="quarter" idx="12"/>
          </p:nvPr>
        </p:nvSpPr>
        <p:spPr>
          <a:xfrm>
            <a:off x="1014413" y="1249363"/>
            <a:ext cx="10814118" cy="1049557"/>
          </a:xfrm>
        </p:spPr>
        <p:txBody>
          <a:bodyPr>
            <a:noAutofit/>
          </a:bodyPr>
          <a:lstStyle/>
          <a:p>
            <a:r>
              <a:rPr lang="en-GB" sz="3600" dirty="0"/>
              <a:t>What are my responsibilities as a manager?</a:t>
            </a:r>
          </a:p>
        </p:txBody>
      </p:sp>
    </p:spTree>
    <p:extLst>
      <p:ext uri="{BB962C8B-B14F-4D97-AF65-F5344CB8AC3E}">
        <p14:creationId xmlns:p14="http://schemas.microsoft.com/office/powerpoint/2010/main" val="13161037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95E1EE6-B561-3E58-8ECC-28407CB7E066}"/>
              </a:ext>
            </a:extLst>
          </p:cNvPr>
          <p:cNvSpPr>
            <a:spLocks noGrp="1"/>
          </p:cNvSpPr>
          <p:nvPr>
            <p:ph type="body" sz="quarter" idx="11"/>
          </p:nvPr>
        </p:nvSpPr>
        <p:spPr>
          <a:xfrm>
            <a:off x="1014413" y="1944861"/>
            <a:ext cx="9188757" cy="4531440"/>
          </a:xfrm>
        </p:spPr>
        <p:txBody>
          <a:bodyPr>
            <a:normAutofit/>
          </a:bodyPr>
          <a:lstStyle/>
          <a:p>
            <a:pPr marL="0" indent="0" algn="l" rtl="0" fontAlgn="base">
              <a:lnSpc>
                <a:spcPct val="100000"/>
              </a:lnSpc>
              <a:buNone/>
            </a:pPr>
            <a:r>
              <a:rPr lang="en-GB" sz="1600" b="0" i="0" u="none" strike="noStrike" dirty="0">
                <a:solidFill>
                  <a:srgbClr val="000000"/>
                </a:solidFill>
                <a:effectLst/>
              </a:rPr>
              <a:t>Are you fulfilling your Record Management responsibilities? Make sure that you and all the staff you manage are in control of the records you manage.</a:t>
            </a:r>
            <a:r>
              <a:rPr lang="en-US" sz="1600" b="0" i="0" dirty="0">
                <a:solidFill>
                  <a:srgbClr val="000000"/>
                </a:solidFill>
                <a:effectLst/>
              </a:rPr>
              <a:t>​</a:t>
            </a:r>
          </a:p>
          <a:p>
            <a:pPr marL="0" indent="0" fontAlgn="base">
              <a:lnSpc>
                <a:spcPct val="100000"/>
              </a:lnSpc>
              <a:buNone/>
            </a:pPr>
            <a:r>
              <a:rPr lang="en-GB" sz="1600" b="0" i="0" dirty="0">
                <a:solidFill>
                  <a:srgbClr val="000000"/>
                </a:solidFill>
                <a:effectLst/>
              </a:rPr>
              <a:t>​</a:t>
            </a:r>
            <a:r>
              <a:rPr lang="en-GB" sz="1600" b="0" i="0" u="none" strike="noStrike" dirty="0">
                <a:solidFill>
                  <a:srgbClr val="000000"/>
                </a:solidFill>
                <a:effectLst/>
              </a:rPr>
              <a:t>1) as a team </a:t>
            </a:r>
            <a:r>
              <a:rPr lang="en-GB" sz="1600" b="1" i="0" u="none" strike="noStrike" dirty="0">
                <a:solidFill>
                  <a:srgbClr val="000000"/>
                </a:solidFill>
                <a:effectLst/>
              </a:rPr>
              <a:t>review</a:t>
            </a:r>
            <a:r>
              <a:rPr lang="en-GB" sz="1600" b="0" i="0" u="none" strike="noStrike" dirty="0">
                <a:solidFill>
                  <a:srgbClr val="000000"/>
                </a:solidFill>
                <a:effectLst/>
              </a:rPr>
              <a:t> the documents you create and use against the 'Is it a record' checklist in slide 7 to identify which of the documents you create and work with are records</a:t>
            </a:r>
            <a:r>
              <a:rPr lang="en-GB" sz="1600" b="0" i="0" dirty="0">
                <a:solidFill>
                  <a:srgbClr val="000000"/>
                </a:solidFill>
                <a:effectLst/>
              </a:rPr>
              <a:t>​</a:t>
            </a:r>
          </a:p>
          <a:p>
            <a:pPr marL="0" indent="0" algn="l" rtl="0" fontAlgn="base">
              <a:lnSpc>
                <a:spcPct val="100000"/>
              </a:lnSpc>
              <a:buNone/>
            </a:pPr>
            <a:r>
              <a:rPr lang="en-GB" sz="1600" b="0" i="0" dirty="0">
                <a:solidFill>
                  <a:srgbClr val="000000"/>
                </a:solidFill>
                <a:effectLst/>
              </a:rPr>
              <a:t>​</a:t>
            </a:r>
            <a:r>
              <a:rPr lang="en-GB" sz="1600" b="0" i="0" u="none" strike="noStrike" dirty="0">
                <a:solidFill>
                  <a:srgbClr val="000000"/>
                </a:solidFill>
                <a:effectLst/>
              </a:rPr>
              <a:t>2) </a:t>
            </a:r>
            <a:r>
              <a:rPr lang="en-GB" sz="1600" b="1" dirty="0">
                <a:solidFill>
                  <a:srgbClr val="000000"/>
                </a:solidFill>
              </a:rPr>
              <a:t>c</a:t>
            </a:r>
            <a:r>
              <a:rPr lang="en-GB" sz="1600" b="1" i="0" u="none" strike="noStrike" dirty="0">
                <a:solidFill>
                  <a:srgbClr val="000000"/>
                </a:solidFill>
                <a:effectLst/>
              </a:rPr>
              <a:t>heck </a:t>
            </a:r>
            <a:r>
              <a:rPr lang="en-GB" sz="1600" b="0" i="0" u="none" strike="noStrike" dirty="0">
                <a:solidFill>
                  <a:srgbClr val="000000"/>
                </a:solidFill>
                <a:effectLst/>
              </a:rPr>
              <a:t>all of the records you work with are on the </a:t>
            </a:r>
            <a:r>
              <a:rPr lang="en-GB" sz="1600" b="0" i="0" u="sng" strike="noStrike" dirty="0">
                <a:solidFill>
                  <a:srgbClr val="0563C1"/>
                </a:solidFill>
                <a:effectLst/>
                <a:hlinkClick r:id="rId2"/>
              </a:rPr>
              <a:t>Corporate Retention Schedule</a:t>
            </a:r>
            <a:r>
              <a:rPr lang="en-GB" sz="1600" b="0" i="0" u="none" strike="noStrike" dirty="0">
                <a:solidFill>
                  <a:srgbClr val="000000"/>
                </a:solidFill>
                <a:effectLst/>
              </a:rPr>
              <a:t> and work with </a:t>
            </a:r>
            <a:r>
              <a:rPr lang="en-GB" sz="1600" b="0" i="0" u="sng" strike="noStrike" dirty="0">
                <a:solidFill>
                  <a:srgbClr val="0563C1"/>
                </a:solidFill>
                <a:effectLst/>
                <a:hlinkClick r:id="rId3"/>
              </a:rPr>
              <a:t>Modern Records </a:t>
            </a:r>
            <a:r>
              <a:rPr lang="en-GB" sz="1600" b="0" i="0" u="none" strike="noStrike" dirty="0">
                <a:solidFill>
                  <a:srgbClr val="000000"/>
                </a:solidFill>
                <a:effectLst/>
              </a:rPr>
              <a:t>to add any that are missing</a:t>
            </a:r>
            <a:endParaRPr lang="en-GB" sz="1600" b="0" i="0" dirty="0">
              <a:solidFill>
                <a:srgbClr val="000000"/>
              </a:solidFill>
              <a:effectLst/>
            </a:endParaRPr>
          </a:p>
        </p:txBody>
      </p:sp>
      <p:sp>
        <p:nvSpPr>
          <p:cNvPr id="3" name="Text Placeholder 2">
            <a:extLst>
              <a:ext uri="{FF2B5EF4-FFF2-40B4-BE49-F238E27FC236}">
                <a16:creationId xmlns:a16="http://schemas.microsoft.com/office/drawing/2014/main" id="{2F2B5FB2-CE3C-0E85-A9C7-8EED60B34A21}"/>
              </a:ext>
            </a:extLst>
          </p:cNvPr>
          <p:cNvSpPr>
            <a:spLocks noGrp="1"/>
          </p:cNvSpPr>
          <p:nvPr>
            <p:ph type="body" sz="quarter" idx="12"/>
          </p:nvPr>
        </p:nvSpPr>
        <p:spPr>
          <a:xfrm>
            <a:off x="1014413" y="1249363"/>
            <a:ext cx="10814118" cy="695498"/>
          </a:xfrm>
        </p:spPr>
        <p:txBody>
          <a:bodyPr>
            <a:normAutofit/>
          </a:bodyPr>
          <a:lstStyle/>
          <a:p>
            <a:r>
              <a:rPr lang="en-GB" sz="3600" dirty="0"/>
              <a:t>Call to action: what do I need to do now?</a:t>
            </a:r>
          </a:p>
        </p:txBody>
      </p:sp>
    </p:spTree>
    <p:extLst>
      <p:ext uri="{BB962C8B-B14F-4D97-AF65-F5344CB8AC3E}">
        <p14:creationId xmlns:p14="http://schemas.microsoft.com/office/powerpoint/2010/main" val="24953282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95E1EE6-B561-3E58-8ECC-28407CB7E066}"/>
              </a:ext>
            </a:extLst>
          </p:cNvPr>
          <p:cNvSpPr>
            <a:spLocks noGrp="1"/>
          </p:cNvSpPr>
          <p:nvPr>
            <p:ph type="body" sz="quarter" idx="11"/>
          </p:nvPr>
        </p:nvSpPr>
        <p:spPr>
          <a:xfrm>
            <a:off x="1014413" y="1944861"/>
            <a:ext cx="9731884" cy="4201660"/>
          </a:xfrm>
        </p:spPr>
        <p:txBody>
          <a:bodyPr>
            <a:normAutofit/>
          </a:bodyPr>
          <a:lstStyle/>
          <a:p>
            <a:pPr marL="0" indent="0" algn="l" rtl="0" fontAlgn="base">
              <a:buNone/>
            </a:pPr>
            <a:r>
              <a:rPr lang="en-GB" sz="1600" b="1" i="0" u="none" strike="noStrike" dirty="0">
                <a:solidFill>
                  <a:srgbClr val="000000"/>
                </a:solidFill>
                <a:effectLst/>
              </a:rPr>
              <a:t>SharePoint Online will be our new document management system and  replace the W and Y drive from early next year. </a:t>
            </a:r>
            <a:r>
              <a:rPr lang="en-GB" sz="1600" b="0" i="0" dirty="0">
                <a:solidFill>
                  <a:srgbClr val="000000"/>
                </a:solidFill>
                <a:effectLst/>
              </a:rPr>
              <a:t>​</a:t>
            </a:r>
          </a:p>
          <a:p>
            <a:pPr marL="0" indent="0" algn="l" rtl="0" fontAlgn="base">
              <a:buNone/>
            </a:pPr>
            <a:r>
              <a:rPr lang="en-GB" sz="1600" b="0" i="0" u="none" strike="noStrike" dirty="0">
                <a:solidFill>
                  <a:srgbClr val="000000"/>
                </a:solidFill>
                <a:effectLst/>
              </a:rPr>
              <a:t>It is important you know why this is changing and how to prepare for the change</a:t>
            </a:r>
            <a:r>
              <a:rPr lang="en-US" sz="1600" b="0" i="0" dirty="0">
                <a:solidFill>
                  <a:srgbClr val="000000"/>
                </a:solidFill>
                <a:effectLst/>
              </a:rPr>
              <a:t>​</a:t>
            </a:r>
          </a:p>
          <a:p>
            <a:pPr marL="0" indent="0" algn="l" rtl="0" fontAlgn="base">
              <a:buNone/>
            </a:pPr>
            <a:r>
              <a:rPr lang="en-GB" sz="1600" b="0" i="0" dirty="0">
                <a:solidFill>
                  <a:srgbClr val="000000"/>
                </a:solidFill>
                <a:effectLst/>
              </a:rPr>
              <a:t>​</a:t>
            </a:r>
            <a:r>
              <a:rPr lang="en-GB" sz="1600" b="1" i="0" u="none" strike="noStrike" dirty="0">
                <a:solidFill>
                  <a:srgbClr val="000000"/>
                </a:solidFill>
                <a:effectLst/>
              </a:rPr>
              <a:t>Why are we changing to SharePoint?</a:t>
            </a:r>
            <a:r>
              <a:rPr lang="en-US" sz="1600" b="0" i="0" dirty="0">
                <a:solidFill>
                  <a:srgbClr val="000000"/>
                </a:solidFill>
                <a:effectLst/>
              </a:rPr>
              <a:t>​</a:t>
            </a:r>
          </a:p>
          <a:p>
            <a:pPr fontAlgn="base"/>
            <a:r>
              <a:rPr lang="en-GB" sz="1600" dirty="0">
                <a:solidFill>
                  <a:srgbClr val="000000"/>
                </a:solidFill>
              </a:rPr>
              <a:t>i</a:t>
            </a:r>
            <a:r>
              <a:rPr lang="en-GB" sz="1600" b="0" i="0" u="none" strike="noStrike" dirty="0">
                <a:solidFill>
                  <a:srgbClr val="000000"/>
                </a:solidFill>
                <a:effectLst/>
              </a:rPr>
              <a:t>t is a cloud-based Microsoft 365 tool which will keep our documents safer</a:t>
            </a:r>
            <a:r>
              <a:rPr lang="en-US" sz="1600" b="0" i="0" dirty="0">
                <a:solidFill>
                  <a:srgbClr val="000000"/>
                </a:solidFill>
                <a:effectLst/>
              </a:rPr>
              <a:t>​</a:t>
            </a:r>
          </a:p>
          <a:p>
            <a:pPr fontAlgn="base"/>
            <a:r>
              <a:rPr lang="en-GB" sz="1600" dirty="0">
                <a:solidFill>
                  <a:srgbClr val="000000"/>
                </a:solidFill>
              </a:rPr>
              <a:t>i</a:t>
            </a:r>
            <a:r>
              <a:rPr lang="en-GB" sz="1600" b="0" i="0" u="none" strike="noStrike" dirty="0">
                <a:solidFill>
                  <a:srgbClr val="000000"/>
                </a:solidFill>
                <a:effectLst/>
              </a:rPr>
              <a:t>t helps us identify and retain documents with sensitive or confidential content</a:t>
            </a:r>
            <a:r>
              <a:rPr lang="en-US" sz="1600" b="0" i="0" dirty="0">
                <a:solidFill>
                  <a:srgbClr val="000000"/>
                </a:solidFill>
                <a:effectLst/>
              </a:rPr>
              <a:t>​</a:t>
            </a:r>
          </a:p>
          <a:p>
            <a:pPr fontAlgn="base"/>
            <a:r>
              <a:rPr lang="en-GB" sz="1600" dirty="0">
                <a:solidFill>
                  <a:srgbClr val="000000"/>
                </a:solidFill>
              </a:rPr>
              <a:t>i</a:t>
            </a:r>
            <a:r>
              <a:rPr lang="en-GB" sz="1600" b="0" i="0" u="none" strike="noStrike" dirty="0">
                <a:solidFill>
                  <a:srgbClr val="000000"/>
                </a:solidFill>
                <a:effectLst/>
              </a:rPr>
              <a:t>t allows documents to be version controlled for quality and audit purposes</a:t>
            </a:r>
            <a:r>
              <a:rPr lang="en-US" sz="1600" b="0" i="0" dirty="0">
                <a:solidFill>
                  <a:srgbClr val="000000"/>
                </a:solidFill>
                <a:effectLst/>
              </a:rPr>
              <a:t>​</a:t>
            </a:r>
          </a:p>
          <a:p>
            <a:pPr fontAlgn="base"/>
            <a:r>
              <a:rPr lang="en-GB" sz="1600" dirty="0">
                <a:solidFill>
                  <a:srgbClr val="000000"/>
                </a:solidFill>
              </a:rPr>
              <a:t>i</a:t>
            </a:r>
            <a:r>
              <a:rPr lang="en-GB" sz="1600" b="0" i="0" u="none" strike="noStrike" dirty="0">
                <a:solidFill>
                  <a:srgbClr val="000000"/>
                </a:solidFill>
                <a:effectLst/>
              </a:rPr>
              <a:t>t helps ensure we comply with regulations and the law</a:t>
            </a:r>
            <a:r>
              <a:rPr lang="en-US" sz="1600" b="0" i="0" dirty="0">
                <a:solidFill>
                  <a:srgbClr val="000000"/>
                </a:solidFill>
                <a:effectLst/>
              </a:rPr>
              <a:t>​</a:t>
            </a:r>
          </a:p>
          <a:p>
            <a:pPr fontAlgn="base"/>
            <a:r>
              <a:rPr lang="en-GB" sz="1600" dirty="0">
                <a:solidFill>
                  <a:srgbClr val="000000"/>
                </a:solidFill>
              </a:rPr>
              <a:t>i</a:t>
            </a:r>
            <a:r>
              <a:rPr lang="en-GB" sz="1600" b="0" i="0" u="none" strike="noStrike" dirty="0">
                <a:solidFill>
                  <a:srgbClr val="000000"/>
                </a:solidFill>
                <a:effectLst/>
              </a:rPr>
              <a:t>t provides flexibility, allowing us to work collaboratively with the ability to share, co-authored, auto saved, and edited documents with colleagues – reducing document duplication and collation activities</a:t>
            </a:r>
            <a:r>
              <a:rPr lang="en-US" sz="1600" b="0" i="0" dirty="0">
                <a:solidFill>
                  <a:srgbClr val="000000"/>
                </a:solidFill>
                <a:effectLst/>
              </a:rPr>
              <a:t>​</a:t>
            </a:r>
          </a:p>
          <a:p>
            <a:pPr fontAlgn="base"/>
            <a:r>
              <a:rPr lang="en-GB" sz="1600" dirty="0">
                <a:solidFill>
                  <a:srgbClr val="000000"/>
                </a:solidFill>
              </a:rPr>
              <a:t>i</a:t>
            </a:r>
            <a:r>
              <a:rPr lang="en-GB" sz="1600" b="0" i="0" u="none" strike="noStrike" dirty="0">
                <a:solidFill>
                  <a:srgbClr val="000000"/>
                </a:solidFill>
                <a:effectLst/>
              </a:rPr>
              <a:t>t allows quick and easy access to the work we need as it searches across all stored data and all data stores</a:t>
            </a:r>
            <a:endParaRPr lang="en-US" sz="1600" b="0" i="0" dirty="0">
              <a:solidFill>
                <a:srgbClr val="000000"/>
              </a:solidFill>
              <a:effectLst/>
            </a:endParaRPr>
          </a:p>
        </p:txBody>
      </p:sp>
      <p:sp>
        <p:nvSpPr>
          <p:cNvPr id="3" name="Text Placeholder 2">
            <a:extLst>
              <a:ext uri="{FF2B5EF4-FFF2-40B4-BE49-F238E27FC236}">
                <a16:creationId xmlns:a16="http://schemas.microsoft.com/office/drawing/2014/main" id="{2F2B5FB2-CE3C-0E85-A9C7-8EED60B34A21}"/>
              </a:ext>
            </a:extLst>
          </p:cNvPr>
          <p:cNvSpPr>
            <a:spLocks noGrp="1"/>
          </p:cNvSpPr>
          <p:nvPr>
            <p:ph type="body" sz="quarter" idx="12"/>
          </p:nvPr>
        </p:nvSpPr>
        <p:spPr>
          <a:xfrm>
            <a:off x="1014413" y="1249363"/>
            <a:ext cx="10814118" cy="695498"/>
          </a:xfrm>
        </p:spPr>
        <p:txBody>
          <a:bodyPr>
            <a:normAutofit/>
          </a:bodyPr>
          <a:lstStyle/>
          <a:p>
            <a:r>
              <a:rPr lang="en-GB" sz="3600" dirty="0"/>
              <a:t>What’s next?</a:t>
            </a:r>
          </a:p>
        </p:txBody>
      </p:sp>
    </p:spTree>
    <p:extLst>
      <p:ext uri="{BB962C8B-B14F-4D97-AF65-F5344CB8AC3E}">
        <p14:creationId xmlns:p14="http://schemas.microsoft.com/office/powerpoint/2010/main" val="26043848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95E1EE6-B561-3E58-8ECC-28407CB7E066}"/>
              </a:ext>
            </a:extLst>
          </p:cNvPr>
          <p:cNvSpPr>
            <a:spLocks noGrp="1"/>
          </p:cNvSpPr>
          <p:nvPr>
            <p:ph type="body" sz="quarter" idx="11"/>
          </p:nvPr>
        </p:nvSpPr>
        <p:spPr>
          <a:xfrm>
            <a:off x="1014413" y="1944861"/>
            <a:ext cx="10549672" cy="4774721"/>
          </a:xfrm>
        </p:spPr>
        <p:txBody>
          <a:bodyPr>
            <a:normAutofit lnSpcReduction="10000"/>
          </a:bodyPr>
          <a:lstStyle/>
          <a:p>
            <a:pPr marL="0" indent="0" algn="l" rtl="0" fontAlgn="base">
              <a:buNone/>
            </a:pPr>
            <a:r>
              <a:rPr lang="en-GB" sz="1600" b="0" i="0" u="none" strike="noStrike" dirty="0">
                <a:solidFill>
                  <a:srgbClr val="000000"/>
                </a:solidFill>
                <a:effectLst/>
              </a:rPr>
              <a:t>It will be introduced in a phased way throughout next year, and your directorate will be migrated to use this system when they are ready to do so. We will let staff know the information they need to know about this change in plenty of time to prepare. Comprehensive training and support will be available, so staff will be  ready to use this when they need to</a:t>
            </a:r>
            <a:r>
              <a:rPr lang="en-US" sz="1600" b="0" i="0" dirty="0">
                <a:solidFill>
                  <a:srgbClr val="000000"/>
                </a:solidFill>
                <a:effectLst/>
              </a:rPr>
              <a:t>​</a:t>
            </a:r>
            <a:endParaRPr lang="en-GB" sz="1600" b="0" i="0" dirty="0">
              <a:solidFill>
                <a:srgbClr val="000000"/>
              </a:solidFill>
              <a:effectLst/>
            </a:endParaRPr>
          </a:p>
          <a:p>
            <a:pPr algn="l" rtl="0" fontAlgn="base">
              <a:buFont typeface="Arial" panose="020B0604020202020204" pitchFamily="34" charset="0"/>
              <a:buChar char="•"/>
            </a:pPr>
            <a:r>
              <a:rPr lang="en-GB" sz="1600" b="0" i="0" u="none" strike="noStrike" dirty="0">
                <a:solidFill>
                  <a:srgbClr val="000000"/>
                </a:solidFill>
                <a:effectLst/>
              </a:rPr>
              <a:t>We must only transfer over documents and records to SharePoint Online that we need and are legally allowed to keep. Representatives from directorates are working with the M365 project team to review documents and records stored on the W and Y drives and to delete those no longer needed.</a:t>
            </a:r>
            <a:r>
              <a:rPr lang="en-US" sz="1600" b="0" i="0" dirty="0">
                <a:solidFill>
                  <a:srgbClr val="000000"/>
                </a:solidFill>
                <a:effectLst/>
              </a:rPr>
              <a:t>​</a:t>
            </a:r>
          </a:p>
          <a:p>
            <a:pPr algn="l" rtl="0" fontAlgn="base">
              <a:buFont typeface="Arial" panose="020B0604020202020204" pitchFamily="34" charset="0"/>
              <a:buChar char="•"/>
            </a:pPr>
            <a:r>
              <a:rPr lang="en-GB" sz="1600" b="0" i="0" u="none" strike="noStrike" dirty="0">
                <a:solidFill>
                  <a:srgbClr val="000000"/>
                </a:solidFill>
                <a:effectLst/>
              </a:rPr>
              <a:t>We also need staff to check that the documents and records they have stored in the W and Y drive are needed and allowed to be kept. We need your support with this.</a:t>
            </a:r>
            <a:r>
              <a:rPr lang="en-US" sz="1600" b="0" i="0" dirty="0">
                <a:solidFill>
                  <a:srgbClr val="000000"/>
                </a:solidFill>
                <a:effectLst/>
              </a:rPr>
              <a:t>​</a:t>
            </a:r>
            <a:endParaRPr lang="en-GB" sz="1600" b="0" i="0" dirty="0">
              <a:solidFill>
                <a:srgbClr val="000000"/>
              </a:solidFill>
              <a:effectLst/>
            </a:endParaRPr>
          </a:p>
          <a:p>
            <a:pPr marL="0" indent="0" algn="l" rtl="0" fontAlgn="base">
              <a:buNone/>
            </a:pPr>
            <a:r>
              <a:rPr lang="en-GB" sz="1600" b="1" i="0" u="sng" dirty="0">
                <a:solidFill>
                  <a:srgbClr val="000000"/>
                </a:solidFill>
                <a:effectLst/>
              </a:rPr>
              <a:t>W drive clean up / SharePoint preparation</a:t>
            </a:r>
            <a:r>
              <a:rPr lang="en-US" sz="1600" b="0" i="0" dirty="0">
                <a:solidFill>
                  <a:srgbClr val="000000"/>
                </a:solidFill>
                <a:effectLst/>
              </a:rPr>
              <a:t>​</a:t>
            </a:r>
          </a:p>
          <a:p>
            <a:pPr fontAlgn="base"/>
            <a:r>
              <a:rPr lang="en-GB" sz="1600" b="0" i="0" u="none" strike="noStrike" dirty="0">
                <a:solidFill>
                  <a:srgbClr val="000000"/>
                </a:solidFill>
                <a:effectLst/>
              </a:rPr>
              <a:t>Continue to work through your data cleanse in preparation for moving service/team files and folders over to SharePoint</a:t>
            </a:r>
            <a:r>
              <a:rPr lang="en-US" sz="1600" b="0" i="0" dirty="0">
                <a:solidFill>
                  <a:srgbClr val="000000"/>
                </a:solidFill>
                <a:effectLst/>
              </a:rPr>
              <a:t>​</a:t>
            </a:r>
          </a:p>
          <a:p>
            <a:pPr fontAlgn="base"/>
            <a:r>
              <a:rPr lang="en-GB" sz="1600" b="0" i="0" u="none" strike="noStrike" dirty="0">
                <a:solidFill>
                  <a:srgbClr val="000000"/>
                </a:solidFill>
                <a:effectLst/>
              </a:rPr>
              <a:t>Start to identify records that are suitable for archiving (that are no longer in active use but that we are legally required to retain). </a:t>
            </a:r>
            <a:r>
              <a:rPr lang="en-US" sz="1600" b="0" i="0" dirty="0">
                <a:solidFill>
                  <a:srgbClr val="000000"/>
                </a:solidFill>
                <a:effectLst/>
              </a:rPr>
              <a:t>​</a:t>
            </a:r>
          </a:p>
          <a:p>
            <a:pPr fontAlgn="base"/>
            <a:r>
              <a:rPr lang="en-GB" sz="1600" b="0" i="0" u="none" strike="noStrike" dirty="0">
                <a:solidFill>
                  <a:srgbClr val="000000"/>
                </a:solidFill>
                <a:effectLst/>
              </a:rPr>
              <a:t>Move your personal documents into your OneDrive.  </a:t>
            </a:r>
            <a:r>
              <a:rPr lang="en-US" sz="1600" b="0" i="0" dirty="0">
                <a:solidFill>
                  <a:srgbClr val="000000"/>
                </a:solidFill>
                <a:effectLst/>
              </a:rPr>
              <a:t>​</a:t>
            </a:r>
            <a:endParaRPr lang="en-GB" sz="1600" b="1" i="0" u="none" strike="noStrike" dirty="0">
              <a:solidFill>
                <a:srgbClr val="000000"/>
              </a:solidFill>
              <a:effectLst/>
            </a:endParaRPr>
          </a:p>
          <a:p>
            <a:pPr marL="0" indent="0" algn="ctr" fontAlgn="base">
              <a:buNone/>
            </a:pPr>
            <a:r>
              <a:rPr lang="en-GB" sz="1600" b="1" i="0" u="none" strike="noStrike" dirty="0">
                <a:solidFill>
                  <a:srgbClr val="000000"/>
                </a:solidFill>
                <a:effectLst/>
              </a:rPr>
              <a:t>Don’t forget, disposal is as important as retention – </a:t>
            </a:r>
          </a:p>
          <a:p>
            <a:pPr marL="0" indent="0" algn="ctr" fontAlgn="base">
              <a:buNone/>
            </a:pPr>
            <a:r>
              <a:rPr lang="en-GB" sz="1600" b="1" i="0" u="none" strike="noStrike" dirty="0">
                <a:solidFill>
                  <a:srgbClr val="000000"/>
                </a:solidFill>
                <a:effectLst/>
              </a:rPr>
              <a:t>we should not keep records we have no lawful basis to retain</a:t>
            </a:r>
            <a:endParaRPr lang="en-GB" sz="1600" b="0" i="0" dirty="0">
              <a:solidFill>
                <a:srgbClr val="000000"/>
              </a:solidFill>
              <a:effectLst/>
            </a:endParaRPr>
          </a:p>
        </p:txBody>
      </p:sp>
      <p:sp>
        <p:nvSpPr>
          <p:cNvPr id="3" name="Text Placeholder 2">
            <a:extLst>
              <a:ext uri="{FF2B5EF4-FFF2-40B4-BE49-F238E27FC236}">
                <a16:creationId xmlns:a16="http://schemas.microsoft.com/office/drawing/2014/main" id="{2F2B5FB2-CE3C-0E85-A9C7-8EED60B34A21}"/>
              </a:ext>
            </a:extLst>
          </p:cNvPr>
          <p:cNvSpPr>
            <a:spLocks noGrp="1"/>
          </p:cNvSpPr>
          <p:nvPr>
            <p:ph type="body" sz="quarter" idx="12"/>
          </p:nvPr>
        </p:nvSpPr>
        <p:spPr>
          <a:xfrm>
            <a:off x="1014413" y="1249363"/>
            <a:ext cx="10814118" cy="695498"/>
          </a:xfrm>
        </p:spPr>
        <p:txBody>
          <a:bodyPr>
            <a:normAutofit/>
          </a:bodyPr>
          <a:lstStyle/>
          <a:p>
            <a:r>
              <a:rPr lang="en-GB" sz="3600" dirty="0"/>
              <a:t>Transferring to SharePoint: next steps</a:t>
            </a:r>
          </a:p>
        </p:txBody>
      </p:sp>
    </p:spTree>
    <p:extLst>
      <p:ext uri="{BB962C8B-B14F-4D97-AF65-F5344CB8AC3E}">
        <p14:creationId xmlns:p14="http://schemas.microsoft.com/office/powerpoint/2010/main" val="4143552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95E1EE6-B561-3E58-8ECC-28407CB7E066}"/>
              </a:ext>
            </a:extLst>
          </p:cNvPr>
          <p:cNvSpPr>
            <a:spLocks noGrp="1"/>
          </p:cNvSpPr>
          <p:nvPr>
            <p:ph type="body" sz="quarter" idx="11"/>
          </p:nvPr>
        </p:nvSpPr>
        <p:spPr>
          <a:xfrm>
            <a:off x="1018415" y="1944861"/>
            <a:ext cx="4535097" cy="4880157"/>
          </a:xfrm>
        </p:spPr>
        <p:txBody>
          <a:bodyPr>
            <a:normAutofit/>
          </a:bodyPr>
          <a:lstStyle/>
          <a:p>
            <a:pPr marL="0" indent="0" algn="l" rtl="0" fontAlgn="base">
              <a:buNone/>
            </a:pPr>
            <a:r>
              <a:rPr lang="en-GB" sz="1600" b="1" i="0" u="none" strike="noStrike" dirty="0">
                <a:solidFill>
                  <a:srgbClr val="000000"/>
                </a:solidFill>
                <a:effectLst/>
              </a:rPr>
              <a:t>Intranet pages: </a:t>
            </a:r>
            <a:r>
              <a:rPr lang="en-US" sz="1600" b="0" i="0" dirty="0">
                <a:solidFill>
                  <a:srgbClr val="000000"/>
                </a:solidFill>
                <a:effectLst/>
              </a:rPr>
              <a:t>​</a:t>
            </a:r>
          </a:p>
          <a:p>
            <a:pPr fontAlgn="base"/>
            <a:r>
              <a:rPr lang="en-GB" sz="1600" b="0" i="0" u="sng" strike="noStrike" dirty="0">
                <a:solidFill>
                  <a:srgbClr val="0563C1"/>
                </a:solidFill>
                <a:effectLst/>
                <a:hlinkClick r:id="rId2"/>
              </a:rPr>
              <a:t>Managing your documents and records </a:t>
            </a:r>
            <a:r>
              <a:rPr lang="en-GB" sz="1600" b="0" i="0" dirty="0">
                <a:solidFill>
                  <a:srgbClr val="000000"/>
                </a:solidFill>
                <a:effectLst/>
              </a:rPr>
              <a:t>​</a:t>
            </a:r>
          </a:p>
          <a:p>
            <a:pPr fontAlgn="base"/>
            <a:r>
              <a:rPr lang="en-GB" sz="1600" b="0" i="0" u="sng" strike="noStrike" dirty="0">
                <a:solidFill>
                  <a:srgbClr val="0563C1"/>
                </a:solidFill>
                <a:effectLst/>
                <a:hlinkClick r:id="rId2"/>
              </a:rPr>
              <a:t>Council records and corporate retention schedule </a:t>
            </a:r>
            <a:r>
              <a:rPr lang="en-GB" sz="1600" b="0" i="0" dirty="0">
                <a:solidFill>
                  <a:srgbClr val="000000"/>
                </a:solidFill>
                <a:effectLst/>
              </a:rPr>
              <a:t>​</a:t>
            </a:r>
          </a:p>
          <a:p>
            <a:pPr fontAlgn="base"/>
            <a:r>
              <a:rPr lang="en-GB" sz="1600" b="0" i="0" u="sng" strike="noStrike" dirty="0">
                <a:solidFill>
                  <a:srgbClr val="0563C1"/>
                </a:solidFill>
                <a:effectLst/>
                <a:hlinkClick r:id="rId3"/>
              </a:rPr>
              <a:t>Corporate retention schedule </a:t>
            </a:r>
            <a:r>
              <a:rPr lang="en-GB" sz="1600" b="0" i="0" dirty="0">
                <a:solidFill>
                  <a:srgbClr val="000000"/>
                </a:solidFill>
                <a:effectLst/>
              </a:rPr>
              <a:t>​</a:t>
            </a:r>
          </a:p>
          <a:p>
            <a:pPr marL="0" indent="0" algn="l" rtl="0" fontAlgn="base">
              <a:buNone/>
            </a:pPr>
            <a:r>
              <a:rPr lang="en-GB" sz="1600" b="0" i="0" dirty="0">
                <a:solidFill>
                  <a:srgbClr val="000000"/>
                </a:solidFill>
                <a:effectLst/>
              </a:rPr>
              <a:t>​</a:t>
            </a:r>
          </a:p>
          <a:p>
            <a:pPr marL="0" indent="0" algn="l" rtl="0" fontAlgn="base">
              <a:buNone/>
            </a:pPr>
            <a:r>
              <a:rPr lang="en-GB" sz="1600" b="1" i="0" u="none" strike="noStrike" dirty="0">
                <a:solidFill>
                  <a:srgbClr val="000000"/>
                </a:solidFill>
                <a:effectLst/>
              </a:rPr>
              <a:t>Policies (available on policy hub):</a:t>
            </a:r>
            <a:r>
              <a:rPr lang="en-US" sz="1600" b="0" i="0" dirty="0">
                <a:solidFill>
                  <a:srgbClr val="000000"/>
                </a:solidFill>
                <a:effectLst/>
              </a:rPr>
              <a:t>​</a:t>
            </a:r>
          </a:p>
          <a:p>
            <a:pPr fontAlgn="base"/>
            <a:r>
              <a:rPr lang="en-GB" sz="1600" b="0" i="0" u="none" strike="noStrike" dirty="0">
                <a:solidFill>
                  <a:srgbClr val="000000"/>
                </a:solidFill>
                <a:effectLst/>
              </a:rPr>
              <a:t>Records Management Policy</a:t>
            </a:r>
            <a:r>
              <a:rPr lang="en-US" sz="1600" b="0" i="0" dirty="0">
                <a:solidFill>
                  <a:srgbClr val="000000"/>
                </a:solidFill>
                <a:effectLst/>
              </a:rPr>
              <a:t>​</a:t>
            </a:r>
          </a:p>
          <a:p>
            <a:pPr fontAlgn="base"/>
            <a:r>
              <a:rPr lang="en-GB" sz="1600" b="0" i="0" u="none" strike="noStrike" dirty="0">
                <a:solidFill>
                  <a:srgbClr val="000000"/>
                </a:solidFill>
                <a:effectLst/>
              </a:rPr>
              <a:t>Digital Preservation Policy </a:t>
            </a:r>
            <a:r>
              <a:rPr lang="en-US" sz="1600" b="0" i="0" dirty="0">
                <a:solidFill>
                  <a:srgbClr val="000000"/>
                </a:solidFill>
                <a:effectLst/>
              </a:rPr>
              <a:t>​</a:t>
            </a:r>
          </a:p>
          <a:p>
            <a:pPr fontAlgn="base"/>
            <a:r>
              <a:rPr lang="en-GB" sz="1600" b="0" i="0" u="none" strike="noStrike" dirty="0">
                <a:solidFill>
                  <a:srgbClr val="000000"/>
                </a:solidFill>
                <a:effectLst/>
              </a:rPr>
              <a:t>Information Governance Policy</a:t>
            </a:r>
            <a:r>
              <a:rPr lang="en-US" sz="1600" b="0" i="0" dirty="0">
                <a:solidFill>
                  <a:srgbClr val="000000"/>
                </a:solidFill>
                <a:effectLst/>
              </a:rPr>
              <a:t>​</a:t>
            </a:r>
          </a:p>
          <a:p>
            <a:pPr marL="0" indent="0" algn="l" rtl="0" fontAlgn="base">
              <a:buNone/>
            </a:pPr>
            <a:r>
              <a:rPr lang="en-GB" sz="1600" b="0" i="0" dirty="0">
                <a:solidFill>
                  <a:srgbClr val="000000"/>
                </a:solidFill>
                <a:effectLst/>
              </a:rPr>
              <a:t>​</a:t>
            </a:r>
          </a:p>
        </p:txBody>
      </p:sp>
      <p:sp>
        <p:nvSpPr>
          <p:cNvPr id="3" name="Text Placeholder 2">
            <a:extLst>
              <a:ext uri="{FF2B5EF4-FFF2-40B4-BE49-F238E27FC236}">
                <a16:creationId xmlns:a16="http://schemas.microsoft.com/office/drawing/2014/main" id="{2F2B5FB2-CE3C-0E85-A9C7-8EED60B34A21}"/>
              </a:ext>
            </a:extLst>
          </p:cNvPr>
          <p:cNvSpPr>
            <a:spLocks noGrp="1"/>
          </p:cNvSpPr>
          <p:nvPr>
            <p:ph type="body" sz="quarter" idx="12"/>
          </p:nvPr>
        </p:nvSpPr>
        <p:spPr>
          <a:xfrm>
            <a:off x="1018415" y="1249363"/>
            <a:ext cx="10814118" cy="695498"/>
          </a:xfrm>
        </p:spPr>
        <p:txBody>
          <a:bodyPr>
            <a:normAutofit/>
          </a:bodyPr>
          <a:lstStyle/>
          <a:p>
            <a:r>
              <a:rPr lang="en-GB" sz="3600" dirty="0"/>
              <a:t>Further reading</a:t>
            </a:r>
          </a:p>
        </p:txBody>
      </p:sp>
      <p:sp>
        <p:nvSpPr>
          <p:cNvPr id="4" name="Text Placeholder 1">
            <a:extLst>
              <a:ext uri="{FF2B5EF4-FFF2-40B4-BE49-F238E27FC236}">
                <a16:creationId xmlns:a16="http://schemas.microsoft.com/office/drawing/2014/main" id="{26472362-36B9-71EF-A4E7-487247001435}"/>
              </a:ext>
            </a:extLst>
          </p:cNvPr>
          <p:cNvSpPr txBox="1">
            <a:spLocks/>
          </p:cNvSpPr>
          <p:nvPr/>
        </p:nvSpPr>
        <p:spPr>
          <a:xfrm>
            <a:off x="5553512" y="1944862"/>
            <a:ext cx="5984064" cy="4880156"/>
          </a:xfrm>
          <a:prstGeom prst="rect">
            <a:avLst/>
          </a:prstGeom>
        </p:spPr>
        <p:txBody>
          <a:bodyPr vert="horz" lIns="91440" tIns="45720" rIns="91440" bIns="45720" rtlCol="0">
            <a:normAutofit/>
          </a:bodyPr>
          <a:lstStyle>
            <a:lvl1pPr marL="342900" indent="-342900" algn="l" defTabSz="914400" rtl="0" eaLnBrk="1" latinLnBrk="0" hangingPunct="1">
              <a:lnSpc>
                <a:spcPct val="90000"/>
              </a:lnSpc>
              <a:spcBef>
                <a:spcPts val="1000"/>
              </a:spcBef>
              <a:buClr>
                <a:srgbClr val="A099C3"/>
              </a:buClr>
              <a:buFont typeface="Arial" panose="020B0604020202020204" pitchFamily="34" charset="0"/>
              <a:buChar char="•"/>
              <a:defRPr sz="2000" kern="1200">
                <a:solidFill>
                  <a:schemeClr val="tx1"/>
                </a:solidFill>
                <a:latin typeface="+mn-lt"/>
                <a:ea typeface="+mn-ea"/>
                <a:cs typeface="Aktiv Grotesk XBold" panose="020B0804020202020204" pitchFamily="34" charset="-78"/>
              </a:defRPr>
            </a:lvl1pPr>
            <a:lvl2pPr marL="800100" indent="-342900" algn="l" defTabSz="914400" rtl="0" eaLnBrk="1" latinLnBrk="0" hangingPunct="1">
              <a:lnSpc>
                <a:spcPct val="90000"/>
              </a:lnSpc>
              <a:spcBef>
                <a:spcPts val="500"/>
              </a:spcBef>
              <a:buClr>
                <a:srgbClr val="A099C3"/>
              </a:buClr>
              <a:buFont typeface="Arial" panose="020B0604020202020204" pitchFamily="34" charset="0"/>
              <a:buChar char="•"/>
              <a:defRPr sz="2000" kern="1200">
                <a:solidFill>
                  <a:schemeClr val="tx1"/>
                </a:solidFill>
                <a:latin typeface="+mn-lt"/>
                <a:ea typeface="+mn-ea"/>
                <a:cs typeface="Aktiv Grotesk XBold" panose="020B0804020202020204" pitchFamily="34" charset="-78"/>
              </a:defRPr>
            </a:lvl2pPr>
            <a:lvl3pPr marL="1257300" indent="-342900" algn="l" defTabSz="914400" rtl="0" eaLnBrk="1" latinLnBrk="0" hangingPunct="1">
              <a:lnSpc>
                <a:spcPct val="90000"/>
              </a:lnSpc>
              <a:spcBef>
                <a:spcPts val="500"/>
              </a:spcBef>
              <a:buClr>
                <a:srgbClr val="A099C3"/>
              </a:buClr>
              <a:buFont typeface="Arial" panose="020B0604020202020204" pitchFamily="34" charset="0"/>
              <a:buChar char="•"/>
              <a:defRPr sz="2000" kern="1200">
                <a:solidFill>
                  <a:schemeClr val="tx1"/>
                </a:solidFill>
                <a:latin typeface="+mn-lt"/>
                <a:ea typeface="+mn-ea"/>
                <a:cs typeface="Aktiv Grotesk XBold" panose="020B0804020202020204" pitchFamily="34" charset="-78"/>
              </a:defRPr>
            </a:lvl3pPr>
            <a:lvl4pPr marL="1714500" indent="-342900" algn="l" defTabSz="914400" rtl="0" eaLnBrk="1" latinLnBrk="0" hangingPunct="1">
              <a:lnSpc>
                <a:spcPct val="90000"/>
              </a:lnSpc>
              <a:spcBef>
                <a:spcPts val="500"/>
              </a:spcBef>
              <a:buClr>
                <a:srgbClr val="A099C3"/>
              </a:buClr>
              <a:buFont typeface="Arial" panose="020B0604020202020204" pitchFamily="34" charset="0"/>
              <a:buChar char="•"/>
              <a:defRPr sz="2000" kern="1200">
                <a:solidFill>
                  <a:schemeClr val="tx1"/>
                </a:solidFill>
                <a:latin typeface="+mn-lt"/>
                <a:ea typeface="+mn-ea"/>
                <a:cs typeface="Aktiv Grotesk XBold" panose="020B0804020202020204" pitchFamily="34" charset="-78"/>
              </a:defRPr>
            </a:lvl4pPr>
            <a:lvl5pPr marL="2171700" indent="-342900" algn="l" defTabSz="914400" rtl="0" eaLnBrk="1" latinLnBrk="0" hangingPunct="1">
              <a:lnSpc>
                <a:spcPct val="90000"/>
              </a:lnSpc>
              <a:spcBef>
                <a:spcPts val="500"/>
              </a:spcBef>
              <a:buClr>
                <a:srgbClr val="A099C3"/>
              </a:buClr>
              <a:buFont typeface="Arial" panose="020B0604020202020204" pitchFamily="34" charset="0"/>
              <a:buChar char="•"/>
              <a:defRPr sz="2000" kern="1200">
                <a:solidFill>
                  <a:schemeClr val="tx1"/>
                </a:solidFill>
                <a:latin typeface="+mn-lt"/>
                <a:ea typeface="+mn-ea"/>
                <a:cs typeface="Aktiv Grotesk XBold" panose="020B0804020202020204" pitchFamily="34" charset="-78"/>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buFont typeface="Arial" panose="020B0604020202020204" pitchFamily="34" charset="0"/>
              <a:buNone/>
            </a:pPr>
            <a:r>
              <a:rPr lang="en-GB" sz="1600" b="1" dirty="0">
                <a:solidFill>
                  <a:srgbClr val="000000"/>
                </a:solidFill>
              </a:rPr>
              <a:t>Regulations:</a:t>
            </a:r>
            <a:r>
              <a:rPr lang="en-US" sz="1600" dirty="0">
                <a:solidFill>
                  <a:srgbClr val="000000"/>
                </a:solidFill>
              </a:rPr>
              <a:t>​</a:t>
            </a:r>
          </a:p>
          <a:p>
            <a:pPr fontAlgn="base"/>
            <a:r>
              <a:rPr lang="en-GB" sz="1600" u="sng" dirty="0">
                <a:solidFill>
                  <a:srgbClr val="0563C1"/>
                </a:solidFill>
                <a:hlinkClick r:id="rId4"/>
              </a:rPr>
              <a:t>Data Protection Act 2018 (DPA)</a:t>
            </a:r>
            <a:r>
              <a:rPr lang="en-GB" sz="1600" dirty="0">
                <a:solidFill>
                  <a:srgbClr val="000000"/>
                </a:solidFill>
              </a:rPr>
              <a:t>​</a:t>
            </a:r>
          </a:p>
          <a:p>
            <a:pPr fontAlgn="base"/>
            <a:r>
              <a:rPr lang="en-GB" sz="1600" u="sng" dirty="0">
                <a:solidFill>
                  <a:srgbClr val="0563C1"/>
                </a:solidFill>
                <a:hlinkClick r:id="rId4"/>
              </a:rPr>
              <a:t>The General Data Protection Regulation 2016 (GDPR)</a:t>
            </a:r>
            <a:r>
              <a:rPr lang="en-GB" sz="1600" dirty="0">
                <a:solidFill>
                  <a:srgbClr val="000000"/>
                </a:solidFill>
              </a:rPr>
              <a:t>​</a:t>
            </a:r>
          </a:p>
          <a:p>
            <a:pPr fontAlgn="base"/>
            <a:r>
              <a:rPr lang="en-GB" sz="1600" u="sng" dirty="0">
                <a:solidFill>
                  <a:srgbClr val="0563C1"/>
                </a:solidFill>
                <a:hlinkClick r:id="rId5"/>
              </a:rPr>
              <a:t>The Freedom of Information Act 2000 (FOI)</a:t>
            </a:r>
            <a:r>
              <a:rPr lang="en-GB" sz="1600" dirty="0">
                <a:solidFill>
                  <a:srgbClr val="000000"/>
                </a:solidFill>
              </a:rPr>
              <a:t>​</a:t>
            </a:r>
          </a:p>
          <a:p>
            <a:pPr fontAlgn="base"/>
            <a:r>
              <a:rPr lang="en-GB" sz="1600" u="sng" dirty="0">
                <a:solidFill>
                  <a:srgbClr val="0563C1"/>
                </a:solidFill>
                <a:hlinkClick r:id="rId6"/>
              </a:rPr>
              <a:t>The Re-use of Public Sector Information Regulations 2015</a:t>
            </a:r>
            <a:r>
              <a:rPr lang="en-GB" sz="1600" dirty="0">
                <a:solidFill>
                  <a:srgbClr val="000000"/>
                </a:solidFill>
              </a:rPr>
              <a:t>​</a:t>
            </a:r>
          </a:p>
          <a:p>
            <a:pPr fontAlgn="base"/>
            <a:r>
              <a:rPr lang="en-GB" sz="1600" u="sng" dirty="0">
                <a:solidFill>
                  <a:srgbClr val="0563C1"/>
                </a:solidFill>
                <a:hlinkClick r:id="rId6"/>
              </a:rPr>
              <a:t>Environmental Information Regulations 2004 (EIR)</a:t>
            </a:r>
            <a:r>
              <a:rPr lang="en-GB" sz="1600" dirty="0">
                <a:solidFill>
                  <a:srgbClr val="000000"/>
                </a:solidFill>
              </a:rPr>
              <a:t>​</a:t>
            </a:r>
          </a:p>
        </p:txBody>
      </p:sp>
    </p:spTree>
    <p:extLst>
      <p:ext uri="{BB962C8B-B14F-4D97-AF65-F5344CB8AC3E}">
        <p14:creationId xmlns:p14="http://schemas.microsoft.com/office/powerpoint/2010/main" val="22186081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95E1EE6-B561-3E58-8ECC-28407CB7E066}"/>
              </a:ext>
            </a:extLst>
          </p:cNvPr>
          <p:cNvSpPr>
            <a:spLocks noGrp="1"/>
          </p:cNvSpPr>
          <p:nvPr>
            <p:ph type="body" sz="quarter" idx="11"/>
          </p:nvPr>
        </p:nvSpPr>
        <p:spPr>
          <a:xfrm>
            <a:off x="1018416" y="1946851"/>
            <a:ext cx="7049820" cy="4195187"/>
          </a:xfrm>
        </p:spPr>
        <p:txBody>
          <a:bodyPr>
            <a:normAutofit/>
          </a:bodyPr>
          <a:lstStyle/>
          <a:p>
            <a:pPr marL="0" indent="0" algn="l" rtl="0" fontAlgn="base">
              <a:lnSpc>
                <a:spcPct val="100000"/>
              </a:lnSpc>
              <a:buNone/>
            </a:pPr>
            <a:r>
              <a:rPr lang="en-GB" sz="1600" b="0" i="0" u="none" strike="noStrike" dirty="0">
                <a:solidFill>
                  <a:srgbClr val="000000"/>
                </a:solidFill>
                <a:effectLst/>
              </a:rPr>
              <a:t>As a council, there are rules on what documents we keep, where we keep them and for how long as per our Corporate Retention Schedule</a:t>
            </a:r>
            <a:r>
              <a:rPr lang="en-US" sz="1600" b="0" i="0" dirty="0">
                <a:solidFill>
                  <a:srgbClr val="000000"/>
                </a:solidFill>
                <a:effectLst/>
              </a:rPr>
              <a:t>​</a:t>
            </a:r>
            <a:r>
              <a:rPr lang="en-GB" sz="1600" b="0" i="0" dirty="0">
                <a:solidFill>
                  <a:srgbClr val="000000"/>
                </a:solidFill>
                <a:effectLst/>
              </a:rPr>
              <a:t>​</a:t>
            </a:r>
          </a:p>
          <a:p>
            <a:pPr algn="l" rtl="0" fontAlgn="base">
              <a:lnSpc>
                <a:spcPct val="100000"/>
              </a:lnSpc>
              <a:buFont typeface="Arial" panose="020B0604020202020204" pitchFamily="34" charset="0"/>
              <a:buChar char="•"/>
            </a:pPr>
            <a:r>
              <a:rPr lang="en-GB" sz="1600" b="0" i="0" u="none" strike="noStrike" dirty="0">
                <a:solidFill>
                  <a:srgbClr val="000000"/>
                </a:solidFill>
                <a:effectLst/>
              </a:rPr>
              <a:t>it’s important you use the Corporate Retention Schedule and other guidance to do this as it gives direction on how long documents and records need to be retained, reviewed and stored</a:t>
            </a:r>
            <a:r>
              <a:rPr lang="en-US" sz="1600" b="0" i="0" dirty="0">
                <a:solidFill>
                  <a:srgbClr val="000000"/>
                </a:solidFill>
                <a:effectLst/>
              </a:rPr>
              <a:t>​</a:t>
            </a:r>
          </a:p>
          <a:p>
            <a:pPr fontAlgn="base">
              <a:lnSpc>
                <a:spcPct val="100000"/>
              </a:lnSpc>
            </a:pPr>
            <a:r>
              <a:rPr lang="en-GB" sz="1600" b="0" i="0" dirty="0">
                <a:solidFill>
                  <a:srgbClr val="000000"/>
                </a:solidFill>
                <a:effectLst/>
              </a:rPr>
              <a:t>​</a:t>
            </a:r>
            <a:r>
              <a:rPr lang="en-GB" sz="1600" b="0" i="0" u="none" strike="noStrike" dirty="0">
                <a:solidFill>
                  <a:srgbClr val="000000"/>
                </a:solidFill>
                <a:effectLst/>
              </a:rPr>
              <a:t>all staff must, regularly review what records and documents they hold to ensure they are not holding data we are not legally allowed to retain</a:t>
            </a:r>
            <a:r>
              <a:rPr lang="en-US" sz="1600" b="0" i="0" dirty="0">
                <a:solidFill>
                  <a:srgbClr val="000000"/>
                </a:solidFill>
                <a:effectLst/>
              </a:rPr>
              <a:t>​</a:t>
            </a:r>
          </a:p>
          <a:p>
            <a:pPr algn="l" rtl="0" fontAlgn="base">
              <a:lnSpc>
                <a:spcPct val="100000"/>
              </a:lnSpc>
              <a:buFont typeface="Arial" panose="020B0604020202020204" pitchFamily="34" charset="0"/>
              <a:buChar char="•"/>
            </a:pPr>
            <a:r>
              <a:rPr lang="en-GB" sz="1600" b="0" i="0" u="none" strike="noStrike" dirty="0">
                <a:solidFill>
                  <a:srgbClr val="000000"/>
                </a:solidFill>
                <a:effectLst/>
              </a:rPr>
              <a:t>there should be no opportunity for any sensitive, protected, or confidential data to be copied, transmitted, viewed, stolen, or used by an individual unauthorised to do so</a:t>
            </a:r>
            <a:endParaRPr lang="en-US" sz="1600" b="0" i="0" dirty="0">
              <a:solidFill>
                <a:srgbClr val="000000"/>
              </a:solidFill>
              <a:effectLst/>
            </a:endParaRPr>
          </a:p>
        </p:txBody>
      </p:sp>
      <p:sp>
        <p:nvSpPr>
          <p:cNvPr id="3" name="Text Placeholder 2">
            <a:extLst>
              <a:ext uri="{FF2B5EF4-FFF2-40B4-BE49-F238E27FC236}">
                <a16:creationId xmlns:a16="http://schemas.microsoft.com/office/drawing/2014/main" id="{2F2B5FB2-CE3C-0E85-A9C7-8EED60B34A21}"/>
              </a:ext>
            </a:extLst>
          </p:cNvPr>
          <p:cNvSpPr>
            <a:spLocks noGrp="1"/>
          </p:cNvSpPr>
          <p:nvPr>
            <p:ph type="body" sz="quarter" idx="12"/>
          </p:nvPr>
        </p:nvSpPr>
        <p:spPr/>
        <p:txBody>
          <a:bodyPr>
            <a:normAutofit/>
          </a:bodyPr>
          <a:lstStyle/>
          <a:p>
            <a:r>
              <a:rPr lang="en-GB" sz="3600" dirty="0"/>
              <a:t>Background</a:t>
            </a:r>
          </a:p>
        </p:txBody>
      </p:sp>
    </p:spTree>
    <p:extLst>
      <p:ext uri="{BB962C8B-B14F-4D97-AF65-F5344CB8AC3E}">
        <p14:creationId xmlns:p14="http://schemas.microsoft.com/office/powerpoint/2010/main" val="3288710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95E1EE6-B561-3E58-8ECC-28407CB7E066}"/>
              </a:ext>
            </a:extLst>
          </p:cNvPr>
          <p:cNvSpPr>
            <a:spLocks noGrp="1"/>
          </p:cNvSpPr>
          <p:nvPr>
            <p:ph type="body" sz="quarter" idx="11"/>
          </p:nvPr>
        </p:nvSpPr>
        <p:spPr>
          <a:xfrm>
            <a:off x="1018415" y="1946851"/>
            <a:ext cx="10814119" cy="4538473"/>
          </a:xfrm>
        </p:spPr>
        <p:txBody>
          <a:bodyPr>
            <a:normAutofit fontScale="92500" lnSpcReduction="20000"/>
          </a:bodyPr>
          <a:lstStyle/>
          <a:p>
            <a:pPr marL="0" indent="0" algn="l" rtl="0" fontAlgn="base">
              <a:lnSpc>
                <a:spcPct val="120000"/>
              </a:lnSpc>
              <a:buNone/>
            </a:pPr>
            <a:r>
              <a:rPr lang="en-GB" sz="1900" b="0" i="0" u="none" strike="noStrike" dirty="0">
                <a:solidFill>
                  <a:srgbClr val="000000"/>
                </a:solidFill>
                <a:effectLst/>
              </a:rPr>
              <a:t>We create many documents in our working lives. Records are:</a:t>
            </a:r>
            <a:r>
              <a:rPr lang="en-US" sz="1900" b="0" i="0" dirty="0">
                <a:solidFill>
                  <a:srgbClr val="000000"/>
                </a:solidFill>
                <a:effectLst/>
              </a:rPr>
              <a:t>​</a:t>
            </a:r>
          </a:p>
          <a:p>
            <a:pPr marL="0" indent="0" algn="l" rtl="0" fontAlgn="base">
              <a:lnSpc>
                <a:spcPct val="120000"/>
              </a:lnSpc>
              <a:buNone/>
            </a:pPr>
            <a:r>
              <a:rPr lang="en-GB" sz="1900" b="0" i="0" u="none" strike="noStrike" dirty="0">
                <a:solidFill>
                  <a:srgbClr val="000000"/>
                </a:solidFill>
                <a:effectLst/>
              </a:rPr>
              <a:t> '</a:t>
            </a:r>
            <a:r>
              <a:rPr lang="en-GB" sz="1900" b="0" i="1" u="none" strike="noStrike" dirty="0">
                <a:solidFill>
                  <a:srgbClr val="000000"/>
                </a:solidFill>
                <a:effectLst/>
              </a:rPr>
              <a:t>information created, received, and maintained as evidence and information by an organization or person, in pursuance of legal obligations or in the transaction of business</a:t>
            </a:r>
            <a:r>
              <a:rPr lang="en-GB" sz="1900" b="0" i="0" u="none" strike="noStrike" dirty="0">
                <a:solidFill>
                  <a:srgbClr val="000000"/>
                </a:solidFill>
                <a:effectLst/>
              </a:rPr>
              <a:t>' </a:t>
            </a:r>
            <a:r>
              <a:rPr lang="en-US" sz="1900" b="0" i="0" dirty="0">
                <a:solidFill>
                  <a:srgbClr val="000000"/>
                </a:solidFill>
                <a:effectLst/>
              </a:rPr>
              <a:t>​</a:t>
            </a:r>
          </a:p>
          <a:p>
            <a:pPr marL="0" indent="0" algn="l" rtl="0" fontAlgn="base">
              <a:lnSpc>
                <a:spcPct val="120000"/>
              </a:lnSpc>
              <a:buNone/>
            </a:pPr>
            <a:r>
              <a:rPr lang="en-GB" sz="1900" b="0" i="0" u="none" strike="noStrike" dirty="0">
                <a:solidFill>
                  <a:srgbClr val="000000"/>
                </a:solidFill>
                <a:effectLst/>
              </a:rPr>
              <a:t>  (BS ISO 15489-1:2001 Information and documentation –  Records management – Part 1: General)</a:t>
            </a:r>
            <a:r>
              <a:rPr lang="en-US" sz="1900" b="0" i="0" dirty="0">
                <a:solidFill>
                  <a:srgbClr val="000000"/>
                </a:solidFill>
                <a:effectLst/>
              </a:rPr>
              <a:t>​</a:t>
            </a:r>
          </a:p>
          <a:p>
            <a:pPr marL="0" indent="0" algn="l" rtl="0" fontAlgn="base">
              <a:lnSpc>
                <a:spcPct val="120000"/>
              </a:lnSpc>
              <a:buNone/>
            </a:pPr>
            <a:r>
              <a:rPr lang="en-GB" sz="1900" b="0" i="0" u="none" strike="noStrike" dirty="0">
                <a:solidFill>
                  <a:srgbClr val="000000"/>
                </a:solidFill>
                <a:effectLst/>
              </a:rPr>
              <a:t>Records come in many formats including:</a:t>
            </a:r>
            <a:r>
              <a:rPr lang="en-US" sz="1900" b="0" i="0" dirty="0">
                <a:solidFill>
                  <a:srgbClr val="000000"/>
                </a:solidFill>
                <a:effectLst/>
              </a:rPr>
              <a:t>​</a:t>
            </a:r>
          </a:p>
          <a:p>
            <a:pPr marL="0" indent="0" algn="l" rtl="0" fontAlgn="base">
              <a:lnSpc>
                <a:spcPct val="120000"/>
              </a:lnSpc>
              <a:buNone/>
            </a:pPr>
            <a:endParaRPr lang="en-US" sz="1900" b="0" i="0" dirty="0">
              <a:solidFill>
                <a:srgbClr val="000000"/>
              </a:solidFill>
              <a:effectLst/>
            </a:endParaRPr>
          </a:p>
          <a:p>
            <a:pPr marL="0" indent="0" algn="ctr" rtl="0" fontAlgn="base">
              <a:lnSpc>
                <a:spcPct val="120000"/>
              </a:lnSpc>
              <a:buNone/>
            </a:pPr>
            <a:endParaRPr lang="en-GB" sz="1900" b="1" i="0" u="none" strike="noStrike" dirty="0">
              <a:solidFill>
                <a:srgbClr val="000000"/>
              </a:solidFill>
              <a:effectLst/>
            </a:endParaRPr>
          </a:p>
          <a:p>
            <a:pPr marL="0" indent="0" algn="ctr" rtl="0" fontAlgn="base">
              <a:lnSpc>
                <a:spcPct val="120000"/>
              </a:lnSpc>
              <a:buNone/>
            </a:pPr>
            <a:endParaRPr lang="en-GB" sz="1900" b="1" dirty="0">
              <a:solidFill>
                <a:srgbClr val="000000"/>
              </a:solidFill>
            </a:endParaRPr>
          </a:p>
          <a:p>
            <a:pPr marL="0" indent="0" algn="ctr" rtl="0" fontAlgn="base">
              <a:lnSpc>
                <a:spcPct val="120000"/>
              </a:lnSpc>
              <a:buNone/>
            </a:pPr>
            <a:endParaRPr lang="en-GB" sz="1900" b="1" i="0" u="none" strike="noStrike" dirty="0">
              <a:solidFill>
                <a:srgbClr val="000000"/>
              </a:solidFill>
              <a:effectLst/>
            </a:endParaRPr>
          </a:p>
          <a:p>
            <a:pPr marL="0" indent="0" algn="ctr" rtl="0" fontAlgn="base">
              <a:lnSpc>
                <a:spcPct val="120000"/>
              </a:lnSpc>
              <a:buNone/>
            </a:pPr>
            <a:endParaRPr lang="en-GB" sz="1900" b="1" i="0" u="none" strike="noStrike" dirty="0">
              <a:solidFill>
                <a:srgbClr val="000000"/>
              </a:solidFill>
              <a:effectLst/>
            </a:endParaRPr>
          </a:p>
          <a:p>
            <a:pPr marL="0" indent="0" algn="ctr" rtl="0" fontAlgn="base">
              <a:lnSpc>
                <a:spcPct val="120000"/>
              </a:lnSpc>
              <a:buNone/>
            </a:pPr>
            <a:br>
              <a:rPr lang="en-GB" sz="1900" b="1" i="0" u="none" strike="noStrike" dirty="0">
                <a:solidFill>
                  <a:srgbClr val="000000"/>
                </a:solidFill>
                <a:effectLst/>
              </a:rPr>
            </a:br>
            <a:r>
              <a:rPr lang="en-GB" sz="1900" b="1" i="0" u="none" strike="noStrike" dirty="0">
                <a:solidFill>
                  <a:srgbClr val="000000"/>
                </a:solidFill>
                <a:effectLst/>
              </a:rPr>
              <a:t>Any documents that aren’t records should be destroyed if they are no longer needed</a:t>
            </a:r>
            <a:r>
              <a:rPr lang="en-US" sz="2000" b="0" i="0" dirty="0">
                <a:solidFill>
                  <a:srgbClr val="000000"/>
                </a:solidFill>
                <a:effectLst/>
              </a:rPr>
              <a:t>​</a:t>
            </a:r>
          </a:p>
        </p:txBody>
      </p:sp>
      <p:sp>
        <p:nvSpPr>
          <p:cNvPr id="3" name="Text Placeholder 2">
            <a:extLst>
              <a:ext uri="{FF2B5EF4-FFF2-40B4-BE49-F238E27FC236}">
                <a16:creationId xmlns:a16="http://schemas.microsoft.com/office/drawing/2014/main" id="{2F2B5FB2-CE3C-0E85-A9C7-8EED60B34A21}"/>
              </a:ext>
            </a:extLst>
          </p:cNvPr>
          <p:cNvSpPr>
            <a:spLocks noGrp="1"/>
          </p:cNvSpPr>
          <p:nvPr>
            <p:ph type="body" sz="quarter" idx="12"/>
          </p:nvPr>
        </p:nvSpPr>
        <p:spPr/>
        <p:txBody>
          <a:bodyPr>
            <a:normAutofit/>
          </a:bodyPr>
          <a:lstStyle/>
          <a:p>
            <a:r>
              <a:rPr lang="en-GB" sz="3600" dirty="0"/>
              <a:t>Introduction – what is a record?</a:t>
            </a:r>
          </a:p>
        </p:txBody>
      </p:sp>
      <p:grpSp>
        <p:nvGrpSpPr>
          <p:cNvPr id="4" name="Group 3">
            <a:extLst>
              <a:ext uri="{FF2B5EF4-FFF2-40B4-BE49-F238E27FC236}">
                <a16:creationId xmlns:a16="http://schemas.microsoft.com/office/drawing/2014/main" id="{D71039D9-097B-B269-FAAE-62A270A988EB}"/>
              </a:ext>
            </a:extLst>
          </p:cNvPr>
          <p:cNvGrpSpPr/>
          <p:nvPr/>
        </p:nvGrpSpPr>
        <p:grpSpPr>
          <a:xfrm>
            <a:off x="2836263" y="3899911"/>
            <a:ext cx="5762454" cy="2022475"/>
            <a:chOff x="849077" y="3721100"/>
            <a:chExt cx="5798021" cy="2022475"/>
          </a:xfrm>
        </p:grpSpPr>
        <p:sp>
          <p:nvSpPr>
            <p:cNvPr id="5" name="Free-form: Shape 2">
              <a:extLst>
                <a:ext uri="{FF2B5EF4-FFF2-40B4-BE49-F238E27FC236}">
                  <a16:creationId xmlns:a16="http://schemas.microsoft.com/office/drawing/2014/main" id="{4E5D8C72-7E99-5F78-2C00-778E703A8CC0}"/>
                </a:ext>
              </a:extLst>
            </p:cNvPr>
            <p:cNvSpPr/>
            <p:nvPr/>
          </p:nvSpPr>
          <p:spPr>
            <a:xfrm>
              <a:off x="849077" y="3721100"/>
              <a:ext cx="1417609" cy="2022475"/>
            </a:xfrm>
            <a:custGeom>
              <a:avLst/>
              <a:gdLst>
                <a:gd name="connsiteX0" fmla="*/ 0 w 1417609"/>
                <a:gd name="connsiteY0" fmla="*/ 141761 h 2022475"/>
                <a:gd name="connsiteX1" fmla="*/ 141761 w 1417609"/>
                <a:gd name="connsiteY1" fmla="*/ 0 h 2022475"/>
                <a:gd name="connsiteX2" fmla="*/ 1275848 w 1417609"/>
                <a:gd name="connsiteY2" fmla="*/ 0 h 2022475"/>
                <a:gd name="connsiteX3" fmla="*/ 1417609 w 1417609"/>
                <a:gd name="connsiteY3" fmla="*/ 141761 h 2022475"/>
                <a:gd name="connsiteX4" fmla="*/ 1417609 w 1417609"/>
                <a:gd name="connsiteY4" fmla="*/ 1880714 h 2022475"/>
                <a:gd name="connsiteX5" fmla="*/ 1275848 w 1417609"/>
                <a:gd name="connsiteY5" fmla="*/ 2022475 h 2022475"/>
                <a:gd name="connsiteX6" fmla="*/ 141761 w 1417609"/>
                <a:gd name="connsiteY6" fmla="*/ 2022475 h 2022475"/>
                <a:gd name="connsiteX7" fmla="*/ 0 w 1417609"/>
                <a:gd name="connsiteY7" fmla="*/ 1880714 h 2022475"/>
                <a:gd name="connsiteX8" fmla="*/ 0 w 1417609"/>
                <a:gd name="connsiteY8" fmla="*/ 141761 h 2022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17609" h="2022475">
                  <a:moveTo>
                    <a:pt x="0" y="141761"/>
                  </a:moveTo>
                  <a:cubicBezTo>
                    <a:pt x="0" y="63469"/>
                    <a:pt x="63469" y="0"/>
                    <a:pt x="141761" y="0"/>
                  </a:cubicBezTo>
                  <a:lnTo>
                    <a:pt x="1275848" y="0"/>
                  </a:lnTo>
                  <a:cubicBezTo>
                    <a:pt x="1354140" y="0"/>
                    <a:pt x="1417609" y="63469"/>
                    <a:pt x="1417609" y="141761"/>
                  </a:cubicBezTo>
                  <a:lnTo>
                    <a:pt x="1417609" y="1880714"/>
                  </a:lnTo>
                  <a:cubicBezTo>
                    <a:pt x="1417609" y="1959006"/>
                    <a:pt x="1354140" y="2022475"/>
                    <a:pt x="1275848" y="2022475"/>
                  </a:cubicBezTo>
                  <a:lnTo>
                    <a:pt x="141761" y="2022475"/>
                  </a:lnTo>
                  <a:cubicBezTo>
                    <a:pt x="63469" y="2022475"/>
                    <a:pt x="0" y="1959006"/>
                    <a:pt x="0" y="1880714"/>
                  </a:cubicBezTo>
                  <a:lnTo>
                    <a:pt x="0" y="141761"/>
                  </a:lnTo>
                  <a:close/>
                </a:path>
              </a:pathLst>
            </a:custGeom>
            <a:solidFill>
              <a:srgbClr val="5B9BD5"/>
            </a:solidFill>
            <a:ln w="12700" cap="flat" cmpd="sng" algn="ctr">
              <a:solidFill>
                <a:sysClr val="window" lastClr="FFFFFF">
                  <a:hueOff val="0"/>
                  <a:satOff val="0"/>
                  <a:lumOff val="0"/>
                  <a:alphaOff val="0"/>
                </a:sysClr>
              </a:solidFill>
              <a:prstDash val="solid"/>
              <a:miter lim="800000"/>
            </a:ln>
            <a:effectLst/>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9568" tIns="908558" rIns="99568" bIns="504063" numCol="1" spcCol="1270" anchor="ctr" anchorCtr="0">
              <a:noAutofit/>
            </a:bodyPr>
            <a:lstStyle>
              <a:defPPr>
                <a:defRPr lang="en-US"/>
              </a:defPPr>
              <a:lvl1pPr marL="0" algn="l" defTabSz="914400" rtl="0" eaLnBrk="1" latinLnBrk="0" hangingPunct="1">
                <a:defRPr sz="1800" kern="1200">
                  <a:solidFill>
                    <a:sysClr val="window" lastClr="FFFFFF"/>
                  </a:solidFill>
                  <a:latin typeface="Calibri" panose="020F0502020204030204"/>
                </a:defRPr>
              </a:lvl1pPr>
              <a:lvl2pPr marL="457200" algn="l" defTabSz="914400" rtl="0" eaLnBrk="1" latinLnBrk="0" hangingPunct="1">
                <a:defRPr sz="1800" kern="1200">
                  <a:solidFill>
                    <a:sysClr val="window" lastClr="FFFFFF"/>
                  </a:solidFill>
                  <a:latin typeface="Calibri" panose="020F0502020204030204"/>
                </a:defRPr>
              </a:lvl2pPr>
              <a:lvl3pPr marL="914400" algn="l" defTabSz="914400" rtl="0" eaLnBrk="1" latinLnBrk="0" hangingPunct="1">
                <a:defRPr sz="1800" kern="1200">
                  <a:solidFill>
                    <a:sysClr val="window" lastClr="FFFFFF"/>
                  </a:solidFill>
                  <a:latin typeface="Calibri" panose="020F0502020204030204"/>
                </a:defRPr>
              </a:lvl3pPr>
              <a:lvl4pPr marL="1371600" algn="l" defTabSz="914400" rtl="0" eaLnBrk="1" latinLnBrk="0" hangingPunct="1">
                <a:defRPr sz="1800" kern="1200">
                  <a:solidFill>
                    <a:sysClr val="window" lastClr="FFFFFF"/>
                  </a:solidFill>
                  <a:latin typeface="Calibri" panose="020F0502020204030204"/>
                </a:defRPr>
              </a:lvl4pPr>
              <a:lvl5pPr marL="1828800" algn="l" defTabSz="914400" rtl="0" eaLnBrk="1" latinLnBrk="0" hangingPunct="1">
                <a:defRPr sz="1800" kern="1200">
                  <a:solidFill>
                    <a:sysClr val="window" lastClr="FFFFFF"/>
                  </a:solidFill>
                  <a:latin typeface="Calibri" panose="020F0502020204030204"/>
                </a:defRPr>
              </a:lvl5pPr>
              <a:lvl6pPr marL="2286000" algn="l" defTabSz="914400" rtl="0" eaLnBrk="1" latinLnBrk="0" hangingPunct="1">
                <a:defRPr sz="1800" kern="1200">
                  <a:solidFill>
                    <a:sysClr val="window" lastClr="FFFFFF"/>
                  </a:solidFill>
                  <a:latin typeface="Calibri" panose="020F0502020204030204"/>
                </a:defRPr>
              </a:lvl6pPr>
              <a:lvl7pPr marL="2743200" algn="l" defTabSz="914400" rtl="0" eaLnBrk="1" latinLnBrk="0" hangingPunct="1">
                <a:defRPr sz="1800" kern="1200">
                  <a:solidFill>
                    <a:sysClr val="window" lastClr="FFFFFF"/>
                  </a:solidFill>
                  <a:latin typeface="Calibri" panose="020F0502020204030204"/>
                </a:defRPr>
              </a:lvl7pPr>
              <a:lvl8pPr marL="3200400" algn="l" defTabSz="914400" rtl="0" eaLnBrk="1" latinLnBrk="0" hangingPunct="1">
                <a:defRPr sz="1800" kern="1200">
                  <a:solidFill>
                    <a:sysClr val="window" lastClr="FFFFFF"/>
                  </a:solidFill>
                  <a:latin typeface="Calibri" panose="020F0502020204030204"/>
                </a:defRPr>
              </a:lvl8pPr>
              <a:lvl9pPr marL="3657600" algn="l" defTabSz="914400" rtl="0" eaLnBrk="1" latinLnBrk="0" hangingPunct="1">
                <a:defRPr sz="1800" kern="1200">
                  <a:solidFill>
                    <a:sysClr val="window" lastClr="FFFFFF"/>
                  </a:solidFill>
                  <a:latin typeface="Calibri" panose="020F0502020204030204"/>
                </a:defRPr>
              </a:lvl9pPr>
            </a:lstStyle>
            <a:p>
              <a:pPr marL="0" lvl="0" indent="0" algn="ctr" defTabSz="622300">
                <a:lnSpc>
                  <a:spcPct val="90000"/>
                </a:lnSpc>
                <a:spcBef>
                  <a:spcPct val="0"/>
                </a:spcBef>
                <a:spcAft>
                  <a:spcPct val="35000"/>
                </a:spcAft>
                <a:buNone/>
              </a:pPr>
              <a:r>
                <a:rPr lang="en-GB" sz="1600" kern="1200" dirty="0"/>
                <a:t>Digital</a:t>
              </a:r>
              <a:r>
                <a:rPr lang="en-GB" sz="1400" kern="1200" dirty="0"/>
                <a:t> </a:t>
              </a:r>
            </a:p>
          </p:txBody>
        </p:sp>
        <p:sp>
          <p:nvSpPr>
            <p:cNvPr id="6" name="Oval 5" descr="Cloud Computing with solid fill">
              <a:extLst>
                <a:ext uri="{FF2B5EF4-FFF2-40B4-BE49-F238E27FC236}">
                  <a16:creationId xmlns:a16="http://schemas.microsoft.com/office/drawing/2014/main" id="{228A96E8-7BFA-2481-1BA3-7659DFF1D127}"/>
                </a:ext>
              </a:extLst>
            </p:cNvPr>
            <p:cNvSpPr/>
            <p:nvPr/>
          </p:nvSpPr>
          <p:spPr>
            <a:xfrm>
              <a:off x="1221139" y="3842448"/>
              <a:ext cx="673484" cy="673484"/>
            </a:xfrm>
            <a:prstGeom prst="ellipse">
              <a:avLst/>
            </a:prstGeom>
            <a: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a:blipFill>
            <a:ln w="12700" cap="flat" cmpd="sng" algn="ctr">
              <a:solidFill>
                <a:sysClr val="window" lastClr="FFFFFF">
                  <a:hueOff val="0"/>
                  <a:satOff val="0"/>
                  <a:lumOff val="0"/>
                  <a:alphaOff val="0"/>
                </a:sysClr>
              </a:solidFill>
              <a:prstDash val="solid"/>
              <a:miter lim="800000"/>
            </a:ln>
            <a:effectLst/>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GB"/>
            </a:p>
          </p:txBody>
        </p:sp>
        <p:sp>
          <p:nvSpPr>
            <p:cNvPr id="7" name="Free-form: Shape 4">
              <a:extLst>
                <a:ext uri="{FF2B5EF4-FFF2-40B4-BE49-F238E27FC236}">
                  <a16:creationId xmlns:a16="http://schemas.microsoft.com/office/drawing/2014/main" id="{DDA87A3F-F450-2D84-46FB-8F82A31AE296}"/>
                </a:ext>
              </a:extLst>
            </p:cNvPr>
            <p:cNvSpPr/>
            <p:nvPr/>
          </p:nvSpPr>
          <p:spPr>
            <a:xfrm>
              <a:off x="2309214" y="3721100"/>
              <a:ext cx="1417609" cy="2022475"/>
            </a:xfrm>
            <a:custGeom>
              <a:avLst/>
              <a:gdLst>
                <a:gd name="connsiteX0" fmla="*/ 0 w 1417609"/>
                <a:gd name="connsiteY0" fmla="*/ 141761 h 2022475"/>
                <a:gd name="connsiteX1" fmla="*/ 141761 w 1417609"/>
                <a:gd name="connsiteY1" fmla="*/ 0 h 2022475"/>
                <a:gd name="connsiteX2" fmla="*/ 1275848 w 1417609"/>
                <a:gd name="connsiteY2" fmla="*/ 0 h 2022475"/>
                <a:gd name="connsiteX3" fmla="*/ 1417609 w 1417609"/>
                <a:gd name="connsiteY3" fmla="*/ 141761 h 2022475"/>
                <a:gd name="connsiteX4" fmla="*/ 1417609 w 1417609"/>
                <a:gd name="connsiteY4" fmla="*/ 1880714 h 2022475"/>
                <a:gd name="connsiteX5" fmla="*/ 1275848 w 1417609"/>
                <a:gd name="connsiteY5" fmla="*/ 2022475 h 2022475"/>
                <a:gd name="connsiteX6" fmla="*/ 141761 w 1417609"/>
                <a:gd name="connsiteY6" fmla="*/ 2022475 h 2022475"/>
                <a:gd name="connsiteX7" fmla="*/ 0 w 1417609"/>
                <a:gd name="connsiteY7" fmla="*/ 1880714 h 2022475"/>
                <a:gd name="connsiteX8" fmla="*/ 0 w 1417609"/>
                <a:gd name="connsiteY8" fmla="*/ 141761 h 2022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17609" h="2022475">
                  <a:moveTo>
                    <a:pt x="0" y="141761"/>
                  </a:moveTo>
                  <a:cubicBezTo>
                    <a:pt x="0" y="63469"/>
                    <a:pt x="63469" y="0"/>
                    <a:pt x="141761" y="0"/>
                  </a:cubicBezTo>
                  <a:lnTo>
                    <a:pt x="1275848" y="0"/>
                  </a:lnTo>
                  <a:cubicBezTo>
                    <a:pt x="1354140" y="0"/>
                    <a:pt x="1417609" y="63469"/>
                    <a:pt x="1417609" y="141761"/>
                  </a:cubicBezTo>
                  <a:lnTo>
                    <a:pt x="1417609" y="1880714"/>
                  </a:lnTo>
                  <a:cubicBezTo>
                    <a:pt x="1417609" y="1959006"/>
                    <a:pt x="1354140" y="2022475"/>
                    <a:pt x="1275848" y="2022475"/>
                  </a:cubicBezTo>
                  <a:lnTo>
                    <a:pt x="141761" y="2022475"/>
                  </a:lnTo>
                  <a:cubicBezTo>
                    <a:pt x="63469" y="2022475"/>
                    <a:pt x="0" y="1959006"/>
                    <a:pt x="0" y="1880714"/>
                  </a:cubicBezTo>
                  <a:lnTo>
                    <a:pt x="0" y="141761"/>
                  </a:lnTo>
                  <a:close/>
                </a:path>
              </a:pathLst>
            </a:custGeom>
            <a:solidFill>
              <a:srgbClr val="5B9BD5"/>
            </a:solidFill>
            <a:ln w="12700" cap="flat" cmpd="sng" algn="ctr">
              <a:solidFill>
                <a:sysClr val="window" lastClr="FFFFFF">
                  <a:hueOff val="0"/>
                  <a:satOff val="0"/>
                  <a:lumOff val="0"/>
                  <a:alphaOff val="0"/>
                </a:sysClr>
              </a:solidFill>
              <a:prstDash val="solid"/>
              <a:miter lim="800000"/>
            </a:ln>
            <a:effectLst/>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9568" tIns="908558" rIns="99568" bIns="504063" numCol="1" spcCol="1270" anchor="ctr" anchorCtr="0">
              <a:noAutofit/>
            </a:bodyPr>
            <a:lstStyle>
              <a:defPPr>
                <a:defRPr lang="en-US"/>
              </a:defPPr>
              <a:lvl1pPr marL="0" algn="l" defTabSz="914400" rtl="0" eaLnBrk="1" latinLnBrk="0" hangingPunct="1">
                <a:defRPr sz="1800" kern="1200">
                  <a:solidFill>
                    <a:sysClr val="window" lastClr="FFFFFF"/>
                  </a:solidFill>
                  <a:latin typeface="Calibri" panose="020F0502020204030204"/>
                </a:defRPr>
              </a:lvl1pPr>
              <a:lvl2pPr marL="457200" algn="l" defTabSz="914400" rtl="0" eaLnBrk="1" latinLnBrk="0" hangingPunct="1">
                <a:defRPr sz="1800" kern="1200">
                  <a:solidFill>
                    <a:sysClr val="window" lastClr="FFFFFF"/>
                  </a:solidFill>
                  <a:latin typeface="Calibri" panose="020F0502020204030204"/>
                </a:defRPr>
              </a:lvl2pPr>
              <a:lvl3pPr marL="914400" algn="l" defTabSz="914400" rtl="0" eaLnBrk="1" latinLnBrk="0" hangingPunct="1">
                <a:defRPr sz="1800" kern="1200">
                  <a:solidFill>
                    <a:sysClr val="window" lastClr="FFFFFF"/>
                  </a:solidFill>
                  <a:latin typeface="Calibri" panose="020F0502020204030204"/>
                </a:defRPr>
              </a:lvl3pPr>
              <a:lvl4pPr marL="1371600" algn="l" defTabSz="914400" rtl="0" eaLnBrk="1" latinLnBrk="0" hangingPunct="1">
                <a:defRPr sz="1800" kern="1200">
                  <a:solidFill>
                    <a:sysClr val="window" lastClr="FFFFFF"/>
                  </a:solidFill>
                  <a:latin typeface="Calibri" panose="020F0502020204030204"/>
                </a:defRPr>
              </a:lvl4pPr>
              <a:lvl5pPr marL="1828800" algn="l" defTabSz="914400" rtl="0" eaLnBrk="1" latinLnBrk="0" hangingPunct="1">
                <a:defRPr sz="1800" kern="1200">
                  <a:solidFill>
                    <a:sysClr val="window" lastClr="FFFFFF"/>
                  </a:solidFill>
                  <a:latin typeface="Calibri" panose="020F0502020204030204"/>
                </a:defRPr>
              </a:lvl5pPr>
              <a:lvl6pPr marL="2286000" algn="l" defTabSz="914400" rtl="0" eaLnBrk="1" latinLnBrk="0" hangingPunct="1">
                <a:defRPr sz="1800" kern="1200">
                  <a:solidFill>
                    <a:sysClr val="window" lastClr="FFFFFF"/>
                  </a:solidFill>
                  <a:latin typeface="Calibri" panose="020F0502020204030204"/>
                </a:defRPr>
              </a:lvl6pPr>
              <a:lvl7pPr marL="2743200" algn="l" defTabSz="914400" rtl="0" eaLnBrk="1" latinLnBrk="0" hangingPunct="1">
                <a:defRPr sz="1800" kern="1200">
                  <a:solidFill>
                    <a:sysClr val="window" lastClr="FFFFFF"/>
                  </a:solidFill>
                  <a:latin typeface="Calibri" panose="020F0502020204030204"/>
                </a:defRPr>
              </a:lvl7pPr>
              <a:lvl8pPr marL="3200400" algn="l" defTabSz="914400" rtl="0" eaLnBrk="1" latinLnBrk="0" hangingPunct="1">
                <a:defRPr sz="1800" kern="1200">
                  <a:solidFill>
                    <a:sysClr val="window" lastClr="FFFFFF"/>
                  </a:solidFill>
                  <a:latin typeface="Calibri" panose="020F0502020204030204"/>
                </a:defRPr>
              </a:lvl8pPr>
              <a:lvl9pPr marL="3657600" algn="l" defTabSz="914400" rtl="0" eaLnBrk="1" latinLnBrk="0" hangingPunct="1">
                <a:defRPr sz="1800" kern="1200">
                  <a:solidFill>
                    <a:sysClr val="window" lastClr="FFFFFF"/>
                  </a:solidFill>
                  <a:latin typeface="Calibri" panose="020F0502020204030204"/>
                </a:defRPr>
              </a:lvl9pPr>
            </a:lstStyle>
            <a:p>
              <a:pPr marL="0" lvl="0" indent="0" algn="ctr" defTabSz="622300">
                <a:lnSpc>
                  <a:spcPct val="90000"/>
                </a:lnSpc>
                <a:spcBef>
                  <a:spcPct val="0"/>
                </a:spcBef>
                <a:spcAft>
                  <a:spcPct val="35000"/>
                </a:spcAft>
                <a:buNone/>
              </a:pPr>
              <a:r>
                <a:rPr lang="en-GB" sz="1600" kern="1200"/>
                <a:t>Paper</a:t>
              </a:r>
              <a:endParaRPr lang="en-GB" sz="1400" kern="1200"/>
            </a:p>
          </p:txBody>
        </p:sp>
        <p:sp>
          <p:nvSpPr>
            <p:cNvPr id="8" name="Oval 7" descr="Scroll outline">
              <a:extLst>
                <a:ext uri="{FF2B5EF4-FFF2-40B4-BE49-F238E27FC236}">
                  <a16:creationId xmlns:a16="http://schemas.microsoft.com/office/drawing/2014/main" id="{8BAB5F83-3A41-E41D-999A-FB2E53F03A48}"/>
                </a:ext>
              </a:extLst>
            </p:cNvPr>
            <p:cNvSpPr/>
            <p:nvPr/>
          </p:nvSpPr>
          <p:spPr>
            <a:xfrm>
              <a:off x="2681277" y="3842448"/>
              <a:ext cx="673484" cy="673484"/>
            </a:xfrm>
            <a:prstGeom prst="ellipse">
              <a:avLst/>
            </a:prstGeom>
            <a: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a:blipFill>
            <a:ln w="12700" cap="flat" cmpd="sng" algn="ctr">
              <a:solidFill>
                <a:sysClr val="window" lastClr="FFFFFF">
                  <a:hueOff val="0"/>
                  <a:satOff val="0"/>
                  <a:lumOff val="0"/>
                  <a:alphaOff val="0"/>
                </a:sysClr>
              </a:solidFill>
              <a:prstDash val="solid"/>
              <a:miter lim="800000"/>
            </a:ln>
            <a:effectLst/>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GB"/>
            </a:p>
          </p:txBody>
        </p:sp>
        <p:sp>
          <p:nvSpPr>
            <p:cNvPr id="9" name="Free-form: Shape 6">
              <a:extLst>
                <a:ext uri="{FF2B5EF4-FFF2-40B4-BE49-F238E27FC236}">
                  <a16:creationId xmlns:a16="http://schemas.microsoft.com/office/drawing/2014/main" id="{603DBC5A-5D9C-F17E-D93D-03438967A6FF}"/>
                </a:ext>
              </a:extLst>
            </p:cNvPr>
            <p:cNvSpPr/>
            <p:nvPr/>
          </p:nvSpPr>
          <p:spPr>
            <a:xfrm>
              <a:off x="3769352" y="3721100"/>
              <a:ext cx="1417609" cy="2022475"/>
            </a:xfrm>
            <a:custGeom>
              <a:avLst/>
              <a:gdLst>
                <a:gd name="connsiteX0" fmla="*/ 0 w 1417609"/>
                <a:gd name="connsiteY0" fmla="*/ 141761 h 2022475"/>
                <a:gd name="connsiteX1" fmla="*/ 141761 w 1417609"/>
                <a:gd name="connsiteY1" fmla="*/ 0 h 2022475"/>
                <a:gd name="connsiteX2" fmla="*/ 1275848 w 1417609"/>
                <a:gd name="connsiteY2" fmla="*/ 0 h 2022475"/>
                <a:gd name="connsiteX3" fmla="*/ 1417609 w 1417609"/>
                <a:gd name="connsiteY3" fmla="*/ 141761 h 2022475"/>
                <a:gd name="connsiteX4" fmla="*/ 1417609 w 1417609"/>
                <a:gd name="connsiteY4" fmla="*/ 1880714 h 2022475"/>
                <a:gd name="connsiteX5" fmla="*/ 1275848 w 1417609"/>
                <a:gd name="connsiteY5" fmla="*/ 2022475 h 2022475"/>
                <a:gd name="connsiteX6" fmla="*/ 141761 w 1417609"/>
                <a:gd name="connsiteY6" fmla="*/ 2022475 h 2022475"/>
                <a:gd name="connsiteX7" fmla="*/ 0 w 1417609"/>
                <a:gd name="connsiteY7" fmla="*/ 1880714 h 2022475"/>
                <a:gd name="connsiteX8" fmla="*/ 0 w 1417609"/>
                <a:gd name="connsiteY8" fmla="*/ 141761 h 2022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17609" h="2022475">
                  <a:moveTo>
                    <a:pt x="0" y="141761"/>
                  </a:moveTo>
                  <a:cubicBezTo>
                    <a:pt x="0" y="63469"/>
                    <a:pt x="63469" y="0"/>
                    <a:pt x="141761" y="0"/>
                  </a:cubicBezTo>
                  <a:lnTo>
                    <a:pt x="1275848" y="0"/>
                  </a:lnTo>
                  <a:cubicBezTo>
                    <a:pt x="1354140" y="0"/>
                    <a:pt x="1417609" y="63469"/>
                    <a:pt x="1417609" y="141761"/>
                  </a:cubicBezTo>
                  <a:lnTo>
                    <a:pt x="1417609" y="1880714"/>
                  </a:lnTo>
                  <a:cubicBezTo>
                    <a:pt x="1417609" y="1959006"/>
                    <a:pt x="1354140" y="2022475"/>
                    <a:pt x="1275848" y="2022475"/>
                  </a:cubicBezTo>
                  <a:lnTo>
                    <a:pt x="141761" y="2022475"/>
                  </a:lnTo>
                  <a:cubicBezTo>
                    <a:pt x="63469" y="2022475"/>
                    <a:pt x="0" y="1959006"/>
                    <a:pt x="0" y="1880714"/>
                  </a:cubicBezTo>
                  <a:lnTo>
                    <a:pt x="0" y="141761"/>
                  </a:lnTo>
                  <a:close/>
                </a:path>
              </a:pathLst>
            </a:custGeom>
            <a:solidFill>
              <a:srgbClr val="5B9BD5"/>
            </a:solidFill>
            <a:ln w="12700" cap="flat" cmpd="sng" algn="ctr">
              <a:solidFill>
                <a:sysClr val="window" lastClr="FFFFFF">
                  <a:hueOff val="0"/>
                  <a:satOff val="0"/>
                  <a:lumOff val="0"/>
                  <a:alphaOff val="0"/>
                </a:sysClr>
              </a:solidFill>
              <a:prstDash val="solid"/>
              <a:miter lim="800000"/>
            </a:ln>
            <a:effectLst/>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9568" tIns="908558" rIns="99568" bIns="504063" numCol="1" spcCol="1270" anchor="ctr" anchorCtr="0">
              <a:noAutofit/>
            </a:bodyPr>
            <a:lstStyle>
              <a:defPPr>
                <a:defRPr lang="en-US"/>
              </a:defPPr>
              <a:lvl1pPr marL="0" algn="l" defTabSz="914400" rtl="0" eaLnBrk="1" latinLnBrk="0" hangingPunct="1">
                <a:defRPr sz="1800" kern="1200">
                  <a:solidFill>
                    <a:sysClr val="window" lastClr="FFFFFF"/>
                  </a:solidFill>
                  <a:latin typeface="Calibri" panose="020F0502020204030204"/>
                </a:defRPr>
              </a:lvl1pPr>
              <a:lvl2pPr marL="457200" algn="l" defTabSz="914400" rtl="0" eaLnBrk="1" latinLnBrk="0" hangingPunct="1">
                <a:defRPr sz="1800" kern="1200">
                  <a:solidFill>
                    <a:sysClr val="window" lastClr="FFFFFF"/>
                  </a:solidFill>
                  <a:latin typeface="Calibri" panose="020F0502020204030204"/>
                </a:defRPr>
              </a:lvl2pPr>
              <a:lvl3pPr marL="914400" algn="l" defTabSz="914400" rtl="0" eaLnBrk="1" latinLnBrk="0" hangingPunct="1">
                <a:defRPr sz="1800" kern="1200">
                  <a:solidFill>
                    <a:sysClr val="window" lastClr="FFFFFF"/>
                  </a:solidFill>
                  <a:latin typeface="Calibri" panose="020F0502020204030204"/>
                </a:defRPr>
              </a:lvl3pPr>
              <a:lvl4pPr marL="1371600" algn="l" defTabSz="914400" rtl="0" eaLnBrk="1" latinLnBrk="0" hangingPunct="1">
                <a:defRPr sz="1800" kern="1200">
                  <a:solidFill>
                    <a:sysClr val="window" lastClr="FFFFFF"/>
                  </a:solidFill>
                  <a:latin typeface="Calibri" panose="020F0502020204030204"/>
                </a:defRPr>
              </a:lvl4pPr>
              <a:lvl5pPr marL="1828800" algn="l" defTabSz="914400" rtl="0" eaLnBrk="1" latinLnBrk="0" hangingPunct="1">
                <a:defRPr sz="1800" kern="1200">
                  <a:solidFill>
                    <a:sysClr val="window" lastClr="FFFFFF"/>
                  </a:solidFill>
                  <a:latin typeface="Calibri" panose="020F0502020204030204"/>
                </a:defRPr>
              </a:lvl5pPr>
              <a:lvl6pPr marL="2286000" algn="l" defTabSz="914400" rtl="0" eaLnBrk="1" latinLnBrk="0" hangingPunct="1">
                <a:defRPr sz="1800" kern="1200">
                  <a:solidFill>
                    <a:sysClr val="window" lastClr="FFFFFF"/>
                  </a:solidFill>
                  <a:latin typeface="Calibri" panose="020F0502020204030204"/>
                </a:defRPr>
              </a:lvl6pPr>
              <a:lvl7pPr marL="2743200" algn="l" defTabSz="914400" rtl="0" eaLnBrk="1" latinLnBrk="0" hangingPunct="1">
                <a:defRPr sz="1800" kern="1200">
                  <a:solidFill>
                    <a:sysClr val="window" lastClr="FFFFFF"/>
                  </a:solidFill>
                  <a:latin typeface="Calibri" panose="020F0502020204030204"/>
                </a:defRPr>
              </a:lvl7pPr>
              <a:lvl8pPr marL="3200400" algn="l" defTabSz="914400" rtl="0" eaLnBrk="1" latinLnBrk="0" hangingPunct="1">
                <a:defRPr sz="1800" kern="1200">
                  <a:solidFill>
                    <a:sysClr val="window" lastClr="FFFFFF"/>
                  </a:solidFill>
                  <a:latin typeface="Calibri" panose="020F0502020204030204"/>
                </a:defRPr>
              </a:lvl8pPr>
              <a:lvl9pPr marL="3657600" algn="l" defTabSz="914400" rtl="0" eaLnBrk="1" latinLnBrk="0" hangingPunct="1">
                <a:defRPr sz="1800" kern="1200">
                  <a:solidFill>
                    <a:sysClr val="window" lastClr="FFFFFF"/>
                  </a:solidFill>
                  <a:latin typeface="Calibri" panose="020F0502020204030204"/>
                </a:defRPr>
              </a:lvl9pPr>
            </a:lstStyle>
            <a:p>
              <a:pPr marL="0" lvl="0" indent="0" algn="ctr" defTabSz="622300">
                <a:lnSpc>
                  <a:spcPct val="90000"/>
                </a:lnSpc>
                <a:spcBef>
                  <a:spcPct val="0"/>
                </a:spcBef>
                <a:spcAft>
                  <a:spcPct val="35000"/>
                </a:spcAft>
                <a:buNone/>
              </a:pPr>
              <a:r>
                <a:rPr lang="en-GB" sz="1600" kern="1200"/>
                <a:t>Emails</a:t>
              </a:r>
            </a:p>
          </p:txBody>
        </p:sp>
        <p:sp>
          <p:nvSpPr>
            <p:cNvPr id="10" name="Oval 9" descr="Email with solid fill">
              <a:extLst>
                <a:ext uri="{FF2B5EF4-FFF2-40B4-BE49-F238E27FC236}">
                  <a16:creationId xmlns:a16="http://schemas.microsoft.com/office/drawing/2014/main" id="{F6EABE01-AC0D-4740-7D70-247BF68FD107}"/>
                </a:ext>
              </a:extLst>
            </p:cNvPr>
            <p:cNvSpPr/>
            <p:nvPr/>
          </p:nvSpPr>
          <p:spPr>
            <a:xfrm>
              <a:off x="4141414" y="3842448"/>
              <a:ext cx="673484" cy="673484"/>
            </a:xfrm>
            <a:prstGeom prst="ellipse">
              <a:avLst/>
            </a:prstGeom>
            <a: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a:fillRect/>
              </a:stretch>
            </a:blipFill>
            <a:ln w="12700" cap="flat" cmpd="sng" algn="ctr">
              <a:solidFill>
                <a:sysClr val="window" lastClr="FFFFFF">
                  <a:hueOff val="0"/>
                  <a:satOff val="0"/>
                  <a:lumOff val="0"/>
                  <a:alphaOff val="0"/>
                </a:sysClr>
              </a:solidFill>
              <a:prstDash val="solid"/>
              <a:miter lim="800000"/>
            </a:ln>
            <a:effectLst/>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GB"/>
            </a:p>
          </p:txBody>
        </p:sp>
        <p:sp>
          <p:nvSpPr>
            <p:cNvPr id="11" name="Free-form: Shape 8">
              <a:extLst>
                <a:ext uri="{FF2B5EF4-FFF2-40B4-BE49-F238E27FC236}">
                  <a16:creationId xmlns:a16="http://schemas.microsoft.com/office/drawing/2014/main" id="{AAE30BA3-8998-EE63-98A0-87C7CF2378F7}"/>
                </a:ext>
              </a:extLst>
            </p:cNvPr>
            <p:cNvSpPr/>
            <p:nvPr/>
          </p:nvSpPr>
          <p:spPr>
            <a:xfrm>
              <a:off x="5229489" y="3721100"/>
              <a:ext cx="1417609" cy="2022475"/>
            </a:xfrm>
            <a:custGeom>
              <a:avLst/>
              <a:gdLst>
                <a:gd name="connsiteX0" fmla="*/ 0 w 1417609"/>
                <a:gd name="connsiteY0" fmla="*/ 141761 h 2022475"/>
                <a:gd name="connsiteX1" fmla="*/ 141761 w 1417609"/>
                <a:gd name="connsiteY1" fmla="*/ 0 h 2022475"/>
                <a:gd name="connsiteX2" fmla="*/ 1275848 w 1417609"/>
                <a:gd name="connsiteY2" fmla="*/ 0 h 2022475"/>
                <a:gd name="connsiteX3" fmla="*/ 1417609 w 1417609"/>
                <a:gd name="connsiteY3" fmla="*/ 141761 h 2022475"/>
                <a:gd name="connsiteX4" fmla="*/ 1417609 w 1417609"/>
                <a:gd name="connsiteY4" fmla="*/ 1880714 h 2022475"/>
                <a:gd name="connsiteX5" fmla="*/ 1275848 w 1417609"/>
                <a:gd name="connsiteY5" fmla="*/ 2022475 h 2022475"/>
                <a:gd name="connsiteX6" fmla="*/ 141761 w 1417609"/>
                <a:gd name="connsiteY6" fmla="*/ 2022475 h 2022475"/>
                <a:gd name="connsiteX7" fmla="*/ 0 w 1417609"/>
                <a:gd name="connsiteY7" fmla="*/ 1880714 h 2022475"/>
                <a:gd name="connsiteX8" fmla="*/ 0 w 1417609"/>
                <a:gd name="connsiteY8" fmla="*/ 141761 h 2022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17609" h="2022475">
                  <a:moveTo>
                    <a:pt x="0" y="141761"/>
                  </a:moveTo>
                  <a:cubicBezTo>
                    <a:pt x="0" y="63469"/>
                    <a:pt x="63469" y="0"/>
                    <a:pt x="141761" y="0"/>
                  </a:cubicBezTo>
                  <a:lnTo>
                    <a:pt x="1275848" y="0"/>
                  </a:lnTo>
                  <a:cubicBezTo>
                    <a:pt x="1354140" y="0"/>
                    <a:pt x="1417609" y="63469"/>
                    <a:pt x="1417609" y="141761"/>
                  </a:cubicBezTo>
                  <a:lnTo>
                    <a:pt x="1417609" y="1880714"/>
                  </a:lnTo>
                  <a:cubicBezTo>
                    <a:pt x="1417609" y="1959006"/>
                    <a:pt x="1354140" y="2022475"/>
                    <a:pt x="1275848" y="2022475"/>
                  </a:cubicBezTo>
                  <a:lnTo>
                    <a:pt x="141761" y="2022475"/>
                  </a:lnTo>
                  <a:cubicBezTo>
                    <a:pt x="63469" y="2022475"/>
                    <a:pt x="0" y="1959006"/>
                    <a:pt x="0" y="1880714"/>
                  </a:cubicBezTo>
                  <a:lnTo>
                    <a:pt x="0" y="141761"/>
                  </a:lnTo>
                  <a:close/>
                </a:path>
              </a:pathLst>
            </a:custGeom>
            <a:solidFill>
              <a:srgbClr val="5B9BD5"/>
            </a:solidFill>
            <a:ln w="12700" cap="flat" cmpd="sng" algn="ctr">
              <a:solidFill>
                <a:sysClr val="window" lastClr="FFFFFF">
                  <a:hueOff val="0"/>
                  <a:satOff val="0"/>
                  <a:lumOff val="0"/>
                  <a:alphaOff val="0"/>
                </a:sysClr>
              </a:solidFill>
              <a:prstDash val="solid"/>
              <a:miter lim="800000"/>
            </a:ln>
            <a:effectLst/>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99568" tIns="908558" rIns="99568" bIns="504063" numCol="1" spcCol="1270" anchor="ctr" anchorCtr="0">
              <a:noAutofit/>
            </a:bodyPr>
            <a:lstStyle>
              <a:defPPr>
                <a:defRPr lang="en-US"/>
              </a:defPPr>
              <a:lvl1pPr marL="0" algn="l" defTabSz="914400" rtl="0" eaLnBrk="1" latinLnBrk="0" hangingPunct="1">
                <a:defRPr sz="1800" kern="1200">
                  <a:solidFill>
                    <a:sysClr val="window" lastClr="FFFFFF"/>
                  </a:solidFill>
                  <a:latin typeface="Calibri" panose="020F0502020204030204"/>
                </a:defRPr>
              </a:lvl1pPr>
              <a:lvl2pPr marL="457200" algn="l" defTabSz="914400" rtl="0" eaLnBrk="1" latinLnBrk="0" hangingPunct="1">
                <a:defRPr sz="1800" kern="1200">
                  <a:solidFill>
                    <a:sysClr val="window" lastClr="FFFFFF"/>
                  </a:solidFill>
                  <a:latin typeface="Calibri" panose="020F0502020204030204"/>
                </a:defRPr>
              </a:lvl2pPr>
              <a:lvl3pPr marL="914400" algn="l" defTabSz="914400" rtl="0" eaLnBrk="1" latinLnBrk="0" hangingPunct="1">
                <a:defRPr sz="1800" kern="1200">
                  <a:solidFill>
                    <a:sysClr val="window" lastClr="FFFFFF"/>
                  </a:solidFill>
                  <a:latin typeface="Calibri" panose="020F0502020204030204"/>
                </a:defRPr>
              </a:lvl3pPr>
              <a:lvl4pPr marL="1371600" algn="l" defTabSz="914400" rtl="0" eaLnBrk="1" latinLnBrk="0" hangingPunct="1">
                <a:defRPr sz="1800" kern="1200">
                  <a:solidFill>
                    <a:sysClr val="window" lastClr="FFFFFF"/>
                  </a:solidFill>
                  <a:latin typeface="Calibri" panose="020F0502020204030204"/>
                </a:defRPr>
              </a:lvl4pPr>
              <a:lvl5pPr marL="1828800" algn="l" defTabSz="914400" rtl="0" eaLnBrk="1" latinLnBrk="0" hangingPunct="1">
                <a:defRPr sz="1800" kern="1200">
                  <a:solidFill>
                    <a:sysClr val="window" lastClr="FFFFFF"/>
                  </a:solidFill>
                  <a:latin typeface="Calibri" panose="020F0502020204030204"/>
                </a:defRPr>
              </a:lvl5pPr>
              <a:lvl6pPr marL="2286000" algn="l" defTabSz="914400" rtl="0" eaLnBrk="1" latinLnBrk="0" hangingPunct="1">
                <a:defRPr sz="1800" kern="1200">
                  <a:solidFill>
                    <a:sysClr val="window" lastClr="FFFFFF"/>
                  </a:solidFill>
                  <a:latin typeface="Calibri" panose="020F0502020204030204"/>
                </a:defRPr>
              </a:lvl6pPr>
              <a:lvl7pPr marL="2743200" algn="l" defTabSz="914400" rtl="0" eaLnBrk="1" latinLnBrk="0" hangingPunct="1">
                <a:defRPr sz="1800" kern="1200">
                  <a:solidFill>
                    <a:sysClr val="window" lastClr="FFFFFF"/>
                  </a:solidFill>
                  <a:latin typeface="Calibri" panose="020F0502020204030204"/>
                </a:defRPr>
              </a:lvl7pPr>
              <a:lvl8pPr marL="3200400" algn="l" defTabSz="914400" rtl="0" eaLnBrk="1" latinLnBrk="0" hangingPunct="1">
                <a:defRPr sz="1800" kern="1200">
                  <a:solidFill>
                    <a:sysClr val="window" lastClr="FFFFFF"/>
                  </a:solidFill>
                  <a:latin typeface="Calibri" panose="020F0502020204030204"/>
                </a:defRPr>
              </a:lvl8pPr>
              <a:lvl9pPr marL="3657600" algn="l" defTabSz="914400" rtl="0" eaLnBrk="1" latinLnBrk="0" hangingPunct="1">
                <a:defRPr sz="1800" kern="1200">
                  <a:solidFill>
                    <a:sysClr val="window" lastClr="FFFFFF"/>
                  </a:solidFill>
                  <a:latin typeface="Calibri" panose="020F0502020204030204"/>
                </a:defRPr>
              </a:lvl9pPr>
            </a:lstStyle>
            <a:p>
              <a:pPr marL="0" lvl="0" indent="0" algn="ctr" defTabSz="622300">
                <a:lnSpc>
                  <a:spcPct val="90000"/>
                </a:lnSpc>
                <a:spcBef>
                  <a:spcPct val="0"/>
                </a:spcBef>
                <a:spcAft>
                  <a:spcPct val="35000"/>
                </a:spcAft>
                <a:buNone/>
              </a:pPr>
              <a:r>
                <a:rPr lang="en-GB" sz="1600" kern="1200"/>
                <a:t>Photographs, Audio and Video</a:t>
              </a:r>
            </a:p>
          </p:txBody>
        </p:sp>
        <p:sp>
          <p:nvSpPr>
            <p:cNvPr id="12" name="Oval 11" descr="Images with solid fill">
              <a:extLst>
                <a:ext uri="{FF2B5EF4-FFF2-40B4-BE49-F238E27FC236}">
                  <a16:creationId xmlns:a16="http://schemas.microsoft.com/office/drawing/2014/main" id="{A973258B-C7D0-78F8-CE2F-E02743B0630E}"/>
                </a:ext>
              </a:extLst>
            </p:cNvPr>
            <p:cNvSpPr/>
            <p:nvPr/>
          </p:nvSpPr>
          <p:spPr>
            <a:xfrm>
              <a:off x="5601551" y="3842448"/>
              <a:ext cx="673484" cy="673484"/>
            </a:xfrm>
            <a:prstGeom prst="ellipse">
              <a:avLst/>
            </a:prstGeom>
            <a: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a:stretch>
                <a:fillRect/>
              </a:stretch>
            </a:blipFill>
            <a:ln w="12700" cap="flat" cmpd="sng" algn="ctr">
              <a:solidFill>
                <a:sysClr val="window" lastClr="FFFFFF">
                  <a:hueOff val="0"/>
                  <a:satOff val="0"/>
                  <a:lumOff val="0"/>
                  <a:alphaOff val="0"/>
                </a:sysClr>
              </a:solidFill>
              <a:prstDash val="solid"/>
              <a:miter lim="800000"/>
            </a:ln>
            <a:effectLst/>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GB"/>
            </a:p>
          </p:txBody>
        </p:sp>
        <p:sp>
          <p:nvSpPr>
            <p:cNvPr id="13" name="Arrow: Left-Right 12">
              <a:extLst>
                <a:ext uri="{FF2B5EF4-FFF2-40B4-BE49-F238E27FC236}">
                  <a16:creationId xmlns:a16="http://schemas.microsoft.com/office/drawing/2014/main" id="{7B6137B8-0AFD-4FAE-0D63-0D4A9AED6FC5}"/>
                </a:ext>
              </a:extLst>
            </p:cNvPr>
            <p:cNvSpPr/>
            <p:nvPr/>
          </p:nvSpPr>
          <p:spPr>
            <a:xfrm>
              <a:off x="1079754" y="5339079"/>
              <a:ext cx="5336667" cy="303371"/>
            </a:xfrm>
            <a:prstGeom prst="leftRightArrow">
              <a:avLst/>
            </a:prstGeom>
            <a:solidFill>
              <a:srgbClr val="4472C4">
                <a:tint val="60000"/>
                <a:hueOff val="0"/>
                <a:satOff val="0"/>
                <a:lumOff val="0"/>
                <a:alphaOff val="0"/>
              </a:srgbClr>
            </a:solidFill>
            <a:ln w="12700" cap="flat" cmpd="sng" algn="ctr">
              <a:solidFill>
                <a:sysClr val="window" lastClr="FFFFFF">
                  <a:hueOff val="0"/>
                  <a:satOff val="0"/>
                  <a:lumOff val="0"/>
                  <a:alphaOff val="0"/>
                </a:sysClr>
              </a:solidFill>
              <a:prstDash val="solid"/>
              <a:miter lim="800000"/>
            </a:ln>
            <a:effectLst/>
          </p:spPr>
          <p:style>
            <a:lnRef idx="2">
              <a:schemeClr val="lt1">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dk1">
                <a:hueOff val="0"/>
                <a:satOff val="0"/>
                <a:lumOff val="0"/>
                <a:alphaOff val="0"/>
              </a:schemeClr>
            </a:fontRef>
          </p:style>
          <p:txBody>
            <a:bodyPr/>
            <a:lstStyle/>
            <a:p>
              <a:endParaRPr lang="en-GB"/>
            </a:p>
          </p:txBody>
        </p:sp>
      </p:grpSp>
    </p:spTree>
    <p:extLst>
      <p:ext uri="{BB962C8B-B14F-4D97-AF65-F5344CB8AC3E}">
        <p14:creationId xmlns:p14="http://schemas.microsoft.com/office/powerpoint/2010/main" val="1715164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95E1EE6-B561-3E58-8ECC-28407CB7E066}"/>
              </a:ext>
            </a:extLst>
          </p:cNvPr>
          <p:cNvSpPr>
            <a:spLocks noGrp="1"/>
          </p:cNvSpPr>
          <p:nvPr>
            <p:ph type="body" sz="quarter" idx="11"/>
          </p:nvPr>
        </p:nvSpPr>
        <p:spPr>
          <a:xfrm>
            <a:off x="1014413" y="1946851"/>
            <a:ext cx="10818122" cy="4495894"/>
          </a:xfrm>
        </p:spPr>
        <p:txBody>
          <a:bodyPr>
            <a:noAutofit/>
          </a:bodyPr>
          <a:lstStyle/>
          <a:p>
            <a:pPr marL="0" indent="0" algn="l" rtl="0" fontAlgn="base">
              <a:lnSpc>
                <a:spcPct val="100000"/>
              </a:lnSpc>
              <a:buNone/>
            </a:pPr>
            <a:r>
              <a:rPr lang="en-GB" sz="1600" b="0" i="0" u="none" strike="noStrike" dirty="0">
                <a:solidFill>
                  <a:srgbClr val="000000"/>
                </a:solidFill>
                <a:effectLst/>
              </a:rPr>
              <a:t>The council’s Records Management Policy, Digital Preservation Policy and Information Governance Policy make it the duty of every member of staff and councillor to look after their documents and records properly. These documents can be found on Policy Hub.</a:t>
            </a:r>
            <a:r>
              <a:rPr lang="en-US" sz="1600" b="0" i="0" dirty="0">
                <a:solidFill>
                  <a:srgbClr val="000000"/>
                </a:solidFill>
                <a:effectLst/>
              </a:rPr>
              <a:t>​</a:t>
            </a:r>
            <a:endParaRPr lang="en-GB" sz="1600" b="0" i="0" dirty="0">
              <a:solidFill>
                <a:srgbClr val="000000"/>
              </a:solidFill>
              <a:effectLst/>
            </a:endParaRPr>
          </a:p>
          <a:p>
            <a:pPr marL="0" indent="0" algn="l" rtl="0" fontAlgn="base">
              <a:lnSpc>
                <a:spcPct val="100000"/>
              </a:lnSpc>
              <a:buNone/>
            </a:pPr>
            <a:r>
              <a:rPr lang="en-GB" sz="1600" b="0" i="0" u="none" strike="noStrike" dirty="0">
                <a:solidFill>
                  <a:srgbClr val="000000"/>
                </a:solidFill>
                <a:effectLst/>
              </a:rPr>
              <a:t>The law governs who can see the council’s records, what the public can access and the procedures that should be followed. Relevant laws include:</a:t>
            </a:r>
            <a:r>
              <a:rPr lang="en-US" sz="1600" b="0" i="0" dirty="0">
                <a:solidFill>
                  <a:srgbClr val="000000"/>
                </a:solidFill>
                <a:effectLst/>
              </a:rPr>
              <a:t>​</a:t>
            </a:r>
          </a:p>
          <a:p>
            <a:pPr marL="0" indent="0" algn="l" rtl="0" fontAlgn="base">
              <a:lnSpc>
                <a:spcPct val="100000"/>
              </a:lnSpc>
              <a:buNone/>
            </a:pPr>
            <a:r>
              <a:rPr lang="en-GB" sz="1600" b="0" i="0" dirty="0">
                <a:solidFill>
                  <a:srgbClr val="000000"/>
                </a:solidFill>
                <a:effectLst/>
              </a:rPr>
              <a:t>​</a:t>
            </a:r>
          </a:p>
          <a:p>
            <a:pPr marL="0" indent="0" algn="l" rtl="0" fontAlgn="base">
              <a:lnSpc>
                <a:spcPct val="100000"/>
              </a:lnSpc>
              <a:buNone/>
            </a:pPr>
            <a:r>
              <a:rPr lang="en-GB" sz="1600" b="0" i="0" dirty="0">
                <a:solidFill>
                  <a:srgbClr val="000000"/>
                </a:solidFill>
                <a:effectLst/>
              </a:rPr>
              <a:t>​</a:t>
            </a:r>
          </a:p>
          <a:p>
            <a:pPr marL="0" indent="0" algn="l" rtl="0" fontAlgn="base">
              <a:lnSpc>
                <a:spcPct val="100000"/>
              </a:lnSpc>
              <a:buNone/>
            </a:pPr>
            <a:r>
              <a:rPr lang="en-GB" sz="1600" b="0" i="0" dirty="0">
                <a:solidFill>
                  <a:srgbClr val="000000"/>
                </a:solidFill>
                <a:effectLst/>
              </a:rPr>
              <a:t>​</a:t>
            </a:r>
          </a:p>
          <a:p>
            <a:pPr marL="0" indent="0" algn="l" rtl="0" fontAlgn="base">
              <a:lnSpc>
                <a:spcPct val="100000"/>
              </a:lnSpc>
              <a:buNone/>
            </a:pPr>
            <a:r>
              <a:rPr lang="en-GB" sz="1600" b="0" i="0" dirty="0">
                <a:solidFill>
                  <a:srgbClr val="000000"/>
                </a:solidFill>
                <a:effectLst/>
              </a:rPr>
              <a:t>​</a:t>
            </a:r>
          </a:p>
          <a:p>
            <a:pPr marL="0" indent="0" algn="l" rtl="0" fontAlgn="base">
              <a:lnSpc>
                <a:spcPct val="100000"/>
              </a:lnSpc>
              <a:buNone/>
            </a:pPr>
            <a:r>
              <a:rPr lang="en-GB" sz="1600" b="0" i="0" dirty="0">
                <a:solidFill>
                  <a:srgbClr val="000000"/>
                </a:solidFill>
                <a:effectLst/>
              </a:rPr>
              <a:t>​​</a:t>
            </a:r>
            <a:r>
              <a:rPr lang="en-GB" sz="1600" b="0" i="0" u="none" strike="noStrike" dirty="0">
                <a:solidFill>
                  <a:srgbClr val="000000"/>
                </a:solidFill>
                <a:effectLst/>
              </a:rPr>
              <a:t>Records help us to do what we do. We should know what records we hold and where they are, so that these records can be located and consulted as required: for project management, but also for legal reasons and because of legal requirements. </a:t>
            </a:r>
            <a:r>
              <a:rPr lang="en-US" sz="1600" b="0" i="0" dirty="0">
                <a:solidFill>
                  <a:srgbClr val="000000"/>
                </a:solidFill>
                <a:effectLst/>
              </a:rPr>
              <a:t>​</a:t>
            </a:r>
            <a:endParaRPr lang="en-GB" sz="1600" b="0" i="0" dirty="0">
              <a:solidFill>
                <a:srgbClr val="000000"/>
              </a:solidFill>
              <a:effectLst/>
            </a:endParaRPr>
          </a:p>
          <a:p>
            <a:pPr marL="0" indent="0" algn="l" rtl="0" fontAlgn="base">
              <a:lnSpc>
                <a:spcPct val="100000"/>
              </a:lnSpc>
              <a:buNone/>
            </a:pPr>
            <a:r>
              <a:rPr lang="en-GB" sz="1600" b="0" i="0" u="none" strike="noStrike" dirty="0">
                <a:solidFill>
                  <a:srgbClr val="000000"/>
                </a:solidFill>
                <a:effectLst/>
              </a:rPr>
              <a:t>The documents you create are your responsibility to manage them, this is true of digital records as it is of paper records.</a:t>
            </a:r>
            <a:r>
              <a:rPr lang="en-US" sz="1600" b="0" i="0" dirty="0">
                <a:solidFill>
                  <a:srgbClr val="000000"/>
                </a:solidFill>
                <a:effectLst/>
              </a:rPr>
              <a:t>​</a:t>
            </a:r>
          </a:p>
        </p:txBody>
      </p:sp>
      <p:sp>
        <p:nvSpPr>
          <p:cNvPr id="3" name="Text Placeholder 2">
            <a:extLst>
              <a:ext uri="{FF2B5EF4-FFF2-40B4-BE49-F238E27FC236}">
                <a16:creationId xmlns:a16="http://schemas.microsoft.com/office/drawing/2014/main" id="{2F2B5FB2-CE3C-0E85-A9C7-8EED60B34A21}"/>
              </a:ext>
            </a:extLst>
          </p:cNvPr>
          <p:cNvSpPr>
            <a:spLocks noGrp="1"/>
          </p:cNvSpPr>
          <p:nvPr>
            <p:ph type="body" sz="quarter" idx="12"/>
          </p:nvPr>
        </p:nvSpPr>
        <p:spPr>
          <a:xfrm>
            <a:off x="1014413" y="1251353"/>
            <a:ext cx="10730884" cy="695498"/>
          </a:xfrm>
        </p:spPr>
        <p:txBody>
          <a:bodyPr>
            <a:normAutofit/>
          </a:bodyPr>
          <a:lstStyle/>
          <a:p>
            <a:r>
              <a:rPr lang="en-GB" sz="3600" dirty="0"/>
              <a:t>Why do they need to be managed?</a:t>
            </a:r>
          </a:p>
        </p:txBody>
      </p:sp>
      <p:graphicFrame>
        <p:nvGraphicFramePr>
          <p:cNvPr id="4" name="TextBox 2">
            <a:extLst>
              <a:ext uri="{FF2B5EF4-FFF2-40B4-BE49-F238E27FC236}">
                <a16:creationId xmlns:a16="http://schemas.microsoft.com/office/drawing/2014/main" id="{6AE1C2C6-B373-4281-F210-75F4722DFF9F}"/>
              </a:ext>
            </a:extLst>
          </p:cNvPr>
          <p:cNvGraphicFramePr/>
          <p:nvPr>
            <p:extLst>
              <p:ext uri="{D42A27DB-BD31-4B8C-83A1-F6EECF244321}">
                <p14:modId xmlns:p14="http://schemas.microsoft.com/office/powerpoint/2010/main" val="2631036450"/>
              </p:ext>
            </p:extLst>
          </p:nvPr>
        </p:nvGraphicFramePr>
        <p:xfrm>
          <a:off x="1270181" y="3146720"/>
          <a:ext cx="9651638" cy="19507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372986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F2B5FB2-CE3C-0E85-A9C7-8EED60B34A21}"/>
              </a:ext>
            </a:extLst>
          </p:cNvPr>
          <p:cNvSpPr>
            <a:spLocks noGrp="1"/>
          </p:cNvSpPr>
          <p:nvPr>
            <p:ph type="body" sz="quarter" idx="12"/>
          </p:nvPr>
        </p:nvSpPr>
        <p:spPr>
          <a:xfrm>
            <a:off x="1014413" y="1249363"/>
            <a:ext cx="11508750" cy="1022063"/>
          </a:xfrm>
        </p:spPr>
        <p:txBody>
          <a:bodyPr>
            <a:noAutofit/>
          </a:bodyPr>
          <a:lstStyle/>
          <a:p>
            <a:r>
              <a:rPr lang="en-GB" sz="3600" dirty="0"/>
              <a:t>Consequences of poor records management</a:t>
            </a:r>
          </a:p>
        </p:txBody>
      </p:sp>
      <p:graphicFrame>
        <p:nvGraphicFramePr>
          <p:cNvPr id="4" name="Content Placeholder 2">
            <a:extLst>
              <a:ext uri="{FF2B5EF4-FFF2-40B4-BE49-F238E27FC236}">
                <a16:creationId xmlns:a16="http://schemas.microsoft.com/office/drawing/2014/main" id="{DED5DE86-809D-9F58-CF13-53E93BC1D860}"/>
              </a:ext>
            </a:extLst>
          </p:cNvPr>
          <p:cNvGraphicFramePr>
            <a:graphicFrameLocks noGrp="1"/>
          </p:cNvGraphicFramePr>
          <p:nvPr>
            <p:extLst>
              <p:ext uri="{D42A27DB-BD31-4B8C-83A1-F6EECF244321}">
                <p14:modId xmlns:p14="http://schemas.microsoft.com/office/powerpoint/2010/main" val="1570621234"/>
              </p:ext>
            </p:extLst>
          </p:nvPr>
        </p:nvGraphicFramePr>
        <p:xfrm>
          <a:off x="797054" y="1945315"/>
          <a:ext cx="10982093" cy="40544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72457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95E1EE6-B561-3E58-8ECC-28407CB7E066}"/>
              </a:ext>
            </a:extLst>
          </p:cNvPr>
          <p:cNvSpPr>
            <a:spLocks noGrp="1"/>
          </p:cNvSpPr>
          <p:nvPr>
            <p:ph type="body" sz="quarter" idx="11"/>
          </p:nvPr>
        </p:nvSpPr>
        <p:spPr/>
        <p:txBody>
          <a:bodyPr>
            <a:normAutofit/>
          </a:bodyPr>
          <a:lstStyle/>
          <a:p>
            <a:pPr marL="0" indent="0" algn="l" rtl="0" fontAlgn="base">
              <a:lnSpc>
                <a:spcPct val="100000"/>
              </a:lnSpc>
              <a:buNone/>
            </a:pPr>
            <a:r>
              <a:rPr lang="en-GB" sz="1600" b="0" i="0" u="none" strike="noStrike" dirty="0">
                <a:solidFill>
                  <a:srgbClr val="000000"/>
                </a:solidFill>
                <a:effectLst/>
              </a:rPr>
              <a:t>Records Management ensures that our organisation’s key documents (those with operational, financial and legal value) are identified and preserved, and that non-essential records are discarded in a timely manner according to our needs, established policies and identified legislation </a:t>
            </a:r>
            <a:r>
              <a:rPr lang="en-US" sz="1600" b="0" i="0" dirty="0">
                <a:solidFill>
                  <a:srgbClr val="000000"/>
                </a:solidFill>
                <a:effectLst/>
              </a:rPr>
              <a:t>​</a:t>
            </a:r>
          </a:p>
          <a:p>
            <a:pPr marL="0" indent="0" algn="l" rtl="0" fontAlgn="base">
              <a:lnSpc>
                <a:spcPct val="100000"/>
              </a:lnSpc>
              <a:buNone/>
            </a:pPr>
            <a:r>
              <a:rPr lang="en-GB" sz="1600" b="0" i="0" u="none" strike="noStrike" dirty="0">
                <a:solidFill>
                  <a:srgbClr val="000000"/>
                </a:solidFill>
                <a:effectLst/>
              </a:rPr>
              <a:t>Good records management has many advantages including:</a:t>
            </a:r>
            <a:r>
              <a:rPr lang="en-US" sz="1600" b="0" i="0" dirty="0">
                <a:solidFill>
                  <a:srgbClr val="000000"/>
                </a:solidFill>
                <a:effectLst/>
              </a:rPr>
              <a:t>​</a:t>
            </a:r>
          </a:p>
          <a:p>
            <a:pPr marL="0" indent="0">
              <a:lnSpc>
                <a:spcPct val="100000"/>
              </a:lnSpc>
              <a:buNone/>
            </a:pPr>
            <a:endParaRPr lang="en-GB" sz="2400" dirty="0"/>
          </a:p>
        </p:txBody>
      </p:sp>
      <p:sp>
        <p:nvSpPr>
          <p:cNvPr id="3" name="Text Placeholder 2">
            <a:extLst>
              <a:ext uri="{FF2B5EF4-FFF2-40B4-BE49-F238E27FC236}">
                <a16:creationId xmlns:a16="http://schemas.microsoft.com/office/drawing/2014/main" id="{2F2B5FB2-CE3C-0E85-A9C7-8EED60B34A21}"/>
              </a:ext>
            </a:extLst>
          </p:cNvPr>
          <p:cNvSpPr>
            <a:spLocks noGrp="1"/>
          </p:cNvSpPr>
          <p:nvPr>
            <p:ph type="body" sz="quarter" idx="12"/>
          </p:nvPr>
        </p:nvSpPr>
        <p:spPr>
          <a:xfrm>
            <a:off x="1014413" y="1249363"/>
            <a:ext cx="10814118" cy="695498"/>
          </a:xfrm>
        </p:spPr>
        <p:txBody>
          <a:bodyPr>
            <a:normAutofit/>
          </a:bodyPr>
          <a:lstStyle/>
          <a:p>
            <a:r>
              <a:rPr lang="en-GB" sz="3600" dirty="0"/>
              <a:t>Benefits of good record management</a:t>
            </a:r>
          </a:p>
        </p:txBody>
      </p:sp>
      <p:graphicFrame>
        <p:nvGraphicFramePr>
          <p:cNvPr id="4" name="Content Placeholder 3">
            <a:extLst>
              <a:ext uri="{FF2B5EF4-FFF2-40B4-BE49-F238E27FC236}">
                <a16:creationId xmlns:a16="http://schemas.microsoft.com/office/drawing/2014/main" id="{7967313B-563D-98FB-2057-675BF1DE898F}"/>
              </a:ext>
            </a:extLst>
          </p:cNvPr>
          <p:cNvGraphicFramePr>
            <a:graphicFrameLocks/>
          </p:cNvGraphicFramePr>
          <p:nvPr>
            <p:extLst>
              <p:ext uri="{D42A27DB-BD31-4B8C-83A1-F6EECF244321}">
                <p14:modId xmlns:p14="http://schemas.microsoft.com/office/powerpoint/2010/main" val="243245641"/>
              </p:ext>
            </p:extLst>
          </p:nvPr>
        </p:nvGraphicFramePr>
        <p:xfrm>
          <a:off x="1982161" y="3429000"/>
          <a:ext cx="7237340" cy="25621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480969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F2B5FB2-CE3C-0E85-A9C7-8EED60B34A21}"/>
              </a:ext>
            </a:extLst>
          </p:cNvPr>
          <p:cNvSpPr>
            <a:spLocks noGrp="1"/>
          </p:cNvSpPr>
          <p:nvPr>
            <p:ph type="body" sz="quarter" idx="12"/>
          </p:nvPr>
        </p:nvSpPr>
        <p:spPr>
          <a:xfrm>
            <a:off x="1014413" y="1252057"/>
            <a:ext cx="10814118" cy="695498"/>
          </a:xfrm>
        </p:spPr>
        <p:txBody>
          <a:bodyPr>
            <a:normAutofit/>
          </a:bodyPr>
          <a:lstStyle/>
          <a:p>
            <a:r>
              <a:rPr lang="en-GB" sz="3600" dirty="0"/>
              <a:t>Identifying a record?</a:t>
            </a:r>
          </a:p>
        </p:txBody>
      </p:sp>
      <p:sp>
        <p:nvSpPr>
          <p:cNvPr id="6" name="Text Placeholder 5">
            <a:extLst>
              <a:ext uri="{FF2B5EF4-FFF2-40B4-BE49-F238E27FC236}">
                <a16:creationId xmlns:a16="http://schemas.microsoft.com/office/drawing/2014/main" id="{CAE66686-13A2-C89E-34FD-A51812A95FCD}"/>
              </a:ext>
            </a:extLst>
          </p:cNvPr>
          <p:cNvSpPr>
            <a:spLocks noGrp="1"/>
          </p:cNvSpPr>
          <p:nvPr>
            <p:ph type="body" sz="quarter" idx="11"/>
          </p:nvPr>
        </p:nvSpPr>
        <p:spPr>
          <a:xfrm>
            <a:off x="1014413" y="1946847"/>
            <a:ext cx="10709064" cy="4195187"/>
          </a:xfrm>
        </p:spPr>
        <p:txBody>
          <a:bodyPr/>
          <a:lstStyle/>
          <a:p>
            <a:pPr marL="0" indent="0">
              <a:lnSpc>
                <a:spcPct val="100000"/>
              </a:lnSpc>
              <a:spcBef>
                <a:spcPts val="0"/>
              </a:spcBef>
              <a:buNone/>
            </a:pPr>
            <a:r>
              <a:rPr lang="en-US" sz="1600" b="0" i="0" u="none" strike="noStrike" dirty="0">
                <a:effectLst/>
              </a:rPr>
              <a:t>If it is not obvious </a:t>
            </a:r>
          </a:p>
          <a:p>
            <a:pPr marL="0" indent="0">
              <a:lnSpc>
                <a:spcPct val="100000"/>
              </a:lnSpc>
              <a:spcBef>
                <a:spcPts val="0"/>
              </a:spcBef>
              <a:buNone/>
            </a:pPr>
            <a:r>
              <a:rPr lang="en-US" sz="1600" b="0" i="0" u="none" strike="noStrike" dirty="0">
                <a:effectLst/>
              </a:rPr>
              <a:t>whether a document </a:t>
            </a:r>
          </a:p>
          <a:p>
            <a:pPr marL="0" indent="0">
              <a:lnSpc>
                <a:spcPct val="100000"/>
              </a:lnSpc>
              <a:spcBef>
                <a:spcPts val="0"/>
              </a:spcBef>
              <a:buNone/>
            </a:pPr>
            <a:r>
              <a:rPr lang="en-US" sz="1600" b="0" i="0" u="none" strike="noStrike" dirty="0">
                <a:effectLst/>
              </a:rPr>
              <a:t>is a record, this </a:t>
            </a:r>
          </a:p>
          <a:p>
            <a:pPr marL="0" indent="0">
              <a:lnSpc>
                <a:spcPct val="100000"/>
              </a:lnSpc>
              <a:spcBef>
                <a:spcPts val="0"/>
              </a:spcBef>
              <a:buNone/>
            </a:pPr>
            <a:r>
              <a:rPr lang="en-US" sz="1600" b="0" i="0" u="none" strike="noStrike" dirty="0">
                <a:effectLst/>
              </a:rPr>
              <a:t>checklist should </a:t>
            </a:r>
          </a:p>
          <a:p>
            <a:pPr marL="0" indent="0">
              <a:lnSpc>
                <a:spcPct val="100000"/>
              </a:lnSpc>
              <a:spcBef>
                <a:spcPts val="0"/>
              </a:spcBef>
              <a:buNone/>
            </a:pPr>
            <a:r>
              <a:rPr lang="en-US" sz="1600" b="0" i="0" u="none" strike="noStrike" dirty="0">
                <a:effectLst/>
              </a:rPr>
              <a:t>help you decide:</a:t>
            </a:r>
          </a:p>
          <a:p>
            <a:pPr marL="0" indent="0">
              <a:lnSpc>
                <a:spcPct val="100000"/>
              </a:lnSpc>
              <a:buNone/>
            </a:pPr>
            <a:endParaRPr lang="en-GB" dirty="0"/>
          </a:p>
        </p:txBody>
      </p:sp>
      <p:graphicFrame>
        <p:nvGraphicFramePr>
          <p:cNvPr id="7" name="Table 6">
            <a:extLst>
              <a:ext uri="{FF2B5EF4-FFF2-40B4-BE49-F238E27FC236}">
                <a16:creationId xmlns:a16="http://schemas.microsoft.com/office/drawing/2014/main" id="{77BCBFDF-7FD1-6D32-FDA0-7B52DD7F11A4}"/>
              </a:ext>
            </a:extLst>
          </p:cNvPr>
          <p:cNvGraphicFramePr>
            <a:graphicFrameLocks noGrp="1"/>
          </p:cNvGraphicFramePr>
          <p:nvPr>
            <p:extLst>
              <p:ext uri="{D42A27DB-BD31-4B8C-83A1-F6EECF244321}">
                <p14:modId xmlns:p14="http://schemas.microsoft.com/office/powerpoint/2010/main" val="293131193"/>
              </p:ext>
            </p:extLst>
          </p:nvPr>
        </p:nvGraphicFramePr>
        <p:xfrm>
          <a:off x="3103928" y="1825627"/>
          <a:ext cx="8069656" cy="4500870"/>
        </p:xfrm>
        <a:graphic>
          <a:graphicData uri="http://schemas.openxmlformats.org/drawingml/2006/table">
            <a:tbl>
              <a:tblPr/>
              <a:tblGrid>
                <a:gridCol w="6537442">
                  <a:extLst>
                    <a:ext uri="{9D8B030D-6E8A-4147-A177-3AD203B41FA5}">
                      <a16:colId xmlns:a16="http://schemas.microsoft.com/office/drawing/2014/main" val="3361429001"/>
                    </a:ext>
                  </a:extLst>
                </a:gridCol>
                <a:gridCol w="1532214">
                  <a:extLst>
                    <a:ext uri="{9D8B030D-6E8A-4147-A177-3AD203B41FA5}">
                      <a16:colId xmlns:a16="http://schemas.microsoft.com/office/drawing/2014/main" val="2464800018"/>
                    </a:ext>
                  </a:extLst>
                </a:gridCol>
              </a:tblGrid>
              <a:tr h="244279">
                <a:tc>
                  <a:txBody>
                    <a:bodyPr/>
                    <a:lstStyle/>
                    <a:p>
                      <a:pPr algn="l" fontAlgn="auto"/>
                      <a:r>
                        <a:rPr lang="en-GB" sz="900" b="0" i="0">
                          <a:solidFill>
                            <a:srgbClr val="FFFFFF"/>
                          </a:solidFill>
                          <a:effectLst/>
                          <a:latin typeface="Calibri" panose="020F0502020204030204" pitchFamily="34" charset="0"/>
                        </a:rPr>
                        <a:t>​</a:t>
                      </a:r>
                    </a:p>
                  </a:txBody>
                  <a:tcPr marL="59101" marR="59101" marT="29551" marB="29551" anchor="ct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2F5597"/>
                    </a:solidFill>
                  </a:tcPr>
                </a:tc>
                <a:tc>
                  <a:txBody>
                    <a:bodyPr/>
                    <a:lstStyle/>
                    <a:p>
                      <a:pPr algn="ctr" fontAlgn="base"/>
                      <a:r>
                        <a:rPr lang="en-GB" sz="900" b="0" i="1">
                          <a:solidFill>
                            <a:srgbClr val="FFFFFF"/>
                          </a:solidFill>
                          <a:effectLst/>
                          <a:latin typeface="Calibri" panose="020F0502020204030204" pitchFamily="34" charset="0"/>
                        </a:rPr>
                        <a:t>Is it a record </a:t>
                      </a:r>
                      <a:r>
                        <a:rPr lang="en-GB" sz="900" b="1" i="0">
                          <a:solidFill>
                            <a:srgbClr val="000000"/>
                          </a:solidFill>
                          <a:effectLst/>
                          <a:latin typeface="Calibri" panose="020F0502020204030204" pitchFamily="34" charset="0"/>
                        </a:rPr>
                        <a:t>​</a:t>
                      </a:r>
                      <a:endParaRPr lang="en-GB" sz="1200" b="1" i="0">
                        <a:solidFill>
                          <a:srgbClr val="000000"/>
                        </a:solidFill>
                        <a:effectLst/>
                      </a:endParaRPr>
                    </a:p>
                  </a:txBody>
                  <a:tcPr marL="59101" marR="59101" marT="29551" marB="29551" anchor="ct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2F5597"/>
                    </a:solidFill>
                  </a:tcPr>
                </a:tc>
                <a:extLst>
                  <a:ext uri="{0D108BD9-81ED-4DB2-BD59-A6C34878D82A}">
                    <a16:rowId xmlns:a16="http://schemas.microsoft.com/office/drawing/2014/main" val="1407129487"/>
                  </a:ext>
                </a:extLst>
              </a:tr>
              <a:tr h="280921">
                <a:tc>
                  <a:txBody>
                    <a:bodyPr/>
                    <a:lstStyle/>
                    <a:p>
                      <a:pPr algn="l" fontAlgn="base"/>
                      <a:r>
                        <a:rPr lang="en-GB" sz="1200" b="0" i="0">
                          <a:solidFill>
                            <a:srgbClr val="000000"/>
                          </a:solidFill>
                          <a:effectLst/>
                          <a:latin typeface="+mn-lt"/>
                        </a:rPr>
                        <a:t>documents that show an interaction between a member of the public and PCC</a:t>
                      </a:r>
                      <a:r>
                        <a:rPr lang="en-GB" sz="1200" b="1" i="0">
                          <a:solidFill>
                            <a:srgbClr val="000000"/>
                          </a:solidFill>
                          <a:effectLst/>
                          <a:latin typeface="+mn-lt"/>
                        </a:rPr>
                        <a:t>​</a:t>
                      </a:r>
                      <a:endParaRPr lang="en-GB" sz="2000" b="1" i="0">
                        <a:solidFill>
                          <a:srgbClr val="000000"/>
                        </a:solidFill>
                        <a:effectLst/>
                        <a:latin typeface="+mn-lt"/>
                      </a:endParaRPr>
                    </a:p>
                  </a:txBody>
                  <a:tcPr marL="59101" marR="59101" marT="29551" marB="29551" anchor="ct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tcPr>
                </a:tc>
                <a:tc>
                  <a:txBody>
                    <a:bodyPr/>
                    <a:lstStyle/>
                    <a:p>
                      <a:pPr algn="ctr" fontAlgn="base"/>
                      <a:r>
                        <a:rPr lang="en-GB" sz="1200" b="0" i="1">
                          <a:solidFill>
                            <a:srgbClr val="000000"/>
                          </a:solidFill>
                          <a:effectLst/>
                          <a:latin typeface="+mn-lt"/>
                        </a:rPr>
                        <a:t>√</a:t>
                      </a:r>
                      <a:r>
                        <a:rPr lang="en-GB" sz="1200" b="0" i="0">
                          <a:solidFill>
                            <a:srgbClr val="000000"/>
                          </a:solidFill>
                          <a:effectLst/>
                          <a:latin typeface="+mn-lt"/>
                        </a:rPr>
                        <a:t>​</a:t>
                      </a:r>
                      <a:endParaRPr lang="en-GB" sz="2000" b="0" i="0">
                        <a:solidFill>
                          <a:srgbClr val="000000"/>
                        </a:solidFill>
                        <a:effectLst/>
                        <a:latin typeface="+mn-lt"/>
                      </a:endParaRPr>
                    </a:p>
                  </a:txBody>
                  <a:tcPr marL="59101" marR="59101" marT="29551" marB="29551" anchor="ct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7153506"/>
                  </a:ext>
                </a:extLst>
              </a:tr>
              <a:tr h="366417">
                <a:tc>
                  <a:txBody>
                    <a:bodyPr/>
                    <a:lstStyle/>
                    <a:p>
                      <a:pPr algn="l" fontAlgn="base"/>
                      <a:r>
                        <a:rPr lang="en-GB" sz="1200" b="0" i="0">
                          <a:solidFill>
                            <a:srgbClr val="000000"/>
                          </a:solidFill>
                          <a:effectLst/>
                          <a:latin typeface="+mn-lt"/>
                        </a:rPr>
                        <a:t>do the documents contents record the reasons and an action taken or a decision made?</a:t>
                      </a:r>
                      <a:r>
                        <a:rPr lang="en-GB" sz="1200" b="1" i="0">
                          <a:solidFill>
                            <a:srgbClr val="000000"/>
                          </a:solidFill>
                          <a:effectLst/>
                          <a:latin typeface="+mn-lt"/>
                        </a:rPr>
                        <a:t>​</a:t>
                      </a:r>
                      <a:endParaRPr lang="en-GB" sz="2000" b="1" i="0">
                        <a:solidFill>
                          <a:srgbClr val="000000"/>
                        </a:solidFill>
                        <a:effectLst/>
                        <a:latin typeface="+mn-lt"/>
                      </a:endParaRPr>
                    </a:p>
                  </a:txBody>
                  <a:tcPr marL="59101" marR="59101" marT="29551" marB="29551" anchor="ct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F2F2F2"/>
                    </a:solidFill>
                  </a:tcPr>
                </a:tc>
                <a:tc>
                  <a:txBody>
                    <a:bodyPr/>
                    <a:lstStyle/>
                    <a:p>
                      <a:pPr algn="ctr" fontAlgn="base"/>
                      <a:r>
                        <a:rPr lang="en-GB" sz="1200" b="0" i="1">
                          <a:solidFill>
                            <a:srgbClr val="000000"/>
                          </a:solidFill>
                          <a:effectLst/>
                          <a:latin typeface="+mn-lt"/>
                        </a:rPr>
                        <a:t>√</a:t>
                      </a:r>
                      <a:r>
                        <a:rPr lang="en-GB" sz="1200" b="0" i="0">
                          <a:solidFill>
                            <a:srgbClr val="000000"/>
                          </a:solidFill>
                          <a:effectLst/>
                          <a:latin typeface="+mn-lt"/>
                        </a:rPr>
                        <a:t>​</a:t>
                      </a:r>
                      <a:endParaRPr lang="en-GB" sz="2000" b="0" i="0">
                        <a:solidFill>
                          <a:srgbClr val="000000"/>
                        </a:solidFill>
                        <a:effectLst/>
                        <a:latin typeface="+mn-lt"/>
                      </a:endParaRPr>
                    </a:p>
                  </a:txBody>
                  <a:tcPr marL="59101" marR="59101" marT="29551" marB="29551" anchor="ct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586005554"/>
                  </a:ext>
                </a:extLst>
              </a:tr>
              <a:tr h="366417">
                <a:tc>
                  <a:txBody>
                    <a:bodyPr/>
                    <a:lstStyle/>
                    <a:p>
                      <a:pPr algn="l" fontAlgn="base"/>
                      <a:r>
                        <a:rPr lang="en-GB" sz="1200" b="0" i="0">
                          <a:solidFill>
                            <a:srgbClr val="000000"/>
                          </a:solidFill>
                          <a:effectLst/>
                          <a:latin typeface="+mn-lt"/>
                        </a:rPr>
                        <a:t>do the documents contents have financial or legal implications (e.g. a contract or a grievance case)</a:t>
                      </a:r>
                      <a:r>
                        <a:rPr lang="en-GB" sz="1200" b="1" i="0">
                          <a:solidFill>
                            <a:srgbClr val="000000"/>
                          </a:solidFill>
                          <a:effectLst/>
                          <a:latin typeface="+mn-lt"/>
                        </a:rPr>
                        <a:t>​</a:t>
                      </a:r>
                      <a:endParaRPr lang="en-GB" sz="2000" b="1" i="0">
                        <a:solidFill>
                          <a:srgbClr val="000000"/>
                        </a:solidFill>
                        <a:effectLst/>
                        <a:latin typeface="+mn-lt"/>
                      </a:endParaRPr>
                    </a:p>
                  </a:txBody>
                  <a:tcPr marL="59101" marR="59101" marT="29551" marB="29551" anchor="ct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tcPr>
                </a:tc>
                <a:tc>
                  <a:txBody>
                    <a:bodyPr/>
                    <a:lstStyle/>
                    <a:p>
                      <a:pPr algn="ctr" fontAlgn="base"/>
                      <a:r>
                        <a:rPr lang="en-GB" sz="1200" b="0" i="1">
                          <a:solidFill>
                            <a:srgbClr val="000000"/>
                          </a:solidFill>
                          <a:effectLst/>
                          <a:latin typeface="+mn-lt"/>
                        </a:rPr>
                        <a:t>√</a:t>
                      </a:r>
                      <a:r>
                        <a:rPr lang="en-GB" sz="1200" b="0" i="0">
                          <a:solidFill>
                            <a:srgbClr val="000000"/>
                          </a:solidFill>
                          <a:effectLst/>
                          <a:latin typeface="+mn-lt"/>
                        </a:rPr>
                        <a:t>​</a:t>
                      </a:r>
                      <a:endParaRPr lang="en-GB" sz="2000" b="0" i="0">
                        <a:solidFill>
                          <a:srgbClr val="000000"/>
                        </a:solidFill>
                        <a:effectLst/>
                        <a:latin typeface="+mn-lt"/>
                      </a:endParaRPr>
                    </a:p>
                  </a:txBody>
                  <a:tcPr marL="59101" marR="59101" marT="29551" marB="29551" anchor="ct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4711409"/>
                  </a:ext>
                </a:extLst>
              </a:tr>
              <a:tr h="469015">
                <a:tc>
                  <a:txBody>
                    <a:bodyPr/>
                    <a:lstStyle/>
                    <a:p>
                      <a:pPr algn="l" fontAlgn="base"/>
                      <a:r>
                        <a:rPr lang="en-GB" sz="1200" b="0" i="0">
                          <a:solidFill>
                            <a:srgbClr val="000000"/>
                          </a:solidFill>
                          <a:effectLst/>
                          <a:latin typeface="+mn-lt"/>
                        </a:rPr>
                        <a:t>is the information it contains needed for PCC's business and to support decisions? (for example, project budgets, purchase orders, business continuity plans.)</a:t>
                      </a:r>
                      <a:r>
                        <a:rPr lang="en-GB" sz="1200" b="1" i="0">
                          <a:solidFill>
                            <a:srgbClr val="000000"/>
                          </a:solidFill>
                          <a:effectLst/>
                          <a:latin typeface="+mn-lt"/>
                        </a:rPr>
                        <a:t>​</a:t>
                      </a:r>
                      <a:endParaRPr lang="en-GB" sz="2000" b="1" i="0">
                        <a:solidFill>
                          <a:srgbClr val="000000"/>
                        </a:solidFill>
                        <a:effectLst/>
                        <a:latin typeface="+mn-lt"/>
                      </a:endParaRPr>
                    </a:p>
                  </a:txBody>
                  <a:tcPr marL="59101" marR="59101" marT="29551" marB="29551" anchor="ct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F2F2F2"/>
                    </a:solidFill>
                  </a:tcPr>
                </a:tc>
                <a:tc>
                  <a:txBody>
                    <a:bodyPr/>
                    <a:lstStyle/>
                    <a:p>
                      <a:pPr algn="ctr" fontAlgn="base"/>
                      <a:r>
                        <a:rPr lang="en-GB" sz="1200" b="0" i="1">
                          <a:solidFill>
                            <a:srgbClr val="000000"/>
                          </a:solidFill>
                          <a:effectLst/>
                          <a:latin typeface="+mn-lt"/>
                        </a:rPr>
                        <a:t>√</a:t>
                      </a:r>
                      <a:r>
                        <a:rPr lang="en-GB" sz="1200" b="0" i="0">
                          <a:solidFill>
                            <a:srgbClr val="000000"/>
                          </a:solidFill>
                          <a:effectLst/>
                          <a:latin typeface="+mn-lt"/>
                        </a:rPr>
                        <a:t>​</a:t>
                      </a:r>
                      <a:endParaRPr lang="en-GB" sz="2000" b="0" i="0">
                        <a:solidFill>
                          <a:srgbClr val="000000"/>
                        </a:solidFill>
                        <a:effectLst/>
                        <a:latin typeface="+mn-lt"/>
                      </a:endParaRPr>
                    </a:p>
                  </a:txBody>
                  <a:tcPr marL="59101" marR="59101" marT="29551" marB="29551" anchor="ct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973810213"/>
                  </a:ext>
                </a:extLst>
              </a:tr>
              <a:tr h="421380">
                <a:tc>
                  <a:txBody>
                    <a:bodyPr/>
                    <a:lstStyle/>
                    <a:p>
                      <a:pPr algn="l" fontAlgn="base"/>
                      <a:r>
                        <a:rPr lang="en-GB" sz="1200" b="0" i="0">
                          <a:solidFill>
                            <a:srgbClr val="000000"/>
                          </a:solidFill>
                          <a:effectLst/>
                          <a:latin typeface="+mn-lt"/>
                        </a:rPr>
                        <a:t>does the document or its contents need to be reported to an internal or external body? (such as Audit or CQC.)</a:t>
                      </a:r>
                      <a:r>
                        <a:rPr lang="en-GB" sz="1200" b="1" i="0">
                          <a:solidFill>
                            <a:srgbClr val="000000"/>
                          </a:solidFill>
                          <a:effectLst/>
                          <a:latin typeface="+mn-lt"/>
                        </a:rPr>
                        <a:t>​</a:t>
                      </a:r>
                      <a:endParaRPr lang="en-GB" sz="2000" b="1" i="0">
                        <a:solidFill>
                          <a:srgbClr val="000000"/>
                        </a:solidFill>
                        <a:effectLst/>
                        <a:latin typeface="+mn-lt"/>
                      </a:endParaRPr>
                    </a:p>
                  </a:txBody>
                  <a:tcPr marL="59101" marR="59101" marT="29551" marB="29551" anchor="ct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tcPr>
                </a:tc>
                <a:tc>
                  <a:txBody>
                    <a:bodyPr/>
                    <a:lstStyle/>
                    <a:p>
                      <a:pPr algn="ctr" fontAlgn="base"/>
                      <a:r>
                        <a:rPr lang="en-GB" sz="1200" b="0" i="1">
                          <a:solidFill>
                            <a:srgbClr val="000000"/>
                          </a:solidFill>
                          <a:effectLst/>
                          <a:latin typeface="+mn-lt"/>
                        </a:rPr>
                        <a:t>√</a:t>
                      </a:r>
                      <a:r>
                        <a:rPr lang="en-GB" sz="1200" b="0" i="0">
                          <a:solidFill>
                            <a:srgbClr val="000000"/>
                          </a:solidFill>
                          <a:effectLst/>
                          <a:latin typeface="+mn-lt"/>
                        </a:rPr>
                        <a:t>​</a:t>
                      </a:r>
                      <a:endParaRPr lang="en-GB" sz="2000" b="0" i="0">
                        <a:solidFill>
                          <a:srgbClr val="000000"/>
                        </a:solidFill>
                        <a:effectLst/>
                        <a:latin typeface="+mn-lt"/>
                      </a:endParaRPr>
                    </a:p>
                  </a:txBody>
                  <a:tcPr marL="59101" marR="59101" marT="29551" marB="29551" anchor="ct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75392179"/>
                  </a:ext>
                </a:extLst>
              </a:tr>
              <a:tr h="262600">
                <a:tc>
                  <a:txBody>
                    <a:bodyPr/>
                    <a:lstStyle/>
                    <a:p>
                      <a:pPr algn="l" fontAlgn="base"/>
                      <a:r>
                        <a:rPr lang="en-GB" sz="1200" b="0" i="0">
                          <a:solidFill>
                            <a:srgbClr val="000000"/>
                          </a:solidFill>
                          <a:effectLst/>
                          <a:latin typeface="+mn-lt"/>
                        </a:rPr>
                        <a:t>has the document been created as a result of specific regulation or legislation? </a:t>
                      </a:r>
                      <a:r>
                        <a:rPr lang="en-GB" sz="1200" b="1" i="0">
                          <a:solidFill>
                            <a:srgbClr val="000000"/>
                          </a:solidFill>
                          <a:effectLst/>
                          <a:latin typeface="+mn-lt"/>
                        </a:rPr>
                        <a:t>​</a:t>
                      </a:r>
                      <a:endParaRPr lang="en-GB" sz="2000" b="1" i="0">
                        <a:solidFill>
                          <a:srgbClr val="000000"/>
                        </a:solidFill>
                        <a:effectLst/>
                        <a:latin typeface="+mn-lt"/>
                      </a:endParaRPr>
                    </a:p>
                  </a:txBody>
                  <a:tcPr marL="59101" marR="59101" marT="29551" marB="29551" anchor="ct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F2F2F2"/>
                    </a:solidFill>
                  </a:tcPr>
                </a:tc>
                <a:tc>
                  <a:txBody>
                    <a:bodyPr/>
                    <a:lstStyle/>
                    <a:p>
                      <a:pPr algn="ctr" fontAlgn="base"/>
                      <a:r>
                        <a:rPr lang="en-GB" sz="1200" b="0" i="1">
                          <a:solidFill>
                            <a:srgbClr val="000000"/>
                          </a:solidFill>
                          <a:effectLst/>
                          <a:latin typeface="+mn-lt"/>
                        </a:rPr>
                        <a:t>√</a:t>
                      </a:r>
                      <a:r>
                        <a:rPr lang="en-GB" sz="1200" b="0" i="0">
                          <a:solidFill>
                            <a:srgbClr val="000000"/>
                          </a:solidFill>
                          <a:effectLst/>
                          <a:latin typeface="+mn-lt"/>
                        </a:rPr>
                        <a:t>​</a:t>
                      </a:r>
                      <a:endParaRPr lang="en-GB" sz="2000" b="0" i="0">
                        <a:solidFill>
                          <a:srgbClr val="000000"/>
                        </a:solidFill>
                        <a:effectLst/>
                        <a:latin typeface="+mn-lt"/>
                      </a:endParaRPr>
                    </a:p>
                  </a:txBody>
                  <a:tcPr marL="59101" marR="59101" marT="29551" marB="29551" anchor="ct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398613520"/>
                  </a:ext>
                </a:extLst>
              </a:tr>
              <a:tr h="366417">
                <a:tc>
                  <a:txBody>
                    <a:bodyPr/>
                    <a:lstStyle/>
                    <a:p>
                      <a:pPr algn="l" fontAlgn="base"/>
                      <a:r>
                        <a:rPr lang="en-GB" sz="1200" b="0" i="0">
                          <a:solidFill>
                            <a:srgbClr val="000000"/>
                          </a:solidFill>
                          <a:effectLst/>
                          <a:latin typeface="+mn-lt"/>
                        </a:rPr>
                        <a:t>would the document be needed to defend the rights of a citizen of Portsmouth or PCC?</a:t>
                      </a:r>
                      <a:r>
                        <a:rPr lang="en-GB" sz="1200" b="1" i="0">
                          <a:solidFill>
                            <a:srgbClr val="000000"/>
                          </a:solidFill>
                          <a:effectLst/>
                          <a:latin typeface="+mn-lt"/>
                        </a:rPr>
                        <a:t>​</a:t>
                      </a:r>
                      <a:endParaRPr lang="en-GB" sz="2000" b="1" i="0">
                        <a:solidFill>
                          <a:srgbClr val="000000"/>
                        </a:solidFill>
                        <a:effectLst/>
                        <a:latin typeface="+mn-lt"/>
                      </a:endParaRPr>
                    </a:p>
                  </a:txBody>
                  <a:tcPr marL="59101" marR="59101" marT="29551" marB="29551" anchor="ct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tcPr>
                </a:tc>
                <a:tc>
                  <a:txBody>
                    <a:bodyPr/>
                    <a:lstStyle/>
                    <a:p>
                      <a:pPr algn="ctr" fontAlgn="base"/>
                      <a:r>
                        <a:rPr lang="en-GB" sz="1200" b="0" i="1">
                          <a:solidFill>
                            <a:srgbClr val="000000"/>
                          </a:solidFill>
                          <a:effectLst/>
                          <a:latin typeface="+mn-lt"/>
                        </a:rPr>
                        <a:t>√</a:t>
                      </a:r>
                      <a:r>
                        <a:rPr lang="en-GB" sz="1200" b="0" i="0">
                          <a:solidFill>
                            <a:srgbClr val="000000"/>
                          </a:solidFill>
                          <a:effectLst/>
                          <a:latin typeface="+mn-lt"/>
                        </a:rPr>
                        <a:t>​</a:t>
                      </a:r>
                      <a:endParaRPr lang="en-GB" sz="2000" b="0" i="0">
                        <a:solidFill>
                          <a:srgbClr val="000000"/>
                        </a:solidFill>
                        <a:effectLst/>
                        <a:latin typeface="+mn-lt"/>
                      </a:endParaRPr>
                    </a:p>
                  </a:txBody>
                  <a:tcPr marL="59101" marR="59101" marT="29551" marB="29551" anchor="ct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1656073"/>
                  </a:ext>
                </a:extLst>
              </a:tr>
              <a:tr h="366417">
                <a:tc>
                  <a:txBody>
                    <a:bodyPr/>
                    <a:lstStyle/>
                    <a:p>
                      <a:pPr algn="l" fontAlgn="base"/>
                      <a:r>
                        <a:rPr lang="en-GB" sz="1200" b="0" i="0">
                          <a:solidFill>
                            <a:srgbClr val="000000"/>
                          </a:solidFill>
                          <a:effectLst/>
                          <a:latin typeface="+mn-lt"/>
                        </a:rPr>
                        <a:t>does the document set a precedent or contain something of unique historical interest? (such as a photo, an audio recording or plan.)</a:t>
                      </a:r>
                      <a:r>
                        <a:rPr lang="en-GB" sz="1200" b="1" i="0">
                          <a:solidFill>
                            <a:srgbClr val="000000"/>
                          </a:solidFill>
                          <a:effectLst/>
                          <a:latin typeface="+mn-lt"/>
                        </a:rPr>
                        <a:t>​</a:t>
                      </a:r>
                      <a:endParaRPr lang="en-GB" sz="2000" b="1" i="0">
                        <a:solidFill>
                          <a:srgbClr val="000000"/>
                        </a:solidFill>
                        <a:effectLst/>
                        <a:latin typeface="+mn-lt"/>
                      </a:endParaRPr>
                    </a:p>
                  </a:txBody>
                  <a:tcPr marL="59101" marR="59101" marT="29551" marB="29551" anchor="ct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F2F2F2"/>
                    </a:solidFill>
                  </a:tcPr>
                </a:tc>
                <a:tc>
                  <a:txBody>
                    <a:bodyPr/>
                    <a:lstStyle/>
                    <a:p>
                      <a:pPr algn="ctr" fontAlgn="base"/>
                      <a:r>
                        <a:rPr lang="en-GB" sz="1200" b="0" i="1">
                          <a:solidFill>
                            <a:srgbClr val="000000"/>
                          </a:solidFill>
                          <a:effectLst/>
                          <a:latin typeface="+mn-lt"/>
                        </a:rPr>
                        <a:t>√</a:t>
                      </a:r>
                      <a:r>
                        <a:rPr lang="en-GB" sz="1200" b="0" i="0">
                          <a:solidFill>
                            <a:srgbClr val="000000"/>
                          </a:solidFill>
                          <a:effectLst/>
                          <a:latin typeface="+mn-lt"/>
                        </a:rPr>
                        <a:t>​</a:t>
                      </a:r>
                      <a:endParaRPr lang="en-GB" sz="2000" b="0" i="0">
                        <a:solidFill>
                          <a:srgbClr val="000000"/>
                        </a:solidFill>
                        <a:effectLst/>
                        <a:latin typeface="+mn-lt"/>
                      </a:endParaRPr>
                    </a:p>
                  </a:txBody>
                  <a:tcPr marL="59101" marR="59101" marT="29551" marB="29551" anchor="ct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449625422"/>
                  </a:ext>
                </a:extLst>
              </a:tr>
              <a:tr h="268707">
                <a:tc>
                  <a:txBody>
                    <a:bodyPr/>
                    <a:lstStyle/>
                    <a:p>
                      <a:pPr algn="l" fontAlgn="base"/>
                      <a:r>
                        <a:rPr lang="en-GB" sz="1200" b="0" i="0">
                          <a:solidFill>
                            <a:srgbClr val="000000"/>
                          </a:solidFill>
                          <a:effectLst/>
                          <a:latin typeface="+mn-lt"/>
                        </a:rPr>
                        <a:t>do the documents contents contribute to a decision or policy making process? </a:t>
                      </a:r>
                      <a:r>
                        <a:rPr lang="en-GB" sz="1200" b="1" i="0">
                          <a:solidFill>
                            <a:srgbClr val="000000"/>
                          </a:solidFill>
                          <a:effectLst/>
                          <a:latin typeface="+mn-lt"/>
                        </a:rPr>
                        <a:t>​</a:t>
                      </a:r>
                      <a:endParaRPr lang="en-GB" sz="2000" b="1" i="0">
                        <a:solidFill>
                          <a:srgbClr val="000000"/>
                        </a:solidFill>
                        <a:effectLst/>
                        <a:latin typeface="+mn-lt"/>
                      </a:endParaRPr>
                    </a:p>
                  </a:txBody>
                  <a:tcPr marL="59101" marR="59101" marT="29551" marB="29551" anchor="ct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tcPr>
                </a:tc>
                <a:tc>
                  <a:txBody>
                    <a:bodyPr/>
                    <a:lstStyle/>
                    <a:p>
                      <a:pPr algn="ctr" fontAlgn="base"/>
                      <a:r>
                        <a:rPr lang="en-GB" sz="1200" b="0" i="1">
                          <a:solidFill>
                            <a:srgbClr val="000000"/>
                          </a:solidFill>
                          <a:effectLst/>
                          <a:latin typeface="+mn-lt"/>
                        </a:rPr>
                        <a:t>√</a:t>
                      </a:r>
                      <a:r>
                        <a:rPr lang="en-GB" sz="1200" b="0" i="0">
                          <a:solidFill>
                            <a:srgbClr val="000000"/>
                          </a:solidFill>
                          <a:effectLst/>
                          <a:latin typeface="+mn-lt"/>
                        </a:rPr>
                        <a:t>​</a:t>
                      </a:r>
                      <a:endParaRPr lang="en-GB" sz="2000" b="0" i="0">
                        <a:solidFill>
                          <a:srgbClr val="000000"/>
                        </a:solidFill>
                        <a:effectLst/>
                        <a:latin typeface="+mn-lt"/>
                      </a:endParaRPr>
                    </a:p>
                  </a:txBody>
                  <a:tcPr marL="59101" marR="59101" marT="29551" marB="29551" anchor="ct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61403877"/>
                  </a:ext>
                </a:extLst>
              </a:tr>
              <a:tr h="225958">
                <a:tc>
                  <a:txBody>
                    <a:bodyPr/>
                    <a:lstStyle/>
                    <a:p>
                      <a:pPr algn="l" fontAlgn="base"/>
                      <a:r>
                        <a:rPr lang="en-GB" sz="1200" b="0" i="0">
                          <a:solidFill>
                            <a:srgbClr val="000000"/>
                          </a:solidFill>
                          <a:effectLst/>
                          <a:latin typeface="+mn-lt"/>
                        </a:rPr>
                        <a:t>your payslip</a:t>
                      </a:r>
                      <a:r>
                        <a:rPr lang="en-GB" sz="1200" b="1" i="0">
                          <a:solidFill>
                            <a:srgbClr val="000000"/>
                          </a:solidFill>
                          <a:effectLst/>
                          <a:latin typeface="+mn-lt"/>
                        </a:rPr>
                        <a:t>​</a:t>
                      </a:r>
                      <a:endParaRPr lang="en-GB" sz="2000" b="1" i="0">
                        <a:solidFill>
                          <a:srgbClr val="000000"/>
                        </a:solidFill>
                        <a:effectLst/>
                        <a:latin typeface="+mn-lt"/>
                      </a:endParaRPr>
                    </a:p>
                  </a:txBody>
                  <a:tcPr marL="59101" marR="59101" marT="29551" marB="29551" anchor="ct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F2F2F2"/>
                    </a:solidFill>
                  </a:tcPr>
                </a:tc>
                <a:tc>
                  <a:txBody>
                    <a:bodyPr/>
                    <a:lstStyle/>
                    <a:p>
                      <a:pPr algn="ctr" fontAlgn="base"/>
                      <a:r>
                        <a:rPr lang="en-GB" sz="1200" b="0" i="1">
                          <a:solidFill>
                            <a:srgbClr val="000000"/>
                          </a:solidFill>
                          <a:effectLst/>
                          <a:latin typeface="+mn-lt"/>
                        </a:rPr>
                        <a:t>x</a:t>
                      </a:r>
                      <a:r>
                        <a:rPr lang="en-GB" sz="1200" b="0" i="0">
                          <a:solidFill>
                            <a:srgbClr val="000000"/>
                          </a:solidFill>
                          <a:effectLst/>
                          <a:latin typeface="+mn-lt"/>
                        </a:rPr>
                        <a:t>​</a:t>
                      </a:r>
                      <a:endParaRPr lang="en-GB" sz="2000" b="0" i="0">
                        <a:solidFill>
                          <a:srgbClr val="000000"/>
                        </a:solidFill>
                        <a:effectLst/>
                        <a:latin typeface="+mn-lt"/>
                      </a:endParaRPr>
                    </a:p>
                  </a:txBody>
                  <a:tcPr marL="59101" marR="59101" marT="29551" marB="29551" anchor="ct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092320973"/>
                  </a:ext>
                </a:extLst>
              </a:tr>
              <a:tr h="225958">
                <a:tc>
                  <a:txBody>
                    <a:bodyPr/>
                    <a:lstStyle/>
                    <a:p>
                      <a:pPr algn="l" fontAlgn="base"/>
                      <a:r>
                        <a:rPr lang="en-GB" sz="1200" b="0" i="0">
                          <a:solidFill>
                            <a:srgbClr val="000000"/>
                          </a:solidFill>
                          <a:effectLst/>
                          <a:latin typeface="+mn-lt"/>
                        </a:rPr>
                        <a:t>draft documents where there is a final version</a:t>
                      </a:r>
                      <a:r>
                        <a:rPr lang="en-GB" sz="1200" b="1" i="0">
                          <a:solidFill>
                            <a:srgbClr val="000000"/>
                          </a:solidFill>
                          <a:effectLst/>
                          <a:latin typeface="+mn-lt"/>
                        </a:rPr>
                        <a:t>​</a:t>
                      </a:r>
                      <a:endParaRPr lang="en-GB" sz="2000" b="1" i="0">
                        <a:solidFill>
                          <a:srgbClr val="000000"/>
                        </a:solidFill>
                        <a:effectLst/>
                        <a:latin typeface="+mn-lt"/>
                      </a:endParaRPr>
                    </a:p>
                  </a:txBody>
                  <a:tcPr marL="59101" marR="59101" marT="29551" marB="29551" anchor="ct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tcPr>
                </a:tc>
                <a:tc>
                  <a:txBody>
                    <a:bodyPr/>
                    <a:lstStyle/>
                    <a:p>
                      <a:pPr algn="ctr" fontAlgn="base"/>
                      <a:r>
                        <a:rPr lang="en-GB" sz="1200" b="0" i="1">
                          <a:solidFill>
                            <a:srgbClr val="000000"/>
                          </a:solidFill>
                          <a:effectLst/>
                          <a:latin typeface="+mn-lt"/>
                        </a:rPr>
                        <a:t>x</a:t>
                      </a:r>
                      <a:r>
                        <a:rPr lang="en-GB" sz="1200" b="0" i="0">
                          <a:solidFill>
                            <a:srgbClr val="000000"/>
                          </a:solidFill>
                          <a:effectLst/>
                          <a:latin typeface="+mn-lt"/>
                        </a:rPr>
                        <a:t>​</a:t>
                      </a:r>
                      <a:endParaRPr lang="en-GB" sz="2000" b="0" i="0">
                        <a:solidFill>
                          <a:srgbClr val="000000"/>
                        </a:solidFill>
                        <a:effectLst/>
                        <a:latin typeface="+mn-lt"/>
                      </a:endParaRPr>
                    </a:p>
                  </a:txBody>
                  <a:tcPr marL="59101" marR="59101" marT="29551" marB="29551" anchor="ct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30869066"/>
                  </a:ext>
                </a:extLst>
              </a:tr>
              <a:tr h="225958">
                <a:tc>
                  <a:txBody>
                    <a:bodyPr/>
                    <a:lstStyle/>
                    <a:p>
                      <a:pPr algn="l" fontAlgn="base"/>
                      <a:r>
                        <a:rPr lang="en-GB" sz="1200" b="0" i="0">
                          <a:solidFill>
                            <a:srgbClr val="000000"/>
                          </a:solidFill>
                          <a:effectLst/>
                          <a:latin typeface="+mn-lt"/>
                        </a:rPr>
                        <a:t>copies of documents saved for easy reference</a:t>
                      </a:r>
                      <a:r>
                        <a:rPr lang="en-GB" sz="1200" b="1" i="0">
                          <a:solidFill>
                            <a:srgbClr val="000000"/>
                          </a:solidFill>
                          <a:effectLst/>
                          <a:latin typeface="+mn-lt"/>
                        </a:rPr>
                        <a:t>​</a:t>
                      </a:r>
                      <a:endParaRPr lang="en-GB" sz="2000" b="1" i="0">
                        <a:solidFill>
                          <a:srgbClr val="000000"/>
                        </a:solidFill>
                        <a:effectLst/>
                        <a:latin typeface="+mn-lt"/>
                      </a:endParaRPr>
                    </a:p>
                  </a:txBody>
                  <a:tcPr marL="59101" marR="59101" marT="29551" marB="29551" anchor="ct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F2F2F2"/>
                    </a:solidFill>
                  </a:tcPr>
                </a:tc>
                <a:tc>
                  <a:txBody>
                    <a:bodyPr/>
                    <a:lstStyle/>
                    <a:p>
                      <a:pPr algn="ctr" fontAlgn="base"/>
                      <a:r>
                        <a:rPr lang="en-GB" sz="1200" b="0" i="1">
                          <a:solidFill>
                            <a:srgbClr val="000000"/>
                          </a:solidFill>
                          <a:effectLst/>
                          <a:latin typeface="+mn-lt"/>
                        </a:rPr>
                        <a:t>x</a:t>
                      </a:r>
                      <a:r>
                        <a:rPr lang="en-GB" sz="1200" b="0" i="0">
                          <a:solidFill>
                            <a:srgbClr val="000000"/>
                          </a:solidFill>
                          <a:effectLst/>
                          <a:latin typeface="+mn-lt"/>
                        </a:rPr>
                        <a:t>​</a:t>
                      </a:r>
                      <a:endParaRPr lang="en-GB" sz="2000" b="0" i="0">
                        <a:solidFill>
                          <a:srgbClr val="000000"/>
                        </a:solidFill>
                        <a:effectLst/>
                        <a:latin typeface="+mn-lt"/>
                      </a:endParaRPr>
                    </a:p>
                  </a:txBody>
                  <a:tcPr marL="59101" marR="59101" marT="29551" marB="29551" anchor="ct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336624926"/>
                  </a:ext>
                </a:extLst>
              </a:tr>
              <a:tr h="225958">
                <a:tc>
                  <a:txBody>
                    <a:bodyPr/>
                    <a:lstStyle/>
                    <a:p>
                      <a:pPr algn="l" fontAlgn="base"/>
                      <a:r>
                        <a:rPr lang="en-GB" sz="1200" b="0" i="0">
                          <a:solidFill>
                            <a:srgbClr val="000000"/>
                          </a:solidFill>
                          <a:effectLst/>
                          <a:latin typeface="+mn-lt"/>
                        </a:rPr>
                        <a:t>personal pictures, birthday / leaving admin </a:t>
                      </a:r>
                      <a:r>
                        <a:rPr lang="en-GB" sz="1200" b="1" i="0">
                          <a:solidFill>
                            <a:srgbClr val="000000"/>
                          </a:solidFill>
                          <a:effectLst/>
                          <a:latin typeface="+mn-lt"/>
                        </a:rPr>
                        <a:t>​</a:t>
                      </a:r>
                      <a:endParaRPr lang="en-GB" sz="2000" b="1" i="0">
                        <a:solidFill>
                          <a:srgbClr val="000000"/>
                        </a:solidFill>
                        <a:effectLst/>
                        <a:latin typeface="+mn-lt"/>
                      </a:endParaRPr>
                    </a:p>
                  </a:txBody>
                  <a:tcPr marL="59101" marR="59101" marT="29551" marB="29551" anchor="ct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tcPr>
                </a:tc>
                <a:tc>
                  <a:txBody>
                    <a:bodyPr/>
                    <a:lstStyle/>
                    <a:p>
                      <a:pPr algn="ctr" fontAlgn="base"/>
                      <a:r>
                        <a:rPr lang="en-GB" sz="1200" b="0" i="1" dirty="0">
                          <a:solidFill>
                            <a:srgbClr val="000000"/>
                          </a:solidFill>
                          <a:effectLst/>
                          <a:latin typeface="+mn-lt"/>
                        </a:rPr>
                        <a:t>x</a:t>
                      </a:r>
                      <a:r>
                        <a:rPr lang="en-GB" sz="1200" b="0" i="0" dirty="0">
                          <a:solidFill>
                            <a:srgbClr val="000000"/>
                          </a:solidFill>
                          <a:effectLst/>
                          <a:latin typeface="+mn-lt"/>
                        </a:rPr>
                        <a:t>​</a:t>
                      </a:r>
                      <a:endParaRPr lang="en-GB" sz="2000" b="0" i="0" dirty="0">
                        <a:solidFill>
                          <a:srgbClr val="000000"/>
                        </a:solidFill>
                        <a:effectLst/>
                        <a:latin typeface="+mn-lt"/>
                      </a:endParaRPr>
                    </a:p>
                  </a:txBody>
                  <a:tcPr marL="59101" marR="59101" marT="29551" marB="29551" anchor="ctr">
                    <a:lnL w="13649" cap="flat" cmpd="sng" algn="ctr">
                      <a:solidFill>
                        <a:srgbClr val="000000"/>
                      </a:solidFill>
                      <a:prstDash val="solid"/>
                      <a:round/>
                      <a:headEnd type="none" w="med" len="med"/>
                      <a:tailEnd type="none" w="med" len="med"/>
                    </a:lnL>
                    <a:lnR w="13649" cap="flat" cmpd="sng" algn="ctr">
                      <a:solidFill>
                        <a:srgbClr val="000000"/>
                      </a:solidFill>
                      <a:prstDash val="solid"/>
                      <a:round/>
                      <a:headEnd type="none" w="med" len="med"/>
                      <a:tailEnd type="none" w="med" len="med"/>
                    </a:lnR>
                    <a:lnT w="13649" cap="flat" cmpd="sng" algn="ctr">
                      <a:solidFill>
                        <a:srgbClr val="000000"/>
                      </a:solidFill>
                      <a:prstDash val="solid"/>
                      <a:round/>
                      <a:headEnd type="none" w="med" len="med"/>
                      <a:tailEnd type="none" w="med" len="med"/>
                    </a:lnT>
                    <a:lnB w="13649"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80769347"/>
                  </a:ext>
                </a:extLst>
              </a:tr>
            </a:tbl>
          </a:graphicData>
        </a:graphic>
      </p:graphicFrame>
      <p:sp>
        <p:nvSpPr>
          <p:cNvPr id="8" name="Rectangle 2">
            <a:extLst>
              <a:ext uri="{FF2B5EF4-FFF2-40B4-BE49-F238E27FC236}">
                <a16:creationId xmlns:a16="http://schemas.microsoft.com/office/drawing/2014/main" id="{910D5968-79FE-708A-7097-AC7096287CCE}"/>
              </a:ext>
            </a:extLst>
          </p:cNvPr>
          <p:cNvSpPr>
            <a:spLocks noChangeArrowheads="1"/>
          </p:cNvSpPr>
          <p:nvPr/>
        </p:nvSpPr>
        <p:spPr bwMode="auto">
          <a:xfrm>
            <a:off x="3663950" y="182562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 </a:t>
            </a:r>
            <a:endParaRPr kumimoji="0" lang="en-US" altLang="en-US"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94853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95E1EE6-B561-3E58-8ECC-28407CB7E066}"/>
              </a:ext>
            </a:extLst>
          </p:cNvPr>
          <p:cNvSpPr>
            <a:spLocks noGrp="1"/>
          </p:cNvSpPr>
          <p:nvPr>
            <p:ph type="body" sz="quarter" idx="11"/>
          </p:nvPr>
        </p:nvSpPr>
        <p:spPr/>
        <p:txBody>
          <a:bodyPr>
            <a:normAutofit/>
          </a:bodyPr>
          <a:lstStyle/>
          <a:p>
            <a:pPr fontAlgn="base">
              <a:lnSpc>
                <a:spcPct val="100000"/>
              </a:lnSpc>
            </a:pPr>
            <a:r>
              <a:rPr lang="en-GB" sz="1600" b="0" i="0" u="none" strike="noStrike" dirty="0">
                <a:solidFill>
                  <a:srgbClr val="000000"/>
                </a:solidFill>
                <a:effectLst/>
              </a:rPr>
              <a:t>remove/delete any documents not relating to PCC from your personal folders such as personal photos or information</a:t>
            </a:r>
            <a:r>
              <a:rPr lang="en-US" sz="1600" b="0" i="0" dirty="0">
                <a:solidFill>
                  <a:srgbClr val="000000"/>
                </a:solidFill>
                <a:effectLst/>
              </a:rPr>
              <a:t>​</a:t>
            </a:r>
            <a:endParaRPr lang="en-GB" sz="1600" b="0" i="0" dirty="0">
              <a:solidFill>
                <a:srgbClr val="000000"/>
              </a:solidFill>
              <a:effectLst/>
            </a:endParaRPr>
          </a:p>
          <a:p>
            <a:pPr fontAlgn="base">
              <a:lnSpc>
                <a:spcPct val="100000"/>
              </a:lnSpc>
            </a:pPr>
            <a:r>
              <a:rPr lang="en-GB" sz="1600" b="0" i="0" u="none" strike="noStrike" dirty="0">
                <a:solidFill>
                  <a:srgbClr val="000000"/>
                </a:solidFill>
                <a:effectLst/>
              </a:rPr>
              <a:t>move any work-related personal documents (payslips, job descriptions, PDRs, etc.) into your OneDrive </a:t>
            </a:r>
            <a:r>
              <a:rPr lang="en-US" sz="1600" b="0" i="0" dirty="0">
                <a:solidFill>
                  <a:srgbClr val="000000"/>
                </a:solidFill>
                <a:effectLst/>
              </a:rPr>
              <a:t>​</a:t>
            </a:r>
            <a:endParaRPr lang="en-GB" sz="1600" b="0" i="0" dirty="0">
              <a:solidFill>
                <a:srgbClr val="000000"/>
              </a:solidFill>
              <a:effectLst/>
            </a:endParaRPr>
          </a:p>
          <a:p>
            <a:pPr fontAlgn="base">
              <a:lnSpc>
                <a:spcPct val="100000"/>
              </a:lnSpc>
            </a:pPr>
            <a:r>
              <a:rPr lang="en-GB" sz="1600" b="0" i="0" u="none" strike="noStrike" dirty="0">
                <a:solidFill>
                  <a:srgbClr val="000000"/>
                </a:solidFill>
                <a:effectLst/>
              </a:rPr>
              <a:t>delete drafts of completed documents</a:t>
            </a:r>
            <a:r>
              <a:rPr lang="en-US" sz="1600" b="0" i="0" dirty="0">
                <a:solidFill>
                  <a:srgbClr val="000000"/>
                </a:solidFill>
                <a:effectLst/>
              </a:rPr>
              <a:t>​</a:t>
            </a:r>
            <a:endParaRPr lang="en-GB" sz="1600" b="0" i="0" dirty="0">
              <a:solidFill>
                <a:srgbClr val="000000"/>
              </a:solidFill>
              <a:effectLst/>
            </a:endParaRPr>
          </a:p>
          <a:p>
            <a:pPr fontAlgn="base">
              <a:lnSpc>
                <a:spcPct val="100000"/>
              </a:lnSpc>
            </a:pPr>
            <a:r>
              <a:rPr lang="en-GB" sz="1600" b="0" i="0" u="none" strike="noStrike" dirty="0">
                <a:solidFill>
                  <a:srgbClr val="000000"/>
                </a:solidFill>
                <a:effectLst/>
              </a:rPr>
              <a:t>delete duplicate copies of documents such as meeting minutes, project plans, memos, etc  </a:t>
            </a:r>
            <a:r>
              <a:rPr lang="en-US" sz="1600" b="0" i="0" dirty="0">
                <a:solidFill>
                  <a:srgbClr val="000000"/>
                </a:solidFill>
                <a:effectLst/>
              </a:rPr>
              <a:t>​</a:t>
            </a:r>
            <a:endParaRPr lang="en-GB" sz="1600" b="0" i="0" dirty="0">
              <a:solidFill>
                <a:srgbClr val="000000"/>
              </a:solidFill>
              <a:effectLst/>
            </a:endParaRPr>
          </a:p>
          <a:p>
            <a:pPr fontAlgn="base">
              <a:lnSpc>
                <a:spcPct val="100000"/>
              </a:lnSpc>
            </a:pPr>
            <a:r>
              <a:rPr lang="en-GB" sz="1600" b="0" i="0" u="none" strike="noStrike" dirty="0">
                <a:solidFill>
                  <a:srgbClr val="000000"/>
                </a:solidFill>
                <a:effectLst/>
              </a:rPr>
              <a:t>keep reference material in separate folders where possible, to make it easy to distinguish from material which is being kept as a record </a:t>
            </a:r>
            <a:r>
              <a:rPr lang="en-US" sz="1600" b="0" i="0" dirty="0">
                <a:solidFill>
                  <a:srgbClr val="000000"/>
                </a:solidFill>
                <a:effectLst/>
              </a:rPr>
              <a:t>​</a:t>
            </a:r>
            <a:endParaRPr lang="en-GB" sz="1600" b="0" i="0" dirty="0">
              <a:solidFill>
                <a:srgbClr val="000000"/>
              </a:solidFill>
              <a:effectLst/>
            </a:endParaRPr>
          </a:p>
          <a:p>
            <a:pPr fontAlgn="base">
              <a:lnSpc>
                <a:spcPct val="100000"/>
              </a:lnSpc>
            </a:pPr>
            <a:r>
              <a:rPr lang="en-GB" sz="1600" b="0" i="0" u="none" strike="noStrike" dirty="0">
                <a:solidFill>
                  <a:srgbClr val="000000"/>
                </a:solidFill>
                <a:effectLst/>
              </a:rPr>
              <a:t>delete any documents no longer required, such as:</a:t>
            </a:r>
            <a:r>
              <a:rPr lang="en-US" sz="1600" b="0" i="0" dirty="0">
                <a:solidFill>
                  <a:srgbClr val="000000"/>
                </a:solidFill>
                <a:effectLst/>
              </a:rPr>
              <a:t>​</a:t>
            </a:r>
          </a:p>
          <a:p>
            <a:pPr lvl="1" fontAlgn="base">
              <a:lnSpc>
                <a:spcPct val="100000"/>
              </a:lnSpc>
            </a:pPr>
            <a:r>
              <a:rPr lang="en-GB" sz="1600" b="0" i="0" u="none" strike="noStrike" dirty="0">
                <a:solidFill>
                  <a:srgbClr val="000000"/>
                </a:solidFill>
                <a:effectLst/>
              </a:rPr>
              <a:t>out-of-date procedures, manuals or guidance that are available on-line and old work you no longer refer to </a:t>
            </a:r>
            <a:endParaRPr lang="en-US" sz="1600" b="0" i="0" dirty="0">
              <a:solidFill>
                <a:srgbClr val="000000"/>
              </a:solidFill>
              <a:effectLst/>
            </a:endParaRPr>
          </a:p>
          <a:p>
            <a:pPr marL="0" indent="0">
              <a:lnSpc>
                <a:spcPct val="100000"/>
              </a:lnSpc>
              <a:buNone/>
            </a:pPr>
            <a:endParaRPr lang="en-GB" sz="2400" dirty="0"/>
          </a:p>
        </p:txBody>
      </p:sp>
      <p:sp>
        <p:nvSpPr>
          <p:cNvPr id="3" name="Text Placeholder 2">
            <a:extLst>
              <a:ext uri="{FF2B5EF4-FFF2-40B4-BE49-F238E27FC236}">
                <a16:creationId xmlns:a16="http://schemas.microsoft.com/office/drawing/2014/main" id="{2F2B5FB2-CE3C-0E85-A9C7-8EED60B34A21}"/>
              </a:ext>
            </a:extLst>
          </p:cNvPr>
          <p:cNvSpPr>
            <a:spLocks noGrp="1"/>
          </p:cNvSpPr>
          <p:nvPr>
            <p:ph type="body" sz="quarter" idx="12"/>
          </p:nvPr>
        </p:nvSpPr>
        <p:spPr/>
        <p:txBody>
          <a:bodyPr>
            <a:normAutofit/>
          </a:bodyPr>
          <a:lstStyle/>
          <a:p>
            <a:r>
              <a:rPr lang="en-GB" sz="3600" dirty="0"/>
              <a:t>How to effectively manage documents</a:t>
            </a:r>
          </a:p>
        </p:txBody>
      </p:sp>
    </p:spTree>
    <p:extLst>
      <p:ext uri="{BB962C8B-B14F-4D97-AF65-F5344CB8AC3E}">
        <p14:creationId xmlns:p14="http://schemas.microsoft.com/office/powerpoint/2010/main" val="3325746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95E1EE6-B561-3E58-8ECC-28407CB7E066}"/>
              </a:ext>
            </a:extLst>
          </p:cNvPr>
          <p:cNvSpPr>
            <a:spLocks noGrp="1"/>
          </p:cNvSpPr>
          <p:nvPr>
            <p:ph type="body" sz="quarter" idx="11"/>
          </p:nvPr>
        </p:nvSpPr>
        <p:spPr>
          <a:xfrm>
            <a:off x="5624713" y="2047520"/>
            <a:ext cx="6207821" cy="4353280"/>
          </a:xfrm>
        </p:spPr>
        <p:txBody>
          <a:bodyPr>
            <a:normAutofit fontScale="55000" lnSpcReduction="20000"/>
          </a:bodyPr>
          <a:lstStyle/>
          <a:p>
            <a:pPr algn="l" rtl="0" fontAlgn="base">
              <a:lnSpc>
                <a:spcPct val="120000"/>
              </a:lnSpc>
              <a:buFont typeface="Arial" panose="020B0604020202020204" pitchFamily="34" charset="0"/>
              <a:buChar char="•"/>
            </a:pPr>
            <a:r>
              <a:rPr lang="en-US" sz="2900" dirty="0">
                <a:solidFill>
                  <a:srgbClr val="000000"/>
                </a:solidFill>
              </a:rPr>
              <a:t>i</a:t>
            </a:r>
            <a:r>
              <a:rPr lang="en-US" sz="2900" b="0" i="0" u="none" strike="noStrike" dirty="0">
                <a:solidFill>
                  <a:srgbClr val="000000"/>
                </a:solidFill>
                <a:effectLst/>
              </a:rPr>
              <a:t>dentify the records you / your team create and use as part of your role</a:t>
            </a:r>
            <a:r>
              <a:rPr lang="en-US" sz="2900" b="0" i="0" dirty="0">
                <a:solidFill>
                  <a:srgbClr val="000000"/>
                </a:solidFill>
                <a:effectLst/>
              </a:rPr>
              <a:t>​</a:t>
            </a:r>
          </a:p>
          <a:p>
            <a:pPr algn="l" rtl="0" fontAlgn="base">
              <a:lnSpc>
                <a:spcPct val="120000"/>
              </a:lnSpc>
              <a:buFont typeface="Arial" panose="020B0604020202020204" pitchFamily="34" charset="0"/>
              <a:buChar char="•"/>
            </a:pPr>
            <a:r>
              <a:rPr lang="en-US" sz="2900" dirty="0">
                <a:solidFill>
                  <a:srgbClr val="000000"/>
                </a:solidFill>
              </a:rPr>
              <a:t>a</a:t>
            </a:r>
            <a:r>
              <a:rPr lang="en-US" sz="2900" b="0" i="0" u="none" strike="noStrike" dirty="0">
                <a:solidFill>
                  <a:srgbClr val="000000"/>
                </a:solidFill>
                <a:effectLst/>
              </a:rPr>
              <a:t>s a team, get to know how long you need to keep your documents for, so that you know what retention period applies to what types of documents</a:t>
            </a:r>
            <a:r>
              <a:rPr lang="en-US" sz="2900" b="0" i="0" dirty="0">
                <a:solidFill>
                  <a:srgbClr val="000000"/>
                </a:solidFill>
                <a:effectLst/>
              </a:rPr>
              <a:t>​</a:t>
            </a:r>
          </a:p>
          <a:p>
            <a:pPr algn="l" rtl="0" fontAlgn="base">
              <a:lnSpc>
                <a:spcPct val="120000"/>
              </a:lnSpc>
              <a:buFont typeface="Arial" panose="020B0604020202020204" pitchFamily="34" charset="0"/>
              <a:buChar char="•"/>
            </a:pPr>
            <a:r>
              <a:rPr lang="en-US" sz="2900" dirty="0">
                <a:solidFill>
                  <a:srgbClr val="000000"/>
                </a:solidFill>
              </a:rPr>
              <a:t>a</a:t>
            </a:r>
            <a:r>
              <a:rPr lang="en-US" sz="2900" b="0" i="0" u="none" strike="noStrike" dirty="0">
                <a:solidFill>
                  <a:srgbClr val="000000"/>
                </a:solidFill>
                <a:effectLst/>
              </a:rPr>
              <a:t>re you familiar with your retention periods? Search ‘corporate retention schedule’ on the intranet to find out more</a:t>
            </a:r>
            <a:r>
              <a:rPr lang="en-US" sz="2900" b="0" i="0" dirty="0">
                <a:solidFill>
                  <a:srgbClr val="000000"/>
                </a:solidFill>
                <a:effectLst/>
              </a:rPr>
              <a:t>​</a:t>
            </a:r>
          </a:p>
          <a:p>
            <a:pPr algn="l" rtl="0" fontAlgn="base">
              <a:lnSpc>
                <a:spcPct val="120000"/>
              </a:lnSpc>
              <a:buFont typeface="Arial" panose="020B0604020202020204" pitchFamily="34" charset="0"/>
              <a:buChar char="•"/>
            </a:pPr>
            <a:r>
              <a:rPr lang="en-US" sz="2900" dirty="0">
                <a:solidFill>
                  <a:srgbClr val="000000"/>
                </a:solidFill>
              </a:rPr>
              <a:t>w</a:t>
            </a:r>
            <a:r>
              <a:rPr lang="en-US" sz="2900" b="0" i="0" u="none" strike="noStrike" dirty="0">
                <a:solidFill>
                  <a:srgbClr val="000000"/>
                </a:solidFill>
                <a:effectLst/>
              </a:rPr>
              <a:t>hat is the lifecycle of your documents?  You need to have a lawful basis to retain information beyond its useful life</a:t>
            </a:r>
            <a:r>
              <a:rPr lang="en-US" sz="2900" b="0" i="0" dirty="0">
                <a:solidFill>
                  <a:srgbClr val="000000"/>
                </a:solidFill>
                <a:effectLst/>
              </a:rPr>
              <a:t>​</a:t>
            </a:r>
          </a:p>
          <a:p>
            <a:pPr marL="0" indent="0" algn="l" rtl="0" fontAlgn="base">
              <a:lnSpc>
                <a:spcPct val="120000"/>
              </a:lnSpc>
              <a:buNone/>
            </a:pPr>
            <a:r>
              <a:rPr lang="en-US" sz="2900" b="1" i="0" u="none" strike="noStrike" dirty="0">
                <a:solidFill>
                  <a:srgbClr val="000000"/>
                </a:solidFill>
                <a:effectLst/>
              </a:rPr>
              <a:t>Documents that are not records – practice good housekeeping. Delete documents once they have served their purpose. Clear the clutter – don't file and forget</a:t>
            </a:r>
            <a:r>
              <a:rPr lang="en-US" sz="2900" b="0" i="0" dirty="0">
                <a:solidFill>
                  <a:srgbClr val="000000"/>
                </a:solidFill>
                <a:effectLst/>
              </a:rPr>
              <a:t>​.</a:t>
            </a:r>
          </a:p>
        </p:txBody>
      </p:sp>
      <p:sp>
        <p:nvSpPr>
          <p:cNvPr id="3" name="Text Placeholder 2">
            <a:extLst>
              <a:ext uri="{FF2B5EF4-FFF2-40B4-BE49-F238E27FC236}">
                <a16:creationId xmlns:a16="http://schemas.microsoft.com/office/drawing/2014/main" id="{2F2B5FB2-CE3C-0E85-A9C7-8EED60B34A21}"/>
              </a:ext>
            </a:extLst>
          </p:cNvPr>
          <p:cNvSpPr>
            <a:spLocks noGrp="1"/>
          </p:cNvSpPr>
          <p:nvPr>
            <p:ph type="body" sz="quarter" idx="12"/>
          </p:nvPr>
        </p:nvSpPr>
        <p:spPr/>
        <p:txBody>
          <a:bodyPr>
            <a:normAutofit/>
          </a:bodyPr>
          <a:lstStyle/>
          <a:p>
            <a:r>
              <a:rPr lang="en-GB" sz="3600" dirty="0"/>
              <a:t>How long do we keep records for?</a:t>
            </a:r>
          </a:p>
        </p:txBody>
      </p:sp>
      <p:grpSp>
        <p:nvGrpSpPr>
          <p:cNvPr id="4" name="Group 3">
            <a:extLst>
              <a:ext uri="{FF2B5EF4-FFF2-40B4-BE49-F238E27FC236}">
                <a16:creationId xmlns:a16="http://schemas.microsoft.com/office/drawing/2014/main" id="{D5B889F8-2E85-7CA4-781D-E206192B73F1}"/>
              </a:ext>
            </a:extLst>
          </p:cNvPr>
          <p:cNvGrpSpPr/>
          <p:nvPr/>
        </p:nvGrpSpPr>
        <p:grpSpPr>
          <a:xfrm>
            <a:off x="767697" y="2147582"/>
            <a:ext cx="5037485" cy="3578755"/>
            <a:chOff x="0" y="1316418"/>
            <a:chExt cx="7534275" cy="4863059"/>
          </a:xfrm>
        </p:grpSpPr>
        <p:graphicFrame>
          <p:nvGraphicFramePr>
            <p:cNvPr id="5" name="Diagram 4">
              <a:extLst>
                <a:ext uri="{FF2B5EF4-FFF2-40B4-BE49-F238E27FC236}">
                  <a16:creationId xmlns:a16="http://schemas.microsoft.com/office/drawing/2014/main" id="{6A9F3A53-956B-A631-AD68-D43F7D1503C5}"/>
                </a:ext>
              </a:extLst>
            </p:cNvPr>
            <p:cNvGraphicFramePr/>
            <p:nvPr>
              <p:extLst>
                <p:ext uri="{D42A27DB-BD31-4B8C-83A1-F6EECF244321}">
                  <p14:modId xmlns:p14="http://schemas.microsoft.com/office/powerpoint/2010/main" val="726495102"/>
                </p:ext>
              </p:extLst>
            </p:nvPr>
          </p:nvGraphicFramePr>
          <p:xfrm>
            <a:off x="0" y="1316418"/>
            <a:ext cx="7534275" cy="48630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Rounded Corners 4">
              <a:extLst>
                <a:ext uri="{FF2B5EF4-FFF2-40B4-BE49-F238E27FC236}">
                  <a16:creationId xmlns:a16="http://schemas.microsoft.com/office/drawing/2014/main" id="{B8D1739A-4F94-FE30-959B-F1A570967914}"/>
                </a:ext>
              </a:extLst>
            </p:cNvPr>
            <p:cNvSpPr txBox="1"/>
            <p:nvPr/>
          </p:nvSpPr>
          <p:spPr>
            <a:xfrm>
              <a:off x="1938856" y="3372505"/>
              <a:ext cx="3656563" cy="793874"/>
            </a:xfrm>
            <a:prstGeom prst="rect">
              <a:avLst/>
            </a:prstGeom>
            <a:solidFill>
              <a:schemeClr val="tx1">
                <a:lumMod val="65000"/>
                <a:lumOff val="35000"/>
              </a:schemeClr>
            </a:solidFill>
            <a:ln>
              <a:solidFill>
                <a:schemeClr val="bg2">
                  <a:lumMod val="50000"/>
                </a:schemeClr>
              </a:solidFill>
            </a:ln>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lvl="0" indent="0" algn="ctr" defTabSz="711200">
                <a:lnSpc>
                  <a:spcPct val="90000"/>
                </a:lnSpc>
                <a:spcBef>
                  <a:spcPct val="0"/>
                </a:spcBef>
                <a:spcAft>
                  <a:spcPct val="35000"/>
                </a:spcAft>
                <a:buNone/>
              </a:pPr>
              <a:r>
                <a:rPr lang="en-GB" sz="1600" b="1" kern="1200"/>
                <a:t>The lifestyle of a record</a:t>
              </a:r>
            </a:p>
          </p:txBody>
        </p:sp>
      </p:grpSp>
    </p:spTree>
    <p:extLst>
      <p:ext uri="{BB962C8B-B14F-4D97-AF65-F5344CB8AC3E}">
        <p14:creationId xmlns:p14="http://schemas.microsoft.com/office/powerpoint/2010/main" val="122503206"/>
      </p:ext>
    </p:extLst>
  </p:cSld>
  <p:clrMapOvr>
    <a:masterClrMapping/>
  </p:clrMapOvr>
</p:sld>
</file>

<file path=ppt/theme/theme1.xml><?xml version="1.0" encoding="utf-8"?>
<a:theme xmlns:a="http://schemas.openxmlformats.org/drawingml/2006/main" name="Connectivity master">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CCF4829D7B1D4AAF81A09238362DB7" ma:contentTypeVersion="13" ma:contentTypeDescription="Create a new document." ma:contentTypeScope="" ma:versionID="d9c41842f31e7c8ff556a7c7433fdb01">
  <xsd:schema xmlns:xsd="http://www.w3.org/2001/XMLSchema" xmlns:xs="http://www.w3.org/2001/XMLSchema" xmlns:p="http://schemas.microsoft.com/office/2006/metadata/properties" xmlns:ns2="5fbd7993-fe99-41b0-9a3b-73af39b7f444" xmlns:ns3="efa64547-3944-4899-b226-8c001cac9d2b" targetNamespace="http://schemas.microsoft.com/office/2006/metadata/properties" ma:root="true" ma:fieldsID="d886131aad161c6c273ef393b2d9e597" ns2:_="" ns3:_="">
    <xsd:import namespace="5fbd7993-fe99-41b0-9a3b-73af39b7f444"/>
    <xsd:import namespace="efa64547-3944-4899-b226-8c001cac9d2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GenerationTime" minOccurs="0"/>
                <xsd:element ref="ns2:MediaServiceEventHashCode" minOccurs="0"/>
                <xsd:element ref="ns2:MediaServiceDateTaken" minOccurs="0"/>
                <xsd:element ref="ns2:MediaServiceOCR"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bd7993-fe99-41b0-9a3b-73af39b7f44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2bf2b975-0034-4da6-bed2-ddb9f49c066c"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fa64547-3944-4899-b226-8c001cac9d2b"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3bc2d9a1-8874-4ad4-a84e-c8d68214ab0a}" ma:internalName="TaxCatchAll" ma:showField="CatchAllData" ma:web="efa64547-3944-4899-b226-8c001cac9d2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fbd7993-fe99-41b0-9a3b-73af39b7f444">
      <Terms xmlns="http://schemas.microsoft.com/office/infopath/2007/PartnerControls"/>
    </lcf76f155ced4ddcb4097134ff3c332f>
    <TaxCatchAll xmlns="efa64547-3944-4899-b226-8c001cac9d2b"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5D28B41-6D26-4F0E-A581-6736B17C6EC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fbd7993-fe99-41b0-9a3b-73af39b7f444"/>
    <ds:schemaRef ds:uri="efa64547-3944-4899-b226-8c001cac9d2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992CF38-92ED-445C-BEF0-CB8EC1F13460}">
  <ds:schemaRefs>
    <ds:schemaRef ds:uri="http://schemas.microsoft.com/office/2006/metadata/properties"/>
    <ds:schemaRef ds:uri="http://schemas.microsoft.com/office/infopath/2007/PartnerControls"/>
    <ds:schemaRef ds:uri="5fbd7993-fe99-41b0-9a3b-73af39b7f444"/>
    <ds:schemaRef ds:uri="efa64547-3944-4899-b226-8c001cac9d2b"/>
  </ds:schemaRefs>
</ds:datastoreItem>
</file>

<file path=customXml/itemProps3.xml><?xml version="1.0" encoding="utf-8"?>
<ds:datastoreItem xmlns:ds="http://schemas.openxmlformats.org/officeDocument/2006/customXml" ds:itemID="{EC2A58ED-3846-44A1-AA34-AC98D5A7C00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5313</TotalTime>
  <Words>2024</Words>
  <Application>Microsoft Office PowerPoint</Application>
  <PresentationFormat>Widescreen</PresentationFormat>
  <Paragraphs>162</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Aktiv Grotesk Light</vt:lpstr>
      <vt:lpstr>Aktiv Grotesk XBold</vt:lpstr>
      <vt:lpstr>Arial</vt:lpstr>
      <vt:lpstr>Arial Black</vt:lpstr>
      <vt:lpstr>Calibri</vt:lpstr>
      <vt:lpstr>Times New Roman</vt:lpstr>
      <vt:lpstr>Connectivity master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Portsmouth City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Maguire, Mark</dc:creator>
  <cp:lastModifiedBy>Dean, Farrah</cp:lastModifiedBy>
  <cp:revision>29</cp:revision>
  <dcterms:created xsi:type="dcterms:W3CDTF">2021-07-21T12:04:35Z</dcterms:created>
  <dcterms:modified xsi:type="dcterms:W3CDTF">2022-12-07T09:17:54Z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0x010100E1CCF4829D7B1D4AAF81A09238362DB7</vt:lpwstr>
  </property>
  <property fmtid="{D5CDD505-2E9C-101B-9397-08002B2CF9AE}" pid="3" name="MSIP_Label_e83f8a96-e51b-4334-92a5-11244a58d044_Enabled">
    <vt:lpwstr>true</vt:lpwstr>
  </property>
  <property fmtid="{D5CDD505-2E9C-101B-9397-08002B2CF9AE}" pid="4" name="MSIP_Label_e83f8a96-e51b-4334-92a5-11244a58d044_SetDate">
    <vt:lpwstr>2022-12-07T09:00:05Z</vt:lpwstr>
  </property>
  <property fmtid="{D5CDD505-2E9C-101B-9397-08002B2CF9AE}" pid="5" name="MSIP_Label_e83f8a96-e51b-4334-92a5-11244a58d044_Method">
    <vt:lpwstr>Privileged</vt:lpwstr>
  </property>
  <property fmtid="{D5CDD505-2E9C-101B-9397-08002B2CF9AE}" pid="6" name="MSIP_Label_e83f8a96-e51b-4334-92a5-11244a58d044_Name">
    <vt:lpwstr>Official</vt:lpwstr>
  </property>
  <property fmtid="{D5CDD505-2E9C-101B-9397-08002B2CF9AE}" pid="7" name="MSIP_Label_e83f8a96-e51b-4334-92a5-11244a58d044_SiteId">
    <vt:lpwstr>d6674c51-daa4-4142-8047-15a78bbe9306</vt:lpwstr>
  </property>
  <property fmtid="{D5CDD505-2E9C-101B-9397-08002B2CF9AE}" pid="8" name="MSIP_Label_e83f8a96-e51b-4334-92a5-11244a58d044_ActionId">
    <vt:lpwstr>818e52e4-d15e-4b25-9b2b-515fe808de4b</vt:lpwstr>
  </property>
  <property fmtid="{D5CDD505-2E9C-101B-9397-08002B2CF9AE}" pid="9" name="MSIP_Label_e83f8a96-e51b-4334-92a5-11244a58d044_ContentBits">
    <vt:lpwstr>1</vt:lpwstr>
  </property>
  <property fmtid="{D5CDD505-2E9C-101B-9397-08002B2CF9AE}" pid="10" name="ClassificationContentMarkingHeaderLocations">
    <vt:lpwstr>Connectivity master:8</vt:lpwstr>
  </property>
  <property fmtid="{D5CDD505-2E9C-101B-9397-08002B2CF9AE}" pid="11" name="ClassificationContentMarkingHeaderText">
    <vt:lpwstr>- Official -</vt:lpwstr>
  </property>
</Properties>
</file>