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10"/>
  </p:notesMasterIdLst>
  <p:handoutMasterIdLst>
    <p:handoutMasterId r:id="rId11"/>
  </p:handoutMasterIdLst>
  <p:sldIdLst>
    <p:sldId id="256" r:id="rId5"/>
    <p:sldId id="303" r:id="rId6"/>
    <p:sldId id="304" r:id="rId7"/>
    <p:sldId id="305" r:id="rId8"/>
    <p:sldId id="306" r:id="rId9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113F"/>
    <a:srgbClr val="85238D"/>
    <a:srgbClr val="9933FF"/>
    <a:srgbClr val="B882D0"/>
    <a:srgbClr val="2F163A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201471-64D3-4179-B770-C89E2EE5D355}" v="12" dt="2024-03-01T13:20:59.8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A5BF9-808B-47A6-920E-8A5A417694B7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060CC-A51C-424F-A90B-6A8C7D30D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708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8129B-A5BB-47F4-BEFE-2AF5DE793096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11312-E7F4-4842-AD8B-B4EE03774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633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4508-E493-420B-9111-1F3C4A755128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0ACAA-AE5D-417D-942B-B0512BB9E14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4508-E493-420B-9111-1F3C4A755128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0ACAA-AE5D-417D-942B-B0512BB9E14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4508-E493-420B-9111-1F3C4A755128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0ACAA-AE5D-417D-942B-B0512BB9E14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4508-E493-420B-9111-1F3C4A755128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0ACAA-AE5D-417D-942B-B0512BB9E14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4508-E493-420B-9111-1F3C4A755128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0ACAA-AE5D-417D-942B-B0512BB9E14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4508-E493-420B-9111-1F3C4A755128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0ACAA-AE5D-417D-942B-B0512BB9E14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4508-E493-420B-9111-1F3C4A755128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0ACAA-AE5D-417D-942B-B0512BB9E14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4508-E493-420B-9111-1F3C4A755128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0ACAA-AE5D-417D-942B-B0512BB9E14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4508-E493-420B-9111-1F3C4A755128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0ACAA-AE5D-417D-942B-B0512BB9E14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4508-E493-420B-9111-1F3C4A755128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0ACAA-AE5D-417D-942B-B0512BB9E14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4508-E493-420B-9111-1F3C4A755128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0ACAA-AE5D-417D-942B-B0512BB9E14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560ACAA-AE5D-417D-942B-B0512BB9E149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A4F4508-E493-420B-9111-1F3C4A755128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BE9D1A-006A-A84C-706A-F8BDA40188E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272725" y="63500"/>
            <a:ext cx="633412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Official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GB" sz="2400" i="1" dirty="0"/>
            </a:br>
            <a:endParaRPr lang="en-GB" sz="24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65E9BC-D4B4-1F7B-B3FC-D7A4F8C93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400"/>
            <a:ext cx="9144000" cy="530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A6674D-FEC5-77B0-0DCE-72957320B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5185"/>
            <a:ext cx="9144000" cy="177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87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Are you a young carer?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345757F-D5C2-BA04-A78B-4DDA579E28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645" y="2276872"/>
            <a:ext cx="3657600" cy="2764049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D39A565-54CF-E666-BCA1-AC13EEBA2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962400" cy="4590288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GB" dirty="0">
                <a:solidFill>
                  <a:srgbClr val="002060"/>
                </a:solidFill>
              </a:rPr>
              <a:t>Do you help look after someone who has:</a:t>
            </a:r>
          </a:p>
          <a:p>
            <a:r>
              <a:rPr lang="en-GB" dirty="0">
                <a:solidFill>
                  <a:srgbClr val="002060"/>
                </a:solidFill>
              </a:rPr>
              <a:t>A physical or learning disability?</a:t>
            </a:r>
          </a:p>
          <a:p>
            <a:r>
              <a:rPr lang="en-GB" dirty="0">
                <a:solidFill>
                  <a:srgbClr val="002060"/>
                </a:solidFill>
              </a:rPr>
              <a:t>A long-term illness?</a:t>
            </a:r>
          </a:p>
          <a:p>
            <a:r>
              <a:rPr lang="en-GB" dirty="0">
                <a:solidFill>
                  <a:srgbClr val="002060"/>
                </a:solidFill>
              </a:rPr>
              <a:t>A mental health condition?</a:t>
            </a:r>
          </a:p>
          <a:p>
            <a:pPr marL="114300" indent="0">
              <a:buNone/>
            </a:pPr>
            <a:r>
              <a:rPr lang="en-GB" dirty="0">
                <a:solidFill>
                  <a:srgbClr val="002060"/>
                </a:solidFill>
              </a:rPr>
              <a:t>   Or </a:t>
            </a:r>
          </a:p>
          <a:p>
            <a:r>
              <a:rPr lang="en-GB" dirty="0">
                <a:solidFill>
                  <a:srgbClr val="002060"/>
                </a:solidFill>
              </a:rPr>
              <a:t>Whose drug or alcohol use impacts them, you and other members of your family?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63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AC0-224C-61D6-37A8-56726BB38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b="1" dirty="0">
                <a:solidFill>
                  <a:srgbClr val="002060"/>
                </a:solidFill>
              </a:rPr>
              <a:t>Support for young carers in school: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B3B5D-BF38-154A-A447-9AF79A93FE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dirty="0"/>
              <a:t>Please add information about your school’s support here, including information about your Young Carers Lead/Champion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30CE9E-B91A-2043-CCF1-3EDA3278DB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dirty="0"/>
              <a:t>Please add a photo/school logo here.</a:t>
            </a:r>
          </a:p>
        </p:txBody>
      </p:sp>
    </p:spTree>
    <p:extLst>
      <p:ext uri="{BB962C8B-B14F-4D97-AF65-F5344CB8AC3E}">
        <p14:creationId xmlns:p14="http://schemas.microsoft.com/office/powerpoint/2010/main" val="2188607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B45E7-E24E-0AF4-0DCC-F585519D1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b="1" dirty="0">
                <a:solidFill>
                  <a:srgbClr val="002060"/>
                </a:solidFill>
              </a:rPr>
              <a:t>Support from Portsmouth Young Carers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E3BF-3EA5-DDDD-9365-2D5699AF5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7715200" cy="513316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GB" dirty="0">
                <a:solidFill>
                  <a:srgbClr val="002060"/>
                </a:solidFill>
              </a:rPr>
              <a:t>Newsletters      Holiday activities     Regular groups</a:t>
            </a:r>
          </a:p>
          <a:p>
            <a:pPr marL="114300" indent="0">
              <a:buNone/>
            </a:pPr>
            <a:r>
              <a:rPr lang="en-GB" dirty="0">
                <a:solidFill>
                  <a:srgbClr val="002060"/>
                </a:solidFill>
              </a:rPr>
              <a:t>           Information      Young Carers Advocacy</a:t>
            </a:r>
          </a:p>
          <a:p>
            <a:pPr marL="11430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en-GB" dirty="0">
                <a:solidFill>
                  <a:srgbClr val="002060"/>
                </a:solidFill>
              </a:rPr>
              <a:t>For more information search ‘Portsmouth Young Carers’ or email: youngcarers@portsmouthcc.gov.uk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2E7140-0DC1-9763-69AD-C6BFF11275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352" y="2708920"/>
            <a:ext cx="1944216" cy="21438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C7A907-5FB7-1C47-5789-BBFB8EABA0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2722" y="2778231"/>
            <a:ext cx="2911724" cy="20052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B3542E-C2AE-0F62-D5F6-9D4839666E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3833" y="2696344"/>
            <a:ext cx="2031927" cy="21089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A0A640-B402-21AD-EAB6-7568069EAA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9925" y="6016248"/>
            <a:ext cx="235974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93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6CFB-4DC7-5DAD-3EA5-ECE5B3D61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675656"/>
          </a:xfrm>
        </p:spPr>
        <p:txBody>
          <a:bodyPr/>
          <a:lstStyle/>
          <a:p>
            <a:r>
              <a:rPr lang="en-GB" sz="4000" b="1" dirty="0">
                <a:solidFill>
                  <a:srgbClr val="002060"/>
                </a:solidFill>
              </a:rPr>
              <a:t>If you think you may be a young carer… who you could talk to in school?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08C53-84AF-5D2D-4946-09EE149B4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653136"/>
            <a:ext cx="7620000" cy="1944216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endParaRPr lang="en-GB" sz="3600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en-GB" sz="3900" b="1" dirty="0">
                <a:solidFill>
                  <a:srgbClr val="002060"/>
                </a:solidFill>
              </a:rPr>
              <a:t>If you think your friend/a </a:t>
            </a:r>
            <a:r>
              <a:rPr lang="en-GB" sz="3900" b="1">
                <a:solidFill>
                  <a:srgbClr val="002060"/>
                </a:solidFill>
              </a:rPr>
              <a:t>student might </a:t>
            </a:r>
            <a:r>
              <a:rPr lang="en-GB" sz="3900" b="1" dirty="0">
                <a:solidFill>
                  <a:srgbClr val="002060"/>
                </a:solidFill>
              </a:rPr>
              <a:t>be a young carer, what could you do to support them?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341C86-BA7D-61EA-43DC-26939107D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2334370"/>
            <a:ext cx="3467100" cy="23907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2206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6d2475-e2f5-484a-b382-727b8dafea61">
      <Terms xmlns="http://schemas.microsoft.com/office/infopath/2007/PartnerControls"/>
    </lcf76f155ced4ddcb4097134ff3c332f>
    <TaxCatchAll xmlns="3c38619e-0fba-4b47-ac3c-19f3b86b526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F3A0EC4D664D4EBECF7F056969E554" ma:contentTypeVersion="15" ma:contentTypeDescription="Create a new document." ma:contentTypeScope="" ma:versionID="df95c8cfe85043dac661df89cda2587e">
  <xsd:schema xmlns:xsd="http://www.w3.org/2001/XMLSchema" xmlns:xs="http://www.w3.org/2001/XMLSchema" xmlns:p="http://schemas.microsoft.com/office/2006/metadata/properties" xmlns:ns2="4d536ccb-b14a-4ea0-b1e3-f942d5f494ca" xmlns:ns3="b06d2475-e2f5-484a-b382-727b8dafea61" xmlns:ns4="3c38619e-0fba-4b47-ac3c-19f3b86b5261" targetNamespace="http://schemas.microsoft.com/office/2006/metadata/properties" ma:root="true" ma:fieldsID="d7b2347111faf61b6c5d65bd64660c5d" ns2:_="" ns3:_="" ns4:_="">
    <xsd:import namespace="4d536ccb-b14a-4ea0-b1e3-f942d5f494ca"/>
    <xsd:import namespace="b06d2475-e2f5-484a-b382-727b8dafea61"/>
    <xsd:import namespace="3c38619e-0fba-4b47-ac3c-19f3b86b526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LengthInSeconds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536ccb-b14a-4ea0-b1e3-f942d5f494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6d2475-e2f5-484a-b382-727b8dafea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bf2b975-0034-4da6-bed2-ddb9f49c06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8619e-0fba-4b47-ac3c-19f3b86b5261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5ba8a18f-391d-481a-894d-d9e3c3948f62}" ma:internalName="TaxCatchAll" ma:showField="CatchAllData" ma:web="3c38619e-0fba-4b47-ac3c-19f3b86b52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B09B7D-6D39-47F9-A40A-58FDA63CCC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F957BA-867D-4943-A8B9-994814D5E1D0}">
  <ds:schemaRefs>
    <ds:schemaRef ds:uri="http://schemas.microsoft.com/office/2006/metadata/properties"/>
    <ds:schemaRef ds:uri="http://schemas.microsoft.com/office/infopath/2007/PartnerControls"/>
    <ds:schemaRef ds:uri="b06d2475-e2f5-484a-b382-727b8dafea61"/>
    <ds:schemaRef ds:uri="3c38619e-0fba-4b47-ac3c-19f3b86b5261"/>
  </ds:schemaRefs>
</ds:datastoreItem>
</file>

<file path=customXml/itemProps3.xml><?xml version="1.0" encoding="utf-8"?>
<ds:datastoreItem xmlns:ds="http://schemas.openxmlformats.org/officeDocument/2006/customXml" ds:itemID="{40840089-C2B4-435E-95DF-9400D7F5C2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536ccb-b14a-4ea0-b1e3-f942d5f494ca"/>
    <ds:schemaRef ds:uri="b06d2475-e2f5-484a-b382-727b8dafea61"/>
    <ds:schemaRef ds:uri="3c38619e-0fba-4b47-ac3c-19f3b86b52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1571</TotalTime>
  <Words>158</Words>
  <Application>Microsoft Office PowerPoint</Application>
  <PresentationFormat>On-screen Show (4:3)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Cambria</vt:lpstr>
      <vt:lpstr>Adjacency</vt:lpstr>
      <vt:lpstr> </vt:lpstr>
      <vt:lpstr>Are you a young carer?</vt:lpstr>
      <vt:lpstr>Support for young carers in school:</vt:lpstr>
      <vt:lpstr>Support from Portsmouth Young Carers Service</vt:lpstr>
      <vt:lpstr>If you think you may be a young carer… who you could talk to in school?</vt:lpstr>
    </vt:vector>
  </TitlesOfParts>
  <Company>Portsmouth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Harold, Mark</dc:creator>
  <cp:lastModifiedBy>Watters, Amanda</cp:lastModifiedBy>
  <cp:revision>107</cp:revision>
  <cp:lastPrinted>2014-10-13T17:06:33Z</cp:lastPrinted>
  <dcterms:created xsi:type="dcterms:W3CDTF">2014-10-08T12:00:15Z</dcterms:created>
  <dcterms:modified xsi:type="dcterms:W3CDTF">2024-03-04T14:57:26Z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0x010100DDF3A0EC4D664D4EBECF7F056969E554</vt:lpwstr>
  </property>
  <property fmtid="{D5CDD505-2E9C-101B-9397-08002B2CF9AE}" pid="3" name="Order">
    <vt:r8>3204400</vt:r8>
  </property>
  <property fmtid="{D5CDD505-2E9C-101B-9397-08002B2CF9AE}" pid="4" name="MSIP_Label_e83f8a96-e51b-4334-92a5-11244a58d044_Enabled">
    <vt:lpwstr>true</vt:lpwstr>
  </property>
  <property fmtid="{D5CDD505-2E9C-101B-9397-08002B2CF9AE}" pid="5" name="MSIP_Label_e83f8a96-e51b-4334-92a5-11244a58d044_SetDate">
    <vt:lpwstr>2024-03-01T09:48:43Z</vt:lpwstr>
  </property>
  <property fmtid="{D5CDD505-2E9C-101B-9397-08002B2CF9AE}" pid="6" name="MSIP_Label_e83f8a96-e51b-4334-92a5-11244a58d044_Method">
    <vt:lpwstr>Privileged</vt:lpwstr>
  </property>
  <property fmtid="{D5CDD505-2E9C-101B-9397-08002B2CF9AE}" pid="7" name="MSIP_Label_e83f8a96-e51b-4334-92a5-11244a58d044_Name">
    <vt:lpwstr>Official</vt:lpwstr>
  </property>
  <property fmtid="{D5CDD505-2E9C-101B-9397-08002B2CF9AE}" pid="8" name="MSIP_Label_e83f8a96-e51b-4334-92a5-11244a58d044_SiteId">
    <vt:lpwstr>d6674c51-daa4-4142-8047-15a78bbe9306</vt:lpwstr>
  </property>
  <property fmtid="{D5CDD505-2E9C-101B-9397-08002B2CF9AE}" pid="9" name="MSIP_Label_e83f8a96-e51b-4334-92a5-11244a58d044_ActionId">
    <vt:lpwstr>043a5ed2-4bcf-407f-bc11-da8b3be1600e</vt:lpwstr>
  </property>
  <property fmtid="{D5CDD505-2E9C-101B-9397-08002B2CF9AE}" pid="10" name="MSIP_Label_e83f8a96-e51b-4334-92a5-11244a58d044_ContentBits">
    <vt:lpwstr>1</vt:lpwstr>
  </property>
  <property fmtid="{D5CDD505-2E9C-101B-9397-08002B2CF9AE}" pid="11" name="ClassificationContentMarkingHeaderLocations">
    <vt:lpwstr>Adjacency:10</vt:lpwstr>
  </property>
  <property fmtid="{D5CDD505-2E9C-101B-9397-08002B2CF9AE}" pid="12" name="ClassificationContentMarkingHeaderText">
    <vt:lpwstr>- Official -</vt:lpwstr>
  </property>
  <property fmtid="{D5CDD505-2E9C-101B-9397-08002B2CF9AE}" pid="13" name="MediaServiceImageTags">
    <vt:lpwstr/>
  </property>
</Properties>
</file>