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631600-3C91-7E42-C622-B01F7C3B7C73}" name="FAULKNER, Mairead" initials="FM" userId="S::Mairead.FAULKNER@EDUCATION.GOV.UK::5bf6e7d3-df7f-4139-8306-e4d707494cd2" providerId="AD"/>
  <p188:author id="{1C990B0C-CCEF-4813-BE31-071BF74DE396}" name="THOMAS, Kylie" initials="TK" userId="S::Kylie.THOMAS@education.gov.uk::a46b50b9-2e2d-47a0-a353-ff273369bff8" providerId="AD"/>
  <p188:author id="{F39A000F-049A-1F0E-0ADC-7A798581C9CA}" name="MERCY, Anna" initials="MA" userId="S::Anna.MERCY@EDUCATION.GOV.UK::7263684b-fc8c-4880-9b51-13f211309d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6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3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5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1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1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1442-A83B-4F22-A009-9EB65F2AD7CC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0140-A8E5-4D29-8B81-392CAFBE57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65876-671F-AC56-477D-7C6BF8F6A66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161475" y="63500"/>
            <a:ext cx="5699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Public -</a:t>
            </a:r>
          </a:p>
        </p:txBody>
      </p:sp>
    </p:spTree>
    <p:extLst>
      <p:ext uri="{BB962C8B-B14F-4D97-AF65-F5344CB8AC3E}">
        <p14:creationId xmlns:p14="http://schemas.microsoft.com/office/powerpoint/2010/main" val="393744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F2EFD2-B087-F5E4-2191-B4CCF6F07E43}"/>
              </a:ext>
            </a:extLst>
          </p:cNvPr>
          <p:cNvSpPr/>
          <p:nvPr/>
        </p:nvSpPr>
        <p:spPr>
          <a:xfrm>
            <a:off x="84832" y="1455271"/>
            <a:ext cx="6728220" cy="191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5B89A2-16C3-19DC-2C00-31BDC8FBDCF4}"/>
              </a:ext>
            </a:extLst>
          </p:cNvPr>
          <p:cNvSpPr/>
          <p:nvPr/>
        </p:nvSpPr>
        <p:spPr>
          <a:xfrm>
            <a:off x="1" y="10679979"/>
            <a:ext cx="6858000" cy="1512022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C28D50-7B52-75C5-5C0B-F9125B008D06}"/>
              </a:ext>
            </a:extLst>
          </p:cNvPr>
          <p:cNvSpPr/>
          <p:nvPr/>
        </p:nvSpPr>
        <p:spPr>
          <a:xfrm>
            <a:off x="0" y="0"/>
            <a:ext cx="6858000" cy="1406185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56232-582D-48CF-17B6-B272D889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8073"/>
            <a:ext cx="6076949" cy="1247775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Department for Education Early Years COVID-19 Recovery: Childminder Mentor Programme</a:t>
            </a:r>
            <a:endParaRPr lang="en-GB" sz="96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333A7-B195-BDBE-605F-9C2A503563A2}"/>
              </a:ext>
            </a:extLst>
          </p:cNvPr>
          <p:cNvSpPr txBox="1"/>
          <p:nvPr/>
        </p:nvSpPr>
        <p:spPr>
          <a:xfrm>
            <a:off x="-67869" y="1481695"/>
            <a:ext cx="6858000" cy="185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25000"/>
              </a:lnSpc>
              <a:spcAft>
                <a:spcPts val="1200"/>
              </a:spcAft>
              <a:tabLst>
                <a:tab pos="457200" algn="l"/>
                <a:tab pos="457200" algn="l"/>
              </a:tabLs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Early Years Childminder Mentor programme from the Department for Education is focused on supporting early years childminders, to address the impact of the pandemic on the youngest children.  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support is </a:t>
            </a:r>
            <a:r>
              <a:rPr lang="en-US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available across the country.</a:t>
            </a:r>
          </a:p>
          <a:p>
            <a:pPr marL="457200" indent="-228600" algn="ctr">
              <a:lnSpc>
                <a:spcPct val="125000"/>
              </a:lnSpc>
              <a:spcAft>
                <a:spcPts val="1200"/>
              </a:spcAft>
              <a:tabLst>
                <a:tab pos="457200" algn="l"/>
                <a:tab pos="457200" algn="l"/>
              </a:tabLst>
            </a:pPr>
            <a:r>
              <a:rPr lang="en-GB" sz="16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programme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offer mostly </a:t>
            </a:r>
            <a:r>
              <a:rPr lang="en-GB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support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15CA3-B563-3A01-3F3A-788FCA202C0A}"/>
              </a:ext>
            </a:extLst>
          </p:cNvPr>
          <p:cNvSpPr txBox="1"/>
          <p:nvPr/>
        </p:nvSpPr>
        <p:spPr>
          <a:xfrm>
            <a:off x="105966" y="3470840"/>
            <a:ext cx="6640110" cy="253761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GB" sz="1500" b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en-GB" sz="1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main aims of the programme include:</a:t>
            </a:r>
            <a:endParaRPr lang="en-GB" sz="1500" b="1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107000"/>
              </a:lnSpc>
              <a:spcAft>
                <a:spcPts val="600"/>
              </a:spcAft>
            </a:pPr>
            <a:r>
              <a:rPr lang="en-GB" sz="1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childminders:</a:t>
            </a:r>
          </a:p>
          <a:p>
            <a:pPr marL="171450" indent="-17145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To identify strengths and areas for development</a:t>
            </a:r>
          </a:p>
          <a:p>
            <a:pPr marL="171450" lvl="0" indent="-17145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improve knowledge of child development</a:t>
            </a:r>
            <a:endParaRPr lang="en-GB" sz="15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build confidence following the pandemic</a:t>
            </a:r>
            <a:endParaRPr lang="en-GB" sz="15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implementation of the EYFS framework 2021</a:t>
            </a:r>
            <a:endParaRPr lang="en-GB" sz="15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107000"/>
              </a:lnSpc>
              <a:spcAft>
                <a:spcPts val="600"/>
              </a:spcAft>
            </a:pPr>
            <a:r>
              <a:rPr lang="en-GB" sz="1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advice </a:t>
            </a:r>
            <a:r>
              <a:rPr lang="en-GB" sz="1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supporting children with Special Education Needs and Disabilities (SEND) or English as an Additional Language (EAL)</a:t>
            </a:r>
            <a:endParaRPr lang="en-GB" sz="15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1EF96-CFC3-EC11-BC88-B8F6A6D0ED52}"/>
              </a:ext>
            </a:extLst>
          </p:cNvPr>
          <p:cNvSpPr txBox="1"/>
          <p:nvPr/>
        </p:nvSpPr>
        <p:spPr>
          <a:xfrm>
            <a:off x="123822" y="10706403"/>
            <a:ext cx="6560342" cy="10970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submit an application to receive support, or to find out more about the programme, please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visit: www.hempsalls.com/covid-recovery-childminders</a:t>
            </a:r>
            <a:endParaRPr lang="en-GB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11BE2-1F9C-20DA-2AA9-53DBD26E84B0}"/>
              </a:ext>
            </a:extLst>
          </p:cNvPr>
          <p:cNvSpPr/>
          <p:nvPr/>
        </p:nvSpPr>
        <p:spPr>
          <a:xfrm>
            <a:off x="61911" y="6126635"/>
            <a:ext cx="6728220" cy="1348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4A3AC-F18C-B2D4-5678-AB5E170D4090}"/>
              </a:ext>
            </a:extLst>
          </p:cNvPr>
          <p:cNvSpPr txBox="1"/>
          <p:nvPr/>
        </p:nvSpPr>
        <p:spPr>
          <a:xfrm>
            <a:off x="61911" y="6181675"/>
            <a:ext cx="6684165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</a:t>
            </a:r>
            <a:r>
              <a:rPr lang="en-GB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for support 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an individual, or with other childminders as part of a small group. You </a:t>
            </a:r>
            <a:r>
              <a:rPr lang="en-GB" sz="16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 up to </a:t>
            </a:r>
            <a:r>
              <a:rPr lang="en-GB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days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support over one term</a:t>
            </a:r>
            <a:r>
              <a:rPr lang="en-GB" sz="16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programme will run from 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2023 until the end of July 2024.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F8E5F-A08C-BBA1-A5C6-45CBA136E542}"/>
              </a:ext>
            </a:extLst>
          </p:cNvPr>
          <p:cNvSpPr txBox="1"/>
          <p:nvPr/>
        </p:nvSpPr>
        <p:spPr>
          <a:xfrm>
            <a:off x="61911" y="9696749"/>
            <a:ext cx="6728220" cy="87376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appreciate childminder’s very busy schedules, so as part of the application process, </a:t>
            </a:r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herever possible, we will match people together with similar availability and preferences.</a:t>
            </a:r>
          </a:p>
        </p:txBody>
      </p:sp>
      <p:pic>
        <p:nvPicPr>
          <p:cNvPr id="8" name="Picture 7" descr="Children playing with blocks">
            <a:extLst>
              <a:ext uri="{FF2B5EF4-FFF2-40B4-BE49-F238E27FC236}">
                <a16:creationId xmlns:a16="http://schemas.microsoft.com/office/drawing/2014/main" id="{831A927E-C190-1B13-AD74-5659A943D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584314"/>
            <a:ext cx="3132531" cy="2002971"/>
          </a:xfrm>
          <a:prstGeom prst="rect">
            <a:avLst/>
          </a:prstGeom>
        </p:spPr>
      </p:pic>
      <p:pic>
        <p:nvPicPr>
          <p:cNvPr id="12" name="Picture 11" descr="Newborn baby holding adult's finger">
            <a:extLst>
              <a:ext uri="{FF2B5EF4-FFF2-40B4-BE49-F238E27FC236}">
                <a16:creationId xmlns:a16="http://schemas.microsoft.com/office/drawing/2014/main" id="{C09F69B5-39A3-C382-9CCF-A0D108FDA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" y="7593027"/>
            <a:ext cx="3345062" cy="19855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76499B-9BFE-65FC-0B7F-1F04341A21A5}"/>
              </a:ext>
            </a:extLst>
          </p:cNvPr>
          <p:cNvSpPr/>
          <p:nvPr/>
        </p:nvSpPr>
        <p:spPr>
          <a:xfrm>
            <a:off x="3417085" y="7593027"/>
            <a:ext cx="228600" cy="198554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97FC5D-B6F5-624A-D33F-81A790E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38" y="3784582"/>
            <a:ext cx="1832029" cy="11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1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</TotalTime>
  <Words>227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Department for Education Early Years COVID-19 Recovery: Childminder Mentor 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for Education Early Years COVID-19 Recovery: Childminder Mentor Programme</dc:title>
  <dc:creator>FAULKNER, Mairead</dc:creator>
  <cp:lastModifiedBy>Frank, Gemma</cp:lastModifiedBy>
  <cp:revision>3</cp:revision>
  <dcterms:created xsi:type="dcterms:W3CDTF">2022-12-07T10:20:02Z</dcterms:created>
  <dcterms:modified xsi:type="dcterms:W3CDTF">2023-06-27T08:20:53Z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a9bba0-8317-414c-a336-adccc738dda9_Enabled">
    <vt:lpwstr>true</vt:lpwstr>
  </property>
  <property fmtid="{D5CDD505-2E9C-101B-9397-08002B2CF9AE}" pid="3" name="MSIP_Label_e7a9bba0-8317-414c-a336-adccc738dda9_SetDate">
    <vt:lpwstr>2023-06-27T08:20:41Z</vt:lpwstr>
  </property>
  <property fmtid="{D5CDD505-2E9C-101B-9397-08002B2CF9AE}" pid="4" name="MSIP_Label_e7a9bba0-8317-414c-a336-adccc738dda9_Method">
    <vt:lpwstr>Privileged</vt:lpwstr>
  </property>
  <property fmtid="{D5CDD505-2E9C-101B-9397-08002B2CF9AE}" pid="5" name="MSIP_Label_e7a9bba0-8317-414c-a336-adccc738dda9_Name">
    <vt:lpwstr>Public</vt:lpwstr>
  </property>
  <property fmtid="{D5CDD505-2E9C-101B-9397-08002B2CF9AE}" pid="6" name="MSIP_Label_e7a9bba0-8317-414c-a336-adccc738dda9_SiteId">
    <vt:lpwstr>d6674c51-daa4-4142-8047-15a78bbe9306</vt:lpwstr>
  </property>
  <property fmtid="{D5CDD505-2E9C-101B-9397-08002B2CF9AE}" pid="7" name="MSIP_Label_e7a9bba0-8317-414c-a336-adccc738dda9_ActionId">
    <vt:lpwstr>87a05d00-f114-4ddc-ad83-49e9246cf911</vt:lpwstr>
  </property>
  <property fmtid="{D5CDD505-2E9C-101B-9397-08002B2CF9AE}" pid="8" name="MSIP_Label_e7a9bba0-8317-414c-a336-adccc738dda9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- Public -</vt:lpwstr>
  </property>
</Properties>
</file>