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3A75-7D07-F772-0C00-4A45C85B1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31E28-1310-462C-D5D9-F7A24A4CA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56562-B09C-A8F8-06BC-AA6496F6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A1280-144B-F1FD-8E95-36F636E3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07D05-A1DB-1B66-F638-D04D044A1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44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3C85-8FB0-2381-DAE1-99C47A23D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40621-7156-61B1-6FD3-D5096F112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A1D2B-B806-0FAD-975D-FF2C6AF02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EB0AB-953D-2DB9-9568-ADB45BFA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87FA2-E1F7-8455-BA83-B438E548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7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ECFAE-D908-4163-8831-D5253D9FC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4CC8E-C4FB-5DCD-9B18-CD9EDC96F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E317-6A22-47D3-1916-50AE3551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B29A4-94EE-9748-D575-EFD7F8F16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726BC-2070-10B1-1227-DC12106F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F1CF-AA4E-5C01-19B3-EB213402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F4D4-027D-6760-6CFE-5B3A952A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20461-0B1C-50B9-9D53-8AF96DC8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5AC6-7FD9-9F91-3DF8-6C5B8C12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DC8BB-F718-80DF-9DAA-97755AA5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9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342E-C2CE-97EE-3AD8-A5593AE6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AFD67-F2C3-EFCF-78C7-302ADE16C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902CA-0C6E-D102-9636-EE7B171A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6CA65-F0A6-D337-2C13-87171B8D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8FAC-6EF6-2F5A-DAEE-2D87EE6F8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54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B49A-2392-BA58-6FC2-37B08AD8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2B74-89C2-0444-6836-56D362C66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F0C43-C347-8D48-78F1-4F77E39C1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613F5-14E5-8662-6711-C5BA50BF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B50CC-51B1-0DD1-E7F6-969ADAB5B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334FB-99DC-8611-A613-26FAB0E2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C130-8E75-B671-66E3-7A8BA085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A0C37-FC80-8844-AEBF-53C78E5A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11618-4FBD-0B3D-0F0D-6D81E7CE2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7AA09-5A08-2D6A-BB67-A1D82A52B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41B9E-FD90-568E-C687-3AD37CE8A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B5569-A3EA-F9BE-B100-D9BE81AC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BB90ED-CBFA-F00E-DFFE-AE0A2664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F1A34-26C4-B590-42EF-523B4282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4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9DB-2D47-193A-0D8A-2022BF42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CCDCD-6DBE-250B-691F-755ECCFC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E4D2A-4843-6CC6-CC33-6AE57E36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CEEC55-1ACD-83BD-1E66-1746DC28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64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7D906A-E73D-6535-2467-1B7083D8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6CE1C-DE80-17AB-0AA1-651C2A4B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49E6F-AB66-500D-0E7D-01F5FB8D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8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DD50-599E-2F02-3BA9-646D4A8F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0983F-3F89-0B64-EFF0-A48FC2C9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A16E0-6942-C60A-EA20-98A2D8559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52FE0-04E4-F75C-6BF5-54BE5168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CF2C7-81D0-E8ED-7517-FD99E354B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DD3E3-A9BF-C66B-961B-32A64B4C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2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CD563-2CB9-CF62-FC1E-FBA950E3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93004-B3B0-4373-36F2-4469CF839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692D0-E819-DD2B-98A5-4D12DD83C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9AA84-B753-1CD4-B33B-CA08DB08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6C35A-9EC1-EA35-CAEB-ACD5E26D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8D3E8-1EFC-BFCF-AAB5-78AD2ADE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DCAB3-B605-A0AF-D510-136B6FB8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DE680-BBB0-C6E0-CADE-3C545456B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D50A-4BE6-86C0-1F41-B7F393341F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313EE-3DC2-4015-A92F-4C49008DA308}" type="datetimeFigureOut">
              <a:rPr lang="en-GB" smtClean="0"/>
              <a:t>02/10/2025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B9850-3FC2-29A6-3505-E583B89E0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342C-91DB-05DF-6884-FF94774C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97E81-03A9-497F-AD4C-8234EFBD7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rial view of a construction site&#10;&#10;AI-generated content may be incorrect.">
            <a:extLst>
              <a:ext uri="{FF2B5EF4-FFF2-40B4-BE49-F238E27FC236}">
                <a16:creationId xmlns:a16="http://schemas.microsoft.com/office/drawing/2014/main" id="{B58A1652-7356-ADB4-F63D-8A547042C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20834"/>
            <a:ext cx="10905066" cy="50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nstruction site with cranes&#10;&#10;AI-generated content may be incorrect.">
            <a:extLst>
              <a:ext uri="{FF2B5EF4-FFF2-40B4-BE49-F238E27FC236}">
                <a16:creationId xmlns:a16="http://schemas.microsoft.com/office/drawing/2014/main" id="{A6E4E83A-C04A-9353-186B-42DF5C980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67" y="643466"/>
            <a:ext cx="105612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6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rane on a building&#10;&#10;AI-generated content may be incorrect.">
            <a:extLst>
              <a:ext uri="{FF2B5EF4-FFF2-40B4-BE49-F238E27FC236}">
                <a16:creationId xmlns:a16="http://schemas.microsoft.com/office/drawing/2014/main" id="{C70AEF34-BE09-1740-9775-6EF127591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07202"/>
            <a:ext cx="10905066" cy="50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1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under construction with cranes&#10;&#10;AI-generated content may be incorrect.">
            <a:extLst>
              <a:ext uri="{FF2B5EF4-FFF2-40B4-BE49-F238E27FC236}">
                <a16:creationId xmlns:a16="http://schemas.microsoft.com/office/drawing/2014/main" id="{4525A305-8EA0-64E0-A7A2-73CC285A0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34355"/>
            <a:ext cx="10905066" cy="43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2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roof&#10;&#10;AI-generated content may be incorrect.">
            <a:extLst>
              <a:ext uri="{FF2B5EF4-FFF2-40B4-BE49-F238E27FC236}">
                <a16:creationId xmlns:a16="http://schemas.microsoft.com/office/drawing/2014/main" id="{F495D304-0686-210D-4491-ED526A87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329775"/>
            <a:ext cx="10905066" cy="41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2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12f59a7-bcf8-4cfc-990b-c04bfbd3f85e}" enabled="1" method="Privileged" siteId="{54614f5e-b3b2-44cf-8a5b-39034b74de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Roberts, Abbie (PPP)</dc:creator>
  <cp:lastModifiedBy>Roberts, Abbie (PPP)</cp:lastModifiedBy>
  <cp:revision>1</cp:revision>
  <dcterms:created xsi:type="dcterms:W3CDTF">2025-10-02T12:33:52Z</dcterms:created>
  <dcterms:modified xsi:type="dcterms:W3CDTF">2025-10-02T12:36:51Z</dcterms:modified>
</cp:coreProperties>
</file>