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5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7171E5-5037-41FE-9C5C-0EAEA80E5B24}" v="2" dt="2025-07-09T10:38:18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50" autoAdjust="0"/>
  </p:normalViewPr>
  <p:slideViewPr>
    <p:cSldViewPr snapToGrid="0" snapToObjects="1">
      <p:cViewPr varScale="1">
        <p:scale>
          <a:sx n="58" d="100"/>
          <a:sy n="58" d="100"/>
        </p:scale>
        <p:origin x="15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ren O'Leary" userId="0ffa5cd9-95f2-416e-ad19-6c8655b6da68" providerId="ADAL" clId="{4C7171E5-5037-41FE-9C5C-0EAEA80E5B24}"/>
    <pc:docChg chg="modSld">
      <pc:chgData name="Darren O'Leary" userId="0ffa5cd9-95f2-416e-ad19-6c8655b6da68" providerId="ADAL" clId="{4C7171E5-5037-41FE-9C5C-0EAEA80E5B24}" dt="2025-07-09T12:58:05.540" v="5" actId="1076"/>
      <pc:docMkLst>
        <pc:docMk/>
      </pc:docMkLst>
      <pc:sldChg chg="modSp mod">
        <pc:chgData name="Darren O'Leary" userId="0ffa5cd9-95f2-416e-ad19-6c8655b6da68" providerId="ADAL" clId="{4C7171E5-5037-41FE-9C5C-0EAEA80E5B24}" dt="2025-07-09T12:58:05.540" v="5" actId="1076"/>
        <pc:sldMkLst>
          <pc:docMk/>
          <pc:sldMk cId="0" sldId="257"/>
        </pc:sldMkLst>
        <pc:spChg chg="mod">
          <ac:chgData name="Darren O'Leary" userId="0ffa5cd9-95f2-416e-ad19-6c8655b6da68" providerId="ADAL" clId="{4C7171E5-5037-41FE-9C5C-0EAEA80E5B24}" dt="2025-07-09T12:58:02.530" v="4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Darren O'Leary" userId="0ffa5cd9-95f2-416e-ad19-6c8655b6da68" providerId="ADAL" clId="{4C7171E5-5037-41FE-9C5C-0EAEA80E5B24}" dt="2025-07-09T12:58:05.540" v="5" actId="1076"/>
          <ac:spMkLst>
            <pc:docMk/>
            <pc:sldMk cId="0" sldId="257"/>
            <ac:spMk id="19" creationId="{00000000-0000-0000-0000-000000000000}"/>
          </ac:spMkLst>
        </pc:spChg>
      </pc:sldChg>
      <pc:sldChg chg="modSp">
        <pc:chgData name="Darren O'Leary" userId="0ffa5cd9-95f2-416e-ad19-6c8655b6da68" providerId="ADAL" clId="{4C7171E5-5037-41FE-9C5C-0EAEA80E5B24}" dt="2025-07-09T10:38:18.145" v="1" actId="20577"/>
        <pc:sldMkLst>
          <pc:docMk/>
          <pc:sldMk cId="1726880277" sldId="265"/>
        </pc:sldMkLst>
        <pc:graphicFrameChg chg="mod">
          <ac:chgData name="Darren O'Leary" userId="0ffa5cd9-95f2-416e-ad19-6c8655b6da68" providerId="ADAL" clId="{4C7171E5-5037-41FE-9C5C-0EAEA80E5B24}" dt="2025-07-09T10:38:18.145" v="1" actId="20577"/>
          <ac:graphicFrameMkLst>
            <pc:docMk/>
            <pc:sldMk cId="1726880277" sldId="265"/>
            <ac:graphicFrameMk id="24" creationId="{CE89EE7C-5DEE-DD3C-4F30-6219A00CF452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23A57-FBCE-4963-9CC1-9005FAFD433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122383-BAB5-421C-AFAD-53E6A81A728D}">
      <dgm:prSet/>
      <dgm:spPr/>
      <dgm:t>
        <a:bodyPr/>
        <a:lstStyle/>
        <a:p>
          <a:r>
            <a:rPr lang="en-GB"/>
            <a:t>Both courses include:</a:t>
          </a:r>
          <a:endParaRPr lang="en-US"/>
        </a:p>
      </dgm:t>
    </dgm:pt>
    <dgm:pt modelId="{77AE4F97-D2CF-4A43-8875-6ECCA83BC12C}" type="parTrans" cxnId="{F5DEE6CC-97F7-4A83-A0CA-B7DE961284B1}">
      <dgm:prSet/>
      <dgm:spPr/>
      <dgm:t>
        <a:bodyPr/>
        <a:lstStyle/>
        <a:p>
          <a:endParaRPr lang="en-US"/>
        </a:p>
      </dgm:t>
    </dgm:pt>
    <dgm:pt modelId="{5E7FD355-EB77-4026-A8D5-06A397FEBA14}" type="sibTrans" cxnId="{F5DEE6CC-97F7-4A83-A0CA-B7DE961284B1}">
      <dgm:prSet/>
      <dgm:spPr/>
      <dgm:t>
        <a:bodyPr/>
        <a:lstStyle/>
        <a:p>
          <a:endParaRPr lang="en-US"/>
        </a:p>
      </dgm:t>
    </dgm:pt>
    <dgm:pt modelId="{37A5C3E9-C83B-43B4-AEAE-18CF0CB3E2D6}">
      <dgm:prSet/>
      <dgm:spPr/>
      <dgm:t>
        <a:bodyPr/>
        <a:lstStyle/>
        <a:p>
          <a:r>
            <a:rPr lang="en-GB"/>
            <a:t>- Daily pre-use checks</a:t>
          </a:r>
          <a:endParaRPr lang="en-US"/>
        </a:p>
      </dgm:t>
    </dgm:pt>
    <dgm:pt modelId="{A7598DE9-04E7-407D-87BF-7C672AC99AD6}" type="parTrans" cxnId="{A8A297E9-E35A-4245-9AE0-A4C27ADC2E77}">
      <dgm:prSet/>
      <dgm:spPr/>
      <dgm:t>
        <a:bodyPr/>
        <a:lstStyle/>
        <a:p>
          <a:endParaRPr lang="en-US"/>
        </a:p>
      </dgm:t>
    </dgm:pt>
    <dgm:pt modelId="{6183565D-E389-409A-A9C5-F57B92760401}" type="sibTrans" cxnId="{A8A297E9-E35A-4245-9AE0-A4C27ADC2E77}">
      <dgm:prSet/>
      <dgm:spPr/>
      <dgm:t>
        <a:bodyPr/>
        <a:lstStyle/>
        <a:p>
          <a:endParaRPr lang="en-US"/>
        </a:p>
      </dgm:t>
    </dgm:pt>
    <dgm:pt modelId="{C865556D-289D-423C-B10B-FDEECE32DAD4}">
      <dgm:prSet/>
      <dgm:spPr/>
      <dgm:t>
        <a:bodyPr/>
        <a:lstStyle/>
        <a:p>
          <a:r>
            <a:rPr lang="en-GB"/>
            <a:t>- Health and Safety</a:t>
          </a:r>
          <a:endParaRPr lang="en-US"/>
        </a:p>
      </dgm:t>
    </dgm:pt>
    <dgm:pt modelId="{417C116E-D5A0-4C44-B45D-CB23EDD6C13C}" type="parTrans" cxnId="{ACDD12BF-0589-4462-9447-7FC5DFD32743}">
      <dgm:prSet/>
      <dgm:spPr/>
      <dgm:t>
        <a:bodyPr/>
        <a:lstStyle/>
        <a:p>
          <a:endParaRPr lang="en-US"/>
        </a:p>
      </dgm:t>
    </dgm:pt>
    <dgm:pt modelId="{51FE05DC-0ABB-4762-A401-FEF7D52D152E}" type="sibTrans" cxnId="{ACDD12BF-0589-4462-9447-7FC5DFD32743}">
      <dgm:prSet/>
      <dgm:spPr/>
      <dgm:t>
        <a:bodyPr/>
        <a:lstStyle/>
        <a:p>
          <a:endParaRPr lang="en-US"/>
        </a:p>
      </dgm:t>
    </dgm:pt>
    <dgm:pt modelId="{D18524ED-96AF-499D-9BB4-8B06E3D7409F}">
      <dgm:prSet/>
      <dgm:spPr/>
      <dgm:t>
        <a:bodyPr/>
        <a:lstStyle/>
        <a:p>
          <a:r>
            <a:rPr lang="en-GB"/>
            <a:t>- Safe loading and unloading</a:t>
          </a:r>
          <a:endParaRPr lang="en-US"/>
        </a:p>
      </dgm:t>
    </dgm:pt>
    <dgm:pt modelId="{7DD55C95-DF0B-46BF-B1C1-48481BF8D9CE}" type="parTrans" cxnId="{15935587-8807-4D37-946E-37FF642C10D1}">
      <dgm:prSet/>
      <dgm:spPr/>
      <dgm:t>
        <a:bodyPr/>
        <a:lstStyle/>
        <a:p>
          <a:endParaRPr lang="en-US"/>
        </a:p>
      </dgm:t>
    </dgm:pt>
    <dgm:pt modelId="{B303D2F3-B78C-4D92-AF4F-9893F30BF744}" type="sibTrans" cxnId="{15935587-8807-4D37-946E-37FF642C10D1}">
      <dgm:prSet/>
      <dgm:spPr/>
      <dgm:t>
        <a:bodyPr/>
        <a:lstStyle/>
        <a:p>
          <a:endParaRPr lang="en-US"/>
        </a:p>
      </dgm:t>
    </dgm:pt>
    <dgm:pt modelId="{64B76641-391E-4672-A214-17BBD7E38A53}">
      <dgm:prSet/>
      <dgm:spPr/>
      <dgm:t>
        <a:bodyPr/>
        <a:lstStyle/>
        <a:p>
          <a:r>
            <a:rPr lang="en-GB" dirty="0"/>
            <a:t>- Written theory test</a:t>
          </a:r>
          <a:endParaRPr lang="en-US" dirty="0"/>
        </a:p>
      </dgm:t>
    </dgm:pt>
    <dgm:pt modelId="{65402CAF-DEEF-4AD3-B8B9-40B91882BC46}" type="parTrans" cxnId="{1537A368-3A00-49F4-98A9-027CAB29DF6D}">
      <dgm:prSet/>
      <dgm:spPr/>
      <dgm:t>
        <a:bodyPr/>
        <a:lstStyle/>
        <a:p>
          <a:endParaRPr lang="en-US"/>
        </a:p>
      </dgm:t>
    </dgm:pt>
    <dgm:pt modelId="{BCBC6173-E378-45F4-9B9E-DD79D41AEE32}" type="sibTrans" cxnId="{1537A368-3A00-49F4-98A9-027CAB29DF6D}">
      <dgm:prSet/>
      <dgm:spPr/>
      <dgm:t>
        <a:bodyPr/>
        <a:lstStyle/>
        <a:p>
          <a:endParaRPr lang="en-US"/>
        </a:p>
      </dgm:t>
    </dgm:pt>
    <dgm:pt modelId="{ACD264CE-ED87-4B6C-A83B-430E49198A14}">
      <dgm:prSet/>
      <dgm:spPr/>
      <dgm:t>
        <a:bodyPr/>
        <a:lstStyle/>
        <a:p>
          <a:r>
            <a:rPr lang="en-GB"/>
            <a:t>- Practical operating test</a:t>
          </a:r>
          <a:endParaRPr lang="en-US"/>
        </a:p>
      </dgm:t>
    </dgm:pt>
    <dgm:pt modelId="{2A69B594-FF7B-49AD-A876-4E5F44C58775}" type="parTrans" cxnId="{A9B399FC-190B-48DF-BC8A-7D667D269314}">
      <dgm:prSet/>
      <dgm:spPr/>
      <dgm:t>
        <a:bodyPr/>
        <a:lstStyle/>
        <a:p>
          <a:endParaRPr lang="en-US"/>
        </a:p>
      </dgm:t>
    </dgm:pt>
    <dgm:pt modelId="{867EDCCB-D5A1-467C-BBD1-FD30C86D94B6}" type="sibTrans" cxnId="{A9B399FC-190B-48DF-BC8A-7D667D269314}">
      <dgm:prSet/>
      <dgm:spPr/>
      <dgm:t>
        <a:bodyPr/>
        <a:lstStyle/>
        <a:p>
          <a:endParaRPr lang="en-US"/>
        </a:p>
      </dgm:t>
    </dgm:pt>
    <dgm:pt modelId="{FDC704B0-B27A-4984-AD79-DAF8C1FCA036}">
      <dgm:prSet/>
      <dgm:spPr/>
      <dgm:t>
        <a:bodyPr/>
        <a:lstStyle/>
        <a:p>
          <a:r>
            <a:rPr lang="en-GB" dirty="0"/>
            <a:t>Free Programme includes additional topics:</a:t>
          </a:r>
          <a:endParaRPr lang="en-US" dirty="0"/>
        </a:p>
      </dgm:t>
    </dgm:pt>
    <dgm:pt modelId="{C9290CA8-E1A3-46E6-997F-A7499BE13578}" type="parTrans" cxnId="{083A44EB-18C8-4F19-AEEB-B8E9DCCFF4AA}">
      <dgm:prSet/>
      <dgm:spPr/>
      <dgm:t>
        <a:bodyPr/>
        <a:lstStyle/>
        <a:p>
          <a:endParaRPr lang="en-US"/>
        </a:p>
      </dgm:t>
    </dgm:pt>
    <dgm:pt modelId="{FF05A02A-32BD-4CED-BEEB-864D60156B08}" type="sibTrans" cxnId="{083A44EB-18C8-4F19-AEEB-B8E9DCCFF4AA}">
      <dgm:prSet/>
      <dgm:spPr/>
      <dgm:t>
        <a:bodyPr/>
        <a:lstStyle/>
        <a:p>
          <a:endParaRPr lang="en-US"/>
        </a:p>
      </dgm:t>
    </dgm:pt>
    <dgm:pt modelId="{6880FE66-B28A-4AEE-B08B-EA9608FEA271}">
      <dgm:prSet/>
      <dgm:spPr/>
      <dgm:t>
        <a:bodyPr/>
        <a:lstStyle/>
        <a:p>
          <a:r>
            <a:rPr lang="en-GB"/>
            <a:t>- Introduction to forklifts</a:t>
          </a:r>
          <a:endParaRPr lang="en-US"/>
        </a:p>
      </dgm:t>
    </dgm:pt>
    <dgm:pt modelId="{E7113F11-998C-46E3-BCD9-99C9611ADB99}" type="parTrans" cxnId="{75BCFE78-10F7-4B7B-AA33-0C5D927563D9}">
      <dgm:prSet/>
      <dgm:spPr/>
      <dgm:t>
        <a:bodyPr/>
        <a:lstStyle/>
        <a:p>
          <a:endParaRPr lang="en-US"/>
        </a:p>
      </dgm:t>
    </dgm:pt>
    <dgm:pt modelId="{48095414-41AD-46B9-8601-DFCB8E078EC0}" type="sibTrans" cxnId="{75BCFE78-10F7-4B7B-AA33-0C5D927563D9}">
      <dgm:prSet/>
      <dgm:spPr/>
      <dgm:t>
        <a:bodyPr/>
        <a:lstStyle/>
        <a:p>
          <a:endParaRPr lang="en-US"/>
        </a:p>
      </dgm:t>
    </dgm:pt>
    <dgm:pt modelId="{882729E5-8667-421B-B7C3-46A4B2DCD037}">
      <dgm:prSet/>
      <dgm:spPr/>
      <dgm:t>
        <a:bodyPr/>
        <a:lstStyle/>
        <a:p>
          <a:r>
            <a:rPr lang="en-GB"/>
            <a:t>- Time management</a:t>
          </a:r>
          <a:endParaRPr lang="en-US"/>
        </a:p>
      </dgm:t>
    </dgm:pt>
    <dgm:pt modelId="{A937F877-9BE1-4CCB-A65F-6FD19B86ACFD}" type="parTrans" cxnId="{20ABE6CF-E810-4DE7-93B4-36715C7E97F0}">
      <dgm:prSet/>
      <dgm:spPr/>
      <dgm:t>
        <a:bodyPr/>
        <a:lstStyle/>
        <a:p>
          <a:endParaRPr lang="en-US"/>
        </a:p>
      </dgm:t>
    </dgm:pt>
    <dgm:pt modelId="{4FA05694-46E4-4C5C-A106-C2AC112C4916}" type="sibTrans" cxnId="{20ABE6CF-E810-4DE7-93B4-36715C7E97F0}">
      <dgm:prSet/>
      <dgm:spPr/>
      <dgm:t>
        <a:bodyPr/>
        <a:lstStyle/>
        <a:p>
          <a:endParaRPr lang="en-US"/>
        </a:p>
      </dgm:t>
    </dgm:pt>
    <dgm:pt modelId="{EBEAC9FD-BFE6-470E-ADCA-C1DD84B86263}">
      <dgm:prSet/>
      <dgm:spPr/>
      <dgm:t>
        <a:bodyPr/>
        <a:lstStyle/>
        <a:p>
          <a:r>
            <a:rPr lang="en-GB"/>
            <a:t>- Legislation</a:t>
          </a:r>
          <a:endParaRPr lang="en-US"/>
        </a:p>
      </dgm:t>
    </dgm:pt>
    <dgm:pt modelId="{FFD9A4A7-B1A3-4388-990B-215434970CAA}" type="parTrans" cxnId="{B3B1301E-EE92-4EFC-9792-598C8BFBB8A2}">
      <dgm:prSet/>
      <dgm:spPr/>
      <dgm:t>
        <a:bodyPr/>
        <a:lstStyle/>
        <a:p>
          <a:endParaRPr lang="en-US"/>
        </a:p>
      </dgm:t>
    </dgm:pt>
    <dgm:pt modelId="{30397D6F-13BE-40D6-9777-7A668FEFB035}" type="sibTrans" cxnId="{B3B1301E-EE92-4EFC-9792-598C8BFBB8A2}">
      <dgm:prSet/>
      <dgm:spPr/>
      <dgm:t>
        <a:bodyPr/>
        <a:lstStyle/>
        <a:p>
          <a:endParaRPr lang="en-US"/>
        </a:p>
      </dgm:t>
    </dgm:pt>
    <dgm:pt modelId="{22693599-545B-4082-87DA-AB2DF9C16EF0}">
      <dgm:prSet/>
      <dgm:spPr/>
      <dgm:t>
        <a:bodyPr/>
        <a:lstStyle/>
        <a:p>
          <a:endParaRPr lang="en-US" dirty="0"/>
        </a:p>
      </dgm:t>
    </dgm:pt>
    <dgm:pt modelId="{2029D319-EFA7-40DC-8DC5-8DAE1E7C4248}" type="parTrans" cxnId="{A4AC3506-499C-44FB-A668-1D7D891F2953}">
      <dgm:prSet/>
      <dgm:spPr/>
      <dgm:t>
        <a:bodyPr/>
        <a:lstStyle/>
        <a:p>
          <a:endParaRPr lang="en-US"/>
        </a:p>
      </dgm:t>
    </dgm:pt>
    <dgm:pt modelId="{32E663BB-1B26-4F2C-80D9-C001301BD1EF}" type="sibTrans" cxnId="{A4AC3506-499C-44FB-A668-1D7D891F2953}">
      <dgm:prSet/>
      <dgm:spPr/>
      <dgm:t>
        <a:bodyPr/>
        <a:lstStyle/>
        <a:p>
          <a:endParaRPr lang="en-US"/>
        </a:p>
      </dgm:t>
    </dgm:pt>
    <dgm:pt modelId="{855B966B-D8B3-4CF4-94DA-665B1AAFECEB}" type="pres">
      <dgm:prSet presAssocID="{0F023A57-FBCE-4963-9CC1-9005FAFD433A}" presName="vert0" presStyleCnt="0">
        <dgm:presLayoutVars>
          <dgm:dir/>
          <dgm:animOne val="branch"/>
          <dgm:animLvl val="lvl"/>
        </dgm:presLayoutVars>
      </dgm:prSet>
      <dgm:spPr/>
    </dgm:pt>
    <dgm:pt modelId="{CA510FAA-3143-4B42-A257-6E534C9991CD}" type="pres">
      <dgm:prSet presAssocID="{A8122383-BAB5-421C-AFAD-53E6A81A728D}" presName="thickLine" presStyleLbl="alignNode1" presStyleIdx="0" presStyleCnt="11"/>
      <dgm:spPr/>
    </dgm:pt>
    <dgm:pt modelId="{0B7FB9B5-E161-43AD-B609-6628FD6CA8A2}" type="pres">
      <dgm:prSet presAssocID="{A8122383-BAB5-421C-AFAD-53E6A81A728D}" presName="horz1" presStyleCnt="0"/>
      <dgm:spPr/>
    </dgm:pt>
    <dgm:pt modelId="{83DE62EB-0907-4E72-A7FE-26A2B3B28385}" type="pres">
      <dgm:prSet presAssocID="{A8122383-BAB5-421C-AFAD-53E6A81A728D}" presName="tx1" presStyleLbl="revTx" presStyleIdx="0" presStyleCnt="11"/>
      <dgm:spPr/>
    </dgm:pt>
    <dgm:pt modelId="{261DDDFC-0654-44C7-81A9-5521E0105B3F}" type="pres">
      <dgm:prSet presAssocID="{A8122383-BAB5-421C-AFAD-53E6A81A728D}" presName="vert1" presStyleCnt="0"/>
      <dgm:spPr/>
    </dgm:pt>
    <dgm:pt modelId="{CC63B2DD-0AB1-41A2-B26D-37D5203A2E6C}" type="pres">
      <dgm:prSet presAssocID="{37A5C3E9-C83B-43B4-AEAE-18CF0CB3E2D6}" presName="thickLine" presStyleLbl="alignNode1" presStyleIdx="1" presStyleCnt="11"/>
      <dgm:spPr/>
    </dgm:pt>
    <dgm:pt modelId="{5265DD0F-11D9-43B0-94D0-CFEE0452F7B0}" type="pres">
      <dgm:prSet presAssocID="{37A5C3E9-C83B-43B4-AEAE-18CF0CB3E2D6}" presName="horz1" presStyleCnt="0"/>
      <dgm:spPr/>
    </dgm:pt>
    <dgm:pt modelId="{7F8AB274-4A7E-4D4D-9022-71160783E524}" type="pres">
      <dgm:prSet presAssocID="{37A5C3E9-C83B-43B4-AEAE-18CF0CB3E2D6}" presName="tx1" presStyleLbl="revTx" presStyleIdx="1" presStyleCnt="11"/>
      <dgm:spPr/>
    </dgm:pt>
    <dgm:pt modelId="{B651DC1F-E989-4AE8-9733-56761DBD33C2}" type="pres">
      <dgm:prSet presAssocID="{37A5C3E9-C83B-43B4-AEAE-18CF0CB3E2D6}" presName="vert1" presStyleCnt="0"/>
      <dgm:spPr/>
    </dgm:pt>
    <dgm:pt modelId="{515AA8AF-7594-4733-8AD9-92FEBD31D35C}" type="pres">
      <dgm:prSet presAssocID="{C865556D-289D-423C-B10B-FDEECE32DAD4}" presName="thickLine" presStyleLbl="alignNode1" presStyleIdx="2" presStyleCnt="11"/>
      <dgm:spPr/>
    </dgm:pt>
    <dgm:pt modelId="{89272C3F-7157-45BE-BEC1-CE676DA962EA}" type="pres">
      <dgm:prSet presAssocID="{C865556D-289D-423C-B10B-FDEECE32DAD4}" presName="horz1" presStyleCnt="0"/>
      <dgm:spPr/>
    </dgm:pt>
    <dgm:pt modelId="{91E664D5-DDA5-44DE-989A-6EDDC6AAD77B}" type="pres">
      <dgm:prSet presAssocID="{C865556D-289D-423C-B10B-FDEECE32DAD4}" presName="tx1" presStyleLbl="revTx" presStyleIdx="2" presStyleCnt="11"/>
      <dgm:spPr/>
    </dgm:pt>
    <dgm:pt modelId="{AB6444FB-3A24-4582-86BA-C08BAB0ACB58}" type="pres">
      <dgm:prSet presAssocID="{C865556D-289D-423C-B10B-FDEECE32DAD4}" presName="vert1" presStyleCnt="0"/>
      <dgm:spPr/>
    </dgm:pt>
    <dgm:pt modelId="{CFFE9D59-B1BE-416E-BEDB-9606492DD327}" type="pres">
      <dgm:prSet presAssocID="{D18524ED-96AF-499D-9BB4-8B06E3D7409F}" presName="thickLine" presStyleLbl="alignNode1" presStyleIdx="3" presStyleCnt="11"/>
      <dgm:spPr/>
    </dgm:pt>
    <dgm:pt modelId="{CBD7357A-B5A1-40E2-B270-46E4BA6E91D5}" type="pres">
      <dgm:prSet presAssocID="{D18524ED-96AF-499D-9BB4-8B06E3D7409F}" presName="horz1" presStyleCnt="0"/>
      <dgm:spPr/>
    </dgm:pt>
    <dgm:pt modelId="{8DD7306E-8296-48DB-93F5-053A537D8705}" type="pres">
      <dgm:prSet presAssocID="{D18524ED-96AF-499D-9BB4-8B06E3D7409F}" presName="tx1" presStyleLbl="revTx" presStyleIdx="3" presStyleCnt="11"/>
      <dgm:spPr/>
    </dgm:pt>
    <dgm:pt modelId="{46486C15-E951-4847-8D1D-98F5D97EDD18}" type="pres">
      <dgm:prSet presAssocID="{D18524ED-96AF-499D-9BB4-8B06E3D7409F}" presName="vert1" presStyleCnt="0"/>
      <dgm:spPr/>
    </dgm:pt>
    <dgm:pt modelId="{57062D9F-9DF9-461F-8E48-B148E136E7DF}" type="pres">
      <dgm:prSet presAssocID="{64B76641-391E-4672-A214-17BBD7E38A53}" presName="thickLine" presStyleLbl="alignNode1" presStyleIdx="4" presStyleCnt="11"/>
      <dgm:spPr/>
    </dgm:pt>
    <dgm:pt modelId="{304531DA-1DA6-4FCF-8D97-9A44A2E57D6C}" type="pres">
      <dgm:prSet presAssocID="{64B76641-391E-4672-A214-17BBD7E38A53}" presName="horz1" presStyleCnt="0"/>
      <dgm:spPr/>
    </dgm:pt>
    <dgm:pt modelId="{655C341E-96EB-4EC5-B194-99A101F90666}" type="pres">
      <dgm:prSet presAssocID="{64B76641-391E-4672-A214-17BBD7E38A53}" presName="tx1" presStyleLbl="revTx" presStyleIdx="4" presStyleCnt="11"/>
      <dgm:spPr/>
    </dgm:pt>
    <dgm:pt modelId="{299EA6A4-1996-496D-8D1F-BCC254A86415}" type="pres">
      <dgm:prSet presAssocID="{64B76641-391E-4672-A214-17BBD7E38A53}" presName="vert1" presStyleCnt="0"/>
      <dgm:spPr/>
    </dgm:pt>
    <dgm:pt modelId="{362BEB63-582F-4E55-B49C-D316278DA7E9}" type="pres">
      <dgm:prSet presAssocID="{ACD264CE-ED87-4B6C-A83B-430E49198A14}" presName="thickLine" presStyleLbl="alignNode1" presStyleIdx="5" presStyleCnt="11"/>
      <dgm:spPr/>
    </dgm:pt>
    <dgm:pt modelId="{F651448C-D526-4DEB-A5F4-5B21E83A2F4E}" type="pres">
      <dgm:prSet presAssocID="{ACD264CE-ED87-4B6C-A83B-430E49198A14}" presName="horz1" presStyleCnt="0"/>
      <dgm:spPr/>
    </dgm:pt>
    <dgm:pt modelId="{FA9378C5-E54F-4D75-B27F-23AFABCCA442}" type="pres">
      <dgm:prSet presAssocID="{ACD264CE-ED87-4B6C-A83B-430E49198A14}" presName="tx1" presStyleLbl="revTx" presStyleIdx="5" presStyleCnt="11"/>
      <dgm:spPr/>
    </dgm:pt>
    <dgm:pt modelId="{C32B098B-101D-41C9-9FEB-39CFFDB8C990}" type="pres">
      <dgm:prSet presAssocID="{ACD264CE-ED87-4B6C-A83B-430E49198A14}" presName="vert1" presStyleCnt="0"/>
      <dgm:spPr/>
    </dgm:pt>
    <dgm:pt modelId="{149723B9-B9AD-4F1F-AE8F-80932422D31F}" type="pres">
      <dgm:prSet presAssocID="{FDC704B0-B27A-4984-AD79-DAF8C1FCA036}" presName="thickLine" presStyleLbl="alignNode1" presStyleIdx="6" presStyleCnt="11"/>
      <dgm:spPr/>
    </dgm:pt>
    <dgm:pt modelId="{AEFD400A-83FD-49B8-AE0F-1CABC51DD612}" type="pres">
      <dgm:prSet presAssocID="{FDC704B0-B27A-4984-AD79-DAF8C1FCA036}" presName="horz1" presStyleCnt="0"/>
      <dgm:spPr/>
    </dgm:pt>
    <dgm:pt modelId="{C595DB87-E2C8-4F85-ADD4-3EDE1C36B714}" type="pres">
      <dgm:prSet presAssocID="{FDC704B0-B27A-4984-AD79-DAF8C1FCA036}" presName="tx1" presStyleLbl="revTx" presStyleIdx="6" presStyleCnt="11"/>
      <dgm:spPr/>
    </dgm:pt>
    <dgm:pt modelId="{2F8F99EA-BD6A-40D7-B6C4-201FE00FB37A}" type="pres">
      <dgm:prSet presAssocID="{FDC704B0-B27A-4984-AD79-DAF8C1FCA036}" presName="vert1" presStyleCnt="0"/>
      <dgm:spPr/>
    </dgm:pt>
    <dgm:pt modelId="{34F91674-9996-4771-8F8A-7E56CE86D278}" type="pres">
      <dgm:prSet presAssocID="{6880FE66-B28A-4AEE-B08B-EA9608FEA271}" presName="thickLine" presStyleLbl="alignNode1" presStyleIdx="7" presStyleCnt="11"/>
      <dgm:spPr/>
    </dgm:pt>
    <dgm:pt modelId="{90249B26-D430-446F-8057-54E35FC6BD77}" type="pres">
      <dgm:prSet presAssocID="{6880FE66-B28A-4AEE-B08B-EA9608FEA271}" presName="horz1" presStyleCnt="0"/>
      <dgm:spPr/>
    </dgm:pt>
    <dgm:pt modelId="{BE6A6050-0FDC-4CF6-9B22-816B64C0DBAD}" type="pres">
      <dgm:prSet presAssocID="{6880FE66-B28A-4AEE-B08B-EA9608FEA271}" presName="tx1" presStyleLbl="revTx" presStyleIdx="7" presStyleCnt="11"/>
      <dgm:spPr/>
    </dgm:pt>
    <dgm:pt modelId="{635EEB85-A907-4C64-9949-BE5DC52B0F14}" type="pres">
      <dgm:prSet presAssocID="{6880FE66-B28A-4AEE-B08B-EA9608FEA271}" presName="vert1" presStyleCnt="0"/>
      <dgm:spPr/>
    </dgm:pt>
    <dgm:pt modelId="{66797FBF-94B3-4A69-80EB-F4E881E96652}" type="pres">
      <dgm:prSet presAssocID="{882729E5-8667-421B-B7C3-46A4B2DCD037}" presName="thickLine" presStyleLbl="alignNode1" presStyleIdx="8" presStyleCnt="11"/>
      <dgm:spPr/>
    </dgm:pt>
    <dgm:pt modelId="{FEA6E295-E6E1-407F-84FC-A00581A69389}" type="pres">
      <dgm:prSet presAssocID="{882729E5-8667-421B-B7C3-46A4B2DCD037}" presName="horz1" presStyleCnt="0"/>
      <dgm:spPr/>
    </dgm:pt>
    <dgm:pt modelId="{69BC0450-A683-4584-B486-50DFF9514DE9}" type="pres">
      <dgm:prSet presAssocID="{882729E5-8667-421B-B7C3-46A4B2DCD037}" presName="tx1" presStyleLbl="revTx" presStyleIdx="8" presStyleCnt="11"/>
      <dgm:spPr/>
    </dgm:pt>
    <dgm:pt modelId="{935DCF81-905C-46EC-B125-116E5D983C40}" type="pres">
      <dgm:prSet presAssocID="{882729E5-8667-421B-B7C3-46A4B2DCD037}" presName="vert1" presStyleCnt="0"/>
      <dgm:spPr/>
    </dgm:pt>
    <dgm:pt modelId="{8DD40C52-1DC0-4AB8-9825-C4C7B1AD79F8}" type="pres">
      <dgm:prSet presAssocID="{EBEAC9FD-BFE6-470E-ADCA-C1DD84B86263}" presName="thickLine" presStyleLbl="alignNode1" presStyleIdx="9" presStyleCnt="11"/>
      <dgm:spPr/>
    </dgm:pt>
    <dgm:pt modelId="{58492724-3A2F-44FE-A784-B5E2DBABEFB7}" type="pres">
      <dgm:prSet presAssocID="{EBEAC9FD-BFE6-470E-ADCA-C1DD84B86263}" presName="horz1" presStyleCnt="0"/>
      <dgm:spPr/>
    </dgm:pt>
    <dgm:pt modelId="{F8F4B0AD-363D-4E62-824A-CA74B1E1794F}" type="pres">
      <dgm:prSet presAssocID="{EBEAC9FD-BFE6-470E-ADCA-C1DD84B86263}" presName="tx1" presStyleLbl="revTx" presStyleIdx="9" presStyleCnt="11"/>
      <dgm:spPr/>
    </dgm:pt>
    <dgm:pt modelId="{3242F4A0-05D8-49AB-9560-C0FCFAA414FB}" type="pres">
      <dgm:prSet presAssocID="{EBEAC9FD-BFE6-470E-ADCA-C1DD84B86263}" presName="vert1" presStyleCnt="0"/>
      <dgm:spPr/>
    </dgm:pt>
    <dgm:pt modelId="{96025E1E-1CA5-4BE7-9CB9-4970D16FEFA5}" type="pres">
      <dgm:prSet presAssocID="{22693599-545B-4082-87DA-AB2DF9C16EF0}" presName="thickLine" presStyleLbl="alignNode1" presStyleIdx="10" presStyleCnt="11"/>
      <dgm:spPr/>
    </dgm:pt>
    <dgm:pt modelId="{EE38E025-E35E-4501-8E56-E9D458C5539A}" type="pres">
      <dgm:prSet presAssocID="{22693599-545B-4082-87DA-AB2DF9C16EF0}" presName="horz1" presStyleCnt="0"/>
      <dgm:spPr/>
    </dgm:pt>
    <dgm:pt modelId="{B7E5FA81-7CF9-477B-9838-CA936495D010}" type="pres">
      <dgm:prSet presAssocID="{22693599-545B-4082-87DA-AB2DF9C16EF0}" presName="tx1" presStyleLbl="revTx" presStyleIdx="10" presStyleCnt="11"/>
      <dgm:spPr/>
    </dgm:pt>
    <dgm:pt modelId="{273F0D50-B793-4383-B488-4361F5389F06}" type="pres">
      <dgm:prSet presAssocID="{22693599-545B-4082-87DA-AB2DF9C16EF0}" presName="vert1" presStyleCnt="0"/>
      <dgm:spPr/>
    </dgm:pt>
  </dgm:ptLst>
  <dgm:cxnLst>
    <dgm:cxn modelId="{91798A04-7F43-48E1-9FD5-200114C67451}" type="presOf" srcId="{6880FE66-B28A-4AEE-B08B-EA9608FEA271}" destId="{BE6A6050-0FDC-4CF6-9B22-816B64C0DBAD}" srcOrd="0" destOrd="0" presId="urn:microsoft.com/office/officeart/2008/layout/LinedList"/>
    <dgm:cxn modelId="{A4AC3506-499C-44FB-A668-1D7D891F2953}" srcId="{0F023A57-FBCE-4963-9CC1-9005FAFD433A}" destId="{22693599-545B-4082-87DA-AB2DF9C16EF0}" srcOrd="10" destOrd="0" parTransId="{2029D319-EFA7-40DC-8DC5-8DAE1E7C4248}" sibTransId="{32E663BB-1B26-4F2C-80D9-C001301BD1EF}"/>
    <dgm:cxn modelId="{B3B1301E-EE92-4EFC-9792-598C8BFBB8A2}" srcId="{0F023A57-FBCE-4963-9CC1-9005FAFD433A}" destId="{EBEAC9FD-BFE6-470E-ADCA-C1DD84B86263}" srcOrd="9" destOrd="0" parTransId="{FFD9A4A7-B1A3-4388-990B-215434970CAA}" sibTransId="{30397D6F-13BE-40D6-9777-7A668FEFB035}"/>
    <dgm:cxn modelId="{388AF12B-CB71-4EBA-BA8A-0ADF5FCB3616}" type="presOf" srcId="{22693599-545B-4082-87DA-AB2DF9C16EF0}" destId="{B7E5FA81-7CF9-477B-9838-CA936495D010}" srcOrd="0" destOrd="0" presId="urn:microsoft.com/office/officeart/2008/layout/LinedList"/>
    <dgm:cxn modelId="{1537A368-3A00-49F4-98A9-027CAB29DF6D}" srcId="{0F023A57-FBCE-4963-9CC1-9005FAFD433A}" destId="{64B76641-391E-4672-A214-17BBD7E38A53}" srcOrd="4" destOrd="0" parTransId="{65402CAF-DEEF-4AD3-B8B9-40B91882BC46}" sibTransId="{BCBC6173-E378-45F4-9B9E-DD79D41AEE32}"/>
    <dgm:cxn modelId="{2671AE6B-A215-4F20-816B-FCB3903F90E5}" type="presOf" srcId="{882729E5-8667-421B-B7C3-46A4B2DCD037}" destId="{69BC0450-A683-4584-B486-50DFF9514DE9}" srcOrd="0" destOrd="0" presId="urn:microsoft.com/office/officeart/2008/layout/LinedList"/>
    <dgm:cxn modelId="{B9F11F72-DCF2-40F2-B903-E1A558C512B3}" type="presOf" srcId="{FDC704B0-B27A-4984-AD79-DAF8C1FCA036}" destId="{C595DB87-E2C8-4F85-ADD4-3EDE1C36B714}" srcOrd="0" destOrd="0" presId="urn:microsoft.com/office/officeart/2008/layout/LinedList"/>
    <dgm:cxn modelId="{75BCFE78-10F7-4B7B-AA33-0C5D927563D9}" srcId="{0F023A57-FBCE-4963-9CC1-9005FAFD433A}" destId="{6880FE66-B28A-4AEE-B08B-EA9608FEA271}" srcOrd="7" destOrd="0" parTransId="{E7113F11-998C-46E3-BCD9-99C9611ADB99}" sibTransId="{48095414-41AD-46B9-8601-DFCB8E078EC0}"/>
    <dgm:cxn modelId="{5C58577B-2223-47C7-A216-355AF9B3DB5E}" type="presOf" srcId="{EBEAC9FD-BFE6-470E-ADCA-C1DD84B86263}" destId="{F8F4B0AD-363D-4E62-824A-CA74B1E1794F}" srcOrd="0" destOrd="0" presId="urn:microsoft.com/office/officeart/2008/layout/LinedList"/>
    <dgm:cxn modelId="{15935587-8807-4D37-946E-37FF642C10D1}" srcId="{0F023A57-FBCE-4963-9CC1-9005FAFD433A}" destId="{D18524ED-96AF-499D-9BB4-8B06E3D7409F}" srcOrd="3" destOrd="0" parTransId="{7DD55C95-DF0B-46BF-B1C1-48481BF8D9CE}" sibTransId="{B303D2F3-B78C-4D92-AF4F-9893F30BF744}"/>
    <dgm:cxn modelId="{479A8193-2AB9-46DF-B2DF-C9A388DA4C73}" type="presOf" srcId="{0F023A57-FBCE-4963-9CC1-9005FAFD433A}" destId="{855B966B-D8B3-4CF4-94DA-665B1AAFECEB}" srcOrd="0" destOrd="0" presId="urn:microsoft.com/office/officeart/2008/layout/LinedList"/>
    <dgm:cxn modelId="{0BBB429D-9B45-479B-9388-5F627D638A82}" type="presOf" srcId="{37A5C3E9-C83B-43B4-AEAE-18CF0CB3E2D6}" destId="{7F8AB274-4A7E-4D4D-9022-71160783E524}" srcOrd="0" destOrd="0" presId="urn:microsoft.com/office/officeart/2008/layout/LinedList"/>
    <dgm:cxn modelId="{4A235AA9-D792-488F-813E-12FD0D5735FB}" type="presOf" srcId="{A8122383-BAB5-421C-AFAD-53E6A81A728D}" destId="{83DE62EB-0907-4E72-A7FE-26A2B3B28385}" srcOrd="0" destOrd="0" presId="urn:microsoft.com/office/officeart/2008/layout/LinedList"/>
    <dgm:cxn modelId="{8C63F5B4-D887-4E03-905F-70E6A27BA8E9}" type="presOf" srcId="{D18524ED-96AF-499D-9BB4-8B06E3D7409F}" destId="{8DD7306E-8296-48DB-93F5-053A537D8705}" srcOrd="0" destOrd="0" presId="urn:microsoft.com/office/officeart/2008/layout/LinedList"/>
    <dgm:cxn modelId="{D6A9D1B9-A028-4130-822E-DF1574D67360}" type="presOf" srcId="{64B76641-391E-4672-A214-17BBD7E38A53}" destId="{655C341E-96EB-4EC5-B194-99A101F90666}" srcOrd="0" destOrd="0" presId="urn:microsoft.com/office/officeart/2008/layout/LinedList"/>
    <dgm:cxn modelId="{ACDD12BF-0589-4462-9447-7FC5DFD32743}" srcId="{0F023A57-FBCE-4963-9CC1-9005FAFD433A}" destId="{C865556D-289D-423C-B10B-FDEECE32DAD4}" srcOrd="2" destOrd="0" parTransId="{417C116E-D5A0-4C44-B45D-CB23EDD6C13C}" sibTransId="{51FE05DC-0ABB-4762-A401-FEF7D52D152E}"/>
    <dgm:cxn modelId="{4BFAFFC1-CA7E-4AEA-8033-1E704380105E}" type="presOf" srcId="{C865556D-289D-423C-B10B-FDEECE32DAD4}" destId="{91E664D5-DDA5-44DE-989A-6EDDC6AAD77B}" srcOrd="0" destOrd="0" presId="urn:microsoft.com/office/officeart/2008/layout/LinedList"/>
    <dgm:cxn modelId="{EA296FC8-43FA-4E38-9F96-9ACB8E187221}" type="presOf" srcId="{ACD264CE-ED87-4B6C-A83B-430E49198A14}" destId="{FA9378C5-E54F-4D75-B27F-23AFABCCA442}" srcOrd="0" destOrd="0" presId="urn:microsoft.com/office/officeart/2008/layout/LinedList"/>
    <dgm:cxn modelId="{F5DEE6CC-97F7-4A83-A0CA-B7DE961284B1}" srcId="{0F023A57-FBCE-4963-9CC1-9005FAFD433A}" destId="{A8122383-BAB5-421C-AFAD-53E6A81A728D}" srcOrd="0" destOrd="0" parTransId="{77AE4F97-D2CF-4A43-8875-6ECCA83BC12C}" sibTransId="{5E7FD355-EB77-4026-A8D5-06A397FEBA14}"/>
    <dgm:cxn modelId="{20ABE6CF-E810-4DE7-93B4-36715C7E97F0}" srcId="{0F023A57-FBCE-4963-9CC1-9005FAFD433A}" destId="{882729E5-8667-421B-B7C3-46A4B2DCD037}" srcOrd="8" destOrd="0" parTransId="{A937F877-9BE1-4CCB-A65F-6FD19B86ACFD}" sibTransId="{4FA05694-46E4-4C5C-A106-C2AC112C4916}"/>
    <dgm:cxn modelId="{A8A297E9-E35A-4245-9AE0-A4C27ADC2E77}" srcId="{0F023A57-FBCE-4963-9CC1-9005FAFD433A}" destId="{37A5C3E9-C83B-43B4-AEAE-18CF0CB3E2D6}" srcOrd="1" destOrd="0" parTransId="{A7598DE9-04E7-407D-87BF-7C672AC99AD6}" sibTransId="{6183565D-E389-409A-A9C5-F57B92760401}"/>
    <dgm:cxn modelId="{083A44EB-18C8-4F19-AEEB-B8E9DCCFF4AA}" srcId="{0F023A57-FBCE-4963-9CC1-9005FAFD433A}" destId="{FDC704B0-B27A-4984-AD79-DAF8C1FCA036}" srcOrd="6" destOrd="0" parTransId="{C9290CA8-E1A3-46E6-997F-A7499BE13578}" sibTransId="{FF05A02A-32BD-4CED-BEEB-864D60156B08}"/>
    <dgm:cxn modelId="{A9B399FC-190B-48DF-BC8A-7D667D269314}" srcId="{0F023A57-FBCE-4963-9CC1-9005FAFD433A}" destId="{ACD264CE-ED87-4B6C-A83B-430E49198A14}" srcOrd="5" destOrd="0" parTransId="{2A69B594-FF7B-49AD-A876-4E5F44C58775}" sibTransId="{867EDCCB-D5A1-467C-BBD1-FD30C86D94B6}"/>
    <dgm:cxn modelId="{0F360109-72E4-4012-AE20-26B00139C13D}" type="presParOf" srcId="{855B966B-D8B3-4CF4-94DA-665B1AAFECEB}" destId="{CA510FAA-3143-4B42-A257-6E534C9991CD}" srcOrd="0" destOrd="0" presId="urn:microsoft.com/office/officeart/2008/layout/LinedList"/>
    <dgm:cxn modelId="{6A6155D3-4D0A-46F9-9C3A-3CA06C92B984}" type="presParOf" srcId="{855B966B-D8B3-4CF4-94DA-665B1AAFECEB}" destId="{0B7FB9B5-E161-43AD-B609-6628FD6CA8A2}" srcOrd="1" destOrd="0" presId="urn:microsoft.com/office/officeart/2008/layout/LinedList"/>
    <dgm:cxn modelId="{2EC88888-8641-492A-AB16-47CEC45B1DF9}" type="presParOf" srcId="{0B7FB9B5-E161-43AD-B609-6628FD6CA8A2}" destId="{83DE62EB-0907-4E72-A7FE-26A2B3B28385}" srcOrd="0" destOrd="0" presId="urn:microsoft.com/office/officeart/2008/layout/LinedList"/>
    <dgm:cxn modelId="{EDF1FDEC-26C3-45C7-9354-6EC3B8662125}" type="presParOf" srcId="{0B7FB9B5-E161-43AD-B609-6628FD6CA8A2}" destId="{261DDDFC-0654-44C7-81A9-5521E0105B3F}" srcOrd="1" destOrd="0" presId="urn:microsoft.com/office/officeart/2008/layout/LinedList"/>
    <dgm:cxn modelId="{A2D29F5C-A065-4EE1-8E85-51D7CC2C9BE3}" type="presParOf" srcId="{855B966B-D8B3-4CF4-94DA-665B1AAFECEB}" destId="{CC63B2DD-0AB1-41A2-B26D-37D5203A2E6C}" srcOrd="2" destOrd="0" presId="urn:microsoft.com/office/officeart/2008/layout/LinedList"/>
    <dgm:cxn modelId="{C31054DF-F56B-48B4-ADEC-CC7972314D99}" type="presParOf" srcId="{855B966B-D8B3-4CF4-94DA-665B1AAFECEB}" destId="{5265DD0F-11D9-43B0-94D0-CFEE0452F7B0}" srcOrd="3" destOrd="0" presId="urn:microsoft.com/office/officeart/2008/layout/LinedList"/>
    <dgm:cxn modelId="{03DF223A-B17C-4D0F-A885-506E44679B87}" type="presParOf" srcId="{5265DD0F-11D9-43B0-94D0-CFEE0452F7B0}" destId="{7F8AB274-4A7E-4D4D-9022-71160783E524}" srcOrd="0" destOrd="0" presId="urn:microsoft.com/office/officeart/2008/layout/LinedList"/>
    <dgm:cxn modelId="{E340D03B-B96A-4746-A4DC-9763494141EA}" type="presParOf" srcId="{5265DD0F-11D9-43B0-94D0-CFEE0452F7B0}" destId="{B651DC1F-E989-4AE8-9733-56761DBD33C2}" srcOrd="1" destOrd="0" presId="urn:microsoft.com/office/officeart/2008/layout/LinedList"/>
    <dgm:cxn modelId="{A01F9FC0-987C-4CF8-BDB2-23E4FF407FCB}" type="presParOf" srcId="{855B966B-D8B3-4CF4-94DA-665B1AAFECEB}" destId="{515AA8AF-7594-4733-8AD9-92FEBD31D35C}" srcOrd="4" destOrd="0" presId="urn:microsoft.com/office/officeart/2008/layout/LinedList"/>
    <dgm:cxn modelId="{C3E9A805-6977-4592-90F7-5CB09C2C7C8F}" type="presParOf" srcId="{855B966B-D8B3-4CF4-94DA-665B1AAFECEB}" destId="{89272C3F-7157-45BE-BEC1-CE676DA962EA}" srcOrd="5" destOrd="0" presId="urn:microsoft.com/office/officeart/2008/layout/LinedList"/>
    <dgm:cxn modelId="{1A6E469A-3EFB-460F-9A05-4E61A0C79D34}" type="presParOf" srcId="{89272C3F-7157-45BE-BEC1-CE676DA962EA}" destId="{91E664D5-DDA5-44DE-989A-6EDDC6AAD77B}" srcOrd="0" destOrd="0" presId="urn:microsoft.com/office/officeart/2008/layout/LinedList"/>
    <dgm:cxn modelId="{807F9694-B4A3-43CE-A715-A87F260D0A7C}" type="presParOf" srcId="{89272C3F-7157-45BE-BEC1-CE676DA962EA}" destId="{AB6444FB-3A24-4582-86BA-C08BAB0ACB58}" srcOrd="1" destOrd="0" presId="urn:microsoft.com/office/officeart/2008/layout/LinedList"/>
    <dgm:cxn modelId="{14D2EE68-11DE-48DE-8D6B-862558081EA1}" type="presParOf" srcId="{855B966B-D8B3-4CF4-94DA-665B1AAFECEB}" destId="{CFFE9D59-B1BE-416E-BEDB-9606492DD327}" srcOrd="6" destOrd="0" presId="urn:microsoft.com/office/officeart/2008/layout/LinedList"/>
    <dgm:cxn modelId="{45A040B3-1756-4670-A75A-57DEF3225276}" type="presParOf" srcId="{855B966B-D8B3-4CF4-94DA-665B1AAFECEB}" destId="{CBD7357A-B5A1-40E2-B270-46E4BA6E91D5}" srcOrd="7" destOrd="0" presId="urn:microsoft.com/office/officeart/2008/layout/LinedList"/>
    <dgm:cxn modelId="{4FD4FCDA-B95A-4541-92CB-E79A0F0E6364}" type="presParOf" srcId="{CBD7357A-B5A1-40E2-B270-46E4BA6E91D5}" destId="{8DD7306E-8296-48DB-93F5-053A537D8705}" srcOrd="0" destOrd="0" presId="urn:microsoft.com/office/officeart/2008/layout/LinedList"/>
    <dgm:cxn modelId="{4DCB8F8B-7E73-4D1A-842C-9CCF8811A636}" type="presParOf" srcId="{CBD7357A-B5A1-40E2-B270-46E4BA6E91D5}" destId="{46486C15-E951-4847-8D1D-98F5D97EDD18}" srcOrd="1" destOrd="0" presId="urn:microsoft.com/office/officeart/2008/layout/LinedList"/>
    <dgm:cxn modelId="{8A89FA59-37CB-43CA-BF5B-02908AAF7B3D}" type="presParOf" srcId="{855B966B-D8B3-4CF4-94DA-665B1AAFECEB}" destId="{57062D9F-9DF9-461F-8E48-B148E136E7DF}" srcOrd="8" destOrd="0" presId="urn:microsoft.com/office/officeart/2008/layout/LinedList"/>
    <dgm:cxn modelId="{631CB8B1-94C5-4F37-9A02-F58161AAD7A8}" type="presParOf" srcId="{855B966B-D8B3-4CF4-94DA-665B1AAFECEB}" destId="{304531DA-1DA6-4FCF-8D97-9A44A2E57D6C}" srcOrd="9" destOrd="0" presId="urn:microsoft.com/office/officeart/2008/layout/LinedList"/>
    <dgm:cxn modelId="{7393DD5A-97C5-4177-BF5E-F65919A9FC7B}" type="presParOf" srcId="{304531DA-1DA6-4FCF-8D97-9A44A2E57D6C}" destId="{655C341E-96EB-4EC5-B194-99A101F90666}" srcOrd="0" destOrd="0" presId="urn:microsoft.com/office/officeart/2008/layout/LinedList"/>
    <dgm:cxn modelId="{8BA5DB47-F561-4AF1-9139-C17706B2C3EF}" type="presParOf" srcId="{304531DA-1DA6-4FCF-8D97-9A44A2E57D6C}" destId="{299EA6A4-1996-496D-8D1F-BCC254A86415}" srcOrd="1" destOrd="0" presId="urn:microsoft.com/office/officeart/2008/layout/LinedList"/>
    <dgm:cxn modelId="{DA30BF6D-559E-4595-8047-75834F6FF98E}" type="presParOf" srcId="{855B966B-D8B3-4CF4-94DA-665B1AAFECEB}" destId="{362BEB63-582F-4E55-B49C-D316278DA7E9}" srcOrd="10" destOrd="0" presId="urn:microsoft.com/office/officeart/2008/layout/LinedList"/>
    <dgm:cxn modelId="{9CC8BA4A-85EC-4D50-B148-04DB5CE833C0}" type="presParOf" srcId="{855B966B-D8B3-4CF4-94DA-665B1AAFECEB}" destId="{F651448C-D526-4DEB-A5F4-5B21E83A2F4E}" srcOrd="11" destOrd="0" presId="urn:microsoft.com/office/officeart/2008/layout/LinedList"/>
    <dgm:cxn modelId="{B4F2ACFE-1EB5-44D9-9476-97A4730D7E00}" type="presParOf" srcId="{F651448C-D526-4DEB-A5F4-5B21E83A2F4E}" destId="{FA9378C5-E54F-4D75-B27F-23AFABCCA442}" srcOrd="0" destOrd="0" presId="urn:microsoft.com/office/officeart/2008/layout/LinedList"/>
    <dgm:cxn modelId="{B75EFF7A-7269-49A2-96EA-0745A86E1A15}" type="presParOf" srcId="{F651448C-D526-4DEB-A5F4-5B21E83A2F4E}" destId="{C32B098B-101D-41C9-9FEB-39CFFDB8C990}" srcOrd="1" destOrd="0" presId="urn:microsoft.com/office/officeart/2008/layout/LinedList"/>
    <dgm:cxn modelId="{585762FC-EDC1-4B3E-B10E-A2A3CB6AF08A}" type="presParOf" srcId="{855B966B-D8B3-4CF4-94DA-665B1AAFECEB}" destId="{149723B9-B9AD-4F1F-AE8F-80932422D31F}" srcOrd="12" destOrd="0" presId="urn:microsoft.com/office/officeart/2008/layout/LinedList"/>
    <dgm:cxn modelId="{0D4D0A78-8CF9-424C-9875-DF7DAE19AF68}" type="presParOf" srcId="{855B966B-D8B3-4CF4-94DA-665B1AAFECEB}" destId="{AEFD400A-83FD-49B8-AE0F-1CABC51DD612}" srcOrd="13" destOrd="0" presId="urn:microsoft.com/office/officeart/2008/layout/LinedList"/>
    <dgm:cxn modelId="{02EA353C-4CCA-4496-8751-DEE978A000D3}" type="presParOf" srcId="{AEFD400A-83FD-49B8-AE0F-1CABC51DD612}" destId="{C595DB87-E2C8-4F85-ADD4-3EDE1C36B714}" srcOrd="0" destOrd="0" presId="urn:microsoft.com/office/officeart/2008/layout/LinedList"/>
    <dgm:cxn modelId="{6C760202-6EBE-40AD-8756-D5E0EA4113C0}" type="presParOf" srcId="{AEFD400A-83FD-49B8-AE0F-1CABC51DD612}" destId="{2F8F99EA-BD6A-40D7-B6C4-201FE00FB37A}" srcOrd="1" destOrd="0" presId="urn:microsoft.com/office/officeart/2008/layout/LinedList"/>
    <dgm:cxn modelId="{766070EA-D886-44C7-A006-50B4510786E4}" type="presParOf" srcId="{855B966B-D8B3-4CF4-94DA-665B1AAFECEB}" destId="{34F91674-9996-4771-8F8A-7E56CE86D278}" srcOrd="14" destOrd="0" presId="urn:microsoft.com/office/officeart/2008/layout/LinedList"/>
    <dgm:cxn modelId="{587A97F0-83BB-42F4-A4F2-8ABEE7EAECB5}" type="presParOf" srcId="{855B966B-D8B3-4CF4-94DA-665B1AAFECEB}" destId="{90249B26-D430-446F-8057-54E35FC6BD77}" srcOrd="15" destOrd="0" presId="urn:microsoft.com/office/officeart/2008/layout/LinedList"/>
    <dgm:cxn modelId="{28802026-9A84-4093-8EF5-76114175DA6E}" type="presParOf" srcId="{90249B26-D430-446F-8057-54E35FC6BD77}" destId="{BE6A6050-0FDC-4CF6-9B22-816B64C0DBAD}" srcOrd="0" destOrd="0" presId="urn:microsoft.com/office/officeart/2008/layout/LinedList"/>
    <dgm:cxn modelId="{6ADC1279-80E2-420F-B18D-1D7DD0E77AE2}" type="presParOf" srcId="{90249B26-D430-446F-8057-54E35FC6BD77}" destId="{635EEB85-A907-4C64-9949-BE5DC52B0F14}" srcOrd="1" destOrd="0" presId="urn:microsoft.com/office/officeart/2008/layout/LinedList"/>
    <dgm:cxn modelId="{FAF68E05-CB89-4E59-851E-A7D4DC237EF2}" type="presParOf" srcId="{855B966B-D8B3-4CF4-94DA-665B1AAFECEB}" destId="{66797FBF-94B3-4A69-80EB-F4E881E96652}" srcOrd="16" destOrd="0" presId="urn:microsoft.com/office/officeart/2008/layout/LinedList"/>
    <dgm:cxn modelId="{05CD13EE-F926-4749-A4E5-BA2605EBBF4F}" type="presParOf" srcId="{855B966B-D8B3-4CF4-94DA-665B1AAFECEB}" destId="{FEA6E295-E6E1-407F-84FC-A00581A69389}" srcOrd="17" destOrd="0" presId="urn:microsoft.com/office/officeart/2008/layout/LinedList"/>
    <dgm:cxn modelId="{A5ED3374-69B8-4E8E-97D3-955FABECA809}" type="presParOf" srcId="{FEA6E295-E6E1-407F-84FC-A00581A69389}" destId="{69BC0450-A683-4584-B486-50DFF9514DE9}" srcOrd="0" destOrd="0" presId="urn:microsoft.com/office/officeart/2008/layout/LinedList"/>
    <dgm:cxn modelId="{1D3CE1EB-9DAB-47A2-9AF8-591D655C80B1}" type="presParOf" srcId="{FEA6E295-E6E1-407F-84FC-A00581A69389}" destId="{935DCF81-905C-46EC-B125-116E5D983C40}" srcOrd="1" destOrd="0" presId="urn:microsoft.com/office/officeart/2008/layout/LinedList"/>
    <dgm:cxn modelId="{4B1832E0-AF4E-4E53-84D1-FA75A938AA34}" type="presParOf" srcId="{855B966B-D8B3-4CF4-94DA-665B1AAFECEB}" destId="{8DD40C52-1DC0-4AB8-9825-C4C7B1AD79F8}" srcOrd="18" destOrd="0" presId="urn:microsoft.com/office/officeart/2008/layout/LinedList"/>
    <dgm:cxn modelId="{A6B7E895-A795-4509-9EA1-466624816DAA}" type="presParOf" srcId="{855B966B-D8B3-4CF4-94DA-665B1AAFECEB}" destId="{58492724-3A2F-44FE-A784-B5E2DBABEFB7}" srcOrd="19" destOrd="0" presId="urn:microsoft.com/office/officeart/2008/layout/LinedList"/>
    <dgm:cxn modelId="{E4886DBD-508E-47CA-BF02-156756CCF16D}" type="presParOf" srcId="{58492724-3A2F-44FE-A784-B5E2DBABEFB7}" destId="{F8F4B0AD-363D-4E62-824A-CA74B1E1794F}" srcOrd="0" destOrd="0" presId="urn:microsoft.com/office/officeart/2008/layout/LinedList"/>
    <dgm:cxn modelId="{48462B5C-563B-4A75-BD05-ED21553245E1}" type="presParOf" srcId="{58492724-3A2F-44FE-A784-B5E2DBABEFB7}" destId="{3242F4A0-05D8-49AB-9560-C0FCFAA414FB}" srcOrd="1" destOrd="0" presId="urn:microsoft.com/office/officeart/2008/layout/LinedList"/>
    <dgm:cxn modelId="{AB1DD47D-DA78-4C48-B908-6E7BE83E09D6}" type="presParOf" srcId="{855B966B-D8B3-4CF4-94DA-665B1AAFECEB}" destId="{96025E1E-1CA5-4BE7-9CB9-4970D16FEFA5}" srcOrd="20" destOrd="0" presId="urn:microsoft.com/office/officeart/2008/layout/LinedList"/>
    <dgm:cxn modelId="{460203C5-23D2-4E64-8BE0-A13E412B04D9}" type="presParOf" srcId="{855B966B-D8B3-4CF4-94DA-665B1AAFECEB}" destId="{EE38E025-E35E-4501-8E56-E9D458C5539A}" srcOrd="21" destOrd="0" presId="urn:microsoft.com/office/officeart/2008/layout/LinedList"/>
    <dgm:cxn modelId="{7F0B32BA-9F14-4C35-8F3B-DC436DE3D394}" type="presParOf" srcId="{EE38E025-E35E-4501-8E56-E9D458C5539A}" destId="{B7E5FA81-7CF9-477B-9838-CA936495D010}" srcOrd="0" destOrd="0" presId="urn:microsoft.com/office/officeart/2008/layout/LinedList"/>
    <dgm:cxn modelId="{16224AF6-53EE-4AE2-98EE-C55AFCF2A107}" type="presParOf" srcId="{EE38E025-E35E-4501-8E56-E9D458C5539A}" destId="{273F0D50-B793-4383-B488-4361F5389F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023A57-FBCE-4963-9CC1-9005FAFD433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122383-BAB5-421C-AFAD-53E6A81A728D}">
      <dgm:prSet/>
      <dgm:spPr/>
      <dgm:t>
        <a:bodyPr/>
        <a:lstStyle/>
        <a:p>
          <a:endParaRPr lang="en-US" dirty="0"/>
        </a:p>
      </dgm:t>
    </dgm:pt>
    <dgm:pt modelId="{77AE4F97-D2CF-4A43-8875-6ECCA83BC12C}" type="parTrans" cxnId="{F5DEE6CC-97F7-4A83-A0CA-B7DE961284B1}">
      <dgm:prSet/>
      <dgm:spPr/>
      <dgm:t>
        <a:bodyPr/>
        <a:lstStyle/>
        <a:p>
          <a:endParaRPr lang="en-US"/>
        </a:p>
      </dgm:t>
    </dgm:pt>
    <dgm:pt modelId="{5E7FD355-EB77-4026-A8D5-06A397FEBA14}" type="sibTrans" cxnId="{F5DEE6CC-97F7-4A83-A0CA-B7DE961284B1}">
      <dgm:prSet/>
      <dgm:spPr/>
      <dgm:t>
        <a:bodyPr/>
        <a:lstStyle/>
        <a:p>
          <a:endParaRPr lang="en-US"/>
        </a:p>
      </dgm:t>
    </dgm:pt>
    <dgm:pt modelId="{37A5C3E9-C83B-43B4-AEAE-18CF0CB3E2D6}">
      <dgm:prSet/>
      <dgm:spPr/>
      <dgm:t>
        <a:bodyPr/>
        <a:lstStyle/>
        <a:p>
          <a:r>
            <a:rPr lang="en-GB"/>
            <a:t>- Daily pre-use checks</a:t>
          </a:r>
          <a:endParaRPr lang="en-US"/>
        </a:p>
      </dgm:t>
    </dgm:pt>
    <dgm:pt modelId="{A7598DE9-04E7-407D-87BF-7C672AC99AD6}" type="parTrans" cxnId="{A8A297E9-E35A-4245-9AE0-A4C27ADC2E77}">
      <dgm:prSet/>
      <dgm:spPr/>
      <dgm:t>
        <a:bodyPr/>
        <a:lstStyle/>
        <a:p>
          <a:endParaRPr lang="en-US"/>
        </a:p>
      </dgm:t>
    </dgm:pt>
    <dgm:pt modelId="{6183565D-E389-409A-A9C5-F57B92760401}" type="sibTrans" cxnId="{A8A297E9-E35A-4245-9AE0-A4C27ADC2E77}">
      <dgm:prSet/>
      <dgm:spPr/>
      <dgm:t>
        <a:bodyPr/>
        <a:lstStyle/>
        <a:p>
          <a:endParaRPr lang="en-US"/>
        </a:p>
      </dgm:t>
    </dgm:pt>
    <dgm:pt modelId="{C865556D-289D-423C-B10B-FDEECE32DAD4}">
      <dgm:prSet/>
      <dgm:spPr/>
      <dgm:t>
        <a:bodyPr/>
        <a:lstStyle/>
        <a:p>
          <a:r>
            <a:rPr lang="en-GB"/>
            <a:t>- Health and Safety</a:t>
          </a:r>
          <a:endParaRPr lang="en-US"/>
        </a:p>
      </dgm:t>
    </dgm:pt>
    <dgm:pt modelId="{417C116E-D5A0-4C44-B45D-CB23EDD6C13C}" type="parTrans" cxnId="{ACDD12BF-0589-4462-9447-7FC5DFD32743}">
      <dgm:prSet/>
      <dgm:spPr/>
      <dgm:t>
        <a:bodyPr/>
        <a:lstStyle/>
        <a:p>
          <a:endParaRPr lang="en-US"/>
        </a:p>
      </dgm:t>
    </dgm:pt>
    <dgm:pt modelId="{51FE05DC-0ABB-4762-A401-FEF7D52D152E}" type="sibTrans" cxnId="{ACDD12BF-0589-4462-9447-7FC5DFD32743}">
      <dgm:prSet/>
      <dgm:spPr/>
      <dgm:t>
        <a:bodyPr/>
        <a:lstStyle/>
        <a:p>
          <a:endParaRPr lang="en-US"/>
        </a:p>
      </dgm:t>
    </dgm:pt>
    <dgm:pt modelId="{D18524ED-96AF-499D-9BB4-8B06E3D7409F}">
      <dgm:prSet/>
      <dgm:spPr/>
      <dgm:t>
        <a:bodyPr/>
        <a:lstStyle/>
        <a:p>
          <a:r>
            <a:rPr lang="en-GB"/>
            <a:t>- Safe loading and unloading</a:t>
          </a:r>
          <a:endParaRPr lang="en-US"/>
        </a:p>
      </dgm:t>
    </dgm:pt>
    <dgm:pt modelId="{7DD55C95-DF0B-46BF-B1C1-48481BF8D9CE}" type="parTrans" cxnId="{15935587-8807-4D37-946E-37FF642C10D1}">
      <dgm:prSet/>
      <dgm:spPr/>
      <dgm:t>
        <a:bodyPr/>
        <a:lstStyle/>
        <a:p>
          <a:endParaRPr lang="en-US"/>
        </a:p>
      </dgm:t>
    </dgm:pt>
    <dgm:pt modelId="{B303D2F3-B78C-4D92-AF4F-9893F30BF744}" type="sibTrans" cxnId="{15935587-8807-4D37-946E-37FF642C10D1}">
      <dgm:prSet/>
      <dgm:spPr/>
      <dgm:t>
        <a:bodyPr/>
        <a:lstStyle/>
        <a:p>
          <a:endParaRPr lang="en-US"/>
        </a:p>
      </dgm:t>
    </dgm:pt>
    <dgm:pt modelId="{64B76641-391E-4672-A214-17BBD7E38A53}">
      <dgm:prSet/>
      <dgm:spPr/>
      <dgm:t>
        <a:bodyPr/>
        <a:lstStyle/>
        <a:p>
          <a:r>
            <a:rPr lang="en-GB" dirty="0"/>
            <a:t>- Written theory test</a:t>
          </a:r>
          <a:endParaRPr lang="en-US" dirty="0"/>
        </a:p>
      </dgm:t>
    </dgm:pt>
    <dgm:pt modelId="{65402CAF-DEEF-4AD3-B8B9-40B91882BC46}" type="parTrans" cxnId="{1537A368-3A00-49F4-98A9-027CAB29DF6D}">
      <dgm:prSet/>
      <dgm:spPr/>
      <dgm:t>
        <a:bodyPr/>
        <a:lstStyle/>
        <a:p>
          <a:endParaRPr lang="en-US"/>
        </a:p>
      </dgm:t>
    </dgm:pt>
    <dgm:pt modelId="{BCBC6173-E378-45F4-9B9E-DD79D41AEE32}" type="sibTrans" cxnId="{1537A368-3A00-49F4-98A9-027CAB29DF6D}">
      <dgm:prSet/>
      <dgm:spPr/>
      <dgm:t>
        <a:bodyPr/>
        <a:lstStyle/>
        <a:p>
          <a:endParaRPr lang="en-US"/>
        </a:p>
      </dgm:t>
    </dgm:pt>
    <dgm:pt modelId="{ACD264CE-ED87-4B6C-A83B-430E49198A14}">
      <dgm:prSet/>
      <dgm:spPr/>
      <dgm:t>
        <a:bodyPr/>
        <a:lstStyle/>
        <a:p>
          <a:r>
            <a:rPr lang="en-GB"/>
            <a:t>- Practical operating test</a:t>
          </a:r>
          <a:endParaRPr lang="en-US"/>
        </a:p>
      </dgm:t>
    </dgm:pt>
    <dgm:pt modelId="{2A69B594-FF7B-49AD-A876-4E5F44C58775}" type="parTrans" cxnId="{A9B399FC-190B-48DF-BC8A-7D667D269314}">
      <dgm:prSet/>
      <dgm:spPr/>
      <dgm:t>
        <a:bodyPr/>
        <a:lstStyle/>
        <a:p>
          <a:endParaRPr lang="en-US"/>
        </a:p>
      </dgm:t>
    </dgm:pt>
    <dgm:pt modelId="{867EDCCB-D5A1-467C-BBD1-FD30C86D94B6}" type="sibTrans" cxnId="{A9B399FC-190B-48DF-BC8A-7D667D269314}">
      <dgm:prSet/>
      <dgm:spPr/>
      <dgm:t>
        <a:bodyPr/>
        <a:lstStyle/>
        <a:p>
          <a:endParaRPr lang="en-US"/>
        </a:p>
      </dgm:t>
    </dgm:pt>
    <dgm:pt modelId="{FDC704B0-B27A-4984-AD79-DAF8C1FCA036}">
      <dgm:prSet/>
      <dgm:spPr/>
      <dgm:t>
        <a:bodyPr/>
        <a:lstStyle/>
        <a:p>
          <a:r>
            <a:rPr lang="en-GB" dirty="0"/>
            <a:t>Free Programme includes additional topics:</a:t>
          </a:r>
          <a:endParaRPr lang="en-US" dirty="0"/>
        </a:p>
      </dgm:t>
    </dgm:pt>
    <dgm:pt modelId="{C9290CA8-E1A3-46E6-997F-A7499BE13578}" type="parTrans" cxnId="{083A44EB-18C8-4F19-AEEB-B8E9DCCFF4AA}">
      <dgm:prSet/>
      <dgm:spPr/>
      <dgm:t>
        <a:bodyPr/>
        <a:lstStyle/>
        <a:p>
          <a:endParaRPr lang="en-US"/>
        </a:p>
      </dgm:t>
    </dgm:pt>
    <dgm:pt modelId="{FF05A02A-32BD-4CED-BEEB-864D60156B08}" type="sibTrans" cxnId="{083A44EB-18C8-4F19-AEEB-B8E9DCCFF4AA}">
      <dgm:prSet/>
      <dgm:spPr/>
      <dgm:t>
        <a:bodyPr/>
        <a:lstStyle/>
        <a:p>
          <a:endParaRPr lang="en-US"/>
        </a:p>
      </dgm:t>
    </dgm:pt>
    <dgm:pt modelId="{6880FE66-B28A-4AEE-B08B-EA9608FEA271}">
      <dgm:prSet/>
      <dgm:spPr/>
      <dgm:t>
        <a:bodyPr/>
        <a:lstStyle/>
        <a:p>
          <a:r>
            <a:rPr lang="en-GB"/>
            <a:t>- Introduction to forklifts</a:t>
          </a:r>
          <a:endParaRPr lang="en-US"/>
        </a:p>
      </dgm:t>
    </dgm:pt>
    <dgm:pt modelId="{E7113F11-998C-46E3-BCD9-99C9611ADB99}" type="parTrans" cxnId="{75BCFE78-10F7-4B7B-AA33-0C5D927563D9}">
      <dgm:prSet/>
      <dgm:spPr/>
      <dgm:t>
        <a:bodyPr/>
        <a:lstStyle/>
        <a:p>
          <a:endParaRPr lang="en-US"/>
        </a:p>
      </dgm:t>
    </dgm:pt>
    <dgm:pt modelId="{48095414-41AD-46B9-8601-DFCB8E078EC0}" type="sibTrans" cxnId="{75BCFE78-10F7-4B7B-AA33-0C5D927563D9}">
      <dgm:prSet/>
      <dgm:spPr/>
      <dgm:t>
        <a:bodyPr/>
        <a:lstStyle/>
        <a:p>
          <a:endParaRPr lang="en-US"/>
        </a:p>
      </dgm:t>
    </dgm:pt>
    <dgm:pt modelId="{882729E5-8667-421B-B7C3-46A4B2DCD037}">
      <dgm:prSet/>
      <dgm:spPr/>
      <dgm:t>
        <a:bodyPr/>
        <a:lstStyle/>
        <a:p>
          <a:r>
            <a:rPr lang="en-GB"/>
            <a:t>- Time management</a:t>
          </a:r>
          <a:endParaRPr lang="en-US"/>
        </a:p>
      </dgm:t>
    </dgm:pt>
    <dgm:pt modelId="{A937F877-9BE1-4CCB-A65F-6FD19B86ACFD}" type="parTrans" cxnId="{20ABE6CF-E810-4DE7-93B4-36715C7E97F0}">
      <dgm:prSet/>
      <dgm:spPr/>
      <dgm:t>
        <a:bodyPr/>
        <a:lstStyle/>
        <a:p>
          <a:endParaRPr lang="en-US"/>
        </a:p>
      </dgm:t>
    </dgm:pt>
    <dgm:pt modelId="{4FA05694-46E4-4C5C-A106-C2AC112C4916}" type="sibTrans" cxnId="{20ABE6CF-E810-4DE7-93B4-36715C7E97F0}">
      <dgm:prSet/>
      <dgm:spPr/>
      <dgm:t>
        <a:bodyPr/>
        <a:lstStyle/>
        <a:p>
          <a:endParaRPr lang="en-US"/>
        </a:p>
      </dgm:t>
    </dgm:pt>
    <dgm:pt modelId="{EBEAC9FD-BFE6-470E-ADCA-C1DD84B86263}">
      <dgm:prSet/>
      <dgm:spPr/>
      <dgm:t>
        <a:bodyPr/>
        <a:lstStyle/>
        <a:p>
          <a:r>
            <a:rPr lang="en-GB"/>
            <a:t>- Legislation</a:t>
          </a:r>
          <a:endParaRPr lang="en-US"/>
        </a:p>
      </dgm:t>
    </dgm:pt>
    <dgm:pt modelId="{FFD9A4A7-B1A3-4388-990B-215434970CAA}" type="parTrans" cxnId="{B3B1301E-EE92-4EFC-9792-598C8BFBB8A2}">
      <dgm:prSet/>
      <dgm:spPr/>
      <dgm:t>
        <a:bodyPr/>
        <a:lstStyle/>
        <a:p>
          <a:endParaRPr lang="en-US"/>
        </a:p>
      </dgm:t>
    </dgm:pt>
    <dgm:pt modelId="{30397D6F-13BE-40D6-9777-7A668FEFB035}" type="sibTrans" cxnId="{B3B1301E-EE92-4EFC-9792-598C8BFBB8A2}">
      <dgm:prSet/>
      <dgm:spPr/>
      <dgm:t>
        <a:bodyPr/>
        <a:lstStyle/>
        <a:p>
          <a:endParaRPr lang="en-US"/>
        </a:p>
      </dgm:t>
    </dgm:pt>
    <dgm:pt modelId="{22693599-545B-4082-87DA-AB2DF9C16EF0}">
      <dgm:prSet/>
      <dgm:spPr/>
      <dgm:t>
        <a:bodyPr/>
        <a:lstStyle/>
        <a:p>
          <a:endParaRPr lang="en-US" dirty="0"/>
        </a:p>
      </dgm:t>
    </dgm:pt>
    <dgm:pt modelId="{2029D319-EFA7-40DC-8DC5-8DAE1E7C4248}" type="parTrans" cxnId="{A4AC3506-499C-44FB-A668-1D7D891F2953}">
      <dgm:prSet/>
      <dgm:spPr/>
      <dgm:t>
        <a:bodyPr/>
        <a:lstStyle/>
        <a:p>
          <a:endParaRPr lang="en-US"/>
        </a:p>
      </dgm:t>
    </dgm:pt>
    <dgm:pt modelId="{32E663BB-1B26-4F2C-80D9-C001301BD1EF}" type="sibTrans" cxnId="{A4AC3506-499C-44FB-A668-1D7D891F2953}">
      <dgm:prSet/>
      <dgm:spPr/>
      <dgm:t>
        <a:bodyPr/>
        <a:lstStyle/>
        <a:p>
          <a:endParaRPr lang="en-US"/>
        </a:p>
      </dgm:t>
    </dgm:pt>
    <dgm:pt modelId="{855B966B-D8B3-4CF4-94DA-665B1AAFECEB}" type="pres">
      <dgm:prSet presAssocID="{0F023A57-FBCE-4963-9CC1-9005FAFD433A}" presName="vert0" presStyleCnt="0">
        <dgm:presLayoutVars>
          <dgm:dir/>
          <dgm:animOne val="branch"/>
          <dgm:animLvl val="lvl"/>
        </dgm:presLayoutVars>
      </dgm:prSet>
      <dgm:spPr/>
    </dgm:pt>
    <dgm:pt modelId="{CA510FAA-3143-4B42-A257-6E534C9991CD}" type="pres">
      <dgm:prSet presAssocID="{A8122383-BAB5-421C-AFAD-53E6A81A728D}" presName="thickLine" presStyleLbl="alignNode1" presStyleIdx="0" presStyleCnt="11"/>
      <dgm:spPr/>
    </dgm:pt>
    <dgm:pt modelId="{0B7FB9B5-E161-43AD-B609-6628FD6CA8A2}" type="pres">
      <dgm:prSet presAssocID="{A8122383-BAB5-421C-AFAD-53E6A81A728D}" presName="horz1" presStyleCnt="0"/>
      <dgm:spPr/>
    </dgm:pt>
    <dgm:pt modelId="{83DE62EB-0907-4E72-A7FE-26A2B3B28385}" type="pres">
      <dgm:prSet presAssocID="{A8122383-BAB5-421C-AFAD-53E6A81A728D}" presName="tx1" presStyleLbl="revTx" presStyleIdx="0" presStyleCnt="11"/>
      <dgm:spPr/>
    </dgm:pt>
    <dgm:pt modelId="{261DDDFC-0654-44C7-81A9-5521E0105B3F}" type="pres">
      <dgm:prSet presAssocID="{A8122383-BAB5-421C-AFAD-53E6A81A728D}" presName="vert1" presStyleCnt="0"/>
      <dgm:spPr/>
    </dgm:pt>
    <dgm:pt modelId="{CC63B2DD-0AB1-41A2-B26D-37D5203A2E6C}" type="pres">
      <dgm:prSet presAssocID="{37A5C3E9-C83B-43B4-AEAE-18CF0CB3E2D6}" presName="thickLine" presStyleLbl="alignNode1" presStyleIdx="1" presStyleCnt="11"/>
      <dgm:spPr/>
    </dgm:pt>
    <dgm:pt modelId="{5265DD0F-11D9-43B0-94D0-CFEE0452F7B0}" type="pres">
      <dgm:prSet presAssocID="{37A5C3E9-C83B-43B4-AEAE-18CF0CB3E2D6}" presName="horz1" presStyleCnt="0"/>
      <dgm:spPr/>
    </dgm:pt>
    <dgm:pt modelId="{7F8AB274-4A7E-4D4D-9022-71160783E524}" type="pres">
      <dgm:prSet presAssocID="{37A5C3E9-C83B-43B4-AEAE-18CF0CB3E2D6}" presName="tx1" presStyleLbl="revTx" presStyleIdx="1" presStyleCnt="11"/>
      <dgm:spPr/>
    </dgm:pt>
    <dgm:pt modelId="{B651DC1F-E989-4AE8-9733-56761DBD33C2}" type="pres">
      <dgm:prSet presAssocID="{37A5C3E9-C83B-43B4-AEAE-18CF0CB3E2D6}" presName="vert1" presStyleCnt="0"/>
      <dgm:spPr/>
    </dgm:pt>
    <dgm:pt modelId="{515AA8AF-7594-4733-8AD9-92FEBD31D35C}" type="pres">
      <dgm:prSet presAssocID="{C865556D-289D-423C-B10B-FDEECE32DAD4}" presName="thickLine" presStyleLbl="alignNode1" presStyleIdx="2" presStyleCnt="11"/>
      <dgm:spPr/>
    </dgm:pt>
    <dgm:pt modelId="{89272C3F-7157-45BE-BEC1-CE676DA962EA}" type="pres">
      <dgm:prSet presAssocID="{C865556D-289D-423C-B10B-FDEECE32DAD4}" presName="horz1" presStyleCnt="0"/>
      <dgm:spPr/>
    </dgm:pt>
    <dgm:pt modelId="{91E664D5-DDA5-44DE-989A-6EDDC6AAD77B}" type="pres">
      <dgm:prSet presAssocID="{C865556D-289D-423C-B10B-FDEECE32DAD4}" presName="tx1" presStyleLbl="revTx" presStyleIdx="2" presStyleCnt="11"/>
      <dgm:spPr/>
    </dgm:pt>
    <dgm:pt modelId="{AB6444FB-3A24-4582-86BA-C08BAB0ACB58}" type="pres">
      <dgm:prSet presAssocID="{C865556D-289D-423C-B10B-FDEECE32DAD4}" presName="vert1" presStyleCnt="0"/>
      <dgm:spPr/>
    </dgm:pt>
    <dgm:pt modelId="{CFFE9D59-B1BE-416E-BEDB-9606492DD327}" type="pres">
      <dgm:prSet presAssocID="{D18524ED-96AF-499D-9BB4-8B06E3D7409F}" presName="thickLine" presStyleLbl="alignNode1" presStyleIdx="3" presStyleCnt="11"/>
      <dgm:spPr/>
    </dgm:pt>
    <dgm:pt modelId="{CBD7357A-B5A1-40E2-B270-46E4BA6E91D5}" type="pres">
      <dgm:prSet presAssocID="{D18524ED-96AF-499D-9BB4-8B06E3D7409F}" presName="horz1" presStyleCnt="0"/>
      <dgm:spPr/>
    </dgm:pt>
    <dgm:pt modelId="{8DD7306E-8296-48DB-93F5-053A537D8705}" type="pres">
      <dgm:prSet presAssocID="{D18524ED-96AF-499D-9BB4-8B06E3D7409F}" presName="tx1" presStyleLbl="revTx" presStyleIdx="3" presStyleCnt="11"/>
      <dgm:spPr/>
    </dgm:pt>
    <dgm:pt modelId="{46486C15-E951-4847-8D1D-98F5D97EDD18}" type="pres">
      <dgm:prSet presAssocID="{D18524ED-96AF-499D-9BB4-8B06E3D7409F}" presName="vert1" presStyleCnt="0"/>
      <dgm:spPr/>
    </dgm:pt>
    <dgm:pt modelId="{57062D9F-9DF9-461F-8E48-B148E136E7DF}" type="pres">
      <dgm:prSet presAssocID="{64B76641-391E-4672-A214-17BBD7E38A53}" presName="thickLine" presStyleLbl="alignNode1" presStyleIdx="4" presStyleCnt="11"/>
      <dgm:spPr/>
    </dgm:pt>
    <dgm:pt modelId="{304531DA-1DA6-4FCF-8D97-9A44A2E57D6C}" type="pres">
      <dgm:prSet presAssocID="{64B76641-391E-4672-A214-17BBD7E38A53}" presName="horz1" presStyleCnt="0"/>
      <dgm:spPr/>
    </dgm:pt>
    <dgm:pt modelId="{655C341E-96EB-4EC5-B194-99A101F90666}" type="pres">
      <dgm:prSet presAssocID="{64B76641-391E-4672-A214-17BBD7E38A53}" presName="tx1" presStyleLbl="revTx" presStyleIdx="4" presStyleCnt="11"/>
      <dgm:spPr/>
    </dgm:pt>
    <dgm:pt modelId="{299EA6A4-1996-496D-8D1F-BCC254A86415}" type="pres">
      <dgm:prSet presAssocID="{64B76641-391E-4672-A214-17BBD7E38A53}" presName="vert1" presStyleCnt="0"/>
      <dgm:spPr/>
    </dgm:pt>
    <dgm:pt modelId="{362BEB63-582F-4E55-B49C-D316278DA7E9}" type="pres">
      <dgm:prSet presAssocID="{ACD264CE-ED87-4B6C-A83B-430E49198A14}" presName="thickLine" presStyleLbl="alignNode1" presStyleIdx="5" presStyleCnt="11"/>
      <dgm:spPr/>
    </dgm:pt>
    <dgm:pt modelId="{F651448C-D526-4DEB-A5F4-5B21E83A2F4E}" type="pres">
      <dgm:prSet presAssocID="{ACD264CE-ED87-4B6C-A83B-430E49198A14}" presName="horz1" presStyleCnt="0"/>
      <dgm:spPr/>
    </dgm:pt>
    <dgm:pt modelId="{FA9378C5-E54F-4D75-B27F-23AFABCCA442}" type="pres">
      <dgm:prSet presAssocID="{ACD264CE-ED87-4B6C-A83B-430E49198A14}" presName="tx1" presStyleLbl="revTx" presStyleIdx="5" presStyleCnt="11"/>
      <dgm:spPr/>
    </dgm:pt>
    <dgm:pt modelId="{C32B098B-101D-41C9-9FEB-39CFFDB8C990}" type="pres">
      <dgm:prSet presAssocID="{ACD264CE-ED87-4B6C-A83B-430E49198A14}" presName="vert1" presStyleCnt="0"/>
      <dgm:spPr/>
    </dgm:pt>
    <dgm:pt modelId="{149723B9-B9AD-4F1F-AE8F-80932422D31F}" type="pres">
      <dgm:prSet presAssocID="{FDC704B0-B27A-4984-AD79-DAF8C1FCA036}" presName="thickLine" presStyleLbl="alignNode1" presStyleIdx="6" presStyleCnt="11"/>
      <dgm:spPr/>
    </dgm:pt>
    <dgm:pt modelId="{AEFD400A-83FD-49B8-AE0F-1CABC51DD612}" type="pres">
      <dgm:prSet presAssocID="{FDC704B0-B27A-4984-AD79-DAF8C1FCA036}" presName="horz1" presStyleCnt="0"/>
      <dgm:spPr/>
    </dgm:pt>
    <dgm:pt modelId="{C595DB87-E2C8-4F85-ADD4-3EDE1C36B714}" type="pres">
      <dgm:prSet presAssocID="{FDC704B0-B27A-4984-AD79-DAF8C1FCA036}" presName="tx1" presStyleLbl="revTx" presStyleIdx="6" presStyleCnt="11"/>
      <dgm:spPr/>
    </dgm:pt>
    <dgm:pt modelId="{2F8F99EA-BD6A-40D7-B6C4-201FE00FB37A}" type="pres">
      <dgm:prSet presAssocID="{FDC704B0-B27A-4984-AD79-DAF8C1FCA036}" presName="vert1" presStyleCnt="0"/>
      <dgm:spPr/>
    </dgm:pt>
    <dgm:pt modelId="{34F91674-9996-4771-8F8A-7E56CE86D278}" type="pres">
      <dgm:prSet presAssocID="{6880FE66-B28A-4AEE-B08B-EA9608FEA271}" presName="thickLine" presStyleLbl="alignNode1" presStyleIdx="7" presStyleCnt="11"/>
      <dgm:spPr/>
    </dgm:pt>
    <dgm:pt modelId="{90249B26-D430-446F-8057-54E35FC6BD77}" type="pres">
      <dgm:prSet presAssocID="{6880FE66-B28A-4AEE-B08B-EA9608FEA271}" presName="horz1" presStyleCnt="0"/>
      <dgm:spPr/>
    </dgm:pt>
    <dgm:pt modelId="{BE6A6050-0FDC-4CF6-9B22-816B64C0DBAD}" type="pres">
      <dgm:prSet presAssocID="{6880FE66-B28A-4AEE-B08B-EA9608FEA271}" presName="tx1" presStyleLbl="revTx" presStyleIdx="7" presStyleCnt="11"/>
      <dgm:spPr/>
    </dgm:pt>
    <dgm:pt modelId="{635EEB85-A907-4C64-9949-BE5DC52B0F14}" type="pres">
      <dgm:prSet presAssocID="{6880FE66-B28A-4AEE-B08B-EA9608FEA271}" presName="vert1" presStyleCnt="0"/>
      <dgm:spPr/>
    </dgm:pt>
    <dgm:pt modelId="{66797FBF-94B3-4A69-80EB-F4E881E96652}" type="pres">
      <dgm:prSet presAssocID="{882729E5-8667-421B-B7C3-46A4B2DCD037}" presName="thickLine" presStyleLbl="alignNode1" presStyleIdx="8" presStyleCnt="11"/>
      <dgm:spPr/>
    </dgm:pt>
    <dgm:pt modelId="{FEA6E295-E6E1-407F-84FC-A00581A69389}" type="pres">
      <dgm:prSet presAssocID="{882729E5-8667-421B-B7C3-46A4B2DCD037}" presName="horz1" presStyleCnt="0"/>
      <dgm:spPr/>
    </dgm:pt>
    <dgm:pt modelId="{69BC0450-A683-4584-B486-50DFF9514DE9}" type="pres">
      <dgm:prSet presAssocID="{882729E5-8667-421B-B7C3-46A4B2DCD037}" presName="tx1" presStyleLbl="revTx" presStyleIdx="8" presStyleCnt="11"/>
      <dgm:spPr/>
    </dgm:pt>
    <dgm:pt modelId="{935DCF81-905C-46EC-B125-116E5D983C40}" type="pres">
      <dgm:prSet presAssocID="{882729E5-8667-421B-B7C3-46A4B2DCD037}" presName="vert1" presStyleCnt="0"/>
      <dgm:spPr/>
    </dgm:pt>
    <dgm:pt modelId="{8DD40C52-1DC0-4AB8-9825-C4C7B1AD79F8}" type="pres">
      <dgm:prSet presAssocID="{EBEAC9FD-BFE6-470E-ADCA-C1DD84B86263}" presName="thickLine" presStyleLbl="alignNode1" presStyleIdx="9" presStyleCnt="11"/>
      <dgm:spPr/>
    </dgm:pt>
    <dgm:pt modelId="{58492724-3A2F-44FE-A784-B5E2DBABEFB7}" type="pres">
      <dgm:prSet presAssocID="{EBEAC9FD-BFE6-470E-ADCA-C1DD84B86263}" presName="horz1" presStyleCnt="0"/>
      <dgm:spPr/>
    </dgm:pt>
    <dgm:pt modelId="{F8F4B0AD-363D-4E62-824A-CA74B1E1794F}" type="pres">
      <dgm:prSet presAssocID="{EBEAC9FD-BFE6-470E-ADCA-C1DD84B86263}" presName="tx1" presStyleLbl="revTx" presStyleIdx="9" presStyleCnt="11"/>
      <dgm:spPr/>
    </dgm:pt>
    <dgm:pt modelId="{3242F4A0-05D8-49AB-9560-C0FCFAA414FB}" type="pres">
      <dgm:prSet presAssocID="{EBEAC9FD-BFE6-470E-ADCA-C1DD84B86263}" presName="vert1" presStyleCnt="0"/>
      <dgm:spPr/>
    </dgm:pt>
    <dgm:pt modelId="{96025E1E-1CA5-4BE7-9CB9-4970D16FEFA5}" type="pres">
      <dgm:prSet presAssocID="{22693599-545B-4082-87DA-AB2DF9C16EF0}" presName="thickLine" presStyleLbl="alignNode1" presStyleIdx="10" presStyleCnt="11"/>
      <dgm:spPr/>
    </dgm:pt>
    <dgm:pt modelId="{EE38E025-E35E-4501-8E56-E9D458C5539A}" type="pres">
      <dgm:prSet presAssocID="{22693599-545B-4082-87DA-AB2DF9C16EF0}" presName="horz1" presStyleCnt="0"/>
      <dgm:spPr/>
    </dgm:pt>
    <dgm:pt modelId="{B7E5FA81-7CF9-477B-9838-CA936495D010}" type="pres">
      <dgm:prSet presAssocID="{22693599-545B-4082-87DA-AB2DF9C16EF0}" presName="tx1" presStyleLbl="revTx" presStyleIdx="10" presStyleCnt="11"/>
      <dgm:spPr/>
    </dgm:pt>
    <dgm:pt modelId="{273F0D50-B793-4383-B488-4361F5389F06}" type="pres">
      <dgm:prSet presAssocID="{22693599-545B-4082-87DA-AB2DF9C16EF0}" presName="vert1" presStyleCnt="0"/>
      <dgm:spPr/>
    </dgm:pt>
  </dgm:ptLst>
  <dgm:cxnLst>
    <dgm:cxn modelId="{91798A04-7F43-48E1-9FD5-200114C67451}" type="presOf" srcId="{6880FE66-B28A-4AEE-B08B-EA9608FEA271}" destId="{BE6A6050-0FDC-4CF6-9B22-816B64C0DBAD}" srcOrd="0" destOrd="0" presId="urn:microsoft.com/office/officeart/2008/layout/LinedList"/>
    <dgm:cxn modelId="{A4AC3506-499C-44FB-A668-1D7D891F2953}" srcId="{0F023A57-FBCE-4963-9CC1-9005FAFD433A}" destId="{22693599-545B-4082-87DA-AB2DF9C16EF0}" srcOrd="10" destOrd="0" parTransId="{2029D319-EFA7-40DC-8DC5-8DAE1E7C4248}" sibTransId="{32E663BB-1B26-4F2C-80D9-C001301BD1EF}"/>
    <dgm:cxn modelId="{B3B1301E-EE92-4EFC-9792-598C8BFBB8A2}" srcId="{0F023A57-FBCE-4963-9CC1-9005FAFD433A}" destId="{EBEAC9FD-BFE6-470E-ADCA-C1DD84B86263}" srcOrd="9" destOrd="0" parTransId="{FFD9A4A7-B1A3-4388-990B-215434970CAA}" sibTransId="{30397D6F-13BE-40D6-9777-7A668FEFB035}"/>
    <dgm:cxn modelId="{388AF12B-CB71-4EBA-BA8A-0ADF5FCB3616}" type="presOf" srcId="{22693599-545B-4082-87DA-AB2DF9C16EF0}" destId="{B7E5FA81-7CF9-477B-9838-CA936495D010}" srcOrd="0" destOrd="0" presId="urn:microsoft.com/office/officeart/2008/layout/LinedList"/>
    <dgm:cxn modelId="{1537A368-3A00-49F4-98A9-027CAB29DF6D}" srcId="{0F023A57-FBCE-4963-9CC1-9005FAFD433A}" destId="{64B76641-391E-4672-A214-17BBD7E38A53}" srcOrd="4" destOrd="0" parTransId="{65402CAF-DEEF-4AD3-B8B9-40B91882BC46}" sibTransId="{BCBC6173-E378-45F4-9B9E-DD79D41AEE32}"/>
    <dgm:cxn modelId="{2671AE6B-A215-4F20-816B-FCB3903F90E5}" type="presOf" srcId="{882729E5-8667-421B-B7C3-46A4B2DCD037}" destId="{69BC0450-A683-4584-B486-50DFF9514DE9}" srcOrd="0" destOrd="0" presId="urn:microsoft.com/office/officeart/2008/layout/LinedList"/>
    <dgm:cxn modelId="{B9F11F72-DCF2-40F2-B903-E1A558C512B3}" type="presOf" srcId="{FDC704B0-B27A-4984-AD79-DAF8C1FCA036}" destId="{C595DB87-E2C8-4F85-ADD4-3EDE1C36B714}" srcOrd="0" destOrd="0" presId="urn:microsoft.com/office/officeart/2008/layout/LinedList"/>
    <dgm:cxn modelId="{75BCFE78-10F7-4B7B-AA33-0C5D927563D9}" srcId="{0F023A57-FBCE-4963-9CC1-9005FAFD433A}" destId="{6880FE66-B28A-4AEE-B08B-EA9608FEA271}" srcOrd="7" destOrd="0" parTransId="{E7113F11-998C-46E3-BCD9-99C9611ADB99}" sibTransId="{48095414-41AD-46B9-8601-DFCB8E078EC0}"/>
    <dgm:cxn modelId="{5C58577B-2223-47C7-A216-355AF9B3DB5E}" type="presOf" srcId="{EBEAC9FD-BFE6-470E-ADCA-C1DD84B86263}" destId="{F8F4B0AD-363D-4E62-824A-CA74B1E1794F}" srcOrd="0" destOrd="0" presId="urn:microsoft.com/office/officeart/2008/layout/LinedList"/>
    <dgm:cxn modelId="{15935587-8807-4D37-946E-37FF642C10D1}" srcId="{0F023A57-FBCE-4963-9CC1-9005FAFD433A}" destId="{D18524ED-96AF-499D-9BB4-8B06E3D7409F}" srcOrd="3" destOrd="0" parTransId="{7DD55C95-DF0B-46BF-B1C1-48481BF8D9CE}" sibTransId="{B303D2F3-B78C-4D92-AF4F-9893F30BF744}"/>
    <dgm:cxn modelId="{479A8193-2AB9-46DF-B2DF-C9A388DA4C73}" type="presOf" srcId="{0F023A57-FBCE-4963-9CC1-9005FAFD433A}" destId="{855B966B-D8B3-4CF4-94DA-665B1AAFECEB}" srcOrd="0" destOrd="0" presId="urn:microsoft.com/office/officeart/2008/layout/LinedList"/>
    <dgm:cxn modelId="{0BBB429D-9B45-479B-9388-5F627D638A82}" type="presOf" srcId="{37A5C3E9-C83B-43B4-AEAE-18CF0CB3E2D6}" destId="{7F8AB274-4A7E-4D4D-9022-71160783E524}" srcOrd="0" destOrd="0" presId="urn:microsoft.com/office/officeart/2008/layout/LinedList"/>
    <dgm:cxn modelId="{4A235AA9-D792-488F-813E-12FD0D5735FB}" type="presOf" srcId="{A8122383-BAB5-421C-AFAD-53E6A81A728D}" destId="{83DE62EB-0907-4E72-A7FE-26A2B3B28385}" srcOrd="0" destOrd="0" presId="urn:microsoft.com/office/officeart/2008/layout/LinedList"/>
    <dgm:cxn modelId="{8C63F5B4-D887-4E03-905F-70E6A27BA8E9}" type="presOf" srcId="{D18524ED-96AF-499D-9BB4-8B06E3D7409F}" destId="{8DD7306E-8296-48DB-93F5-053A537D8705}" srcOrd="0" destOrd="0" presId="urn:microsoft.com/office/officeart/2008/layout/LinedList"/>
    <dgm:cxn modelId="{D6A9D1B9-A028-4130-822E-DF1574D67360}" type="presOf" srcId="{64B76641-391E-4672-A214-17BBD7E38A53}" destId="{655C341E-96EB-4EC5-B194-99A101F90666}" srcOrd="0" destOrd="0" presId="urn:microsoft.com/office/officeart/2008/layout/LinedList"/>
    <dgm:cxn modelId="{ACDD12BF-0589-4462-9447-7FC5DFD32743}" srcId="{0F023A57-FBCE-4963-9CC1-9005FAFD433A}" destId="{C865556D-289D-423C-B10B-FDEECE32DAD4}" srcOrd="2" destOrd="0" parTransId="{417C116E-D5A0-4C44-B45D-CB23EDD6C13C}" sibTransId="{51FE05DC-0ABB-4762-A401-FEF7D52D152E}"/>
    <dgm:cxn modelId="{4BFAFFC1-CA7E-4AEA-8033-1E704380105E}" type="presOf" srcId="{C865556D-289D-423C-B10B-FDEECE32DAD4}" destId="{91E664D5-DDA5-44DE-989A-6EDDC6AAD77B}" srcOrd="0" destOrd="0" presId="urn:microsoft.com/office/officeart/2008/layout/LinedList"/>
    <dgm:cxn modelId="{EA296FC8-43FA-4E38-9F96-9ACB8E187221}" type="presOf" srcId="{ACD264CE-ED87-4B6C-A83B-430E49198A14}" destId="{FA9378C5-E54F-4D75-B27F-23AFABCCA442}" srcOrd="0" destOrd="0" presId="urn:microsoft.com/office/officeart/2008/layout/LinedList"/>
    <dgm:cxn modelId="{F5DEE6CC-97F7-4A83-A0CA-B7DE961284B1}" srcId="{0F023A57-FBCE-4963-9CC1-9005FAFD433A}" destId="{A8122383-BAB5-421C-AFAD-53E6A81A728D}" srcOrd="0" destOrd="0" parTransId="{77AE4F97-D2CF-4A43-8875-6ECCA83BC12C}" sibTransId="{5E7FD355-EB77-4026-A8D5-06A397FEBA14}"/>
    <dgm:cxn modelId="{20ABE6CF-E810-4DE7-93B4-36715C7E97F0}" srcId="{0F023A57-FBCE-4963-9CC1-9005FAFD433A}" destId="{882729E5-8667-421B-B7C3-46A4B2DCD037}" srcOrd="8" destOrd="0" parTransId="{A937F877-9BE1-4CCB-A65F-6FD19B86ACFD}" sibTransId="{4FA05694-46E4-4C5C-A106-C2AC112C4916}"/>
    <dgm:cxn modelId="{A8A297E9-E35A-4245-9AE0-A4C27ADC2E77}" srcId="{0F023A57-FBCE-4963-9CC1-9005FAFD433A}" destId="{37A5C3E9-C83B-43B4-AEAE-18CF0CB3E2D6}" srcOrd="1" destOrd="0" parTransId="{A7598DE9-04E7-407D-87BF-7C672AC99AD6}" sibTransId="{6183565D-E389-409A-A9C5-F57B92760401}"/>
    <dgm:cxn modelId="{083A44EB-18C8-4F19-AEEB-B8E9DCCFF4AA}" srcId="{0F023A57-FBCE-4963-9CC1-9005FAFD433A}" destId="{FDC704B0-B27A-4984-AD79-DAF8C1FCA036}" srcOrd="6" destOrd="0" parTransId="{C9290CA8-E1A3-46E6-997F-A7499BE13578}" sibTransId="{FF05A02A-32BD-4CED-BEEB-864D60156B08}"/>
    <dgm:cxn modelId="{A9B399FC-190B-48DF-BC8A-7D667D269314}" srcId="{0F023A57-FBCE-4963-9CC1-9005FAFD433A}" destId="{ACD264CE-ED87-4B6C-A83B-430E49198A14}" srcOrd="5" destOrd="0" parTransId="{2A69B594-FF7B-49AD-A876-4E5F44C58775}" sibTransId="{867EDCCB-D5A1-467C-BBD1-FD30C86D94B6}"/>
    <dgm:cxn modelId="{0F360109-72E4-4012-AE20-26B00139C13D}" type="presParOf" srcId="{855B966B-D8B3-4CF4-94DA-665B1AAFECEB}" destId="{CA510FAA-3143-4B42-A257-6E534C9991CD}" srcOrd="0" destOrd="0" presId="urn:microsoft.com/office/officeart/2008/layout/LinedList"/>
    <dgm:cxn modelId="{6A6155D3-4D0A-46F9-9C3A-3CA06C92B984}" type="presParOf" srcId="{855B966B-D8B3-4CF4-94DA-665B1AAFECEB}" destId="{0B7FB9B5-E161-43AD-B609-6628FD6CA8A2}" srcOrd="1" destOrd="0" presId="urn:microsoft.com/office/officeart/2008/layout/LinedList"/>
    <dgm:cxn modelId="{2EC88888-8641-492A-AB16-47CEC45B1DF9}" type="presParOf" srcId="{0B7FB9B5-E161-43AD-B609-6628FD6CA8A2}" destId="{83DE62EB-0907-4E72-A7FE-26A2B3B28385}" srcOrd="0" destOrd="0" presId="urn:microsoft.com/office/officeart/2008/layout/LinedList"/>
    <dgm:cxn modelId="{EDF1FDEC-26C3-45C7-9354-6EC3B8662125}" type="presParOf" srcId="{0B7FB9B5-E161-43AD-B609-6628FD6CA8A2}" destId="{261DDDFC-0654-44C7-81A9-5521E0105B3F}" srcOrd="1" destOrd="0" presId="urn:microsoft.com/office/officeart/2008/layout/LinedList"/>
    <dgm:cxn modelId="{A2D29F5C-A065-4EE1-8E85-51D7CC2C9BE3}" type="presParOf" srcId="{855B966B-D8B3-4CF4-94DA-665B1AAFECEB}" destId="{CC63B2DD-0AB1-41A2-B26D-37D5203A2E6C}" srcOrd="2" destOrd="0" presId="urn:microsoft.com/office/officeart/2008/layout/LinedList"/>
    <dgm:cxn modelId="{C31054DF-F56B-48B4-ADEC-CC7972314D99}" type="presParOf" srcId="{855B966B-D8B3-4CF4-94DA-665B1AAFECEB}" destId="{5265DD0F-11D9-43B0-94D0-CFEE0452F7B0}" srcOrd="3" destOrd="0" presId="urn:microsoft.com/office/officeart/2008/layout/LinedList"/>
    <dgm:cxn modelId="{03DF223A-B17C-4D0F-A885-506E44679B87}" type="presParOf" srcId="{5265DD0F-11D9-43B0-94D0-CFEE0452F7B0}" destId="{7F8AB274-4A7E-4D4D-9022-71160783E524}" srcOrd="0" destOrd="0" presId="urn:microsoft.com/office/officeart/2008/layout/LinedList"/>
    <dgm:cxn modelId="{E340D03B-B96A-4746-A4DC-9763494141EA}" type="presParOf" srcId="{5265DD0F-11D9-43B0-94D0-CFEE0452F7B0}" destId="{B651DC1F-E989-4AE8-9733-56761DBD33C2}" srcOrd="1" destOrd="0" presId="urn:microsoft.com/office/officeart/2008/layout/LinedList"/>
    <dgm:cxn modelId="{A01F9FC0-987C-4CF8-BDB2-23E4FF407FCB}" type="presParOf" srcId="{855B966B-D8B3-4CF4-94DA-665B1AAFECEB}" destId="{515AA8AF-7594-4733-8AD9-92FEBD31D35C}" srcOrd="4" destOrd="0" presId="urn:microsoft.com/office/officeart/2008/layout/LinedList"/>
    <dgm:cxn modelId="{C3E9A805-6977-4592-90F7-5CB09C2C7C8F}" type="presParOf" srcId="{855B966B-D8B3-4CF4-94DA-665B1AAFECEB}" destId="{89272C3F-7157-45BE-BEC1-CE676DA962EA}" srcOrd="5" destOrd="0" presId="urn:microsoft.com/office/officeart/2008/layout/LinedList"/>
    <dgm:cxn modelId="{1A6E469A-3EFB-460F-9A05-4E61A0C79D34}" type="presParOf" srcId="{89272C3F-7157-45BE-BEC1-CE676DA962EA}" destId="{91E664D5-DDA5-44DE-989A-6EDDC6AAD77B}" srcOrd="0" destOrd="0" presId="urn:microsoft.com/office/officeart/2008/layout/LinedList"/>
    <dgm:cxn modelId="{807F9694-B4A3-43CE-A715-A87F260D0A7C}" type="presParOf" srcId="{89272C3F-7157-45BE-BEC1-CE676DA962EA}" destId="{AB6444FB-3A24-4582-86BA-C08BAB0ACB58}" srcOrd="1" destOrd="0" presId="urn:microsoft.com/office/officeart/2008/layout/LinedList"/>
    <dgm:cxn modelId="{14D2EE68-11DE-48DE-8D6B-862558081EA1}" type="presParOf" srcId="{855B966B-D8B3-4CF4-94DA-665B1AAFECEB}" destId="{CFFE9D59-B1BE-416E-BEDB-9606492DD327}" srcOrd="6" destOrd="0" presId="urn:microsoft.com/office/officeart/2008/layout/LinedList"/>
    <dgm:cxn modelId="{45A040B3-1756-4670-A75A-57DEF3225276}" type="presParOf" srcId="{855B966B-D8B3-4CF4-94DA-665B1AAFECEB}" destId="{CBD7357A-B5A1-40E2-B270-46E4BA6E91D5}" srcOrd="7" destOrd="0" presId="urn:microsoft.com/office/officeart/2008/layout/LinedList"/>
    <dgm:cxn modelId="{4FD4FCDA-B95A-4541-92CB-E79A0F0E6364}" type="presParOf" srcId="{CBD7357A-B5A1-40E2-B270-46E4BA6E91D5}" destId="{8DD7306E-8296-48DB-93F5-053A537D8705}" srcOrd="0" destOrd="0" presId="urn:microsoft.com/office/officeart/2008/layout/LinedList"/>
    <dgm:cxn modelId="{4DCB8F8B-7E73-4D1A-842C-9CCF8811A636}" type="presParOf" srcId="{CBD7357A-B5A1-40E2-B270-46E4BA6E91D5}" destId="{46486C15-E951-4847-8D1D-98F5D97EDD18}" srcOrd="1" destOrd="0" presId="urn:microsoft.com/office/officeart/2008/layout/LinedList"/>
    <dgm:cxn modelId="{8A89FA59-37CB-43CA-BF5B-02908AAF7B3D}" type="presParOf" srcId="{855B966B-D8B3-4CF4-94DA-665B1AAFECEB}" destId="{57062D9F-9DF9-461F-8E48-B148E136E7DF}" srcOrd="8" destOrd="0" presId="urn:microsoft.com/office/officeart/2008/layout/LinedList"/>
    <dgm:cxn modelId="{631CB8B1-94C5-4F37-9A02-F58161AAD7A8}" type="presParOf" srcId="{855B966B-D8B3-4CF4-94DA-665B1AAFECEB}" destId="{304531DA-1DA6-4FCF-8D97-9A44A2E57D6C}" srcOrd="9" destOrd="0" presId="urn:microsoft.com/office/officeart/2008/layout/LinedList"/>
    <dgm:cxn modelId="{7393DD5A-97C5-4177-BF5E-F65919A9FC7B}" type="presParOf" srcId="{304531DA-1DA6-4FCF-8D97-9A44A2E57D6C}" destId="{655C341E-96EB-4EC5-B194-99A101F90666}" srcOrd="0" destOrd="0" presId="urn:microsoft.com/office/officeart/2008/layout/LinedList"/>
    <dgm:cxn modelId="{8BA5DB47-F561-4AF1-9139-C17706B2C3EF}" type="presParOf" srcId="{304531DA-1DA6-4FCF-8D97-9A44A2E57D6C}" destId="{299EA6A4-1996-496D-8D1F-BCC254A86415}" srcOrd="1" destOrd="0" presId="urn:microsoft.com/office/officeart/2008/layout/LinedList"/>
    <dgm:cxn modelId="{DA30BF6D-559E-4595-8047-75834F6FF98E}" type="presParOf" srcId="{855B966B-D8B3-4CF4-94DA-665B1AAFECEB}" destId="{362BEB63-582F-4E55-B49C-D316278DA7E9}" srcOrd="10" destOrd="0" presId="urn:microsoft.com/office/officeart/2008/layout/LinedList"/>
    <dgm:cxn modelId="{9CC8BA4A-85EC-4D50-B148-04DB5CE833C0}" type="presParOf" srcId="{855B966B-D8B3-4CF4-94DA-665B1AAFECEB}" destId="{F651448C-D526-4DEB-A5F4-5B21E83A2F4E}" srcOrd="11" destOrd="0" presId="urn:microsoft.com/office/officeart/2008/layout/LinedList"/>
    <dgm:cxn modelId="{B4F2ACFE-1EB5-44D9-9476-97A4730D7E00}" type="presParOf" srcId="{F651448C-D526-4DEB-A5F4-5B21E83A2F4E}" destId="{FA9378C5-E54F-4D75-B27F-23AFABCCA442}" srcOrd="0" destOrd="0" presId="urn:microsoft.com/office/officeart/2008/layout/LinedList"/>
    <dgm:cxn modelId="{B75EFF7A-7269-49A2-96EA-0745A86E1A15}" type="presParOf" srcId="{F651448C-D526-4DEB-A5F4-5B21E83A2F4E}" destId="{C32B098B-101D-41C9-9FEB-39CFFDB8C990}" srcOrd="1" destOrd="0" presId="urn:microsoft.com/office/officeart/2008/layout/LinedList"/>
    <dgm:cxn modelId="{585762FC-EDC1-4B3E-B10E-A2A3CB6AF08A}" type="presParOf" srcId="{855B966B-D8B3-4CF4-94DA-665B1AAFECEB}" destId="{149723B9-B9AD-4F1F-AE8F-80932422D31F}" srcOrd="12" destOrd="0" presId="urn:microsoft.com/office/officeart/2008/layout/LinedList"/>
    <dgm:cxn modelId="{0D4D0A78-8CF9-424C-9875-DF7DAE19AF68}" type="presParOf" srcId="{855B966B-D8B3-4CF4-94DA-665B1AAFECEB}" destId="{AEFD400A-83FD-49B8-AE0F-1CABC51DD612}" srcOrd="13" destOrd="0" presId="urn:microsoft.com/office/officeart/2008/layout/LinedList"/>
    <dgm:cxn modelId="{02EA353C-4CCA-4496-8751-DEE978A000D3}" type="presParOf" srcId="{AEFD400A-83FD-49B8-AE0F-1CABC51DD612}" destId="{C595DB87-E2C8-4F85-ADD4-3EDE1C36B714}" srcOrd="0" destOrd="0" presId="urn:microsoft.com/office/officeart/2008/layout/LinedList"/>
    <dgm:cxn modelId="{6C760202-6EBE-40AD-8756-D5E0EA4113C0}" type="presParOf" srcId="{AEFD400A-83FD-49B8-AE0F-1CABC51DD612}" destId="{2F8F99EA-BD6A-40D7-B6C4-201FE00FB37A}" srcOrd="1" destOrd="0" presId="urn:microsoft.com/office/officeart/2008/layout/LinedList"/>
    <dgm:cxn modelId="{766070EA-D886-44C7-A006-50B4510786E4}" type="presParOf" srcId="{855B966B-D8B3-4CF4-94DA-665B1AAFECEB}" destId="{34F91674-9996-4771-8F8A-7E56CE86D278}" srcOrd="14" destOrd="0" presId="urn:microsoft.com/office/officeart/2008/layout/LinedList"/>
    <dgm:cxn modelId="{587A97F0-83BB-42F4-A4F2-8ABEE7EAECB5}" type="presParOf" srcId="{855B966B-D8B3-4CF4-94DA-665B1AAFECEB}" destId="{90249B26-D430-446F-8057-54E35FC6BD77}" srcOrd="15" destOrd="0" presId="urn:microsoft.com/office/officeart/2008/layout/LinedList"/>
    <dgm:cxn modelId="{28802026-9A84-4093-8EF5-76114175DA6E}" type="presParOf" srcId="{90249B26-D430-446F-8057-54E35FC6BD77}" destId="{BE6A6050-0FDC-4CF6-9B22-816B64C0DBAD}" srcOrd="0" destOrd="0" presId="urn:microsoft.com/office/officeart/2008/layout/LinedList"/>
    <dgm:cxn modelId="{6ADC1279-80E2-420F-B18D-1D7DD0E77AE2}" type="presParOf" srcId="{90249B26-D430-446F-8057-54E35FC6BD77}" destId="{635EEB85-A907-4C64-9949-BE5DC52B0F14}" srcOrd="1" destOrd="0" presId="urn:microsoft.com/office/officeart/2008/layout/LinedList"/>
    <dgm:cxn modelId="{FAF68E05-CB89-4E59-851E-A7D4DC237EF2}" type="presParOf" srcId="{855B966B-D8B3-4CF4-94DA-665B1AAFECEB}" destId="{66797FBF-94B3-4A69-80EB-F4E881E96652}" srcOrd="16" destOrd="0" presId="urn:microsoft.com/office/officeart/2008/layout/LinedList"/>
    <dgm:cxn modelId="{05CD13EE-F926-4749-A4E5-BA2605EBBF4F}" type="presParOf" srcId="{855B966B-D8B3-4CF4-94DA-665B1AAFECEB}" destId="{FEA6E295-E6E1-407F-84FC-A00581A69389}" srcOrd="17" destOrd="0" presId="urn:microsoft.com/office/officeart/2008/layout/LinedList"/>
    <dgm:cxn modelId="{A5ED3374-69B8-4E8E-97D3-955FABECA809}" type="presParOf" srcId="{FEA6E295-E6E1-407F-84FC-A00581A69389}" destId="{69BC0450-A683-4584-B486-50DFF9514DE9}" srcOrd="0" destOrd="0" presId="urn:microsoft.com/office/officeart/2008/layout/LinedList"/>
    <dgm:cxn modelId="{1D3CE1EB-9DAB-47A2-9AF8-591D655C80B1}" type="presParOf" srcId="{FEA6E295-E6E1-407F-84FC-A00581A69389}" destId="{935DCF81-905C-46EC-B125-116E5D983C40}" srcOrd="1" destOrd="0" presId="urn:microsoft.com/office/officeart/2008/layout/LinedList"/>
    <dgm:cxn modelId="{4B1832E0-AF4E-4E53-84D1-FA75A938AA34}" type="presParOf" srcId="{855B966B-D8B3-4CF4-94DA-665B1AAFECEB}" destId="{8DD40C52-1DC0-4AB8-9825-C4C7B1AD79F8}" srcOrd="18" destOrd="0" presId="urn:microsoft.com/office/officeart/2008/layout/LinedList"/>
    <dgm:cxn modelId="{A6B7E895-A795-4509-9EA1-466624816DAA}" type="presParOf" srcId="{855B966B-D8B3-4CF4-94DA-665B1AAFECEB}" destId="{58492724-3A2F-44FE-A784-B5E2DBABEFB7}" srcOrd="19" destOrd="0" presId="urn:microsoft.com/office/officeart/2008/layout/LinedList"/>
    <dgm:cxn modelId="{E4886DBD-508E-47CA-BF02-156756CCF16D}" type="presParOf" srcId="{58492724-3A2F-44FE-A784-B5E2DBABEFB7}" destId="{F8F4B0AD-363D-4E62-824A-CA74B1E1794F}" srcOrd="0" destOrd="0" presId="urn:microsoft.com/office/officeart/2008/layout/LinedList"/>
    <dgm:cxn modelId="{48462B5C-563B-4A75-BD05-ED21553245E1}" type="presParOf" srcId="{58492724-3A2F-44FE-A784-B5E2DBABEFB7}" destId="{3242F4A0-05D8-49AB-9560-C0FCFAA414FB}" srcOrd="1" destOrd="0" presId="urn:microsoft.com/office/officeart/2008/layout/LinedList"/>
    <dgm:cxn modelId="{AB1DD47D-DA78-4C48-B908-6E7BE83E09D6}" type="presParOf" srcId="{855B966B-D8B3-4CF4-94DA-665B1AAFECEB}" destId="{96025E1E-1CA5-4BE7-9CB9-4970D16FEFA5}" srcOrd="20" destOrd="0" presId="urn:microsoft.com/office/officeart/2008/layout/LinedList"/>
    <dgm:cxn modelId="{460203C5-23D2-4E64-8BE0-A13E412B04D9}" type="presParOf" srcId="{855B966B-D8B3-4CF4-94DA-665B1AAFECEB}" destId="{EE38E025-E35E-4501-8E56-E9D458C5539A}" srcOrd="21" destOrd="0" presId="urn:microsoft.com/office/officeart/2008/layout/LinedList"/>
    <dgm:cxn modelId="{7F0B32BA-9F14-4C35-8F3B-DC436DE3D394}" type="presParOf" srcId="{EE38E025-E35E-4501-8E56-E9D458C5539A}" destId="{B7E5FA81-7CF9-477B-9838-CA936495D010}" srcOrd="0" destOrd="0" presId="urn:microsoft.com/office/officeart/2008/layout/LinedList"/>
    <dgm:cxn modelId="{16224AF6-53EE-4AE2-98EE-C55AFCF2A107}" type="presParOf" srcId="{EE38E025-E35E-4501-8E56-E9D458C5539A}" destId="{273F0D50-B793-4383-B488-4361F5389F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3AD6EA-058A-40CD-81D8-0D11D6F96B00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37A869E-4240-4237-90EE-45F08BA707F7}">
      <dgm:prSet/>
      <dgm:spPr/>
      <dgm:t>
        <a:bodyPr/>
        <a:lstStyle/>
        <a:p>
          <a:endParaRPr lang="en-US" dirty="0"/>
        </a:p>
      </dgm:t>
    </dgm:pt>
    <dgm:pt modelId="{2186F6C4-90D9-47A0-AD64-5D6A8E780BBD}" type="parTrans" cxnId="{351BCBBE-6E74-4214-9882-223948689BEA}">
      <dgm:prSet/>
      <dgm:spPr/>
      <dgm:t>
        <a:bodyPr/>
        <a:lstStyle/>
        <a:p>
          <a:endParaRPr lang="en-US"/>
        </a:p>
      </dgm:t>
    </dgm:pt>
    <dgm:pt modelId="{EC497128-6F19-45A4-A979-E3DD64BB27FA}" type="sibTrans" cxnId="{351BCBBE-6E74-4214-9882-223948689BEA}">
      <dgm:prSet/>
      <dgm:spPr/>
      <dgm:t>
        <a:bodyPr/>
        <a:lstStyle/>
        <a:p>
          <a:endParaRPr lang="en-US"/>
        </a:p>
      </dgm:t>
    </dgm:pt>
    <dgm:pt modelId="{184FF17B-5574-4EA0-AD41-F553FF1FE348}">
      <dgm:prSet custT="1"/>
      <dgm:spPr/>
      <dgm:t>
        <a:bodyPr/>
        <a:lstStyle/>
        <a:p>
          <a:r>
            <a:rPr lang="en-GB" sz="1700" b="0" i="0" baseline="0" dirty="0"/>
            <a:t>• </a:t>
          </a:r>
          <a:r>
            <a:rPr lang="en-GB" sz="2000" b="0" i="0" baseline="0" dirty="0"/>
            <a:t>Basic First Aid</a:t>
          </a:r>
          <a:endParaRPr lang="en-US" sz="2000" dirty="0"/>
        </a:p>
      </dgm:t>
    </dgm:pt>
    <dgm:pt modelId="{62508AAF-CDA8-48E5-A834-E00680D78D42}" type="parTrans" cxnId="{0F632628-5330-4FBB-A7A2-4991C93052E3}">
      <dgm:prSet/>
      <dgm:spPr/>
      <dgm:t>
        <a:bodyPr/>
        <a:lstStyle/>
        <a:p>
          <a:endParaRPr lang="en-US"/>
        </a:p>
      </dgm:t>
    </dgm:pt>
    <dgm:pt modelId="{48B2CA25-C5A7-40D8-8D52-9074E6F2FFE6}" type="sibTrans" cxnId="{0F632628-5330-4FBB-A7A2-4991C93052E3}">
      <dgm:prSet/>
      <dgm:spPr/>
      <dgm:t>
        <a:bodyPr/>
        <a:lstStyle/>
        <a:p>
          <a:endParaRPr lang="en-US"/>
        </a:p>
      </dgm:t>
    </dgm:pt>
    <dgm:pt modelId="{D199767B-717C-4137-AD1A-0453F6A8379F}">
      <dgm:prSet custT="1"/>
      <dgm:spPr/>
      <dgm:t>
        <a:bodyPr/>
        <a:lstStyle/>
        <a:p>
          <a:r>
            <a:rPr lang="en-GB" sz="1700" b="0" i="0" baseline="0" dirty="0"/>
            <a:t>• </a:t>
          </a:r>
          <a:r>
            <a:rPr lang="en-GB" sz="2000" b="0" i="0" baseline="0" dirty="0"/>
            <a:t>Customer Service</a:t>
          </a:r>
          <a:endParaRPr lang="en-US" sz="2000" dirty="0"/>
        </a:p>
      </dgm:t>
    </dgm:pt>
    <dgm:pt modelId="{2DF90CA1-03A2-43B1-B2A9-4649D1E6DA5B}" type="parTrans" cxnId="{1E0E3429-818F-456A-A08D-F534DEFC97C3}">
      <dgm:prSet/>
      <dgm:spPr/>
      <dgm:t>
        <a:bodyPr/>
        <a:lstStyle/>
        <a:p>
          <a:endParaRPr lang="en-US"/>
        </a:p>
      </dgm:t>
    </dgm:pt>
    <dgm:pt modelId="{373437EE-1B7F-4898-8363-4924EE7A1C46}" type="sibTrans" cxnId="{1E0E3429-818F-456A-A08D-F534DEFC97C3}">
      <dgm:prSet/>
      <dgm:spPr/>
      <dgm:t>
        <a:bodyPr/>
        <a:lstStyle/>
        <a:p>
          <a:endParaRPr lang="en-US"/>
        </a:p>
      </dgm:t>
    </dgm:pt>
    <dgm:pt modelId="{B34E94BB-AB85-465E-917B-8CA757811E54}">
      <dgm:prSet custT="1"/>
      <dgm:spPr/>
      <dgm:t>
        <a:bodyPr/>
        <a:lstStyle/>
        <a:p>
          <a:r>
            <a:rPr lang="en-GB" sz="2000" b="0" i="0" baseline="0" dirty="0"/>
            <a:t>• Interpersonal Skills</a:t>
          </a:r>
          <a:endParaRPr lang="en-US" sz="2000" dirty="0"/>
        </a:p>
      </dgm:t>
    </dgm:pt>
    <dgm:pt modelId="{667D238A-4CC9-4F2B-A2DB-A7B42F8F0DF8}" type="parTrans" cxnId="{7E09A194-4604-4FF4-A4B0-9708C83F451B}">
      <dgm:prSet/>
      <dgm:spPr/>
      <dgm:t>
        <a:bodyPr/>
        <a:lstStyle/>
        <a:p>
          <a:endParaRPr lang="en-US"/>
        </a:p>
      </dgm:t>
    </dgm:pt>
    <dgm:pt modelId="{A7B46E5E-8CD1-4743-8FAF-E0C9A88AA582}" type="sibTrans" cxnId="{7E09A194-4604-4FF4-A4B0-9708C83F451B}">
      <dgm:prSet/>
      <dgm:spPr/>
      <dgm:t>
        <a:bodyPr/>
        <a:lstStyle/>
        <a:p>
          <a:endParaRPr lang="en-US"/>
        </a:p>
      </dgm:t>
    </dgm:pt>
    <dgm:pt modelId="{06CFB5D4-23B9-4F84-995B-E25384DFD044}">
      <dgm:prSet custT="1"/>
      <dgm:spPr/>
      <dgm:t>
        <a:bodyPr/>
        <a:lstStyle/>
        <a:p>
          <a:r>
            <a:rPr lang="en-GB" sz="1700" b="0" i="0" baseline="0" dirty="0"/>
            <a:t>• </a:t>
          </a:r>
          <a:r>
            <a:rPr lang="en-GB" sz="2000" b="0" i="0" baseline="0" dirty="0"/>
            <a:t>Health and Safety</a:t>
          </a:r>
          <a:endParaRPr lang="en-US" sz="2000" dirty="0"/>
        </a:p>
      </dgm:t>
    </dgm:pt>
    <dgm:pt modelId="{7C05AAC7-1A6D-4732-B1D4-C51B060E8A53}" type="parTrans" cxnId="{C66AE712-912B-4948-89BD-59AB3D6D4951}">
      <dgm:prSet/>
      <dgm:spPr/>
      <dgm:t>
        <a:bodyPr/>
        <a:lstStyle/>
        <a:p>
          <a:endParaRPr lang="en-US"/>
        </a:p>
      </dgm:t>
    </dgm:pt>
    <dgm:pt modelId="{3D217C75-30FA-49BA-A501-21A53C205849}" type="sibTrans" cxnId="{C66AE712-912B-4948-89BD-59AB3D6D4951}">
      <dgm:prSet/>
      <dgm:spPr/>
      <dgm:t>
        <a:bodyPr/>
        <a:lstStyle/>
        <a:p>
          <a:endParaRPr lang="en-US"/>
        </a:p>
      </dgm:t>
    </dgm:pt>
    <dgm:pt modelId="{D4B9C8F2-6C24-418E-B7E0-D23D8D8D75EE}">
      <dgm:prSet custT="1"/>
      <dgm:spPr/>
      <dgm:t>
        <a:bodyPr/>
        <a:lstStyle/>
        <a:p>
          <a:r>
            <a:rPr lang="en-GB" sz="1700" b="0" i="0" baseline="0" dirty="0"/>
            <a:t>• </a:t>
          </a:r>
          <a:r>
            <a:rPr lang="en-GB" sz="2000" b="0" i="0" baseline="0" dirty="0"/>
            <a:t>Time Management</a:t>
          </a:r>
          <a:endParaRPr lang="en-US" sz="2000" dirty="0"/>
        </a:p>
      </dgm:t>
    </dgm:pt>
    <dgm:pt modelId="{C374E174-3ED2-40C8-B77C-E1D476A730D0}" type="parTrans" cxnId="{A7D54712-EDB7-4BB6-9531-769CD9F2E733}">
      <dgm:prSet/>
      <dgm:spPr/>
      <dgm:t>
        <a:bodyPr/>
        <a:lstStyle/>
        <a:p>
          <a:endParaRPr lang="en-US"/>
        </a:p>
      </dgm:t>
    </dgm:pt>
    <dgm:pt modelId="{F8BD78A0-9328-4FF0-85EE-7AC3F869F006}" type="sibTrans" cxnId="{A7D54712-EDB7-4BB6-9531-769CD9F2E733}">
      <dgm:prSet/>
      <dgm:spPr/>
      <dgm:t>
        <a:bodyPr/>
        <a:lstStyle/>
        <a:p>
          <a:endParaRPr lang="en-US"/>
        </a:p>
      </dgm:t>
    </dgm:pt>
    <dgm:pt modelId="{AB384614-A5B3-4A67-8D23-54FEFF56A2CB}">
      <dgm:prSet custT="1"/>
      <dgm:spPr/>
      <dgm:t>
        <a:bodyPr/>
        <a:lstStyle/>
        <a:p>
          <a:r>
            <a:rPr lang="en-GB" sz="1700" b="0" i="0" baseline="0" dirty="0"/>
            <a:t>• </a:t>
          </a:r>
          <a:r>
            <a:rPr lang="en-GB" sz="2000" b="0" i="0" baseline="0" dirty="0"/>
            <a:t>Vulnerable Road Users</a:t>
          </a:r>
          <a:endParaRPr lang="en-US" sz="2000" dirty="0"/>
        </a:p>
      </dgm:t>
    </dgm:pt>
    <dgm:pt modelId="{8CF414C8-BE9D-4708-BB78-88F9B6DCB836}" type="parTrans" cxnId="{1C7FB833-0B87-4606-BBBF-11483F2416B9}">
      <dgm:prSet/>
      <dgm:spPr/>
      <dgm:t>
        <a:bodyPr/>
        <a:lstStyle/>
        <a:p>
          <a:endParaRPr lang="en-US"/>
        </a:p>
      </dgm:t>
    </dgm:pt>
    <dgm:pt modelId="{44866843-57F2-409B-8B47-16DC8936B763}" type="sibTrans" cxnId="{1C7FB833-0B87-4606-BBBF-11483F2416B9}">
      <dgm:prSet/>
      <dgm:spPr/>
      <dgm:t>
        <a:bodyPr/>
        <a:lstStyle/>
        <a:p>
          <a:endParaRPr lang="en-US"/>
        </a:p>
      </dgm:t>
    </dgm:pt>
    <dgm:pt modelId="{1ACD654B-EDB3-4435-AA1C-86443315D0D1}">
      <dgm:prSet custT="1"/>
      <dgm:spPr/>
      <dgm:t>
        <a:bodyPr/>
        <a:lstStyle/>
        <a:p>
          <a:r>
            <a:rPr lang="en-GB" sz="1700" b="0" i="0" baseline="0" dirty="0"/>
            <a:t>• </a:t>
          </a:r>
          <a:r>
            <a:rPr lang="en-GB" sz="2000" b="0" i="0" baseline="0" dirty="0"/>
            <a:t>Legislation</a:t>
          </a:r>
          <a:endParaRPr lang="en-US" sz="2000" dirty="0"/>
        </a:p>
      </dgm:t>
    </dgm:pt>
    <dgm:pt modelId="{8B450E76-E191-4641-B927-E388E6E4CAFC}" type="parTrans" cxnId="{89E30692-B567-4B83-914A-DE8E18128DC3}">
      <dgm:prSet/>
      <dgm:spPr/>
      <dgm:t>
        <a:bodyPr/>
        <a:lstStyle/>
        <a:p>
          <a:endParaRPr lang="en-US"/>
        </a:p>
      </dgm:t>
    </dgm:pt>
    <dgm:pt modelId="{FA8A8F41-83F4-4F4B-AD2A-2E646372A6C1}" type="sibTrans" cxnId="{89E30692-B567-4B83-914A-DE8E18128DC3}">
      <dgm:prSet/>
      <dgm:spPr/>
      <dgm:t>
        <a:bodyPr/>
        <a:lstStyle/>
        <a:p>
          <a:endParaRPr lang="en-US"/>
        </a:p>
      </dgm:t>
    </dgm:pt>
    <dgm:pt modelId="{F0C41C50-39DE-43B9-93C4-FC057A1DCA4E}">
      <dgm:prSet custT="1"/>
      <dgm:spPr/>
      <dgm:t>
        <a:bodyPr/>
        <a:lstStyle/>
        <a:p>
          <a:r>
            <a:rPr lang="en-GB" sz="1700" b="0" i="0" baseline="0" dirty="0"/>
            <a:t>• </a:t>
          </a:r>
          <a:r>
            <a:rPr lang="en-GB" sz="2000" b="0" i="0" baseline="0" dirty="0"/>
            <a:t>Drivers Hours (European)</a:t>
          </a:r>
          <a:endParaRPr lang="en-US" sz="2000" dirty="0"/>
        </a:p>
      </dgm:t>
    </dgm:pt>
    <dgm:pt modelId="{3B2B12A9-C5B2-42FE-AA95-31A29DB71B02}" type="parTrans" cxnId="{6B2A5656-BC56-4F5B-87D2-4F6C067D719B}">
      <dgm:prSet/>
      <dgm:spPr/>
      <dgm:t>
        <a:bodyPr/>
        <a:lstStyle/>
        <a:p>
          <a:endParaRPr lang="en-US"/>
        </a:p>
      </dgm:t>
    </dgm:pt>
    <dgm:pt modelId="{D3FAEB09-037E-49A8-8B65-A8A053F1E75F}" type="sibTrans" cxnId="{6B2A5656-BC56-4F5B-87D2-4F6C067D719B}">
      <dgm:prSet/>
      <dgm:spPr/>
      <dgm:t>
        <a:bodyPr/>
        <a:lstStyle/>
        <a:p>
          <a:endParaRPr lang="en-US"/>
        </a:p>
      </dgm:t>
    </dgm:pt>
    <dgm:pt modelId="{5D121B7A-78A0-4E18-93B6-1563D58D2F65}">
      <dgm:prSet custT="1"/>
      <dgm:spPr/>
      <dgm:t>
        <a:bodyPr/>
        <a:lstStyle/>
        <a:p>
          <a:r>
            <a:rPr lang="en-GB" sz="1700" b="0" i="0" baseline="0" dirty="0"/>
            <a:t>• </a:t>
          </a:r>
          <a:r>
            <a:rPr lang="en-GB" sz="2000" b="0" i="0" baseline="0" dirty="0"/>
            <a:t>Digital Tachograph Use</a:t>
          </a:r>
          <a:endParaRPr lang="en-US" sz="2000" dirty="0"/>
        </a:p>
      </dgm:t>
    </dgm:pt>
    <dgm:pt modelId="{3D5F4225-6503-42AA-92FC-DC892B419070}" type="parTrans" cxnId="{A78B88BE-3F9A-4733-A7A3-257D164016E8}">
      <dgm:prSet/>
      <dgm:spPr/>
      <dgm:t>
        <a:bodyPr/>
        <a:lstStyle/>
        <a:p>
          <a:endParaRPr lang="en-US"/>
        </a:p>
      </dgm:t>
    </dgm:pt>
    <dgm:pt modelId="{F5BAB405-55D8-4B97-93DF-1E445A4AD3DA}" type="sibTrans" cxnId="{A78B88BE-3F9A-4733-A7A3-257D164016E8}">
      <dgm:prSet/>
      <dgm:spPr/>
      <dgm:t>
        <a:bodyPr/>
        <a:lstStyle/>
        <a:p>
          <a:endParaRPr lang="en-US"/>
        </a:p>
      </dgm:t>
    </dgm:pt>
    <dgm:pt modelId="{37080338-463F-4D0B-88D8-616A5553A80C}">
      <dgm:prSet custT="1"/>
      <dgm:spPr/>
      <dgm:t>
        <a:bodyPr/>
        <a:lstStyle/>
        <a:p>
          <a:r>
            <a:rPr lang="en-GB" sz="1700" b="0" i="0" baseline="0" dirty="0"/>
            <a:t>• </a:t>
          </a:r>
          <a:r>
            <a:rPr lang="en-GB" sz="2000" b="0" i="0" baseline="0" dirty="0"/>
            <a:t>Mod 1/2/3/4 Training</a:t>
          </a:r>
          <a:endParaRPr lang="en-US" sz="2000" dirty="0"/>
        </a:p>
      </dgm:t>
    </dgm:pt>
    <dgm:pt modelId="{3A867868-1145-4807-A3C5-9E85BDF12126}" type="parTrans" cxnId="{926FE8E5-4A88-450C-9AE6-B5200D2FC0C6}">
      <dgm:prSet/>
      <dgm:spPr/>
      <dgm:t>
        <a:bodyPr/>
        <a:lstStyle/>
        <a:p>
          <a:endParaRPr lang="en-US"/>
        </a:p>
      </dgm:t>
    </dgm:pt>
    <dgm:pt modelId="{DE60A52B-877F-4175-AC47-75ECBF9A1D33}" type="sibTrans" cxnId="{926FE8E5-4A88-450C-9AE6-B5200D2FC0C6}">
      <dgm:prSet/>
      <dgm:spPr/>
      <dgm:t>
        <a:bodyPr/>
        <a:lstStyle/>
        <a:p>
          <a:endParaRPr lang="en-US"/>
        </a:p>
      </dgm:t>
    </dgm:pt>
    <dgm:pt modelId="{C86DDF9A-5142-4EC8-901C-54F2FB952334}" type="pres">
      <dgm:prSet presAssocID="{453AD6EA-058A-40CD-81D8-0D11D6F96B00}" presName="vert0" presStyleCnt="0">
        <dgm:presLayoutVars>
          <dgm:dir/>
          <dgm:animOne val="branch"/>
          <dgm:animLvl val="lvl"/>
        </dgm:presLayoutVars>
      </dgm:prSet>
      <dgm:spPr/>
    </dgm:pt>
    <dgm:pt modelId="{A50DD192-33AF-40A6-B396-7440356E4C99}" type="pres">
      <dgm:prSet presAssocID="{237A869E-4240-4237-90EE-45F08BA707F7}" presName="thickLine" presStyleLbl="alignNode1" presStyleIdx="0" presStyleCnt="11"/>
      <dgm:spPr/>
    </dgm:pt>
    <dgm:pt modelId="{53C49BCB-29F5-4B77-AC07-88B62B1A1A22}" type="pres">
      <dgm:prSet presAssocID="{237A869E-4240-4237-90EE-45F08BA707F7}" presName="horz1" presStyleCnt="0"/>
      <dgm:spPr/>
    </dgm:pt>
    <dgm:pt modelId="{0746A73D-0BBC-4FB5-BA4A-5DF8A56DA6F6}" type="pres">
      <dgm:prSet presAssocID="{237A869E-4240-4237-90EE-45F08BA707F7}" presName="tx1" presStyleLbl="revTx" presStyleIdx="0" presStyleCnt="11"/>
      <dgm:spPr/>
    </dgm:pt>
    <dgm:pt modelId="{8728A6B2-F04F-418B-93F9-D08A78714A09}" type="pres">
      <dgm:prSet presAssocID="{237A869E-4240-4237-90EE-45F08BA707F7}" presName="vert1" presStyleCnt="0"/>
      <dgm:spPr/>
    </dgm:pt>
    <dgm:pt modelId="{6955B66B-61F4-48FD-B7B2-71D77C9D32AD}" type="pres">
      <dgm:prSet presAssocID="{184FF17B-5574-4EA0-AD41-F553FF1FE348}" presName="thickLine" presStyleLbl="alignNode1" presStyleIdx="1" presStyleCnt="11"/>
      <dgm:spPr/>
    </dgm:pt>
    <dgm:pt modelId="{5016A39D-AAEF-4E75-B8C1-D03693EA44B3}" type="pres">
      <dgm:prSet presAssocID="{184FF17B-5574-4EA0-AD41-F553FF1FE348}" presName="horz1" presStyleCnt="0"/>
      <dgm:spPr/>
    </dgm:pt>
    <dgm:pt modelId="{1E07B41C-D30F-48BA-B18E-CA98E369040B}" type="pres">
      <dgm:prSet presAssocID="{184FF17B-5574-4EA0-AD41-F553FF1FE348}" presName="tx1" presStyleLbl="revTx" presStyleIdx="1" presStyleCnt="11"/>
      <dgm:spPr/>
    </dgm:pt>
    <dgm:pt modelId="{F4B64F1A-23DB-458A-81C5-9A1BEBD37AC6}" type="pres">
      <dgm:prSet presAssocID="{184FF17B-5574-4EA0-AD41-F553FF1FE348}" presName="vert1" presStyleCnt="0"/>
      <dgm:spPr/>
    </dgm:pt>
    <dgm:pt modelId="{49513B87-58D7-4B3A-9A66-85D69C63D487}" type="pres">
      <dgm:prSet presAssocID="{D199767B-717C-4137-AD1A-0453F6A8379F}" presName="thickLine" presStyleLbl="alignNode1" presStyleIdx="2" presStyleCnt="11"/>
      <dgm:spPr/>
    </dgm:pt>
    <dgm:pt modelId="{9C55C8F3-CC87-491F-9093-D6CB03DFA609}" type="pres">
      <dgm:prSet presAssocID="{D199767B-717C-4137-AD1A-0453F6A8379F}" presName="horz1" presStyleCnt="0"/>
      <dgm:spPr/>
    </dgm:pt>
    <dgm:pt modelId="{E22A7AF8-4C47-4992-BA89-EDF916A86C4E}" type="pres">
      <dgm:prSet presAssocID="{D199767B-717C-4137-AD1A-0453F6A8379F}" presName="tx1" presStyleLbl="revTx" presStyleIdx="2" presStyleCnt="11"/>
      <dgm:spPr/>
    </dgm:pt>
    <dgm:pt modelId="{E2939D25-ACB8-4859-89D2-D2647E7A0AF3}" type="pres">
      <dgm:prSet presAssocID="{D199767B-717C-4137-AD1A-0453F6A8379F}" presName="vert1" presStyleCnt="0"/>
      <dgm:spPr/>
    </dgm:pt>
    <dgm:pt modelId="{D3059C34-E087-46E6-BD1A-68652A3530E8}" type="pres">
      <dgm:prSet presAssocID="{B34E94BB-AB85-465E-917B-8CA757811E54}" presName="thickLine" presStyleLbl="alignNode1" presStyleIdx="3" presStyleCnt="11"/>
      <dgm:spPr/>
    </dgm:pt>
    <dgm:pt modelId="{9B7D5D9C-BBAE-4038-B528-C83059F87BFE}" type="pres">
      <dgm:prSet presAssocID="{B34E94BB-AB85-465E-917B-8CA757811E54}" presName="horz1" presStyleCnt="0"/>
      <dgm:spPr/>
    </dgm:pt>
    <dgm:pt modelId="{92E3ABD0-5287-4F64-A75B-E0E082702EB6}" type="pres">
      <dgm:prSet presAssocID="{B34E94BB-AB85-465E-917B-8CA757811E54}" presName="tx1" presStyleLbl="revTx" presStyleIdx="3" presStyleCnt="11"/>
      <dgm:spPr/>
    </dgm:pt>
    <dgm:pt modelId="{D2473B26-A251-4866-A419-8A22E5E67E2B}" type="pres">
      <dgm:prSet presAssocID="{B34E94BB-AB85-465E-917B-8CA757811E54}" presName="vert1" presStyleCnt="0"/>
      <dgm:spPr/>
    </dgm:pt>
    <dgm:pt modelId="{6F80CBA4-D34C-408B-8DBF-CDC93E72D18E}" type="pres">
      <dgm:prSet presAssocID="{06CFB5D4-23B9-4F84-995B-E25384DFD044}" presName="thickLine" presStyleLbl="alignNode1" presStyleIdx="4" presStyleCnt="11"/>
      <dgm:spPr/>
    </dgm:pt>
    <dgm:pt modelId="{214AB7E0-D404-4A14-8004-5E7C16FB6D3A}" type="pres">
      <dgm:prSet presAssocID="{06CFB5D4-23B9-4F84-995B-E25384DFD044}" presName="horz1" presStyleCnt="0"/>
      <dgm:spPr/>
    </dgm:pt>
    <dgm:pt modelId="{C8718AFD-B7EB-402C-8173-248E7EDE10E7}" type="pres">
      <dgm:prSet presAssocID="{06CFB5D4-23B9-4F84-995B-E25384DFD044}" presName="tx1" presStyleLbl="revTx" presStyleIdx="4" presStyleCnt="11"/>
      <dgm:spPr/>
    </dgm:pt>
    <dgm:pt modelId="{D651FAC1-2946-4A1D-B84E-22BA553B8BDA}" type="pres">
      <dgm:prSet presAssocID="{06CFB5D4-23B9-4F84-995B-E25384DFD044}" presName="vert1" presStyleCnt="0"/>
      <dgm:spPr/>
    </dgm:pt>
    <dgm:pt modelId="{B38EECB5-38C6-4B3B-9864-5136A5DB0DAE}" type="pres">
      <dgm:prSet presAssocID="{D4B9C8F2-6C24-418E-B7E0-D23D8D8D75EE}" presName="thickLine" presStyleLbl="alignNode1" presStyleIdx="5" presStyleCnt="11"/>
      <dgm:spPr/>
    </dgm:pt>
    <dgm:pt modelId="{362F9E9E-D911-491C-AFBC-0A4CD2910756}" type="pres">
      <dgm:prSet presAssocID="{D4B9C8F2-6C24-418E-B7E0-D23D8D8D75EE}" presName="horz1" presStyleCnt="0"/>
      <dgm:spPr/>
    </dgm:pt>
    <dgm:pt modelId="{62BD49AE-0232-4068-A5DF-BE1D151403D1}" type="pres">
      <dgm:prSet presAssocID="{D4B9C8F2-6C24-418E-B7E0-D23D8D8D75EE}" presName="tx1" presStyleLbl="revTx" presStyleIdx="5" presStyleCnt="11"/>
      <dgm:spPr/>
    </dgm:pt>
    <dgm:pt modelId="{A09DE7BE-7958-42B0-98E7-3C16F24B36AB}" type="pres">
      <dgm:prSet presAssocID="{D4B9C8F2-6C24-418E-B7E0-D23D8D8D75EE}" presName="vert1" presStyleCnt="0"/>
      <dgm:spPr/>
    </dgm:pt>
    <dgm:pt modelId="{4B2EBADF-E2E7-452B-B833-A2238085095E}" type="pres">
      <dgm:prSet presAssocID="{AB384614-A5B3-4A67-8D23-54FEFF56A2CB}" presName="thickLine" presStyleLbl="alignNode1" presStyleIdx="6" presStyleCnt="11"/>
      <dgm:spPr/>
    </dgm:pt>
    <dgm:pt modelId="{1FC1569F-DED2-48C5-B5A2-FFD098B718F1}" type="pres">
      <dgm:prSet presAssocID="{AB384614-A5B3-4A67-8D23-54FEFF56A2CB}" presName="horz1" presStyleCnt="0"/>
      <dgm:spPr/>
    </dgm:pt>
    <dgm:pt modelId="{E71C47EB-25B3-408B-A4C6-515B14BB48B3}" type="pres">
      <dgm:prSet presAssocID="{AB384614-A5B3-4A67-8D23-54FEFF56A2CB}" presName="tx1" presStyleLbl="revTx" presStyleIdx="6" presStyleCnt="11"/>
      <dgm:spPr/>
    </dgm:pt>
    <dgm:pt modelId="{D587D399-58F2-4378-92AD-3C0CEB6B88FE}" type="pres">
      <dgm:prSet presAssocID="{AB384614-A5B3-4A67-8D23-54FEFF56A2CB}" presName="vert1" presStyleCnt="0"/>
      <dgm:spPr/>
    </dgm:pt>
    <dgm:pt modelId="{9A956120-B4E7-4CBA-931C-C84D4A025036}" type="pres">
      <dgm:prSet presAssocID="{1ACD654B-EDB3-4435-AA1C-86443315D0D1}" presName="thickLine" presStyleLbl="alignNode1" presStyleIdx="7" presStyleCnt="11"/>
      <dgm:spPr/>
    </dgm:pt>
    <dgm:pt modelId="{6A16EC69-9F45-4B3F-80CD-989F12B0EF6A}" type="pres">
      <dgm:prSet presAssocID="{1ACD654B-EDB3-4435-AA1C-86443315D0D1}" presName="horz1" presStyleCnt="0"/>
      <dgm:spPr/>
    </dgm:pt>
    <dgm:pt modelId="{4C276E13-E45B-4203-9102-42FF3C1CF030}" type="pres">
      <dgm:prSet presAssocID="{1ACD654B-EDB3-4435-AA1C-86443315D0D1}" presName="tx1" presStyleLbl="revTx" presStyleIdx="7" presStyleCnt="11"/>
      <dgm:spPr/>
    </dgm:pt>
    <dgm:pt modelId="{C5047FD2-17B2-47D9-AF17-0D33E62AD47D}" type="pres">
      <dgm:prSet presAssocID="{1ACD654B-EDB3-4435-AA1C-86443315D0D1}" presName="vert1" presStyleCnt="0"/>
      <dgm:spPr/>
    </dgm:pt>
    <dgm:pt modelId="{5DEC7590-6E12-4FCF-BEE9-5126B638DB17}" type="pres">
      <dgm:prSet presAssocID="{F0C41C50-39DE-43B9-93C4-FC057A1DCA4E}" presName="thickLine" presStyleLbl="alignNode1" presStyleIdx="8" presStyleCnt="11"/>
      <dgm:spPr/>
    </dgm:pt>
    <dgm:pt modelId="{50AE0184-74DB-4D6A-B17E-9B78C048D916}" type="pres">
      <dgm:prSet presAssocID="{F0C41C50-39DE-43B9-93C4-FC057A1DCA4E}" presName="horz1" presStyleCnt="0"/>
      <dgm:spPr/>
    </dgm:pt>
    <dgm:pt modelId="{12E8D43F-4B49-4908-BA6A-0010B28C1AAE}" type="pres">
      <dgm:prSet presAssocID="{F0C41C50-39DE-43B9-93C4-FC057A1DCA4E}" presName="tx1" presStyleLbl="revTx" presStyleIdx="8" presStyleCnt="11"/>
      <dgm:spPr/>
    </dgm:pt>
    <dgm:pt modelId="{BD9C8BC3-A99A-4D07-AFD9-4A545FE54686}" type="pres">
      <dgm:prSet presAssocID="{F0C41C50-39DE-43B9-93C4-FC057A1DCA4E}" presName="vert1" presStyleCnt="0"/>
      <dgm:spPr/>
    </dgm:pt>
    <dgm:pt modelId="{ACB04DFD-9646-4524-BBFC-7FA551E7DF6F}" type="pres">
      <dgm:prSet presAssocID="{5D121B7A-78A0-4E18-93B6-1563D58D2F65}" presName="thickLine" presStyleLbl="alignNode1" presStyleIdx="9" presStyleCnt="11"/>
      <dgm:spPr/>
    </dgm:pt>
    <dgm:pt modelId="{3EACCD4B-AE23-408E-B534-42CF8F89B232}" type="pres">
      <dgm:prSet presAssocID="{5D121B7A-78A0-4E18-93B6-1563D58D2F65}" presName="horz1" presStyleCnt="0"/>
      <dgm:spPr/>
    </dgm:pt>
    <dgm:pt modelId="{44E18B6B-1017-416F-9629-1D7D877E5E6F}" type="pres">
      <dgm:prSet presAssocID="{5D121B7A-78A0-4E18-93B6-1563D58D2F65}" presName="tx1" presStyleLbl="revTx" presStyleIdx="9" presStyleCnt="11"/>
      <dgm:spPr/>
    </dgm:pt>
    <dgm:pt modelId="{9886990C-5B13-47E3-9168-C60DF4C1AA9E}" type="pres">
      <dgm:prSet presAssocID="{5D121B7A-78A0-4E18-93B6-1563D58D2F65}" presName="vert1" presStyleCnt="0"/>
      <dgm:spPr/>
    </dgm:pt>
    <dgm:pt modelId="{76265114-FB3D-4704-A2DF-1BCAF1D1C3D3}" type="pres">
      <dgm:prSet presAssocID="{37080338-463F-4D0B-88D8-616A5553A80C}" presName="thickLine" presStyleLbl="alignNode1" presStyleIdx="10" presStyleCnt="11"/>
      <dgm:spPr/>
    </dgm:pt>
    <dgm:pt modelId="{922C14D4-A067-40EE-BF52-6DBD1CCD7879}" type="pres">
      <dgm:prSet presAssocID="{37080338-463F-4D0B-88D8-616A5553A80C}" presName="horz1" presStyleCnt="0"/>
      <dgm:spPr/>
    </dgm:pt>
    <dgm:pt modelId="{2F983006-CAF7-4196-BE0A-B486D94A6DCF}" type="pres">
      <dgm:prSet presAssocID="{37080338-463F-4D0B-88D8-616A5553A80C}" presName="tx1" presStyleLbl="revTx" presStyleIdx="10" presStyleCnt="11"/>
      <dgm:spPr/>
    </dgm:pt>
    <dgm:pt modelId="{66F8EE66-F7F3-4A6A-8B51-3131920D7C50}" type="pres">
      <dgm:prSet presAssocID="{37080338-463F-4D0B-88D8-616A5553A80C}" presName="vert1" presStyleCnt="0"/>
      <dgm:spPr/>
    </dgm:pt>
  </dgm:ptLst>
  <dgm:cxnLst>
    <dgm:cxn modelId="{A7D54712-EDB7-4BB6-9531-769CD9F2E733}" srcId="{453AD6EA-058A-40CD-81D8-0D11D6F96B00}" destId="{D4B9C8F2-6C24-418E-B7E0-D23D8D8D75EE}" srcOrd="5" destOrd="0" parTransId="{C374E174-3ED2-40C8-B77C-E1D476A730D0}" sibTransId="{F8BD78A0-9328-4FF0-85EE-7AC3F869F006}"/>
    <dgm:cxn modelId="{C66AE712-912B-4948-89BD-59AB3D6D4951}" srcId="{453AD6EA-058A-40CD-81D8-0D11D6F96B00}" destId="{06CFB5D4-23B9-4F84-995B-E25384DFD044}" srcOrd="4" destOrd="0" parTransId="{7C05AAC7-1A6D-4732-B1D4-C51B060E8A53}" sibTransId="{3D217C75-30FA-49BA-A501-21A53C205849}"/>
    <dgm:cxn modelId="{1AFE2B19-A112-423F-92C3-2E06BFEE899E}" type="presOf" srcId="{D199767B-717C-4137-AD1A-0453F6A8379F}" destId="{E22A7AF8-4C47-4992-BA89-EDF916A86C4E}" srcOrd="0" destOrd="0" presId="urn:microsoft.com/office/officeart/2008/layout/LinedList"/>
    <dgm:cxn modelId="{565D8A1A-77E2-41B6-8B83-2C1059D11A59}" type="presOf" srcId="{184FF17B-5574-4EA0-AD41-F553FF1FE348}" destId="{1E07B41C-D30F-48BA-B18E-CA98E369040B}" srcOrd="0" destOrd="0" presId="urn:microsoft.com/office/officeart/2008/layout/LinedList"/>
    <dgm:cxn modelId="{DB75561C-78FA-43DE-853D-40BC79EC94E6}" type="presOf" srcId="{5D121B7A-78A0-4E18-93B6-1563D58D2F65}" destId="{44E18B6B-1017-416F-9629-1D7D877E5E6F}" srcOrd="0" destOrd="0" presId="urn:microsoft.com/office/officeart/2008/layout/LinedList"/>
    <dgm:cxn modelId="{0F632628-5330-4FBB-A7A2-4991C93052E3}" srcId="{453AD6EA-058A-40CD-81D8-0D11D6F96B00}" destId="{184FF17B-5574-4EA0-AD41-F553FF1FE348}" srcOrd="1" destOrd="0" parTransId="{62508AAF-CDA8-48E5-A834-E00680D78D42}" sibTransId="{48B2CA25-C5A7-40D8-8D52-9074E6F2FFE6}"/>
    <dgm:cxn modelId="{1E0E3429-818F-456A-A08D-F534DEFC97C3}" srcId="{453AD6EA-058A-40CD-81D8-0D11D6F96B00}" destId="{D199767B-717C-4137-AD1A-0453F6A8379F}" srcOrd="2" destOrd="0" parTransId="{2DF90CA1-03A2-43B1-B2A9-4649D1E6DA5B}" sibTransId="{373437EE-1B7F-4898-8363-4924EE7A1C46}"/>
    <dgm:cxn modelId="{1C7FB833-0B87-4606-BBBF-11483F2416B9}" srcId="{453AD6EA-058A-40CD-81D8-0D11D6F96B00}" destId="{AB384614-A5B3-4A67-8D23-54FEFF56A2CB}" srcOrd="6" destOrd="0" parTransId="{8CF414C8-BE9D-4708-BB78-88F9B6DCB836}" sibTransId="{44866843-57F2-409B-8B47-16DC8936B763}"/>
    <dgm:cxn modelId="{3CE3CC47-C079-4E9F-81AE-807E3379248C}" type="presOf" srcId="{06CFB5D4-23B9-4F84-995B-E25384DFD044}" destId="{C8718AFD-B7EB-402C-8173-248E7EDE10E7}" srcOrd="0" destOrd="0" presId="urn:microsoft.com/office/officeart/2008/layout/LinedList"/>
    <dgm:cxn modelId="{7422356C-B20F-4959-BE30-4DF7230CC0EF}" type="presOf" srcId="{AB384614-A5B3-4A67-8D23-54FEFF56A2CB}" destId="{E71C47EB-25B3-408B-A4C6-515B14BB48B3}" srcOrd="0" destOrd="0" presId="urn:microsoft.com/office/officeart/2008/layout/LinedList"/>
    <dgm:cxn modelId="{6B2A5656-BC56-4F5B-87D2-4F6C067D719B}" srcId="{453AD6EA-058A-40CD-81D8-0D11D6F96B00}" destId="{F0C41C50-39DE-43B9-93C4-FC057A1DCA4E}" srcOrd="8" destOrd="0" parTransId="{3B2B12A9-C5B2-42FE-AA95-31A29DB71B02}" sibTransId="{D3FAEB09-037E-49A8-8B65-A8A053F1E75F}"/>
    <dgm:cxn modelId="{8C6B977A-761B-4997-90F7-1E55D251A63F}" type="presOf" srcId="{237A869E-4240-4237-90EE-45F08BA707F7}" destId="{0746A73D-0BBC-4FB5-BA4A-5DF8A56DA6F6}" srcOrd="0" destOrd="0" presId="urn:microsoft.com/office/officeart/2008/layout/LinedList"/>
    <dgm:cxn modelId="{47DE1C7F-4407-4B28-93F8-F5D25C36589A}" type="presOf" srcId="{D4B9C8F2-6C24-418E-B7E0-D23D8D8D75EE}" destId="{62BD49AE-0232-4068-A5DF-BE1D151403D1}" srcOrd="0" destOrd="0" presId="urn:microsoft.com/office/officeart/2008/layout/LinedList"/>
    <dgm:cxn modelId="{89E30692-B567-4B83-914A-DE8E18128DC3}" srcId="{453AD6EA-058A-40CD-81D8-0D11D6F96B00}" destId="{1ACD654B-EDB3-4435-AA1C-86443315D0D1}" srcOrd="7" destOrd="0" parTransId="{8B450E76-E191-4641-B927-E388E6E4CAFC}" sibTransId="{FA8A8F41-83F4-4F4B-AD2A-2E646372A6C1}"/>
    <dgm:cxn modelId="{7E09A194-4604-4FF4-A4B0-9708C83F451B}" srcId="{453AD6EA-058A-40CD-81D8-0D11D6F96B00}" destId="{B34E94BB-AB85-465E-917B-8CA757811E54}" srcOrd="3" destOrd="0" parTransId="{667D238A-4CC9-4F2B-A2DB-A7B42F8F0DF8}" sibTransId="{A7B46E5E-8CD1-4743-8FAF-E0C9A88AA582}"/>
    <dgm:cxn modelId="{DA3CC8A1-FEC8-41B0-82B0-DB57BB465F3A}" type="presOf" srcId="{B34E94BB-AB85-465E-917B-8CA757811E54}" destId="{92E3ABD0-5287-4F64-A75B-E0E082702EB6}" srcOrd="0" destOrd="0" presId="urn:microsoft.com/office/officeart/2008/layout/LinedList"/>
    <dgm:cxn modelId="{6689C2AD-2B6F-450C-A5FC-AD703390EE94}" type="presOf" srcId="{1ACD654B-EDB3-4435-AA1C-86443315D0D1}" destId="{4C276E13-E45B-4203-9102-42FF3C1CF030}" srcOrd="0" destOrd="0" presId="urn:microsoft.com/office/officeart/2008/layout/LinedList"/>
    <dgm:cxn modelId="{A78B88BE-3F9A-4733-A7A3-257D164016E8}" srcId="{453AD6EA-058A-40CD-81D8-0D11D6F96B00}" destId="{5D121B7A-78A0-4E18-93B6-1563D58D2F65}" srcOrd="9" destOrd="0" parTransId="{3D5F4225-6503-42AA-92FC-DC892B419070}" sibTransId="{F5BAB405-55D8-4B97-93DF-1E445A4AD3DA}"/>
    <dgm:cxn modelId="{351BCBBE-6E74-4214-9882-223948689BEA}" srcId="{453AD6EA-058A-40CD-81D8-0D11D6F96B00}" destId="{237A869E-4240-4237-90EE-45F08BA707F7}" srcOrd="0" destOrd="0" parTransId="{2186F6C4-90D9-47A0-AD64-5D6A8E780BBD}" sibTransId="{EC497128-6F19-45A4-A979-E3DD64BB27FA}"/>
    <dgm:cxn modelId="{B9797CC8-D21B-4A8E-AB83-F3A680FBA0FB}" type="presOf" srcId="{453AD6EA-058A-40CD-81D8-0D11D6F96B00}" destId="{C86DDF9A-5142-4EC8-901C-54F2FB952334}" srcOrd="0" destOrd="0" presId="urn:microsoft.com/office/officeart/2008/layout/LinedList"/>
    <dgm:cxn modelId="{218DBAD3-6D90-42FF-8690-0D53A157FEB7}" type="presOf" srcId="{F0C41C50-39DE-43B9-93C4-FC057A1DCA4E}" destId="{12E8D43F-4B49-4908-BA6A-0010B28C1AAE}" srcOrd="0" destOrd="0" presId="urn:microsoft.com/office/officeart/2008/layout/LinedList"/>
    <dgm:cxn modelId="{926FE8E5-4A88-450C-9AE6-B5200D2FC0C6}" srcId="{453AD6EA-058A-40CD-81D8-0D11D6F96B00}" destId="{37080338-463F-4D0B-88D8-616A5553A80C}" srcOrd="10" destOrd="0" parTransId="{3A867868-1145-4807-A3C5-9E85BDF12126}" sibTransId="{DE60A52B-877F-4175-AC47-75ECBF9A1D33}"/>
    <dgm:cxn modelId="{7E9A8AFF-AFDC-46ED-AFCC-6C8F2988EEB0}" type="presOf" srcId="{37080338-463F-4D0B-88D8-616A5553A80C}" destId="{2F983006-CAF7-4196-BE0A-B486D94A6DCF}" srcOrd="0" destOrd="0" presId="urn:microsoft.com/office/officeart/2008/layout/LinedList"/>
    <dgm:cxn modelId="{2B825326-DD31-48A2-8BE2-A0BA573C464C}" type="presParOf" srcId="{C86DDF9A-5142-4EC8-901C-54F2FB952334}" destId="{A50DD192-33AF-40A6-B396-7440356E4C99}" srcOrd="0" destOrd="0" presId="urn:microsoft.com/office/officeart/2008/layout/LinedList"/>
    <dgm:cxn modelId="{E6FD6FD5-0B48-4E3A-ADD2-02350AF63761}" type="presParOf" srcId="{C86DDF9A-5142-4EC8-901C-54F2FB952334}" destId="{53C49BCB-29F5-4B77-AC07-88B62B1A1A22}" srcOrd="1" destOrd="0" presId="urn:microsoft.com/office/officeart/2008/layout/LinedList"/>
    <dgm:cxn modelId="{557FF4E4-89FB-4A06-90AC-D9297EAB929B}" type="presParOf" srcId="{53C49BCB-29F5-4B77-AC07-88B62B1A1A22}" destId="{0746A73D-0BBC-4FB5-BA4A-5DF8A56DA6F6}" srcOrd="0" destOrd="0" presId="urn:microsoft.com/office/officeart/2008/layout/LinedList"/>
    <dgm:cxn modelId="{15ADFF46-EE12-4643-AADE-DDD7D9D9D624}" type="presParOf" srcId="{53C49BCB-29F5-4B77-AC07-88B62B1A1A22}" destId="{8728A6B2-F04F-418B-93F9-D08A78714A09}" srcOrd="1" destOrd="0" presId="urn:microsoft.com/office/officeart/2008/layout/LinedList"/>
    <dgm:cxn modelId="{03E89A77-4C6A-4297-A9CE-61E92A4794FE}" type="presParOf" srcId="{C86DDF9A-5142-4EC8-901C-54F2FB952334}" destId="{6955B66B-61F4-48FD-B7B2-71D77C9D32AD}" srcOrd="2" destOrd="0" presId="urn:microsoft.com/office/officeart/2008/layout/LinedList"/>
    <dgm:cxn modelId="{FD483E65-0C37-4F08-A067-663CB9E25550}" type="presParOf" srcId="{C86DDF9A-5142-4EC8-901C-54F2FB952334}" destId="{5016A39D-AAEF-4E75-B8C1-D03693EA44B3}" srcOrd="3" destOrd="0" presId="urn:microsoft.com/office/officeart/2008/layout/LinedList"/>
    <dgm:cxn modelId="{093E22E9-F3B6-4385-93F2-2F957541B618}" type="presParOf" srcId="{5016A39D-AAEF-4E75-B8C1-D03693EA44B3}" destId="{1E07B41C-D30F-48BA-B18E-CA98E369040B}" srcOrd="0" destOrd="0" presId="urn:microsoft.com/office/officeart/2008/layout/LinedList"/>
    <dgm:cxn modelId="{DB9C4F3F-0B64-4F9D-A7E2-8145294579E0}" type="presParOf" srcId="{5016A39D-AAEF-4E75-B8C1-D03693EA44B3}" destId="{F4B64F1A-23DB-458A-81C5-9A1BEBD37AC6}" srcOrd="1" destOrd="0" presId="urn:microsoft.com/office/officeart/2008/layout/LinedList"/>
    <dgm:cxn modelId="{41EAD49D-F89E-4BD1-A1E6-3F686A5C87C3}" type="presParOf" srcId="{C86DDF9A-5142-4EC8-901C-54F2FB952334}" destId="{49513B87-58D7-4B3A-9A66-85D69C63D487}" srcOrd="4" destOrd="0" presId="urn:microsoft.com/office/officeart/2008/layout/LinedList"/>
    <dgm:cxn modelId="{88AA6358-8828-496E-A40A-CA62D5C6FB02}" type="presParOf" srcId="{C86DDF9A-5142-4EC8-901C-54F2FB952334}" destId="{9C55C8F3-CC87-491F-9093-D6CB03DFA609}" srcOrd="5" destOrd="0" presId="urn:microsoft.com/office/officeart/2008/layout/LinedList"/>
    <dgm:cxn modelId="{0E340F27-2F21-4C26-9EAB-F3C13FDC5433}" type="presParOf" srcId="{9C55C8F3-CC87-491F-9093-D6CB03DFA609}" destId="{E22A7AF8-4C47-4992-BA89-EDF916A86C4E}" srcOrd="0" destOrd="0" presId="urn:microsoft.com/office/officeart/2008/layout/LinedList"/>
    <dgm:cxn modelId="{3487EDFD-70E2-496F-9FFE-6FC6FA34CE93}" type="presParOf" srcId="{9C55C8F3-CC87-491F-9093-D6CB03DFA609}" destId="{E2939D25-ACB8-4859-89D2-D2647E7A0AF3}" srcOrd="1" destOrd="0" presId="urn:microsoft.com/office/officeart/2008/layout/LinedList"/>
    <dgm:cxn modelId="{D681ABE2-7942-4194-AD7E-9FCFAB6963A1}" type="presParOf" srcId="{C86DDF9A-5142-4EC8-901C-54F2FB952334}" destId="{D3059C34-E087-46E6-BD1A-68652A3530E8}" srcOrd="6" destOrd="0" presId="urn:microsoft.com/office/officeart/2008/layout/LinedList"/>
    <dgm:cxn modelId="{0D995198-8F43-41F8-9358-4E885E9EB816}" type="presParOf" srcId="{C86DDF9A-5142-4EC8-901C-54F2FB952334}" destId="{9B7D5D9C-BBAE-4038-B528-C83059F87BFE}" srcOrd="7" destOrd="0" presId="urn:microsoft.com/office/officeart/2008/layout/LinedList"/>
    <dgm:cxn modelId="{5AEF6910-B205-448C-B225-EDBF1952B7D1}" type="presParOf" srcId="{9B7D5D9C-BBAE-4038-B528-C83059F87BFE}" destId="{92E3ABD0-5287-4F64-A75B-E0E082702EB6}" srcOrd="0" destOrd="0" presId="urn:microsoft.com/office/officeart/2008/layout/LinedList"/>
    <dgm:cxn modelId="{B6C143F5-9E77-4484-B1C8-40CF5D68167F}" type="presParOf" srcId="{9B7D5D9C-BBAE-4038-B528-C83059F87BFE}" destId="{D2473B26-A251-4866-A419-8A22E5E67E2B}" srcOrd="1" destOrd="0" presId="urn:microsoft.com/office/officeart/2008/layout/LinedList"/>
    <dgm:cxn modelId="{2F1968C7-A23D-4145-953F-A54055EF1BD2}" type="presParOf" srcId="{C86DDF9A-5142-4EC8-901C-54F2FB952334}" destId="{6F80CBA4-D34C-408B-8DBF-CDC93E72D18E}" srcOrd="8" destOrd="0" presId="urn:microsoft.com/office/officeart/2008/layout/LinedList"/>
    <dgm:cxn modelId="{8C3FBA7C-57B3-4CC7-BC6B-7228ADC05CA8}" type="presParOf" srcId="{C86DDF9A-5142-4EC8-901C-54F2FB952334}" destId="{214AB7E0-D404-4A14-8004-5E7C16FB6D3A}" srcOrd="9" destOrd="0" presId="urn:microsoft.com/office/officeart/2008/layout/LinedList"/>
    <dgm:cxn modelId="{3CAE5889-B441-4928-8AD2-15D55A5769E3}" type="presParOf" srcId="{214AB7E0-D404-4A14-8004-5E7C16FB6D3A}" destId="{C8718AFD-B7EB-402C-8173-248E7EDE10E7}" srcOrd="0" destOrd="0" presId="urn:microsoft.com/office/officeart/2008/layout/LinedList"/>
    <dgm:cxn modelId="{880A2A68-8F0D-4799-AA2C-CB0BB8D9A63E}" type="presParOf" srcId="{214AB7E0-D404-4A14-8004-5E7C16FB6D3A}" destId="{D651FAC1-2946-4A1D-B84E-22BA553B8BDA}" srcOrd="1" destOrd="0" presId="urn:microsoft.com/office/officeart/2008/layout/LinedList"/>
    <dgm:cxn modelId="{5A245B1C-16BE-46D9-834D-839231FB55F0}" type="presParOf" srcId="{C86DDF9A-5142-4EC8-901C-54F2FB952334}" destId="{B38EECB5-38C6-4B3B-9864-5136A5DB0DAE}" srcOrd="10" destOrd="0" presId="urn:microsoft.com/office/officeart/2008/layout/LinedList"/>
    <dgm:cxn modelId="{48B12635-66B6-4529-B46A-B1BA352F1702}" type="presParOf" srcId="{C86DDF9A-5142-4EC8-901C-54F2FB952334}" destId="{362F9E9E-D911-491C-AFBC-0A4CD2910756}" srcOrd="11" destOrd="0" presId="urn:microsoft.com/office/officeart/2008/layout/LinedList"/>
    <dgm:cxn modelId="{3A9A2A09-2C27-4CCF-9A36-E79E04D8B2CF}" type="presParOf" srcId="{362F9E9E-D911-491C-AFBC-0A4CD2910756}" destId="{62BD49AE-0232-4068-A5DF-BE1D151403D1}" srcOrd="0" destOrd="0" presId="urn:microsoft.com/office/officeart/2008/layout/LinedList"/>
    <dgm:cxn modelId="{B2B5668D-74E2-4FE8-BAFC-49F8FAA17DFD}" type="presParOf" srcId="{362F9E9E-D911-491C-AFBC-0A4CD2910756}" destId="{A09DE7BE-7958-42B0-98E7-3C16F24B36AB}" srcOrd="1" destOrd="0" presId="urn:microsoft.com/office/officeart/2008/layout/LinedList"/>
    <dgm:cxn modelId="{3C31E41B-553A-4739-9804-08E9CE97EAE4}" type="presParOf" srcId="{C86DDF9A-5142-4EC8-901C-54F2FB952334}" destId="{4B2EBADF-E2E7-452B-B833-A2238085095E}" srcOrd="12" destOrd="0" presId="urn:microsoft.com/office/officeart/2008/layout/LinedList"/>
    <dgm:cxn modelId="{8A298E0B-6A47-4C52-BCC4-5FF1AEBFA052}" type="presParOf" srcId="{C86DDF9A-5142-4EC8-901C-54F2FB952334}" destId="{1FC1569F-DED2-48C5-B5A2-FFD098B718F1}" srcOrd="13" destOrd="0" presId="urn:microsoft.com/office/officeart/2008/layout/LinedList"/>
    <dgm:cxn modelId="{3FA92432-7620-4B10-8EAE-CF54E91F4235}" type="presParOf" srcId="{1FC1569F-DED2-48C5-B5A2-FFD098B718F1}" destId="{E71C47EB-25B3-408B-A4C6-515B14BB48B3}" srcOrd="0" destOrd="0" presId="urn:microsoft.com/office/officeart/2008/layout/LinedList"/>
    <dgm:cxn modelId="{E9EEFDB7-BFDE-4A17-98C2-01AE790231B0}" type="presParOf" srcId="{1FC1569F-DED2-48C5-B5A2-FFD098B718F1}" destId="{D587D399-58F2-4378-92AD-3C0CEB6B88FE}" srcOrd="1" destOrd="0" presId="urn:microsoft.com/office/officeart/2008/layout/LinedList"/>
    <dgm:cxn modelId="{D6BC5F47-F8B8-4B4F-A50A-03C4CD39D6B1}" type="presParOf" srcId="{C86DDF9A-5142-4EC8-901C-54F2FB952334}" destId="{9A956120-B4E7-4CBA-931C-C84D4A025036}" srcOrd="14" destOrd="0" presId="urn:microsoft.com/office/officeart/2008/layout/LinedList"/>
    <dgm:cxn modelId="{8A857ACB-EE6B-43CD-8622-29784AC26CC2}" type="presParOf" srcId="{C86DDF9A-5142-4EC8-901C-54F2FB952334}" destId="{6A16EC69-9F45-4B3F-80CD-989F12B0EF6A}" srcOrd="15" destOrd="0" presId="urn:microsoft.com/office/officeart/2008/layout/LinedList"/>
    <dgm:cxn modelId="{4B0D904F-D6FA-48F3-9586-608098E58D5C}" type="presParOf" srcId="{6A16EC69-9F45-4B3F-80CD-989F12B0EF6A}" destId="{4C276E13-E45B-4203-9102-42FF3C1CF030}" srcOrd="0" destOrd="0" presId="urn:microsoft.com/office/officeart/2008/layout/LinedList"/>
    <dgm:cxn modelId="{00F87F6D-F68F-4BFF-87AF-82AEC16B2F0D}" type="presParOf" srcId="{6A16EC69-9F45-4B3F-80CD-989F12B0EF6A}" destId="{C5047FD2-17B2-47D9-AF17-0D33E62AD47D}" srcOrd="1" destOrd="0" presId="urn:microsoft.com/office/officeart/2008/layout/LinedList"/>
    <dgm:cxn modelId="{23C1204F-99E1-4EEA-B3D2-0BEE704458A2}" type="presParOf" srcId="{C86DDF9A-5142-4EC8-901C-54F2FB952334}" destId="{5DEC7590-6E12-4FCF-BEE9-5126B638DB17}" srcOrd="16" destOrd="0" presId="urn:microsoft.com/office/officeart/2008/layout/LinedList"/>
    <dgm:cxn modelId="{05A9D278-9E30-4F2E-9021-9950E7D56376}" type="presParOf" srcId="{C86DDF9A-5142-4EC8-901C-54F2FB952334}" destId="{50AE0184-74DB-4D6A-B17E-9B78C048D916}" srcOrd="17" destOrd="0" presId="urn:microsoft.com/office/officeart/2008/layout/LinedList"/>
    <dgm:cxn modelId="{51AB894D-BCFD-47F5-86B1-A8CC18047F25}" type="presParOf" srcId="{50AE0184-74DB-4D6A-B17E-9B78C048D916}" destId="{12E8D43F-4B49-4908-BA6A-0010B28C1AAE}" srcOrd="0" destOrd="0" presId="urn:microsoft.com/office/officeart/2008/layout/LinedList"/>
    <dgm:cxn modelId="{E3038D8C-3F3B-47A9-ADDC-5DC6BCFF6481}" type="presParOf" srcId="{50AE0184-74DB-4D6A-B17E-9B78C048D916}" destId="{BD9C8BC3-A99A-4D07-AFD9-4A545FE54686}" srcOrd="1" destOrd="0" presId="urn:microsoft.com/office/officeart/2008/layout/LinedList"/>
    <dgm:cxn modelId="{010A0FCB-2D95-4D74-8699-A9DB39C93182}" type="presParOf" srcId="{C86DDF9A-5142-4EC8-901C-54F2FB952334}" destId="{ACB04DFD-9646-4524-BBFC-7FA551E7DF6F}" srcOrd="18" destOrd="0" presId="urn:microsoft.com/office/officeart/2008/layout/LinedList"/>
    <dgm:cxn modelId="{0BAB039F-4C96-49A0-923A-CB19452686D7}" type="presParOf" srcId="{C86DDF9A-5142-4EC8-901C-54F2FB952334}" destId="{3EACCD4B-AE23-408E-B534-42CF8F89B232}" srcOrd="19" destOrd="0" presId="urn:microsoft.com/office/officeart/2008/layout/LinedList"/>
    <dgm:cxn modelId="{B0EBABDD-7932-4B9A-BBBA-61519767C9FB}" type="presParOf" srcId="{3EACCD4B-AE23-408E-B534-42CF8F89B232}" destId="{44E18B6B-1017-416F-9629-1D7D877E5E6F}" srcOrd="0" destOrd="0" presId="urn:microsoft.com/office/officeart/2008/layout/LinedList"/>
    <dgm:cxn modelId="{E447B34B-E82F-4230-8208-2B53337B6E8C}" type="presParOf" srcId="{3EACCD4B-AE23-408E-B534-42CF8F89B232}" destId="{9886990C-5B13-47E3-9168-C60DF4C1AA9E}" srcOrd="1" destOrd="0" presId="urn:microsoft.com/office/officeart/2008/layout/LinedList"/>
    <dgm:cxn modelId="{0161845F-F941-4320-B630-7E1AA491354B}" type="presParOf" srcId="{C86DDF9A-5142-4EC8-901C-54F2FB952334}" destId="{76265114-FB3D-4704-A2DF-1BCAF1D1C3D3}" srcOrd="20" destOrd="0" presId="urn:microsoft.com/office/officeart/2008/layout/LinedList"/>
    <dgm:cxn modelId="{029FA9BE-CD10-4126-BFD0-053009971BE3}" type="presParOf" srcId="{C86DDF9A-5142-4EC8-901C-54F2FB952334}" destId="{922C14D4-A067-40EE-BF52-6DBD1CCD7879}" srcOrd="21" destOrd="0" presId="urn:microsoft.com/office/officeart/2008/layout/LinedList"/>
    <dgm:cxn modelId="{7542BB54-C582-43A9-A937-538B86D01AA5}" type="presParOf" srcId="{922C14D4-A067-40EE-BF52-6DBD1CCD7879}" destId="{2F983006-CAF7-4196-BE0A-B486D94A6DCF}" srcOrd="0" destOrd="0" presId="urn:microsoft.com/office/officeart/2008/layout/LinedList"/>
    <dgm:cxn modelId="{DE71DA0C-538E-4CF3-B1FD-C993D8F8E490}" type="presParOf" srcId="{922C14D4-A067-40EE-BF52-6DBD1CCD7879}" destId="{66F8EE66-F7F3-4A6A-8B51-3131920D7C5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A6E435-8971-43A0-8497-91C77AC3492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B4D0A7-17B1-4209-98FC-472EEC25A696}">
      <dgm:prSet custT="1"/>
      <dgm:spPr/>
      <dgm:t>
        <a:bodyPr/>
        <a:lstStyle/>
        <a:p>
          <a:r>
            <a:rPr lang="en-GB" sz="1500" dirty="0"/>
            <a:t>•	 </a:t>
          </a:r>
          <a:r>
            <a:rPr lang="en-GB" sz="2000" dirty="0"/>
            <a:t>Customer Service</a:t>
          </a:r>
          <a:endParaRPr lang="en-US" sz="2000" dirty="0"/>
        </a:p>
      </dgm:t>
    </dgm:pt>
    <dgm:pt modelId="{5174206F-4E1A-4B73-BDAF-3457BC76EB2D}" type="parTrans" cxnId="{7892F21A-F6DE-4CF3-AFBC-6405CDDAB7D3}">
      <dgm:prSet/>
      <dgm:spPr/>
      <dgm:t>
        <a:bodyPr/>
        <a:lstStyle/>
        <a:p>
          <a:endParaRPr lang="en-US"/>
        </a:p>
      </dgm:t>
    </dgm:pt>
    <dgm:pt modelId="{FAD59520-2175-4A6F-8339-3BFFB281E0DE}" type="sibTrans" cxnId="{7892F21A-F6DE-4CF3-AFBC-6405CDDAB7D3}">
      <dgm:prSet/>
      <dgm:spPr/>
      <dgm:t>
        <a:bodyPr/>
        <a:lstStyle/>
        <a:p>
          <a:endParaRPr lang="en-US"/>
        </a:p>
      </dgm:t>
    </dgm:pt>
    <dgm:pt modelId="{8BECBE9C-05F0-44AC-BD87-078EFE3258E3}">
      <dgm:prSet custT="1"/>
      <dgm:spPr/>
      <dgm:t>
        <a:bodyPr/>
        <a:lstStyle/>
        <a:p>
          <a:r>
            <a:rPr lang="en-GB" sz="1500" dirty="0"/>
            <a:t>•	</a:t>
          </a:r>
          <a:r>
            <a:rPr lang="en-GB" sz="2000" dirty="0"/>
            <a:t> Interpersonal Skills</a:t>
          </a:r>
          <a:endParaRPr lang="en-US" sz="2000" dirty="0"/>
        </a:p>
      </dgm:t>
    </dgm:pt>
    <dgm:pt modelId="{0993E41B-DDE8-437A-9EE7-B5291AFAA64E}" type="parTrans" cxnId="{DE3BB4EF-C9AC-4142-BA92-2CBD6D960905}">
      <dgm:prSet/>
      <dgm:spPr/>
      <dgm:t>
        <a:bodyPr/>
        <a:lstStyle/>
        <a:p>
          <a:endParaRPr lang="en-US"/>
        </a:p>
      </dgm:t>
    </dgm:pt>
    <dgm:pt modelId="{86D24289-7291-4586-9ECB-B48509B4B6C4}" type="sibTrans" cxnId="{DE3BB4EF-C9AC-4142-BA92-2CBD6D960905}">
      <dgm:prSet/>
      <dgm:spPr/>
      <dgm:t>
        <a:bodyPr/>
        <a:lstStyle/>
        <a:p>
          <a:endParaRPr lang="en-US"/>
        </a:p>
      </dgm:t>
    </dgm:pt>
    <dgm:pt modelId="{F43EEFAA-7A22-40A7-9E87-91D09858BC3B}">
      <dgm:prSet custT="1"/>
      <dgm:spPr/>
      <dgm:t>
        <a:bodyPr/>
        <a:lstStyle/>
        <a:p>
          <a:r>
            <a:rPr lang="en-GB" sz="1500" dirty="0"/>
            <a:t>•	</a:t>
          </a:r>
          <a:r>
            <a:rPr lang="en-GB" sz="2000" dirty="0"/>
            <a:t> Health and Safety</a:t>
          </a:r>
          <a:endParaRPr lang="en-US" sz="2000" dirty="0"/>
        </a:p>
      </dgm:t>
    </dgm:pt>
    <dgm:pt modelId="{BF9C407B-D4FA-4B9E-8E51-0A58A3489165}" type="parTrans" cxnId="{F39C2A8F-D195-4586-B236-9322A02CBA4A}">
      <dgm:prSet/>
      <dgm:spPr/>
      <dgm:t>
        <a:bodyPr/>
        <a:lstStyle/>
        <a:p>
          <a:endParaRPr lang="en-US"/>
        </a:p>
      </dgm:t>
    </dgm:pt>
    <dgm:pt modelId="{308C62C3-EABF-49C1-808F-361EF3C9AA9B}" type="sibTrans" cxnId="{F39C2A8F-D195-4586-B236-9322A02CBA4A}">
      <dgm:prSet/>
      <dgm:spPr/>
      <dgm:t>
        <a:bodyPr/>
        <a:lstStyle/>
        <a:p>
          <a:endParaRPr lang="en-US"/>
        </a:p>
      </dgm:t>
    </dgm:pt>
    <dgm:pt modelId="{DFC251A0-019F-426B-A377-23C6606323DB}">
      <dgm:prSet custT="1"/>
      <dgm:spPr/>
      <dgm:t>
        <a:bodyPr/>
        <a:lstStyle/>
        <a:p>
          <a:r>
            <a:rPr lang="en-GB" sz="1500" dirty="0"/>
            <a:t>•	</a:t>
          </a:r>
          <a:r>
            <a:rPr lang="en-GB" sz="2000" dirty="0"/>
            <a:t> Time Management</a:t>
          </a:r>
          <a:endParaRPr lang="en-US" sz="2000" dirty="0"/>
        </a:p>
      </dgm:t>
    </dgm:pt>
    <dgm:pt modelId="{DA046117-9136-4334-BFCE-204C91C23DAB}" type="parTrans" cxnId="{CC06BD45-0BCF-4D30-840E-B4C8CB460D6D}">
      <dgm:prSet/>
      <dgm:spPr/>
      <dgm:t>
        <a:bodyPr/>
        <a:lstStyle/>
        <a:p>
          <a:endParaRPr lang="en-US"/>
        </a:p>
      </dgm:t>
    </dgm:pt>
    <dgm:pt modelId="{416BE1E2-6808-4F0C-8CE2-A52645430E64}" type="sibTrans" cxnId="{CC06BD45-0BCF-4D30-840E-B4C8CB460D6D}">
      <dgm:prSet/>
      <dgm:spPr/>
      <dgm:t>
        <a:bodyPr/>
        <a:lstStyle/>
        <a:p>
          <a:endParaRPr lang="en-US"/>
        </a:p>
      </dgm:t>
    </dgm:pt>
    <dgm:pt modelId="{CD0678C6-AB88-40D1-AC95-BE1B54A84F5F}">
      <dgm:prSet custT="1"/>
      <dgm:spPr/>
      <dgm:t>
        <a:bodyPr/>
        <a:lstStyle/>
        <a:p>
          <a:r>
            <a:rPr lang="en-GB" sz="1500" dirty="0"/>
            <a:t>•	</a:t>
          </a:r>
          <a:r>
            <a:rPr lang="en-GB" sz="2000" dirty="0"/>
            <a:t> Motorways</a:t>
          </a:r>
          <a:endParaRPr lang="en-US" sz="2000" dirty="0"/>
        </a:p>
      </dgm:t>
    </dgm:pt>
    <dgm:pt modelId="{74C3DD87-25E9-464E-BD9F-D5C77432AE1D}" type="parTrans" cxnId="{C9D23985-025A-43CD-98E1-211423469062}">
      <dgm:prSet/>
      <dgm:spPr/>
      <dgm:t>
        <a:bodyPr/>
        <a:lstStyle/>
        <a:p>
          <a:endParaRPr lang="en-US"/>
        </a:p>
      </dgm:t>
    </dgm:pt>
    <dgm:pt modelId="{CD14F1BC-2570-42BB-9635-BDB3D69AA8C2}" type="sibTrans" cxnId="{C9D23985-025A-43CD-98E1-211423469062}">
      <dgm:prSet/>
      <dgm:spPr/>
      <dgm:t>
        <a:bodyPr/>
        <a:lstStyle/>
        <a:p>
          <a:endParaRPr lang="en-US"/>
        </a:p>
      </dgm:t>
    </dgm:pt>
    <dgm:pt modelId="{47AF87F7-9820-48E9-B5F2-F4CAC8C38AF0}">
      <dgm:prSet custT="1"/>
      <dgm:spPr/>
      <dgm:t>
        <a:bodyPr/>
        <a:lstStyle/>
        <a:p>
          <a:r>
            <a:rPr lang="en-GB" sz="1500" dirty="0"/>
            <a:t>•	</a:t>
          </a:r>
          <a:r>
            <a:rPr lang="en-GB" sz="2000" dirty="0"/>
            <a:t> Legislation / Bye-Laws</a:t>
          </a:r>
          <a:endParaRPr lang="en-US" sz="2000" dirty="0"/>
        </a:p>
      </dgm:t>
    </dgm:pt>
    <dgm:pt modelId="{75633B31-FEE3-4916-AAA7-60AF8805CA0E}" type="parTrans" cxnId="{F53CF7AC-FC05-4F6E-8CCE-3B71CFFEF4A3}">
      <dgm:prSet/>
      <dgm:spPr/>
      <dgm:t>
        <a:bodyPr/>
        <a:lstStyle/>
        <a:p>
          <a:endParaRPr lang="en-US"/>
        </a:p>
      </dgm:t>
    </dgm:pt>
    <dgm:pt modelId="{EE86CCA2-0DEA-45B8-A6D4-35D23560DC91}" type="sibTrans" cxnId="{F53CF7AC-FC05-4F6E-8CCE-3B71CFFEF4A3}">
      <dgm:prSet/>
      <dgm:spPr/>
      <dgm:t>
        <a:bodyPr/>
        <a:lstStyle/>
        <a:p>
          <a:endParaRPr lang="en-US"/>
        </a:p>
      </dgm:t>
    </dgm:pt>
    <dgm:pt modelId="{0FEDB280-BFC1-4DEF-8193-8B747FDF1B09}">
      <dgm:prSet custT="1"/>
      <dgm:spPr/>
      <dgm:t>
        <a:bodyPr/>
        <a:lstStyle/>
        <a:p>
          <a:r>
            <a:rPr lang="en-GB" sz="1500" dirty="0"/>
            <a:t>•	</a:t>
          </a:r>
          <a:r>
            <a:rPr lang="en-GB" sz="2000" dirty="0"/>
            <a:t> Compellable Areas</a:t>
          </a:r>
          <a:endParaRPr lang="en-US" sz="2000" dirty="0"/>
        </a:p>
      </dgm:t>
    </dgm:pt>
    <dgm:pt modelId="{26ECBC4B-5E79-4E5B-9A67-72DF10D76C53}" type="parTrans" cxnId="{81E82EF0-10F0-4201-91D2-8067CB8A3859}">
      <dgm:prSet/>
      <dgm:spPr/>
      <dgm:t>
        <a:bodyPr/>
        <a:lstStyle/>
        <a:p>
          <a:endParaRPr lang="en-US"/>
        </a:p>
      </dgm:t>
    </dgm:pt>
    <dgm:pt modelId="{4BBDB2D4-B730-45E7-A085-190F7C7CA00F}" type="sibTrans" cxnId="{81E82EF0-10F0-4201-91D2-8067CB8A3859}">
      <dgm:prSet/>
      <dgm:spPr/>
      <dgm:t>
        <a:bodyPr/>
        <a:lstStyle/>
        <a:p>
          <a:endParaRPr lang="en-US"/>
        </a:p>
      </dgm:t>
    </dgm:pt>
    <dgm:pt modelId="{39674411-4923-434A-9CEB-84E9A35E35E0}">
      <dgm:prSet custT="1"/>
      <dgm:spPr/>
      <dgm:t>
        <a:bodyPr/>
        <a:lstStyle/>
        <a:p>
          <a:r>
            <a:rPr lang="en-GB" sz="1500" dirty="0"/>
            <a:t>•	 </a:t>
          </a:r>
          <a:r>
            <a:rPr lang="en-GB" sz="2000" dirty="0"/>
            <a:t>Walkabouts in the city</a:t>
          </a:r>
          <a:endParaRPr lang="en-US" sz="2000" dirty="0"/>
        </a:p>
      </dgm:t>
    </dgm:pt>
    <dgm:pt modelId="{B5232AE6-424A-4D8A-8EB7-07C15D91978A}" type="parTrans" cxnId="{79C56934-E8F7-486D-AFCF-0FA294427A7E}">
      <dgm:prSet/>
      <dgm:spPr/>
      <dgm:t>
        <a:bodyPr/>
        <a:lstStyle/>
        <a:p>
          <a:endParaRPr lang="en-US"/>
        </a:p>
      </dgm:t>
    </dgm:pt>
    <dgm:pt modelId="{1533C5E8-3C1C-4272-88DE-A9990FB64780}" type="sibTrans" cxnId="{79C56934-E8F7-486D-AFCF-0FA294427A7E}">
      <dgm:prSet/>
      <dgm:spPr/>
      <dgm:t>
        <a:bodyPr/>
        <a:lstStyle/>
        <a:p>
          <a:endParaRPr lang="en-US"/>
        </a:p>
      </dgm:t>
    </dgm:pt>
    <dgm:pt modelId="{22E92618-4C36-4786-808D-613698B09EEC}">
      <dgm:prSet custT="1"/>
      <dgm:spPr/>
      <dgm:t>
        <a:bodyPr/>
        <a:lstStyle/>
        <a:p>
          <a:r>
            <a:rPr lang="en-US" sz="2000" dirty="0"/>
            <a:t> </a:t>
          </a:r>
        </a:p>
      </dgm:t>
    </dgm:pt>
    <dgm:pt modelId="{D2E16EDF-0A78-4636-A6A5-5E224B4E2ECE}" type="parTrans" cxnId="{BD6ACC07-F29A-4F18-B933-DB26DA07592C}">
      <dgm:prSet/>
      <dgm:spPr/>
      <dgm:t>
        <a:bodyPr/>
        <a:lstStyle/>
        <a:p>
          <a:endParaRPr lang="en-US"/>
        </a:p>
      </dgm:t>
    </dgm:pt>
    <dgm:pt modelId="{21F359CF-B048-4DAB-9881-64CDF8CF233F}" type="sibTrans" cxnId="{BD6ACC07-F29A-4F18-B933-DB26DA07592C}">
      <dgm:prSet/>
      <dgm:spPr/>
      <dgm:t>
        <a:bodyPr/>
        <a:lstStyle/>
        <a:p>
          <a:endParaRPr lang="en-US"/>
        </a:p>
      </dgm:t>
    </dgm:pt>
    <dgm:pt modelId="{98FECE42-F0D2-46F9-A548-1949CC4DC893}">
      <dgm:prSet custT="1"/>
      <dgm:spPr/>
      <dgm:t>
        <a:bodyPr/>
        <a:lstStyle/>
        <a:p>
          <a:endParaRPr lang="en-US" sz="1500" dirty="0"/>
        </a:p>
      </dgm:t>
    </dgm:pt>
    <dgm:pt modelId="{C4648417-A2F4-4D42-82B8-F346535EF4B5}" type="parTrans" cxnId="{7C3B5F30-B757-4287-9D19-B3B3178FD09C}">
      <dgm:prSet/>
      <dgm:spPr/>
      <dgm:t>
        <a:bodyPr/>
        <a:lstStyle/>
        <a:p>
          <a:endParaRPr lang="en-US"/>
        </a:p>
      </dgm:t>
    </dgm:pt>
    <dgm:pt modelId="{6E43FE86-20CB-40DA-99A2-876B38D72A04}" type="sibTrans" cxnId="{7C3B5F30-B757-4287-9D19-B3B3178FD09C}">
      <dgm:prSet/>
      <dgm:spPr/>
      <dgm:t>
        <a:bodyPr/>
        <a:lstStyle/>
        <a:p>
          <a:endParaRPr lang="en-US"/>
        </a:p>
      </dgm:t>
    </dgm:pt>
    <dgm:pt modelId="{971ABA35-FD0D-4CC2-B4EC-2CD3953FA485}" type="pres">
      <dgm:prSet presAssocID="{0BA6E435-8971-43A0-8497-91C77AC34926}" presName="vert0" presStyleCnt="0">
        <dgm:presLayoutVars>
          <dgm:dir/>
          <dgm:animOne val="branch"/>
          <dgm:animLvl val="lvl"/>
        </dgm:presLayoutVars>
      </dgm:prSet>
      <dgm:spPr/>
    </dgm:pt>
    <dgm:pt modelId="{079E161A-AD25-4A74-9628-40178D5C24B9}" type="pres">
      <dgm:prSet presAssocID="{E8B4D0A7-17B1-4209-98FC-472EEC25A696}" presName="thickLine" presStyleLbl="alignNode1" presStyleIdx="0" presStyleCnt="10"/>
      <dgm:spPr/>
    </dgm:pt>
    <dgm:pt modelId="{20F5BB33-69ED-4084-B664-0DB10DA1628E}" type="pres">
      <dgm:prSet presAssocID="{E8B4D0A7-17B1-4209-98FC-472EEC25A696}" presName="horz1" presStyleCnt="0"/>
      <dgm:spPr/>
    </dgm:pt>
    <dgm:pt modelId="{9645AA97-13D6-4CC7-9F17-B397F867367C}" type="pres">
      <dgm:prSet presAssocID="{E8B4D0A7-17B1-4209-98FC-472EEC25A696}" presName="tx1" presStyleLbl="revTx" presStyleIdx="0" presStyleCnt="10"/>
      <dgm:spPr/>
    </dgm:pt>
    <dgm:pt modelId="{63BE83DD-FD39-4DE4-886B-B6AD2056E691}" type="pres">
      <dgm:prSet presAssocID="{E8B4D0A7-17B1-4209-98FC-472EEC25A696}" presName="vert1" presStyleCnt="0"/>
      <dgm:spPr/>
    </dgm:pt>
    <dgm:pt modelId="{427CEA92-EDCE-498F-8CB8-93717091AE6F}" type="pres">
      <dgm:prSet presAssocID="{8BECBE9C-05F0-44AC-BD87-078EFE3258E3}" presName="thickLine" presStyleLbl="alignNode1" presStyleIdx="1" presStyleCnt="10"/>
      <dgm:spPr/>
    </dgm:pt>
    <dgm:pt modelId="{B3C99C37-8CE7-4FC8-9E31-C22B036669C6}" type="pres">
      <dgm:prSet presAssocID="{8BECBE9C-05F0-44AC-BD87-078EFE3258E3}" presName="horz1" presStyleCnt="0"/>
      <dgm:spPr/>
    </dgm:pt>
    <dgm:pt modelId="{12F54A83-D603-4006-8B82-4B25421A5F26}" type="pres">
      <dgm:prSet presAssocID="{8BECBE9C-05F0-44AC-BD87-078EFE3258E3}" presName="tx1" presStyleLbl="revTx" presStyleIdx="1" presStyleCnt="10"/>
      <dgm:spPr/>
    </dgm:pt>
    <dgm:pt modelId="{FEBDF656-06DA-4BE1-92EC-2F5206137E81}" type="pres">
      <dgm:prSet presAssocID="{8BECBE9C-05F0-44AC-BD87-078EFE3258E3}" presName="vert1" presStyleCnt="0"/>
      <dgm:spPr/>
    </dgm:pt>
    <dgm:pt modelId="{A037AE67-B787-4793-A65E-E704CDA13F63}" type="pres">
      <dgm:prSet presAssocID="{F43EEFAA-7A22-40A7-9E87-91D09858BC3B}" presName="thickLine" presStyleLbl="alignNode1" presStyleIdx="2" presStyleCnt="10"/>
      <dgm:spPr/>
    </dgm:pt>
    <dgm:pt modelId="{A3E90464-A8F6-4A3C-9865-D01B99638B2E}" type="pres">
      <dgm:prSet presAssocID="{F43EEFAA-7A22-40A7-9E87-91D09858BC3B}" presName="horz1" presStyleCnt="0"/>
      <dgm:spPr/>
    </dgm:pt>
    <dgm:pt modelId="{652A4937-E33C-4D93-A84A-9860773A9FCE}" type="pres">
      <dgm:prSet presAssocID="{F43EEFAA-7A22-40A7-9E87-91D09858BC3B}" presName="tx1" presStyleLbl="revTx" presStyleIdx="2" presStyleCnt="10"/>
      <dgm:spPr/>
    </dgm:pt>
    <dgm:pt modelId="{91E29CCA-6CE0-4C9F-B096-EB118C8597E7}" type="pres">
      <dgm:prSet presAssocID="{F43EEFAA-7A22-40A7-9E87-91D09858BC3B}" presName="vert1" presStyleCnt="0"/>
      <dgm:spPr/>
    </dgm:pt>
    <dgm:pt modelId="{F5D40602-5FB4-4FDE-98D0-F8551FCC66EB}" type="pres">
      <dgm:prSet presAssocID="{DFC251A0-019F-426B-A377-23C6606323DB}" presName="thickLine" presStyleLbl="alignNode1" presStyleIdx="3" presStyleCnt="10"/>
      <dgm:spPr/>
    </dgm:pt>
    <dgm:pt modelId="{895E0025-7562-4DA6-9103-8A0D45F28F15}" type="pres">
      <dgm:prSet presAssocID="{DFC251A0-019F-426B-A377-23C6606323DB}" presName="horz1" presStyleCnt="0"/>
      <dgm:spPr/>
    </dgm:pt>
    <dgm:pt modelId="{895D67DE-4D15-43E2-AC5D-CC0054D12017}" type="pres">
      <dgm:prSet presAssocID="{DFC251A0-019F-426B-A377-23C6606323DB}" presName="tx1" presStyleLbl="revTx" presStyleIdx="3" presStyleCnt="10"/>
      <dgm:spPr/>
    </dgm:pt>
    <dgm:pt modelId="{CE1492DF-9B30-4D4A-BBDD-725539A87CB1}" type="pres">
      <dgm:prSet presAssocID="{DFC251A0-019F-426B-A377-23C6606323DB}" presName="vert1" presStyleCnt="0"/>
      <dgm:spPr/>
    </dgm:pt>
    <dgm:pt modelId="{ED2F3553-1306-4937-82EE-07F0C661CD71}" type="pres">
      <dgm:prSet presAssocID="{CD0678C6-AB88-40D1-AC95-BE1B54A84F5F}" presName="thickLine" presStyleLbl="alignNode1" presStyleIdx="4" presStyleCnt="10"/>
      <dgm:spPr/>
    </dgm:pt>
    <dgm:pt modelId="{FCB90F05-E115-411F-A782-B02822D9283F}" type="pres">
      <dgm:prSet presAssocID="{CD0678C6-AB88-40D1-AC95-BE1B54A84F5F}" presName="horz1" presStyleCnt="0"/>
      <dgm:spPr/>
    </dgm:pt>
    <dgm:pt modelId="{7CAE84D5-E44F-4098-BC8E-93A2BCAC09B8}" type="pres">
      <dgm:prSet presAssocID="{CD0678C6-AB88-40D1-AC95-BE1B54A84F5F}" presName="tx1" presStyleLbl="revTx" presStyleIdx="4" presStyleCnt="10"/>
      <dgm:spPr/>
    </dgm:pt>
    <dgm:pt modelId="{5DD7784C-AC1F-461F-A387-2F13E65D68E1}" type="pres">
      <dgm:prSet presAssocID="{CD0678C6-AB88-40D1-AC95-BE1B54A84F5F}" presName="vert1" presStyleCnt="0"/>
      <dgm:spPr/>
    </dgm:pt>
    <dgm:pt modelId="{54D1A962-F678-4FFD-9DDE-48BA9707F48E}" type="pres">
      <dgm:prSet presAssocID="{47AF87F7-9820-48E9-B5F2-F4CAC8C38AF0}" presName="thickLine" presStyleLbl="alignNode1" presStyleIdx="5" presStyleCnt="10"/>
      <dgm:spPr/>
    </dgm:pt>
    <dgm:pt modelId="{31CB8516-AE66-4B1F-9E5C-D9FEB7833167}" type="pres">
      <dgm:prSet presAssocID="{47AF87F7-9820-48E9-B5F2-F4CAC8C38AF0}" presName="horz1" presStyleCnt="0"/>
      <dgm:spPr/>
    </dgm:pt>
    <dgm:pt modelId="{20549194-43B8-4D5E-948F-8D48A2F168A9}" type="pres">
      <dgm:prSet presAssocID="{47AF87F7-9820-48E9-B5F2-F4CAC8C38AF0}" presName="tx1" presStyleLbl="revTx" presStyleIdx="5" presStyleCnt="10"/>
      <dgm:spPr/>
    </dgm:pt>
    <dgm:pt modelId="{130333C5-ADFF-4411-85FF-1A281CACCE71}" type="pres">
      <dgm:prSet presAssocID="{47AF87F7-9820-48E9-B5F2-F4CAC8C38AF0}" presName="vert1" presStyleCnt="0"/>
      <dgm:spPr/>
    </dgm:pt>
    <dgm:pt modelId="{EDF0299A-DAC7-4DF7-B2F9-6083202FCDA4}" type="pres">
      <dgm:prSet presAssocID="{0FEDB280-BFC1-4DEF-8193-8B747FDF1B09}" presName="thickLine" presStyleLbl="alignNode1" presStyleIdx="6" presStyleCnt="10"/>
      <dgm:spPr/>
    </dgm:pt>
    <dgm:pt modelId="{1E9B7A98-E090-49B9-8BA0-D1F6D85AD0FD}" type="pres">
      <dgm:prSet presAssocID="{0FEDB280-BFC1-4DEF-8193-8B747FDF1B09}" presName="horz1" presStyleCnt="0"/>
      <dgm:spPr/>
    </dgm:pt>
    <dgm:pt modelId="{9B1E2F48-D3E6-4683-A595-37FEFB56A9B7}" type="pres">
      <dgm:prSet presAssocID="{0FEDB280-BFC1-4DEF-8193-8B747FDF1B09}" presName="tx1" presStyleLbl="revTx" presStyleIdx="6" presStyleCnt="10"/>
      <dgm:spPr/>
    </dgm:pt>
    <dgm:pt modelId="{9A13F86D-E982-4430-9C08-D4D8CE37D2C5}" type="pres">
      <dgm:prSet presAssocID="{0FEDB280-BFC1-4DEF-8193-8B747FDF1B09}" presName="vert1" presStyleCnt="0"/>
      <dgm:spPr/>
    </dgm:pt>
    <dgm:pt modelId="{BBE94D6F-978D-4363-BB0B-10E07DC2DE36}" type="pres">
      <dgm:prSet presAssocID="{39674411-4923-434A-9CEB-84E9A35E35E0}" presName="thickLine" presStyleLbl="alignNode1" presStyleIdx="7" presStyleCnt="10"/>
      <dgm:spPr/>
    </dgm:pt>
    <dgm:pt modelId="{3836E660-18D0-4B9C-9EE3-7218FDB6B990}" type="pres">
      <dgm:prSet presAssocID="{39674411-4923-434A-9CEB-84E9A35E35E0}" presName="horz1" presStyleCnt="0"/>
      <dgm:spPr/>
    </dgm:pt>
    <dgm:pt modelId="{4290D5DC-0704-416D-AF87-7DFF100164FF}" type="pres">
      <dgm:prSet presAssocID="{39674411-4923-434A-9CEB-84E9A35E35E0}" presName="tx1" presStyleLbl="revTx" presStyleIdx="7" presStyleCnt="10"/>
      <dgm:spPr/>
    </dgm:pt>
    <dgm:pt modelId="{8DC5D253-5E3E-4977-9A8E-BB613CAFA70F}" type="pres">
      <dgm:prSet presAssocID="{39674411-4923-434A-9CEB-84E9A35E35E0}" presName="vert1" presStyleCnt="0"/>
      <dgm:spPr/>
    </dgm:pt>
    <dgm:pt modelId="{C2EC539A-4E80-48FE-A667-604998F43FD7}" type="pres">
      <dgm:prSet presAssocID="{22E92618-4C36-4786-808D-613698B09EEC}" presName="thickLine" presStyleLbl="alignNode1" presStyleIdx="8" presStyleCnt="10"/>
      <dgm:spPr/>
    </dgm:pt>
    <dgm:pt modelId="{075A3A7B-194C-4F60-9C9E-E5B4A44B72F9}" type="pres">
      <dgm:prSet presAssocID="{22E92618-4C36-4786-808D-613698B09EEC}" presName="horz1" presStyleCnt="0"/>
      <dgm:spPr/>
    </dgm:pt>
    <dgm:pt modelId="{1900F6CF-C4FD-4924-8E82-6911B5F607D5}" type="pres">
      <dgm:prSet presAssocID="{22E92618-4C36-4786-808D-613698B09EEC}" presName="tx1" presStyleLbl="revTx" presStyleIdx="8" presStyleCnt="10"/>
      <dgm:spPr/>
    </dgm:pt>
    <dgm:pt modelId="{7A2CDE12-F534-475D-A406-FB8E5E095E50}" type="pres">
      <dgm:prSet presAssocID="{22E92618-4C36-4786-808D-613698B09EEC}" presName="vert1" presStyleCnt="0"/>
      <dgm:spPr/>
    </dgm:pt>
    <dgm:pt modelId="{9226A5BB-1854-4B3F-A4BB-999CBF1D72FB}" type="pres">
      <dgm:prSet presAssocID="{98FECE42-F0D2-46F9-A548-1949CC4DC893}" presName="thickLine" presStyleLbl="alignNode1" presStyleIdx="9" presStyleCnt="10"/>
      <dgm:spPr/>
    </dgm:pt>
    <dgm:pt modelId="{403081EA-C834-40C5-8473-132B2DBC87DE}" type="pres">
      <dgm:prSet presAssocID="{98FECE42-F0D2-46F9-A548-1949CC4DC893}" presName="horz1" presStyleCnt="0"/>
      <dgm:spPr/>
    </dgm:pt>
    <dgm:pt modelId="{B715C5CC-3CDA-4814-9EDE-B78EC703A3FE}" type="pres">
      <dgm:prSet presAssocID="{98FECE42-F0D2-46F9-A548-1949CC4DC893}" presName="tx1" presStyleLbl="revTx" presStyleIdx="9" presStyleCnt="10"/>
      <dgm:spPr/>
    </dgm:pt>
    <dgm:pt modelId="{BE885F65-7946-4654-8E0D-249E351E17CC}" type="pres">
      <dgm:prSet presAssocID="{98FECE42-F0D2-46F9-A548-1949CC4DC893}" presName="vert1" presStyleCnt="0"/>
      <dgm:spPr/>
    </dgm:pt>
  </dgm:ptLst>
  <dgm:cxnLst>
    <dgm:cxn modelId="{F6D77C01-15E7-469C-BBF4-5D6207CA3728}" type="presOf" srcId="{0FEDB280-BFC1-4DEF-8193-8B747FDF1B09}" destId="{9B1E2F48-D3E6-4683-A595-37FEFB56A9B7}" srcOrd="0" destOrd="0" presId="urn:microsoft.com/office/officeart/2008/layout/LinedList"/>
    <dgm:cxn modelId="{BD6ACC07-F29A-4F18-B933-DB26DA07592C}" srcId="{0BA6E435-8971-43A0-8497-91C77AC34926}" destId="{22E92618-4C36-4786-808D-613698B09EEC}" srcOrd="8" destOrd="0" parTransId="{D2E16EDF-0A78-4636-A6A5-5E224B4E2ECE}" sibTransId="{21F359CF-B048-4DAB-9881-64CDF8CF233F}"/>
    <dgm:cxn modelId="{EDCC4E15-AF7B-4B2B-99D0-36D4E01D6906}" type="presOf" srcId="{8BECBE9C-05F0-44AC-BD87-078EFE3258E3}" destId="{12F54A83-D603-4006-8B82-4B25421A5F26}" srcOrd="0" destOrd="0" presId="urn:microsoft.com/office/officeart/2008/layout/LinedList"/>
    <dgm:cxn modelId="{7892F21A-F6DE-4CF3-AFBC-6405CDDAB7D3}" srcId="{0BA6E435-8971-43A0-8497-91C77AC34926}" destId="{E8B4D0A7-17B1-4209-98FC-472EEC25A696}" srcOrd="0" destOrd="0" parTransId="{5174206F-4E1A-4B73-BDAF-3457BC76EB2D}" sibTransId="{FAD59520-2175-4A6F-8339-3BFFB281E0DE}"/>
    <dgm:cxn modelId="{7C3B5F30-B757-4287-9D19-B3B3178FD09C}" srcId="{0BA6E435-8971-43A0-8497-91C77AC34926}" destId="{98FECE42-F0D2-46F9-A548-1949CC4DC893}" srcOrd="9" destOrd="0" parTransId="{C4648417-A2F4-4D42-82B8-F346535EF4B5}" sibTransId="{6E43FE86-20CB-40DA-99A2-876B38D72A04}"/>
    <dgm:cxn modelId="{79C56934-E8F7-486D-AFCF-0FA294427A7E}" srcId="{0BA6E435-8971-43A0-8497-91C77AC34926}" destId="{39674411-4923-434A-9CEB-84E9A35E35E0}" srcOrd="7" destOrd="0" parTransId="{B5232AE6-424A-4D8A-8EB7-07C15D91978A}" sibTransId="{1533C5E8-3C1C-4272-88DE-A9990FB64780}"/>
    <dgm:cxn modelId="{CC06BD45-0BCF-4D30-840E-B4C8CB460D6D}" srcId="{0BA6E435-8971-43A0-8497-91C77AC34926}" destId="{DFC251A0-019F-426B-A377-23C6606323DB}" srcOrd="3" destOrd="0" parTransId="{DA046117-9136-4334-BFCE-204C91C23DAB}" sibTransId="{416BE1E2-6808-4F0C-8CE2-A52645430E64}"/>
    <dgm:cxn modelId="{09E27368-AFAF-4F12-BFB5-F19FE2C409A4}" type="presOf" srcId="{98FECE42-F0D2-46F9-A548-1949CC4DC893}" destId="{B715C5CC-3CDA-4814-9EDE-B78EC703A3FE}" srcOrd="0" destOrd="0" presId="urn:microsoft.com/office/officeart/2008/layout/LinedList"/>
    <dgm:cxn modelId="{EBBB324D-44E3-418B-ABDF-E1641EF5578A}" type="presOf" srcId="{CD0678C6-AB88-40D1-AC95-BE1B54A84F5F}" destId="{7CAE84D5-E44F-4098-BC8E-93A2BCAC09B8}" srcOrd="0" destOrd="0" presId="urn:microsoft.com/office/officeart/2008/layout/LinedList"/>
    <dgm:cxn modelId="{B8120285-79C8-43A6-BF91-3A9BBA1070C8}" type="presOf" srcId="{DFC251A0-019F-426B-A377-23C6606323DB}" destId="{895D67DE-4D15-43E2-AC5D-CC0054D12017}" srcOrd="0" destOrd="0" presId="urn:microsoft.com/office/officeart/2008/layout/LinedList"/>
    <dgm:cxn modelId="{C9D23985-025A-43CD-98E1-211423469062}" srcId="{0BA6E435-8971-43A0-8497-91C77AC34926}" destId="{CD0678C6-AB88-40D1-AC95-BE1B54A84F5F}" srcOrd="4" destOrd="0" parTransId="{74C3DD87-25E9-464E-BD9F-D5C77432AE1D}" sibTransId="{CD14F1BC-2570-42BB-9635-BDB3D69AA8C2}"/>
    <dgm:cxn modelId="{90A7058F-421D-47B6-AAC4-424F10FC09C4}" type="presOf" srcId="{F43EEFAA-7A22-40A7-9E87-91D09858BC3B}" destId="{652A4937-E33C-4D93-A84A-9860773A9FCE}" srcOrd="0" destOrd="0" presId="urn:microsoft.com/office/officeart/2008/layout/LinedList"/>
    <dgm:cxn modelId="{F39C2A8F-D195-4586-B236-9322A02CBA4A}" srcId="{0BA6E435-8971-43A0-8497-91C77AC34926}" destId="{F43EEFAA-7A22-40A7-9E87-91D09858BC3B}" srcOrd="2" destOrd="0" parTransId="{BF9C407B-D4FA-4B9E-8E51-0A58A3489165}" sibTransId="{308C62C3-EABF-49C1-808F-361EF3C9AA9B}"/>
    <dgm:cxn modelId="{F53CF7AC-FC05-4F6E-8CCE-3B71CFFEF4A3}" srcId="{0BA6E435-8971-43A0-8497-91C77AC34926}" destId="{47AF87F7-9820-48E9-B5F2-F4CAC8C38AF0}" srcOrd="5" destOrd="0" parTransId="{75633B31-FEE3-4916-AAA7-60AF8805CA0E}" sibTransId="{EE86CCA2-0DEA-45B8-A6D4-35D23560DC91}"/>
    <dgm:cxn modelId="{A26AF0CB-C789-4127-8D0C-C8D0B99E5CB5}" type="presOf" srcId="{0BA6E435-8971-43A0-8497-91C77AC34926}" destId="{971ABA35-FD0D-4CC2-B4EC-2CD3953FA485}" srcOrd="0" destOrd="0" presId="urn:microsoft.com/office/officeart/2008/layout/LinedList"/>
    <dgm:cxn modelId="{C67828DC-E440-4CEF-9BD7-14A23497FC63}" type="presOf" srcId="{E8B4D0A7-17B1-4209-98FC-472EEC25A696}" destId="{9645AA97-13D6-4CC7-9F17-B397F867367C}" srcOrd="0" destOrd="0" presId="urn:microsoft.com/office/officeart/2008/layout/LinedList"/>
    <dgm:cxn modelId="{4C1CD9DC-AC16-4E4E-A94C-3C3B67332E1F}" type="presOf" srcId="{22E92618-4C36-4786-808D-613698B09EEC}" destId="{1900F6CF-C4FD-4924-8E82-6911B5F607D5}" srcOrd="0" destOrd="0" presId="urn:microsoft.com/office/officeart/2008/layout/LinedList"/>
    <dgm:cxn modelId="{DE3BB4EF-C9AC-4142-BA92-2CBD6D960905}" srcId="{0BA6E435-8971-43A0-8497-91C77AC34926}" destId="{8BECBE9C-05F0-44AC-BD87-078EFE3258E3}" srcOrd="1" destOrd="0" parTransId="{0993E41B-DDE8-437A-9EE7-B5291AFAA64E}" sibTransId="{86D24289-7291-4586-9ECB-B48509B4B6C4}"/>
    <dgm:cxn modelId="{81E82EF0-10F0-4201-91D2-8067CB8A3859}" srcId="{0BA6E435-8971-43A0-8497-91C77AC34926}" destId="{0FEDB280-BFC1-4DEF-8193-8B747FDF1B09}" srcOrd="6" destOrd="0" parTransId="{26ECBC4B-5E79-4E5B-9A67-72DF10D76C53}" sibTransId="{4BBDB2D4-B730-45E7-A085-190F7C7CA00F}"/>
    <dgm:cxn modelId="{5C8D3BF0-8644-4200-B4D1-05AE409C6315}" type="presOf" srcId="{47AF87F7-9820-48E9-B5F2-F4CAC8C38AF0}" destId="{20549194-43B8-4D5E-948F-8D48A2F168A9}" srcOrd="0" destOrd="0" presId="urn:microsoft.com/office/officeart/2008/layout/LinedList"/>
    <dgm:cxn modelId="{EF11B6FE-DDD4-48E8-B179-0949F795F2AF}" type="presOf" srcId="{39674411-4923-434A-9CEB-84E9A35E35E0}" destId="{4290D5DC-0704-416D-AF87-7DFF100164FF}" srcOrd="0" destOrd="0" presId="urn:microsoft.com/office/officeart/2008/layout/LinedList"/>
    <dgm:cxn modelId="{E1B57806-B458-4423-8C7E-14382E026E29}" type="presParOf" srcId="{971ABA35-FD0D-4CC2-B4EC-2CD3953FA485}" destId="{079E161A-AD25-4A74-9628-40178D5C24B9}" srcOrd="0" destOrd="0" presId="urn:microsoft.com/office/officeart/2008/layout/LinedList"/>
    <dgm:cxn modelId="{7DE3D7C3-CC4F-4B3A-A8A6-DB44F0F233B9}" type="presParOf" srcId="{971ABA35-FD0D-4CC2-B4EC-2CD3953FA485}" destId="{20F5BB33-69ED-4084-B664-0DB10DA1628E}" srcOrd="1" destOrd="0" presId="urn:microsoft.com/office/officeart/2008/layout/LinedList"/>
    <dgm:cxn modelId="{67A838D3-D222-4309-BE86-F919796AD0DE}" type="presParOf" srcId="{20F5BB33-69ED-4084-B664-0DB10DA1628E}" destId="{9645AA97-13D6-4CC7-9F17-B397F867367C}" srcOrd="0" destOrd="0" presId="urn:microsoft.com/office/officeart/2008/layout/LinedList"/>
    <dgm:cxn modelId="{52CE1715-6EC6-4C95-9173-0387511A0638}" type="presParOf" srcId="{20F5BB33-69ED-4084-B664-0DB10DA1628E}" destId="{63BE83DD-FD39-4DE4-886B-B6AD2056E691}" srcOrd="1" destOrd="0" presId="urn:microsoft.com/office/officeart/2008/layout/LinedList"/>
    <dgm:cxn modelId="{A2160E9B-043C-45BF-BDD9-42C2408C38B1}" type="presParOf" srcId="{971ABA35-FD0D-4CC2-B4EC-2CD3953FA485}" destId="{427CEA92-EDCE-498F-8CB8-93717091AE6F}" srcOrd="2" destOrd="0" presId="urn:microsoft.com/office/officeart/2008/layout/LinedList"/>
    <dgm:cxn modelId="{4A10E0C9-EBDE-465D-B530-E8C809C3B085}" type="presParOf" srcId="{971ABA35-FD0D-4CC2-B4EC-2CD3953FA485}" destId="{B3C99C37-8CE7-4FC8-9E31-C22B036669C6}" srcOrd="3" destOrd="0" presId="urn:microsoft.com/office/officeart/2008/layout/LinedList"/>
    <dgm:cxn modelId="{DCB21988-021C-4DF2-86E5-3595C0D4EA05}" type="presParOf" srcId="{B3C99C37-8CE7-4FC8-9E31-C22B036669C6}" destId="{12F54A83-D603-4006-8B82-4B25421A5F26}" srcOrd="0" destOrd="0" presId="urn:microsoft.com/office/officeart/2008/layout/LinedList"/>
    <dgm:cxn modelId="{4AAB7EB6-E08A-4500-B61C-41BD78DD4F28}" type="presParOf" srcId="{B3C99C37-8CE7-4FC8-9E31-C22B036669C6}" destId="{FEBDF656-06DA-4BE1-92EC-2F5206137E81}" srcOrd="1" destOrd="0" presId="urn:microsoft.com/office/officeart/2008/layout/LinedList"/>
    <dgm:cxn modelId="{F53E6F6A-F86B-4F51-A7B3-1CC7374A034F}" type="presParOf" srcId="{971ABA35-FD0D-4CC2-B4EC-2CD3953FA485}" destId="{A037AE67-B787-4793-A65E-E704CDA13F63}" srcOrd="4" destOrd="0" presId="urn:microsoft.com/office/officeart/2008/layout/LinedList"/>
    <dgm:cxn modelId="{BBB31D42-D01A-4CBA-BB38-978BF246C2C2}" type="presParOf" srcId="{971ABA35-FD0D-4CC2-B4EC-2CD3953FA485}" destId="{A3E90464-A8F6-4A3C-9865-D01B99638B2E}" srcOrd="5" destOrd="0" presId="urn:microsoft.com/office/officeart/2008/layout/LinedList"/>
    <dgm:cxn modelId="{3280B144-B218-4793-BCF0-A4684BB845C4}" type="presParOf" srcId="{A3E90464-A8F6-4A3C-9865-D01B99638B2E}" destId="{652A4937-E33C-4D93-A84A-9860773A9FCE}" srcOrd="0" destOrd="0" presId="urn:microsoft.com/office/officeart/2008/layout/LinedList"/>
    <dgm:cxn modelId="{77C4389F-7472-4282-902E-995BD9255FFB}" type="presParOf" srcId="{A3E90464-A8F6-4A3C-9865-D01B99638B2E}" destId="{91E29CCA-6CE0-4C9F-B096-EB118C8597E7}" srcOrd="1" destOrd="0" presId="urn:microsoft.com/office/officeart/2008/layout/LinedList"/>
    <dgm:cxn modelId="{4FC47DDA-E11C-4FBB-8A88-2C39B3EB5E22}" type="presParOf" srcId="{971ABA35-FD0D-4CC2-B4EC-2CD3953FA485}" destId="{F5D40602-5FB4-4FDE-98D0-F8551FCC66EB}" srcOrd="6" destOrd="0" presId="urn:microsoft.com/office/officeart/2008/layout/LinedList"/>
    <dgm:cxn modelId="{7844E9AF-8FDA-4B83-8180-7A7006707DC5}" type="presParOf" srcId="{971ABA35-FD0D-4CC2-B4EC-2CD3953FA485}" destId="{895E0025-7562-4DA6-9103-8A0D45F28F15}" srcOrd="7" destOrd="0" presId="urn:microsoft.com/office/officeart/2008/layout/LinedList"/>
    <dgm:cxn modelId="{9EF36338-71D1-46FA-A0CD-EAA9C15C6F33}" type="presParOf" srcId="{895E0025-7562-4DA6-9103-8A0D45F28F15}" destId="{895D67DE-4D15-43E2-AC5D-CC0054D12017}" srcOrd="0" destOrd="0" presId="urn:microsoft.com/office/officeart/2008/layout/LinedList"/>
    <dgm:cxn modelId="{211D6460-B5E3-4599-BB3F-2A6723B94685}" type="presParOf" srcId="{895E0025-7562-4DA6-9103-8A0D45F28F15}" destId="{CE1492DF-9B30-4D4A-BBDD-725539A87CB1}" srcOrd="1" destOrd="0" presId="urn:microsoft.com/office/officeart/2008/layout/LinedList"/>
    <dgm:cxn modelId="{D0E0D3A7-6DA8-45A4-A70B-0CD8581D611D}" type="presParOf" srcId="{971ABA35-FD0D-4CC2-B4EC-2CD3953FA485}" destId="{ED2F3553-1306-4937-82EE-07F0C661CD71}" srcOrd="8" destOrd="0" presId="urn:microsoft.com/office/officeart/2008/layout/LinedList"/>
    <dgm:cxn modelId="{15C8D9D8-C727-4C5D-B52E-B0A8807FBEC4}" type="presParOf" srcId="{971ABA35-FD0D-4CC2-B4EC-2CD3953FA485}" destId="{FCB90F05-E115-411F-A782-B02822D9283F}" srcOrd="9" destOrd="0" presId="urn:microsoft.com/office/officeart/2008/layout/LinedList"/>
    <dgm:cxn modelId="{3D51D3A8-9022-4AF4-93B2-1D32E43A4078}" type="presParOf" srcId="{FCB90F05-E115-411F-A782-B02822D9283F}" destId="{7CAE84D5-E44F-4098-BC8E-93A2BCAC09B8}" srcOrd="0" destOrd="0" presId="urn:microsoft.com/office/officeart/2008/layout/LinedList"/>
    <dgm:cxn modelId="{9E85F6C8-34FF-4811-A14B-FA2D7A3DE82F}" type="presParOf" srcId="{FCB90F05-E115-411F-A782-B02822D9283F}" destId="{5DD7784C-AC1F-461F-A387-2F13E65D68E1}" srcOrd="1" destOrd="0" presId="urn:microsoft.com/office/officeart/2008/layout/LinedList"/>
    <dgm:cxn modelId="{C69E25F5-9A17-4908-97D7-4DA5C67BCFCF}" type="presParOf" srcId="{971ABA35-FD0D-4CC2-B4EC-2CD3953FA485}" destId="{54D1A962-F678-4FFD-9DDE-48BA9707F48E}" srcOrd="10" destOrd="0" presId="urn:microsoft.com/office/officeart/2008/layout/LinedList"/>
    <dgm:cxn modelId="{75EE050F-4D14-4224-881D-CAFDBC6B7589}" type="presParOf" srcId="{971ABA35-FD0D-4CC2-B4EC-2CD3953FA485}" destId="{31CB8516-AE66-4B1F-9E5C-D9FEB7833167}" srcOrd="11" destOrd="0" presId="urn:microsoft.com/office/officeart/2008/layout/LinedList"/>
    <dgm:cxn modelId="{E4813F83-683A-4CFE-89FE-41E02A19B35E}" type="presParOf" srcId="{31CB8516-AE66-4B1F-9E5C-D9FEB7833167}" destId="{20549194-43B8-4D5E-948F-8D48A2F168A9}" srcOrd="0" destOrd="0" presId="urn:microsoft.com/office/officeart/2008/layout/LinedList"/>
    <dgm:cxn modelId="{772D2501-9386-4888-BE0C-41BB85C0B9B6}" type="presParOf" srcId="{31CB8516-AE66-4B1F-9E5C-D9FEB7833167}" destId="{130333C5-ADFF-4411-85FF-1A281CACCE71}" srcOrd="1" destOrd="0" presId="urn:microsoft.com/office/officeart/2008/layout/LinedList"/>
    <dgm:cxn modelId="{91003443-72E0-4138-AA7B-9EBB7ADDE8E2}" type="presParOf" srcId="{971ABA35-FD0D-4CC2-B4EC-2CD3953FA485}" destId="{EDF0299A-DAC7-4DF7-B2F9-6083202FCDA4}" srcOrd="12" destOrd="0" presId="urn:microsoft.com/office/officeart/2008/layout/LinedList"/>
    <dgm:cxn modelId="{D8F195EE-4B52-4F28-919A-ECBC270DB33D}" type="presParOf" srcId="{971ABA35-FD0D-4CC2-B4EC-2CD3953FA485}" destId="{1E9B7A98-E090-49B9-8BA0-D1F6D85AD0FD}" srcOrd="13" destOrd="0" presId="urn:microsoft.com/office/officeart/2008/layout/LinedList"/>
    <dgm:cxn modelId="{6BD7DE35-0AF6-4A15-BDA3-52EC77B3707B}" type="presParOf" srcId="{1E9B7A98-E090-49B9-8BA0-D1F6D85AD0FD}" destId="{9B1E2F48-D3E6-4683-A595-37FEFB56A9B7}" srcOrd="0" destOrd="0" presId="urn:microsoft.com/office/officeart/2008/layout/LinedList"/>
    <dgm:cxn modelId="{E2DA0311-265E-45BC-A442-DC6C3567AF45}" type="presParOf" srcId="{1E9B7A98-E090-49B9-8BA0-D1F6D85AD0FD}" destId="{9A13F86D-E982-4430-9C08-D4D8CE37D2C5}" srcOrd="1" destOrd="0" presId="urn:microsoft.com/office/officeart/2008/layout/LinedList"/>
    <dgm:cxn modelId="{C35FB924-2713-4E04-B101-79307FED63BA}" type="presParOf" srcId="{971ABA35-FD0D-4CC2-B4EC-2CD3953FA485}" destId="{BBE94D6F-978D-4363-BB0B-10E07DC2DE36}" srcOrd="14" destOrd="0" presId="urn:microsoft.com/office/officeart/2008/layout/LinedList"/>
    <dgm:cxn modelId="{EC485341-AF0E-4141-9106-600C8A9ADB9B}" type="presParOf" srcId="{971ABA35-FD0D-4CC2-B4EC-2CD3953FA485}" destId="{3836E660-18D0-4B9C-9EE3-7218FDB6B990}" srcOrd="15" destOrd="0" presId="urn:microsoft.com/office/officeart/2008/layout/LinedList"/>
    <dgm:cxn modelId="{9EC93324-55A4-44AC-92AF-59E3045D7082}" type="presParOf" srcId="{3836E660-18D0-4B9C-9EE3-7218FDB6B990}" destId="{4290D5DC-0704-416D-AF87-7DFF100164FF}" srcOrd="0" destOrd="0" presId="urn:microsoft.com/office/officeart/2008/layout/LinedList"/>
    <dgm:cxn modelId="{8FE09CAC-F8F8-4189-A797-9F1C5F9A0102}" type="presParOf" srcId="{3836E660-18D0-4B9C-9EE3-7218FDB6B990}" destId="{8DC5D253-5E3E-4977-9A8E-BB613CAFA70F}" srcOrd="1" destOrd="0" presId="urn:microsoft.com/office/officeart/2008/layout/LinedList"/>
    <dgm:cxn modelId="{6E24445C-027C-4656-9419-595B07FA1D9E}" type="presParOf" srcId="{971ABA35-FD0D-4CC2-B4EC-2CD3953FA485}" destId="{C2EC539A-4E80-48FE-A667-604998F43FD7}" srcOrd="16" destOrd="0" presId="urn:microsoft.com/office/officeart/2008/layout/LinedList"/>
    <dgm:cxn modelId="{2F2FE300-91D7-4CA9-AFFD-DE24E2723F45}" type="presParOf" srcId="{971ABA35-FD0D-4CC2-B4EC-2CD3953FA485}" destId="{075A3A7B-194C-4F60-9C9E-E5B4A44B72F9}" srcOrd="17" destOrd="0" presId="urn:microsoft.com/office/officeart/2008/layout/LinedList"/>
    <dgm:cxn modelId="{F8B20850-C9B3-4A49-9356-4CD14403926A}" type="presParOf" srcId="{075A3A7B-194C-4F60-9C9E-E5B4A44B72F9}" destId="{1900F6CF-C4FD-4924-8E82-6911B5F607D5}" srcOrd="0" destOrd="0" presId="urn:microsoft.com/office/officeart/2008/layout/LinedList"/>
    <dgm:cxn modelId="{6F4F4E1D-74BC-464E-B060-6F37BE07A824}" type="presParOf" srcId="{075A3A7B-194C-4F60-9C9E-E5B4A44B72F9}" destId="{7A2CDE12-F534-475D-A406-FB8E5E095E50}" srcOrd="1" destOrd="0" presId="urn:microsoft.com/office/officeart/2008/layout/LinedList"/>
    <dgm:cxn modelId="{CA326747-6A9D-489D-A5B0-6E5003EF82E6}" type="presParOf" srcId="{971ABA35-FD0D-4CC2-B4EC-2CD3953FA485}" destId="{9226A5BB-1854-4B3F-A4BB-999CBF1D72FB}" srcOrd="18" destOrd="0" presId="urn:microsoft.com/office/officeart/2008/layout/LinedList"/>
    <dgm:cxn modelId="{62A491BE-0EBA-4897-8169-D853CF7A488C}" type="presParOf" srcId="{971ABA35-FD0D-4CC2-B4EC-2CD3953FA485}" destId="{403081EA-C834-40C5-8473-132B2DBC87DE}" srcOrd="19" destOrd="0" presId="urn:microsoft.com/office/officeart/2008/layout/LinedList"/>
    <dgm:cxn modelId="{C043A5CA-00D9-4EA2-884D-5B1C2966B057}" type="presParOf" srcId="{403081EA-C834-40C5-8473-132B2DBC87DE}" destId="{B715C5CC-3CDA-4814-9EDE-B78EC703A3FE}" srcOrd="0" destOrd="0" presId="urn:microsoft.com/office/officeart/2008/layout/LinedList"/>
    <dgm:cxn modelId="{BBD7E450-97A8-468C-8C5B-289C22F88DA2}" type="presParOf" srcId="{403081EA-C834-40C5-8473-132B2DBC87DE}" destId="{BE885F65-7946-4654-8E0D-249E351E17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10FAA-3143-4B42-A257-6E534C9991CD}">
      <dsp:nvSpPr>
        <dsp:cNvPr id="0" name=""/>
        <dsp:cNvSpPr/>
      </dsp:nvSpPr>
      <dsp:spPr>
        <a:xfrm>
          <a:off x="0" y="2703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E62EB-0907-4E72-A7FE-26A2B3B28385}">
      <dsp:nvSpPr>
        <dsp:cNvPr id="0" name=""/>
        <dsp:cNvSpPr/>
      </dsp:nvSpPr>
      <dsp:spPr>
        <a:xfrm>
          <a:off x="0" y="2703"/>
          <a:ext cx="5175384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Both courses include:</a:t>
          </a:r>
          <a:endParaRPr lang="en-US" sz="2200" kern="1200"/>
        </a:p>
      </dsp:txBody>
      <dsp:txXfrm>
        <a:off x="0" y="2703"/>
        <a:ext cx="5175384" cy="502794"/>
      </dsp:txXfrm>
    </dsp:sp>
    <dsp:sp modelId="{CC63B2DD-0AB1-41A2-B26D-37D5203A2E6C}">
      <dsp:nvSpPr>
        <dsp:cNvPr id="0" name=""/>
        <dsp:cNvSpPr/>
      </dsp:nvSpPr>
      <dsp:spPr>
        <a:xfrm>
          <a:off x="0" y="505497"/>
          <a:ext cx="5175384" cy="0"/>
        </a:xfrm>
        <a:prstGeom prst="line">
          <a:avLst/>
        </a:prstGeom>
        <a:solidFill>
          <a:schemeClr val="accent2">
            <a:hueOff val="468152"/>
            <a:satOff val="-584"/>
            <a:lumOff val="137"/>
            <a:alphaOff val="0"/>
          </a:schemeClr>
        </a:solidFill>
        <a:ln w="25400" cap="flat" cmpd="sng" algn="ctr">
          <a:solidFill>
            <a:schemeClr val="accent2">
              <a:hueOff val="468152"/>
              <a:satOff val="-584"/>
              <a:lumOff val="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AB274-4A7E-4D4D-9022-71160783E524}">
      <dsp:nvSpPr>
        <dsp:cNvPr id="0" name=""/>
        <dsp:cNvSpPr/>
      </dsp:nvSpPr>
      <dsp:spPr>
        <a:xfrm>
          <a:off x="0" y="505497"/>
          <a:ext cx="5175384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- Daily pre-use checks</a:t>
          </a:r>
          <a:endParaRPr lang="en-US" sz="2200" kern="1200"/>
        </a:p>
      </dsp:txBody>
      <dsp:txXfrm>
        <a:off x="0" y="505497"/>
        <a:ext cx="5175384" cy="502794"/>
      </dsp:txXfrm>
    </dsp:sp>
    <dsp:sp modelId="{515AA8AF-7594-4733-8AD9-92FEBD31D35C}">
      <dsp:nvSpPr>
        <dsp:cNvPr id="0" name=""/>
        <dsp:cNvSpPr/>
      </dsp:nvSpPr>
      <dsp:spPr>
        <a:xfrm>
          <a:off x="0" y="1008291"/>
          <a:ext cx="5175384" cy="0"/>
        </a:xfrm>
        <a:prstGeom prst="line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664D5-DDA5-44DE-989A-6EDDC6AAD77B}">
      <dsp:nvSpPr>
        <dsp:cNvPr id="0" name=""/>
        <dsp:cNvSpPr/>
      </dsp:nvSpPr>
      <dsp:spPr>
        <a:xfrm>
          <a:off x="0" y="1008291"/>
          <a:ext cx="5175384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- Health and Safety</a:t>
          </a:r>
          <a:endParaRPr lang="en-US" sz="2200" kern="1200"/>
        </a:p>
      </dsp:txBody>
      <dsp:txXfrm>
        <a:off x="0" y="1008291"/>
        <a:ext cx="5175384" cy="502794"/>
      </dsp:txXfrm>
    </dsp:sp>
    <dsp:sp modelId="{CFFE9D59-B1BE-416E-BEDB-9606492DD327}">
      <dsp:nvSpPr>
        <dsp:cNvPr id="0" name=""/>
        <dsp:cNvSpPr/>
      </dsp:nvSpPr>
      <dsp:spPr>
        <a:xfrm>
          <a:off x="0" y="1511085"/>
          <a:ext cx="5175384" cy="0"/>
        </a:xfrm>
        <a:prstGeom prst="line">
          <a:avLst/>
        </a:prstGeom>
        <a:solidFill>
          <a:schemeClr val="accent2">
            <a:hueOff val="1404456"/>
            <a:satOff val="-1752"/>
            <a:lumOff val="412"/>
            <a:alphaOff val="0"/>
          </a:schemeClr>
        </a:solidFill>
        <a:ln w="25400" cap="flat" cmpd="sng" algn="ctr">
          <a:solidFill>
            <a:schemeClr val="accent2">
              <a:hueOff val="1404456"/>
              <a:satOff val="-1752"/>
              <a:lumOff val="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7306E-8296-48DB-93F5-053A537D8705}">
      <dsp:nvSpPr>
        <dsp:cNvPr id="0" name=""/>
        <dsp:cNvSpPr/>
      </dsp:nvSpPr>
      <dsp:spPr>
        <a:xfrm>
          <a:off x="0" y="1511085"/>
          <a:ext cx="5175384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- Safe loading and unloading</a:t>
          </a:r>
          <a:endParaRPr lang="en-US" sz="2200" kern="1200"/>
        </a:p>
      </dsp:txBody>
      <dsp:txXfrm>
        <a:off x="0" y="1511085"/>
        <a:ext cx="5175384" cy="502794"/>
      </dsp:txXfrm>
    </dsp:sp>
    <dsp:sp modelId="{57062D9F-9DF9-461F-8E48-B148E136E7DF}">
      <dsp:nvSpPr>
        <dsp:cNvPr id="0" name=""/>
        <dsp:cNvSpPr/>
      </dsp:nvSpPr>
      <dsp:spPr>
        <a:xfrm>
          <a:off x="0" y="2013879"/>
          <a:ext cx="5175384" cy="0"/>
        </a:xfrm>
        <a:prstGeom prst="line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C341E-96EB-4EC5-B194-99A101F90666}">
      <dsp:nvSpPr>
        <dsp:cNvPr id="0" name=""/>
        <dsp:cNvSpPr/>
      </dsp:nvSpPr>
      <dsp:spPr>
        <a:xfrm>
          <a:off x="0" y="2013879"/>
          <a:ext cx="5175384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- Written theory test</a:t>
          </a:r>
          <a:endParaRPr lang="en-US" sz="2200" kern="1200" dirty="0"/>
        </a:p>
      </dsp:txBody>
      <dsp:txXfrm>
        <a:off x="0" y="2013879"/>
        <a:ext cx="5175384" cy="502794"/>
      </dsp:txXfrm>
    </dsp:sp>
    <dsp:sp modelId="{362BEB63-582F-4E55-B49C-D316278DA7E9}">
      <dsp:nvSpPr>
        <dsp:cNvPr id="0" name=""/>
        <dsp:cNvSpPr/>
      </dsp:nvSpPr>
      <dsp:spPr>
        <a:xfrm>
          <a:off x="0" y="2516673"/>
          <a:ext cx="5175384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378C5-E54F-4D75-B27F-23AFABCCA442}">
      <dsp:nvSpPr>
        <dsp:cNvPr id="0" name=""/>
        <dsp:cNvSpPr/>
      </dsp:nvSpPr>
      <dsp:spPr>
        <a:xfrm>
          <a:off x="0" y="2516673"/>
          <a:ext cx="5175384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- Practical operating test</a:t>
          </a:r>
          <a:endParaRPr lang="en-US" sz="2200" kern="1200"/>
        </a:p>
      </dsp:txBody>
      <dsp:txXfrm>
        <a:off x="0" y="2516673"/>
        <a:ext cx="5175384" cy="502794"/>
      </dsp:txXfrm>
    </dsp:sp>
    <dsp:sp modelId="{149723B9-B9AD-4F1F-AE8F-80932422D31F}">
      <dsp:nvSpPr>
        <dsp:cNvPr id="0" name=""/>
        <dsp:cNvSpPr/>
      </dsp:nvSpPr>
      <dsp:spPr>
        <a:xfrm>
          <a:off x="0" y="3019467"/>
          <a:ext cx="5175384" cy="0"/>
        </a:xfrm>
        <a:prstGeom prst="line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5DB87-E2C8-4F85-ADD4-3EDE1C36B714}">
      <dsp:nvSpPr>
        <dsp:cNvPr id="0" name=""/>
        <dsp:cNvSpPr/>
      </dsp:nvSpPr>
      <dsp:spPr>
        <a:xfrm>
          <a:off x="0" y="3019467"/>
          <a:ext cx="5175384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Free Programme includes additional topics:</a:t>
          </a:r>
          <a:endParaRPr lang="en-US" sz="2200" kern="1200" dirty="0"/>
        </a:p>
      </dsp:txBody>
      <dsp:txXfrm>
        <a:off x="0" y="3019467"/>
        <a:ext cx="5175384" cy="502794"/>
      </dsp:txXfrm>
    </dsp:sp>
    <dsp:sp modelId="{34F91674-9996-4771-8F8A-7E56CE86D278}">
      <dsp:nvSpPr>
        <dsp:cNvPr id="0" name=""/>
        <dsp:cNvSpPr/>
      </dsp:nvSpPr>
      <dsp:spPr>
        <a:xfrm>
          <a:off x="0" y="3522261"/>
          <a:ext cx="5175384" cy="0"/>
        </a:xfrm>
        <a:prstGeom prst="line">
          <a:avLst/>
        </a:prstGeom>
        <a:solidFill>
          <a:schemeClr val="accent2">
            <a:hueOff val="3277063"/>
            <a:satOff val="-4087"/>
            <a:lumOff val="961"/>
            <a:alphaOff val="0"/>
          </a:schemeClr>
        </a:solidFill>
        <a:ln w="25400" cap="flat" cmpd="sng" algn="ctr">
          <a:solidFill>
            <a:schemeClr val="accent2">
              <a:hueOff val="3277063"/>
              <a:satOff val="-4087"/>
              <a:lumOff val="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A6050-0FDC-4CF6-9B22-816B64C0DBAD}">
      <dsp:nvSpPr>
        <dsp:cNvPr id="0" name=""/>
        <dsp:cNvSpPr/>
      </dsp:nvSpPr>
      <dsp:spPr>
        <a:xfrm>
          <a:off x="0" y="3522261"/>
          <a:ext cx="5175384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- Introduction to forklifts</a:t>
          </a:r>
          <a:endParaRPr lang="en-US" sz="2200" kern="1200"/>
        </a:p>
      </dsp:txBody>
      <dsp:txXfrm>
        <a:off x="0" y="3522261"/>
        <a:ext cx="5175384" cy="502794"/>
      </dsp:txXfrm>
    </dsp:sp>
    <dsp:sp modelId="{66797FBF-94B3-4A69-80EB-F4E881E96652}">
      <dsp:nvSpPr>
        <dsp:cNvPr id="0" name=""/>
        <dsp:cNvSpPr/>
      </dsp:nvSpPr>
      <dsp:spPr>
        <a:xfrm>
          <a:off x="0" y="4025055"/>
          <a:ext cx="5175384" cy="0"/>
        </a:xfrm>
        <a:prstGeom prst="line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C0450-A683-4584-B486-50DFF9514DE9}">
      <dsp:nvSpPr>
        <dsp:cNvPr id="0" name=""/>
        <dsp:cNvSpPr/>
      </dsp:nvSpPr>
      <dsp:spPr>
        <a:xfrm>
          <a:off x="0" y="4025055"/>
          <a:ext cx="5175384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- Time management</a:t>
          </a:r>
          <a:endParaRPr lang="en-US" sz="2200" kern="1200"/>
        </a:p>
      </dsp:txBody>
      <dsp:txXfrm>
        <a:off x="0" y="4025055"/>
        <a:ext cx="5175384" cy="502794"/>
      </dsp:txXfrm>
    </dsp:sp>
    <dsp:sp modelId="{8DD40C52-1DC0-4AB8-9825-C4C7B1AD79F8}">
      <dsp:nvSpPr>
        <dsp:cNvPr id="0" name=""/>
        <dsp:cNvSpPr/>
      </dsp:nvSpPr>
      <dsp:spPr>
        <a:xfrm>
          <a:off x="0" y="4527849"/>
          <a:ext cx="5175384" cy="0"/>
        </a:xfrm>
        <a:prstGeom prst="line">
          <a:avLst/>
        </a:prstGeom>
        <a:solidFill>
          <a:schemeClr val="accent2">
            <a:hueOff val="4213367"/>
            <a:satOff val="-5255"/>
            <a:lumOff val="1236"/>
            <a:alphaOff val="0"/>
          </a:schemeClr>
        </a:solidFill>
        <a:ln w="25400" cap="flat" cmpd="sng" algn="ctr">
          <a:solidFill>
            <a:schemeClr val="accent2">
              <a:hueOff val="4213367"/>
              <a:satOff val="-5255"/>
              <a:lumOff val="1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4B0AD-363D-4E62-824A-CA74B1E1794F}">
      <dsp:nvSpPr>
        <dsp:cNvPr id="0" name=""/>
        <dsp:cNvSpPr/>
      </dsp:nvSpPr>
      <dsp:spPr>
        <a:xfrm>
          <a:off x="0" y="4527849"/>
          <a:ext cx="5175384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- Legislation</a:t>
          </a:r>
          <a:endParaRPr lang="en-US" sz="2200" kern="1200"/>
        </a:p>
      </dsp:txBody>
      <dsp:txXfrm>
        <a:off x="0" y="4527849"/>
        <a:ext cx="5175384" cy="502794"/>
      </dsp:txXfrm>
    </dsp:sp>
    <dsp:sp modelId="{96025E1E-1CA5-4BE7-9CB9-4970D16FEFA5}">
      <dsp:nvSpPr>
        <dsp:cNvPr id="0" name=""/>
        <dsp:cNvSpPr/>
      </dsp:nvSpPr>
      <dsp:spPr>
        <a:xfrm>
          <a:off x="0" y="5030643"/>
          <a:ext cx="5175384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5FA81-7CF9-477B-9838-CA936495D010}">
      <dsp:nvSpPr>
        <dsp:cNvPr id="0" name=""/>
        <dsp:cNvSpPr/>
      </dsp:nvSpPr>
      <dsp:spPr>
        <a:xfrm>
          <a:off x="0" y="5030643"/>
          <a:ext cx="5175384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0" y="5030643"/>
        <a:ext cx="5175384" cy="502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10FAA-3143-4B42-A257-6E534C9991CD}">
      <dsp:nvSpPr>
        <dsp:cNvPr id="0" name=""/>
        <dsp:cNvSpPr/>
      </dsp:nvSpPr>
      <dsp:spPr>
        <a:xfrm>
          <a:off x="0" y="2703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E62EB-0907-4E72-A7FE-26A2B3B28385}">
      <dsp:nvSpPr>
        <dsp:cNvPr id="0" name=""/>
        <dsp:cNvSpPr/>
      </dsp:nvSpPr>
      <dsp:spPr>
        <a:xfrm>
          <a:off x="0" y="2703"/>
          <a:ext cx="5175384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0" y="2703"/>
        <a:ext cx="5175384" cy="502794"/>
      </dsp:txXfrm>
    </dsp:sp>
    <dsp:sp modelId="{CC63B2DD-0AB1-41A2-B26D-37D5203A2E6C}">
      <dsp:nvSpPr>
        <dsp:cNvPr id="0" name=""/>
        <dsp:cNvSpPr/>
      </dsp:nvSpPr>
      <dsp:spPr>
        <a:xfrm>
          <a:off x="0" y="505497"/>
          <a:ext cx="5175384" cy="0"/>
        </a:xfrm>
        <a:prstGeom prst="line">
          <a:avLst/>
        </a:prstGeom>
        <a:solidFill>
          <a:schemeClr val="accent2">
            <a:hueOff val="468152"/>
            <a:satOff val="-584"/>
            <a:lumOff val="137"/>
            <a:alphaOff val="0"/>
          </a:schemeClr>
        </a:solidFill>
        <a:ln w="25400" cap="flat" cmpd="sng" algn="ctr">
          <a:solidFill>
            <a:schemeClr val="accent2">
              <a:hueOff val="468152"/>
              <a:satOff val="-584"/>
              <a:lumOff val="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AB274-4A7E-4D4D-9022-71160783E524}">
      <dsp:nvSpPr>
        <dsp:cNvPr id="0" name=""/>
        <dsp:cNvSpPr/>
      </dsp:nvSpPr>
      <dsp:spPr>
        <a:xfrm>
          <a:off x="0" y="505497"/>
          <a:ext cx="5175384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- Daily pre-use checks</a:t>
          </a:r>
          <a:endParaRPr lang="en-US" sz="2200" kern="1200"/>
        </a:p>
      </dsp:txBody>
      <dsp:txXfrm>
        <a:off x="0" y="505497"/>
        <a:ext cx="5175384" cy="502794"/>
      </dsp:txXfrm>
    </dsp:sp>
    <dsp:sp modelId="{515AA8AF-7594-4733-8AD9-92FEBD31D35C}">
      <dsp:nvSpPr>
        <dsp:cNvPr id="0" name=""/>
        <dsp:cNvSpPr/>
      </dsp:nvSpPr>
      <dsp:spPr>
        <a:xfrm>
          <a:off x="0" y="1008291"/>
          <a:ext cx="5175384" cy="0"/>
        </a:xfrm>
        <a:prstGeom prst="line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664D5-DDA5-44DE-989A-6EDDC6AAD77B}">
      <dsp:nvSpPr>
        <dsp:cNvPr id="0" name=""/>
        <dsp:cNvSpPr/>
      </dsp:nvSpPr>
      <dsp:spPr>
        <a:xfrm>
          <a:off x="0" y="1008291"/>
          <a:ext cx="5175384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- Health and Safety</a:t>
          </a:r>
          <a:endParaRPr lang="en-US" sz="2200" kern="1200"/>
        </a:p>
      </dsp:txBody>
      <dsp:txXfrm>
        <a:off x="0" y="1008291"/>
        <a:ext cx="5175384" cy="502794"/>
      </dsp:txXfrm>
    </dsp:sp>
    <dsp:sp modelId="{CFFE9D59-B1BE-416E-BEDB-9606492DD327}">
      <dsp:nvSpPr>
        <dsp:cNvPr id="0" name=""/>
        <dsp:cNvSpPr/>
      </dsp:nvSpPr>
      <dsp:spPr>
        <a:xfrm>
          <a:off x="0" y="1511085"/>
          <a:ext cx="5175384" cy="0"/>
        </a:xfrm>
        <a:prstGeom prst="line">
          <a:avLst/>
        </a:prstGeom>
        <a:solidFill>
          <a:schemeClr val="accent2">
            <a:hueOff val="1404456"/>
            <a:satOff val="-1752"/>
            <a:lumOff val="412"/>
            <a:alphaOff val="0"/>
          </a:schemeClr>
        </a:solidFill>
        <a:ln w="25400" cap="flat" cmpd="sng" algn="ctr">
          <a:solidFill>
            <a:schemeClr val="accent2">
              <a:hueOff val="1404456"/>
              <a:satOff val="-1752"/>
              <a:lumOff val="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7306E-8296-48DB-93F5-053A537D8705}">
      <dsp:nvSpPr>
        <dsp:cNvPr id="0" name=""/>
        <dsp:cNvSpPr/>
      </dsp:nvSpPr>
      <dsp:spPr>
        <a:xfrm>
          <a:off x="0" y="1511085"/>
          <a:ext cx="5175384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- Safe loading and unloading</a:t>
          </a:r>
          <a:endParaRPr lang="en-US" sz="2200" kern="1200"/>
        </a:p>
      </dsp:txBody>
      <dsp:txXfrm>
        <a:off x="0" y="1511085"/>
        <a:ext cx="5175384" cy="502794"/>
      </dsp:txXfrm>
    </dsp:sp>
    <dsp:sp modelId="{57062D9F-9DF9-461F-8E48-B148E136E7DF}">
      <dsp:nvSpPr>
        <dsp:cNvPr id="0" name=""/>
        <dsp:cNvSpPr/>
      </dsp:nvSpPr>
      <dsp:spPr>
        <a:xfrm>
          <a:off x="0" y="2013879"/>
          <a:ext cx="5175384" cy="0"/>
        </a:xfrm>
        <a:prstGeom prst="line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C341E-96EB-4EC5-B194-99A101F90666}">
      <dsp:nvSpPr>
        <dsp:cNvPr id="0" name=""/>
        <dsp:cNvSpPr/>
      </dsp:nvSpPr>
      <dsp:spPr>
        <a:xfrm>
          <a:off x="0" y="2013879"/>
          <a:ext cx="5175384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- Written theory test</a:t>
          </a:r>
          <a:endParaRPr lang="en-US" sz="2200" kern="1200" dirty="0"/>
        </a:p>
      </dsp:txBody>
      <dsp:txXfrm>
        <a:off x="0" y="2013879"/>
        <a:ext cx="5175384" cy="502794"/>
      </dsp:txXfrm>
    </dsp:sp>
    <dsp:sp modelId="{362BEB63-582F-4E55-B49C-D316278DA7E9}">
      <dsp:nvSpPr>
        <dsp:cNvPr id="0" name=""/>
        <dsp:cNvSpPr/>
      </dsp:nvSpPr>
      <dsp:spPr>
        <a:xfrm>
          <a:off x="0" y="2516673"/>
          <a:ext cx="5175384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378C5-E54F-4D75-B27F-23AFABCCA442}">
      <dsp:nvSpPr>
        <dsp:cNvPr id="0" name=""/>
        <dsp:cNvSpPr/>
      </dsp:nvSpPr>
      <dsp:spPr>
        <a:xfrm>
          <a:off x="0" y="2516673"/>
          <a:ext cx="5175384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- Practical operating test</a:t>
          </a:r>
          <a:endParaRPr lang="en-US" sz="2200" kern="1200"/>
        </a:p>
      </dsp:txBody>
      <dsp:txXfrm>
        <a:off x="0" y="2516673"/>
        <a:ext cx="5175384" cy="502794"/>
      </dsp:txXfrm>
    </dsp:sp>
    <dsp:sp modelId="{149723B9-B9AD-4F1F-AE8F-80932422D31F}">
      <dsp:nvSpPr>
        <dsp:cNvPr id="0" name=""/>
        <dsp:cNvSpPr/>
      </dsp:nvSpPr>
      <dsp:spPr>
        <a:xfrm>
          <a:off x="0" y="3019467"/>
          <a:ext cx="5175384" cy="0"/>
        </a:xfrm>
        <a:prstGeom prst="line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5DB87-E2C8-4F85-ADD4-3EDE1C36B714}">
      <dsp:nvSpPr>
        <dsp:cNvPr id="0" name=""/>
        <dsp:cNvSpPr/>
      </dsp:nvSpPr>
      <dsp:spPr>
        <a:xfrm>
          <a:off x="0" y="3019467"/>
          <a:ext cx="5175384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Free Programme includes additional topics:</a:t>
          </a:r>
          <a:endParaRPr lang="en-US" sz="2200" kern="1200" dirty="0"/>
        </a:p>
      </dsp:txBody>
      <dsp:txXfrm>
        <a:off x="0" y="3019467"/>
        <a:ext cx="5175384" cy="502794"/>
      </dsp:txXfrm>
    </dsp:sp>
    <dsp:sp modelId="{34F91674-9996-4771-8F8A-7E56CE86D278}">
      <dsp:nvSpPr>
        <dsp:cNvPr id="0" name=""/>
        <dsp:cNvSpPr/>
      </dsp:nvSpPr>
      <dsp:spPr>
        <a:xfrm>
          <a:off x="0" y="3522261"/>
          <a:ext cx="5175384" cy="0"/>
        </a:xfrm>
        <a:prstGeom prst="line">
          <a:avLst/>
        </a:prstGeom>
        <a:solidFill>
          <a:schemeClr val="accent2">
            <a:hueOff val="3277063"/>
            <a:satOff val="-4087"/>
            <a:lumOff val="961"/>
            <a:alphaOff val="0"/>
          </a:schemeClr>
        </a:solidFill>
        <a:ln w="25400" cap="flat" cmpd="sng" algn="ctr">
          <a:solidFill>
            <a:schemeClr val="accent2">
              <a:hueOff val="3277063"/>
              <a:satOff val="-4087"/>
              <a:lumOff val="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A6050-0FDC-4CF6-9B22-816B64C0DBAD}">
      <dsp:nvSpPr>
        <dsp:cNvPr id="0" name=""/>
        <dsp:cNvSpPr/>
      </dsp:nvSpPr>
      <dsp:spPr>
        <a:xfrm>
          <a:off x="0" y="3522261"/>
          <a:ext cx="5175384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- Introduction to forklifts</a:t>
          </a:r>
          <a:endParaRPr lang="en-US" sz="2200" kern="1200"/>
        </a:p>
      </dsp:txBody>
      <dsp:txXfrm>
        <a:off x="0" y="3522261"/>
        <a:ext cx="5175384" cy="502794"/>
      </dsp:txXfrm>
    </dsp:sp>
    <dsp:sp modelId="{66797FBF-94B3-4A69-80EB-F4E881E96652}">
      <dsp:nvSpPr>
        <dsp:cNvPr id="0" name=""/>
        <dsp:cNvSpPr/>
      </dsp:nvSpPr>
      <dsp:spPr>
        <a:xfrm>
          <a:off x="0" y="4025055"/>
          <a:ext cx="5175384" cy="0"/>
        </a:xfrm>
        <a:prstGeom prst="line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C0450-A683-4584-B486-50DFF9514DE9}">
      <dsp:nvSpPr>
        <dsp:cNvPr id="0" name=""/>
        <dsp:cNvSpPr/>
      </dsp:nvSpPr>
      <dsp:spPr>
        <a:xfrm>
          <a:off x="0" y="4025055"/>
          <a:ext cx="5175384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- Time management</a:t>
          </a:r>
          <a:endParaRPr lang="en-US" sz="2200" kern="1200"/>
        </a:p>
      </dsp:txBody>
      <dsp:txXfrm>
        <a:off x="0" y="4025055"/>
        <a:ext cx="5175384" cy="502794"/>
      </dsp:txXfrm>
    </dsp:sp>
    <dsp:sp modelId="{8DD40C52-1DC0-4AB8-9825-C4C7B1AD79F8}">
      <dsp:nvSpPr>
        <dsp:cNvPr id="0" name=""/>
        <dsp:cNvSpPr/>
      </dsp:nvSpPr>
      <dsp:spPr>
        <a:xfrm>
          <a:off x="0" y="4527849"/>
          <a:ext cx="5175384" cy="0"/>
        </a:xfrm>
        <a:prstGeom prst="line">
          <a:avLst/>
        </a:prstGeom>
        <a:solidFill>
          <a:schemeClr val="accent2">
            <a:hueOff val="4213367"/>
            <a:satOff val="-5255"/>
            <a:lumOff val="1236"/>
            <a:alphaOff val="0"/>
          </a:schemeClr>
        </a:solidFill>
        <a:ln w="25400" cap="flat" cmpd="sng" algn="ctr">
          <a:solidFill>
            <a:schemeClr val="accent2">
              <a:hueOff val="4213367"/>
              <a:satOff val="-5255"/>
              <a:lumOff val="1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4B0AD-363D-4E62-824A-CA74B1E1794F}">
      <dsp:nvSpPr>
        <dsp:cNvPr id="0" name=""/>
        <dsp:cNvSpPr/>
      </dsp:nvSpPr>
      <dsp:spPr>
        <a:xfrm>
          <a:off x="0" y="4527849"/>
          <a:ext cx="5175384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- Legislation</a:t>
          </a:r>
          <a:endParaRPr lang="en-US" sz="2200" kern="1200"/>
        </a:p>
      </dsp:txBody>
      <dsp:txXfrm>
        <a:off x="0" y="4527849"/>
        <a:ext cx="5175384" cy="502794"/>
      </dsp:txXfrm>
    </dsp:sp>
    <dsp:sp modelId="{96025E1E-1CA5-4BE7-9CB9-4970D16FEFA5}">
      <dsp:nvSpPr>
        <dsp:cNvPr id="0" name=""/>
        <dsp:cNvSpPr/>
      </dsp:nvSpPr>
      <dsp:spPr>
        <a:xfrm>
          <a:off x="0" y="5030643"/>
          <a:ext cx="5175384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5FA81-7CF9-477B-9838-CA936495D010}">
      <dsp:nvSpPr>
        <dsp:cNvPr id="0" name=""/>
        <dsp:cNvSpPr/>
      </dsp:nvSpPr>
      <dsp:spPr>
        <a:xfrm>
          <a:off x="0" y="5030643"/>
          <a:ext cx="5175384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0" y="5030643"/>
        <a:ext cx="5175384" cy="502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DD192-33AF-40A6-B396-7440356E4C99}">
      <dsp:nvSpPr>
        <dsp:cNvPr id="0" name=""/>
        <dsp:cNvSpPr/>
      </dsp:nvSpPr>
      <dsp:spPr>
        <a:xfrm>
          <a:off x="0" y="2069"/>
          <a:ext cx="49795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46A73D-0BBC-4FB5-BA4A-5DF8A56DA6F6}">
      <dsp:nvSpPr>
        <dsp:cNvPr id="0" name=""/>
        <dsp:cNvSpPr/>
      </dsp:nvSpPr>
      <dsp:spPr>
        <a:xfrm>
          <a:off x="0" y="2069"/>
          <a:ext cx="4979503" cy="38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0" y="2069"/>
        <a:ext cx="4979503" cy="384900"/>
      </dsp:txXfrm>
    </dsp:sp>
    <dsp:sp modelId="{6955B66B-61F4-48FD-B7B2-71D77C9D32AD}">
      <dsp:nvSpPr>
        <dsp:cNvPr id="0" name=""/>
        <dsp:cNvSpPr/>
      </dsp:nvSpPr>
      <dsp:spPr>
        <a:xfrm>
          <a:off x="0" y="386970"/>
          <a:ext cx="49795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07B41C-D30F-48BA-B18E-CA98E369040B}">
      <dsp:nvSpPr>
        <dsp:cNvPr id="0" name=""/>
        <dsp:cNvSpPr/>
      </dsp:nvSpPr>
      <dsp:spPr>
        <a:xfrm>
          <a:off x="0" y="386970"/>
          <a:ext cx="4979503" cy="38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baseline="0" dirty="0"/>
            <a:t>• </a:t>
          </a:r>
          <a:r>
            <a:rPr lang="en-GB" sz="2000" b="0" i="0" kern="1200" baseline="0" dirty="0"/>
            <a:t>Basic First Aid</a:t>
          </a:r>
          <a:endParaRPr lang="en-US" sz="2000" kern="1200" dirty="0"/>
        </a:p>
      </dsp:txBody>
      <dsp:txXfrm>
        <a:off x="0" y="386970"/>
        <a:ext cx="4979503" cy="384900"/>
      </dsp:txXfrm>
    </dsp:sp>
    <dsp:sp modelId="{49513B87-58D7-4B3A-9A66-85D69C63D487}">
      <dsp:nvSpPr>
        <dsp:cNvPr id="0" name=""/>
        <dsp:cNvSpPr/>
      </dsp:nvSpPr>
      <dsp:spPr>
        <a:xfrm>
          <a:off x="0" y="771870"/>
          <a:ext cx="49795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2A7AF8-4C47-4992-BA89-EDF916A86C4E}">
      <dsp:nvSpPr>
        <dsp:cNvPr id="0" name=""/>
        <dsp:cNvSpPr/>
      </dsp:nvSpPr>
      <dsp:spPr>
        <a:xfrm>
          <a:off x="0" y="771870"/>
          <a:ext cx="4979503" cy="38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baseline="0" dirty="0"/>
            <a:t>• </a:t>
          </a:r>
          <a:r>
            <a:rPr lang="en-GB" sz="2000" b="0" i="0" kern="1200" baseline="0" dirty="0"/>
            <a:t>Customer Service</a:t>
          </a:r>
          <a:endParaRPr lang="en-US" sz="2000" kern="1200" dirty="0"/>
        </a:p>
      </dsp:txBody>
      <dsp:txXfrm>
        <a:off x="0" y="771870"/>
        <a:ext cx="4979503" cy="384900"/>
      </dsp:txXfrm>
    </dsp:sp>
    <dsp:sp modelId="{D3059C34-E087-46E6-BD1A-68652A3530E8}">
      <dsp:nvSpPr>
        <dsp:cNvPr id="0" name=""/>
        <dsp:cNvSpPr/>
      </dsp:nvSpPr>
      <dsp:spPr>
        <a:xfrm>
          <a:off x="0" y="1156771"/>
          <a:ext cx="49795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E3ABD0-5287-4F64-A75B-E0E082702EB6}">
      <dsp:nvSpPr>
        <dsp:cNvPr id="0" name=""/>
        <dsp:cNvSpPr/>
      </dsp:nvSpPr>
      <dsp:spPr>
        <a:xfrm>
          <a:off x="0" y="1156771"/>
          <a:ext cx="4979503" cy="38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baseline="0" dirty="0"/>
            <a:t>• Interpersonal Skills</a:t>
          </a:r>
          <a:endParaRPr lang="en-US" sz="2000" kern="1200" dirty="0"/>
        </a:p>
      </dsp:txBody>
      <dsp:txXfrm>
        <a:off x="0" y="1156771"/>
        <a:ext cx="4979503" cy="384900"/>
      </dsp:txXfrm>
    </dsp:sp>
    <dsp:sp modelId="{6F80CBA4-D34C-408B-8DBF-CDC93E72D18E}">
      <dsp:nvSpPr>
        <dsp:cNvPr id="0" name=""/>
        <dsp:cNvSpPr/>
      </dsp:nvSpPr>
      <dsp:spPr>
        <a:xfrm>
          <a:off x="0" y="1541672"/>
          <a:ext cx="49795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718AFD-B7EB-402C-8173-248E7EDE10E7}">
      <dsp:nvSpPr>
        <dsp:cNvPr id="0" name=""/>
        <dsp:cNvSpPr/>
      </dsp:nvSpPr>
      <dsp:spPr>
        <a:xfrm>
          <a:off x="0" y="1541672"/>
          <a:ext cx="4979503" cy="38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baseline="0" dirty="0"/>
            <a:t>• </a:t>
          </a:r>
          <a:r>
            <a:rPr lang="en-GB" sz="2000" b="0" i="0" kern="1200" baseline="0" dirty="0"/>
            <a:t>Health and Safety</a:t>
          </a:r>
          <a:endParaRPr lang="en-US" sz="2000" kern="1200" dirty="0"/>
        </a:p>
      </dsp:txBody>
      <dsp:txXfrm>
        <a:off x="0" y="1541672"/>
        <a:ext cx="4979503" cy="384900"/>
      </dsp:txXfrm>
    </dsp:sp>
    <dsp:sp modelId="{B38EECB5-38C6-4B3B-9864-5136A5DB0DAE}">
      <dsp:nvSpPr>
        <dsp:cNvPr id="0" name=""/>
        <dsp:cNvSpPr/>
      </dsp:nvSpPr>
      <dsp:spPr>
        <a:xfrm>
          <a:off x="0" y="1926573"/>
          <a:ext cx="49795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BD49AE-0232-4068-A5DF-BE1D151403D1}">
      <dsp:nvSpPr>
        <dsp:cNvPr id="0" name=""/>
        <dsp:cNvSpPr/>
      </dsp:nvSpPr>
      <dsp:spPr>
        <a:xfrm>
          <a:off x="0" y="1926573"/>
          <a:ext cx="4979503" cy="38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baseline="0" dirty="0"/>
            <a:t>• </a:t>
          </a:r>
          <a:r>
            <a:rPr lang="en-GB" sz="2000" b="0" i="0" kern="1200" baseline="0" dirty="0"/>
            <a:t>Time Management</a:t>
          </a:r>
          <a:endParaRPr lang="en-US" sz="2000" kern="1200" dirty="0"/>
        </a:p>
      </dsp:txBody>
      <dsp:txXfrm>
        <a:off x="0" y="1926573"/>
        <a:ext cx="4979503" cy="384900"/>
      </dsp:txXfrm>
    </dsp:sp>
    <dsp:sp modelId="{4B2EBADF-E2E7-452B-B833-A2238085095E}">
      <dsp:nvSpPr>
        <dsp:cNvPr id="0" name=""/>
        <dsp:cNvSpPr/>
      </dsp:nvSpPr>
      <dsp:spPr>
        <a:xfrm>
          <a:off x="0" y="2311473"/>
          <a:ext cx="49795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1C47EB-25B3-408B-A4C6-515B14BB48B3}">
      <dsp:nvSpPr>
        <dsp:cNvPr id="0" name=""/>
        <dsp:cNvSpPr/>
      </dsp:nvSpPr>
      <dsp:spPr>
        <a:xfrm>
          <a:off x="0" y="2311473"/>
          <a:ext cx="4979503" cy="38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baseline="0" dirty="0"/>
            <a:t>• </a:t>
          </a:r>
          <a:r>
            <a:rPr lang="en-GB" sz="2000" b="0" i="0" kern="1200" baseline="0" dirty="0"/>
            <a:t>Vulnerable Road Users</a:t>
          </a:r>
          <a:endParaRPr lang="en-US" sz="2000" kern="1200" dirty="0"/>
        </a:p>
      </dsp:txBody>
      <dsp:txXfrm>
        <a:off x="0" y="2311473"/>
        <a:ext cx="4979503" cy="384900"/>
      </dsp:txXfrm>
    </dsp:sp>
    <dsp:sp modelId="{9A956120-B4E7-4CBA-931C-C84D4A025036}">
      <dsp:nvSpPr>
        <dsp:cNvPr id="0" name=""/>
        <dsp:cNvSpPr/>
      </dsp:nvSpPr>
      <dsp:spPr>
        <a:xfrm>
          <a:off x="0" y="2696374"/>
          <a:ext cx="49795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276E13-E45B-4203-9102-42FF3C1CF030}">
      <dsp:nvSpPr>
        <dsp:cNvPr id="0" name=""/>
        <dsp:cNvSpPr/>
      </dsp:nvSpPr>
      <dsp:spPr>
        <a:xfrm>
          <a:off x="0" y="2696374"/>
          <a:ext cx="4979503" cy="38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baseline="0" dirty="0"/>
            <a:t>• </a:t>
          </a:r>
          <a:r>
            <a:rPr lang="en-GB" sz="2000" b="0" i="0" kern="1200" baseline="0" dirty="0"/>
            <a:t>Legislation</a:t>
          </a:r>
          <a:endParaRPr lang="en-US" sz="2000" kern="1200" dirty="0"/>
        </a:p>
      </dsp:txBody>
      <dsp:txXfrm>
        <a:off x="0" y="2696374"/>
        <a:ext cx="4979503" cy="384900"/>
      </dsp:txXfrm>
    </dsp:sp>
    <dsp:sp modelId="{5DEC7590-6E12-4FCF-BEE9-5126B638DB17}">
      <dsp:nvSpPr>
        <dsp:cNvPr id="0" name=""/>
        <dsp:cNvSpPr/>
      </dsp:nvSpPr>
      <dsp:spPr>
        <a:xfrm>
          <a:off x="0" y="3081275"/>
          <a:ext cx="49795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E8D43F-4B49-4908-BA6A-0010B28C1AAE}">
      <dsp:nvSpPr>
        <dsp:cNvPr id="0" name=""/>
        <dsp:cNvSpPr/>
      </dsp:nvSpPr>
      <dsp:spPr>
        <a:xfrm>
          <a:off x="0" y="3081275"/>
          <a:ext cx="4979503" cy="38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baseline="0" dirty="0"/>
            <a:t>• </a:t>
          </a:r>
          <a:r>
            <a:rPr lang="en-GB" sz="2000" b="0" i="0" kern="1200" baseline="0" dirty="0"/>
            <a:t>Drivers Hours (European)</a:t>
          </a:r>
          <a:endParaRPr lang="en-US" sz="2000" kern="1200" dirty="0"/>
        </a:p>
      </dsp:txBody>
      <dsp:txXfrm>
        <a:off x="0" y="3081275"/>
        <a:ext cx="4979503" cy="384900"/>
      </dsp:txXfrm>
    </dsp:sp>
    <dsp:sp modelId="{ACB04DFD-9646-4524-BBFC-7FA551E7DF6F}">
      <dsp:nvSpPr>
        <dsp:cNvPr id="0" name=""/>
        <dsp:cNvSpPr/>
      </dsp:nvSpPr>
      <dsp:spPr>
        <a:xfrm>
          <a:off x="0" y="3466176"/>
          <a:ext cx="49795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E18B6B-1017-416F-9629-1D7D877E5E6F}">
      <dsp:nvSpPr>
        <dsp:cNvPr id="0" name=""/>
        <dsp:cNvSpPr/>
      </dsp:nvSpPr>
      <dsp:spPr>
        <a:xfrm>
          <a:off x="0" y="3466176"/>
          <a:ext cx="4979503" cy="38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baseline="0" dirty="0"/>
            <a:t>• </a:t>
          </a:r>
          <a:r>
            <a:rPr lang="en-GB" sz="2000" b="0" i="0" kern="1200" baseline="0" dirty="0"/>
            <a:t>Digital Tachograph Use</a:t>
          </a:r>
          <a:endParaRPr lang="en-US" sz="2000" kern="1200" dirty="0"/>
        </a:p>
      </dsp:txBody>
      <dsp:txXfrm>
        <a:off x="0" y="3466176"/>
        <a:ext cx="4979503" cy="384900"/>
      </dsp:txXfrm>
    </dsp:sp>
    <dsp:sp modelId="{76265114-FB3D-4704-A2DF-1BCAF1D1C3D3}">
      <dsp:nvSpPr>
        <dsp:cNvPr id="0" name=""/>
        <dsp:cNvSpPr/>
      </dsp:nvSpPr>
      <dsp:spPr>
        <a:xfrm>
          <a:off x="0" y="3851076"/>
          <a:ext cx="49795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983006-CAF7-4196-BE0A-B486D94A6DCF}">
      <dsp:nvSpPr>
        <dsp:cNvPr id="0" name=""/>
        <dsp:cNvSpPr/>
      </dsp:nvSpPr>
      <dsp:spPr>
        <a:xfrm>
          <a:off x="0" y="3851076"/>
          <a:ext cx="4979503" cy="38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baseline="0" dirty="0"/>
            <a:t>• </a:t>
          </a:r>
          <a:r>
            <a:rPr lang="en-GB" sz="2000" b="0" i="0" kern="1200" baseline="0" dirty="0"/>
            <a:t>Mod 1/2/3/4 Training</a:t>
          </a:r>
          <a:endParaRPr lang="en-US" sz="2000" kern="1200" dirty="0"/>
        </a:p>
      </dsp:txBody>
      <dsp:txXfrm>
        <a:off x="0" y="3851076"/>
        <a:ext cx="4979503" cy="384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E161A-AD25-4A74-9628-40178D5C24B9}">
      <dsp:nvSpPr>
        <dsp:cNvPr id="0" name=""/>
        <dsp:cNvSpPr/>
      </dsp:nvSpPr>
      <dsp:spPr>
        <a:xfrm>
          <a:off x="0" y="675"/>
          <a:ext cx="562826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5AA97-13D6-4CC7-9F17-B397F867367C}">
      <dsp:nvSpPr>
        <dsp:cNvPr id="0" name=""/>
        <dsp:cNvSpPr/>
      </dsp:nvSpPr>
      <dsp:spPr>
        <a:xfrm>
          <a:off x="0" y="675"/>
          <a:ext cx="5628265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•	 </a:t>
          </a:r>
          <a:r>
            <a:rPr lang="en-GB" sz="2000" kern="1200" dirty="0"/>
            <a:t>Customer Service</a:t>
          </a:r>
          <a:endParaRPr lang="en-US" sz="2000" kern="1200" dirty="0"/>
        </a:p>
      </dsp:txBody>
      <dsp:txXfrm>
        <a:off x="0" y="675"/>
        <a:ext cx="5628265" cy="553478"/>
      </dsp:txXfrm>
    </dsp:sp>
    <dsp:sp modelId="{427CEA92-EDCE-498F-8CB8-93717091AE6F}">
      <dsp:nvSpPr>
        <dsp:cNvPr id="0" name=""/>
        <dsp:cNvSpPr/>
      </dsp:nvSpPr>
      <dsp:spPr>
        <a:xfrm>
          <a:off x="0" y="554154"/>
          <a:ext cx="5628265" cy="0"/>
        </a:xfrm>
        <a:prstGeom prst="line">
          <a:avLst/>
        </a:prstGeom>
        <a:solidFill>
          <a:schemeClr val="accent2">
            <a:hueOff val="520169"/>
            <a:satOff val="-649"/>
            <a:lumOff val="153"/>
            <a:alphaOff val="0"/>
          </a:schemeClr>
        </a:solidFill>
        <a:ln w="25400" cap="flat" cmpd="sng" algn="ctr">
          <a:solidFill>
            <a:schemeClr val="accent2">
              <a:hueOff val="520169"/>
              <a:satOff val="-649"/>
              <a:lumOff val="1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54A83-D603-4006-8B82-4B25421A5F26}">
      <dsp:nvSpPr>
        <dsp:cNvPr id="0" name=""/>
        <dsp:cNvSpPr/>
      </dsp:nvSpPr>
      <dsp:spPr>
        <a:xfrm>
          <a:off x="0" y="554154"/>
          <a:ext cx="5628265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•	</a:t>
          </a:r>
          <a:r>
            <a:rPr lang="en-GB" sz="2000" kern="1200" dirty="0"/>
            <a:t> Interpersonal Skills</a:t>
          </a:r>
          <a:endParaRPr lang="en-US" sz="2000" kern="1200" dirty="0"/>
        </a:p>
      </dsp:txBody>
      <dsp:txXfrm>
        <a:off x="0" y="554154"/>
        <a:ext cx="5628265" cy="553478"/>
      </dsp:txXfrm>
    </dsp:sp>
    <dsp:sp modelId="{A037AE67-B787-4793-A65E-E704CDA13F63}">
      <dsp:nvSpPr>
        <dsp:cNvPr id="0" name=""/>
        <dsp:cNvSpPr/>
      </dsp:nvSpPr>
      <dsp:spPr>
        <a:xfrm>
          <a:off x="0" y="1107633"/>
          <a:ext cx="5628265" cy="0"/>
        </a:xfrm>
        <a:prstGeom prst="line">
          <a:avLst/>
        </a:prstGeom>
        <a:solidFill>
          <a:schemeClr val="accent2">
            <a:hueOff val="1040338"/>
            <a:satOff val="-1298"/>
            <a:lumOff val="305"/>
            <a:alphaOff val="0"/>
          </a:schemeClr>
        </a:solidFill>
        <a:ln w="25400" cap="flat" cmpd="sng" algn="ctr">
          <a:solidFill>
            <a:schemeClr val="accent2">
              <a:hueOff val="1040338"/>
              <a:satOff val="-1298"/>
              <a:lumOff val="3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A4937-E33C-4D93-A84A-9860773A9FCE}">
      <dsp:nvSpPr>
        <dsp:cNvPr id="0" name=""/>
        <dsp:cNvSpPr/>
      </dsp:nvSpPr>
      <dsp:spPr>
        <a:xfrm>
          <a:off x="0" y="1107633"/>
          <a:ext cx="5628265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•	</a:t>
          </a:r>
          <a:r>
            <a:rPr lang="en-GB" sz="2000" kern="1200" dirty="0"/>
            <a:t> Health and Safety</a:t>
          </a:r>
          <a:endParaRPr lang="en-US" sz="2000" kern="1200" dirty="0"/>
        </a:p>
      </dsp:txBody>
      <dsp:txXfrm>
        <a:off x="0" y="1107633"/>
        <a:ext cx="5628265" cy="553478"/>
      </dsp:txXfrm>
    </dsp:sp>
    <dsp:sp modelId="{F5D40602-5FB4-4FDE-98D0-F8551FCC66EB}">
      <dsp:nvSpPr>
        <dsp:cNvPr id="0" name=""/>
        <dsp:cNvSpPr/>
      </dsp:nvSpPr>
      <dsp:spPr>
        <a:xfrm>
          <a:off x="0" y="1661112"/>
          <a:ext cx="5628265" cy="0"/>
        </a:xfrm>
        <a:prstGeom prst="lin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D67DE-4D15-43E2-AC5D-CC0054D12017}">
      <dsp:nvSpPr>
        <dsp:cNvPr id="0" name=""/>
        <dsp:cNvSpPr/>
      </dsp:nvSpPr>
      <dsp:spPr>
        <a:xfrm>
          <a:off x="0" y="1661112"/>
          <a:ext cx="5628265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•	</a:t>
          </a:r>
          <a:r>
            <a:rPr lang="en-GB" sz="2000" kern="1200" dirty="0"/>
            <a:t> Time Management</a:t>
          </a:r>
          <a:endParaRPr lang="en-US" sz="2000" kern="1200" dirty="0"/>
        </a:p>
      </dsp:txBody>
      <dsp:txXfrm>
        <a:off x="0" y="1661112"/>
        <a:ext cx="5628265" cy="553478"/>
      </dsp:txXfrm>
    </dsp:sp>
    <dsp:sp modelId="{ED2F3553-1306-4937-82EE-07F0C661CD71}">
      <dsp:nvSpPr>
        <dsp:cNvPr id="0" name=""/>
        <dsp:cNvSpPr/>
      </dsp:nvSpPr>
      <dsp:spPr>
        <a:xfrm>
          <a:off x="0" y="2214591"/>
          <a:ext cx="5628265" cy="0"/>
        </a:xfrm>
        <a:prstGeom prst="line">
          <a:avLst/>
        </a:prstGeom>
        <a:solidFill>
          <a:schemeClr val="accent2">
            <a:hueOff val="2080675"/>
            <a:satOff val="-2595"/>
            <a:lumOff val="610"/>
            <a:alphaOff val="0"/>
          </a:schemeClr>
        </a:solidFill>
        <a:ln w="25400" cap="flat" cmpd="sng" algn="ctr">
          <a:solidFill>
            <a:schemeClr val="accent2">
              <a:hueOff val="2080675"/>
              <a:satOff val="-2595"/>
              <a:lumOff val="6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E84D5-E44F-4098-BC8E-93A2BCAC09B8}">
      <dsp:nvSpPr>
        <dsp:cNvPr id="0" name=""/>
        <dsp:cNvSpPr/>
      </dsp:nvSpPr>
      <dsp:spPr>
        <a:xfrm>
          <a:off x="0" y="2214591"/>
          <a:ext cx="5628265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•	</a:t>
          </a:r>
          <a:r>
            <a:rPr lang="en-GB" sz="2000" kern="1200" dirty="0"/>
            <a:t> Motorways</a:t>
          </a:r>
          <a:endParaRPr lang="en-US" sz="2000" kern="1200" dirty="0"/>
        </a:p>
      </dsp:txBody>
      <dsp:txXfrm>
        <a:off x="0" y="2214591"/>
        <a:ext cx="5628265" cy="553478"/>
      </dsp:txXfrm>
    </dsp:sp>
    <dsp:sp modelId="{54D1A962-F678-4FFD-9DDE-48BA9707F48E}">
      <dsp:nvSpPr>
        <dsp:cNvPr id="0" name=""/>
        <dsp:cNvSpPr/>
      </dsp:nvSpPr>
      <dsp:spPr>
        <a:xfrm>
          <a:off x="0" y="2768070"/>
          <a:ext cx="5628265" cy="0"/>
        </a:xfrm>
        <a:prstGeom prst="line">
          <a:avLst/>
        </a:prstGeom>
        <a:solidFill>
          <a:schemeClr val="accent2">
            <a:hueOff val="2600844"/>
            <a:satOff val="-3244"/>
            <a:lumOff val="763"/>
            <a:alphaOff val="0"/>
          </a:schemeClr>
        </a:solidFill>
        <a:ln w="25400" cap="flat" cmpd="sng" algn="ctr">
          <a:solidFill>
            <a:schemeClr val="accent2">
              <a:hueOff val="2600844"/>
              <a:satOff val="-3244"/>
              <a:lumOff val="7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49194-43B8-4D5E-948F-8D48A2F168A9}">
      <dsp:nvSpPr>
        <dsp:cNvPr id="0" name=""/>
        <dsp:cNvSpPr/>
      </dsp:nvSpPr>
      <dsp:spPr>
        <a:xfrm>
          <a:off x="0" y="2768070"/>
          <a:ext cx="5628265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•	</a:t>
          </a:r>
          <a:r>
            <a:rPr lang="en-GB" sz="2000" kern="1200" dirty="0"/>
            <a:t> Legislation / Bye-Laws</a:t>
          </a:r>
          <a:endParaRPr lang="en-US" sz="2000" kern="1200" dirty="0"/>
        </a:p>
      </dsp:txBody>
      <dsp:txXfrm>
        <a:off x="0" y="2768070"/>
        <a:ext cx="5628265" cy="553478"/>
      </dsp:txXfrm>
    </dsp:sp>
    <dsp:sp modelId="{EDF0299A-DAC7-4DF7-B2F9-6083202FCDA4}">
      <dsp:nvSpPr>
        <dsp:cNvPr id="0" name=""/>
        <dsp:cNvSpPr/>
      </dsp:nvSpPr>
      <dsp:spPr>
        <a:xfrm>
          <a:off x="0" y="3321549"/>
          <a:ext cx="5628265" cy="0"/>
        </a:xfrm>
        <a:prstGeom prst="lin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E2F48-D3E6-4683-A595-37FEFB56A9B7}">
      <dsp:nvSpPr>
        <dsp:cNvPr id="0" name=""/>
        <dsp:cNvSpPr/>
      </dsp:nvSpPr>
      <dsp:spPr>
        <a:xfrm>
          <a:off x="0" y="3321549"/>
          <a:ext cx="5628265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•	</a:t>
          </a:r>
          <a:r>
            <a:rPr lang="en-GB" sz="2000" kern="1200" dirty="0"/>
            <a:t> Compellable Areas</a:t>
          </a:r>
          <a:endParaRPr lang="en-US" sz="2000" kern="1200" dirty="0"/>
        </a:p>
      </dsp:txBody>
      <dsp:txXfrm>
        <a:off x="0" y="3321549"/>
        <a:ext cx="5628265" cy="553478"/>
      </dsp:txXfrm>
    </dsp:sp>
    <dsp:sp modelId="{BBE94D6F-978D-4363-BB0B-10E07DC2DE36}">
      <dsp:nvSpPr>
        <dsp:cNvPr id="0" name=""/>
        <dsp:cNvSpPr/>
      </dsp:nvSpPr>
      <dsp:spPr>
        <a:xfrm>
          <a:off x="0" y="3875028"/>
          <a:ext cx="5628265" cy="0"/>
        </a:xfrm>
        <a:prstGeom prst="line">
          <a:avLst/>
        </a:prstGeom>
        <a:solidFill>
          <a:schemeClr val="accent2">
            <a:hueOff val="3641181"/>
            <a:satOff val="-4541"/>
            <a:lumOff val="1068"/>
            <a:alphaOff val="0"/>
          </a:schemeClr>
        </a:solidFill>
        <a:ln w="25400" cap="flat" cmpd="sng" algn="ctr">
          <a:solidFill>
            <a:schemeClr val="accent2">
              <a:hueOff val="3641181"/>
              <a:satOff val="-4541"/>
              <a:lumOff val="1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0D5DC-0704-416D-AF87-7DFF100164FF}">
      <dsp:nvSpPr>
        <dsp:cNvPr id="0" name=""/>
        <dsp:cNvSpPr/>
      </dsp:nvSpPr>
      <dsp:spPr>
        <a:xfrm>
          <a:off x="0" y="3875028"/>
          <a:ext cx="5628265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•	 </a:t>
          </a:r>
          <a:r>
            <a:rPr lang="en-GB" sz="2000" kern="1200" dirty="0"/>
            <a:t>Walkabouts in the city</a:t>
          </a:r>
          <a:endParaRPr lang="en-US" sz="2000" kern="1200" dirty="0"/>
        </a:p>
      </dsp:txBody>
      <dsp:txXfrm>
        <a:off x="0" y="3875028"/>
        <a:ext cx="5628265" cy="553478"/>
      </dsp:txXfrm>
    </dsp:sp>
    <dsp:sp modelId="{C2EC539A-4E80-48FE-A667-604998F43FD7}">
      <dsp:nvSpPr>
        <dsp:cNvPr id="0" name=""/>
        <dsp:cNvSpPr/>
      </dsp:nvSpPr>
      <dsp:spPr>
        <a:xfrm>
          <a:off x="0" y="4428507"/>
          <a:ext cx="5628265" cy="0"/>
        </a:xfrm>
        <a:prstGeom prst="line">
          <a:avLst/>
        </a:prstGeom>
        <a:solidFill>
          <a:schemeClr val="accent2">
            <a:hueOff val="4161350"/>
            <a:satOff val="-5190"/>
            <a:lumOff val="1220"/>
            <a:alphaOff val="0"/>
          </a:schemeClr>
        </a:solidFill>
        <a:ln w="25400" cap="flat" cmpd="sng" algn="ctr">
          <a:solidFill>
            <a:schemeClr val="accent2">
              <a:hueOff val="4161350"/>
              <a:satOff val="-5190"/>
              <a:lumOff val="12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0F6CF-C4FD-4924-8E82-6911B5F607D5}">
      <dsp:nvSpPr>
        <dsp:cNvPr id="0" name=""/>
        <dsp:cNvSpPr/>
      </dsp:nvSpPr>
      <dsp:spPr>
        <a:xfrm>
          <a:off x="0" y="4428507"/>
          <a:ext cx="5628265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</a:t>
          </a:r>
        </a:p>
      </dsp:txBody>
      <dsp:txXfrm>
        <a:off x="0" y="4428507"/>
        <a:ext cx="5628265" cy="553478"/>
      </dsp:txXfrm>
    </dsp:sp>
    <dsp:sp modelId="{9226A5BB-1854-4B3F-A4BB-999CBF1D72FB}">
      <dsp:nvSpPr>
        <dsp:cNvPr id="0" name=""/>
        <dsp:cNvSpPr/>
      </dsp:nvSpPr>
      <dsp:spPr>
        <a:xfrm>
          <a:off x="0" y="4981986"/>
          <a:ext cx="5628265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5C5CC-3CDA-4814-9EDE-B78EC703A3FE}">
      <dsp:nvSpPr>
        <dsp:cNvPr id="0" name=""/>
        <dsp:cNvSpPr/>
      </dsp:nvSpPr>
      <dsp:spPr>
        <a:xfrm>
          <a:off x="0" y="4981986"/>
          <a:ext cx="5628265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0" y="4981986"/>
        <a:ext cx="5628265" cy="553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5517E6-731F-4E8F-9FC3-57499CC1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6024FDB6-ADEE-441F-BE33-7FBD2998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933950" cy="6858003"/>
          </a:xfrm>
          <a:custGeom>
            <a:avLst/>
            <a:gdLst>
              <a:gd name="connsiteX0" fmla="*/ 3840831 w 6450535"/>
              <a:gd name="connsiteY0" fmla="*/ 0 h 6858003"/>
              <a:gd name="connsiteX1" fmla="*/ 0 w 6450535"/>
              <a:gd name="connsiteY1" fmla="*/ 0 h 6858003"/>
              <a:gd name="connsiteX2" fmla="*/ 0 w 6450535"/>
              <a:gd name="connsiteY2" fmla="*/ 6858002 h 6858003"/>
              <a:gd name="connsiteX3" fmla="*/ 222478 w 6450535"/>
              <a:gd name="connsiteY3" fmla="*/ 6858002 h 6858003"/>
              <a:gd name="connsiteX4" fmla="*/ 222478 w 6450535"/>
              <a:gd name="connsiteY4" fmla="*/ 6858003 h 6858003"/>
              <a:gd name="connsiteX5" fmla="*/ 6450535 w 6450535"/>
              <a:gd name="connsiteY5" fmla="*/ 6858003 h 6858003"/>
              <a:gd name="connsiteX6" fmla="*/ 6450535 w 6450535"/>
              <a:gd name="connsiteY6" fmla="*/ 1 h 6858003"/>
              <a:gd name="connsiteX7" fmla="*/ 3840836 w 6450535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0535" h="6858003">
                <a:moveTo>
                  <a:pt x="3840831" y="0"/>
                </a:moveTo>
                <a:lnTo>
                  <a:pt x="0" y="0"/>
                </a:lnTo>
                <a:lnTo>
                  <a:pt x="0" y="6858002"/>
                </a:lnTo>
                <a:lnTo>
                  <a:pt x="222478" y="6858002"/>
                </a:lnTo>
                <a:lnTo>
                  <a:pt x="222478" y="6858003"/>
                </a:lnTo>
                <a:lnTo>
                  <a:pt x="6450535" y="6858003"/>
                </a:lnTo>
                <a:lnTo>
                  <a:pt x="6450535" y="1"/>
                </a:lnTo>
                <a:lnTo>
                  <a:pt x="38408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230806" y="700861"/>
            <a:ext cx="2240924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795509"/>
            <a:ext cx="3953329" cy="2798604"/>
          </a:xfrm>
        </p:spPr>
        <p:txBody>
          <a:bodyPr>
            <a:normAutofit/>
          </a:bodyPr>
          <a:lstStyle/>
          <a:p>
            <a:pPr algn="l"/>
            <a:r>
              <a:rPr lang="en-GB">
                <a:solidFill>
                  <a:srgbClr val="FFFFFF"/>
                </a:solidFill>
              </a:rPr>
              <a:t>Logistics Training Courses Overview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889" y="5486807"/>
            <a:ext cx="36897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0" y="3686187"/>
            <a:ext cx="3953329" cy="2292581"/>
          </a:xfrm>
        </p:spPr>
        <p:txBody>
          <a:bodyPr>
            <a:normAutofit/>
          </a:bodyPr>
          <a:lstStyle/>
          <a:p>
            <a:pPr algn="l"/>
            <a:r>
              <a:rPr lang="en-GB">
                <a:solidFill>
                  <a:srgbClr val="FFFFFF"/>
                </a:solidFill>
              </a:rPr>
              <a:t>The Manchester College</a:t>
            </a:r>
          </a:p>
        </p:txBody>
      </p:sp>
      <p:pic>
        <p:nvPicPr>
          <p:cNvPr id="18" name="Video 17" descr="Box Production Line">
            <a:extLst>
              <a:ext uri="{FF2B5EF4-FFF2-40B4-BE49-F238E27FC236}">
                <a16:creationId xmlns:a16="http://schemas.microsoft.com/office/drawing/2014/main" id="{72F3D1E8-3496-BBCB-D59C-BFFA9A0933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12964" r="11822" b="-1"/>
          <a:stretch>
            <a:fillRect/>
          </a:stretch>
        </p:blipFill>
        <p:spPr>
          <a:xfrm>
            <a:off x="5148627" y="285729"/>
            <a:ext cx="3822653" cy="2858860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</p:spPr>
      </p:pic>
      <p:pic>
        <p:nvPicPr>
          <p:cNvPr id="11" name="Picture 10" descr="A green arrow with black text&#10;&#10;AI-generated content may be incorrect.">
            <a:extLst>
              <a:ext uri="{FF2B5EF4-FFF2-40B4-BE49-F238E27FC236}">
                <a16:creationId xmlns:a16="http://schemas.microsoft.com/office/drawing/2014/main" id="{A2CA9F29-EADE-8181-4E59-AAA646B46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511" y="3741747"/>
            <a:ext cx="3822653" cy="2708966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mute="1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193" y="370223"/>
            <a:ext cx="4688333" cy="1783080"/>
          </a:xfrm>
        </p:spPr>
        <p:txBody>
          <a:bodyPr anchor="b">
            <a:normAutofit/>
          </a:bodyPr>
          <a:lstStyle/>
          <a:p>
            <a:r>
              <a:rPr lang="en-GB" sz="4700" dirty="0"/>
              <a:t>Logistics Training Programmes</a:t>
            </a:r>
          </a:p>
        </p:txBody>
      </p:sp>
      <p:pic>
        <p:nvPicPr>
          <p:cNvPr id="24" name="Picture 23" descr="Boxes On Rack In Warehouse">
            <a:extLst>
              <a:ext uri="{FF2B5EF4-FFF2-40B4-BE49-F238E27FC236}">
                <a16:creationId xmlns:a16="http://schemas.microsoft.com/office/drawing/2014/main" id="{1F60043A-DD22-412C-BDCD-402F378C26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254" r="28747" b="-1"/>
          <a:stretch>
            <a:fillRect/>
          </a:stretch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973192" y="2820471"/>
            <a:ext cx="4688333" cy="34838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900" dirty="0"/>
              <a:t>Target Audience: Unemployed individuals</a:t>
            </a:r>
          </a:p>
          <a:p>
            <a:pPr>
              <a:lnSpc>
                <a:spcPct val="90000"/>
              </a:lnSpc>
            </a:pPr>
            <a:r>
              <a:rPr lang="en-GB" sz="1900" dirty="0"/>
              <a:t>Eligibility: Claiming JSA, ESA, Income Support under £20,888, Housing Benefit, Council Tax Benefit, or Universal Credit</a:t>
            </a:r>
          </a:p>
          <a:p>
            <a:pPr>
              <a:lnSpc>
                <a:spcPct val="90000"/>
              </a:lnSpc>
            </a:pPr>
            <a:r>
              <a:rPr lang="en-GB" sz="1900" dirty="0"/>
              <a:t>LGV, Taxi, FLT &amp; Reach, Freight Forwarding &amp; Basic Warehouse Essentials </a:t>
            </a:r>
          </a:p>
          <a:p>
            <a:pPr>
              <a:lnSpc>
                <a:spcPct val="90000"/>
              </a:lnSpc>
            </a:pPr>
            <a:r>
              <a:rPr lang="en-GB" sz="1900" dirty="0"/>
              <a:t>Duration: 4 weeks</a:t>
            </a:r>
          </a:p>
          <a:p>
            <a:pPr>
              <a:lnSpc>
                <a:spcPct val="90000"/>
              </a:lnSpc>
            </a:pPr>
            <a:r>
              <a:rPr lang="en-GB" sz="1900" dirty="0"/>
              <a:t>Power pump truck</a:t>
            </a:r>
          </a:p>
          <a:p>
            <a:pPr>
              <a:lnSpc>
                <a:spcPct val="90000"/>
              </a:lnSpc>
            </a:pPr>
            <a:r>
              <a:rPr lang="en-GB" sz="1900" dirty="0"/>
              <a:t>Duration: one week</a:t>
            </a:r>
          </a:p>
          <a:p>
            <a:pPr>
              <a:lnSpc>
                <a:spcPct val="90000"/>
              </a:lnSpc>
            </a:pPr>
            <a:r>
              <a:rPr lang="en-GB" sz="1900" dirty="0"/>
              <a:t>Cost: Free (if eligible)</a:t>
            </a:r>
          </a:p>
          <a:p>
            <a:pPr>
              <a:lnSpc>
                <a:spcPct val="90000"/>
              </a:lnSpc>
            </a:pPr>
            <a:r>
              <a:rPr lang="en-GB" sz="1900" dirty="0"/>
              <a:t>Extras: English, math (terms apply)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GB" sz="4300"/>
              <a:t> FLT/Reach Course Content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61B8F9EB-83FF-EC78-FC24-693069D3D9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164573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green arrow with black text&#10;&#10;AI-generated content may be incorrect.">
            <a:extLst>
              <a:ext uri="{FF2B5EF4-FFF2-40B4-BE49-F238E27FC236}">
                <a16:creationId xmlns:a16="http://schemas.microsoft.com/office/drawing/2014/main" id="{663EBCED-FBA5-4C81-1D2C-5775623EBD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1" y="85726"/>
            <a:ext cx="2920652" cy="20697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80FBA5-336D-88A6-9703-A1E3FB5CD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37903BE-C754-1CE4-B7F8-CFE7D7822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76F58B-0A6A-C0AA-E218-D6213BA7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02" y="1070480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GB" sz="4300" dirty="0"/>
              <a:t> Power Pump Truck Course Content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1F80E202-F5F2-A59A-3AEE-BBDF27BAB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CE89EE7C-5DEE-DD3C-4F30-6219A00CF4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395128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green arrow with black text&#10;&#10;AI-generated content may be incorrect.">
            <a:extLst>
              <a:ext uri="{FF2B5EF4-FFF2-40B4-BE49-F238E27FC236}">
                <a16:creationId xmlns:a16="http://schemas.microsoft.com/office/drawing/2014/main" id="{A6B5E1C0-08F7-21A8-6D0C-F24C41C024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47511"/>
            <a:ext cx="3012814" cy="213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8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BD525-4E30-F71C-78A2-FCE71A7F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96" y="1913549"/>
            <a:ext cx="355857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700" dirty="0"/>
              <a:t>LGV Course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767709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2261C8-7B64-FC0D-B8A6-13E2448E6D08}"/>
              </a:ext>
            </a:extLst>
          </p:cNvPr>
          <p:cNvSpPr txBox="1">
            <a:spLocks/>
          </p:cNvSpPr>
          <p:nvPr/>
        </p:nvSpPr>
        <p:spPr>
          <a:xfrm>
            <a:off x="208333" y="2398996"/>
            <a:ext cx="2952974" cy="311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dirty="0"/>
              <a:t>Course Content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E1B1EC3-1AEF-D816-EFF4-1077749FA8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208879"/>
              </p:ext>
            </p:extLst>
          </p:nvPr>
        </p:nvGraphicFramePr>
        <p:xfrm>
          <a:off x="3679466" y="1948069"/>
          <a:ext cx="4979503" cy="4238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A green arrow with black text&#10;&#10;AI-generated content may be incorrect.">
            <a:extLst>
              <a:ext uri="{FF2B5EF4-FFF2-40B4-BE49-F238E27FC236}">
                <a16:creationId xmlns:a16="http://schemas.microsoft.com/office/drawing/2014/main" id="{A1369D09-789C-8D76-FA0A-801E7D40D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00" y="19799"/>
            <a:ext cx="3177321" cy="225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3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1753E7-41B5-68A2-0218-D229350EB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GB" sz="4700" dirty="0"/>
              <a:t>Taxi Course</a:t>
            </a:r>
            <a:br>
              <a:rPr lang="en-GB" sz="4700" dirty="0"/>
            </a:br>
            <a:r>
              <a:rPr lang="en-GB" sz="4700" dirty="0"/>
              <a:t>Content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0983BA3-E199-FFAD-F142-733463F1C2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311904"/>
              </p:ext>
            </p:extLst>
          </p:nvPr>
        </p:nvGraphicFramePr>
        <p:xfrm>
          <a:off x="3486012" y="640822"/>
          <a:ext cx="5628265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green arrow with black text&#10;&#10;AI-generated content may be incorrect.">
            <a:extLst>
              <a:ext uri="{FF2B5EF4-FFF2-40B4-BE49-F238E27FC236}">
                <a16:creationId xmlns:a16="http://schemas.microsoft.com/office/drawing/2014/main" id="{52237641-2596-B3C9-B99C-623492F64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32734"/>
            <a:ext cx="3173970" cy="22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5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8E16BC-BE4C-0B87-E2A6-652DCCBDB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" y="1264737"/>
            <a:ext cx="2700645" cy="5431536"/>
          </a:xfrm>
        </p:spPr>
        <p:txBody>
          <a:bodyPr>
            <a:normAutofit/>
          </a:bodyPr>
          <a:lstStyle/>
          <a:p>
            <a:r>
              <a:rPr lang="en-GB" sz="4300" dirty="0"/>
              <a:t>Freight Forwarding</a:t>
            </a:r>
            <a:br>
              <a:rPr lang="en-GB" sz="4300" dirty="0"/>
            </a:br>
            <a:r>
              <a:rPr lang="en-GB" sz="4300" dirty="0"/>
              <a:t>Course Content 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39EA7-6142-40BD-C0A8-5EC7F1EC5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1027579"/>
            <a:ext cx="4668251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dirty="0"/>
              <a:t>• Logistics Coordination: Plans efficient transport routes via air, sea, rail, or road.</a:t>
            </a:r>
          </a:p>
          <a:p>
            <a:pPr marL="0" indent="0">
              <a:buNone/>
            </a:pPr>
            <a:r>
              <a:rPr lang="en-GB" sz="1800" dirty="0"/>
              <a:t>• Documentation Handling: Prepares shipping documents (bills of lading, customs forms, etc.).</a:t>
            </a:r>
          </a:p>
          <a:p>
            <a:pPr marL="0" indent="0">
              <a:buNone/>
            </a:pPr>
            <a:r>
              <a:rPr lang="en-GB" sz="1800" dirty="0"/>
              <a:t>• Customs Clearance: Ensures compliance with import/export regulations.</a:t>
            </a:r>
          </a:p>
          <a:p>
            <a:pPr marL="0" indent="0">
              <a:buNone/>
            </a:pPr>
            <a:r>
              <a:rPr lang="en-GB" sz="1800" dirty="0"/>
              <a:t>• Cargo Insurance: Arranges insurance for goods in transit.</a:t>
            </a:r>
          </a:p>
          <a:p>
            <a:pPr marL="0" indent="0">
              <a:buNone/>
            </a:pPr>
            <a:r>
              <a:rPr lang="en-GB" sz="1800" dirty="0"/>
              <a:t>• Warehousing &amp; Storage: Coordinates temporary storage solutions.</a:t>
            </a:r>
          </a:p>
          <a:p>
            <a:pPr marL="0" indent="0">
              <a:buNone/>
            </a:pPr>
            <a:r>
              <a:rPr lang="en-GB" sz="1800" dirty="0"/>
              <a:t>• Tracking &amp; Updates: Monitors shipments and provides updates.</a:t>
            </a:r>
          </a:p>
          <a:p>
            <a:pPr marL="0" indent="0">
              <a:buNone/>
            </a:pPr>
            <a:r>
              <a:rPr lang="en-GB" sz="1800" dirty="0"/>
              <a:t>• Problem Solving: Handles delays, rerouting, or damaged goods.</a:t>
            </a:r>
          </a:p>
          <a:p>
            <a:endParaRPr lang="en-GB" sz="1900" dirty="0"/>
          </a:p>
        </p:txBody>
      </p:sp>
      <p:pic>
        <p:nvPicPr>
          <p:cNvPr id="5" name="Picture 4" descr="A green arrow with black text&#10;&#10;AI-generated content may be incorrect.">
            <a:extLst>
              <a:ext uri="{FF2B5EF4-FFF2-40B4-BE49-F238E27FC236}">
                <a16:creationId xmlns:a16="http://schemas.microsoft.com/office/drawing/2014/main" id="{344D5140-B559-58C3-635B-35EBE6CCF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5546"/>
            <a:ext cx="3331582" cy="23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05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EFED5-C1B1-E6CB-B171-FCD18BAC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GB" sz="4000"/>
              <a:t>Basic Warehouse</a:t>
            </a:r>
            <a:br>
              <a:rPr lang="en-GB" sz="4000"/>
            </a:br>
            <a:r>
              <a:rPr lang="en-GB" sz="4000"/>
              <a:t>Essentials  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25E62-18AB-B533-1C98-E13FC90C7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GB" sz="2000" dirty="0"/>
              <a:t> Conduct a hazard analysis</a:t>
            </a:r>
          </a:p>
          <a:p>
            <a:r>
              <a:rPr lang="en-GB" sz="2000" dirty="0"/>
              <a:t> Identify critical control points (CCPs)</a:t>
            </a:r>
          </a:p>
          <a:p>
            <a:r>
              <a:rPr lang="en-GB" sz="2000" dirty="0"/>
              <a:t> Establish critical limits</a:t>
            </a:r>
          </a:p>
          <a:p>
            <a:r>
              <a:rPr lang="en-GB" sz="2000" dirty="0"/>
              <a:t> Monitor CCPs</a:t>
            </a:r>
          </a:p>
          <a:p>
            <a:r>
              <a:rPr lang="en-GB" sz="2000" dirty="0"/>
              <a:t> Establish corrective actions</a:t>
            </a:r>
          </a:p>
          <a:p>
            <a:r>
              <a:rPr lang="en-GB" sz="2000" dirty="0"/>
              <a:t> Verify that the system is working</a:t>
            </a:r>
          </a:p>
          <a:p>
            <a:r>
              <a:rPr lang="en-GB" sz="2000" dirty="0"/>
              <a:t> Keep detailed records</a:t>
            </a:r>
          </a:p>
          <a:p>
            <a:r>
              <a:rPr lang="en-GB" sz="2000" dirty="0"/>
              <a:t> Basic First Aid</a:t>
            </a:r>
          </a:p>
          <a:p>
            <a:r>
              <a:rPr lang="en-GB" sz="2000" dirty="0"/>
              <a:t> Manual handling training</a:t>
            </a:r>
          </a:p>
          <a:p>
            <a:pPr marL="0" indent="0">
              <a:buNone/>
            </a:pPr>
            <a:endParaRPr lang="en-GB" sz="1900" dirty="0"/>
          </a:p>
        </p:txBody>
      </p:sp>
      <p:pic>
        <p:nvPicPr>
          <p:cNvPr id="5" name="Picture 4" descr="A green arrow with black text&#10;&#10;AI-generated content may be incorrect.">
            <a:extLst>
              <a:ext uri="{FF2B5EF4-FFF2-40B4-BE49-F238E27FC236}">
                <a16:creationId xmlns:a16="http://schemas.microsoft.com/office/drawing/2014/main" id="{A33331E1-266C-60CD-6990-ACFCB8AB6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16163" cy="22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7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GB" sz="4000"/>
              <a:t>Contact Information</a:t>
            </a: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GB" sz="2000" dirty="0"/>
              <a:t>Location: The Manchester College</a:t>
            </a:r>
          </a:p>
          <a:p>
            <a:r>
              <a:rPr lang="en-GB" sz="2000" dirty="0"/>
              <a:t>Address: A Block, Brownley Rd, Wythenshawe, Manchester M22 9TG</a:t>
            </a:r>
          </a:p>
          <a:p>
            <a:r>
              <a:rPr lang="en-GB" sz="2000" dirty="0"/>
              <a:t>Website: www.tmc.ac.uk</a:t>
            </a:r>
          </a:p>
          <a:p>
            <a:r>
              <a:rPr lang="en-GB" sz="2000" dirty="0"/>
              <a:t>Contact: Darren</a:t>
            </a:r>
          </a:p>
          <a:p>
            <a:r>
              <a:rPr lang="en-GB" sz="2000" dirty="0"/>
              <a:t>Email: doleary@tmc.ac.uk</a:t>
            </a:r>
          </a:p>
          <a:p>
            <a:r>
              <a:rPr lang="en-GB" sz="2000" dirty="0"/>
              <a:t>Phone: 07568 117044</a:t>
            </a:r>
          </a:p>
        </p:txBody>
      </p:sp>
      <p:pic>
        <p:nvPicPr>
          <p:cNvPr id="5" name="Picture 4" descr="A green arrow with black text&#10;&#10;AI-generated content may be incorrect.">
            <a:extLst>
              <a:ext uri="{FF2B5EF4-FFF2-40B4-BE49-F238E27FC236}">
                <a16:creationId xmlns:a16="http://schemas.microsoft.com/office/drawing/2014/main" id="{43B9F02E-CBBA-ABDD-347B-E3746799E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88" y="0"/>
            <a:ext cx="3155843" cy="22364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445</Words>
  <Application>Microsoft Office PowerPoint</Application>
  <PresentationFormat>On-screen Show (4:3)</PresentationFormat>
  <Paragraphs>79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Logistics Training Courses Overview</vt:lpstr>
      <vt:lpstr>Logistics Training Programmes</vt:lpstr>
      <vt:lpstr> FLT/Reach Course Content</vt:lpstr>
      <vt:lpstr> Power Pump Truck Course Content</vt:lpstr>
      <vt:lpstr>LGV Course</vt:lpstr>
      <vt:lpstr>Taxi Course Content</vt:lpstr>
      <vt:lpstr>Freight Forwarding Course Content </vt:lpstr>
      <vt:lpstr>Basic Warehouse Essentials  </vt:lpstr>
      <vt:lpstr>Contact Information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Darren O'Leary</dc:creator>
  <cp:keywords/>
  <dc:description>generated using python-pptx</dc:description>
  <cp:lastModifiedBy>Darren O'Leary</cp:lastModifiedBy>
  <cp:revision>7</cp:revision>
  <dcterms:created xsi:type="dcterms:W3CDTF">2013-01-27T09:14:16Z</dcterms:created>
  <dcterms:modified xsi:type="dcterms:W3CDTF">2025-07-09T12:58:05Z</dcterms:modified>
  <cp:category/>
</cp:coreProperties>
</file>