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62" r:id="rId5"/>
    <p:sldId id="311" r:id="rId6"/>
    <p:sldId id="266" r:id="rId7"/>
    <p:sldId id="312" r:id="rId8"/>
    <p:sldId id="313" r:id="rId9"/>
    <p:sldId id="296" r:id="rId10"/>
    <p:sldId id="315" r:id="rId11"/>
    <p:sldId id="299" r:id="rId12"/>
    <p:sldId id="314" r:id="rId1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593"/>
    <a:srgbClr val="E2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56F5D-456B-4ED9-A514-A521C0D3E59C}" v="1" dt="2024-05-28T07:30:34.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2D9D6-F194-48BB-B04C-8DCFFB9359B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F2735212-9414-4E3A-90AE-C66A56920429}">
      <dgm:prSet phldrT="[Text]"/>
      <dgm:spPr/>
      <dgm:t>
        <a:bodyPr/>
        <a:lstStyle/>
        <a:p>
          <a:r>
            <a:rPr lang="en-GB" b="1"/>
            <a:t>Physical Activity and Healthy Diet: </a:t>
          </a:r>
          <a:r>
            <a:rPr lang="en-GB" b="0"/>
            <a:t>Nutrition, exercise, being active, walking, being fit, getting out and about </a:t>
          </a:r>
        </a:p>
      </dgm:t>
    </dgm:pt>
    <dgm:pt modelId="{CC427C6A-B7CB-45A6-AFD0-A70426645A57}" type="parTrans" cxnId="{C59B6DDF-A210-46C7-AF97-414CBAF97D6C}">
      <dgm:prSet/>
      <dgm:spPr/>
      <dgm:t>
        <a:bodyPr/>
        <a:lstStyle/>
        <a:p>
          <a:endParaRPr lang="en-GB"/>
        </a:p>
      </dgm:t>
    </dgm:pt>
    <dgm:pt modelId="{BBA703F7-540B-470A-9AEB-31B90841EA2F}" type="sibTrans" cxnId="{C59B6DDF-A210-46C7-AF97-414CBAF97D6C}">
      <dgm:prSet/>
      <dgm:spPr>
        <a:ln>
          <a:solidFill>
            <a:schemeClr val="accent1"/>
          </a:solidFill>
        </a:ln>
      </dgm:spPr>
      <dgm:t>
        <a:bodyPr/>
        <a:lstStyle/>
        <a:p>
          <a:endParaRPr lang="en-GB"/>
        </a:p>
      </dgm:t>
    </dgm:pt>
    <dgm:pt modelId="{DDFC9679-B6C2-44C4-8744-6F78F1F70930}">
      <dgm:prSet phldrT="[Text]"/>
      <dgm:spPr/>
      <dgm:t>
        <a:bodyPr/>
        <a:lstStyle/>
        <a:p>
          <a:r>
            <a:rPr lang="en-GB" b="1"/>
            <a:t>Physical and Mental Health: </a:t>
          </a:r>
          <a:r>
            <a:rPr lang="en-GB" b="0"/>
            <a:t> Heart, health issues, mood, stress, trauma, thinking positively, cancer</a:t>
          </a:r>
          <a:endParaRPr lang="en-GB" b="1"/>
        </a:p>
      </dgm:t>
    </dgm:pt>
    <dgm:pt modelId="{2668F02D-5285-4D73-B876-860B53AB36B9}" type="parTrans" cxnId="{E864EF8F-FCAB-4219-85D4-3BF7C58C33AF}">
      <dgm:prSet/>
      <dgm:spPr/>
      <dgm:t>
        <a:bodyPr/>
        <a:lstStyle/>
        <a:p>
          <a:endParaRPr lang="en-GB"/>
        </a:p>
      </dgm:t>
    </dgm:pt>
    <dgm:pt modelId="{8EBF8D0D-C073-4C8E-B890-33B6F4C59D8F}" type="sibTrans" cxnId="{E864EF8F-FCAB-4219-85D4-3BF7C58C33AF}">
      <dgm:prSet/>
      <dgm:spPr/>
      <dgm:t>
        <a:bodyPr/>
        <a:lstStyle/>
        <a:p>
          <a:endParaRPr lang="en-GB"/>
        </a:p>
      </dgm:t>
    </dgm:pt>
    <dgm:pt modelId="{91DF7082-1A92-4337-ABCF-C2010D665BFB}">
      <dgm:prSet phldrT="[Text]"/>
      <dgm:spPr/>
      <dgm:t>
        <a:bodyPr/>
        <a:lstStyle/>
        <a:p>
          <a:r>
            <a:rPr lang="en-GB" b="1"/>
            <a:t>Women’s Health Issues: </a:t>
          </a:r>
          <a:r>
            <a:rPr lang="en-GB" b="0"/>
            <a:t>Pre-menopause, menopause, hormones, sexual and reproductive health, maternal</a:t>
          </a:r>
        </a:p>
      </dgm:t>
    </dgm:pt>
    <dgm:pt modelId="{7BABB9C6-D64F-4295-BC27-1AEF9D021FDC}" type="parTrans" cxnId="{6446937E-D86E-4A77-9BC4-2FABF8B09833}">
      <dgm:prSet/>
      <dgm:spPr/>
      <dgm:t>
        <a:bodyPr/>
        <a:lstStyle/>
        <a:p>
          <a:endParaRPr lang="en-GB"/>
        </a:p>
      </dgm:t>
    </dgm:pt>
    <dgm:pt modelId="{6B4CD089-E6A4-4A01-BF8D-012E15C9CECB}" type="sibTrans" cxnId="{6446937E-D86E-4A77-9BC4-2FABF8B09833}">
      <dgm:prSet/>
      <dgm:spPr/>
      <dgm:t>
        <a:bodyPr/>
        <a:lstStyle/>
        <a:p>
          <a:endParaRPr lang="en-GB"/>
        </a:p>
      </dgm:t>
    </dgm:pt>
    <dgm:pt modelId="{8C623F7A-324F-49C1-BAB5-6298479C8E2E}">
      <dgm:prSet phldrT="[Text]"/>
      <dgm:spPr/>
      <dgm:t>
        <a:bodyPr/>
        <a:lstStyle/>
        <a:p>
          <a:r>
            <a:rPr lang="en-GB" b="1"/>
            <a:t>Barriers: </a:t>
          </a:r>
          <a:r>
            <a:rPr lang="en-GB" b="0"/>
            <a:t>affordability, work or life gets in the way, afraid to mention to work, family responsibilities</a:t>
          </a:r>
          <a:endParaRPr lang="en-GB" b="1"/>
        </a:p>
      </dgm:t>
    </dgm:pt>
    <dgm:pt modelId="{8853D582-4AAF-4C95-B5BA-52B39A378A30}" type="parTrans" cxnId="{249E96CD-AD19-4272-BFBB-4B81517AE786}">
      <dgm:prSet/>
      <dgm:spPr/>
      <dgm:t>
        <a:bodyPr/>
        <a:lstStyle/>
        <a:p>
          <a:endParaRPr lang="en-GB"/>
        </a:p>
      </dgm:t>
    </dgm:pt>
    <dgm:pt modelId="{EA01171A-F3C4-416A-A79E-91CB41F5D2BE}" type="sibTrans" cxnId="{249E96CD-AD19-4272-BFBB-4B81517AE786}">
      <dgm:prSet/>
      <dgm:spPr/>
      <dgm:t>
        <a:bodyPr/>
        <a:lstStyle/>
        <a:p>
          <a:endParaRPr lang="en-GB"/>
        </a:p>
      </dgm:t>
    </dgm:pt>
    <dgm:pt modelId="{1815B4C8-06A6-46D4-93F8-5CCC551CAE4C}">
      <dgm:prSet phldrT="[Text]"/>
      <dgm:spPr/>
      <dgm:t>
        <a:bodyPr/>
        <a:lstStyle/>
        <a:p>
          <a:r>
            <a:rPr lang="en-GB" b="1"/>
            <a:t>Getting Older:</a:t>
          </a:r>
          <a:r>
            <a:rPr lang="en-GB" b="0"/>
            <a:t> who will look after me? What will happen?</a:t>
          </a:r>
          <a:endParaRPr lang="en-GB" b="1"/>
        </a:p>
      </dgm:t>
    </dgm:pt>
    <dgm:pt modelId="{40350046-9927-41C4-B2E6-022EEC3DE87C}" type="parTrans" cxnId="{380248FA-1D7F-470D-A2B3-8CF1A0C43FAD}">
      <dgm:prSet/>
      <dgm:spPr/>
      <dgm:t>
        <a:bodyPr/>
        <a:lstStyle/>
        <a:p>
          <a:endParaRPr lang="en-GB"/>
        </a:p>
      </dgm:t>
    </dgm:pt>
    <dgm:pt modelId="{D818BF8E-E657-47B5-8EA0-DF301FDE239D}" type="sibTrans" cxnId="{380248FA-1D7F-470D-A2B3-8CF1A0C43FAD}">
      <dgm:prSet/>
      <dgm:spPr/>
      <dgm:t>
        <a:bodyPr/>
        <a:lstStyle/>
        <a:p>
          <a:endParaRPr lang="en-GB"/>
        </a:p>
      </dgm:t>
    </dgm:pt>
    <dgm:pt modelId="{35D6D46E-6B30-4FD9-9707-ED4735AD8B26}">
      <dgm:prSet phldrT="[Text]"/>
      <dgm:spPr/>
      <dgm:t>
        <a:bodyPr/>
        <a:lstStyle/>
        <a:p>
          <a:r>
            <a:rPr lang="en-GB" b="1"/>
            <a:t>State of mind:</a:t>
          </a:r>
          <a:r>
            <a:rPr lang="en-GB" b="0"/>
            <a:t> worried about health, not enough energy, tired, staying positive</a:t>
          </a:r>
        </a:p>
      </dgm:t>
    </dgm:pt>
    <dgm:pt modelId="{E98F414C-185C-42DF-8948-5BC3595C8CFC}" type="parTrans" cxnId="{EF01F6AD-EEFD-4444-8E4A-A49B7D8A1E96}">
      <dgm:prSet/>
      <dgm:spPr/>
      <dgm:t>
        <a:bodyPr/>
        <a:lstStyle/>
        <a:p>
          <a:endParaRPr lang="en-GB"/>
        </a:p>
      </dgm:t>
    </dgm:pt>
    <dgm:pt modelId="{78A1DC70-5BDF-4C6D-9F87-FC128302BBD4}" type="sibTrans" cxnId="{EF01F6AD-EEFD-4444-8E4A-A49B7D8A1E96}">
      <dgm:prSet/>
      <dgm:spPr/>
      <dgm:t>
        <a:bodyPr/>
        <a:lstStyle/>
        <a:p>
          <a:endParaRPr lang="en-GB"/>
        </a:p>
      </dgm:t>
    </dgm:pt>
    <dgm:pt modelId="{AA72DE69-9D72-469D-9548-58D393F25488}" type="pres">
      <dgm:prSet presAssocID="{C832D9D6-F194-48BB-B04C-8DCFFB9359B5}" presName="Name0" presStyleCnt="0">
        <dgm:presLayoutVars>
          <dgm:dir/>
          <dgm:resizeHandles val="exact"/>
        </dgm:presLayoutVars>
      </dgm:prSet>
      <dgm:spPr/>
    </dgm:pt>
    <dgm:pt modelId="{381C524C-C7D5-4D61-959E-59B21DB6BD73}" type="pres">
      <dgm:prSet presAssocID="{F2735212-9414-4E3A-90AE-C66A56920429}" presName="composite" presStyleCnt="0"/>
      <dgm:spPr/>
    </dgm:pt>
    <dgm:pt modelId="{6A5379CE-82D4-45B8-B143-10F88309EB67}" type="pres">
      <dgm:prSet presAssocID="{F2735212-9414-4E3A-90AE-C66A56920429}" presName="rect1" presStyleLbl="trAlignAcc1" presStyleIdx="0" presStyleCnt="6">
        <dgm:presLayoutVars>
          <dgm:bulletEnabled val="1"/>
        </dgm:presLayoutVars>
      </dgm:prSet>
      <dgm:spPr/>
    </dgm:pt>
    <dgm:pt modelId="{EAC418E7-3C39-4EAD-B1D2-8D36CB209691}" type="pres">
      <dgm:prSet presAssocID="{F2735212-9414-4E3A-90AE-C66A56920429}" presName="rect2" presStyleLbl="fgImgPlace1" presStyleIdx="0" presStyleCnt="6" custScaleY="618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t="-4000" b="-4000"/>
          </a:stretch>
        </a:blipFill>
      </dgm:spPr>
      <dgm:extLst>
        <a:ext uri="{E40237B7-FDA0-4F09-8148-C483321AD2D9}">
          <dgm14:cNvPr xmlns:dgm14="http://schemas.microsoft.com/office/drawing/2010/diagram" id="0" name="" descr="Yoga with solid fill"/>
        </a:ext>
      </dgm:extLst>
    </dgm:pt>
    <dgm:pt modelId="{5FDF33E4-1747-408D-A0D9-6182869C96FE}" type="pres">
      <dgm:prSet presAssocID="{BBA703F7-540B-470A-9AEB-31B90841EA2F}" presName="sibTrans" presStyleCnt="0"/>
      <dgm:spPr/>
    </dgm:pt>
    <dgm:pt modelId="{BACBF9D4-4EA9-4D06-BADC-4D272665C934}" type="pres">
      <dgm:prSet presAssocID="{8C623F7A-324F-49C1-BAB5-6298479C8E2E}" presName="composite" presStyleCnt="0"/>
      <dgm:spPr/>
    </dgm:pt>
    <dgm:pt modelId="{6F470350-BA3B-46FC-9460-0E6A6731C2B8}" type="pres">
      <dgm:prSet presAssocID="{8C623F7A-324F-49C1-BAB5-6298479C8E2E}" presName="rect1" presStyleLbl="trAlignAcc1" presStyleIdx="1" presStyleCnt="6" custLinFactNeighborX="-231" custLinFactNeighborY="-7989">
        <dgm:presLayoutVars>
          <dgm:bulletEnabled val="1"/>
        </dgm:presLayoutVars>
      </dgm:prSet>
      <dgm:spPr/>
    </dgm:pt>
    <dgm:pt modelId="{2C622EAE-1550-4993-A46B-E507DC13F320}" type="pres">
      <dgm:prSet presAssocID="{8C623F7A-324F-49C1-BAB5-6298479C8E2E}"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onstruction Barricade with solid fill"/>
        </a:ext>
      </dgm:extLst>
    </dgm:pt>
    <dgm:pt modelId="{02965D0A-0A56-4D4F-B0EB-8CC5BD9D4AF8}" type="pres">
      <dgm:prSet presAssocID="{EA01171A-F3C4-416A-A79E-91CB41F5D2BE}" presName="sibTrans" presStyleCnt="0"/>
      <dgm:spPr/>
    </dgm:pt>
    <dgm:pt modelId="{6686C4E1-F082-4816-979C-19F866601F4B}" type="pres">
      <dgm:prSet presAssocID="{DDFC9679-B6C2-44C4-8744-6F78F1F70930}" presName="composite" presStyleCnt="0"/>
      <dgm:spPr/>
    </dgm:pt>
    <dgm:pt modelId="{387402A4-AABD-4C80-9D70-4E83D07DCC1B}" type="pres">
      <dgm:prSet presAssocID="{DDFC9679-B6C2-44C4-8744-6F78F1F70930}" presName="rect1" presStyleLbl="trAlignAcc1" presStyleIdx="2" presStyleCnt="6">
        <dgm:presLayoutVars>
          <dgm:bulletEnabled val="1"/>
        </dgm:presLayoutVars>
      </dgm:prSet>
      <dgm:spPr/>
    </dgm:pt>
    <dgm:pt modelId="{39289A17-490D-4B2D-900F-2E70D30185A8}" type="pres">
      <dgm:prSet presAssocID="{DDFC9679-B6C2-44C4-8744-6F78F1F70930}"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Heartbeat with solid fill"/>
        </a:ext>
      </dgm:extLst>
    </dgm:pt>
    <dgm:pt modelId="{22CA5348-E725-4FF8-84E5-10ED59C40DB4}" type="pres">
      <dgm:prSet presAssocID="{8EBF8D0D-C073-4C8E-B890-33B6F4C59D8F}" presName="sibTrans" presStyleCnt="0"/>
      <dgm:spPr/>
    </dgm:pt>
    <dgm:pt modelId="{F792C301-8C2F-4DD5-B16E-B3B2AEF4195E}" type="pres">
      <dgm:prSet presAssocID="{35D6D46E-6B30-4FD9-9707-ED4735AD8B26}" presName="composite" presStyleCnt="0"/>
      <dgm:spPr/>
    </dgm:pt>
    <dgm:pt modelId="{BD11E704-82BF-426D-9745-890A2B7C7B23}" type="pres">
      <dgm:prSet presAssocID="{35D6D46E-6B30-4FD9-9707-ED4735AD8B26}" presName="rect1" presStyleLbl="trAlignAcc1" presStyleIdx="3" presStyleCnt="6">
        <dgm:presLayoutVars>
          <dgm:bulletEnabled val="1"/>
        </dgm:presLayoutVars>
      </dgm:prSet>
      <dgm:spPr/>
    </dgm:pt>
    <dgm:pt modelId="{93C3C666-42D1-4CAA-8647-76B47318E3D5}" type="pres">
      <dgm:prSet presAssocID="{35D6D46E-6B30-4FD9-9707-ED4735AD8B26}" presName="rect2"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Thumbs up sign with solid fill"/>
        </a:ext>
      </dgm:extLst>
    </dgm:pt>
    <dgm:pt modelId="{696CC319-8DB4-48F2-A97F-2B62635AA946}" type="pres">
      <dgm:prSet presAssocID="{78A1DC70-5BDF-4C6D-9F87-FC128302BBD4}" presName="sibTrans" presStyleCnt="0"/>
      <dgm:spPr/>
    </dgm:pt>
    <dgm:pt modelId="{0411CA8B-4B44-455E-86B8-E36FD8B3F82B}" type="pres">
      <dgm:prSet presAssocID="{1815B4C8-06A6-46D4-93F8-5CCC551CAE4C}" presName="composite" presStyleCnt="0"/>
      <dgm:spPr/>
    </dgm:pt>
    <dgm:pt modelId="{EFFCBB25-1517-4BAA-94CA-38001161394A}" type="pres">
      <dgm:prSet presAssocID="{1815B4C8-06A6-46D4-93F8-5CCC551CAE4C}" presName="rect1" presStyleLbl="trAlignAcc1" presStyleIdx="4" presStyleCnt="6">
        <dgm:presLayoutVars>
          <dgm:bulletEnabled val="1"/>
        </dgm:presLayoutVars>
      </dgm:prSet>
      <dgm:spPr/>
    </dgm:pt>
    <dgm:pt modelId="{316A0C1E-4904-4F66-ACD1-5D7286D0F33A}" type="pres">
      <dgm:prSet presAssocID="{1815B4C8-06A6-46D4-93F8-5CCC551CAE4C}"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Man with cane with solid fill"/>
        </a:ext>
      </dgm:extLst>
    </dgm:pt>
    <dgm:pt modelId="{67BC8CD8-C67A-4D56-B993-CDC5ECCA25A3}" type="pres">
      <dgm:prSet presAssocID="{D818BF8E-E657-47B5-8EA0-DF301FDE239D}" presName="sibTrans" presStyleCnt="0"/>
      <dgm:spPr/>
    </dgm:pt>
    <dgm:pt modelId="{3CC42E0D-497A-4C2F-BF74-3B02A57E7094}" type="pres">
      <dgm:prSet presAssocID="{91DF7082-1A92-4337-ABCF-C2010D665BFB}" presName="composite" presStyleCnt="0"/>
      <dgm:spPr/>
    </dgm:pt>
    <dgm:pt modelId="{1E341C94-4C04-4C33-AC41-86A5685DD463}" type="pres">
      <dgm:prSet presAssocID="{91DF7082-1A92-4337-ABCF-C2010D665BFB}" presName="rect1" presStyleLbl="trAlignAcc1" presStyleIdx="5" presStyleCnt="6">
        <dgm:presLayoutVars>
          <dgm:bulletEnabled val="1"/>
        </dgm:presLayoutVars>
      </dgm:prSet>
      <dgm:spPr/>
    </dgm:pt>
    <dgm:pt modelId="{FD8718F6-4108-438C-AFD8-D5F9909AC8B7}" type="pres">
      <dgm:prSet presAssocID="{91DF7082-1A92-4337-ABCF-C2010D665BFB}"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Woman with baby with solid fill"/>
        </a:ext>
      </dgm:extLst>
    </dgm:pt>
  </dgm:ptLst>
  <dgm:cxnLst>
    <dgm:cxn modelId="{A749970C-0C46-43AB-AD2D-D3BD96301DFC}" type="presOf" srcId="{F2735212-9414-4E3A-90AE-C66A56920429}" destId="{6A5379CE-82D4-45B8-B143-10F88309EB67}" srcOrd="0" destOrd="0" presId="urn:microsoft.com/office/officeart/2008/layout/PictureStrips"/>
    <dgm:cxn modelId="{36CBBB1B-D643-4C82-8732-9A5C0C6A0769}" type="presOf" srcId="{91DF7082-1A92-4337-ABCF-C2010D665BFB}" destId="{1E341C94-4C04-4C33-AC41-86A5685DD463}" srcOrd="0" destOrd="0" presId="urn:microsoft.com/office/officeart/2008/layout/PictureStrips"/>
    <dgm:cxn modelId="{350A4F2F-FF6D-47CE-8BCB-249F199FB512}" type="presOf" srcId="{35D6D46E-6B30-4FD9-9707-ED4735AD8B26}" destId="{BD11E704-82BF-426D-9745-890A2B7C7B23}" srcOrd="0" destOrd="0" presId="urn:microsoft.com/office/officeart/2008/layout/PictureStrips"/>
    <dgm:cxn modelId="{0CA45562-4577-4F83-A239-EEF1DB8550B5}" type="presOf" srcId="{C832D9D6-F194-48BB-B04C-8DCFFB9359B5}" destId="{AA72DE69-9D72-469D-9548-58D393F25488}" srcOrd="0" destOrd="0" presId="urn:microsoft.com/office/officeart/2008/layout/PictureStrips"/>
    <dgm:cxn modelId="{19B1AD48-762A-452C-8EFF-F79F86DF8238}" type="presOf" srcId="{1815B4C8-06A6-46D4-93F8-5CCC551CAE4C}" destId="{EFFCBB25-1517-4BAA-94CA-38001161394A}" srcOrd="0" destOrd="0" presId="urn:microsoft.com/office/officeart/2008/layout/PictureStrips"/>
    <dgm:cxn modelId="{74A0AE54-A025-45F5-AA77-EDB60EE06206}" type="presOf" srcId="{DDFC9679-B6C2-44C4-8744-6F78F1F70930}" destId="{387402A4-AABD-4C80-9D70-4E83D07DCC1B}" srcOrd="0" destOrd="0" presId="urn:microsoft.com/office/officeart/2008/layout/PictureStrips"/>
    <dgm:cxn modelId="{6446937E-D86E-4A77-9BC4-2FABF8B09833}" srcId="{C832D9D6-F194-48BB-B04C-8DCFFB9359B5}" destId="{91DF7082-1A92-4337-ABCF-C2010D665BFB}" srcOrd="5" destOrd="0" parTransId="{7BABB9C6-D64F-4295-BC27-1AEF9D021FDC}" sibTransId="{6B4CD089-E6A4-4A01-BF8D-012E15C9CECB}"/>
    <dgm:cxn modelId="{E864EF8F-FCAB-4219-85D4-3BF7C58C33AF}" srcId="{C832D9D6-F194-48BB-B04C-8DCFFB9359B5}" destId="{DDFC9679-B6C2-44C4-8744-6F78F1F70930}" srcOrd="2" destOrd="0" parTransId="{2668F02D-5285-4D73-B876-860B53AB36B9}" sibTransId="{8EBF8D0D-C073-4C8E-B890-33B6F4C59D8F}"/>
    <dgm:cxn modelId="{706861A4-A5B5-4E5A-BB29-B27550C9ADE9}" type="presOf" srcId="{8C623F7A-324F-49C1-BAB5-6298479C8E2E}" destId="{6F470350-BA3B-46FC-9460-0E6A6731C2B8}" srcOrd="0" destOrd="0" presId="urn:microsoft.com/office/officeart/2008/layout/PictureStrips"/>
    <dgm:cxn modelId="{EF01F6AD-EEFD-4444-8E4A-A49B7D8A1E96}" srcId="{C832D9D6-F194-48BB-B04C-8DCFFB9359B5}" destId="{35D6D46E-6B30-4FD9-9707-ED4735AD8B26}" srcOrd="3" destOrd="0" parTransId="{E98F414C-185C-42DF-8948-5BC3595C8CFC}" sibTransId="{78A1DC70-5BDF-4C6D-9F87-FC128302BBD4}"/>
    <dgm:cxn modelId="{249E96CD-AD19-4272-BFBB-4B81517AE786}" srcId="{C832D9D6-F194-48BB-B04C-8DCFFB9359B5}" destId="{8C623F7A-324F-49C1-BAB5-6298479C8E2E}" srcOrd="1" destOrd="0" parTransId="{8853D582-4AAF-4C95-B5BA-52B39A378A30}" sibTransId="{EA01171A-F3C4-416A-A79E-91CB41F5D2BE}"/>
    <dgm:cxn modelId="{C59B6DDF-A210-46C7-AF97-414CBAF97D6C}" srcId="{C832D9D6-F194-48BB-B04C-8DCFFB9359B5}" destId="{F2735212-9414-4E3A-90AE-C66A56920429}" srcOrd="0" destOrd="0" parTransId="{CC427C6A-B7CB-45A6-AFD0-A70426645A57}" sibTransId="{BBA703F7-540B-470A-9AEB-31B90841EA2F}"/>
    <dgm:cxn modelId="{380248FA-1D7F-470D-A2B3-8CF1A0C43FAD}" srcId="{C832D9D6-F194-48BB-B04C-8DCFFB9359B5}" destId="{1815B4C8-06A6-46D4-93F8-5CCC551CAE4C}" srcOrd="4" destOrd="0" parTransId="{40350046-9927-41C4-B2E6-022EEC3DE87C}" sibTransId="{D818BF8E-E657-47B5-8EA0-DF301FDE239D}"/>
    <dgm:cxn modelId="{1E26B4AA-74AB-4368-B3B4-1CE0942B3036}" type="presParOf" srcId="{AA72DE69-9D72-469D-9548-58D393F25488}" destId="{381C524C-C7D5-4D61-959E-59B21DB6BD73}" srcOrd="0" destOrd="0" presId="urn:microsoft.com/office/officeart/2008/layout/PictureStrips"/>
    <dgm:cxn modelId="{63870637-66A6-4B1F-93B5-E928D564CFF3}" type="presParOf" srcId="{381C524C-C7D5-4D61-959E-59B21DB6BD73}" destId="{6A5379CE-82D4-45B8-B143-10F88309EB67}" srcOrd="0" destOrd="0" presId="urn:microsoft.com/office/officeart/2008/layout/PictureStrips"/>
    <dgm:cxn modelId="{B0487A26-46D7-498B-9347-00CE2729B625}" type="presParOf" srcId="{381C524C-C7D5-4D61-959E-59B21DB6BD73}" destId="{EAC418E7-3C39-4EAD-B1D2-8D36CB209691}" srcOrd="1" destOrd="0" presId="urn:microsoft.com/office/officeart/2008/layout/PictureStrips"/>
    <dgm:cxn modelId="{F9D3F436-6054-42F2-AF2A-7876D0084CE2}" type="presParOf" srcId="{AA72DE69-9D72-469D-9548-58D393F25488}" destId="{5FDF33E4-1747-408D-A0D9-6182869C96FE}" srcOrd="1" destOrd="0" presId="urn:microsoft.com/office/officeart/2008/layout/PictureStrips"/>
    <dgm:cxn modelId="{6942925A-0AB2-4824-B149-964D1A50AE83}" type="presParOf" srcId="{AA72DE69-9D72-469D-9548-58D393F25488}" destId="{BACBF9D4-4EA9-4D06-BADC-4D272665C934}" srcOrd="2" destOrd="0" presId="urn:microsoft.com/office/officeart/2008/layout/PictureStrips"/>
    <dgm:cxn modelId="{1E698FD5-2C31-4A3F-BCE0-F8FDCDB54284}" type="presParOf" srcId="{BACBF9D4-4EA9-4D06-BADC-4D272665C934}" destId="{6F470350-BA3B-46FC-9460-0E6A6731C2B8}" srcOrd="0" destOrd="0" presId="urn:microsoft.com/office/officeart/2008/layout/PictureStrips"/>
    <dgm:cxn modelId="{FE0118BF-6D24-4E10-9F3F-0BBEF6F38374}" type="presParOf" srcId="{BACBF9D4-4EA9-4D06-BADC-4D272665C934}" destId="{2C622EAE-1550-4993-A46B-E507DC13F320}" srcOrd="1" destOrd="0" presId="urn:microsoft.com/office/officeart/2008/layout/PictureStrips"/>
    <dgm:cxn modelId="{BB6CCF2A-5C1B-4ABC-AB13-F674F37FCC52}" type="presParOf" srcId="{AA72DE69-9D72-469D-9548-58D393F25488}" destId="{02965D0A-0A56-4D4F-B0EB-8CC5BD9D4AF8}" srcOrd="3" destOrd="0" presId="urn:microsoft.com/office/officeart/2008/layout/PictureStrips"/>
    <dgm:cxn modelId="{F18BAD90-1B2E-464C-87D6-C88B695E63E1}" type="presParOf" srcId="{AA72DE69-9D72-469D-9548-58D393F25488}" destId="{6686C4E1-F082-4816-979C-19F866601F4B}" srcOrd="4" destOrd="0" presId="urn:microsoft.com/office/officeart/2008/layout/PictureStrips"/>
    <dgm:cxn modelId="{039DF4C6-90EC-461E-A742-8330157D3CE3}" type="presParOf" srcId="{6686C4E1-F082-4816-979C-19F866601F4B}" destId="{387402A4-AABD-4C80-9D70-4E83D07DCC1B}" srcOrd="0" destOrd="0" presId="urn:microsoft.com/office/officeart/2008/layout/PictureStrips"/>
    <dgm:cxn modelId="{C822A894-790A-41CF-9F6A-E10716610578}" type="presParOf" srcId="{6686C4E1-F082-4816-979C-19F866601F4B}" destId="{39289A17-490D-4B2D-900F-2E70D30185A8}" srcOrd="1" destOrd="0" presId="urn:microsoft.com/office/officeart/2008/layout/PictureStrips"/>
    <dgm:cxn modelId="{A9640E59-5AF3-4364-B143-434286B5AF9D}" type="presParOf" srcId="{AA72DE69-9D72-469D-9548-58D393F25488}" destId="{22CA5348-E725-4FF8-84E5-10ED59C40DB4}" srcOrd="5" destOrd="0" presId="urn:microsoft.com/office/officeart/2008/layout/PictureStrips"/>
    <dgm:cxn modelId="{BBEBDAFC-C7A5-46B7-9D19-C46714BBD1D0}" type="presParOf" srcId="{AA72DE69-9D72-469D-9548-58D393F25488}" destId="{F792C301-8C2F-4DD5-B16E-B3B2AEF4195E}" srcOrd="6" destOrd="0" presId="urn:microsoft.com/office/officeart/2008/layout/PictureStrips"/>
    <dgm:cxn modelId="{8B75190C-05A3-48A1-913E-E3E3C9586676}" type="presParOf" srcId="{F792C301-8C2F-4DD5-B16E-B3B2AEF4195E}" destId="{BD11E704-82BF-426D-9745-890A2B7C7B23}" srcOrd="0" destOrd="0" presId="urn:microsoft.com/office/officeart/2008/layout/PictureStrips"/>
    <dgm:cxn modelId="{DB6395D4-FE44-4467-BEE8-BD1F74A776B9}" type="presParOf" srcId="{F792C301-8C2F-4DD5-B16E-B3B2AEF4195E}" destId="{93C3C666-42D1-4CAA-8647-76B47318E3D5}" srcOrd="1" destOrd="0" presId="urn:microsoft.com/office/officeart/2008/layout/PictureStrips"/>
    <dgm:cxn modelId="{ECC01BCB-2E90-4319-9920-94EE8754AE1C}" type="presParOf" srcId="{AA72DE69-9D72-469D-9548-58D393F25488}" destId="{696CC319-8DB4-48F2-A97F-2B62635AA946}" srcOrd="7" destOrd="0" presId="urn:microsoft.com/office/officeart/2008/layout/PictureStrips"/>
    <dgm:cxn modelId="{333534A8-34B5-45D5-8C88-040E0AFCBBB3}" type="presParOf" srcId="{AA72DE69-9D72-469D-9548-58D393F25488}" destId="{0411CA8B-4B44-455E-86B8-E36FD8B3F82B}" srcOrd="8" destOrd="0" presId="urn:microsoft.com/office/officeart/2008/layout/PictureStrips"/>
    <dgm:cxn modelId="{23197AFF-2CB6-4055-BF7C-A6C6C9DFD0FF}" type="presParOf" srcId="{0411CA8B-4B44-455E-86B8-E36FD8B3F82B}" destId="{EFFCBB25-1517-4BAA-94CA-38001161394A}" srcOrd="0" destOrd="0" presId="urn:microsoft.com/office/officeart/2008/layout/PictureStrips"/>
    <dgm:cxn modelId="{39F82DF4-9538-454C-9B5B-98ADC5EC7125}" type="presParOf" srcId="{0411CA8B-4B44-455E-86B8-E36FD8B3F82B}" destId="{316A0C1E-4904-4F66-ACD1-5D7286D0F33A}" srcOrd="1" destOrd="0" presId="urn:microsoft.com/office/officeart/2008/layout/PictureStrips"/>
    <dgm:cxn modelId="{4A9CB14A-8E44-48BB-8E92-B923F110EF18}" type="presParOf" srcId="{AA72DE69-9D72-469D-9548-58D393F25488}" destId="{67BC8CD8-C67A-4D56-B993-CDC5ECCA25A3}" srcOrd="9" destOrd="0" presId="urn:microsoft.com/office/officeart/2008/layout/PictureStrips"/>
    <dgm:cxn modelId="{C93565D4-D2C8-4178-B9EB-B4C5CA3270E6}" type="presParOf" srcId="{AA72DE69-9D72-469D-9548-58D393F25488}" destId="{3CC42E0D-497A-4C2F-BF74-3B02A57E7094}" srcOrd="10" destOrd="0" presId="urn:microsoft.com/office/officeart/2008/layout/PictureStrips"/>
    <dgm:cxn modelId="{C09AA011-5137-415B-B8F2-B9433F0AA871}" type="presParOf" srcId="{3CC42E0D-497A-4C2F-BF74-3B02A57E7094}" destId="{1E341C94-4C04-4C33-AC41-86A5685DD463}" srcOrd="0" destOrd="0" presId="urn:microsoft.com/office/officeart/2008/layout/PictureStrips"/>
    <dgm:cxn modelId="{00876542-015C-4805-A847-1484F3A2010D}" type="presParOf" srcId="{3CC42E0D-497A-4C2F-BF74-3B02A57E7094}" destId="{FD8718F6-4108-438C-AFD8-D5F9909AC8B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1FE3E-E931-4D1B-94EE-DD396670130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E4023776-B8F0-490C-AA8E-2A64CCB00228}">
      <dgm:prSet phldrT="[Text]"/>
      <dgm:spPr/>
      <dgm:t>
        <a:bodyPr/>
        <a:lstStyle/>
        <a:p>
          <a:r>
            <a:rPr lang="en-GB"/>
            <a:t>My mum</a:t>
          </a:r>
        </a:p>
      </dgm:t>
    </dgm:pt>
    <dgm:pt modelId="{01F4D732-B37F-4905-81E2-27B390BF49F1}" type="parTrans" cxnId="{3ED384EB-780D-4FD6-948C-AE462E0DB6AB}">
      <dgm:prSet/>
      <dgm:spPr/>
      <dgm:t>
        <a:bodyPr/>
        <a:lstStyle/>
        <a:p>
          <a:endParaRPr lang="en-GB"/>
        </a:p>
      </dgm:t>
    </dgm:pt>
    <dgm:pt modelId="{F3805CCF-568D-4DC1-A127-BB0394735341}" type="sibTrans" cxnId="{3ED384EB-780D-4FD6-948C-AE462E0DB6AB}">
      <dgm:prSet/>
      <dgm:spPr/>
      <dgm:t>
        <a:bodyPr/>
        <a:lstStyle/>
        <a:p>
          <a:endParaRPr lang="en-GB"/>
        </a:p>
      </dgm:t>
    </dgm:pt>
    <dgm:pt modelId="{4A623594-21DC-4722-8539-61732E1FB4BF}">
      <dgm:prSet phldrT="[Text]"/>
      <dgm:spPr/>
      <dgm:t>
        <a:bodyPr/>
        <a:lstStyle/>
        <a:p>
          <a:r>
            <a:rPr lang="en-GB"/>
            <a:t>Daughters</a:t>
          </a:r>
        </a:p>
      </dgm:t>
    </dgm:pt>
    <dgm:pt modelId="{F29C3672-A029-4D29-A459-9B7957F8BBEC}" type="parTrans" cxnId="{C59C90F8-4155-41F4-A3E1-D36F97BE018C}">
      <dgm:prSet/>
      <dgm:spPr/>
      <dgm:t>
        <a:bodyPr/>
        <a:lstStyle/>
        <a:p>
          <a:endParaRPr lang="en-GB"/>
        </a:p>
      </dgm:t>
    </dgm:pt>
    <dgm:pt modelId="{65885AEF-CA9B-43D6-B2E9-9EDD3B48EA03}" type="sibTrans" cxnId="{C59C90F8-4155-41F4-A3E1-D36F97BE018C}">
      <dgm:prSet/>
      <dgm:spPr/>
      <dgm:t>
        <a:bodyPr/>
        <a:lstStyle/>
        <a:p>
          <a:endParaRPr lang="en-GB"/>
        </a:p>
      </dgm:t>
    </dgm:pt>
    <dgm:pt modelId="{09622D1D-2A06-4D8F-810D-34EA24F7C17C}">
      <dgm:prSet phldrT="[Text]"/>
      <dgm:spPr/>
      <dgm:t>
        <a:bodyPr/>
        <a:lstStyle/>
        <a:p>
          <a:r>
            <a:rPr lang="en-GB"/>
            <a:t>Sister</a:t>
          </a:r>
        </a:p>
      </dgm:t>
    </dgm:pt>
    <dgm:pt modelId="{FBC9AB46-7FED-4CDA-A6BD-F88C053827C6}" type="parTrans" cxnId="{0625D872-47F8-4EB9-AC98-4D22CC0FBC22}">
      <dgm:prSet/>
      <dgm:spPr/>
      <dgm:t>
        <a:bodyPr/>
        <a:lstStyle/>
        <a:p>
          <a:endParaRPr lang="en-GB"/>
        </a:p>
      </dgm:t>
    </dgm:pt>
    <dgm:pt modelId="{40373393-4C8A-4ECB-A30F-EE885923A820}" type="sibTrans" cxnId="{0625D872-47F8-4EB9-AC98-4D22CC0FBC22}">
      <dgm:prSet/>
      <dgm:spPr/>
      <dgm:t>
        <a:bodyPr/>
        <a:lstStyle/>
        <a:p>
          <a:endParaRPr lang="en-GB"/>
        </a:p>
      </dgm:t>
    </dgm:pt>
    <dgm:pt modelId="{9F8CA5B4-F98F-4178-B2C9-E76F9F054579}">
      <dgm:prSet phldrT="[Text]"/>
      <dgm:spPr/>
      <dgm:t>
        <a:bodyPr/>
        <a:lstStyle/>
        <a:p>
          <a:r>
            <a:rPr lang="en-GB"/>
            <a:t>Auntie</a:t>
          </a:r>
        </a:p>
      </dgm:t>
    </dgm:pt>
    <dgm:pt modelId="{A1D89BC6-1AB6-4B28-89E9-7D7A257CDC5D}" type="parTrans" cxnId="{75BCF84B-657D-44CA-9B5A-73A5835DA1C1}">
      <dgm:prSet/>
      <dgm:spPr/>
      <dgm:t>
        <a:bodyPr/>
        <a:lstStyle/>
        <a:p>
          <a:endParaRPr lang="en-GB"/>
        </a:p>
      </dgm:t>
    </dgm:pt>
    <dgm:pt modelId="{F7ABF60A-9837-477B-A985-54C1D254695A}" type="sibTrans" cxnId="{75BCF84B-657D-44CA-9B5A-73A5835DA1C1}">
      <dgm:prSet/>
      <dgm:spPr/>
      <dgm:t>
        <a:bodyPr/>
        <a:lstStyle/>
        <a:p>
          <a:endParaRPr lang="en-GB"/>
        </a:p>
      </dgm:t>
    </dgm:pt>
    <dgm:pt modelId="{7F4D9801-C4F5-466C-9111-9438B513895D}" type="pres">
      <dgm:prSet presAssocID="{19D1FE3E-E931-4D1B-94EE-DD396670130A}" presName="Name0" presStyleCnt="0">
        <dgm:presLayoutVars>
          <dgm:dir/>
          <dgm:resizeHandles val="exact"/>
        </dgm:presLayoutVars>
      </dgm:prSet>
      <dgm:spPr/>
    </dgm:pt>
    <dgm:pt modelId="{65BC1216-DEBC-4ACC-85BB-1460F5F8789D}" type="pres">
      <dgm:prSet presAssocID="{E4023776-B8F0-490C-AA8E-2A64CCB00228}" presName="Name5" presStyleLbl="vennNode1" presStyleIdx="0" presStyleCnt="4">
        <dgm:presLayoutVars>
          <dgm:bulletEnabled val="1"/>
        </dgm:presLayoutVars>
      </dgm:prSet>
      <dgm:spPr/>
    </dgm:pt>
    <dgm:pt modelId="{1B3C48A0-31BA-4884-BD87-E27D3B6E34B4}" type="pres">
      <dgm:prSet presAssocID="{F3805CCF-568D-4DC1-A127-BB0394735341}" presName="space" presStyleCnt="0"/>
      <dgm:spPr/>
    </dgm:pt>
    <dgm:pt modelId="{53B1CC4F-4764-4E43-85E3-461FF2A87260}" type="pres">
      <dgm:prSet presAssocID="{4A623594-21DC-4722-8539-61732E1FB4BF}" presName="Name5" presStyleLbl="vennNode1" presStyleIdx="1" presStyleCnt="4">
        <dgm:presLayoutVars>
          <dgm:bulletEnabled val="1"/>
        </dgm:presLayoutVars>
      </dgm:prSet>
      <dgm:spPr/>
    </dgm:pt>
    <dgm:pt modelId="{372AA713-6C0D-45E9-8B8F-5FA8CD941B01}" type="pres">
      <dgm:prSet presAssocID="{65885AEF-CA9B-43D6-B2E9-9EDD3B48EA03}" presName="space" presStyleCnt="0"/>
      <dgm:spPr/>
    </dgm:pt>
    <dgm:pt modelId="{E5B51D53-99E5-4A19-9408-396A3F79B4C5}" type="pres">
      <dgm:prSet presAssocID="{09622D1D-2A06-4D8F-810D-34EA24F7C17C}" presName="Name5" presStyleLbl="vennNode1" presStyleIdx="2" presStyleCnt="4">
        <dgm:presLayoutVars>
          <dgm:bulletEnabled val="1"/>
        </dgm:presLayoutVars>
      </dgm:prSet>
      <dgm:spPr/>
    </dgm:pt>
    <dgm:pt modelId="{34C3058C-085E-49D5-91AC-A73BBC42C74A}" type="pres">
      <dgm:prSet presAssocID="{40373393-4C8A-4ECB-A30F-EE885923A820}" presName="space" presStyleCnt="0"/>
      <dgm:spPr/>
    </dgm:pt>
    <dgm:pt modelId="{02FD61DB-4CDA-49E9-8A5F-5ADFB023671D}" type="pres">
      <dgm:prSet presAssocID="{9F8CA5B4-F98F-4178-B2C9-E76F9F054579}" presName="Name5" presStyleLbl="vennNode1" presStyleIdx="3" presStyleCnt="4">
        <dgm:presLayoutVars>
          <dgm:bulletEnabled val="1"/>
        </dgm:presLayoutVars>
      </dgm:prSet>
      <dgm:spPr/>
    </dgm:pt>
  </dgm:ptLst>
  <dgm:cxnLst>
    <dgm:cxn modelId="{95A48537-8B08-49C8-8E92-DE0B8C237F7B}" type="presOf" srcId="{E4023776-B8F0-490C-AA8E-2A64CCB00228}" destId="{65BC1216-DEBC-4ACC-85BB-1460F5F8789D}" srcOrd="0" destOrd="0" presId="urn:microsoft.com/office/officeart/2005/8/layout/venn3"/>
    <dgm:cxn modelId="{7576C26A-A6DA-471D-8561-6C0909852858}" type="presOf" srcId="{4A623594-21DC-4722-8539-61732E1FB4BF}" destId="{53B1CC4F-4764-4E43-85E3-461FF2A87260}" srcOrd="0" destOrd="0" presId="urn:microsoft.com/office/officeart/2005/8/layout/venn3"/>
    <dgm:cxn modelId="{C48C326B-6629-4494-8CF3-50B69ABCDFB6}" type="presOf" srcId="{9F8CA5B4-F98F-4178-B2C9-E76F9F054579}" destId="{02FD61DB-4CDA-49E9-8A5F-5ADFB023671D}" srcOrd="0" destOrd="0" presId="urn:microsoft.com/office/officeart/2005/8/layout/venn3"/>
    <dgm:cxn modelId="{75BCF84B-657D-44CA-9B5A-73A5835DA1C1}" srcId="{19D1FE3E-E931-4D1B-94EE-DD396670130A}" destId="{9F8CA5B4-F98F-4178-B2C9-E76F9F054579}" srcOrd="3" destOrd="0" parTransId="{A1D89BC6-1AB6-4B28-89E9-7D7A257CDC5D}" sibTransId="{F7ABF60A-9837-477B-A985-54C1D254695A}"/>
    <dgm:cxn modelId="{0625D872-47F8-4EB9-AC98-4D22CC0FBC22}" srcId="{19D1FE3E-E931-4D1B-94EE-DD396670130A}" destId="{09622D1D-2A06-4D8F-810D-34EA24F7C17C}" srcOrd="2" destOrd="0" parTransId="{FBC9AB46-7FED-4CDA-A6BD-F88C053827C6}" sibTransId="{40373393-4C8A-4ECB-A30F-EE885923A820}"/>
    <dgm:cxn modelId="{8F085F8E-8F4A-497A-90FB-2BC6FF8C6676}" type="presOf" srcId="{19D1FE3E-E931-4D1B-94EE-DD396670130A}" destId="{7F4D9801-C4F5-466C-9111-9438B513895D}" srcOrd="0" destOrd="0" presId="urn:microsoft.com/office/officeart/2005/8/layout/venn3"/>
    <dgm:cxn modelId="{E0325DDB-BA5C-4B42-8663-48A1F8867A29}" type="presOf" srcId="{09622D1D-2A06-4D8F-810D-34EA24F7C17C}" destId="{E5B51D53-99E5-4A19-9408-396A3F79B4C5}" srcOrd="0" destOrd="0" presId="urn:microsoft.com/office/officeart/2005/8/layout/venn3"/>
    <dgm:cxn modelId="{3ED384EB-780D-4FD6-948C-AE462E0DB6AB}" srcId="{19D1FE3E-E931-4D1B-94EE-DD396670130A}" destId="{E4023776-B8F0-490C-AA8E-2A64CCB00228}" srcOrd="0" destOrd="0" parTransId="{01F4D732-B37F-4905-81E2-27B390BF49F1}" sibTransId="{F3805CCF-568D-4DC1-A127-BB0394735341}"/>
    <dgm:cxn modelId="{C59C90F8-4155-41F4-A3E1-D36F97BE018C}" srcId="{19D1FE3E-E931-4D1B-94EE-DD396670130A}" destId="{4A623594-21DC-4722-8539-61732E1FB4BF}" srcOrd="1" destOrd="0" parTransId="{F29C3672-A029-4D29-A459-9B7957F8BBEC}" sibTransId="{65885AEF-CA9B-43D6-B2E9-9EDD3B48EA03}"/>
    <dgm:cxn modelId="{03047972-7AB4-4852-83E6-43A1B41CBDE7}" type="presParOf" srcId="{7F4D9801-C4F5-466C-9111-9438B513895D}" destId="{65BC1216-DEBC-4ACC-85BB-1460F5F8789D}" srcOrd="0" destOrd="0" presId="urn:microsoft.com/office/officeart/2005/8/layout/venn3"/>
    <dgm:cxn modelId="{EBE5F227-9BF4-49A3-A7AE-5E04E9A50F1D}" type="presParOf" srcId="{7F4D9801-C4F5-466C-9111-9438B513895D}" destId="{1B3C48A0-31BA-4884-BD87-E27D3B6E34B4}" srcOrd="1" destOrd="0" presId="urn:microsoft.com/office/officeart/2005/8/layout/venn3"/>
    <dgm:cxn modelId="{C71B5429-ED28-47DD-B422-14FA09AC6BAE}" type="presParOf" srcId="{7F4D9801-C4F5-466C-9111-9438B513895D}" destId="{53B1CC4F-4764-4E43-85E3-461FF2A87260}" srcOrd="2" destOrd="0" presId="urn:microsoft.com/office/officeart/2005/8/layout/venn3"/>
    <dgm:cxn modelId="{EC817101-4B54-408F-8D4D-28224FD463D6}" type="presParOf" srcId="{7F4D9801-C4F5-466C-9111-9438B513895D}" destId="{372AA713-6C0D-45E9-8B8F-5FA8CD941B01}" srcOrd="3" destOrd="0" presId="urn:microsoft.com/office/officeart/2005/8/layout/venn3"/>
    <dgm:cxn modelId="{58D0DDD1-3222-41FF-A70B-219120DC7978}" type="presParOf" srcId="{7F4D9801-C4F5-466C-9111-9438B513895D}" destId="{E5B51D53-99E5-4A19-9408-396A3F79B4C5}" srcOrd="4" destOrd="0" presId="urn:microsoft.com/office/officeart/2005/8/layout/venn3"/>
    <dgm:cxn modelId="{10792710-8A75-44F1-8E97-1C9DA04A550F}" type="presParOf" srcId="{7F4D9801-C4F5-466C-9111-9438B513895D}" destId="{34C3058C-085E-49D5-91AC-A73BBC42C74A}" srcOrd="5" destOrd="0" presId="urn:microsoft.com/office/officeart/2005/8/layout/venn3"/>
    <dgm:cxn modelId="{B69A0D86-5235-4B9A-AE0C-E03C8748DF13}" type="presParOf" srcId="{7F4D9801-C4F5-466C-9111-9438B513895D}" destId="{02FD61DB-4CDA-49E9-8A5F-5ADFB023671D}"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C7E4D-1437-485F-A819-45A26EA433C6}"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GB"/>
        </a:p>
      </dgm:t>
    </dgm:pt>
    <dgm:pt modelId="{4FAEEC63-413D-4863-A226-20C1B10BEC13}">
      <dgm:prSet phldrT="[Text]"/>
      <dgm:spPr/>
      <dgm:t>
        <a:bodyPr/>
        <a:lstStyle/>
        <a:p>
          <a:r>
            <a:rPr lang="en-GB"/>
            <a:t>Health Conditions</a:t>
          </a:r>
        </a:p>
      </dgm:t>
    </dgm:pt>
    <dgm:pt modelId="{9A8AE040-D691-49D9-B1B0-0653B8E5899C}" type="parTrans" cxnId="{D8A96A7E-A932-4304-903C-183E39C4F73B}">
      <dgm:prSet/>
      <dgm:spPr/>
      <dgm:t>
        <a:bodyPr/>
        <a:lstStyle/>
        <a:p>
          <a:endParaRPr lang="en-GB"/>
        </a:p>
      </dgm:t>
    </dgm:pt>
    <dgm:pt modelId="{BF6F2773-71EC-46E2-974F-85A6A0FE1FC1}" type="sibTrans" cxnId="{D8A96A7E-A932-4304-903C-183E39C4F73B}">
      <dgm:prSet/>
      <dgm:spPr/>
      <dgm:t>
        <a:bodyPr/>
        <a:lstStyle/>
        <a:p>
          <a:endParaRPr lang="en-GB"/>
        </a:p>
      </dgm:t>
    </dgm:pt>
    <dgm:pt modelId="{E17C4040-176A-41AB-9334-9A2C2F1C7D90}">
      <dgm:prSet phldrT="[Text]"/>
      <dgm:spPr/>
      <dgm:t>
        <a:bodyPr/>
        <a:lstStyle/>
        <a:p>
          <a:r>
            <a:rPr lang="en-GB"/>
            <a:t>Accessing care is hard</a:t>
          </a:r>
        </a:p>
      </dgm:t>
    </dgm:pt>
    <dgm:pt modelId="{F8FA9A35-6365-4F56-84F5-E69394C57488}" type="parTrans" cxnId="{EB20BF8D-A4DE-4AB7-867B-360A1E9A0E4D}">
      <dgm:prSet/>
      <dgm:spPr/>
      <dgm:t>
        <a:bodyPr/>
        <a:lstStyle/>
        <a:p>
          <a:endParaRPr lang="en-GB"/>
        </a:p>
      </dgm:t>
    </dgm:pt>
    <dgm:pt modelId="{435BB789-EB83-4F2F-8413-0D45C567B02C}" type="sibTrans" cxnId="{EB20BF8D-A4DE-4AB7-867B-360A1E9A0E4D}">
      <dgm:prSet/>
      <dgm:spPr/>
      <dgm:t>
        <a:bodyPr/>
        <a:lstStyle/>
        <a:p>
          <a:endParaRPr lang="en-GB"/>
        </a:p>
      </dgm:t>
    </dgm:pt>
    <dgm:pt modelId="{FA3C606F-29EA-4997-B35C-38ADD216CD92}">
      <dgm:prSet phldrT="[Text]"/>
      <dgm:spPr/>
      <dgm:t>
        <a:bodyPr/>
        <a:lstStyle/>
        <a:p>
          <a:r>
            <a:rPr lang="en-GB"/>
            <a:t>Getting older, more isolated</a:t>
          </a:r>
        </a:p>
      </dgm:t>
    </dgm:pt>
    <dgm:pt modelId="{CC5CB984-A957-441A-A34A-F0CD141F4035}" type="parTrans" cxnId="{0C1E4AB7-CB0E-4A13-A4BB-537999D70F34}">
      <dgm:prSet/>
      <dgm:spPr/>
      <dgm:t>
        <a:bodyPr/>
        <a:lstStyle/>
        <a:p>
          <a:endParaRPr lang="en-GB"/>
        </a:p>
      </dgm:t>
    </dgm:pt>
    <dgm:pt modelId="{54702BF7-2DA5-435D-8518-4AE96E87EF60}" type="sibTrans" cxnId="{0C1E4AB7-CB0E-4A13-A4BB-537999D70F34}">
      <dgm:prSet/>
      <dgm:spPr/>
      <dgm:t>
        <a:bodyPr/>
        <a:lstStyle/>
        <a:p>
          <a:endParaRPr lang="en-GB"/>
        </a:p>
      </dgm:t>
    </dgm:pt>
    <dgm:pt modelId="{2B859C9E-583E-4DB5-B6F4-9C6FC73599F0}">
      <dgm:prSet phldrT="[Text]"/>
      <dgm:spPr/>
      <dgm:t>
        <a:bodyPr/>
        <a:lstStyle/>
        <a:p>
          <a:r>
            <a:rPr lang="en-GB"/>
            <a:t>Worried</a:t>
          </a:r>
        </a:p>
      </dgm:t>
    </dgm:pt>
    <dgm:pt modelId="{1F72234F-C316-446A-982D-97D5BED3086C}" type="parTrans" cxnId="{E11EAB40-39CA-406A-8B8A-69CC26CBEF14}">
      <dgm:prSet/>
      <dgm:spPr/>
      <dgm:t>
        <a:bodyPr/>
        <a:lstStyle/>
        <a:p>
          <a:endParaRPr lang="en-GB"/>
        </a:p>
      </dgm:t>
    </dgm:pt>
    <dgm:pt modelId="{0B22E694-E85F-4F89-B731-9CFDAF92CD32}" type="sibTrans" cxnId="{E11EAB40-39CA-406A-8B8A-69CC26CBEF14}">
      <dgm:prSet/>
      <dgm:spPr/>
      <dgm:t>
        <a:bodyPr/>
        <a:lstStyle/>
        <a:p>
          <a:endParaRPr lang="en-GB"/>
        </a:p>
      </dgm:t>
    </dgm:pt>
    <dgm:pt modelId="{4D9ECDF2-3A21-475D-A704-5804C5349C0F}">
      <dgm:prSet phldrT="[Text]"/>
      <dgm:spPr/>
      <dgm:t>
        <a:bodyPr/>
        <a:lstStyle/>
        <a:p>
          <a:r>
            <a:rPr lang="en-GB"/>
            <a:t>Hiding symptoms, ignoring issues</a:t>
          </a:r>
        </a:p>
      </dgm:t>
    </dgm:pt>
    <dgm:pt modelId="{4B3D8F59-D329-494A-82C0-4C75C2A3B479}" type="parTrans" cxnId="{857BF7B5-04E9-435A-9D38-CDE25295852F}">
      <dgm:prSet/>
      <dgm:spPr/>
      <dgm:t>
        <a:bodyPr/>
        <a:lstStyle/>
        <a:p>
          <a:endParaRPr lang="en-GB"/>
        </a:p>
      </dgm:t>
    </dgm:pt>
    <dgm:pt modelId="{FC221522-F70F-4EE2-8EFD-0B67B2C6D510}" type="sibTrans" cxnId="{857BF7B5-04E9-435A-9D38-CDE25295852F}">
      <dgm:prSet/>
      <dgm:spPr/>
      <dgm:t>
        <a:bodyPr/>
        <a:lstStyle/>
        <a:p>
          <a:endParaRPr lang="en-GB"/>
        </a:p>
      </dgm:t>
    </dgm:pt>
    <dgm:pt modelId="{82AF27F3-1B65-4A37-806E-1A2E442326E6}">
      <dgm:prSet phldrT="[Text]"/>
      <dgm:spPr/>
      <dgm:t>
        <a:bodyPr/>
        <a:lstStyle/>
        <a:p>
          <a:r>
            <a:rPr lang="en-GB"/>
            <a:t>Caring, helping</a:t>
          </a:r>
        </a:p>
      </dgm:t>
    </dgm:pt>
    <dgm:pt modelId="{AFF97C46-7010-4D65-93DC-67259F490F03}" type="parTrans" cxnId="{BFE45873-D973-4578-8010-DF748AD43C57}">
      <dgm:prSet/>
      <dgm:spPr/>
      <dgm:t>
        <a:bodyPr/>
        <a:lstStyle/>
        <a:p>
          <a:endParaRPr lang="en-GB"/>
        </a:p>
      </dgm:t>
    </dgm:pt>
    <dgm:pt modelId="{E6B47717-1627-4D19-89F1-DC794B8E4F79}" type="sibTrans" cxnId="{BFE45873-D973-4578-8010-DF748AD43C57}">
      <dgm:prSet/>
      <dgm:spPr/>
      <dgm:t>
        <a:bodyPr/>
        <a:lstStyle/>
        <a:p>
          <a:endParaRPr lang="en-GB"/>
        </a:p>
      </dgm:t>
    </dgm:pt>
    <dgm:pt modelId="{720CC874-8A74-4D2E-B5C3-7CCFC1179C91}" type="pres">
      <dgm:prSet presAssocID="{A34C7E4D-1437-485F-A819-45A26EA433C6}" presName="diagram" presStyleCnt="0">
        <dgm:presLayoutVars>
          <dgm:dir/>
          <dgm:resizeHandles val="exact"/>
        </dgm:presLayoutVars>
      </dgm:prSet>
      <dgm:spPr/>
    </dgm:pt>
    <dgm:pt modelId="{4F10F9E9-B8B1-4EDB-AC16-63CF7897E692}" type="pres">
      <dgm:prSet presAssocID="{4FAEEC63-413D-4863-A226-20C1B10BEC13}" presName="node" presStyleLbl="node1" presStyleIdx="0" presStyleCnt="6" custLinFactNeighborX="1543" custLinFactNeighborY="-995">
        <dgm:presLayoutVars>
          <dgm:bulletEnabled val="1"/>
        </dgm:presLayoutVars>
      </dgm:prSet>
      <dgm:spPr/>
    </dgm:pt>
    <dgm:pt modelId="{17C49AF3-2B33-482F-870A-1F770FF73418}" type="pres">
      <dgm:prSet presAssocID="{BF6F2773-71EC-46E2-974F-85A6A0FE1FC1}" presName="sibTrans" presStyleCnt="0"/>
      <dgm:spPr/>
    </dgm:pt>
    <dgm:pt modelId="{2E337BD1-7807-4FB9-B5E2-E3933CD809A4}" type="pres">
      <dgm:prSet presAssocID="{E17C4040-176A-41AB-9334-9A2C2F1C7D90}" presName="node" presStyleLbl="node1" presStyleIdx="1" presStyleCnt="6">
        <dgm:presLayoutVars>
          <dgm:bulletEnabled val="1"/>
        </dgm:presLayoutVars>
      </dgm:prSet>
      <dgm:spPr/>
    </dgm:pt>
    <dgm:pt modelId="{314589EC-B207-4ACE-B555-64CF0C8FC6A1}" type="pres">
      <dgm:prSet presAssocID="{435BB789-EB83-4F2F-8413-0D45C567B02C}" presName="sibTrans" presStyleCnt="0"/>
      <dgm:spPr/>
    </dgm:pt>
    <dgm:pt modelId="{1D0D6E2F-E4EF-4C16-AC11-83E7DCFE7264}" type="pres">
      <dgm:prSet presAssocID="{FA3C606F-29EA-4997-B35C-38ADD216CD92}" presName="node" presStyleLbl="node1" presStyleIdx="2" presStyleCnt="6">
        <dgm:presLayoutVars>
          <dgm:bulletEnabled val="1"/>
        </dgm:presLayoutVars>
      </dgm:prSet>
      <dgm:spPr/>
    </dgm:pt>
    <dgm:pt modelId="{293D1DDF-48BB-4D00-AA12-11E364155647}" type="pres">
      <dgm:prSet presAssocID="{54702BF7-2DA5-435D-8518-4AE96E87EF60}" presName="sibTrans" presStyleCnt="0"/>
      <dgm:spPr/>
    </dgm:pt>
    <dgm:pt modelId="{DB7D75E7-2139-487F-879E-0899DE756DEA}" type="pres">
      <dgm:prSet presAssocID="{2B859C9E-583E-4DB5-B6F4-9C6FC73599F0}" presName="node" presStyleLbl="node1" presStyleIdx="3" presStyleCnt="6">
        <dgm:presLayoutVars>
          <dgm:bulletEnabled val="1"/>
        </dgm:presLayoutVars>
      </dgm:prSet>
      <dgm:spPr/>
    </dgm:pt>
    <dgm:pt modelId="{EF23BCE2-2DA7-4DF4-BBA2-146D4B34E218}" type="pres">
      <dgm:prSet presAssocID="{0B22E694-E85F-4F89-B731-9CFDAF92CD32}" presName="sibTrans" presStyleCnt="0"/>
      <dgm:spPr/>
    </dgm:pt>
    <dgm:pt modelId="{DB3D1F06-146A-41E5-B827-A98D9383D303}" type="pres">
      <dgm:prSet presAssocID="{4D9ECDF2-3A21-475D-A704-5804C5349C0F}" presName="node" presStyleLbl="node1" presStyleIdx="4" presStyleCnt="6">
        <dgm:presLayoutVars>
          <dgm:bulletEnabled val="1"/>
        </dgm:presLayoutVars>
      </dgm:prSet>
      <dgm:spPr/>
    </dgm:pt>
    <dgm:pt modelId="{8E606340-68DB-4C39-9C6C-21D7A83E52CE}" type="pres">
      <dgm:prSet presAssocID="{FC221522-F70F-4EE2-8EFD-0B67B2C6D510}" presName="sibTrans" presStyleCnt="0"/>
      <dgm:spPr/>
    </dgm:pt>
    <dgm:pt modelId="{A5AE0336-345B-4972-8BDB-8ABBF5F5BCC5}" type="pres">
      <dgm:prSet presAssocID="{82AF27F3-1B65-4A37-806E-1A2E442326E6}" presName="node" presStyleLbl="node1" presStyleIdx="5" presStyleCnt="6">
        <dgm:presLayoutVars>
          <dgm:bulletEnabled val="1"/>
        </dgm:presLayoutVars>
      </dgm:prSet>
      <dgm:spPr/>
    </dgm:pt>
  </dgm:ptLst>
  <dgm:cxnLst>
    <dgm:cxn modelId="{D74E4F0B-08D4-4E67-A77F-EB2710BCC71C}" type="presOf" srcId="{A34C7E4D-1437-485F-A819-45A26EA433C6}" destId="{720CC874-8A74-4D2E-B5C3-7CCFC1179C91}" srcOrd="0" destOrd="0" presId="urn:microsoft.com/office/officeart/2005/8/layout/default"/>
    <dgm:cxn modelId="{539B8340-EF04-4918-8948-3460494B74C6}" type="presOf" srcId="{4FAEEC63-413D-4863-A226-20C1B10BEC13}" destId="{4F10F9E9-B8B1-4EDB-AC16-63CF7897E692}" srcOrd="0" destOrd="0" presId="urn:microsoft.com/office/officeart/2005/8/layout/default"/>
    <dgm:cxn modelId="{E11EAB40-39CA-406A-8B8A-69CC26CBEF14}" srcId="{A34C7E4D-1437-485F-A819-45A26EA433C6}" destId="{2B859C9E-583E-4DB5-B6F4-9C6FC73599F0}" srcOrd="3" destOrd="0" parTransId="{1F72234F-C316-446A-982D-97D5BED3086C}" sibTransId="{0B22E694-E85F-4F89-B731-9CFDAF92CD32}"/>
    <dgm:cxn modelId="{BFE45873-D973-4578-8010-DF748AD43C57}" srcId="{A34C7E4D-1437-485F-A819-45A26EA433C6}" destId="{82AF27F3-1B65-4A37-806E-1A2E442326E6}" srcOrd="5" destOrd="0" parTransId="{AFF97C46-7010-4D65-93DC-67259F490F03}" sibTransId="{E6B47717-1627-4D19-89F1-DC794B8E4F79}"/>
    <dgm:cxn modelId="{F7006559-F64D-4C04-9E2E-23B21DFF2643}" type="presOf" srcId="{4D9ECDF2-3A21-475D-A704-5804C5349C0F}" destId="{DB3D1F06-146A-41E5-B827-A98D9383D303}" srcOrd="0" destOrd="0" presId="urn:microsoft.com/office/officeart/2005/8/layout/default"/>
    <dgm:cxn modelId="{D8A96A7E-A932-4304-903C-183E39C4F73B}" srcId="{A34C7E4D-1437-485F-A819-45A26EA433C6}" destId="{4FAEEC63-413D-4863-A226-20C1B10BEC13}" srcOrd="0" destOrd="0" parTransId="{9A8AE040-D691-49D9-B1B0-0653B8E5899C}" sibTransId="{BF6F2773-71EC-46E2-974F-85A6A0FE1FC1}"/>
    <dgm:cxn modelId="{9DC8118A-A1BC-49FC-9535-0C0141CE6CCF}" type="presOf" srcId="{E17C4040-176A-41AB-9334-9A2C2F1C7D90}" destId="{2E337BD1-7807-4FB9-B5E2-E3933CD809A4}" srcOrd="0" destOrd="0" presId="urn:microsoft.com/office/officeart/2005/8/layout/default"/>
    <dgm:cxn modelId="{EB20BF8D-A4DE-4AB7-867B-360A1E9A0E4D}" srcId="{A34C7E4D-1437-485F-A819-45A26EA433C6}" destId="{E17C4040-176A-41AB-9334-9A2C2F1C7D90}" srcOrd="1" destOrd="0" parTransId="{F8FA9A35-6365-4F56-84F5-E69394C57488}" sibTransId="{435BB789-EB83-4F2F-8413-0D45C567B02C}"/>
    <dgm:cxn modelId="{9839BB90-58EE-400A-A6A5-C3A9D750A4EF}" type="presOf" srcId="{2B859C9E-583E-4DB5-B6F4-9C6FC73599F0}" destId="{DB7D75E7-2139-487F-879E-0899DE756DEA}" srcOrd="0" destOrd="0" presId="urn:microsoft.com/office/officeart/2005/8/layout/default"/>
    <dgm:cxn modelId="{857BF7B5-04E9-435A-9D38-CDE25295852F}" srcId="{A34C7E4D-1437-485F-A819-45A26EA433C6}" destId="{4D9ECDF2-3A21-475D-A704-5804C5349C0F}" srcOrd="4" destOrd="0" parTransId="{4B3D8F59-D329-494A-82C0-4C75C2A3B479}" sibTransId="{FC221522-F70F-4EE2-8EFD-0B67B2C6D510}"/>
    <dgm:cxn modelId="{0C1E4AB7-CB0E-4A13-A4BB-537999D70F34}" srcId="{A34C7E4D-1437-485F-A819-45A26EA433C6}" destId="{FA3C606F-29EA-4997-B35C-38ADD216CD92}" srcOrd="2" destOrd="0" parTransId="{CC5CB984-A957-441A-A34A-F0CD141F4035}" sibTransId="{54702BF7-2DA5-435D-8518-4AE96E87EF60}"/>
    <dgm:cxn modelId="{9FF1B6E0-EF4D-456F-BFA1-6FFCA5BA82A2}" type="presOf" srcId="{82AF27F3-1B65-4A37-806E-1A2E442326E6}" destId="{A5AE0336-345B-4972-8BDB-8ABBF5F5BCC5}" srcOrd="0" destOrd="0" presId="urn:microsoft.com/office/officeart/2005/8/layout/default"/>
    <dgm:cxn modelId="{C6D12EE1-CFA1-4EA4-95CB-97B1AC794BB0}" type="presOf" srcId="{FA3C606F-29EA-4997-B35C-38ADD216CD92}" destId="{1D0D6E2F-E4EF-4C16-AC11-83E7DCFE7264}" srcOrd="0" destOrd="0" presId="urn:microsoft.com/office/officeart/2005/8/layout/default"/>
    <dgm:cxn modelId="{35C596E8-74BD-493A-8007-56720155A04F}" type="presParOf" srcId="{720CC874-8A74-4D2E-B5C3-7CCFC1179C91}" destId="{4F10F9E9-B8B1-4EDB-AC16-63CF7897E692}" srcOrd="0" destOrd="0" presId="urn:microsoft.com/office/officeart/2005/8/layout/default"/>
    <dgm:cxn modelId="{FEDBEC3F-A6A0-44DE-BF05-62D3F2F961D4}" type="presParOf" srcId="{720CC874-8A74-4D2E-B5C3-7CCFC1179C91}" destId="{17C49AF3-2B33-482F-870A-1F770FF73418}" srcOrd="1" destOrd="0" presId="urn:microsoft.com/office/officeart/2005/8/layout/default"/>
    <dgm:cxn modelId="{2D73A7DB-AC84-4310-8E42-62C1E94C4805}" type="presParOf" srcId="{720CC874-8A74-4D2E-B5C3-7CCFC1179C91}" destId="{2E337BD1-7807-4FB9-B5E2-E3933CD809A4}" srcOrd="2" destOrd="0" presId="urn:microsoft.com/office/officeart/2005/8/layout/default"/>
    <dgm:cxn modelId="{4128480B-C599-447F-ACC7-EB78711B6D9D}" type="presParOf" srcId="{720CC874-8A74-4D2E-B5C3-7CCFC1179C91}" destId="{314589EC-B207-4ACE-B555-64CF0C8FC6A1}" srcOrd="3" destOrd="0" presId="urn:microsoft.com/office/officeart/2005/8/layout/default"/>
    <dgm:cxn modelId="{37125A15-199C-4702-B64F-C68707C28A53}" type="presParOf" srcId="{720CC874-8A74-4D2E-B5C3-7CCFC1179C91}" destId="{1D0D6E2F-E4EF-4C16-AC11-83E7DCFE7264}" srcOrd="4" destOrd="0" presId="urn:microsoft.com/office/officeart/2005/8/layout/default"/>
    <dgm:cxn modelId="{788892E3-83F7-4568-80FE-89CBAA238160}" type="presParOf" srcId="{720CC874-8A74-4D2E-B5C3-7CCFC1179C91}" destId="{293D1DDF-48BB-4D00-AA12-11E364155647}" srcOrd="5" destOrd="0" presId="urn:microsoft.com/office/officeart/2005/8/layout/default"/>
    <dgm:cxn modelId="{1FCA0B09-FE3A-4274-878C-50FC00F8DBFF}" type="presParOf" srcId="{720CC874-8A74-4D2E-B5C3-7CCFC1179C91}" destId="{DB7D75E7-2139-487F-879E-0899DE756DEA}" srcOrd="6" destOrd="0" presId="urn:microsoft.com/office/officeart/2005/8/layout/default"/>
    <dgm:cxn modelId="{4F4F5E2B-BACC-4656-AA5C-DFD4FD56BD41}" type="presParOf" srcId="{720CC874-8A74-4D2E-B5C3-7CCFC1179C91}" destId="{EF23BCE2-2DA7-4DF4-BBA2-146D4B34E218}" srcOrd="7" destOrd="0" presId="urn:microsoft.com/office/officeart/2005/8/layout/default"/>
    <dgm:cxn modelId="{104783B0-1702-426F-A57F-91316A6F5128}" type="presParOf" srcId="{720CC874-8A74-4D2E-B5C3-7CCFC1179C91}" destId="{DB3D1F06-146A-41E5-B827-A98D9383D303}" srcOrd="8" destOrd="0" presId="urn:microsoft.com/office/officeart/2005/8/layout/default"/>
    <dgm:cxn modelId="{45402DE7-E9E0-4E6F-8507-47594F478836}" type="presParOf" srcId="{720CC874-8A74-4D2E-B5C3-7CCFC1179C91}" destId="{8E606340-68DB-4C39-9C6C-21D7A83E52CE}" srcOrd="9" destOrd="0" presId="urn:microsoft.com/office/officeart/2005/8/layout/default"/>
    <dgm:cxn modelId="{9217286D-0F0D-4FB3-A11A-DC800923BB39}" type="presParOf" srcId="{720CC874-8A74-4D2E-B5C3-7CCFC1179C91}" destId="{A5AE0336-345B-4972-8BDB-8ABBF5F5BCC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8072A9-390B-4D5A-8C4C-335ED58E0B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60EE2A-4236-485A-9E40-526DE13744A1}">
      <dgm:prSet phldrT="[Text]"/>
      <dgm:spPr/>
      <dgm:t>
        <a:bodyPr/>
        <a:lstStyle/>
        <a:p>
          <a:r>
            <a:rPr lang="en-GB"/>
            <a:t>Mental health issues</a:t>
          </a:r>
        </a:p>
      </dgm:t>
    </dgm:pt>
    <dgm:pt modelId="{705BD3EE-AF93-4695-AEFE-AAF1F418450C}" type="parTrans" cxnId="{ACB6C8A2-E615-411F-B08C-7805D9C2B7B8}">
      <dgm:prSet/>
      <dgm:spPr/>
      <dgm:t>
        <a:bodyPr/>
        <a:lstStyle/>
        <a:p>
          <a:endParaRPr lang="en-GB"/>
        </a:p>
      </dgm:t>
    </dgm:pt>
    <dgm:pt modelId="{F8947615-D261-4CE7-8DD7-A556F501C501}" type="sibTrans" cxnId="{ACB6C8A2-E615-411F-B08C-7805D9C2B7B8}">
      <dgm:prSet/>
      <dgm:spPr/>
      <dgm:t>
        <a:bodyPr/>
        <a:lstStyle/>
        <a:p>
          <a:endParaRPr lang="en-GB"/>
        </a:p>
      </dgm:t>
    </dgm:pt>
    <dgm:pt modelId="{94C87A01-121F-4D13-AC72-292966943C1B}">
      <dgm:prSet phldrT="[Text]"/>
      <dgm:spPr/>
      <dgm:t>
        <a:bodyPr/>
        <a:lstStyle/>
        <a:p>
          <a:r>
            <a:rPr lang="en-GB"/>
            <a:t>Depression, anxiety, and panic attacks are frequently reported by most women, with many stating that they are on medication or under the care of mental health professionals.</a:t>
          </a:r>
        </a:p>
      </dgm:t>
    </dgm:pt>
    <dgm:pt modelId="{6142BC04-4CEF-4A28-B4E8-FE7C5FBD21A3}" type="parTrans" cxnId="{282AD487-3E70-4551-9A23-9882A9433752}">
      <dgm:prSet/>
      <dgm:spPr/>
      <dgm:t>
        <a:bodyPr/>
        <a:lstStyle/>
        <a:p>
          <a:endParaRPr lang="en-GB"/>
        </a:p>
      </dgm:t>
    </dgm:pt>
    <dgm:pt modelId="{3F3ACFC0-C6B4-42D0-A192-616EDB6C6371}" type="sibTrans" cxnId="{282AD487-3E70-4551-9A23-9882A9433752}">
      <dgm:prSet/>
      <dgm:spPr/>
      <dgm:t>
        <a:bodyPr/>
        <a:lstStyle/>
        <a:p>
          <a:endParaRPr lang="en-GB"/>
        </a:p>
      </dgm:t>
    </dgm:pt>
    <dgm:pt modelId="{1D982979-957B-4516-AF5A-E069412A6A7F}">
      <dgm:prSet phldrT="[Text]"/>
      <dgm:spPr/>
      <dgm:t>
        <a:bodyPr/>
        <a:lstStyle/>
        <a:p>
          <a:r>
            <a:rPr lang="en-GB">
              <a:effectLst/>
            </a:rPr>
            <a:t>Cardiovascular problems  </a:t>
          </a:r>
          <a:endParaRPr lang="en-GB"/>
        </a:p>
      </dgm:t>
    </dgm:pt>
    <dgm:pt modelId="{CF21E7A9-23DA-41BD-A19D-5AA9FF66F9B0}" type="parTrans" cxnId="{1CEEEA05-416D-4C44-95D6-727F844FB6ED}">
      <dgm:prSet/>
      <dgm:spPr/>
      <dgm:t>
        <a:bodyPr/>
        <a:lstStyle/>
        <a:p>
          <a:endParaRPr lang="en-GB"/>
        </a:p>
      </dgm:t>
    </dgm:pt>
    <dgm:pt modelId="{69321E6E-1751-4AB3-86EB-CB014C494B6A}" type="sibTrans" cxnId="{1CEEEA05-416D-4C44-95D6-727F844FB6ED}">
      <dgm:prSet/>
      <dgm:spPr/>
      <dgm:t>
        <a:bodyPr/>
        <a:lstStyle/>
        <a:p>
          <a:endParaRPr lang="en-GB"/>
        </a:p>
      </dgm:t>
    </dgm:pt>
    <dgm:pt modelId="{116FD80B-481E-4533-B842-B3E52027481F}">
      <dgm:prSet phldrT="[Text]"/>
      <dgm:spPr/>
      <dgm:t>
        <a:bodyPr/>
        <a:lstStyle/>
        <a:p>
          <a:r>
            <a:rPr lang="en-GB">
              <a:effectLst/>
            </a:rPr>
            <a:t>High blood pressure (BP), high cholesterol, heart disease, and heart attacks are recurrent health issues among women, with some respondents mentioning specific heart conditions such as needing a heart valve replacement and having heart stents.</a:t>
          </a:r>
          <a:endParaRPr lang="en-GB"/>
        </a:p>
      </dgm:t>
    </dgm:pt>
    <dgm:pt modelId="{5C356944-AA1D-481B-B091-43EA080A89CE}" type="parTrans" cxnId="{4A49F629-7CB0-405E-9B47-A5442A3E8F33}">
      <dgm:prSet/>
      <dgm:spPr/>
      <dgm:t>
        <a:bodyPr/>
        <a:lstStyle/>
        <a:p>
          <a:endParaRPr lang="en-GB"/>
        </a:p>
      </dgm:t>
    </dgm:pt>
    <dgm:pt modelId="{6A17190C-F25C-4B6E-9440-CA247828EFAE}" type="sibTrans" cxnId="{4A49F629-7CB0-405E-9B47-A5442A3E8F33}">
      <dgm:prSet/>
      <dgm:spPr/>
      <dgm:t>
        <a:bodyPr/>
        <a:lstStyle/>
        <a:p>
          <a:endParaRPr lang="en-GB"/>
        </a:p>
      </dgm:t>
    </dgm:pt>
    <dgm:pt modelId="{B65B410F-81B0-456A-9B69-632576CDB1B0}">
      <dgm:prSet phldrT="[Text]"/>
      <dgm:spPr/>
      <dgm:t>
        <a:bodyPr/>
        <a:lstStyle/>
        <a:p>
          <a:r>
            <a:rPr lang="en-GB">
              <a:effectLst/>
            </a:rPr>
            <a:t>Back, knee, and joint pain</a:t>
          </a:r>
          <a:endParaRPr lang="en-GB"/>
        </a:p>
      </dgm:t>
    </dgm:pt>
    <dgm:pt modelId="{3ACD1CD5-7A25-428A-8410-592C7AE4619A}" type="parTrans" cxnId="{4688AA38-8405-45A5-B0D3-59A711FA0749}">
      <dgm:prSet/>
      <dgm:spPr/>
      <dgm:t>
        <a:bodyPr/>
        <a:lstStyle/>
        <a:p>
          <a:endParaRPr lang="en-GB"/>
        </a:p>
      </dgm:t>
    </dgm:pt>
    <dgm:pt modelId="{FF5239DF-08F4-45CC-86DC-9FBEB798F894}" type="sibTrans" cxnId="{4688AA38-8405-45A5-B0D3-59A711FA0749}">
      <dgm:prSet/>
      <dgm:spPr/>
      <dgm:t>
        <a:bodyPr/>
        <a:lstStyle/>
        <a:p>
          <a:endParaRPr lang="en-GB"/>
        </a:p>
      </dgm:t>
    </dgm:pt>
    <dgm:pt modelId="{09263114-4C5D-4251-8273-F6B240B233B7}">
      <dgm:prSet phldrT="[Text]"/>
      <dgm:spPr/>
      <dgm:t>
        <a:bodyPr/>
        <a:lstStyle/>
        <a:p>
          <a:r>
            <a:rPr lang="en-GB">
              <a:effectLst/>
            </a:rPr>
            <a:t>Common among older women, with some women mentioning arthritis and osteoporosis. Prolapsed discs and fractures in the spine are also noted.</a:t>
          </a:r>
          <a:endParaRPr lang="en-GB"/>
        </a:p>
      </dgm:t>
    </dgm:pt>
    <dgm:pt modelId="{2EFFA3BF-EF75-4A43-9F05-B980B69C53D2}" type="parTrans" cxnId="{2F3BCFD0-C5D1-4DFD-BC3B-E0CCA80C954D}">
      <dgm:prSet/>
      <dgm:spPr/>
      <dgm:t>
        <a:bodyPr/>
        <a:lstStyle/>
        <a:p>
          <a:endParaRPr lang="en-GB"/>
        </a:p>
      </dgm:t>
    </dgm:pt>
    <dgm:pt modelId="{936D33C5-C9AC-4DC6-A6F8-BB465FA6270D}" type="sibTrans" cxnId="{2F3BCFD0-C5D1-4DFD-BC3B-E0CCA80C954D}">
      <dgm:prSet/>
      <dgm:spPr/>
      <dgm:t>
        <a:bodyPr/>
        <a:lstStyle/>
        <a:p>
          <a:endParaRPr lang="en-GB"/>
        </a:p>
      </dgm:t>
    </dgm:pt>
    <dgm:pt modelId="{961D9FC3-49CD-4F9A-8A76-07A1709AA099}">
      <dgm:prSet phldrT="[Text]"/>
      <dgm:spPr/>
      <dgm:t>
        <a:bodyPr/>
        <a:lstStyle/>
        <a:p>
          <a:r>
            <a:rPr lang="en-GB"/>
            <a:t>Cancer</a:t>
          </a:r>
        </a:p>
      </dgm:t>
    </dgm:pt>
    <dgm:pt modelId="{D5102C55-EF5F-4801-A675-037B539AF1F8}" type="parTrans" cxnId="{4DA8B56B-7124-49CE-9DB5-307C00A6C992}">
      <dgm:prSet/>
      <dgm:spPr/>
      <dgm:t>
        <a:bodyPr/>
        <a:lstStyle/>
        <a:p>
          <a:endParaRPr lang="en-GB"/>
        </a:p>
      </dgm:t>
    </dgm:pt>
    <dgm:pt modelId="{D6069D20-4697-4278-9A0B-7F1B13A0252E}" type="sibTrans" cxnId="{4DA8B56B-7124-49CE-9DB5-307C00A6C992}">
      <dgm:prSet/>
      <dgm:spPr/>
      <dgm:t>
        <a:bodyPr/>
        <a:lstStyle/>
        <a:p>
          <a:endParaRPr lang="en-GB"/>
        </a:p>
      </dgm:t>
    </dgm:pt>
    <dgm:pt modelId="{FBB08D92-F6A7-485A-B7DB-B536E8BEAAB2}">
      <dgm:prSet phldrT="[Text]"/>
      <dgm:spPr/>
      <dgm:t>
        <a:bodyPr/>
        <a:lstStyle/>
        <a:p>
          <a:r>
            <a:rPr lang="en-GB">
              <a:effectLst/>
            </a:rPr>
            <a:t>Breast cancer and skin cancer, and those with a history of multiple cancers, are also mentioned.</a:t>
          </a:r>
          <a:endParaRPr lang="en-GB"/>
        </a:p>
      </dgm:t>
    </dgm:pt>
    <dgm:pt modelId="{1DDA1C1E-EAFF-4F29-8FF9-2CD7A26B2029}" type="parTrans" cxnId="{697939C2-CC3F-455A-A10E-3CD85E148078}">
      <dgm:prSet/>
      <dgm:spPr/>
      <dgm:t>
        <a:bodyPr/>
        <a:lstStyle/>
        <a:p>
          <a:endParaRPr lang="en-GB"/>
        </a:p>
      </dgm:t>
    </dgm:pt>
    <dgm:pt modelId="{27CCA383-E05D-4D37-B11D-487F437E7DC2}" type="sibTrans" cxnId="{697939C2-CC3F-455A-A10E-3CD85E148078}">
      <dgm:prSet/>
      <dgm:spPr/>
      <dgm:t>
        <a:bodyPr/>
        <a:lstStyle/>
        <a:p>
          <a:endParaRPr lang="en-GB"/>
        </a:p>
      </dgm:t>
    </dgm:pt>
    <dgm:pt modelId="{DE782846-41BC-457F-A56C-5C5CF4ECE754}">
      <dgm:prSet phldrT="[Text]"/>
      <dgm:spPr/>
      <dgm:t>
        <a:bodyPr/>
        <a:lstStyle/>
        <a:p>
          <a:r>
            <a:rPr lang="en-GB">
              <a:effectLst/>
            </a:rPr>
            <a:t>Women related health issues </a:t>
          </a:r>
          <a:endParaRPr lang="en-GB"/>
        </a:p>
      </dgm:t>
    </dgm:pt>
    <dgm:pt modelId="{AA7901C8-6466-4900-BFB5-06102A635BCD}" type="parTrans" cxnId="{8EB25D74-AB1C-4676-B58E-DDEA52EDACC3}">
      <dgm:prSet/>
      <dgm:spPr/>
      <dgm:t>
        <a:bodyPr/>
        <a:lstStyle/>
        <a:p>
          <a:endParaRPr lang="en-GB"/>
        </a:p>
      </dgm:t>
    </dgm:pt>
    <dgm:pt modelId="{2225CD0D-05D7-4384-89C8-5ED6B000197C}" type="sibTrans" cxnId="{8EB25D74-AB1C-4676-B58E-DDEA52EDACC3}">
      <dgm:prSet/>
      <dgm:spPr/>
      <dgm:t>
        <a:bodyPr/>
        <a:lstStyle/>
        <a:p>
          <a:endParaRPr lang="en-GB"/>
        </a:p>
      </dgm:t>
    </dgm:pt>
    <dgm:pt modelId="{4C15E16A-290D-4556-928B-2F3F44A90E7C}">
      <dgm:prSet phldrT="[Text]"/>
      <dgm:spPr/>
      <dgm:t>
        <a:bodyPr/>
        <a:lstStyle/>
        <a:p>
          <a:r>
            <a:rPr lang="en-GB">
              <a:effectLst/>
            </a:rPr>
            <a:t>Difficult menopause, PCOS, heavy periods, hysterectomies, and endometriosis are also noted by few respondents.</a:t>
          </a:r>
          <a:endParaRPr lang="en-GB"/>
        </a:p>
      </dgm:t>
    </dgm:pt>
    <dgm:pt modelId="{6CB103E2-86B6-4956-B6A5-F9212F076593}" type="parTrans" cxnId="{D9E77188-BA06-477C-A55C-85126521F028}">
      <dgm:prSet/>
      <dgm:spPr/>
      <dgm:t>
        <a:bodyPr/>
        <a:lstStyle/>
        <a:p>
          <a:endParaRPr lang="en-GB"/>
        </a:p>
      </dgm:t>
    </dgm:pt>
    <dgm:pt modelId="{D615CBBC-FFA1-4176-A716-682E8E7544D5}" type="sibTrans" cxnId="{D9E77188-BA06-477C-A55C-85126521F028}">
      <dgm:prSet/>
      <dgm:spPr/>
      <dgm:t>
        <a:bodyPr/>
        <a:lstStyle/>
        <a:p>
          <a:endParaRPr lang="en-GB"/>
        </a:p>
      </dgm:t>
    </dgm:pt>
    <dgm:pt modelId="{F1A63BF5-24B6-4B35-97EE-295368E99B39}">
      <dgm:prSet phldrT="[Text]"/>
      <dgm:spPr/>
      <dgm:t>
        <a:bodyPr/>
        <a:lstStyle/>
        <a:p>
          <a:r>
            <a:rPr lang="en-GB">
              <a:effectLst/>
            </a:rPr>
            <a:t>Nutritional deficiencies </a:t>
          </a:r>
          <a:endParaRPr lang="en-GB"/>
        </a:p>
      </dgm:t>
    </dgm:pt>
    <dgm:pt modelId="{15ACDAB0-755C-441E-B729-F07B6F49335E}" type="parTrans" cxnId="{AB6739E5-6B97-44F8-BB2C-8D03346A975B}">
      <dgm:prSet/>
      <dgm:spPr/>
      <dgm:t>
        <a:bodyPr/>
        <a:lstStyle/>
        <a:p>
          <a:endParaRPr lang="en-GB"/>
        </a:p>
      </dgm:t>
    </dgm:pt>
    <dgm:pt modelId="{AA406710-731D-45C9-9DAC-69B22C8D5892}" type="sibTrans" cxnId="{AB6739E5-6B97-44F8-BB2C-8D03346A975B}">
      <dgm:prSet/>
      <dgm:spPr/>
      <dgm:t>
        <a:bodyPr/>
        <a:lstStyle/>
        <a:p>
          <a:endParaRPr lang="en-GB"/>
        </a:p>
      </dgm:t>
    </dgm:pt>
    <dgm:pt modelId="{3E44AD9E-5B42-42EB-A31C-5D30A37DC050}">
      <dgm:prSet phldrT="[Text]"/>
      <dgm:spPr/>
      <dgm:t>
        <a:bodyPr/>
        <a:lstStyle/>
        <a:p>
          <a:r>
            <a:rPr lang="en-GB">
              <a:effectLst/>
            </a:rPr>
            <a:t>Vitamin D and Vitamin B12 were highlighted by few respondents. </a:t>
          </a:r>
          <a:endParaRPr lang="en-GB"/>
        </a:p>
      </dgm:t>
    </dgm:pt>
    <dgm:pt modelId="{B8547E60-D7C3-4444-94FD-8A057C5DCF00}" type="parTrans" cxnId="{8F2F7886-D843-4AD2-BA31-2297F017483D}">
      <dgm:prSet/>
      <dgm:spPr/>
      <dgm:t>
        <a:bodyPr/>
        <a:lstStyle/>
        <a:p>
          <a:endParaRPr lang="en-GB"/>
        </a:p>
      </dgm:t>
    </dgm:pt>
    <dgm:pt modelId="{E978D8AD-E083-4581-BC0F-18C658F977FD}" type="sibTrans" cxnId="{8F2F7886-D843-4AD2-BA31-2297F017483D}">
      <dgm:prSet/>
      <dgm:spPr/>
      <dgm:t>
        <a:bodyPr/>
        <a:lstStyle/>
        <a:p>
          <a:endParaRPr lang="en-GB"/>
        </a:p>
      </dgm:t>
    </dgm:pt>
    <dgm:pt modelId="{75F45D28-9F9B-413F-B1A9-3D646DBE30FA}" type="pres">
      <dgm:prSet presAssocID="{048072A9-390B-4D5A-8C4C-335ED58E0B64}" presName="linear" presStyleCnt="0">
        <dgm:presLayoutVars>
          <dgm:animLvl val="lvl"/>
          <dgm:resizeHandles val="exact"/>
        </dgm:presLayoutVars>
      </dgm:prSet>
      <dgm:spPr/>
    </dgm:pt>
    <dgm:pt modelId="{A8B34221-2B08-4A3A-863E-8B81BBC68CD7}" type="pres">
      <dgm:prSet presAssocID="{3D60EE2A-4236-485A-9E40-526DE13744A1}" presName="parentText" presStyleLbl="node1" presStyleIdx="0" presStyleCnt="6">
        <dgm:presLayoutVars>
          <dgm:chMax val="0"/>
          <dgm:bulletEnabled val="1"/>
        </dgm:presLayoutVars>
      </dgm:prSet>
      <dgm:spPr/>
    </dgm:pt>
    <dgm:pt modelId="{05C35DD6-F09D-4C21-969B-5578ACD702E2}" type="pres">
      <dgm:prSet presAssocID="{3D60EE2A-4236-485A-9E40-526DE13744A1}" presName="childText" presStyleLbl="revTx" presStyleIdx="0" presStyleCnt="6">
        <dgm:presLayoutVars>
          <dgm:bulletEnabled val="1"/>
        </dgm:presLayoutVars>
      </dgm:prSet>
      <dgm:spPr/>
    </dgm:pt>
    <dgm:pt modelId="{2422498E-D2B4-4DFB-B610-29D396604044}" type="pres">
      <dgm:prSet presAssocID="{1D982979-957B-4516-AF5A-E069412A6A7F}" presName="parentText" presStyleLbl="node1" presStyleIdx="1" presStyleCnt="6">
        <dgm:presLayoutVars>
          <dgm:chMax val="0"/>
          <dgm:bulletEnabled val="1"/>
        </dgm:presLayoutVars>
      </dgm:prSet>
      <dgm:spPr/>
    </dgm:pt>
    <dgm:pt modelId="{4D1914E9-0ACA-4BD4-8193-CC08A8EE1843}" type="pres">
      <dgm:prSet presAssocID="{1D982979-957B-4516-AF5A-E069412A6A7F}" presName="childText" presStyleLbl="revTx" presStyleIdx="1" presStyleCnt="6">
        <dgm:presLayoutVars>
          <dgm:bulletEnabled val="1"/>
        </dgm:presLayoutVars>
      </dgm:prSet>
      <dgm:spPr/>
    </dgm:pt>
    <dgm:pt modelId="{04E11A9C-7657-4662-89FE-93D6DA7BC74F}" type="pres">
      <dgm:prSet presAssocID="{B65B410F-81B0-456A-9B69-632576CDB1B0}" presName="parentText" presStyleLbl="node1" presStyleIdx="2" presStyleCnt="6">
        <dgm:presLayoutVars>
          <dgm:chMax val="0"/>
          <dgm:bulletEnabled val="1"/>
        </dgm:presLayoutVars>
      </dgm:prSet>
      <dgm:spPr/>
    </dgm:pt>
    <dgm:pt modelId="{CDF63123-DB6F-4464-8019-9C6DB43360BD}" type="pres">
      <dgm:prSet presAssocID="{B65B410F-81B0-456A-9B69-632576CDB1B0}" presName="childText" presStyleLbl="revTx" presStyleIdx="2" presStyleCnt="6">
        <dgm:presLayoutVars>
          <dgm:bulletEnabled val="1"/>
        </dgm:presLayoutVars>
      </dgm:prSet>
      <dgm:spPr/>
    </dgm:pt>
    <dgm:pt modelId="{827ECE08-5047-4A80-90C4-D8442ADD2140}" type="pres">
      <dgm:prSet presAssocID="{961D9FC3-49CD-4F9A-8A76-07A1709AA099}" presName="parentText" presStyleLbl="node1" presStyleIdx="3" presStyleCnt="6">
        <dgm:presLayoutVars>
          <dgm:chMax val="0"/>
          <dgm:bulletEnabled val="1"/>
        </dgm:presLayoutVars>
      </dgm:prSet>
      <dgm:spPr/>
    </dgm:pt>
    <dgm:pt modelId="{D4FE519F-A28D-4863-90CC-1C2959A33A3E}" type="pres">
      <dgm:prSet presAssocID="{961D9FC3-49CD-4F9A-8A76-07A1709AA099}" presName="childText" presStyleLbl="revTx" presStyleIdx="3" presStyleCnt="6">
        <dgm:presLayoutVars>
          <dgm:bulletEnabled val="1"/>
        </dgm:presLayoutVars>
      </dgm:prSet>
      <dgm:spPr/>
    </dgm:pt>
    <dgm:pt modelId="{FEFBAA2E-097F-4FC5-BACC-AE6073BA1867}" type="pres">
      <dgm:prSet presAssocID="{DE782846-41BC-457F-A56C-5C5CF4ECE754}" presName="parentText" presStyleLbl="node1" presStyleIdx="4" presStyleCnt="6">
        <dgm:presLayoutVars>
          <dgm:chMax val="0"/>
          <dgm:bulletEnabled val="1"/>
        </dgm:presLayoutVars>
      </dgm:prSet>
      <dgm:spPr/>
    </dgm:pt>
    <dgm:pt modelId="{93279EB3-3089-4ECA-AA57-94787F54347F}" type="pres">
      <dgm:prSet presAssocID="{DE782846-41BC-457F-A56C-5C5CF4ECE754}" presName="childText" presStyleLbl="revTx" presStyleIdx="4" presStyleCnt="6">
        <dgm:presLayoutVars>
          <dgm:bulletEnabled val="1"/>
        </dgm:presLayoutVars>
      </dgm:prSet>
      <dgm:spPr/>
    </dgm:pt>
    <dgm:pt modelId="{38A3D61E-D23D-4042-A196-24191E43DC76}" type="pres">
      <dgm:prSet presAssocID="{F1A63BF5-24B6-4B35-97EE-295368E99B39}" presName="parentText" presStyleLbl="node1" presStyleIdx="5" presStyleCnt="6">
        <dgm:presLayoutVars>
          <dgm:chMax val="0"/>
          <dgm:bulletEnabled val="1"/>
        </dgm:presLayoutVars>
      </dgm:prSet>
      <dgm:spPr/>
    </dgm:pt>
    <dgm:pt modelId="{20B278A1-2D14-496F-B84E-30B9F5779A73}" type="pres">
      <dgm:prSet presAssocID="{F1A63BF5-24B6-4B35-97EE-295368E99B39}" presName="childText" presStyleLbl="revTx" presStyleIdx="5" presStyleCnt="6">
        <dgm:presLayoutVars>
          <dgm:bulletEnabled val="1"/>
        </dgm:presLayoutVars>
      </dgm:prSet>
      <dgm:spPr/>
    </dgm:pt>
  </dgm:ptLst>
  <dgm:cxnLst>
    <dgm:cxn modelId="{66701000-8B1D-471F-AE2D-A77FC35CE630}" type="presOf" srcId="{09263114-4C5D-4251-8273-F6B240B233B7}" destId="{CDF63123-DB6F-4464-8019-9C6DB43360BD}" srcOrd="0" destOrd="0" presId="urn:microsoft.com/office/officeart/2005/8/layout/vList2"/>
    <dgm:cxn modelId="{1CEEEA05-416D-4C44-95D6-727F844FB6ED}" srcId="{048072A9-390B-4D5A-8C4C-335ED58E0B64}" destId="{1D982979-957B-4516-AF5A-E069412A6A7F}" srcOrd="1" destOrd="0" parTransId="{CF21E7A9-23DA-41BD-A19D-5AA9FF66F9B0}" sibTransId="{69321E6E-1751-4AB3-86EB-CB014C494B6A}"/>
    <dgm:cxn modelId="{0DA80C07-8164-408A-B0B1-11DF799B2A10}" type="presOf" srcId="{3D60EE2A-4236-485A-9E40-526DE13744A1}" destId="{A8B34221-2B08-4A3A-863E-8B81BBC68CD7}" srcOrd="0" destOrd="0" presId="urn:microsoft.com/office/officeart/2005/8/layout/vList2"/>
    <dgm:cxn modelId="{D6199C22-CFBC-4B89-BD92-EC821EBB63CE}" type="presOf" srcId="{1D982979-957B-4516-AF5A-E069412A6A7F}" destId="{2422498E-D2B4-4DFB-B610-29D396604044}" srcOrd="0" destOrd="0" presId="urn:microsoft.com/office/officeart/2005/8/layout/vList2"/>
    <dgm:cxn modelId="{4A49F629-7CB0-405E-9B47-A5442A3E8F33}" srcId="{1D982979-957B-4516-AF5A-E069412A6A7F}" destId="{116FD80B-481E-4533-B842-B3E52027481F}" srcOrd="0" destOrd="0" parTransId="{5C356944-AA1D-481B-B091-43EA080A89CE}" sibTransId="{6A17190C-F25C-4B6E-9440-CA247828EFAE}"/>
    <dgm:cxn modelId="{4688AA38-8405-45A5-B0D3-59A711FA0749}" srcId="{048072A9-390B-4D5A-8C4C-335ED58E0B64}" destId="{B65B410F-81B0-456A-9B69-632576CDB1B0}" srcOrd="2" destOrd="0" parTransId="{3ACD1CD5-7A25-428A-8410-592C7AE4619A}" sibTransId="{FF5239DF-08F4-45CC-86DC-9FBEB798F894}"/>
    <dgm:cxn modelId="{AF0FAA39-DE08-4743-A148-F34EB8B8EFC3}" type="presOf" srcId="{4C15E16A-290D-4556-928B-2F3F44A90E7C}" destId="{93279EB3-3089-4ECA-AA57-94787F54347F}" srcOrd="0" destOrd="0" presId="urn:microsoft.com/office/officeart/2005/8/layout/vList2"/>
    <dgm:cxn modelId="{4D1EE560-E5A4-4EB8-8A47-AE1C65715528}" type="presOf" srcId="{FBB08D92-F6A7-485A-B7DB-B536E8BEAAB2}" destId="{D4FE519F-A28D-4863-90CC-1C2959A33A3E}" srcOrd="0" destOrd="0" presId="urn:microsoft.com/office/officeart/2005/8/layout/vList2"/>
    <dgm:cxn modelId="{4DA8B56B-7124-49CE-9DB5-307C00A6C992}" srcId="{048072A9-390B-4D5A-8C4C-335ED58E0B64}" destId="{961D9FC3-49CD-4F9A-8A76-07A1709AA099}" srcOrd="3" destOrd="0" parTransId="{D5102C55-EF5F-4801-A675-037B539AF1F8}" sibTransId="{D6069D20-4697-4278-9A0B-7F1B13A0252E}"/>
    <dgm:cxn modelId="{8EB25D74-AB1C-4676-B58E-DDEA52EDACC3}" srcId="{048072A9-390B-4D5A-8C4C-335ED58E0B64}" destId="{DE782846-41BC-457F-A56C-5C5CF4ECE754}" srcOrd="4" destOrd="0" parTransId="{AA7901C8-6466-4900-BFB5-06102A635BCD}" sibTransId="{2225CD0D-05D7-4384-89C8-5ED6B000197C}"/>
    <dgm:cxn modelId="{A3B02D7D-3652-4F43-BD28-33FC00565983}" type="presOf" srcId="{048072A9-390B-4D5A-8C4C-335ED58E0B64}" destId="{75F45D28-9F9B-413F-B1A9-3D646DBE30FA}" srcOrd="0" destOrd="0" presId="urn:microsoft.com/office/officeart/2005/8/layout/vList2"/>
    <dgm:cxn modelId="{892E6F85-9F12-49B6-9B03-F1D0FF960655}" type="presOf" srcId="{116FD80B-481E-4533-B842-B3E52027481F}" destId="{4D1914E9-0ACA-4BD4-8193-CC08A8EE1843}" srcOrd="0" destOrd="0" presId="urn:microsoft.com/office/officeart/2005/8/layout/vList2"/>
    <dgm:cxn modelId="{8F2F7886-D843-4AD2-BA31-2297F017483D}" srcId="{F1A63BF5-24B6-4B35-97EE-295368E99B39}" destId="{3E44AD9E-5B42-42EB-A31C-5D30A37DC050}" srcOrd="0" destOrd="0" parTransId="{B8547E60-D7C3-4444-94FD-8A057C5DCF00}" sibTransId="{E978D8AD-E083-4581-BC0F-18C658F977FD}"/>
    <dgm:cxn modelId="{282AD487-3E70-4551-9A23-9882A9433752}" srcId="{3D60EE2A-4236-485A-9E40-526DE13744A1}" destId="{94C87A01-121F-4D13-AC72-292966943C1B}" srcOrd="0" destOrd="0" parTransId="{6142BC04-4CEF-4A28-B4E8-FE7C5FBD21A3}" sibTransId="{3F3ACFC0-C6B4-42D0-A192-616EDB6C6371}"/>
    <dgm:cxn modelId="{D9E77188-BA06-477C-A55C-85126521F028}" srcId="{DE782846-41BC-457F-A56C-5C5CF4ECE754}" destId="{4C15E16A-290D-4556-928B-2F3F44A90E7C}" srcOrd="0" destOrd="0" parTransId="{6CB103E2-86B6-4956-B6A5-F9212F076593}" sibTransId="{D615CBBC-FFA1-4176-A716-682E8E7544D5}"/>
    <dgm:cxn modelId="{F7436489-AA0E-4853-AA34-94D640ACED26}" type="presOf" srcId="{94C87A01-121F-4D13-AC72-292966943C1B}" destId="{05C35DD6-F09D-4C21-969B-5578ACD702E2}" srcOrd="0" destOrd="0" presId="urn:microsoft.com/office/officeart/2005/8/layout/vList2"/>
    <dgm:cxn modelId="{0A87E28C-ABA5-4A49-820C-E48AE7A8FAF0}" type="presOf" srcId="{DE782846-41BC-457F-A56C-5C5CF4ECE754}" destId="{FEFBAA2E-097F-4FC5-BACC-AE6073BA1867}" srcOrd="0" destOrd="0" presId="urn:microsoft.com/office/officeart/2005/8/layout/vList2"/>
    <dgm:cxn modelId="{ACB6C8A2-E615-411F-B08C-7805D9C2B7B8}" srcId="{048072A9-390B-4D5A-8C4C-335ED58E0B64}" destId="{3D60EE2A-4236-485A-9E40-526DE13744A1}" srcOrd="0" destOrd="0" parTransId="{705BD3EE-AF93-4695-AEFE-AAF1F418450C}" sibTransId="{F8947615-D261-4CE7-8DD7-A556F501C501}"/>
    <dgm:cxn modelId="{FFEEB0B4-D736-439D-87CC-556340438E42}" type="presOf" srcId="{F1A63BF5-24B6-4B35-97EE-295368E99B39}" destId="{38A3D61E-D23D-4042-A196-24191E43DC76}" srcOrd="0" destOrd="0" presId="urn:microsoft.com/office/officeart/2005/8/layout/vList2"/>
    <dgm:cxn modelId="{697939C2-CC3F-455A-A10E-3CD85E148078}" srcId="{961D9FC3-49CD-4F9A-8A76-07A1709AA099}" destId="{FBB08D92-F6A7-485A-B7DB-B536E8BEAAB2}" srcOrd="0" destOrd="0" parTransId="{1DDA1C1E-EAFF-4F29-8FF9-2CD7A26B2029}" sibTransId="{27CCA383-E05D-4D37-B11D-487F437E7DC2}"/>
    <dgm:cxn modelId="{2F3BCFD0-C5D1-4DFD-BC3B-E0CCA80C954D}" srcId="{B65B410F-81B0-456A-9B69-632576CDB1B0}" destId="{09263114-4C5D-4251-8273-F6B240B233B7}" srcOrd="0" destOrd="0" parTransId="{2EFFA3BF-EF75-4A43-9F05-B980B69C53D2}" sibTransId="{936D33C5-C9AC-4DC6-A6F8-BB465FA6270D}"/>
    <dgm:cxn modelId="{2E6D00DB-93E9-4FC4-90D2-CE926520D610}" type="presOf" srcId="{961D9FC3-49CD-4F9A-8A76-07A1709AA099}" destId="{827ECE08-5047-4A80-90C4-D8442ADD2140}" srcOrd="0" destOrd="0" presId="urn:microsoft.com/office/officeart/2005/8/layout/vList2"/>
    <dgm:cxn modelId="{AB6739E5-6B97-44F8-BB2C-8D03346A975B}" srcId="{048072A9-390B-4D5A-8C4C-335ED58E0B64}" destId="{F1A63BF5-24B6-4B35-97EE-295368E99B39}" srcOrd="5" destOrd="0" parTransId="{15ACDAB0-755C-441E-B729-F07B6F49335E}" sibTransId="{AA406710-731D-45C9-9DAC-69B22C8D5892}"/>
    <dgm:cxn modelId="{852E4DF9-1B4B-4BB1-A87A-A17D1C95676C}" type="presOf" srcId="{B65B410F-81B0-456A-9B69-632576CDB1B0}" destId="{04E11A9C-7657-4662-89FE-93D6DA7BC74F}" srcOrd="0" destOrd="0" presId="urn:microsoft.com/office/officeart/2005/8/layout/vList2"/>
    <dgm:cxn modelId="{1CE1B6FC-FF52-4F2D-BAEF-CD75BCD51590}" type="presOf" srcId="{3E44AD9E-5B42-42EB-A31C-5D30A37DC050}" destId="{20B278A1-2D14-496F-B84E-30B9F5779A73}" srcOrd="0" destOrd="0" presId="urn:microsoft.com/office/officeart/2005/8/layout/vList2"/>
    <dgm:cxn modelId="{37FB9359-8FAF-426F-A9DD-97A6B4895DD8}" type="presParOf" srcId="{75F45D28-9F9B-413F-B1A9-3D646DBE30FA}" destId="{A8B34221-2B08-4A3A-863E-8B81BBC68CD7}" srcOrd="0" destOrd="0" presId="urn:microsoft.com/office/officeart/2005/8/layout/vList2"/>
    <dgm:cxn modelId="{9C516F40-95A5-4A96-BBAA-0617889B66C6}" type="presParOf" srcId="{75F45D28-9F9B-413F-B1A9-3D646DBE30FA}" destId="{05C35DD6-F09D-4C21-969B-5578ACD702E2}" srcOrd="1" destOrd="0" presId="urn:microsoft.com/office/officeart/2005/8/layout/vList2"/>
    <dgm:cxn modelId="{0AB24909-C396-4C89-B498-7AE9991900EA}" type="presParOf" srcId="{75F45D28-9F9B-413F-B1A9-3D646DBE30FA}" destId="{2422498E-D2B4-4DFB-B610-29D396604044}" srcOrd="2" destOrd="0" presId="urn:microsoft.com/office/officeart/2005/8/layout/vList2"/>
    <dgm:cxn modelId="{102C4326-1917-4C20-A51E-75B5368E0D24}" type="presParOf" srcId="{75F45D28-9F9B-413F-B1A9-3D646DBE30FA}" destId="{4D1914E9-0ACA-4BD4-8193-CC08A8EE1843}" srcOrd="3" destOrd="0" presId="urn:microsoft.com/office/officeart/2005/8/layout/vList2"/>
    <dgm:cxn modelId="{E28252F0-3E37-4D94-95F5-298C92F8C0E9}" type="presParOf" srcId="{75F45D28-9F9B-413F-B1A9-3D646DBE30FA}" destId="{04E11A9C-7657-4662-89FE-93D6DA7BC74F}" srcOrd="4" destOrd="0" presId="urn:microsoft.com/office/officeart/2005/8/layout/vList2"/>
    <dgm:cxn modelId="{E77CBA30-7ACA-40BC-AFEA-880D11D31730}" type="presParOf" srcId="{75F45D28-9F9B-413F-B1A9-3D646DBE30FA}" destId="{CDF63123-DB6F-4464-8019-9C6DB43360BD}" srcOrd="5" destOrd="0" presId="urn:microsoft.com/office/officeart/2005/8/layout/vList2"/>
    <dgm:cxn modelId="{C3600FBD-F150-4BC7-B4F0-068CAB1D74E8}" type="presParOf" srcId="{75F45D28-9F9B-413F-B1A9-3D646DBE30FA}" destId="{827ECE08-5047-4A80-90C4-D8442ADD2140}" srcOrd="6" destOrd="0" presId="urn:microsoft.com/office/officeart/2005/8/layout/vList2"/>
    <dgm:cxn modelId="{1AABA3FE-49EE-4B23-A0E1-0228B5113364}" type="presParOf" srcId="{75F45D28-9F9B-413F-B1A9-3D646DBE30FA}" destId="{D4FE519F-A28D-4863-90CC-1C2959A33A3E}" srcOrd="7" destOrd="0" presId="urn:microsoft.com/office/officeart/2005/8/layout/vList2"/>
    <dgm:cxn modelId="{BE0B26C4-C0AC-40CC-AC63-237D8F769AAE}" type="presParOf" srcId="{75F45D28-9F9B-413F-B1A9-3D646DBE30FA}" destId="{FEFBAA2E-097F-4FC5-BACC-AE6073BA1867}" srcOrd="8" destOrd="0" presId="urn:microsoft.com/office/officeart/2005/8/layout/vList2"/>
    <dgm:cxn modelId="{AB90E038-9195-46AF-B724-76D9560E2165}" type="presParOf" srcId="{75F45D28-9F9B-413F-B1A9-3D646DBE30FA}" destId="{93279EB3-3089-4ECA-AA57-94787F54347F}" srcOrd="9" destOrd="0" presId="urn:microsoft.com/office/officeart/2005/8/layout/vList2"/>
    <dgm:cxn modelId="{871DD9A3-43CA-4D52-BFAA-F59B8E3B765F}" type="presParOf" srcId="{75F45D28-9F9B-413F-B1A9-3D646DBE30FA}" destId="{38A3D61E-D23D-4042-A196-24191E43DC76}" srcOrd="10" destOrd="0" presId="urn:microsoft.com/office/officeart/2005/8/layout/vList2"/>
    <dgm:cxn modelId="{A4677C5C-A235-452D-992C-C0B1744AAF45}" type="presParOf" srcId="{75F45D28-9F9B-413F-B1A9-3D646DBE30FA}" destId="{20B278A1-2D14-496F-B84E-30B9F5779A73}"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4C7E4D-1437-485F-A819-45A26EA433C6}"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GB"/>
        </a:p>
      </dgm:t>
    </dgm:pt>
    <dgm:pt modelId="{4FAEEC63-413D-4863-A226-20C1B10BEC13}">
      <dgm:prSet phldrT="[Text]"/>
      <dgm:spPr/>
      <dgm:t>
        <a:bodyPr/>
        <a:lstStyle/>
        <a:p>
          <a:r>
            <a:rPr lang="en-GB" b="1"/>
            <a:t>Dementia and Alzheimer's </a:t>
          </a:r>
          <a:r>
            <a:rPr lang="en-GB"/>
            <a:t>disease are frequently mentioned, especially in elderly family members. Further, Osteoporosis and arthritis are also reported as being prevalent in elderlies.</a:t>
          </a:r>
        </a:p>
      </dgm:t>
    </dgm:pt>
    <dgm:pt modelId="{9A8AE040-D691-49D9-B1B0-0653B8E5899C}" type="parTrans" cxnId="{D8A96A7E-A932-4304-903C-183E39C4F73B}">
      <dgm:prSet/>
      <dgm:spPr/>
      <dgm:t>
        <a:bodyPr/>
        <a:lstStyle/>
        <a:p>
          <a:endParaRPr lang="en-GB"/>
        </a:p>
      </dgm:t>
    </dgm:pt>
    <dgm:pt modelId="{BF6F2773-71EC-46E2-974F-85A6A0FE1FC1}" type="sibTrans" cxnId="{D8A96A7E-A932-4304-903C-183E39C4F73B}">
      <dgm:prSet/>
      <dgm:spPr/>
      <dgm:t>
        <a:bodyPr/>
        <a:lstStyle/>
        <a:p>
          <a:endParaRPr lang="en-GB"/>
        </a:p>
      </dgm:t>
    </dgm:pt>
    <dgm:pt modelId="{B8642BA9-8CD4-4B59-A400-54057485CC87}">
      <dgm:prSet/>
      <dgm:spPr/>
      <dgm:t>
        <a:bodyPr/>
        <a:lstStyle/>
        <a:p>
          <a:r>
            <a:rPr lang="en-GB"/>
            <a:t>Fewer women also addressed issues related </a:t>
          </a:r>
          <a:r>
            <a:rPr lang="en-GB" b="1"/>
            <a:t>to daughters' and teenagers' mental health</a:t>
          </a:r>
          <a:r>
            <a:rPr lang="en-GB"/>
            <a:t>. It's noteworthy to notice, though, that elder people's mental health was rarely discussed.</a:t>
          </a:r>
        </a:p>
      </dgm:t>
    </dgm:pt>
    <dgm:pt modelId="{6D00CA43-AB98-4E5A-AE32-A285B6D4A68D}" type="parTrans" cxnId="{D83EAE64-6A46-4838-9865-F5F19DF3DD5D}">
      <dgm:prSet/>
      <dgm:spPr/>
      <dgm:t>
        <a:bodyPr/>
        <a:lstStyle/>
        <a:p>
          <a:endParaRPr lang="en-GB"/>
        </a:p>
      </dgm:t>
    </dgm:pt>
    <dgm:pt modelId="{33414F0C-C6ED-4F18-84DE-78E91A7413B2}" type="sibTrans" cxnId="{D83EAE64-6A46-4838-9865-F5F19DF3DD5D}">
      <dgm:prSet/>
      <dgm:spPr/>
      <dgm:t>
        <a:bodyPr/>
        <a:lstStyle/>
        <a:p>
          <a:endParaRPr lang="en-GB"/>
        </a:p>
      </dgm:t>
    </dgm:pt>
    <dgm:pt modelId="{16DA27C6-4ACF-4D73-9622-C103470A85CA}">
      <dgm:prSet/>
      <dgm:spPr/>
      <dgm:t>
        <a:bodyPr/>
        <a:lstStyle/>
        <a:p>
          <a:r>
            <a:rPr lang="en-GB"/>
            <a:t>Other gynaecological concerns such as, </a:t>
          </a:r>
          <a:r>
            <a:rPr lang="en-GB" b="1"/>
            <a:t>Menopause-related problems and lack of support during menopause, PCOS </a:t>
          </a:r>
          <a:r>
            <a:rPr lang="en-GB"/>
            <a:t>related problems, difficult pregnancies are also highlighted by few women. </a:t>
          </a:r>
        </a:p>
      </dgm:t>
    </dgm:pt>
    <dgm:pt modelId="{E95A291A-D409-44E0-B094-2B342A49A483}" type="parTrans" cxnId="{27CEAAE0-117A-41B7-BE62-C91C563CEFC3}">
      <dgm:prSet/>
      <dgm:spPr/>
      <dgm:t>
        <a:bodyPr/>
        <a:lstStyle/>
        <a:p>
          <a:endParaRPr lang="en-GB"/>
        </a:p>
      </dgm:t>
    </dgm:pt>
    <dgm:pt modelId="{E6C5E01B-7C27-44B1-97C0-42A27E43F0AE}" type="sibTrans" cxnId="{27CEAAE0-117A-41B7-BE62-C91C563CEFC3}">
      <dgm:prSet/>
      <dgm:spPr/>
      <dgm:t>
        <a:bodyPr/>
        <a:lstStyle/>
        <a:p>
          <a:endParaRPr lang="en-GB"/>
        </a:p>
      </dgm:t>
    </dgm:pt>
    <dgm:pt modelId="{720CC874-8A74-4D2E-B5C3-7CCFC1179C91}" type="pres">
      <dgm:prSet presAssocID="{A34C7E4D-1437-485F-A819-45A26EA433C6}" presName="diagram" presStyleCnt="0">
        <dgm:presLayoutVars>
          <dgm:dir/>
          <dgm:resizeHandles val="exact"/>
        </dgm:presLayoutVars>
      </dgm:prSet>
      <dgm:spPr/>
    </dgm:pt>
    <dgm:pt modelId="{4F10F9E9-B8B1-4EDB-AC16-63CF7897E692}" type="pres">
      <dgm:prSet presAssocID="{4FAEEC63-413D-4863-A226-20C1B10BEC13}" presName="node" presStyleLbl="node1" presStyleIdx="0" presStyleCnt="3" custLinFactNeighborX="1543" custLinFactNeighborY="-995">
        <dgm:presLayoutVars>
          <dgm:bulletEnabled val="1"/>
        </dgm:presLayoutVars>
      </dgm:prSet>
      <dgm:spPr/>
    </dgm:pt>
    <dgm:pt modelId="{17C49AF3-2B33-482F-870A-1F770FF73418}" type="pres">
      <dgm:prSet presAssocID="{BF6F2773-71EC-46E2-974F-85A6A0FE1FC1}" presName="sibTrans" presStyleCnt="0"/>
      <dgm:spPr/>
    </dgm:pt>
    <dgm:pt modelId="{46DAB2A6-45A2-4CAB-A42A-4619A47CA807}" type="pres">
      <dgm:prSet presAssocID="{B8642BA9-8CD4-4B59-A400-54057485CC87}" presName="node" presStyleLbl="node1" presStyleIdx="1" presStyleCnt="3">
        <dgm:presLayoutVars>
          <dgm:bulletEnabled val="1"/>
        </dgm:presLayoutVars>
      </dgm:prSet>
      <dgm:spPr/>
    </dgm:pt>
    <dgm:pt modelId="{2163E76F-0BD0-45F2-9139-43194E63DCFC}" type="pres">
      <dgm:prSet presAssocID="{33414F0C-C6ED-4F18-84DE-78E91A7413B2}" presName="sibTrans" presStyleCnt="0"/>
      <dgm:spPr/>
    </dgm:pt>
    <dgm:pt modelId="{60C71223-3A42-4250-9D01-EADE7034CD62}" type="pres">
      <dgm:prSet presAssocID="{16DA27C6-4ACF-4D73-9622-C103470A85CA}" presName="node" presStyleLbl="node1" presStyleIdx="2" presStyleCnt="3">
        <dgm:presLayoutVars>
          <dgm:bulletEnabled val="1"/>
        </dgm:presLayoutVars>
      </dgm:prSet>
      <dgm:spPr/>
    </dgm:pt>
  </dgm:ptLst>
  <dgm:cxnLst>
    <dgm:cxn modelId="{D74E4F0B-08D4-4E67-A77F-EB2710BCC71C}" type="presOf" srcId="{A34C7E4D-1437-485F-A819-45A26EA433C6}" destId="{720CC874-8A74-4D2E-B5C3-7CCFC1179C91}" srcOrd="0" destOrd="0" presId="urn:microsoft.com/office/officeart/2005/8/layout/default"/>
    <dgm:cxn modelId="{3BC4801C-83A6-41CB-8678-AB3000250045}" type="presOf" srcId="{B8642BA9-8CD4-4B59-A400-54057485CC87}" destId="{46DAB2A6-45A2-4CAB-A42A-4619A47CA807}" srcOrd="0" destOrd="0" presId="urn:microsoft.com/office/officeart/2005/8/layout/default"/>
    <dgm:cxn modelId="{539B8340-EF04-4918-8948-3460494B74C6}" type="presOf" srcId="{4FAEEC63-413D-4863-A226-20C1B10BEC13}" destId="{4F10F9E9-B8B1-4EDB-AC16-63CF7897E692}" srcOrd="0" destOrd="0" presId="urn:microsoft.com/office/officeart/2005/8/layout/default"/>
    <dgm:cxn modelId="{D83EAE64-6A46-4838-9865-F5F19DF3DD5D}" srcId="{A34C7E4D-1437-485F-A819-45A26EA433C6}" destId="{B8642BA9-8CD4-4B59-A400-54057485CC87}" srcOrd="1" destOrd="0" parTransId="{6D00CA43-AB98-4E5A-AE32-A285B6D4A68D}" sibTransId="{33414F0C-C6ED-4F18-84DE-78E91A7413B2}"/>
    <dgm:cxn modelId="{D8A96A7E-A932-4304-903C-183E39C4F73B}" srcId="{A34C7E4D-1437-485F-A819-45A26EA433C6}" destId="{4FAEEC63-413D-4863-A226-20C1B10BEC13}" srcOrd="0" destOrd="0" parTransId="{9A8AE040-D691-49D9-B1B0-0653B8E5899C}" sibTransId="{BF6F2773-71EC-46E2-974F-85A6A0FE1FC1}"/>
    <dgm:cxn modelId="{94EF8399-8096-44A5-B532-052D08089ED4}" type="presOf" srcId="{16DA27C6-4ACF-4D73-9622-C103470A85CA}" destId="{60C71223-3A42-4250-9D01-EADE7034CD62}" srcOrd="0" destOrd="0" presId="urn:microsoft.com/office/officeart/2005/8/layout/default"/>
    <dgm:cxn modelId="{27CEAAE0-117A-41B7-BE62-C91C563CEFC3}" srcId="{A34C7E4D-1437-485F-A819-45A26EA433C6}" destId="{16DA27C6-4ACF-4D73-9622-C103470A85CA}" srcOrd="2" destOrd="0" parTransId="{E95A291A-D409-44E0-B094-2B342A49A483}" sibTransId="{E6C5E01B-7C27-44B1-97C0-42A27E43F0AE}"/>
    <dgm:cxn modelId="{35C596E8-74BD-493A-8007-56720155A04F}" type="presParOf" srcId="{720CC874-8A74-4D2E-B5C3-7CCFC1179C91}" destId="{4F10F9E9-B8B1-4EDB-AC16-63CF7897E692}" srcOrd="0" destOrd="0" presId="urn:microsoft.com/office/officeart/2005/8/layout/default"/>
    <dgm:cxn modelId="{FEDBEC3F-A6A0-44DE-BF05-62D3F2F961D4}" type="presParOf" srcId="{720CC874-8A74-4D2E-B5C3-7CCFC1179C91}" destId="{17C49AF3-2B33-482F-870A-1F770FF73418}" srcOrd="1" destOrd="0" presId="urn:microsoft.com/office/officeart/2005/8/layout/default"/>
    <dgm:cxn modelId="{9838B2AC-DCC0-4680-BD74-4DB7B7D202A3}" type="presParOf" srcId="{720CC874-8A74-4D2E-B5C3-7CCFC1179C91}" destId="{46DAB2A6-45A2-4CAB-A42A-4619A47CA807}" srcOrd="2" destOrd="0" presId="urn:microsoft.com/office/officeart/2005/8/layout/default"/>
    <dgm:cxn modelId="{40A40248-FCB2-4B8E-90E4-C45233C16429}" type="presParOf" srcId="{720CC874-8A74-4D2E-B5C3-7CCFC1179C91}" destId="{2163E76F-0BD0-45F2-9139-43194E63DCFC}" srcOrd="3" destOrd="0" presId="urn:microsoft.com/office/officeart/2005/8/layout/default"/>
    <dgm:cxn modelId="{702D775E-2B2D-473A-B292-98D0C614B4C3}" type="presParOf" srcId="{720CC874-8A74-4D2E-B5C3-7CCFC1179C91}" destId="{60C71223-3A42-4250-9D01-EADE7034CD6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FC7417-3908-4544-A824-1B9F9821047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A85335A6-6B95-4D57-97DF-4048AD67275C}">
      <dgm:prSet phldrT="[Text]" custT="1"/>
      <dgm:spPr/>
      <dgm:t>
        <a:bodyPr anchor="ctr"/>
        <a:lstStyle/>
        <a:p>
          <a:pPr algn="l"/>
          <a:r>
            <a:rPr lang="en-GB" sz="1400" b="1"/>
            <a:t>Capacity Issues</a:t>
          </a:r>
        </a:p>
      </dgm:t>
    </dgm:pt>
    <dgm:pt modelId="{D613711B-DA99-4ECC-9314-2BAA7C8BEE8F}" type="parTrans" cxnId="{271AA6D3-78F4-4E5D-B729-CACBE5AA0452}">
      <dgm:prSet/>
      <dgm:spPr/>
      <dgm:t>
        <a:bodyPr/>
        <a:lstStyle/>
        <a:p>
          <a:endParaRPr lang="en-GB" sz="2000"/>
        </a:p>
      </dgm:t>
    </dgm:pt>
    <dgm:pt modelId="{7E825AA7-FFDD-427E-91FD-D1787D4FBB1A}" type="sibTrans" cxnId="{271AA6D3-78F4-4E5D-B729-CACBE5AA0452}">
      <dgm:prSet/>
      <dgm:spPr/>
      <dgm:t>
        <a:bodyPr/>
        <a:lstStyle/>
        <a:p>
          <a:endParaRPr lang="en-GB" sz="2000"/>
        </a:p>
      </dgm:t>
    </dgm:pt>
    <dgm:pt modelId="{8B3C7C47-2DBF-4A1F-8D21-1F2C2F843D02}">
      <dgm:prSet phldrT="[Text]" custT="1"/>
      <dgm:spPr/>
      <dgm:t>
        <a:bodyPr anchor="ctr"/>
        <a:lstStyle/>
        <a:p>
          <a:pPr algn="l">
            <a:buFont typeface="Symbol" panose="05050102010706020507" pitchFamily="18" charset="2"/>
            <a:buChar char=""/>
          </a:pPr>
          <a:r>
            <a:rPr lang="en-GB" sz="1100"/>
            <a:t>long waiting times for initial or follow-up events after surgery</a:t>
          </a:r>
        </a:p>
      </dgm:t>
    </dgm:pt>
    <dgm:pt modelId="{F6E43439-A7C6-4F26-8B55-39705636CC8E}" type="parTrans" cxnId="{BDA11B7C-282D-4580-B84A-0077B9759EAF}">
      <dgm:prSet/>
      <dgm:spPr/>
      <dgm:t>
        <a:bodyPr/>
        <a:lstStyle/>
        <a:p>
          <a:endParaRPr lang="en-GB" sz="2000"/>
        </a:p>
      </dgm:t>
    </dgm:pt>
    <dgm:pt modelId="{B7672BCB-F9A0-44BA-9259-72687F9DBBE5}" type="sibTrans" cxnId="{BDA11B7C-282D-4580-B84A-0077B9759EAF}">
      <dgm:prSet/>
      <dgm:spPr/>
      <dgm:t>
        <a:bodyPr/>
        <a:lstStyle/>
        <a:p>
          <a:endParaRPr lang="en-GB" sz="2000"/>
        </a:p>
      </dgm:t>
    </dgm:pt>
    <dgm:pt modelId="{6F7B50EC-8792-47ED-8A32-F57B88542F98}">
      <dgm:prSet phldrT="[Text]" custT="1"/>
      <dgm:spPr/>
      <dgm:t>
        <a:bodyPr anchor="ctr"/>
        <a:lstStyle/>
        <a:p>
          <a:pPr algn="l">
            <a:buFont typeface="Symbol" panose="05050102010706020507" pitchFamily="18" charset="2"/>
            <a:buChar char=""/>
          </a:pPr>
          <a:r>
            <a:rPr lang="en-GB" sz="1400" b="1"/>
            <a:t>Accessibility &amp; bureaucracy issues:</a:t>
          </a:r>
          <a:endParaRPr lang="en-GB" sz="1400"/>
        </a:p>
        <a:p>
          <a:pPr algn="l">
            <a:buFont typeface="Symbol" panose="05050102010706020507" pitchFamily="18" charset="2"/>
            <a:buChar char=""/>
          </a:pPr>
          <a:r>
            <a:rPr lang="en-GB" sz="1400"/>
            <a:t>push for mainly digital/online or phone option can feel exclusive for those who are not literate digitally or feel more comfortable for in person appointments</a:t>
          </a:r>
        </a:p>
        <a:p>
          <a:pPr algn="l">
            <a:buFont typeface="Symbol" panose="05050102010706020507" pitchFamily="18" charset="2"/>
            <a:buChar char=""/>
          </a:pPr>
          <a:r>
            <a:rPr lang="en-GB" sz="1400"/>
            <a:t>forms to fill in that can take a long time</a:t>
          </a:r>
        </a:p>
      </dgm:t>
    </dgm:pt>
    <dgm:pt modelId="{35AFED62-40B9-4772-8806-360189D9AB4C}" type="parTrans" cxnId="{BC149DF7-5635-4203-9682-B07933402A96}">
      <dgm:prSet/>
      <dgm:spPr/>
      <dgm:t>
        <a:bodyPr/>
        <a:lstStyle/>
        <a:p>
          <a:endParaRPr lang="en-GB" sz="2000"/>
        </a:p>
      </dgm:t>
    </dgm:pt>
    <dgm:pt modelId="{D37A4FEB-BD97-48FD-9A42-C04FA9200A66}" type="sibTrans" cxnId="{BC149DF7-5635-4203-9682-B07933402A96}">
      <dgm:prSet/>
      <dgm:spPr/>
      <dgm:t>
        <a:bodyPr/>
        <a:lstStyle/>
        <a:p>
          <a:endParaRPr lang="en-GB" sz="2000"/>
        </a:p>
      </dgm:t>
    </dgm:pt>
    <dgm:pt modelId="{E9A8FA47-C5F6-468E-AF37-B4249C1E5000}">
      <dgm:prSet phldrT="[Text]" custT="1"/>
      <dgm:spPr/>
      <dgm:t>
        <a:bodyPr anchor="ctr"/>
        <a:lstStyle/>
        <a:p>
          <a:pPr algn="l">
            <a:buFont typeface="Symbol" panose="05050102010706020507" pitchFamily="18" charset="2"/>
            <a:buChar char=""/>
          </a:pPr>
          <a:r>
            <a:rPr lang="en-GB" sz="1400" b="1"/>
            <a:t>Communication issues:</a:t>
          </a:r>
          <a:endParaRPr lang="en-GB" sz="1400"/>
        </a:p>
        <a:p>
          <a:pPr algn="l">
            <a:buFont typeface="Symbol" panose="05050102010706020507" pitchFamily="18" charset="2"/>
            <a:buChar char=""/>
          </a:pPr>
          <a:r>
            <a:rPr lang="en-GB" sz="1400"/>
            <a:t>Unhelpful/unfriendly attitudes especially when it comes to mental health or gynaecological issues</a:t>
          </a:r>
        </a:p>
        <a:p>
          <a:pPr algn="l">
            <a:buFont typeface="Symbol" panose="05050102010706020507" pitchFamily="18" charset="2"/>
            <a:buChar char=""/>
          </a:pPr>
          <a:r>
            <a:rPr lang="en-GB" sz="1400"/>
            <a:t>Unclear communication about why certain treatments have been given or not offered</a:t>
          </a:r>
        </a:p>
      </dgm:t>
    </dgm:pt>
    <dgm:pt modelId="{00DA202E-59AF-4EAE-9712-9C24D1A65A75}" type="parTrans" cxnId="{BB9CF069-7B17-45ED-9862-9ED722B07936}">
      <dgm:prSet/>
      <dgm:spPr/>
      <dgm:t>
        <a:bodyPr/>
        <a:lstStyle/>
        <a:p>
          <a:endParaRPr lang="en-GB" sz="2000"/>
        </a:p>
      </dgm:t>
    </dgm:pt>
    <dgm:pt modelId="{FB2724C9-BC69-4627-A169-0243B2EBC714}" type="sibTrans" cxnId="{BB9CF069-7B17-45ED-9862-9ED722B07936}">
      <dgm:prSet/>
      <dgm:spPr/>
      <dgm:t>
        <a:bodyPr/>
        <a:lstStyle/>
        <a:p>
          <a:endParaRPr lang="en-GB" sz="2000"/>
        </a:p>
      </dgm:t>
    </dgm:pt>
    <dgm:pt modelId="{648D24F3-4B4E-45B5-A93B-50D5771410EA}">
      <dgm:prSet custT="1"/>
      <dgm:spPr/>
      <dgm:t>
        <a:bodyPr anchor="ctr"/>
        <a:lstStyle/>
        <a:p>
          <a:pPr algn="l">
            <a:buFont typeface="Symbol" panose="05050102010706020507" pitchFamily="18" charset="2"/>
            <a:buChar char=""/>
          </a:pPr>
          <a:r>
            <a:rPr lang="en-GB" sz="1100"/>
            <a:t>unavailability of appointments or matching with the right type of support</a:t>
          </a:r>
        </a:p>
      </dgm:t>
    </dgm:pt>
    <dgm:pt modelId="{7B3428F6-BDA4-4014-A4B5-BADF45373012}" type="parTrans" cxnId="{36DFFA90-B978-4BA6-BBFB-8AD6F268A355}">
      <dgm:prSet/>
      <dgm:spPr/>
      <dgm:t>
        <a:bodyPr/>
        <a:lstStyle/>
        <a:p>
          <a:endParaRPr lang="en-GB" sz="2000"/>
        </a:p>
      </dgm:t>
    </dgm:pt>
    <dgm:pt modelId="{631A4CDA-2D9A-48B1-B162-67A27A0C9661}" type="sibTrans" cxnId="{36DFFA90-B978-4BA6-BBFB-8AD6F268A355}">
      <dgm:prSet/>
      <dgm:spPr/>
      <dgm:t>
        <a:bodyPr/>
        <a:lstStyle/>
        <a:p>
          <a:endParaRPr lang="en-GB" sz="2000"/>
        </a:p>
      </dgm:t>
    </dgm:pt>
    <dgm:pt modelId="{E1C972B8-7BDB-4AD6-A9B1-AEDD8DF933A1}">
      <dgm:prSet phldrT="[Text]" custT="1"/>
      <dgm:spPr/>
      <dgm:t>
        <a:bodyPr anchor="ctr"/>
        <a:lstStyle/>
        <a:p>
          <a:pPr algn="l"/>
          <a:r>
            <a:rPr lang="en-GB" sz="1400" b="1"/>
            <a:t>No negative experiences: </a:t>
          </a:r>
          <a:r>
            <a:rPr lang="en-GB" sz="1400"/>
            <a:t>they’ve had positive experiences with appointment times and staff attitudes and received quick service </a:t>
          </a:r>
          <a:r>
            <a:rPr lang="en-GB" sz="1400" i="1"/>
            <a:t>– 20 out of 80 responses.</a:t>
          </a:r>
          <a:endParaRPr lang="en-GB" sz="1400"/>
        </a:p>
      </dgm:t>
    </dgm:pt>
    <dgm:pt modelId="{F3A59306-889C-4C9E-96E0-06EF57B5622B}" type="parTrans" cxnId="{F5DD9149-F8A7-4167-889F-91E5D2D8C693}">
      <dgm:prSet/>
      <dgm:spPr/>
      <dgm:t>
        <a:bodyPr/>
        <a:lstStyle/>
        <a:p>
          <a:endParaRPr lang="en-GB" sz="2000"/>
        </a:p>
      </dgm:t>
    </dgm:pt>
    <dgm:pt modelId="{C5BC59E7-8125-4BE5-92FD-117F60ACCDA8}" type="sibTrans" cxnId="{F5DD9149-F8A7-4167-889F-91E5D2D8C693}">
      <dgm:prSet/>
      <dgm:spPr/>
      <dgm:t>
        <a:bodyPr/>
        <a:lstStyle/>
        <a:p>
          <a:endParaRPr lang="en-GB" sz="2000"/>
        </a:p>
      </dgm:t>
    </dgm:pt>
    <dgm:pt modelId="{AD50D783-E7F8-443E-8BF3-F17DE16AC8A3}">
      <dgm:prSet phldrT="[Text]" custT="1"/>
      <dgm:spPr/>
      <dgm:t>
        <a:bodyPr anchor="ctr"/>
        <a:lstStyle/>
        <a:p>
          <a:pPr algn="l"/>
          <a:r>
            <a:rPr lang="en-GB" sz="1400" b="1"/>
            <a:t>Lack of suitable treatments:</a:t>
          </a:r>
          <a:endParaRPr lang="en-GB" sz="1400"/>
        </a:p>
      </dgm:t>
    </dgm:pt>
    <dgm:pt modelId="{A00A1D5F-14B5-487C-ACC3-1D7F3765239B}" type="parTrans" cxnId="{30D40B5A-08F6-47FC-8408-890321D54C12}">
      <dgm:prSet/>
      <dgm:spPr/>
      <dgm:t>
        <a:bodyPr/>
        <a:lstStyle/>
        <a:p>
          <a:endParaRPr lang="en-GB" sz="2000"/>
        </a:p>
      </dgm:t>
    </dgm:pt>
    <dgm:pt modelId="{26A90368-457A-49C7-BBCB-F99001608FC5}" type="sibTrans" cxnId="{30D40B5A-08F6-47FC-8408-890321D54C12}">
      <dgm:prSet/>
      <dgm:spPr/>
      <dgm:t>
        <a:bodyPr/>
        <a:lstStyle/>
        <a:p>
          <a:endParaRPr lang="en-GB" sz="2000"/>
        </a:p>
      </dgm:t>
    </dgm:pt>
    <dgm:pt modelId="{D0A8B0EE-F67F-4F92-9CAB-705DE20F0DB8}">
      <dgm:prSet custT="1"/>
      <dgm:spPr/>
      <dgm:t>
        <a:bodyPr anchor="ctr"/>
        <a:lstStyle/>
        <a:p>
          <a:pPr algn="l">
            <a:buFont typeface="Symbol" panose="05050102010706020507" pitchFamily="18" charset="2"/>
            <a:buChar char=""/>
          </a:pPr>
          <a:r>
            <a:rPr lang="en-GB" sz="1100" i="1"/>
            <a:t>“Tablets didn't work. Talking therapy|</a:t>
          </a:r>
          <a:endParaRPr lang="en-GB" sz="1100"/>
        </a:p>
      </dgm:t>
    </dgm:pt>
    <dgm:pt modelId="{27DE270E-22A6-480B-9A15-1180441B68A8}" type="parTrans" cxnId="{1E6555F6-C8A6-43B2-9860-6E6D021B6299}">
      <dgm:prSet/>
      <dgm:spPr/>
      <dgm:t>
        <a:bodyPr/>
        <a:lstStyle/>
        <a:p>
          <a:endParaRPr lang="en-GB" sz="2000"/>
        </a:p>
      </dgm:t>
    </dgm:pt>
    <dgm:pt modelId="{BE6864FD-F43F-40F9-AADD-0DD058662C45}" type="sibTrans" cxnId="{1E6555F6-C8A6-43B2-9860-6E6D021B6299}">
      <dgm:prSet/>
      <dgm:spPr/>
      <dgm:t>
        <a:bodyPr/>
        <a:lstStyle/>
        <a:p>
          <a:endParaRPr lang="en-GB" sz="2000"/>
        </a:p>
      </dgm:t>
    </dgm:pt>
    <dgm:pt modelId="{160400A6-CE26-4DC4-9460-1E6621C18424}">
      <dgm:prSet custT="1"/>
      <dgm:spPr/>
      <dgm:t>
        <a:bodyPr anchor="ctr"/>
        <a:lstStyle/>
        <a:p>
          <a:pPr algn="l">
            <a:buFont typeface="Symbol" panose="05050102010706020507" pitchFamily="18" charset="2"/>
            <a:buChar char=""/>
          </a:pPr>
          <a:r>
            <a:rPr lang="en-GB" sz="1200" b="1"/>
            <a:t>From women in the family:</a:t>
          </a:r>
        </a:p>
        <a:p>
          <a:pPr algn="l">
            <a:buFont typeface="Symbol" panose="05050102010706020507" pitchFamily="18" charset="2"/>
            <a:buChar char=""/>
          </a:pPr>
          <a:r>
            <a:rPr lang="en-GB" sz="1200" b="1"/>
            <a:t>Diagnosis</a:t>
          </a:r>
        </a:p>
      </dgm:t>
    </dgm:pt>
    <dgm:pt modelId="{D5AA9F8F-693C-42D8-A7B8-BEFC888B7C02}" type="parTrans" cxnId="{6B62C42D-F516-4D86-9581-C0B2D30ED4A2}">
      <dgm:prSet/>
      <dgm:spPr/>
      <dgm:t>
        <a:bodyPr/>
        <a:lstStyle/>
        <a:p>
          <a:endParaRPr lang="en-GB" sz="2000"/>
        </a:p>
      </dgm:t>
    </dgm:pt>
    <dgm:pt modelId="{E1DC492A-0EFA-4E66-B768-EEFAE89F261D}" type="sibTrans" cxnId="{6B62C42D-F516-4D86-9581-C0B2D30ED4A2}">
      <dgm:prSet/>
      <dgm:spPr/>
      <dgm:t>
        <a:bodyPr/>
        <a:lstStyle/>
        <a:p>
          <a:endParaRPr lang="en-GB" sz="2000"/>
        </a:p>
      </dgm:t>
    </dgm:pt>
    <dgm:pt modelId="{0A36BAA7-D4BE-4D95-9CA4-FF740F6338BE}">
      <dgm:prSet custT="1"/>
      <dgm:spPr/>
      <dgm:t>
        <a:bodyPr anchor="ctr"/>
        <a:lstStyle/>
        <a:p>
          <a:pPr algn="l">
            <a:buFont typeface="Symbol" panose="05050102010706020507" pitchFamily="18" charset="2"/>
            <a:buChar char=""/>
          </a:pPr>
          <a:r>
            <a:rPr lang="en-GB" sz="1200"/>
            <a:t>Delayed diagnosis or misdiagnosis</a:t>
          </a:r>
        </a:p>
      </dgm:t>
    </dgm:pt>
    <dgm:pt modelId="{2DE91201-4E08-4EF6-A18F-ACA906CD653B}" type="parTrans" cxnId="{1204E6C8-D02F-424C-B445-E2298B1FDEA0}">
      <dgm:prSet/>
      <dgm:spPr/>
      <dgm:t>
        <a:bodyPr/>
        <a:lstStyle/>
        <a:p>
          <a:endParaRPr lang="en-GB" sz="2000"/>
        </a:p>
      </dgm:t>
    </dgm:pt>
    <dgm:pt modelId="{243669F2-589C-4748-A93F-E2577CAB592D}" type="sibTrans" cxnId="{1204E6C8-D02F-424C-B445-E2298B1FDEA0}">
      <dgm:prSet/>
      <dgm:spPr/>
      <dgm:t>
        <a:bodyPr/>
        <a:lstStyle/>
        <a:p>
          <a:endParaRPr lang="en-GB" sz="2000"/>
        </a:p>
      </dgm:t>
    </dgm:pt>
    <dgm:pt modelId="{31E15E11-7F3B-4686-B43A-FE61324D5390}">
      <dgm:prSet custT="1"/>
      <dgm:spPr/>
      <dgm:t>
        <a:bodyPr anchor="ctr"/>
        <a:lstStyle/>
        <a:p>
          <a:pPr algn="l">
            <a:buFont typeface="Symbol" panose="05050102010706020507" pitchFamily="18" charset="2"/>
            <a:buNone/>
          </a:pPr>
          <a:r>
            <a:rPr lang="en-GB" sz="1200" b="1"/>
            <a:t>Language Issues</a:t>
          </a:r>
          <a:endParaRPr lang="en-GB" sz="1200"/>
        </a:p>
      </dgm:t>
    </dgm:pt>
    <dgm:pt modelId="{9D4CB008-F79E-44A9-8601-7845E03D34BA}" type="parTrans" cxnId="{E5ECFCDC-A7AA-490E-BDC5-BD25DFE6BE0E}">
      <dgm:prSet/>
      <dgm:spPr/>
      <dgm:t>
        <a:bodyPr/>
        <a:lstStyle/>
        <a:p>
          <a:endParaRPr lang="en-GB" sz="2000"/>
        </a:p>
      </dgm:t>
    </dgm:pt>
    <dgm:pt modelId="{F6F8BCA1-44C2-4672-B0CE-88F0526E3B97}" type="sibTrans" cxnId="{E5ECFCDC-A7AA-490E-BDC5-BD25DFE6BE0E}">
      <dgm:prSet/>
      <dgm:spPr/>
      <dgm:t>
        <a:bodyPr/>
        <a:lstStyle/>
        <a:p>
          <a:endParaRPr lang="en-GB" sz="2000"/>
        </a:p>
      </dgm:t>
    </dgm:pt>
    <dgm:pt modelId="{711C199E-DAF7-4CB2-A198-9D6340E47D3C}" type="pres">
      <dgm:prSet presAssocID="{54FC7417-3908-4544-A824-1B9F9821047D}" presName="Name0" presStyleCnt="0">
        <dgm:presLayoutVars>
          <dgm:dir/>
          <dgm:resizeHandles val="exact"/>
        </dgm:presLayoutVars>
      </dgm:prSet>
      <dgm:spPr/>
    </dgm:pt>
    <dgm:pt modelId="{70811BF5-33E7-464B-8508-61AD704D4D80}" type="pres">
      <dgm:prSet presAssocID="{A85335A6-6B95-4D57-97DF-4048AD67275C}" presName="composite" presStyleCnt="0"/>
      <dgm:spPr/>
    </dgm:pt>
    <dgm:pt modelId="{A1562ADD-BFF5-4D42-A661-F8B2023FFB39}" type="pres">
      <dgm:prSet presAssocID="{A85335A6-6B95-4D57-97DF-4048AD67275C}" presName="rect1" presStyleLbl="trAlignAcc1" presStyleIdx="0" presStyleCnt="6">
        <dgm:presLayoutVars>
          <dgm:bulletEnabled val="1"/>
        </dgm:presLayoutVars>
      </dgm:prSet>
      <dgm:spPr/>
    </dgm:pt>
    <dgm:pt modelId="{768918FA-D366-4C70-80FE-460D0374567F}" type="pres">
      <dgm:prSet presAssocID="{A85335A6-6B95-4D57-97DF-4048AD67275C}" presName="rect2" presStyleLbl="fgImgPlace1" presStyleIdx="0" presStyleCnt="6" custScaleY="392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7000" b="-127000"/>
          </a:stretch>
        </a:blipFill>
      </dgm:spPr>
      <dgm:extLst>
        <a:ext uri="{E40237B7-FDA0-4F09-8148-C483321AD2D9}">
          <dgm14:cNvPr xmlns:dgm14="http://schemas.microsoft.com/office/drawing/2010/diagram" id="0" name="" descr="Group of people with solid fill"/>
        </a:ext>
      </dgm:extLst>
    </dgm:pt>
    <dgm:pt modelId="{DC45D089-8C3D-4F8A-9771-4076BC7FE5EF}" type="pres">
      <dgm:prSet presAssocID="{7E825AA7-FFDD-427E-91FD-D1787D4FBB1A}" presName="sibTrans" presStyleCnt="0"/>
      <dgm:spPr/>
    </dgm:pt>
    <dgm:pt modelId="{24D3ECD6-0963-406C-B025-6FF205D5B79D}" type="pres">
      <dgm:prSet presAssocID="{6F7B50EC-8792-47ED-8A32-F57B88542F98}" presName="composite" presStyleCnt="0"/>
      <dgm:spPr/>
    </dgm:pt>
    <dgm:pt modelId="{9E101A77-1F11-433F-82EB-4E61B2F58F92}" type="pres">
      <dgm:prSet presAssocID="{6F7B50EC-8792-47ED-8A32-F57B88542F98}" presName="rect1" presStyleLbl="trAlignAcc1" presStyleIdx="1" presStyleCnt="6">
        <dgm:presLayoutVars>
          <dgm:bulletEnabled val="1"/>
        </dgm:presLayoutVars>
      </dgm:prSet>
      <dgm:spPr/>
    </dgm:pt>
    <dgm:pt modelId="{B4C5316D-C3CF-4793-9914-26DDD37EE4C1}" type="pres">
      <dgm:prSet presAssocID="{6F7B50EC-8792-47ED-8A32-F57B88542F98}" presName="rect2" presStyleLbl="fgImgPlace1" presStyleIdx="1" presStyleCnt="6" custScaleX="84871" custScaleY="610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heckList with solid fill"/>
        </a:ext>
      </dgm:extLst>
    </dgm:pt>
    <dgm:pt modelId="{BEB8C567-2075-400B-9C82-83B2089B5625}" type="pres">
      <dgm:prSet presAssocID="{D37A4FEB-BD97-48FD-9A42-C04FA9200A66}" presName="sibTrans" presStyleCnt="0"/>
      <dgm:spPr/>
    </dgm:pt>
    <dgm:pt modelId="{26BC3252-5476-4018-B4BC-FBB85F20CB29}" type="pres">
      <dgm:prSet presAssocID="{E9A8FA47-C5F6-468E-AF37-B4249C1E5000}" presName="composite" presStyleCnt="0"/>
      <dgm:spPr/>
    </dgm:pt>
    <dgm:pt modelId="{8E46DD64-0FAA-416B-98B4-79F0D247F07D}" type="pres">
      <dgm:prSet presAssocID="{E9A8FA47-C5F6-468E-AF37-B4249C1E5000}" presName="rect1" presStyleLbl="trAlignAcc1" presStyleIdx="2" presStyleCnt="6">
        <dgm:presLayoutVars>
          <dgm:bulletEnabled val="1"/>
        </dgm:presLayoutVars>
      </dgm:prSet>
      <dgm:spPr/>
    </dgm:pt>
    <dgm:pt modelId="{98D4B079-9BD2-40DC-8AB7-672E89F989AC}" type="pres">
      <dgm:prSet presAssocID="{E9A8FA47-C5F6-468E-AF37-B4249C1E5000}" presName="rect2" presStyleLbl="fgImgPlace1" presStyleIdx="2" presStyleCnt="6" custScaleX="74388" custScaleY="699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onfused face with solid fill with solid fill"/>
        </a:ext>
      </dgm:extLst>
    </dgm:pt>
    <dgm:pt modelId="{BE6FAC43-699B-4027-BA7F-F97469DFF1C6}" type="pres">
      <dgm:prSet presAssocID="{FB2724C9-BC69-4627-A169-0243B2EBC714}" presName="sibTrans" presStyleCnt="0"/>
      <dgm:spPr/>
    </dgm:pt>
    <dgm:pt modelId="{A8F0B061-32FF-4877-85F9-325F6B010888}" type="pres">
      <dgm:prSet presAssocID="{E1C972B8-7BDB-4AD6-A9B1-AEDD8DF933A1}" presName="composite" presStyleCnt="0"/>
      <dgm:spPr/>
    </dgm:pt>
    <dgm:pt modelId="{4988AE19-4CA6-44CA-BBA4-1DB05B840E5E}" type="pres">
      <dgm:prSet presAssocID="{E1C972B8-7BDB-4AD6-A9B1-AEDD8DF933A1}" presName="rect1" presStyleLbl="trAlignAcc1" presStyleIdx="3" presStyleCnt="6">
        <dgm:presLayoutVars>
          <dgm:bulletEnabled val="1"/>
        </dgm:presLayoutVars>
      </dgm:prSet>
      <dgm:spPr/>
    </dgm:pt>
    <dgm:pt modelId="{9F542CE7-BC8A-4E4C-9CD4-A9A406BDE880}" type="pres">
      <dgm:prSet presAssocID="{E1C972B8-7BDB-4AD6-A9B1-AEDD8DF933A1}" presName="rect2" presStyleLbl="fgImgPlace1" presStyleIdx="3" presStyleCnt="6" custScaleX="78835" custScaleY="691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Smiling face with solid fill with solid fill"/>
        </a:ext>
      </dgm:extLst>
    </dgm:pt>
    <dgm:pt modelId="{9DE5C372-AF02-4903-AF17-F4C96741BDA9}" type="pres">
      <dgm:prSet presAssocID="{C5BC59E7-8125-4BE5-92FD-117F60ACCDA8}" presName="sibTrans" presStyleCnt="0"/>
      <dgm:spPr/>
    </dgm:pt>
    <dgm:pt modelId="{783A8427-6922-4425-839E-A61F75B6D0F5}" type="pres">
      <dgm:prSet presAssocID="{AD50D783-E7F8-443E-8BF3-F17DE16AC8A3}" presName="composite" presStyleCnt="0"/>
      <dgm:spPr/>
    </dgm:pt>
    <dgm:pt modelId="{953E089D-120B-4B10-8707-4ECF65BA4FE5}" type="pres">
      <dgm:prSet presAssocID="{AD50D783-E7F8-443E-8BF3-F17DE16AC8A3}" presName="rect1" presStyleLbl="trAlignAcc1" presStyleIdx="4" presStyleCnt="6" custLinFactNeighborX="956" custLinFactNeighborY="-612">
        <dgm:presLayoutVars>
          <dgm:bulletEnabled val="1"/>
        </dgm:presLayoutVars>
      </dgm:prSet>
      <dgm:spPr/>
    </dgm:pt>
    <dgm:pt modelId="{F99D921B-3EF3-4153-B338-518B88E38FFC}" type="pres">
      <dgm:prSet presAssocID="{AD50D783-E7F8-443E-8BF3-F17DE16AC8A3}" presName="rect2" presStyleLbl="fgImgPlace1" presStyleIdx="4" presStyleCnt="6" custScaleX="72090" custScaleY="5669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pt>
    <dgm:pt modelId="{F444600C-231F-4009-BF3B-157A620529F2}" type="pres">
      <dgm:prSet presAssocID="{26A90368-457A-49C7-BBCB-F99001608FC5}" presName="sibTrans" presStyleCnt="0"/>
      <dgm:spPr/>
    </dgm:pt>
    <dgm:pt modelId="{740B7882-FCFA-4553-BE92-1B9BE05C396B}" type="pres">
      <dgm:prSet presAssocID="{160400A6-CE26-4DC4-9460-1E6621C18424}" presName="composite" presStyleCnt="0"/>
      <dgm:spPr/>
    </dgm:pt>
    <dgm:pt modelId="{7E1B2752-3EBD-4140-BA7D-447CF6F96835}" type="pres">
      <dgm:prSet presAssocID="{160400A6-CE26-4DC4-9460-1E6621C18424}" presName="rect1" presStyleLbl="trAlignAcc1" presStyleIdx="5" presStyleCnt="6" custLinFactNeighborX="-652" custLinFactNeighborY="-7951">
        <dgm:presLayoutVars>
          <dgm:bulletEnabled val="1"/>
        </dgm:presLayoutVars>
      </dgm:prSet>
      <dgm:spPr/>
    </dgm:pt>
    <dgm:pt modelId="{B36DBD6F-F342-49D3-A030-F4C9B9BBB863}" type="pres">
      <dgm:prSet presAssocID="{160400A6-CE26-4DC4-9460-1E6621C18424}"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Stethoscope with solid fill"/>
        </a:ext>
      </dgm:extLst>
    </dgm:pt>
  </dgm:ptLst>
  <dgm:cxnLst>
    <dgm:cxn modelId="{EDD20312-5B47-4529-86FF-73C08C379EF2}" type="presOf" srcId="{A85335A6-6B95-4D57-97DF-4048AD67275C}" destId="{A1562ADD-BFF5-4D42-A661-F8B2023FFB39}" srcOrd="0" destOrd="0" presId="urn:microsoft.com/office/officeart/2008/layout/PictureStrips"/>
    <dgm:cxn modelId="{FB29C11E-88AD-45F4-88AC-2A9B9B428CF4}" type="presOf" srcId="{54FC7417-3908-4544-A824-1B9F9821047D}" destId="{711C199E-DAF7-4CB2-A198-9D6340E47D3C}" srcOrd="0" destOrd="0" presId="urn:microsoft.com/office/officeart/2008/layout/PictureStrips"/>
    <dgm:cxn modelId="{6B62C42D-F516-4D86-9581-C0B2D30ED4A2}" srcId="{54FC7417-3908-4544-A824-1B9F9821047D}" destId="{160400A6-CE26-4DC4-9460-1E6621C18424}" srcOrd="5" destOrd="0" parTransId="{D5AA9F8F-693C-42D8-A7B8-BEFC888B7C02}" sibTransId="{E1DC492A-0EFA-4E66-B768-EEFAE89F261D}"/>
    <dgm:cxn modelId="{B4FB8360-6693-4A8A-88EB-AEED2EF10771}" type="presOf" srcId="{31E15E11-7F3B-4686-B43A-FE61324D5390}" destId="{7E1B2752-3EBD-4140-BA7D-447CF6F96835}" srcOrd="0" destOrd="2" presId="urn:microsoft.com/office/officeart/2008/layout/PictureStrips"/>
    <dgm:cxn modelId="{97C64741-5DBC-4794-8D2B-02AF61A497BC}" type="presOf" srcId="{8B3C7C47-2DBF-4A1F-8D21-1F2C2F843D02}" destId="{A1562ADD-BFF5-4D42-A661-F8B2023FFB39}" srcOrd="0" destOrd="1" presId="urn:microsoft.com/office/officeart/2008/layout/PictureStrips"/>
    <dgm:cxn modelId="{4481C343-34AE-41AF-819C-91C78F5B8413}" type="presOf" srcId="{0A36BAA7-D4BE-4D95-9CA4-FF740F6338BE}" destId="{7E1B2752-3EBD-4140-BA7D-447CF6F96835}" srcOrd="0" destOrd="1" presId="urn:microsoft.com/office/officeart/2008/layout/PictureStrips"/>
    <dgm:cxn modelId="{09B98347-DC32-4F95-862C-436C66FA1CC9}" type="presOf" srcId="{6F7B50EC-8792-47ED-8A32-F57B88542F98}" destId="{9E101A77-1F11-433F-82EB-4E61B2F58F92}" srcOrd="0" destOrd="0" presId="urn:microsoft.com/office/officeart/2008/layout/PictureStrips"/>
    <dgm:cxn modelId="{F5DD9149-F8A7-4167-889F-91E5D2D8C693}" srcId="{54FC7417-3908-4544-A824-1B9F9821047D}" destId="{E1C972B8-7BDB-4AD6-A9B1-AEDD8DF933A1}" srcOrd="3" destOrd="0" parTransId="{F3A59306-889C-4C9E-96E0-06EF57B5622B}" sibTransId="{C5BC59E7-8125-4BE5-92FD-117F60ACCDA8}"/>
    <dgm:cxn modelId="{BB9CF069-7B17-45ED-9862-9ED722B07936}" srcId="{54FC7417-3908-4544-A824-1B9F9821047D}" destId="{E9A8FA47-C5F6-468E-AF37-B4249C1E5000}" srcOrd="2" destOrd="0" parTransId="{00DA202E-59AF-4EAE-9712-9C24D1A65A75}" sibTransId="{FB2724C9-BC69-4627-A169-0243B2EBC714}"/>
    <dgm:cxn modelId="{EE0C7872-927B-415F-AD31-092288C68465}" type="presOf" srcId="{160400A6-CE26-4DC4-9460-1E6621C18424}" destId="{7E1B2752-3EBD-4140-BA7D-447CF6F96835}" srcOrd="0" destOrd="0" presId="urn:microsoft.com/office/officeart/2008/layout/PictureStrips"/>
    <dgm:cxn modelId="{EC4B8676-7B7B-4B6C-B91F-91263EAFE534}" type="presOf" srcId="{D0A8B0EE-F67F-4F92-9CAB-705DE20F0DB8}" destId="{953E089D-120B-4B10-8707-4ECF65BA4FE5}" srcOrd="0" destOrd="1" presId="urn:microsoft.com/office/officeart/2008/layout/PictureStrips"/>
    <dgm:cxn modelId="{30D40B5A-08F6-47FC-8408-890321D54C12}" srcId="{54FC7417-3908-4544-A824-1B9F9821047D}" destId="{AD50D783-E7F8-443E-8BF3-F17DE16AC8A3}" srcOrd="4" destOrd="0" parTransId="{A00A1D5F-14B5-487C-ACC3-1D7F3765239B}" sibTransId="{26A90368-457A-49C7-BBCB-F99001608FC5}"/>
    <dgm:cxn modelId="{BDA11B7C-282D-4580-B84A-0077B9759EAF}" srcId="{A85335A6-6B95-4D57-97DF-4048AD67275C}" destId="{8B3C7C47-2DBF-4A1F-8D21-1F2C2F843D02}" srcOrd="0" destOrd="0" parTransId="{F6E43439-A7C6-4F26-8B55-39705636CC8E}" sibTransId="{B7672BCB-F9A0-44BA-9259-72687F9DBBE5}"/>
    <dgm:cxn modelId="{36DFFA90-B978-4BA6-BBFB-8AD6F268A355}" srcId="{A85335A6-6B95-4D57-97DF-4048AD67275C}" destId="{648D24F3-4B4E-45B5-A93B-50D5771410EA}" srcOrd="1" destOrd="0" parTransId="{7B3428F6-BDA4-4014-A4B5-BADF45373012}" sibTransId="{631A4CDA-2D9A-48B1-B162-67A27A0C9661}"/>
    <dgm:cxn modelId="{BA6FAC93-B76F-4B23-9CDF-7DBFB91D99C0}" type="presOf" srcId="{E9A8FA47-C5F6-468E-AF37-B4249C1E5000}" destId="{8E46DD64-0FAA-416B-98B4-79F0D247F07D}" srcOrd="0" destOrd="0" presId="urn:microsoft.com/office/officeart/2008/layout/PictureStrips"/>
    <dgm:cxn modelId="{AC1E2EA5-BC37-4A81-8873-3D83157B6A25}" type="presOf" srcId="{648D24F3-4B4E-45B5-A93B-50D5771410EA}" destId="{A1562ADD-BFF5-4D42-A661-F8B2023FFB39}" srcOrd="0" destOrd="2" presId="urn:microsoft.com/office/officeart/2008/layout/PictureStrips"/>
    <dgm:cxn modelId="{1204E6C8-D02F-424C-B445-E2298B1FDEA0}" srcId="{160400A6-CE26-4DC4-9460-1E6621C18424}" destId="{0A36BAA7-D4BE-4D95-9CA4-FF740F6338BE}" srcOrd="0" destOrd="0" parTransId="{2DE91201-4E08-4EF6-A18F-ACA906CD653B}" sibTransId="{243669F2-589C-4748-A93F-E2577CAB592D}"/>
    <dgm:cxn modelId="{271AA6D3-78F4-4E5D-B729-CACBE5AA0452}" srcId="{54FC7417-3908-4544-A824-1B9F9821047D}" destId="{A85335A6-6B95-4D57-97DF-4048AD67275C}" srcOrd="0" destOrd="0" parTransId="{D613711B-DA99-4ECC-9314-2BAA7C8BEE8F}" sibTransId="{7E825AA7-FFDD-427E-91FD-D1787D4FBB1A}"/>
    <dgm:cxn modelId="{CBEFFBD3-CCEC-4CEA-ACEE-F98E47752CB0}" type="presOf" srcId="{AD50D783-E7F8-443E-8BF3-F17DE16AC8A3}" destId="{953E089D-120B-4B10-8707-4ECF65BA4FE5}" srcOrd="0" destOrd="0" presId="urn:microsoft.com/office/officeart/2008/layout/PictureStrips"/>
    <dgm:cxn modelId="{E5ECFCDC-A7AA-490E-BDC5-BD25DFE6BE0E}" srcId="{160400A6-CE26-4DC4-9460-1E6621C18424}" destId="{31E15E11-7F3B-4686-B43A-FE61324D5390}" srcOrd="1" destOrd="0" parTransId="{9D4CB008-F79E-44A9-8601-7845E03D34BA}" sibTransId="{F6F8BCA1-44C2-4672-B0CE-88F0526E3B97}"/>
    <dgm:cxn modelId="{8B1C8EE1-7648-43B9-BEC7-292DE2C02790}" type="presOf" srcId="{E1C972B8-7BDB-4AD6-A9B1-AEDD8DF933A1}" destId="{4988AE19-4CA6-44CA-BBA4-1DB05B840E5E}" srcOrd="0" destOrd="0" presId="urn:microsoft.com/office/officeart/2008/layout/PictureStrips"/>
    <dgm:cxn modelId="{1E6555F6-C8A6-43B2-9860-6E6D021B6299}" srcId="{AD50D783-E7F8-443E-8BF3-F17DE16AC8A3}" destId="{D0A8B0EE-F67F-4F92-9CAB-705DE20F0DB8}" srcOrd="0" destOrd="0" parTransId="{27DE270E-22A6-480B-9A15-1180441B68A8}" sibTransId="{BE6864FD-F43F-40F9-AADD-0DD058662C45}"/>
    <dgm:cxn modelId="{BC149DF7-5635-4203-9682-B07933402A96}" srcId="{54FC7417-3908-4544-A824-1B9F9821047D}" destId="{6F7B50EC-8792-47ED-8A32-F57B88542F98}" srcOrd="1" destOrd="0" parTransId="{35AFED62-40B9-4772-8806-360189D9AB4C}" sibTransId="{D37A4FEB-BD97-48FD-9A42-C04FA9200A66}"/>
    <dgm:cxn modelId="{8BDA5B4D-6339-429A-90EF-F748D94558BD}" type="presParOf" srcId="{711C199E-DAF7-4CB2-A198-9D6340E47D3C}" destId="{70811BF5-33E7-464B-8508-61AD704D4D80}" srcOrd="0" destOrd="0" presId="urn:microsoft.com/office/officeart/2008/layout/PictureStrips"/>
    <dgm:cxn modelId="{7A4FBFED-1D9E-440A-A8B8-43A8A5E337A3}" type="presParOf" srcId="{70811BF5-33E7-464B-8508-61AD704D4D80}" destId="{A1562ADD-BFF5-4D42-A661-F8B2023FFB39}" srcOrd="0" destOrd="0" presId="urn:microsoft.com/office/officeart/2008/layout/PictureStrips"/>
    <dgm:cxn modelId="{F794D57F-007D-4297-811F-A1BAD7B4D544}" type="presParOf" srcId="{70811BF5-33E7-464B-8508-61AD704D4D80}" destId="{768918FA-D366-4C70-80FE-460D0374567F}" srcOrd="1" destOrd="0" presId="urn:microsoft.com/office/officeart/2008/layout/PictureStrips"/>
    <dgm:cxn modelId="{8573C4F0-ED32-4BF1-9608-DABBC446B9D1}" type="presParOf" srcId="{711C199E-DAF7-4CB2-A198-9D6340E47D3C}" destId="{DC45D089-8C3D-4F8A-9771-4076BC7FE5EF}" srcOrd="1" destOrd="0" presId="urn:microsoft.com/office/officeart/2008/layout/PictureStrips"/>
    <dgm:cxn modelId="{B6AA4348-DF20-4FDC-82C9-38EADE8A8BBA}" type="presParOf" srcId="{711C199E-DAF7-4CB2-A198-9D6340E47D3C}" destId="{24D3ECD6-0963-406C-B025-6FF205D5B79D}" srcOrd="2" destOrd="0" presId="urn:microsoft.com/office/officeart/2008/layout/PictureStrips"/>
    <dgm:cxn modelId="{D471A5CA-CA9A-4A8F-9474-4BCF2BFC979C}" type="presParOf" srcId="{24D3ECD6-0963-406C-B025-6FF205D5B79D}" destId="{9E101A77-1F11-433F-82EB-4E61B2F58F92}" srcOrd="0" destOrd="0" presId="urn:microsoft.com/office/officeart/2008/layout/PictureStrips"/>
    <dgm:cxn modelId="{A45B2249-13CD-4C5D-BCE5-9CD6F4683E2B}" type="presParOf" srcId="{24D3ECD6-0963-406C-B025-6FF205D5B79D}" destId="{B4C5316D-C3CF-4793-9914-26DDD37EE4C1}" srcOrd="1" destOrd="0" presId="urn:microsoft.com/office/officeart/2008/layout/PictureStrips"/>
    <dgm:cxn modelId="{4E450D41-106A-4875-9539-B8687737706B}" type="presParOf" srcId="{711C199E-DAF7-4CB2-A198-9D6340E47D3C}" destId="{BEB8C567-2075-400B-9C82-83B2089B5625}" srcOrd="3" destOrd="0" presId="urn:microsoft.com/office/officeart/2008/layout/PictureStrips"/>
    <dgm:cxn modelId="{6558EFBD-B525-4F54-969A-9AD53B61DD40}" type="presParOf" srcId="{711C199E-DAF7-4CB2-A198-9D6340E47D3C}" destId="{26BC3252-5476-4018-B4BC-FBB85F20CB29}" srcOrd="4" destOrd="0" presId="urn:microsoft.com/office/officeart/2008/layout/PictureStrips"/>
    <dgm:cxn modelId="{ADC020E8-6361-4720-B350-0B6191E481C7}" type="presParOf" srcId="{26BC3252-5476-4018-B4BC-FBB85F20CB29}" destId="{8E46DD64-0FAA-416B-98B4-79F0D247F07D}" srcOrd="0" destOrd="0" presId="urn:microsoft.com/office/officeart/2008/layout/PictureStrips"/>
    <dgm:cxn modelId="{5EADB005-6469-4368-A651-3F6EA324EEE4}" type="presParOf" srcId="{26BC3252-5476-4018-B4BC-FBB85F20CB29}" destId="{98D4B079-9BD2-40DC-8AB7-672E89F989AC}" srcOrd="1" destOrd="0" presId="urn:microsoft.com/office/officeart/2008/layout/PictureStrips"/>
    <dgm:cxn modelId="{3183C8DA-F540-4B1C-8008-13E2E5B0D30B}" type="presParOf" srcId="{711C199E-DAF7-4CB2-A198-9D6340E47D3C}" destId="{BE6FAC43-699B-4027-BA7F-F97469DFF1C6}" srcOrd="5" destOrd="0" presId="urn:microsoft.com/office/officeart/2008/layout/PictureStrips"/>
    <dgm:cxn modelId="{30081536-252E-451F-BE09-9AFC544E6D30}" type="presParOf" srcId="{711C199E-DAF7-4CB2-A198-9D6340E47D3C}" destId="{A8F0B061-32FF-4877-85F9-325F6B010888}" srcOrd="6" destOrd="0" presId="urn:microsoft.com/office/officeart/2008/layout/PictureStrips"/>
    <dgm:cxn modelId="{06AADAB9-CE81-428F-9814-DA355AEF9C9B}" type="presParOf" srcId="{A8F0B061-32FF-4877-85F9-325F6B010888}" destId="{4988AE19-4CA6-44CA-BBA4-1DB05B840E5E}" srcOrd="0" destOrd="0" presId="urn:microsoft.com/office/officeart/2008/layout/PictureStrips"/>
    <dgm:cxn modelId="{4A64FA4E-5A4F-4D5E-B5B5-EC239DD6AAEF}" type="presParOf" srcId="{A8F0B061-32FF-4877-85F9-325F6B010888}" destId="{9F542CE7-BC8A-4E4C-9CD4-A9A406BDE880}" srcOrd="1" destOrd="0" presId="urn:microsoft.com/office/officeart/2008/layout/PictureStrips"/>
    <dgm:cxn modelId="{8A35C381-A043-4939-BE99-EA58D7FD6740}" type="presParOf" srcId="{711C199E-DAF7-4CB2-A198-9D6340E47D3C}" destId="{9DE5C372-AF02-4903-AF17-F4C96741BDA9}" srcOrd="7" destOrd="0" presId="urn:microsoft.com/office/officeart/2008/layout/PictureStrips"/>
    <dgm:cxn modelId="{473500D0-3660-4CC6-8299-6B20725EF084}" type="presParOf" srcId="{711C199E-DAF7-4CB2-A198-9D6340E47D3C}" destId="{783A8427-6922-4425-839E-A61F75B6D0F5}" srcOrd="8" destOrd="0" presId="urn:microsoft.com/office/officeart/2008/layout/PictureStrips"/>
    <dgm:cxn modelId="{49E8FD7F-CD52-49ED-A138-60620D42EE7C}" type="presParOf" srcId="{783A8427-6922-4425-839E-A61F75B6D0F5}" destId="{953E089D-120B-4B10-8707-4ECF65BA4FE5}" srcOrd="0" destOrd="0" presId="urn:microsoft.com/office/officeart/2008/layout/PictureStrips"/>
    <dgm:cxn modelId="{E1658171-2CBC-4799-8F46-761BE785A1F4}" type="presParOf" srcId="{783A8427-6922-4425-839E-A61F75B6D0F5}" destId="{F99D921B-3EF3-4153-B338-518B88E38FFC}" srcOrd="1" destOrd="0" presId="urn:microsoft.com/office/officeart/2008/layout/PictureStrips"/>
    <dgm:cxn modelId="{C6F2A06D-2777-4D91-B046-D30FFBBC2C78}" type="presParOf" srcId="{711C199E-DAF7-4CB2-A198-9D6340E47D3C}" destId="{F444600C-231F-4009-BF3B-157A620529F2}" srcOrd="9" destOrd="0" presId="urn:microsoft.com/office/officeart/2008/layout/PictureStrips"/>
    <dgm:cxn modelId="{27CAA7BF-3422-44D4-A2E7-0161B9EE99B0}" type="presParOf" srcId="{711C199E-DAF7-4CB2-A198-9D6340E47D3C}" destId="{740B7882-FCFA-4553-BE92-1B9BE05C396B}" srcOrd="10" destOrd="0" presId="urn:microsoft.com/office/officeart/2008/layout/PictureStrips"/>
    <dgm:cxn modelId="{3BF1D01D-C6F1-4734-96F9-0274C1E77DEA}" type="presParOf" srcId="{740B7882-FCFA-4553-BE92-1B9BE05C396B}" destId="{7E1B2752-3EBD-4140-BA7D-447CF6F96835}" srcOrd="0" destOrd="0" presId="urn:microsoft.com/office/officeart/2008/layout/PictureStrips"/>
    <dgm:cxn modelId="{7BEEA899-EF90-4237-A1CE-38471BEE583E}" type="presParOf" srcId="{740B7882-FCFA-4553-BE92-1B9BE05C396B}" destId="{B36DBD6F-F342-49D3-A030-F4C9B9BBB86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8072A9-390B-4D5A-8C4C-335ED58E0B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60EE2A-4236-485A-9E40-526DE13744A1}">
      <dgm:prSet phldrT="[Text]"/>
      <dgm:spPr/>
      <dgm:t>
        <a:bodyPr/>
        <a:lstStyle/>
        <a:p>
          <a:r>
            <a:rPr lang="en-GB" b="1"/>
            <a:t>General appreciation and gratitude for the NHS has come through the responses:</a:t>
          </a:r>
          <a:endParaRPr lang="en-GB"/>
        </a:p>
      </dgm:t>
    </dgm:pt>
    <dgm:pt modelId="{705BD3EE-AF93-4695-AEFE-AAF1F418450C}" type="parTrans" cxnId="{ACB6C8A2-E615-411F-B08C-7805D9C2B7B8}">
      <dgm:prSet/>
      <dgm:spPr/>
      <dgm:t>
        <a:bodyPr/>
        <a:lstStyle/>
        <a:p>
          <a:endParaRPr lang="en-GB"/>
        </a:p>
      </dgm:t>
    </dgm:pt>
    <dgm:pt modelId="{F8947615-D261-4CE7-8DD7-A556F501C501}" type="sibTrans" cxnId="{ACB6C8A2-E615-411F-B08C-7805D9C2B7B8}">
      <dgm:prSet/>
      <dgm:spPr/>
      <dgm:t>
        <a:bodyPr/>
        <a:lstStyle/>
        <a:p>
          <a:endParaRPr lang="en-GB"/>
        </a:p>
      </dgm:t>
    </dgm:pt>
    <dgm:pt modelId="{94C87A01-121F-4D13-AC72-292966943C1B}">
      <dgm:prSet phldrT="[Text]"/>
      <dgm:spPr/>
      <dgm:t>
        <a:bodyPr/>
        <a:lstStyle/>
        <a:p>
          <a:r>
            <a:rPr lang="en-GB" i="1"/>
            <a:t>“The NHS is there if needed and it is good for emergencies.”</a:t>
          </a:r>
          <a:endParaRPr lang="en-GB"/>
        </a:p>
      </dgm:t>
    </dgm:pt>
    <dgm:pt modelId="{6142BC04-4CEF-4A28-B4E8-FE7C5FBD21A3}" type="parTrans" cxnId="{282AD487-3E70-4551-9A23-9882A9433752}">
      <dgm:prSet/>
      <dgm:spPr/>
      <dgm:t>
        <a:bodyPr/>
        <a:lstStyle/>
        <a:p>
          <a:endParaRPr lang="en-GB"/>
        </a:p>
      </dgm:t>
    </dgm:pt>
    <dgm:pt modelId="{3F3ACFC0-C6B4-42D0-A192-616EDB6C6371}" type="sibTrans" cxnId="{282AD487-3E70-4551-9A23-9882A9433752}">
      <dgm:prSet/>
      <dgm:spPr/>
      <dgm:t>
        <a:bodyPr/>
        <a:lstStyle/>
        <a:p>
          <a:endParaRPr lang="en-GB"/>
        </a:p>
      </dgm:t>
    </dgm:pt>
    <dgm:pt modelId="{1D982979-957B-4516-AF5A-E069412A6A7F}">
      <dgm:prSet phldrT="[Text]"/>
      <dgm:spPr/>
      <dgm:t>
        <a:bodyPr/>
        <a:lstStyle/>
        <a:p>
          <a:r>
            <a:rPr lang="en-GB" b="1"/>
            <a:t>Reminders are valued and these include:</a:t>
          </a:r>
          <a:endParaRPr lang="en-GB"/>
        </a:p>
      </dgm:t>
    </dgm:pt>
    <dgm:pt modelId="{CF21E7A9-23DA-41BD-A19D-5AA9FF66F9B0}" type="parTrans" cxnId="{1CEEEA05-416D-4C44-95D6-727F844FB6ED}">
      <dgm:prSet/>
      <dgm:spPr/>
      <dgm:t>
        <a:bodyPr/>
        <a:lstStyle/>
        <a:p>
          <a:endParaRPr lang="en-GB"/>
        </a:p>
      </dgm:t>
    </dgm:pt>
    <dgm:pt modelId="{69321E6E-1751-4AB3-86EB-CB014C494B6A}" type="sibTrans" cxnId="{1CEEEA05-416D-4C44-95D6-727F844FB6ED}">
      <dgm:prSet/>
      <dgm:spPr/>
      <dgm:t>
        <a:bodyPr/>
        <a:lstStyle/>
        <a:p>
          <a:endParaRPr lang="en-GB"/>
        </a:p>
      </dgm:t>
    </dgm:pt>
    <dgm:pt modelId="{116FD80B-481E-4533-B842-B3E52027481F}">
      <dgm:prSet phldrT="[Text]"/>
      <dgm:spPr/>
      <dgm:t>
        <a:bodyPr/>
        <a:lstStyle/>
        <a:p>
          <a:r>
            <a:rPr lang="en-GB"/>
            <a:t>upcoming appointments including for screening via letter and text message, follow-ups after initial consultation or surgery</a:t>
          </a:r>
        </a:p>
      </dgm:t>
    </dgm:pt>
    <dgm:pt modelId="{5C356944-AA1D-481B-B091-43EA080A89CE}" type="parTrans" cxnId="{4A49F629-7CB0-405E-9B47-A5442A3E8F33}">
      <dgm:prSet/>
      <dgm:spPr/>
      <dgm:t>
        <a:bodyPr/>
        <a:lstStyle/>
        <a:p>
          <a:endParaRPr lang="en-GB"/>
        </a:p>
      </dgm:t>
    </dgm:pt>
    <dgm:pt modelId="{6A17190C-F25C-4B6E-9440-CA247828EFAE}" type="sibTrans" cxnId="{4A49F629-7CB0-405E-9B47-A5442A3E8F33}">
      <dgm:prSet/>
      <dgm:spPr/>
      <dgm:t>
        <a:bodyPr/>
        <a:lstStyle/>
        <a:p>
          <a:endParaRPr lang="en-GB"/>
        </a:p>
      </dgm:t>
    </dgm:pt>
    <dgm:pt modelId="{B65B410F-81B0-456A-9B69-632576CDB1B0}">
      <dgm:prSet phldrT="[Text]"/>
      <dgm:spPr/>
      <dgm:t>
        <a:bodyPr/>
        <a:lstStyle/>
        <a:p>
          <a:r>
            <a:rPr lang="en-GB" b="1"/>
            <a:t>Clear and compassionate communication is appreciated:</a:t>
          </a:r>
          <a:endParaRPr lang="en-GB"/>
        </a:p>
      </dgm:t>
    </dgm:pt>
    <dgm:pt modelId="{3ACD1CD5-7A25-428A-8410-592C7AE4619A}" type="parTrans" cxnId="{4688AA38-8405-45A5-B0D3-59A711FA0749}">
      <dgm:prSet/>
      <dgm:spPr/>
      <dgm:t>
        <a:bodyPr/>
        <a:lstStyle/>
        <a:p>
          <a:endParaRPr lang="en-GB"/>
        </a:p>
      </dgm:t>
    </dgm:pt>
    <dgm:pt modelId="{FF5239DF-08F4-45CC-86DC-9FBEB798F894}" type="sibTrans" cxnId="{4688AA38-8405-45A5-B0D3-59A711FA0749}">
      <dgm:prSet/>
      <dgm:spPr/>
      <dgm:t>
        <a:bodyPr/>
        <a:lstStyle/>
        <a:p>
          <a:endParaRPr lang="en-GB"/>
        </a:p>
      </dgm:t>
    </dgm:pt>
    <dgm:pt modelId="{09263114-4C5D-4251-8273-F6B240B233B7}">
      <dgm:prSet phldrT="[Text]"/>
      <dgm:spPr/>
      <dgm:t>
        <a:bodyPr/>
        <a:lstStyle/>
        <a:p>
          <a:r>
            <a:rPr lang="en-GB" i="1"/>
            <a:t>“When I was referred to fracture clinic they went above and beyond. They tried steroids. They </a:t>
          </a:r>
          <a:endParaRPr lang="en-GB"/>
        </a:p>
      </dgm:t>
    </dgm:pt>
    <dgm:pt modelId="{2EFFA3BF-EF75-4A43-9F05-B980B69C53D2}" type="parTrans" cxnId="{2F3BCFD0-C5D1-4DFD-BC3B-E0CCA80C954D}">
      <dgm:prSet/>
      <dgm:spPr/>
      <dgm:t>
        <a:bodyPr/>
        <a:lstStyle/>
        <a:p>
          <a:endParaRPr lang="en-GB"/>
        </a:p>
      </dgm:t>
    </dgm:pt>
    <dgm:pt modelId="{936D33C5-C9AC-4DC6-A6F8-BB465FA6270D}" type="sibTrans" cxnId="{2F3BCFD0-C5D1-4DFD-BC3B-E0CCA80C954D}">
      <dgm:prSet/>
      <dgm:spPr/>
      <dgm:t>
        <a:bodyPr/>
        <a:lstStyle/>
        <a:p>
          <a:endParaRPr lang="en-GB"/>
        </a:p>
      </dgm:t>
    </dgm:pt>
    <dgm:pt modelId="{961D9FC3-49CD-4F9A-8A76-07A1709AA099}">
      <dgm:prSet phldrT="[Text]"/>
      <dgm:spPr/>
      <dgm:t>
        <a:bodyPr/>
        <a:lstStyle/>
        <a:p>
          <a:r>
            <a:rPr lang="en-GB" b="1"/>
            <a:t>Clarity and variety of options in accessing care: </a:t>
          </a:r>
          <a:endParaRPr lang="en-GB"/>
        </a:p>
      </dgm:t>
    </dgm:pt>
    <dgm:pt modelId="{D5102C55-EF5F-4801-A675-037B539AF1F8}" type="parTrans" cxnId="{4DA8B56B-7124-49CE-9DB5-307C00A6C992}">
      <dgm:prSet/>
      <dgm:spPr/>
      <dgm:t>
        <a:bodyPr/>
        <a:lstStyle/>
        <a:p>
          <a:endParaRPr lang="en-GB"/>
        </a:p>
      </dgm:t>
    </dgm:pt>
    <dgm:pt modelId="{D6069D20-4697-4278-9A0B-7F1B13A0252E}" type="sibTrans" cxnId="{4DA8B56B-7124-49CE-9DB5-307C00A6C992}">
      <dgm:prSet/>
      <dgm:spPr/>
      <dgm:t>
        <a:bodyPr/>
        <a:lstStyle/>
        <a:p>
          <a:endParaRPr lang="en-GB"/>
        </a:p>
      </dgm:t>
    </dgm:pt>
    <dgm:pt modelId="{FBB08D92-F6A7-485A-B7DB-B536E8BEAAB2}">
      <dgm:prSet phldrT="[Text]"/>
      <dgm:spPr/>
      <dgm:t>
        <a:bodyPr/>
        <a:lstStyle/>
        <a:p>
          <a:r>
            <a:rPr lang="en-GB" i="1"/>
            <a:t>“Good experiences. Knew where to go to access care.”</a:t>
          </a:r>
          <a:endParaRPr lang="en-GB"/>
        </a:p>
      </dgm:t>
    </dgm:pt>
    <dgm:pt modelId="{1DDA1C1E-EAFF-4F29-8FF9-2CD7A26B2029}" type="parTrans" cxnId="{697939C2-CC3F-455A-A10E-3CD85E148078}">
      <dgm:prSet/>
      <dgm:spPr/>
      <dgm:t>
        <a:bodyPr/>
        <a:lstStyle/>
        <a:p>
          <a:endParaRPr lang="en-GB"/>
        </a:p>
      </dgm:t>
    </dgm:pt>
    <dgm:pt modelId="{27CCA383-E05D-4D37-B11D-487F437E7DC2}" type="sibTrans" cxnId="{697939C2-CC3F-455A-A10E-3CD85E148078}">
      <dgm:prSet/>
      <dgm:spPr/>
      <dgm:t>
        <a:bodyPr/>
        <a:lstStyle/>
        <a:p>
          <a:endParaRPr lang="en-GB"/>
        </a:p>
      </dgm:t>
    </dgm:pt>
    <dgm:pt modelId="{DE782846-41BC-457F-A56C-5C5CF4ECE754}">
      <dgm:prSet phldrT="[Text]"/>
      <dgm:spPr/>
      <dgm:t>
        <a:bodyPr/>
        <a:lstStyle/>
        <a:p>
          <a:r>
            <a:rPr lang="en-GB" b="1"/>
            <a:t>Adequate, prompt appointments and diagnosis and suitable treatment with positive results:</a:t>
          </a:r>
          <a:endParaRPr lang="en-GB"/>
        </a:p>
      </dgm:t>
    </dgm:pt>
    <dgm:pt modelId="{AA7901C8-6466-4900-BFB5-06102A635BCD}" type="parTrans" cxnId="{8EB25D74-AB1C-4676-B58E-DDEA52EDACC3}">
      <dgm:prSet/>
      <dgm:spPr/>
      <dgm:t>
        <a:bodyPr/>
        <a:lstStyle/>
        <a:p>
          <a:endParaRPr lang="en-GB"/>
        </a:p>
      </dgm:t>
    </dgm:pt>
    <dgm:pt modelId="{2225CD0D-05D7-4384-89C8-5ED6B000197C}" type="sibTrans" cxnId="{8EB25D74-AB1C-4676-B58E-DDEA52EDACC3}">
      <dgm:prSet/>
      <dgm:spPr/>
      <dgm:t>
        <a:bodyPr/>
        <a:lstStyle/>
        <a:p>
          <a:endParaRPr lang="en-GB"/>
        </a:p>
      </dgm:t>
    </dgm:pt>
    <dgm:pt modelId="{4C15E16A-290D-4556-928B-2F3F44A90E7C}">
      <dgm:prSet phldrT="[Text]"/>
      <dgm:spPr/>
      <dgm:t>
        <a:bodyPr/>
        <a:lstStyle/>
        <a:p>
          <a:r>
            <a:rPr lang="en-GB" i="1"/>
            <a:t>“Good advice when first diagnosed with Diabetes but now manages it with diet.”</a:t>
          </a:r>
          <a:endParaRPr lang="en-GB"/>
        </a:p>
      </dgm:t>
    </dgm:pt>
    <dgm:pt modelId="{6CB103E2-86B6-4956-B6A5-F9212F076593}" type="parTrans" cxnId="{D9E77188-BA06-477C-A55C-85126521F028}">
      <dgm:prSet/>
      <dgm:spPr/>
      <dgm:t>
        <a:bodyPr/>
        <a:lstStyle/>
        <a:p>
          <a:endParaRPr lang="en-GB"/>
        </a:p>
      </dgm:t>
    </dgm:pt>
    <dgm:pt modelId="{D615CBBC-FFA1-4176-A716-682E8E7544D5}" type="sibTrans" cxnId="{D9E77188-BA06-477C-A55C-85126521F028}">
      <dgm:prSet/>
      <dgm:spPr/>
      <dgm:t>
        <a:bodyPr/>
        <a:lstStyle/>
        <a:p>
          <a:endParaRPr lang="en-GB"/>
        </a:p>
      </dgm:t>
    </dgm:pt>
    <dgm:pt modelId="{F1A63BF5-24B6-4B35-97EE-295368E99B39}">
      <dgm:prSet phldrT="[Text]"/>
      <dgm:spPr/>
      <dgm:t>
        <a:bodyPr/>
        <a:lstStyle/>
        <a:p>
          <a:r>
            <a:rPr lang="en-GB" b="1"/>
            <a:t>Positive experiences with specific health issues</a:t>
          </a:r>
          <a:endParaRPr lang="en-GB"/>
        </a:p>
      </dgm:t>
    </dgm:pt>
    <dgm:pt modelId="{15ACDAB0-755C-441E-B729-F07B6F49335E}" type="parTrans" cxnId="{AB6739E5-6B97-44F8-BB2C-8D03346A975B}">
      <dgm:prSet/>
      <dgm:spPr/>
      <dgm:t>
        <a:bodyPr/>
        <a:lstStyle/>
        <a:p>
          <a:endParaRPr lang="en-GB"/>
        </a:p>
      </dgm:t>
    </dgm:pt>
    <dgm:pt modelId="{AA406710-731D-45C9-9DAC-69B22C8D5892}" type="sibTrans" cxnId="{AB6739E5-6B97-44F8-BB2C-8D03346A975B}">
      <dgm:prSet/>
      <dgm:spPr/>
      <dgm:t>
        <a:bodyPr/>
        <a:lstStyle/>
        <a:p>
          <a:endParaRPr lang="en-GB"/>
        </a:p>
      </dgm:t>
    </dgm:pt>
    <dgm:pt modelId="{3E44AD9E-5B42-42EB-A31C-5D30A37DC050}">
      <dgm:prSet phldrT="[Text]"/>
      <dgm:spPr/>
      <dgm:t>
        <a:bodyPr/>
        <a:lstStyle/>
        <a:p>
          <a:r>
            <a:rPr lang="en-GB"/>
            <a:t>Post-maternity care, Cancer treatment has been quick </a:t>
          </a:r>
        </a:p>
      </dgm:t>
    </dgm:pt>
    <dgm:pt modelId="{B8547E60-D7C3-4444-94FD-8A057C5DCF00}" type="parTrans" cxnId="{8F2F7886-D843-4AD2-BA31-2297F017483D}">
      <dgm:prSet/>
      <dgm:spPr/>
      <dgm:t>
        <a:bodyPr/>
        <a:lstStyle/>
        <a:p>
          <a:endParaRPr lang="en-GB"/>
        </a:p>
      </dgm:t>
    </dgm:pt>
    <dgm:pt modelId="{E978D8AD-E083-4581-BC0F-18C658F977FD}" type="sibTrans" cxnId="{8F2F7886-D843-4AD2-BA31-2297F017483D}">
      <dgm:prSet/>
      <dgm:spPr/>
      <dgm:t>
        <a:bodyPr/>
        <a:lstStyle/>
        <a:p>
          <a:endParaRPr lang="en-GB"/>
        </a:p>
      </dgm:t>
    </dgm:pt>
    <dgm:pt modelId="{96DB4888-12E0-4FBE-BC69-7886EA3DAC66}">
      <dgm:prSet/>
      <dgm:spPr/>
      <dgm:t>
        <a:bodyPr/>
        <a:lstStyle/>
        <a:p>
          <a:pPr>
            <a:buFont typeface="Symbol" panose="05050102010706020507" pitchFamily="18" charset="2"/>
            <a:buChar char=""/>
          </a:pPr>
          <a:r>
            <a:rPr lang="en-GB" i="1"/>
            <a:t>“It is free! Where I'm from if you don't have money your health suffers”</a:t>
          </a:r>
          <a:endParaRPr lang="en-GB"/>
        </a:p>
      </dgm:t>
    </dgm:pt>
    <dgm:pt modelId="{98205A9A-8E4D-4DC3-A9F8-F3D9F71787BD}" type="parTrans" cxnId="{952A2625-ECA4-4740-9ADD-B833E5A7090B}">
      <dgm:prSet/>
      <dgm:spPr/>
      <dgm:t>
        <a:bodyPr/>
        <a:lstStyle/>
        <a:p>
          <a:endParaRPr lang="en-GB"/>
        </a:p>
      </dgm:t>
    </dgm:pt>
    <dgm:pt modelId="{4A1F7C34-D98D-4247-B5F3-50F8C4D98312}" type="sibTrans" cxnId="{952A2625-ECA4-4740-9ADD-B833E5A7090B}">
      <dgm:prSet/>
      <dgm:spPr/>
      <dgm:t>
        <a:bodyPr/>
        <a:lstStyle/>
        <a:p>
          <a:endParaRPr lang="en-GB"/>
        </a:p>
      </dgm:t>
    </dgm:pt>
    <dgm:pt modelId="{75F45D28-9F9B-413F-B1A9-3D646DBE30FA}" type="pres">
      <dgm:prSet presAssocID="{048072A9-390B-4D5A-8C4C-335ED58E0B64}" presName="linear" presStyleCnt="0">
        <dgm:presLayoutVars>
          <dgm:animLvl val="lvl"/>
          <dgm:resizeHandles val="exact"/>
        </dgm:presLayoutVars>
      </dgm:prSet>
      <dgm:spPr/>
    </dgm:pt>
    <dgm:pt modelId="{A8B34221-2B08-4A3A-863E-8B81BBC68CD7}" type="pres">
      <dgm:prSet presAssocID="{3D60EE2A-4236-485A-9E40-526DE13744A1}" presName="parentText" presStyleLbl="node1" presStyleIdx="0" presStyleCnt="6" custLinFactNeighborX="9" custLinFactNeighborY="2029">
        <dgm:presLayoutVars>
          <dgm:chMax val="0"/>
          <dgm:bulletEnabled val="1"/>
        </dgm:presLayoutVars>
      </dgm:prSet>
      <dgm:spPr/>
    </dgm:pt>
    <dgm:pt modelId="{05C35DD6-F09D-4C21-969B-5578ACD702E2}" type="pres">
      <dgm:prSet presAssocID="{3D60EE2A-4236-485A-9E40-526DE13744A1}" presName="childText" presStyleLbl="revTx" presStyleIdx="0" presStyleCnt="6" custLinFactNeighborX="9" custLinFactNeighborY="2008">
        <dgm:presLayoutVars>
          <dgm:bulletEnabled val="1"/>
        </dgm:presLayoutVars>
      </dgm:prSet>
      <dgm:spPr/>
    </dgm:pt>
    <dgm:pt modelId="{2422498E-D2B4-4DFB-B610-29D396604044}" type="pres">
      <dgm:prSet presAssocID="{1D982979-957B-4516-AF5A-E069412A6A7F}" presName="parentText" presStyleLbl="node1" presStyleIdx="1" presStyleCnt="6" custLinFactNeighborX="9" custLinFactNeighborY="2029">
        <dgm:presLayoutVars>
          <dgm:chMax val="0"/>
          <dgm:bulletEnabled val="1"/>
        </dgm:presLayoutVars>
      </dgm:prSet>
      <dgm:spPr/>
    </dgm:pt>
    <dgm:pt modelId="{4D1914E9-0ACA-4BD4-8193-CC08A8EE1843}" type="pres">
      <dgm:prSet presAssocID="{1D982979-957B-4516-AF5A-E069412A6A7F}" presName="childText" presStyleLbl="revTx" presStyleIdx="1" presStyleCnt="6" custLinFactNeighborX="9" custLinFactNeighborY="2008">
        <dgm:presLayoutVars>
          <dgm:bulletEnabled val="1"/>
        </dgm:presLayoutVars>
      </dgm:prSet>
      <dgm:spPr/>
    </dgm:pt>
    <dgm:pt modelId="{04E11A9C-7657-4662-89FE-93D6DA7BC74F}" type="pres">
      <dgm:prSet presAssocID="{B65B410F-81B0-456A-9B69-632576CDB1B0}" presName="parentText" presStyleLbl="node1" presStyleIdx="2" presStyleCnt="6" custLinFactNeighborX="9" custLinFactNeighborY="2980">
        <dgm:presLayoutVars>
          <dgm:chMax val="0"/>
          <dgm:bulletEnabled val="1"/>
        </dgm:presLayoutVars>
      </dgm:prSet>
      <dgm:spPr/>
    </dgm:pt>
    <dgm:pt modelId="{CDF63123-DB6F-4464-8019-9C6DB43360BD}" type="pres">
      <dgm:prSet presAssocID="{B65B410F-81B0-456A-9B69-632576CDB1B0}" presName="childText" presStyleLbl="revTx" presStyleIdx="2" presStyleCnt="6" custLinFactNeighborX="9" custLinFactNeighborY="2008">
        <dgm:presLayoutVars>
          <dgm:bulletEnabled val="1"/>
        </dgm:presLayoutVars>
      </dgm:prSet>
      <dgm:spPr/>
    </dgm:pt>
    <dgm:pt modelId="{827ECE08-5047-4A80-90C4-D8442ADD2140}" type="pres">
      <dgm:prSet presAssocID="{961D9FC3-49CD-4F9A-8A76-07A1709AA099}" presName="parentText" presStyleLbl="node1" presStyleIdx="3" presStyleCnt="6" custLinFactNeighborX="9" custLinFactNeighborY="2980">
        <dgm:presLayoutVars>
          <dgm:chMax val="0"/>
          <dgm:bulletEnabled val="1"/>
        </dgm:presLayoutVars>
      </dgm:prSet>
      <dgm:spPr/>
    </dgm:pt>
    <dgm:pt modelId="{D4FE519F-A28D-4863-90CC-1C2959A33A3E}" type="pres">
      <dgm:prSet presAssocID="{961D9FC3-49CD-4F9A-8A76-07A1709AA099}" presName="childText" presStyleLbl="revTx" presStyleIdx="3" presStyleCnt="6" custLinFactNeighborX="9" custLinFactNeighborY="2008">
        <dgm:presLayoutVars>
          <dgm:bulletEnabled val="1"/>
        </dgm:presLayoutVars>
      </dgm:prSet>
      <dgm:spPr/>
    </dgm:pt>
    <dgm:pt modelId="{FEFBAA2E-097F-4FC5-BACC-AE6073BA1867}" type="pres">
      <dgm:prSet presAssocID="{DE782846-41BC-457F-A56C-5C5CF4ECE754}" presName="parentText" presStyleLbl="node1" presStyleIdx="4" presStyleCnt="6" custLinFactNeighborX="9" custLinFactNeighborY="2980">
        <dgm:presLayoutVars>
          <dgm:chMax val="0"/>
          <dgm:bulletEnabled val="1"/>
        </dgm:presLayoutVars>
      </dgm:prSet>
      <dgm:spPr/>
    </dgm:pt>
    <dgm:pt modelId="{93279EB3-3089-4ECA-AA57-94787F54347F}" type="pres">
      <dgm:prSet presAssocID="{DE782846-41BC-457F-A56C-5C5CF4ECE754}" presName="childText" presStyleLbl="revTx" presStyleIdx="4" presStyleCnt="6" custLinFactNeighborX="9" custLinFactNeighborY="2008">
        <dgm:presLayoutVars>
          <dgm:bulletEnabled val="1"/>
        </dgm:presLayoutVars>
      </dgm:prSet>
      <dgm:spPr/>
    </dgm:pt>
    <dgm:pt modelId="{38A3D61E-D23D-4042-A196-24191E43DC76}" type="pres">
      <dgm:prSet presAssocID="{F1A63BF5-24B6-4B35-97EE-295368E99B39}" presName="parentText" presStyleLbl="node1" presStyleIdx="5" presStyleCnt="6" custLinFactNeighborX="9" custLinFactNeighborY="2980">
        <dgm:presLayoutVars>
          <dgm:chMax val="0"/>
          <dgm:bulletEnabled val="1"/>
        </dgm:presLayoutVars>
      </dgm:prSet>
      <dgm:spPr/>
    </dgm:pt>
    <dgm:pt modelId="{20B278A1-2D14-496F-B84E-30B9F5779A73}" type="pres">
      <dgm:prSet presAssocID="{F1A63BF5-24B6-4B35-97EE-295368E99B39}" presName="childText" presStyleLbl="revTx" presStyleIdx="5" presStyleCnt="6" custLinFactNeighborX="9" custLinFactNeighborY="2008">
        <dgm:presLayoutVars>
          <dgm:bulletEnabled val="1"/>
        </dgm:presLayoutVars>
      </dgm:prSet>
      <dgm:spPr/>
    </dgm:pt>
  </dgm:ptLst>
  <dgm:cxnLst>
    <dgm:cxn modelId="{66701000-8B1D-471F-AE2D-A77FC35CE630}" type="presOf" srcId="{09263114-4C5D-4251-8273-F6B240B233B7}" destId="{CDF63123-DB6F-4464-8019-9C6DB43360BD}" srcOrd="0" destOrd="0" presId="urn:microsoft.com/office/officeart/2005/8/layout/vList2"/>
    <dgm:cxn modelId="{1CEEEA05-416D-4C44-95D6-727F844FB6ED}" srcId="{048072A9-390B-4D5A-8C4C-335ED58E0B64}" destId="{1D982979-957B-4516-AF5A-E069412A6A7F}" srcOrd="1" destOrd="0" parTransId="{CF21E7A9-23DA-41BD-A19D-5AA9FF66F9B0}" sibTransId="{69321E6E-1751-4AB3-86EB-CB014C494B6A}"/>
    <dgm:cxn modelId="{0DA80C07-8164-408A-B0B1-11DF799B2A10}" type="presOf" srcId="{3D60EE2A-4236-485A-9E40-526DE13744A1}" destId="{A8B34221-2B08-4A3A-863E-8B81BBC68CD7}" srcOrd="0" destOrd="0" presId="urn:microsoft.com/office/officeart/2005/8/layout/vList2"/>
    <dgm:cxn modelId="{D6199C22-CFBC-4B89-BD92-EC821EBB63CE}" type="presOf" srcId="{1D982979-957B-4516-AF5A-E069412A6A7F}" destId="{2422498E-D2B4-4DFB-B610-29D396604044}" srcOrd="0" destOrd="0" presId="urn:microsoft.com/office/officeart/2005/8/layout/vList2"/>
    <dgm:cxn modelId="{952A2625-ECA4-4740-9ADD-B833E5A7090B}" srcId="{3D60EE2A-4236-485A-9E40-526DE13744A1}" destId="{96DB4888-12E0-4FBE-BC69-7886EA3DAC66}" srcOrd="1" destOrd="0" parTransId="{98205A9A-8E4D-4DC3-A9F8-F3D9F71787BD}" sibTransId="{4A1F7C34-D98D-4247-B5F3-50F8C4D98312}"/>
    <dgm:cxn modelId="{4A49F629-7CB0-405E-9B47-A5442A3E8F33}" srcId="{1D982979-957B-4516-AF5A-E069412A6A7F}" destId="{116FD80B-481E-4533-B842-B3E52027481F}" srcOrd="0" destOrd="0" parTransId="{5C356944-AA1D-481B-B091-43EA080A89CE}" sibTransId="{6A17190C-F25C-4B6E-9440-CA247828EFAE}"/>
    <dgm:cxn modelId="{4688AA38-8405-45A5-B0D3-59A711FA0749}" srcId="{048072A9-390B-4D5A-8C4C-335ED58E0B64}" destId="{B65B410F-81B0-456A-9B69-632576CDB1B0}" srcOrd="2" destOrd="0" parTransId="{3ACD1CD5-7A25-428A-8410-592C7AE4619A}" sibTransId="{FF5239DF-08F4-45CC-86DC-9FBEB798F894}"/>
    <dgm:cxn modelId="{AF0FAA39-DE08-4743-A148-F34EB8B8EFC3}" type="presOf" srcId="{4C15E16A-290D-4556-928B-2F3F44A90E7C}" destId="{93279EB3-3089-4ECA-AA57-94787F54347F}" srcOrd="0" destOrd="0" presId="urn:microsoft.com/office/officeart/2005/8/layout/vList2"/>
    <dgm:cxn modelId="{4D1EE560-E5A4-4EB8-8A47-AE1C65715528}" type="presOf" srcId="{FBB08D92-F6A7-485A-B7DB-B536E8BEAAB2}" destId="{D4FE519F-A28D-4863-90CC-1C2959A33A3E}" srcOrd="0" destOrd="0" presId="urn:microsoft.com/office/officeart/2005/8/layout/vList2"/>
    <dgm:cxn modelId="{1CC1416A-9419-42B4-A0FD-A432B010456A}" type="presOf" srcId="{96DB4888-12E0-4FBE-BC69-7886EA3DAC66}" destId="{05C35DD6-F09D-4C21-969B-5578ACD702E2}" srcOrd="0" destOrd="1" presId="urn:microsoft.com/office/officeart/2005/8/layout/vList2"/>
    <dgm:cxn modelId="{4DA8B56B-7124-49CE-9DB5-307C00A6C992}" srcId="{048072A9-390B-4D5A-8C4C-335ED58E0B64}" destId="{961D9FC3-49CD-4F9A-8A76-07A1709AA099}" srcOrd="3" destOrd="0" parTransId="{D5102C55-EF5F-4801-A675-037B539AF1F8}" sibTransId="{D6069D20-4697-4278-9A0B-7F1B13A0252E}"/>
    <dgm:cxn modelId="{8EB25D74-AB1C-4676-B58E-DDEA52EDACC3}" srcId="{048072A9-390B-4D5A-8C4C-335ED58E0B64}" destId="{DE782846-41BC-457F-A56C-5C5CF4ECE754}" srcOrd="4" destOrd="0" parTransId="{AA7901C8-6466-4900-BFB5-06102A635BCD}" sibTransId="{2225CD0D-05D7-4384-89C8-5ED6B000197C}"/>
    <dgm:cxn modelId="{A3B02D7D-3652-4F43-BD28-33FC00565983}" type="presOf" srcId="{048072A9-390B-4D5A-8C4C-335ED58E0B64}" destId="{75F45D28-9F9B-413F-B1A9-3D646DBE30FA}" srcOrd="0" destOrd="0" presId="urn:microsoft.com/office/officeart/2005/8/layout/vList2"/>
    <dgm:cxn modelId="{892E6F85-9F12-49B6-9B03-F1D0FF960655}" type="presOf" srcId="{116FD80B-481E-4533-B842-B3E52027481F}" destId="{4D1914E9-0ACA-4BD4-8193-CC08A8EE1843}" srcOrd="0" destOrd="0" presId="urn:microsoft.com/office/officeart/2005/8/layout/vList2"/>
    <dgm:cxn modelId="{8F2F7886-D843-4AD2-BA31-2297F017483D}" srcId="{F1A63BF5-24B6-4B35-97EE-295368E99B39}" destId="{3E44AD9E-5B42-42EB-A31C-5D30A37DC050}" srcOrd="0" destOrd="0" parTransId="{B8547E60-D7C3-4444-94FD-8A057C5DCF00}" sibTransId="{E978D8AD-E083-4581-BC0F-18C658F977FD}"/>
    <dgm:cxn modelId="{282AD487-3E70-4551-9A23-9882A9433752}" srcId="{3D60EE2A-4236-485A-9E40-526DE13744A1}" destId="{94C87A01-121F-4D13-AC72-292966943C1B}" srcOrd="0" destOrd="0" parTransId="{6142BC04-4CEF-4A28-B4E8-FE7C5FBD21A3}" sibTransId="{3F3ACFC0-C6B4-42D0-A192-616EDB6C6371}"/>
    <dgm:cxn modelId="{D9E77188-BA06-477C-A55C-85126521F028}" srcId="{DE782846-41BC-457F-A56C-5C5CF4ECE754}" destId="{4C15E16A-290D-4556-928B-2F3F44A90E7C}" srcOrd="0" destOrd="0" parTransId="{6CB103E2-86B6-4956-B6A5-F9212F076593}" sibTransId="{D615CBBC-FFA1-4176-A716-682E8E7544D5}"/>
    <dgm:cxn modelId="{F7436489-AA0E-4853-AA34-94D640ACED26}" type="presOf" srcId="{94C87A01-121F-4D13-AC72-292966943C1B}" destId="{05C35DD6-F09D-4C21-969B-5578ACD702E2}" srcOrd="0" destOrd="0" presId="urn:microsoft.com/office/officeart/2005/8/layout/vList2"/>
    <dgm:cxn modelId="{0A87E28C-ABA5-4A49-820C-E48AE7A8FAF0}" type="presOf" srcId="{DE782846-41BC-457F-A56C-5C5CF4ECE754}" destId="{FEFBAA2E-097F-4FC5-BACC-AE6073BA1867}" srcOrd="0" destOrd="0" presId="urn:microsoft.com/office/officeart/2005/8/layout/vList2"/>
    <dgm:cxn modelId="{ACB6C8A2-E615-411F-B08C-7805D9C2B7B8}" srcId="{048072A9-390B-4D5A-8C4C-335ED58E0B64}" destId="{3D60EE2A-4236-485A-9E40-526DE13744A1}" srcOrd="0" destOrd="0" parTransId="{705BD3EE-AF93-4695-AEFE-AAF1F418450C}" sibTransId="{F8947615-D261-4CE7-8DD7-A556F501C501}"/>
    <dgm:cxn modelId="{FFEEB0B4-D736-439D-87CC-556340438E42}" type="presOf" srcId="{F1A63BF5-24B6-4B35-97EE-295368E99B39}" destId="{38A3D61E-D23D-4042-A196-24191E43DC76}" srcOrd="0" destOrd="0" presId="urn:microsoft.com/office/officeart/2005/8/layout/vList2"/>
    <dgm:cxn modelId="{697939C2-CC3F-455A-A10E-3CD85E148078}" srcId="{961D9FC3-49CD-4F9A-8A76-07A1709AA099}" destId="{FBB08D92-F6A7-485A-B7DB-B536E8BEAAB2}" srcOrd="0" destOrd="0" parTransId="{1DDA1C1E-EAFF-4F29-8FF9-2CD7A26B2029}" sibTransId="{27CCA383-E05D-4D37-B11D-487F437E7DC2}"/>
    <dgm:cxn modelId="{2F3BCFD0-C5D1-4DFD-BC3B-E0CCA80C954D}" srcId="{B65B410F-81B0-456A-9B69-632576CDB1B0}" destId="{09263114-4C5D-4251-8273-F6B240B233B7}" srcOrd="0" destOrd="0" parTransId="{2EFFA3BF-EF75-4A43-9F05-B980B69C53D2}" sibTransId="{936D33C5-C9AC-4DC6-A6F8-BB465FA6270D}"/>
    <dgm:cxn modelId="{2E6D00DB-93E9-4FC4-90D2-CE926520D610}" type="presOf" srcId="{961D9FC3-49CD-4F9A-8A76-07A1709AA099}" destId="{827ECE08-5047-4A80-90C4-D8442ADD2140}" srcOrd="0" destOrd="0" presId="urn:microsoft.com/office/officeart/2005/8/layout/vList2"/>
    <dgm:cxn modelId="{AB6739E5-6B97-44F8-BB2C-8D03346A975B}" srcId="{048072A9-390B-4D5A-8C4C-335ED58E0B64}" destId="{F1A63BF5-24B6-4B35-97EE-295368E99B39}" srcOrd="5" destOrd="0" parTransId="{15ACDAB0-755C-441E-B729-F07B6F49335E}" sibTransId="{AA406710-731D-45C9-9DAC-69B22C8D5892}"/>
    <dgm:cxn modelId="{852E4DF9-1B4B-4BB1-A87A-A17D1C95676C}" type="presOf" srcId="{B65B410F-81B0-456A-9B69-632576CDB1B0}" destId="{04E11A9C-7657-4662-89FE-93D6DA7BC74F}" srcOrd="0" destOrd="0" presId="urn:microsoft.com/office/officeart/2005/8/layout/vList2"/>
    <dgm:cxn modelId="{1CE1B6FC-FF52-4F2D-BAEF-CD75BCD51590}" type="presOf" srcId="{3E44AD9E-5B42-42EB-A31C-5D30A37DC050}" destId="{20B278A1-2D14-496F-B84E-30B9F5779A73}" srcOrd="0" destOrd="0" presId="urn:microsoft.com/office/officeart/2005/8/layout/vList2"/>
    <dgm:cxn modelId="{37FB9359-8FAF-426F-A9DD-97A6B4895DD8}" type="presParOf" srcId="{75F45D28-9F9B-413F-B1A9-3D646DBE30FA}" destId="{A8B34221-2B08-4A3A-863E-8B81BBC68CD7}" srcOrd="0" destOrd="0" presId="urn:microsoft.com/office/officeart/2005/8/layout/vList2"/>
    <dgm:cxn modelId="{9C516F40-95A5-4A96-BBAA-0617889B66C6}" type="presParOf" srcId="{75F45D28-9F9B-413F-B1A9-3D646DBE30FA}" destId="{05C35DD6-F09D-4C21-969B-5578ACD702E2}" srcOrd="1" destOrd="0" presId="urn:microsoft.com/office/officeart/2005/8/layout/vList2"/>
    <dgm:cxn modelId="{0AB24909-C396-4C89-B498-7AE9991900EA}" type="presParOf" srcId="{75F45D28-9F9B-413F-B1A9-3D646DBE30FA}" destId="{2422498E-D2B4-4DFB-B610-29D396604044}" srcOrd="2" destOrd="0" presId="urn:microsoft.com/office/officeart/2005/8/layout/vList2"/>
    <dgm:cxn modelId="{102C4326-1917-4C20-A51E-75B5368E0D24}" type="presParOf" srcId="{75F45D28-9F9B-413F-B1A9-3D646DBE30FA}" destId="{4D1914E9-0ACA-4BD4-8193-CC08A8EE1843}" srcOrd="3" destOrd="0" presId="urn:microsoft.com/office/officeart/2005/8/layout/vList2"/>
    <dgm:cxn modelId="{E28252F0-3E37-4D94-95F5-298C92F8C0E9}" type="presParOf" srcId="{75F45D28-9F9B-413F-B1A9-3D646DBE30FA}" destId="{04E11A9C-7657-4662-89FE-93D6DA7BC74F}" srcOrd="4" destOrd="0" presId="urn:microsoft.com/office/officeart/2005/8/layout/vList2"/>
    <dgm:cxn modelId="{E77CBA30-7ACA-40BC-AFEA-880D11D31730}" type="presParOf" srcId="{75F45D28-9F9B-413F-B1A9-3D646DBE30FA}" destId="{CDF63123-DB6F-4464-8019-9C6DB43360BD}" srcOrd="5" destOrd="0" presId="urn:microsoft.com/office/officeart/2005/8/layout/vList2"/>
    <dgm:cxn modelId="{C3600FBD-F150-4BC7-B4F0-068CAB1D74E8}" type="presParOf" srcId="{75F45D28-9F9B-413F-B1A9-3D646DBE30FA}" destId="{827ECE08-5047-4A80-90C4-D8442ADD2140}" srcOrd="6" destOrd="0" presId="urn:microsoft.com/office/officeart/2005/8/layout/vList2"/>
    <dgm:cxn modelId="{1AABA3FE-49EE-4B23-A0E1-0228B5113364}" type="presParOf" srcId="{75F45D28-9F9B-413F-B1A9-3D646DBE30FA}" destId="{D4FE519F-A28D-4863-90CC-1C2959A33A3E}" srcOrd="7" destOrd="0" presId="urn:microsoft.com/office/officeart/2005/8/layout/vList2"/>
    <dgm:cxn modelId="{BE0B26C4-C0AC-40CC-AC63-237D8F769AAE}" type="presParOf" srcId="{75F45D28-9F9B-413F-B1A9-3D646DBE30FA}" destId="{FEFBAA2E-097F-4FC5-BACC-AE6073BA1867}" srcOrd="8" destOrd="0" presId="urn:microsoft.com/office/officeart/2005/8/layout/vList2"/>
    <dgm:cxn modelId="{AB90E038-9195-46AF-B724-76D9560E2165}" type="presParOf" srcId="{75F45D28-9F9B-413F-B1A9-3D646DBE30FA}" destId="{93279EB3-3089-4ECA-AA57-94787F54347F}" srcOrd="9" destOrd="0" presId="urn:microsoft.com/office/officeart/2005/8/layout/vList2"/>
    <dgm:cxn modelId="{871DD9A3-43CA-4D52-BFAA-F59B8E3B765F}" type="presParOf" srcId="{75F45D28-9F9B-413F-B1A9-3D646DBE30FA}" destId="{38A3D61E-D23D-4042-A196-24191E43DC76}" srcOrd="10" destOrd="0" presId="urn:microsoft.com/office/officeart/2005/8/layout/vList2"/>
    <dgm:cxn modelId="{A4677C5C-A235-452D-992C-C0B1744AAF45}" type="presParOf" srcId="{75F45D28-9F9B-413F-B1A9-3D646DBE30FA}" destId="{20B278A1-2D14-496F-B84E-30B9F5779A73}"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79CE-82D4-45B8-B143-10F88309EB67}">
      <dsp:nvSpPr>
        <dsp:cNvPr id="0" name=""/>
        <dsp:cNvSpPr/>
      </dsp:nvSpPr>
      <dsp:spPr>
        <a:xfrm>
          <a:off x="161131" y="636098"/>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Physical Activity and Healthy Diet: </a:t>
          </a:r>
          <a:r>
            <a:rPr lang="en-GB" sz="1700" b="0" kern="1200"/>
            <a:t>Nutrition, exercise, being active, walking, being fit, getting out and about </a:t>
          </a:r>
        </a:p>
      </dsp:txBody>
      <dsp:txXfrm>
        <a:off x="161131" y="636098"/>
        <a:ext cx="3771900" cy="1178718"/>
      </dsp:txXfrm>
    </dsp:sp>
    <dsp:sp modelId="{EAC418E7-3C39-4EAD-B1D2-8D36CB209691}">
      <dsp:nvSpPr>
        <dsp:cNvPr id="0" name=""/>
        <dsp:cNvSpPr/>
      </dsp:nvSpPr>
      <dsp:spPr>
        <a:xfrm>
          <a:off x="3968" y="702168"/>
          <a:ext cx="825103" cy="7649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70350-BA3B-46FC-9460-0E6A6731C2B8}">
      <dsp:nvSpPr>
        <dsp:cNvPr id="0" name=""/>
        <dsp:cNvSpPr/>
      </dsp:nvSpPr>
      <dsp:spPr>
        <a:xfrm>
          <a:off x="4343418" y="627060"/>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Barriers: </a:t>
          </a:r>
          <a:r>
            <a:rPr lang="en-GB" sz="1700" b="0" kern="1200"/>
            <a:t>affordability, work or life gets in the way, afraid to mention to work, family responsibilities</a:t>
          </a:r>
          <a:endParaRPr lang="en-GB" sz="1700" b="1" kern="1200"/>
        </a:p>
      </dsp:txBody>
      <dsp:txXfrm>
        <a:off x="4343418" y="627060"/>
        <a:ext cx="3771900" cy="1178718"/>
      </dsp:txXfrm>
    </dsp:sp>
    <dsp:sp modelId="{2C622EAE-1550-4993-A46B-E507DC13F320}">
      <dsp:nvSpPr>
        <dsp:cNvPr id="0" name=""/>
        <dsp:cNvSpPr/>
      </dsp:nvSpPr>
      <dsp:spPr>
        <a:xfrm>
          <a:off x="4194968" y="550968"/>
          <a:ext cx="825103" cy="1237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7402A4-AABD-4C80-9D70-4E83D07DCC1B}">
      <dsp:nvSpPr>
        <dsp:cNvPr id="0" name=""/>
        <dsp:cNvSpPr/>
      </dsp:nvSpPr>
      <dsp:spPr>
        <a:xfrm>
          <a:off x="161131" y="2205103"/>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Physical and Mental Health: </a:t>
          </a:r>
          <a:r>
            <a:rPr lang="en-GB" sz="1700" b="0" kern="1200"/>
            <a:t> Heart, health issues, mood, stress, trauma, thinking positively, cancer</a:t>
          </a:r>
          <a:endParaRPr lang="en-GB" sz="1700" b="1" kern="1200"/>
        </a:p>
      </dsp:txBody>
      <dsp:txXfrm>
        <a:off x="161131" y="2205103"/>
        <a:ext cx="3771900" cy="1178718"/>
      </dsp:txXfrm>
    </dsp:sp>
    <dsp:sp modelId="{39289A17-490D-4B2D-900F-2E70D30185A8}">
      <dsp:nvSpPr>
        <dsp:cNvPr id="0" name=""/>
        <dsp:cNvSpPr/>
      </dsp:nvSpPr>
      <dsp:spPr>
        <a:xfrm>
          <a:off x="3968" y="2034844"/>
          <a:ext cx="825103" cy="1237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1E704-82BF-426D-9745-890A2B7C7B23}">
      <dsp:nvSpPr>
        <dsp:cNvPr id="0" name=""/>
        <dsp:cNvSpPr/>
      </dsp:nvSpPr>
      <dsp:spPr>
        <a:xfrm>
          <a:off x="4352131" y="2205103"/>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State of mind:</a:t>
          </a:r>
          <a:r>
            <a:rPr lang="en-GB" sz="1700" b="0" kern="1200"/>
            <a:t> worried about health, not enough energy, tired, staying positive</a:t>
          </a:r>
        </a:p>
      </dsp:txBody>
      <dsp:txXfrm>
        <a:off x="4352131" y="2205103"/>
        <a:ext cx="3771900" cy="1178718"/>
      </dsp:txXfrm>
    </dsp:sp>
    <dsp:sp modelId="{93C3C666-42D1-4CAA-8647-76B47318E3D5}">
      <dsp:nvSpPr>
        <dsp:cNvPr id="0" name=""/>
        <dsp:cNvSpPr/>
      </dsp:nvSpPr>
      <dsp:spPr>
        <a:xfrm>
          <a:off x="4194968" y="2034844"/>
          <a:ext cx="825103" cy="123765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CBB25-1517-4BAA-94CA-38001161394A}">
      <dsp:nvSpPr>
        <dsp:cNvPr id="0" name=""/>
        <dsp:cNvSpPr/>
      </dsp:nvSpPr>
      <dsp:spPr>
        <a:xfrm>
          <a:off x="161131" y="3688979"/>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Getting Older:</a:t>
          </a:r>
          <a:r>
            <a:rPr lang="en-GB" sz="1700" b="0" kern="1200"/>
            <a:t> who will look after me? What will happen?</a:t>
          </a:r>
          <a:endParaRPr lang="en-GB" sz="1700" b="1" kern="1200"/>
        </a:p>
      </dsp:txBody>
      <dsp:txXfrm>
        <a:off x="161131" y="3688979"/>
        <a:ext cx="3771900" cy="1178718"/>
      </dsp:txXfrm>
    </dsp:sp>
    <dsp:sp modelId="{316A0C1E-4904-4F66-ACD1-5D7286D0F33A}">
      <dsp:nvSpPr>
        <dsp:cNvPr id="0" name=""/>
        <dsp:cNvSpPr/>
      </dsp:nvSpPr>
      <dsp:spPr>
        <a:xfrm>
          <a:off x="3968" y="3518720"/>
          <a:ext cx="825103" cy="1237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341C94-4C04-4C33-AC41-86A5685DD463}">
      <dsp:nvSpPr>
        <dsp:cNvPr id="0" name=""/>
        <dsp:cNvSpPr/>
      </dsp:nvSpPr>
      <dsp:spPr>
        <a:xfrm>
          <a:off x="4352131" y="3688979"/>
          <a:ext cx="3771900" cy="117871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8386"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Women’s Health Issues: </a:t>
          </a:r>
          <a:r>
            <a:rPr lang="en-GB" sz="1700" b="0" kern="1200"/>
            <a:t>Pre-menopause, menopause, hormones, sexual and reproductive health, maternal</a:t>
          </a:r>
        </a:p>
      </dsp:txBody>
      <dsp:txXfrm>
        <a:off x="4352131" y="3688979"/>
        <a:ext cx="3771900" cy="1178718"/>
      </dsp:txXfrm>
    </dsp:sp>
    <dsp:sp modelId="{FD8718F6-4108-438C-AFD8-D5F9909AC8B7}">
      <dsp:nvSpPr>
        <dsp:cNvPr id="0" name=""/>
        <dsp:cNvSpPr/>
      </dsp:nvSpPr>
      <dsp:spPr>
        <a:xfrm>
          <a:off x="4194968" y="3518720"/>
          <a:ext cx="825103" cy="12376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C1216-DEBC-4ACC-85BB-1460F5F8789D}">
      <dsp:nvSpPr>
        <dsp:cNvPr id="0" name=""/>
        <dsp:cNvSpPr/>
      </dsp:nvSpPr>
      <dsp:spPr>
        <a:xfrm>
          <a:off x="2670" y="884836"/>
          <a:ext cx="2679196" cy="26791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445" tIns="35560" rIns="147445" bIns="35560" numCol="1" spcCol="1270" anchor="ctr" anchorCtr="0">
          <a:noAutofit/>
        </a:bodyPr>
        <a:lstStyle/>
        <a:p>
          <a:pPr marL="0" lvl="0" indent="0" algn="ctr" defTabSz="1244600">
            <a:lnSpc>
              <a:spcPct val="90000"/>
            </a:lnSpc>
            <a:spcBef>
              <a:spcPct val="0"/>
            </a:spcBef>
            <a:spcAft>
              <a:spcPct val="35000"/>
            </a:spcAft>
            <a:buNone/>
          </a:pPr>
          <a:r>
            <a:rPr lang="en-GB" sz="2800" kern="1200"/>
            <a:t>My mum</a:t>
          </a:r>
        </a:p>
      </dsp:txBody>
      <dsp:txXfrm>
        <a:off x="395029" y="1277195"/>
        <a:ext cx="1894478" cy="1894478"/>
      </dsp:txXfrm>
    </dsp:sp>
    <dsp:sp modelId="{53B1CC4F-4764-4E43-85E3-461FF2A87260}">
      <dsp:nvSpPr>
        <dsp:cNvPr id="0" name=""/>
        <dsp:cNvSpPr/>
      </dsp:nvSpPr>
      <dsp:spPr>
        <a:xfrm>
          <a:off x="2146027" y="884836"/>
          <a:ext cx="2679196" cy="26791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445" tIns="35560" rIns="147445" bIns="35560" numCol="1" spcCol="1270" anchor="ctr" anchorCtr="0">
          <a:noAutofit/>
        </a:bodyPr>
        <a:lstStyle/>
        <a:p>
          <a:pPr marL="0" lvl="0" indent="0" algn="ctr" defTabSz="1244600">
            <a:lnSpc>
              <a:spcPct val="90000"/>
            </a:lnSpc>
            <a:spcBef>
              <a:spcPct val="0"/>
            </a:spcBef>
            <a:spcAft>
              <a:spcPct val="35000"/>
            </a:spcAft>
            <a:buNone/>
          </a:pPr>
          <a:r>
            <a:rPr lang="en-GB" sz="2800" kern="1200"/>
            <a:t>Daughters</a:t>
          </a:r>
        </a:p>
      </dsp:txBody>
      <dsp:txXfrm>
        <a:off x="2538386" y="1277195"/>
        <a:ext cx="1894478" cy="1894478"/>
      </dsp:txXfrm>
    </dsp:sp>
    <dsp:sp modelId="{E5B51D53-99E5-4A19-9408-396A3F79B4C5}">
      <dsp:nvSpPr>
        <dsp:cNvPr id="0" name=""/>
        <dsp:cNvSpPr/>
      </dsp:nvSpPr>
      <dsp:spPr>
        <a:xfrm>
          <a:off x="4289384" y="884836"/>
          <a:ext cx="2679196" cy="26791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445" tIns="35560" rIns="147445" bIns="35560" numCol="1" spcCol="1270" anchor="ctr" anchorCtr="0">
          <a:noAutofit/>
        </a:bodyPr>
        <a:lstStyle/>
        <a:p>
          <a:pPr marL="0" lvl="0" indent="0" algn="ctr" defTabSz="1244600">
            <a:lnSpc>
              <a:spcPct val="90000"/>
            </a:lnSpc>
            <a:spcBef>
              <a:spcPct val="0"/>
            </a:spcBef>
            <a:spcAft>
              <a:spcPct val="35000"/>
            </a:spcAft>
            <a:buNone/>
          </a:pPr>
          <a:r>
            <a:rPr lang="en-GB" sz="2800" kern="1200"/>
            <a:t>Sister</a:t>
          </a:r>
        </a:p>
      </dsp:txBody>
      <dsp:txXfrm>
        <a:off x="4681743" y="1277195"/>
        <a:ext cx="1894478" cy="1894478"/>
      </dsp:txXfrm>
    </dsp:sp>
    <dsp:sp modelId="{02FD61DB-4CDA-49E9-8A5F-5ADFB023671D}">
      <dsp:nvSpPr>
        <dsp:cNvPr id="0" name=""/>
        <dsp:cNvSpPr/>
      </dsp:nvSpPr>
      <dsp:spPr>
        <a:xfrm>
          <a:off x="6432742" y="884836"/>
          <a:ext cx="2679196" cy="26791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445" tIns="35560" rIns="147445" bIns="35560" numCol="1" spcCol="1270" anchor="ctr" anchorCtr="0">
          <a:noAutofit/>
        </a:bodyPr>
        <a:lstStyle/>
        <a:p>
          <a:pPr marL="0" lvl="0" indent="0" algn="ctr" defTabSz="1244600">
            <a:lnSpc>
              <a:spcPct val="90000"/>
            </a:lnSpc>
            <a:spcBef>
              <a:spcPct val="0"/>
            </a:spcBef>
            <a:spcAft>
              <a:spcPct val="35000"/>
            </a:spcAft>
            <a:buNone/>
          </a:pPr>
          <a:r>
            <a:rPr lang="en-GB" sz="2800" kern="1200"/>
            <a:t>Auntie</a:t>
          </a:r>
        </a:p>
      </dsp:txBody>
      <dsp:txXfrm>
        <a:off x="6825101" y="1277195"/>
        <a:ext cx="1894478" cy="1894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0F9E9-B8B1-4EDB-AC16-63CF7897E692}">
      <dsp:nvSpPr>
        <dsp:cNvPr id="0" name=""/>
        <dsp:cNvSpPr/>
      </dsp:nvSpPr>
      <dsp:spPr>
        <a:xfrm>
          <a:off x="761321" y="0"/>
          <a:ext cx="1895649" cy="1137389"/>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Health Conditions</a:t>
          </a:r>
        </a:p>
      </dsp:txBody>
      <dsp:txXfrm>
        <a:off x="761321" y="0"/>
        <a:ext cx="1895649" cy="1137389"/>
      </dsp:txXfrm>
    </dsp:sp>
    <dsp:sp modelId="{2E337BD1-7807-4FB9-B5E2-E3933CD809A4}">
      <dsp:nvSpPr>
        <dsp:cNvPr id="0" name=""/>
        <dsp:cNvSpPr/>
      </dsp:nvSpPr>
      <dsp:spPr>
        <a:xfrm>
          <a:off x="2817286" y="1862"/>
          <a:ext cx="1895649" cy="1137389"/>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Accessing care is hard</a:t>
          </a:r>
        </a:p>
      </dsp:txBody>
      <dsp:txXfrm>
        <a:off x="2817286" y="1862"/>
        <a:ext cx="1895649" cy="1137389"/>
      </dsp:txXfrm>
    </dsp:sp>
    <dsp:sp modelId="{1D0D6E2F-E4EF-4C16-AC11-83E7DCFE7264}">
      <dsp:nvSpPr>
        <dsp:cNvPr id="0" name=""/>
        <dsp:cNvSpPr/>
      </dsp:nvSpPr>
      <dsp:spPr>
        <a:xfrm>
          <a:off x="732071" y="1328817"/>
          <a:ext cx="1895649" cy="1137389"/>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Getting older, more isolated</a:t>
          </a:r>
        </a:p>
      </dsp:txBody>
      <dsp:txXfrm>
        <a:off x="732071" y="1328817"/>
        <a:ext cx="1895649" cy="1137389"/>
      </dsp:txXfrm>
    </dsp:sp>
    <dsp:sp modelId="{DB7D75E7-2139-487F-879E-0899DE756DEA}">
      <dsp:nvSpPr>
        <dsp:cNvPr id="0" name=""/>
        <dsp:cNvSpPr/>
      </dsp:nvSpPr>
      <dsp:spPr>
        <a:xfrm>
          <a:off x="2817286" y="1328817"/>
          <a:ext cx="1895649" cy="1137389"/>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Worried</a:t>
          </a:r>
        </a:p>
      </dsp:txBody>
      <dsp:txXfrm>
        <a:off x="2817286" y="1328817"/>
        <a:ext cx="1895649" cy="1137389"/>
      </dsp:txXfrm>
    </dsp:sp>
    <dsp:sp modelId="{DB3D1F06-146A-41E5-B827-A98D9383D303}">
      <dsp:nvSpPr>
        <dsp:cNvPr id="0" name=""/>
        <dsp:cNvSpPr/>
      </dsp:nvSpPr>
      <dsp:spPr>
        <a:xfrm>
          <a:off x="732071" y="2655772"/>
          <a:ext cx="1895649" cy="1137389"/>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Hiding symptoms, ignoring issues</a:t>
          </a:r>
        </a:p>
      </dsp:txBody>
      <dsp:txXfrm>
        <a:off x="732071" y="2655772"/>
        <a:ext cx="1895649" cy="1137389"/>
      </dsp:txXfrm>
    </dsp:sp>
    <dsp:sp modelId="{A5AE0336-345B-4972-8BDB-8ABBF5F5BCC5}">
      <dsp:nvSpPr>
        <dsp:cNvPr id="0" name=""/>
        <dsp:cNvSpPr/>
      </dsp:nvSpPr>
      <dsp:spPr>
        <a:xfrm>
          <a:off x="2817286" y="2655772"/>
          <a:ext cx="1895649" cy="1137389"/>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Caring, helping</a:t>
          </a:r>
        </a:p>
      </dsp:txBody>
      <dsp:txXfrm>
        <a:off x="2817286" y="2655772"/>
        <a:ext cx="1895649" cy="1137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34221-2B08-4A3A-863E-8B81BBC68CD7}">
      <dsp:nvSpPr>
        <dsp:cNvPr id="0" name=""/>
        <dsp:cNvSpPr/>
      </dsp:nvSpPr>
      <dsp:spPr>
        <a:xfrm>
          <a:off x="0" y="49058"/>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Mental health issues</a:t>
          </a:r>
        </a:p>
      </dsp:txBody>
      <dsp:txXfrm>
        <a:off x="20390" y="69448"/>
        <a:ext cx="10971276" cy="376910"/>
      </dsp:txXfrm>
    </dsp:sp>
    <dsp:sp modelId="{05C35DD6-F09D-4C21-969B-5578ACD702E2}">
      <dsp:nvSpPr>
        <dsp:cNvPr id="0" name=""/>
        <dsp:cNvSpPr/>
      </dsp:nvSpPr>
      <dsp:spPr>
        <a:xfrm>
          <a:off x="0" y="466748"/>
          <a:ext cx="11012056"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Depression, anxiety, and panic attacks are frequently reported by most women, with many stating that they are on medication or under the care of mental health professionals.</a:t>
          </a:r>
        </a:p>
      </dsp:txBody>
      <dsp:txXfrm>
        <a:off x="0" y="466748"/>
        <a:ext cx="11012056" cy="413482"/>
      </dsp:txXfrm>
    </dsp:sp>
    <dsp:sp modelId="{2422498E-D2B4-4DFB-B610-29D396604044}">
      <dsp:nvSpPr>
        <dsp:cNvPr id="0" name=""/>
        <dsp:cNvSpPr/>
      </dsp:nvSpPr>
      <dsp:spPr>
        <a:xfrm>
          <a:off x="0" y="880231"/>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effectLst/>
            </a:rPr>
            <a:t>Cardiovascular problems  </a:t>
          </a:r>
          <a:endParaRPr lang="en-GB" sz="1700" kern="1200"/>
        </a:p>
      </dsp:txBody>
      <dsp:txXfrm>
        <a:off x="20390" y="900621"/>
        <a:ext cx="10971276" cy="376910"/>
      </dsp:txXfrm>
    </dsp:sp>
    <dsp:sp modelId="{4D1914E9-0ACA-4BD4-8193-CC08A8EE1843}">
      <dsp:nvSpPr>
        <dsp:cNvPr id="0" name=""/>
        <dsp:cNvSpPr/>
      </dsp:nvSpPr>
      <dsp:spPr>
        <a:xfrm>
          <a:off x="0" y="1297921"/>
          <a:ext cx="11012056"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effectLst/>
            </a:rPr>
            <a:t>High blood pressure (BP), high cholesterol, heart disease, and heart attacks are recurrent health issues among women, with some respondents mentioning specific heart conditions such as needing a heart valve replacement and having heart stents.</a:t>
          </a:r>
          <a:endParaRPr lang="en-GB" sz="1300" kern="1200"/>
        </a:p>
      </dsp:txBody>
      <dsp:txXfrm>
        <a:off x="0" y="1297921"/>
        <a:ext cx="11012056" cy="413482"/>
      </dsp:txXfrm>
    </dsp:sp>
    <dsp:sp modelId="{04E11A9C-7657-4662-89FE-93D6DA7BC74F}">
      <dsp:nvSpPr>
        <dsp:cNvPr id="0" name=""/>
        <dsp:cNvSpPr/>
      </dsp:nvSpPr>
      <dsp:spPr>
        <a:xfrm>
          <a:off x="0" y="1711403"/>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effectLst/>
            </a:rPr>
            <a:t>Back, knee, and joint pain</a:t>
          </a:r>
          <a:endParaRPr lang="en-GB" sz="1700" kern="1200"/>
        </a:p>
      </dsp:txBody>
      <dsp:txXfrm>
        <a:off x="20390" y="1731793"/>
        <a:ext cx="10971276" cy="376910"/>
      </dsp:txXfrm>
    </dsp:sp>
    <dsp:sp modelId="{CDF63123-DB6F-4464-8019-9C6DB43360BD}">
      <dsp:nvSpPr>
        <dsp:cNvPr id="0" name=""/>
        <dsp:cNvSpPr/>
      </dsp:nvSpPr>
      <dsp:spPr>
        <a:xfrm>
          <a:off x="0" y="2129093"/>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effectLst/>
            </a:rPr>
            <a:t>Common among older women, with some women mentioning arthritis and osteoporosis. Prolapsed discs and fractures in the spine are also noted.</a:t>
          </a:r>
          <a:endParaRPr lang="en-GB" sz="1300" kern="1200"/>
        </a:p>
      </dsp:txBody>
      <dsp:txXfrm>
        <a:off x="0" y="2129093"/>
        <a:ext cx="11012056" cy="281520"/>
      </dsp:txXfrm>
    </dsp:sp>
    <dsp:sp modelId="{827ECE08-5047-4A80-90C4-D8442ADD2140}">
      <dsp:nvSpPr>
        <dsp:cNvPr id="0" name=""/>
        <dsp:cNvSpPr/>
      </dsp:nvSpPr>
      <dsp:spPr>
        <a:xfrm>
          <a:off x="0" y="2410613"/>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Cancer</a:t>
          </a:r>
        </a:p>
      </dsp:txBody>
      <dsp:txXfrm>
        <a:off x="20390" y="2431003"/>
        <a:ext cx="10971276" cy="376910"/>
      </dsp:txXfrm>
    </dsp:sp>
    <dsp:sp modelId="{D4FE519F-A28D-4863-90CC-1C2959A33A3E}">
      <dsp:nvSpPr>
        <dsp:cNvPr id="0" name=""/>
        <dsp:cNvSpPr/>
      </dsp:nvSpPr>
      <dsp:spPr>
        <a:xfrm>
          <a:off x="0" y="2828303"/>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effectLst/>
            </a:rPr>
            <a:t>Breast cancer and skin cancer, and those with a history of multiple cancers, are also mentioned.</a:t>
          </a:r>
          <a:endParaRPr lang="en-GB" sz="1300" kern="1200"/>
        </a:p>
      </dsp:txBody>
      <dsp:txXfrm>
        <a:off x="0" y="2828303"/>
        <a:ext cx="11012056" cy="281520"/>
      </dsp:txXfrm>
    </dsp:sp>
    <dsp:sp modelId="{FEFBAA2E-097F-4FC5-BACC-AE6073BA1867}">
      <dsp:nvSpPr>
        <dsp:cNvPr id="0" name=""/>
        <dsp:cNvSpPr/>
      </dsp:nvSpPr>
      <dsp:spPr>
        <a:xfrm>
          <a:off x="0" y="3109823"/>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effectLst/>
            </a:rPr>
            <a:t>Women related health issues </a:t>
          </a:r>
          <a:endParaRPr lang="en-GB" sz="1700" kern="1200"/>
        </a:p>
      </dsp:txBody>
      <dsp:txXfrm>
        <a:off x="20390" y="3130213"/>
        <a:ext cx="10971276" cy="376910"/>
      </dsp:txXfrm>
    </dsp:sp>
    <dsp:sp modelId="{93279EB3-3089-4ECA-AA57-94787F54347F}">
      <dsp:nvSpPr>
        <dsp:cNvPr id="0" name=""/>
        <dsp:cNvSpPr/>
      </dsp:nvSpPr>
      <dsp:spPr>
        <a:xfrm>
          <a:off x="0" y="3527514"/>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effectLst/>
            </a:rPr>
            <a:t>Difficult menopause, PCOS, heavy periods, hysterectomies, and endometriosis are also noted by few respondents.</a:t>
          </a:r>
          <a:endParaRPr lang="en-GB" sz="1300" kern="1200"/>
        </a:p>
      </dsp:txBody>
      <dsp:txXfrm>
        <a:off x="0" y="3527514"/>
        <a:ext cx="11012056" cy="281520"/>
      </dsp:txXfrm>
    </dsp:sp>
    <dsp:sp modelId="{38A3D61E-D23D-4042-A196-24191E43DC76}">
      <dsp:nvSpPr>
        <dsp:cNvPr id="0" name=""/>
        <dsp:cNvSpPr/>
      </dsp:nvSpPr>
      <dsp:spPr>
        <a:xfrm>
          <a:off x="0" y="3809034"/>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effectLst/>
            </a:rPr>
            <a:t>Nutritional deficiencies </a:t>
          </a:r>
          <a:endParaRPr lang="en-GB" sz="1700" kern="1200"/>
        </a:p>
      </dsp:txBody>
      <dsp:txXfrm>
        <a:off x="20390" y="3829424"/>
        <a:ext cx="10971276" cy="376910"/>
      </dsp:txXfrm>
    </dsp:sp>
    <dsp:sp modelId="{20B278A1-2D14-496F-B84E-30B9F5779A73}">
      <dsp:nvSpPr>
        <dsp:cNvPr id="0" name=""/>
        <dsp:cNvSpPr/>
      </dsp:nvSpPr>
      <dsp:spPr>
        <a:xfrm>
          <a:off x="0" y="4226724"/>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effectLst/>
            </a:rPr>
            <a:t>Vitamin D and Vitamin B12 were highlighted by few respondents. </a:t>
          </a:r>
          <a:endParaRPr lang="en-GB" sz="1300" kern="1200"/>
        </a:p>
      </dsp:txBody>
      <dsp:txXfrm>
        <a:off x="0" y="4226724"/>
        <a:ext cx="11012056" cy="281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0F9E9-B8B1-4EDB-AC16-63CF7897E692}">
      <dsp:nvSpPr>
        <dsp:cNvPr id="0" name=""/>
        <dsp:cNvSpPr/>
      </dsp:nvSpPr>
      <dsp:spPr>
        <a:xfrm>
          <a:off x="50530" y="895515"/>
          <a:ext cx="3274822" cy="1964893"/>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a:t>Dementia and Alzheimer's </a:t>
          </a:r>
          <a:r>
            <a:rPr lang="en-GB" sz="1800" kern="1200"/>
            <a:t>disease are frequently mentioned, especially in elderly family members. Further, Osteoporosis and arthritis are also reported as being prevalent in elderlies.</a:t>
          </a:r>
        </a:p>
      </dsp:txBody>
      <dsp:txXfrm>
        <a:off x="50530" y="895515"/>
        <a:ext cx="3274822" cy="1964893"/>
      </dsp:txXfrm>
    </dsp:sp>
    <dsp:sp modelId="{46DAB2A6-45A2-4CAB-A42A-4619A47CA807}">
      <dsp:nvSpPr>
        <dsp:cNvPr id="0" name=""/>
        <dsp:cNvSpPr/>
      </dsp:nvSpPr>
      <dsp:spPr>
        <a:xfrm>
          <a:off x="3602304" y="915065"/>
          <a:ext cx="3274822" cy="1964893"/>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Fewer women also addressed issues related </a:t>
          </a:r>
          <a:r>
            <a:rPr lang="en-GB" sz="1800" b="1" kern="1200"/>
            <a:t>to daughters' and teenagers' mental health</a:t>
          </a:r>
          <a:r>
            <a:rPr lang="en-GB" sz="1800" kern="1200"/>
            <a:t>. It's noteworthy to notice, though, that elder people's mental health was rarely discussed.</a:t>
          </a:r>
        </a:p>
      </dsp:txBody>
      <dsp:txXfrm>
        <a:off x="3602304" y="915065"/>
        <a:ext cx="3274822" cy="1964893"/>
      </dsp:txXfrm>
    </dsp:sp>
    <dsp:sp modelId="{60C71223-3A42-4250-9D01-EADE7034CD62}">
      <dsp:nvSpPr>
        <dsp:cNvPr id="0" name=""/>
        <dsp:cNvSpPr/>
      </dsp:nvSpPr>
      <dsp:spPr>
        <a:xfrm>
          <a:off x="7204608" y="915065"/>
          <a:ext cx="3274822" cy="1964893"/>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Other gynaecological concerns such as, </a:t>
          </a:r>
          <a:r>
            <a:rPr lang="en-GB" sz="1800" b="1" kern="1200"/>
            <a:t>Menopause-related problems and lack of support during menopause, PCOS </a:t>
          </a:r>
          <a:r>
            <a:rPr lang="en-GB" sz="1800" kern="1200"/>
            <a:t>related problems, difficult pregnancies are also highlighted by few women. </a:t>
          </a:r>
        </a:p>
      </dsp:txBody>
      <dsp:txXfrm>
        <a:off x="7204608" y="915065"/>
        <a:ext cx="3274822" cy="1964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62ADD-BFF5-4D42-A661-F8B2023FFB39}">
      <dsp:nvSpPr>
        <dsp:cNvPr id="0" name=""/>
        <dsp:cNvSpPr/>
      </dsp:nvSpPr>
      <dsp:spPr>
        <a:xfrm>
          <a:off x="1995693" y="9548"/>
          <a:ext cx="4389404" cy="1371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091"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Capacity Issues</a:t>
          </a:r>
        </a:p>
        <a:p>
          <a:pPr marL="57150" lvl="1" indent="-57150" algn="l" defTabSz="488950">
            <a:lnSpc>
              <a:spcPct val="90000"/>
            </a:lnSpc>
            <a:spcBef>
              <a:spcPct val="0"/>
            </a:spcBef>
            <a:spcAft>
              <a:spcPct val="15000"/>
            </a:spcAft>
            <a:buFont typeface="Symbol" panose="05050102010706020507" pitchFamily="18" charset="2"/>
            <a:buChar char=""/>
          </a:pPr>
          <a:r>
            <a:rPr lang="en-GB" sz="1100" kern="1200"/>
            <a:t>long waiting times for initial or follow-up events after surgery</a:t>
          </a:r>
        </a:p>
        <a:p>
          <a:pPr marL="57150" lvl="1" indent="-57150" algn="l" defTabSz="488950">
            <a:lnSpc>
              <a:spcPct val="90000"/>
            </a:lnSpc>
            <a:spcBef>
              <a:spcPct val="0"/>
            </a:spcBef>
            <a:spcAft>
              <a:spcPct val="15000"/>
            </a:spcAft>
            <a:buFont typeface="Symbol" panose="05050102010706020507" pitchFamily="18" charset="2"/>
            <a:buChar char=""/>
          </a:pPr>
          <a:r>
            <a:rPr lang="en-GB" sz="1100" kern="1200"/>
            <a:t>unavailability of appointments or matching with the right type of support</a:t>
          </a:r>
        </a:p>
      </dsp:txBody>
      <dsp:txXfrm>
        <a:off x="1995693" y="9548"/>
        <a:ext cx="4389404" cy="1371688"/>
      </dsp:txXfrm>
    </dsp:sp>
    <dsp:sp modelId="{768918FA-D366-4C70-80FE-460D0374567F}">
      <dsp:nvSpPr>
        <dsp:cNvPr id="0" name=""/>
        <dsp:cNvSpPr/>
      </dsp:nvSpPr>
      <dsp:spPr>
        <a:xfrm>
          <a:off x="1812801" y="248610"/>
          <a:ext cx="960182" cy="565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27000" b="-1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01A77-1F11-433F-82EB-4E61B2F58F92}">
      <dsp:nvSpPr>
        <dsp:cNvPr id="0" name=""/>
        <dsp:cNvSpPr/>
      </dsp:nvSpPr>
      <dsp:spPr>
        <a:xfrm>
          <a:off x="6660516" y="9548"/>
          <a:ext cx="4389404" cy="1371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091"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GB" sz="1400" b="1" kern="1200"/>
            <a:t>Accessibility &amp; bureaucracy issues:</a:t>
          </a:r>
          <a:endParaRPr lang="en-GB" sz="1400" kern="1200"/>
        </a:p>
        <a:p>
          <a:pPr marL="0" lvl="0" indent="0" algn="l" defTabSz="622300">
            <a:lnSpc>
              <a:spcPct val="90000"/>
            </a:lnSpc>
            <a:spcBef>
              <a:spcPct val="0"/>
            </a:spcBef>
            <a:spcAft>
              <a:spcPct val="35000"/>
            </a:spcAft>
            <a:buFont typeface="Symbol" panose="05050102010706020507" pitchFamily="18" charset="2"/>
            <a:buNone/>
          </a:pPr>
          <a:r>
            <a:rPr lang="en-GB" sz="1400" kern="1200"/>
            <a:t>push for mainly digital/online or phone option can feel exclusive for those who are not literate digitally or feel more comfortable for in person appointments</a:t>
          </a:r>
        </a:p>
        <a:p>
          <a:pPr marL="0" lvl="0" indent="0" algn="l" defTabSz="622300">
            <a:lnSpc>
              <a:spcPct val="90000"/>
            </a:lnSpc>
            <a:spcBef>
              <a:spcPct val="0"/>
            </a:spcBef>
            <a:spcAft>
              <a:spcPct val="35000"/>
            </a:spcAft>
            <a:buFont typeface="Symbol" panose="05050102010706020507" pitchFamily="18" charset="2"/>
            <a:buNone/>
          </a:pPr>
          <a:r>
            <a:rPr lang="en-GB" sz="1400" kern="1200"/>
            <a:t>forms to fill in that can take a long time</a:t>
          </a:r>
        </a:p>
      </dsp:txBody>
      <dsp:txXfrm>
        <a:off x="6660516" y="9548"/>
        <a:ext cx="4389404" cy="1371688"/>
      </dsp:txXfrm>
    </dsp:sp>
    <dsp:sp modelId="{B4C5316D-C3CF-4793-9914-26DDD37EE4C1}">
      <dsp:nvSpPr>
        <dsp:cNvPr id="0" name=""/>
        <dsp:cNvSpPr/>
      </dsp:nvSpPr>
      <dsp:spPr>
        <a:xfrm>
          <a:off x="6550258" y="91880"/>
          <a:ext cx="814916" cy="8793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6DD64-0FAA-416B-98B4-79F0D247F07D}">
      <dsp:nvSpPr>
        <dsp:cNvPr id="0" name=""/>
        <dsp:cNvSpPr/>
      </dsp:nvSpPr>
      <dsp:spPr>
        <a:xfrm>
          <a:off x="1948702" y="1538219"/>
          <a:ext cx="4389404" cy="1371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091"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GB" sz="1400" b="1" kern="1200"/>
            <a:t>Communication issues:</a:t>
          </a:r>
          <a:endParaRPr lang="en-GB" sz="1400" kern="1200"/>
        </a:p>
        <a:p>
          <a:pPr marL="0" lvl="0" indent="0" algn="l" defTabSz="622300">
            <a:lnSpc>
              <a:spcPct val="90000"/>
            </a:lnSpc>
            <a:spcBef>
              <a:spcPct val="0"/>
            </a:spcBef>
            <a:spcAft>
              <a:spcPct val="35000"/>
            </a:spcAft>
            <a:buFont typeface="Symbol" panose="05050102010706020507" pitchFamily="18" charset="2"/>
            <a:buNone/>
          </a:pPr>
          <a:r>
            <a:rPr lang="en-GB" sz="1400" kern="1200"/>
            <a:t>Unhelpful/unfriendly attitudes especially when it comes to mental health or gynaecological issues</a:t>
          </a:r>
        </a:p>
        <a:p>
          <a:pPr marL="0" lvl="0" indent="0" algn="l" defTabSz="622300">
            <a:lnSpc>
              <a:spcPct val="90000"/>
            </a:lnSpc>
            <a:spcBef>
              <a:spcPct val="0"/>
            </a:spcBef>
            <a:spcAft>
              <a:spcPct val="35000"/>
            </a:spcAft>
            <a:buFont typeface="Symbol" panose="05050102010706020507" pitchFamily="18" charset="2"/>
            <a:buNone/>
          </a:pPr>
          <a:r>
            <a:rPr lang="en-GB" sz="1400" kern="1200"/>
            <a:t>Unclear communication about why certain treatments have been given or not offered</a:t>
          </a:r>
        </a:p>
      </dsp:txBody>
      <dsp:txXfrm>
        <a:off x="1948702" y="1538219"/>
        <a:ext cx="4389404" cy="1371688"/>
      </dsp:txXfrm>
    </dsp:sp>
    <dsp:sp modelId="{98D4B079-9BD2-40DC-8AB7-672E89F989AC}">
      <dsp:nvSpPr>
        <dsp:cNvPr id="0" name=""/>
        <dsp:cNvSpPr/>
      </dsp:nvSpPr>
      <dsp:spPr>
        <a:xfrm>
          <a:off x="1888771" y="1556804"/>
          <a:ext cx="714260" cy="10068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8AE19-4CA6-44CA-BBA4-1DB05B840E5E}">
      <dsp:nvSpPr>
        <dsp:cNvPr id="0" name=""/>
        <dsp:cNvSpPr/>
      </dsp:nvSpPr>
      <dsp:spPr>
        <a:xfrm>
          <a:off x="6584547" y="1538219"/>
          <a:ext cx="4389404" cy="1371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091"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No negative experiences: </a:t>
          </a:r>
          <a:r>
            <a:rPr lang="en-GB" sz="1400" kern="1200"/>
            <a:t>they’ve had positive experiences with appointment times and staff attitudes and received quick service </a:t>
          </a:r>
          <a:r>
            <a:rPr lang="en-GB" sz="1400" i="1" kern="1200"/>
            <a:t>– 20 out of 80 responses.</a:t>
          </a:r>
          <a:endParaRPr lang="en-GB" sz="1400" kern="1200"/>
        </a:p>
      </dsp:txBody>
      <dsp:txXfrm>
        <a:off x="6584547" y="1538219"/>
        <a:ext cx="4389404" cy="1371688"/>
      </dsp:txXfrm>
    </dsp:sp>
    <dsp:sp modelId="{9F542CE7-BC8A-4E4C-9CD4-A9A406BDE880}">
      <dsp:nvSpPr>
        <dsp:cNvPr id="0" name=""/>
        <dsp:cNvSpPr/>
      </dsp:nvSpPr>
      <dsp:spPr>
        <a:xfrm>
          <a:off x="6503266" y="1562097"/>
          <a:ext cx="756959" cy="9962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E089D-120B-4B10-8707-4ECF65BA4FE5}">
      <dsp:nvSpPr>
        <dsp:cNvPr id="0" name=""/>
        <dsp:cNvSpPr/>
      </dsp:nvSpPr>
      <dsp:spPr>
        <a:xfrm>
          <a:off x="1934343" y="3157562"/>
          <a:ext cx="4389404" cy="1371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091"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Lack of suitable treatments:</a:t>
          </a:r>
          <a:endParaRPr lang="en-GB" sz="1400" kern="1200"/>
        </a:p>
        <a:p>
          <a:pPr marL="57150" lvl="1" indent="-57150" algn="l" defTabSz="488950">
            <a:lnSpc>
              <a:spcPct val="90000"/>
            </a:lnSpc>
            <a:spcBef>
              <a:spcPct val="0"/>
            </a:spcBef>
            <a:spcAft>
              <a:spcPct val="15000"/>
            </a:spcAft>
            <a:buFont typeface="Symbol" panose="05050102010706020507" pitchFamily="18" charset="2"/>
            <a:buChar char=""/>
          </a:pPr>
          <a:r>
            <a:rPr lang="en-GB" sz="1100" i="1" kern="1200"/>
            <a:t>“Tablets didn't work. Talking therapy|</a:t>
          </a:r>
          <a:endParaRPr lang="en-GB" sz="1100" kern="1200"/>
        </a:p>
      </dsp:txBody>
      <dsp:txXfrm>
        <a:off x="1934343" y="3157562"/>
        <a:ext cx="4389404" cy="1371688"/>
      </dsp:txXfrm>
    </dsp:sp>
    <dsp:sp modelId="{F99D921B-3EF3-4153-B338-518B88E38FFC}">
      <dsp:nvSpPr>
        <dsp:cNvPr id="0" name=""/>
        <dsp:cNvSpPr/>
      </dsp:nvSpPr>
      <dsp:spPr>
        <a:xfrm>
          <a:off x="1843482" y="3279715"/>
          <a:ext cx="692195" cy="8164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1B2752-3EBD-4140-BA7D-447CF6F96835}">
      <dsp:nvSpPr>
        <dsp:cNvPr id="0" name=""/>
        <dsp:cNvSpPr/>
      </dsp:nvSpPr>
      <dsp:spPr>
        <a:xfrm>
          <a:off x="6601217" y="3155960"/>
          <a:ext cx="4389404" cy="137168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091" tIns="45720" rIns="45720" bIns="4572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n-GB" sz="1200" b="1" kern="1200"/>
            <a:t>From women in the family:</a:t>
          </a:r>
        </a:p>
        <a:p>
          <a:pPr marL="0" lvl="0" indent="0" algn="l" defTabSz="533400">
            <a:lnSpc>
              <a:spcPct val="90000"/>
            </a:lnSpc>
            <a:spcBef>
              <a:spcPct val="0"/>
            </a:spcBef>
            <a:spcAft>
              <a:spcPct val="35000"/>
            </a:spcAft>
            <a:buFont typeface="Symbol" panose="05050102010706020507" pitchFamily="18" charset="2"/>
            <a:buNone/>
          </a:pPr>
          <a:r>
            <a:rPr lang="en-GB" sz="1200" b="1" kern="1200"/>
            <a:t>Diagnosis</a:t>
          </a:r>
        </a:p>
        <a:p>
          <a:pPr marL="114300" lvl="1" indent="-114300" algn="l" defTabSz="533400">
            <a:lnSpc>
              <a:spcPct val="90000"/>
            </a:lnSpc>
            <a:spcBef>
              <a:spcPct val="0"/>
            </a:spcBef>
            <a:spcAft>
              <a:spcPct val="15000"/>
            </a:spcAft>
            <a:buFont typeface="Symbol" panose="05050102010706020507" pitchFamily="18" charset="2"/>
            <a:buChar char=""/>
          </a:pPr>
          <a:r>
            <a:rPr lang="en-GB" sz="1200" kern="1200"/>
            <a:t>Delayed diagnosis or misdiagnosis</a:t>
          </a:r>
        </a:p>
        <a:p>
          <a:pPr marL="114300" lvl="1" indent="-114300" algn="l" defTabSz="533400">
            <a:lnSpc>
              <a:spcPct val="90000"/>
            </a:lnSpc>
            <a:spcBef>
              <a:spcPct val="0"/>
            </a:spcBef>
            <a:spcAft>
              <a:spcPct val="15000"/>
            </a:spcAft>
            <a:buFont typeface="Symbol" panose="05050102010706020507" pitchFamily="18" charset="2"/>
            <a:buNone/>
          </a:pPr>
          <a:r>
            <a:rPr lang="en-GB" sz="1200" b="1" kern="1200"/>
            <a:t>Language Issues</a:t>
          </a:r>
          <a:endParaRPr lang="en-GB" sz="1200" kern="1200"/>
        </a:p>
      </dsp:txBody>
      <dsp:txXfrm>
        <a:off x="6601217" y="3155960"/>
        <a:ext cx="4389404" cy="1371688"/>
      </dsp:txXfrm>
    </dsp:sp>
    <dsp:sp modelId="{B36DBD6F-F342-49D3-A030-F4C9B9BBB863}">
      <dsp:nvSpPr>
        <dsp:cNvPr id="0" name=""/>
        <dsp:cNvSpPr/>
      </dsp:nvSpPr>
      <dsp:spPr>
        <a:xfrm>
          <a:off x="6446944" y="3066890"/>
          <a:ext cx="960182" cy="14402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34221-2B08-4A3A-863E-8B81BBC68CD7}">
      <dsp:nvSpPr>
        <dsp:cNvPr id="0" name=""/>
        <dsp:cNvSpPr/>
      </dsp:nvSpPr>
      <dsp:spPr>
        <a:xfrm>
          <a:off x="0" y="106548"/>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General appreciation and gratitude for the NHS has come through the responses:</a:t>
          </a:r>
          <a:endParaRPr lang="en-GB" sz="1700" kern="1200"/>
        </a:p>
      </dsp:txBody>
      <dsp:txXfrm>
        <a:off x="20390" y="126938"/>
        <a:ext cx="10971276" cy="376910"/>
      </dsp:txXfrm>
    </dsp:sp>
    <dsp:sp modelId="{05C35DD6-F09D-4C21-969B-5578ACD702E2}">
      <dsp:nvSpPr>
        <dsp:cNvPr id="0" name=""/>
        <dsp:cNvSpPr/>
      </dsp:nvSpPr>
      <dsp:spPr>
        <a:xfrm>
          <a:off x="0" y="523522"/>
          <a:ext cx="11012056"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i="1" kern="1200"/>
            <a:t>“The NHS is there if needed and it is good for emergencies.”</a:t>
          </a:r>
          <a:endParaRPr lang="en-GB" sz="1300" kern="1200"/>
        </a:p>
        <a:p>
          <a:pPr marL="114300" lvl="1" indent="-114300" algn="l" defTabSz="577850">
            <a:lnSpc>
              <a:spcPct val="90000"/>
            </a:lnSpc>
            <a:spcBef>
              <a:spcPct val="0"/>
            </a:spcBef>
            <a:spcAft>
              <a:spcPct val="20000"/>
            </a:spcAft>
            <a:buFont typeface="Symbol" panose="05050102010706020507" pitchFamily="18" charset="2"/>
            <a:buChar char=""/>
          </a:pPr>
          <a:r>
            <a:rPr lang="en-GB" sz="1300" i="1" kern="1200"/>
            <a:t>“It is free! Where I'm from if you don't have money your health suffers”</a:t>
          </a:r>
          <a:endParaRPr lang="en-GB" sz="1300" kern="1200"/>
        </a:p>
      </dsp:txBody>
      <dsp:txXfrm>
        <a:off x="0" y="523522"/>
        <a:ext cx="11012056" cy="448672"/>
      </dsp:txXfrm>
    </dsp:sp>
    <dsp:sp modelId="{2422498E-D2B4-4DFB-B610-29D396604044}">
      <dsp:nvSpPr>
        <dsp:cNvPr id="0" name=""/>
        <dsp:cNvSpPr/>
      </dsp:nvSpPr>
      <dsp:spPr>
        <a:xfrm>
          <a:off x="0" y="969519"/>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Reminders are valued and these include:</a:t>
          </a:r>
          <a:endParaRPr lang="en-GB" sz="1700" kern="1200"/>
        </a:p>
      </dsp:txBody>
      <dsp:txXfrm>
        <a:off x="20390" y="989909"/>
        <a:ext cx="10971276" cy="376910"/>
      </dsp:txXfrm>
    </dsp:sp>
    <dsp:sp modelId="{4D1914E9-0ACA-4BD4-8193-CC08A8EE1843}">
      <dsp:nvSpPr>
        <dsp:cNvPr id="0" name=""/>
        <dsp:cNvSpPr/>
      </dsp:nvSpPr>
      <dsp:spPr>
        <a:xfrm>
          <a:off x="0" y="1389884"/>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upcoming appointments including for screening via letter and text message, follow-ups after initial consultation or surgery</a:t>
          </a:r>
        </a:p>
      </dsp:txBody>
      <dsp:txXfrm>
        <a:off x="0" y="1389884"/>
        <a:ext cx="11012056" cy="281520"/>
      </dsp:txXfrm>
    </dsp:sp>
    <dsp:sp modelId="{04E11A9C-7657-4662-89FE-93D6DA7BC74F}">
      <dsp:nvSpPr>
        <dsp:cNvPr id="0" name=""/>
        <dsp:cNvSpPr/>
      </dsp:nvSpPr>
      <dsp:spPr>
        <a:xfrm>
          <a:off x="0" y="1671407"/>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Clear and compassionate communication is appreciated:</a:t>
          </a:r>
          <a:endParaRPr lang="en-GB" sz="1700" kern="1200"/>
        </a:p>
      </dsp:txBody>
      <dsp:txXfrm>
        <a:off x="20390" y="1691797"/>
        <a:ext cx="10971276" cy="376910"/>
      </dsp:txXfrm>
    </dsp:sp>
    <dsp:sp modelId="{CDF63123-DB6F-4464-8019-9C6DB43360BD}">
      <dsp:nvSpPr>
        <dsp:cNvPr id="0" name=""/>
        <dsp:cNvSpPr/>
      </dsp:nvSpPr>
      <dsp:spPr>
        <a:xfrm>
          <a:off x="0" y="2089094"/>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i="1" kern="1200"/>
            <a:t>“When I was referred to fracture clinic they went above and beyond. They tried steroids. They </a:t>
          </a:r>
          <a:endParaRPr lang="en-GB" sz="1300" kern="1200"/>
        </a:p>
      </dsp:txBody>
      <dsp:txXfrm>
        <a:off x="0" y="2089094"/>
        <a:ext cx="11012056" cy="281520"/>
      </dsp:txXfrm>
    </dsp:sp>
    <dsp:sp modelId="{827ECE08-5047-4A80-90C4-D8442ADD2140}">
      <dsp:nvSpPr>
        <dsp:cNvPr id="0" name=""/>
        <dsp:cNvSpPr/>
      </dsp:nvSpPr>
      <dsp:spPr>
        <a:xfrm>
          <a:off x="0" y="2370617"/>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Clarity and variety of options in accessing care: </a:t>
          </a:r>
          <a:endParaRPr lang="en-GB" sz="1700" kern="1200"/>
        </a:p>
      </dsp:txBody>
      <dsp:txXfrm>
        <a:off x="20390" y="2391007"/>
        <a:ext cx="10971276" cy="376910"/>
      </dsp:txXfrm>
    </dsp:sp>
    <dsp:sp modelId="{D4FE519F-A28D-4863-90CC-1C2959A33A3E}">
      <dsp:nvSpPr>
        <dsp:cNvPr id="0" name=""/>
        <dsp:cNvSpPr/>
      </dsp:nvSpPr>
      <dsp:spPr>
        <a:xfrm>
          <a:off x="0" y="2788304"/>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i="1" kern="1200"/>
            <a:t>“Good experiences. Knew where to go to access care.”</a:t>
          </a:r>
          <a:endParaRPr lang="en-GB" sz="1300" kern="1200"/>
        </a:p>
      </dsp:txBody>
      <dsp:txXfrm>
        <a:off x="0" y="2788304"/>
        <a:ext cx="11012056" cy="281520"/>
      </dsp:txXfrm>
    </dsp:sp>
    <dsp:sp modelId="{FEFBAA2E-097F-4FC5-BACC-AE6073BA1867}">
      <dsp:nvSpPr>
        <dsp:cNvPr id="0" name=""/>
        <dsp:cNvSpPr/>
      </dsp:nvSpPr>
      <dsp:spPr>
        <a:xfrm>
          <a:off x="0" y="3069827"/>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Adequate, prompt appointments and diagnosis and suitable treatment with positive results:</a:t>
          </a:r>
          <a:endParaRPr lang="en-GB" sz="1700" kern="1200"/>
        </a:p>
      </dsp:txBody>
      <dsp:txXfrm>
        <a:off x="20390" y="3090217"/>
        <a:ext cx="10971276" cy="376910"/>
      </dsp:txXfrm>
    </dsp:sp>
    <dsp:sp modelId="{93279EB3-3089-4ECA-AA57-94787F54347F}">
      <dsp:nvSpPr>
        <dsp:cNvPr id="0" name=""/>
        <dsp:cNvSpPr/>
      </dsp:nvSpPr>
      <dsp:spPr>
        <a:xfrm>
          <a:off x="0" y="3487514"/>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i="1" kern="1200"/>
            <a:t>“Good advice when first diagnosed with Diabetes but now manages it with diet.”</a:t>
          </a:r>
          <a:endParaRPr lang="en-GB" sz="1300" kern="1200"/>
        </a:p>
      </dsp:txBody>
      <dsp:txXfrm>
        <a:off x="0" y="3487514"/>
        <a:ext cx="11012056" cy="281520"/>
      </dsp:txXfrm>
    </dsp:sp>
    <dsp:sp modelId="{38A3D61E-D23D-4042-A196-24191E43DC76}">
      <dsp:nvSpPr>
        <dsp:cNvPr id="0" name=""/>
        <dsp:cNvSpPr/>
      </dsp:nvSpPr>
      <dsp:spPr>
        <a:xfrm>
          <a:off x="0" y="3769037"/>
          <a:ext cx="11012056" cy="417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Positive experiences with specific health issues</a:t>
          </a:r>
          <a:endParaRPr lang="en-GB" sz="1700" kern="1200"/>
        </a:p>
      </dsp:txBody>
      <dsp:txXfrm>
        <a:off x="20390" y="3789427"/>
        <a:ext cx="10971276" cy="376910"/>
      </dsp:txXfrm>
    </dsp:sp>
    <dsp:sp modelId="{20B278A1-2D14-496F-B84E-30B9F5779A73}">
      <dsp:nvSpPr>
        <dsp:cNvPr id="0" name=""/>
        <dsp:cNvSpPr/>
      </dsp:nvSpPr>
      <dsp:spPr>
        <a:xfrm>
          <a:off x="0" y="4186724"/>
          <a:ext cx="11012056"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3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kern="1200"/>
            <a:t>Post-maternity care, Cancer treatment has been quick </a:t>
          </a:r>
        </a:p>
      </dsp:txBody>
      <dsp:txXfrm>
        <a:off x="0" y="4186724"/>
        <a:ext cx="11012056" cy="28152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74C25D-9CD6-7A37-1894-BA99FE868DC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A20CA53-A5B8-8467-D469-C95E85BB104B}"/>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FED8C32-6C9C-4AA3-A995-1840EC4102BF}" type="datetimeFigureOut">
              <a:rPr lang="en-GB" smtClean="0"/>
              <a:t>28/05/2024</a:t>
            </a:fld>
            <a:endParaRPr lang="en-GB"/>
          </a:p>
        </p:txBody>
      </p:sp>
      <p:sp>
        <p:nvSpPr>
          <p:cNvPr id="4" name="Footer Placeholder 3">
            <a:extLst>
              <a:ext uri="{FF2B5EF4-FFF2-40B4-BE49-F238E27FC236}">
                <a16:creationId xmlns:a16="http://schemas.microsoft.com/office/drawing/2014/main" id="{9209AD90-D6FA-79DD-592C-63E778217FD1}"/>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6B07592-9479-32A4-D535-A3DCDAA79F73}"/>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0ED93CFD-7FEF-4B8E-8F16-FB3D949DA99B}" type="slidenum">
              <a:rPr lang="en-GB" smtClean="0"/>
              <a:t>‹#›</a:t>
            </a:fld>
            <a:endParaRPr lang="en-GB"/>
          </a:p>
        </p:txBody>
      </p:sp>
    </p:spTree>
    <p:extLst>
      <p:ext uri="{BB962C8B-B14F-4D97-AF65-F5344CB8AC3E}">
        <p14:creationId xmlns:p14="http://schemas.microsoft.com/office/powerpoint/2010/main" val="2588703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A5951D2-AC68-4A69-88D5-63B63EFBF2DB}" type="datetimeFigureOut">
              <a:rPr lang="en-GB" smtClean="0"/>
              <a:t>28/05/2024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511F454-C2E7-4997-9501-38860717EA0B}" type="slidenum">
              <a:rPr lang="en-GB" smtClean="0"/>
              <a:t>‹#›</a:t>
            </a:fld>
            <a:endParaRPr lang="en-GB"/>
          </a:p>
        </p:txBody>
      </p:sp>
    </p:spTree>
    <p:extLst>
      <p:ext uri="{BB962C8B-B14F-4D97-AF65-F5344CB8AC3E}">
        <p14:creationId xmlns:p14="http://schemas.microsoft.com/office/powerpoint/2010/main" val="410639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cxnSp>
        <p:nvCxnSpPr>
          <p:cNvPr id="26" name="Straight Connector 25"/>
          <p:cNvCxnSpPr/>
          <p:nvPr/>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0" name="Picture 9" descr="C:\Users\abrjes\AppData\Local\Microsoft\Windows\INetCache\Content.Outlook\JXQ15T3X\NWL-ICS-logo-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34814"/>
            <a:ext cx="2314575" cy="771525"/>
          </a:xfrm>
          <a:prstGeom prst="rect">
            <a:avLst/>
          </a:prstGeom>
          <a:noFill/>
          <a:ln>
            <a:noFill/>
          </a:ln>
        </p:spPr>
      </p:pic>
      <p:grpSp>
        <p:nvGrpSpPr>
          <p:cNvPr id="12" name="Group 11">
            <a:extLst>
              <a:ext uri="{FF2B5EF4-FFF2-40B4-BE49-F238E27FC236}">
                <a16:creationId xmlns:a16="http://schemas.microsoft.com/office/drawing/2014/main" id="{241F97E4-1E1B-2940-A782-64A15F2FD4E6}"/>
              </a:ext>
            </a:extLst>
          </p:cNvPr>
          <p:cNvGrpSpPr/>
          <p:nvPr/>
        </p:nvGrpSpPr>
        <p:grpSpPr>
          <a:xfrm>
            <a:off x="10200456" y="332656"/>
            <a:ext cx="1584176" cy="368845"/>
            <a:chOff x="0" y="0"/>
            <a:chExt cx="3281084" cy="778344"/>
          </a:xfrm>
        </p:grpSpPr>
        <p:sp>
          <p:nvSpPr>
            <p:cNvPr id="13" name="object 87">
              <a:extLst>
                <a:ext uri="{FF2B5EF4-FFF2-40B4-BE49-F238E27FC236}">
                  <a16:creationId xmlns:a16="http://schemas.microsoft.com/office/drawing/2014/main" id="{4572EDF2-9233-472C-A13F-76474882429D}"/>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bject 88">
              <a:extLst>
                <a:ext uri="{FF2B5EF4-FFF2-40B4-BE49-F238E27FC236}">
                  <a16:creationId xmlns:a16="http://schemas.microsoft.com/office/drawing/2014/main" id="{EF1272C3-7A60-4515-86BA-EF73DF3736B4}"/>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21EF31F-66F9-440A-9C16-ED914DEC74B6}"/>
                </a:ext>
              </a:extLst>
            </p:cNvPr>
            <p:cNvPicPr>
              <a:picLocks noChangeAspect="1"/>
            </p:cNvPicPr>
            <p:nvPr/>
          </p:nvPicPr>
          <p:blipFill>
            <a:blip r:embed="rId5"/>
            <a:stretch>
              <a:fillRect/>
            </a:stretch>
          </p:blipFill>
          <p:spPr>
            <a:xfrm>
              <a:off x="0" y="0"/>
              <a:ext cx="890426" cy="778344"/>
            </a:xfrm>
            <a:prstGeom prst="rect">
              <a:avLst/>
            </a:prstGeom>
          </p:spPr>
        </p:pic>
      </p:grpSp>
      <p:sp>
        <p:nvSpPr>
          <p:cNvPr id="16" name="Rectangle 15">
            <a:extLst>
              <a:ext uri="{FF2B5EF4-FFF2-40B4-BE49-F238E27FC236}">
                <a16:creationId xmlns:a16="http://schemas.microsoft.com/office/drawing/2014/main" id="{FF9BB7DE-EC51-4DE6-B803-618D315C2F33}"/>
              </a:ext>
            </a:extLst>
          </p:cNvPr>
          <p:cNvSpPr/>
          <p:nvPr userDrawn="1"/>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cxnSp>
        <p:nvCxnSpPr>
          <p:cNvPr id="17" name="Straight Connector 16">
            <a:extLst>
              <a:ext uri="{FF2B5EF4-FFF2-40B4-BE49-F238E27FC236}">
                <a16:creationId xmlns:a16="http://schemas.microsoft.com/office/drawing/2014/main" id="{4F39B3BC-B19D-458E-95A5-1B18BB2AE751}"/>
              </a:ext>
            </a:extLst>
          </p:cNvPr>
          <p:cNvCxnSpPr/>
          <p:nvPr userDrawn="1"/>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78679B-DE92-46C6-AE0E-84F2DF746FF2}"/>
              </a:ext>
            </a:extLst>
          </p:cNvPr>
          <p:cNvCxnSpPr/>
          <p:nvPr userDrawn="1"/>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1AFFE5-C4FD-4CF7-8F0F-48E61076D32B}"/>
              </a:ext>
            </a:extLst>
          </p:cNvPr>
          <p:cNvCxnSpPr/>
          <p:nvPr userDrawn="1"/>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8CF2C3-15FE-4E97-9932-1D9140B3076B}"/>
              </a:ext>
            </a:extLst>
          </p:cNvPr>
          <p:cNvCxnSpPr/>
          <p:nvPr userDrawn="1"/>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21" name="Picture 20" descr="C:\Users\abrjes\AppData\Local\Microsoft\Windows\INetCache\Content.Outlook\JXQ15T3X\NWL-ICS-logo-high-res.jpg">
            <a:extLst>
              <a:ext uri="{FF2B5EF4-FFF2-40B4-BE49-F238E27FC236}">
                <a16:creationId xmlns:a16="http://schemas.microsoft.com/office/drawing/2014/main" id="{43B402BA-9A0C-4E00-852F-48F78F5D4D5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134814"/>
            <a:ext cx="2314575" cy="771525"/>
          </a:xfrm>
          <a:prstGeom prst="rect">
            <a:avLst/>
          </a:prstGeom>
          <a:noFill/>
          <a:ln>
            <a:noFill/>
          </a:ln>
        </p:spPr>
      </p:pic>
      <p:grpSp>
        <p:nvGrpSpPr>
          <p:cNvPr id="22" name="Group 21">
            <a:extLst>
              <a:ext uri="{FF2B5EF4-FFF2-40B4-BE49-F238E27FC236}">
                <a16:creationId xmlns:a16="http://schemas.microsoft.com/office/drawing/2014/main" id="{BA70E0C7-6759-4129-845A-E8C680B8537A}"/>
              </a:ext>
            </a:extLst>
          </p:cNvPr>
          <p:cNvGrpSpPr/>
          <p:nvPr userDrawn="1"/>
        </p:nvGrpSpPr>
        <p:grpSpPr>
          <a:xfrm>
            <a:off x="10200456" y="332656"/>
            <a:ext cx="1584176" cy="368845"/>
            <a:chOff x="0" y="0"/>
            <a:chExt cx="3281084" cy="778344"/>
          </a:xfrm>
        </p:grpSpPr>
        <p:sp>
          <p:nvSpPr>
            <p:cNvPr id="23" name="object 87">
              <a:extLst>
                <a:ext uri="{FF2B5EF4-FFF2-40B4-BE49-F238E27FC236}">
                  <a16:creationId xmlns:a16="http://schemas.microsoft.com/office/drawing/2014/main" id="{1BBF3FDF-AE1F-4167-9BDF-C1E264A908B1}"/>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object 88">
              <a:extLst>
                <a:ext uri="{FF2B5EF4-FFF2-40B4-BE49-F238E27FC236}">
                  <a16:creationId xmlns:a16="http://schemas.microsoft.com/office/drawing/2014/main" id="{572AD6B3-A162-436B-BF0B-3207867BC162}"/>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C5262BC-C659-4F9B-97C8-AD08634F6F1B}"/>
                </a:ext>
              </a:extLst>
            </p:cNvPr>
            <p:cNvPicPr>
              <a:picLocks noChangeAspect="1"/>
            </p:cNvPicPr>
            <p:nvPr/>
          </p:nvPicPr>
          <p:blipFill>
            <a:blip r:embed="rId5"/>
            <a:stretch>
              <a:fillRect/>
            </a:stretch>
          </p:blipFill>
          <p:spPr>
            <a:xfrm>
              <a:off x="0" y="0"/>
              <a:ext cx="890426" cy="778344"/>
            </a:xfrm>
            <a:prstGeom prst="rect">
              <a:avLst/>
            </a:prstGeom>
          </p:spPr>
        </p:pic>
      </p:grpSp>
    </p:spTree>
    <p:extLst>
      <p:ext uri="{BB962C8B-B14F-4D97-AF65-F5344CB8AC3E}">
        <p14:creationId xmlns:p14="http://schemas.microsoft.com/office/powerpoint/2010/main" val="414863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cxnSp>
        <p:nvCxnSpPr>
          <p:cNvPr id="12" name="Straight Connector 11"/>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0" name="Picture 9" descr="C:\Users\abrjes\AppData\Local\Microsoft\Windows\INetCache\Content.Outlook\JXQ15T3X\NWL-ICS-logo-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11" name="Group 10">
            <a:extLst>
              <a:ext uri="{FF2B5EF4-FFF2-40B4-BE49-F238E27FC236}">
                <a16:creationId xmlns:a16="http://schemas.microsoft.com/office/drawing/2014/main" id="{241F97E4-1E1B-2940-A782-64A15F2FD4E6}"/>
              </a:ext>
            </a:extLst>
          </p:cNvPr>
          <p:cNvGrpSpPr/>
          <p:nvPr/>
        </p:nvGrpSpPr>
        <p:grpSpPr>
          <a:xfrm>
            <a:off x="10272464" y="6300003"/>
            <a:ext cx="1584176" cy="368845"/>
            <a:chOff x="0" y="0"/>
            <a:chExt cx="3281084" cy="778344"/>
          </a:xfrm>
        </p:grpSpPr>
        <p:sp>
          <p:nvSpPr>
            <p:cNvPr id="16" name="object 87">
              <a:extLst>
                <a:ext uri="{FF2B5EF4-FFF2-40B4-BE49-F238E27FC236}">
                  <a16:creationId xmlns:a16="http://schemas.microsoft.com/office/drawing/2014/main" id="{4572EDF2-9233-472C-A13F-76474882429D}"/>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bject 88">
              <a:extLst>
                <a:ext uri="{FF2B5EF4-FFF2-40B4-BE49-F238E27FC236}">
                  <a16:creationId xmlns:a16="http://schemas.microsoft.com/office/drawing/2014/main" id="{EF1272C3-7A60-4515-86BA-EF73DF3736B4}"/>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21EF31F-66F9-440A-9C16-ED914DEC74B6}"/>
                </a:ext>
              </a:extLst>
            </p:cNvPr>
            <p:cNvPicPr>
              <a:picLocks noChangeAspect="1"/>
            </p:cNvPicPr>
            <p:nvPr/>
          </p:nvPicPr>
          <p:blipFill>
            <a:blip r:embed="rId5"/>
            <a:stretch>
              <a:fillRect/>
            </a:stretch>
          </p:blipFill>
          <p:spPr>
            <a:xfrm>
              <a:off x="0" y="0"/>
              <a:ext cx="890426" cy="778344"/>
            </a:xfrm>
            <a:prstGeom prst="rect">
              <a:avLst/>
            </a:prstGeom>
          </p:spPr>
        </p:pic>
      </p:grpSp>
      <p:sp>
        <p:nvSpPr>
          <p:cNvPr id="19" name="Rectangle 18">
            <a:extLst>
              <a:ext uri="{FF2B5EF4-FFF2-40B4-BE49-F238E27FC236}">
                <a16:creationId xmlns:a16="http://schemas.microsoft.com/office/drawing/2014/main" id="{03B3B5CE-37BA-4C42-808C-331C5B360B00}"/>
              </a:ext>
            </a:extLst>
          </p:cNvPr>
          <p:cNvSpPr/>
          <p:nvPr userDrawn="1"/>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cxnSp>
        <p:nvCxnSpPr>
          <p:cNvPr id="20" name="Straight Connector 19">
            <a:extLst>
              <a:ext uri="{FF2B5EF4-FFF2-40B4-BE49-F238E27FC236}">
                <a16:creationId xmlns:a16="http://schemas.microsoft.com/office/drawing/2014/main" id="{AC5BCA68-7D0B-43CA-8ED6-8AEE2678258E}"/>
              </a:ext>
            </a:extLst>
          </p:cNvPr>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2C125F-E620-47A9-A3BF-44FD5D855363}"/>
              </a:ext>
            </a:extLst>
          </p:cNvPr>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BFAE1B7-9E91-485E-B745-5CF7A1CF6548}"/>
              </a:ext>
            </a:extLst>
          </p:cNvPr>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70CF75-71BF-497E-BDF0-F0A22F46CCDB}"/>
              </a:ext>
            </a:extLst>
          </p:cNvPr>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24" name="Picture 23" descr="C:\Users\abrjes\AppData\Local\Microsoft\Windows\INetCache\Content.Outlook\JXQ15T3X\NWL-ICS-logo-high-res.jpg">
            <a:extLst>
              <a:ext uri="{FF2B5EF4-FFF2-40B4-BE49-F238E27FC236}">
                <a16:creationId xmlns:a16="http://schemas.microsoft.com/office/drawing/2014/main" id="{CAFCA926-7870-4339-BF5C-C6BCAE04C1B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25" name="Group 24">
            <a:extLst>
              <a:ext uri="{FF2B5EF4-FFF2-40B4-BE49-F238E27FC236}">
                <a16:creationId xmlns:a16="http://schemas.microsoft.com/office/drawing/2014/main" id="{7386EC6D-FE82-4670-A4EC-2C259A3BD990}"/>
              </a:ext>
            </a:extLst>
          </p:cNvPr>
          <p:cNvGrpSpPr/>
          <p:nvPr userDrawn="1"/>
        </p:nvGrpSpPr>
        <p:grpSpPr>
          <a:xfrm>
            <a:off x="10272464" y="6300003"/>
            <a:ext cx="1584176" cy="368845"/>
            <a:chOff x="0" y="0"/>
            <a:chExt cx="3281084" cy="778344"/>
          </a:xfrm>
        </p:grpSpPr>
        <p:sp>
          <p:nvSpPr>
            <p:cNvPr id="26" name="object 87">
              <a:extLst>
                <a:ext uri="{FF2B5EF4-FFF2-40B4-BE49-F238E27FC236}">
                  <a16:creationId xmlns:a16="http://schemas.microsoft.com/office/drawing/2014/main" id="{72907246-24EB-4FA5-AE6E-587B82826F5B}"/>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object 88">
              <a:extLst>
                <a:ext uri="{FF2B5EF4-FFF2-40B4-BE49-F238E27FC236}">
                  <a16:creationId xmlns:a16="http://schemas.microsoft.com/office/drawing/2014/main" id="{83E1B660-6CD3-46FC-8236-2AD40A329EBF}"/>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a:extLst>
                <a:ext uri="{FF2B5EF4-FFF2-40B4-BE49-F238E27FC236}">
                  <a16:creationId xmlns:a16="http://schemas.microsoft.com/office/drawing/2014/main" id="{D443FF0F-7685-4540-86AC-A74C547B56D9}"/>
                </a:ext>
              </a:extLst>
            </p:cNvPr>
            <p:cNvPicPr>
              <a:picLocks noChangeAspect="1"/>
            </p:cNvPicPr>
            <p:nvPr/>
          </p:nvPicPr>
          <p:blipFill>
            <a:blip r:embed="rId5"/>
            <a:stretch>
              <a:fillRect/>
            </a:stretch>
          </p:blipFill>
          <p:spPr>
            <a:xfrm>
              <a:off x="0" y="0"/>
              <a:ext cx="890426" cy="778344"/>
            </a:xfrm>
            <a:prstGeom prst="rect">
              <a:avLst/>
            </a:prstGeom>
          </p:spPr>
        </p:pic>
      </p:grpSp>
    </p:spTree>
    <p:extLst>
      <p:ext uri="{BB962C8B-B14F-4D97-AF65-F5344CB8AC3E}">
        <p14:creationId xmlns:p14="http://schemas.microsoft.com/office/powerpoint/2010/main" val="48669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cxnSp>
        <p:nvCxnSpPr>
          <p:cNvPr id="12" name="Straight Connector 11"/>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0" name="Picture 9"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11" name="Group 10">
            <a:extLst>
              <a:ext uri="{FF2B5EF4-FFF2-40B4-BE49-F238E27FC236}">
                <a16:creationId xmlns:a16="http://schemas.microsoft.com/office/drawing/2014/main" id="{241F97E4-1E1B-2940-A782-64A15F2FD4E6}"/>
              </a:ext>
            </a:extLst>
          </p:cNvPr>
          <p:cNvGrpSpPr/>
          <p:nvPr userDrawn="1"/>
        </p:nvGrpSpPr>
        <p:grpSpPr>
          <a:xfrm>
            <a:off x="10272464" y="6300003"/>
            <a:ext cx="1584176" cy="368845"/>
            <a:chOff x="0" y="0"/>
            <a:chExt cx="3281084" cy="778344"/>
          </a:xfrm>
        </p:grpSpPr>
        <p:sp>
          <p:nvSpPr>
            <p:cNvPr id="16" name="object 87">
              <a:extLst>
                <a:ext uri="{FF2B5EF4-FFF2-40B4-BE49-F238E27FC236}">
                  <a16:creationId xmlns:a16="http://schemas.microsoft.com/office/drawing/2014/main" id="{4572EDF2-9233-472C-A13F-76474882429D}"/>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bject 88">
              <a:extLst>
                <a:ext uri="{FF2B5EF4-FFF2-40B4-BE49-F238E27FC236}">
                  <a16:creationId xmlns:a16="http://schemas.microsoft.com/office/drawing/2014/main" id="{EF1272C3-7A60-4515-86BA-EF73DF3736B4}"/>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21EF31F-66F9-440A-9C16-ED914DEC74B6}"/>
                </a:ext>
              </a:extLst>
            </p:cNvPr>
            <p:cNvPicPr>
              <a:picLocks noChangeAspect="1"/>
            </p:cNvPicPr>
            <p:nvPr/>
          </p:nvPicPr>
          <p:blipFill>
            <a:blip r:embed="rId5"/>
            <a:stretch>
              <a:fillRect/>
            </a:stretch>
          </p:blipFill>
          <p:spPr>
            <a:xfrm>
              <a:off x="0" y="0"/>
              <a:ext cx="890426" cy="778344"/>
            </a:xfrm>
            <a:prstGeom prst="rect">
              <a:avLst/>
            </a:prstGeom>
          </p:spPr>
        </p:pic>
      </p:grpSp>
    </p:spTree>
    <p:extLst>
      <p:ext uri="{BB962C8B-B14F-4D97-AF65-F5344CB8AC3E}">
        <p14:creationId xmlns:p14="http://schemas.microsoft.com/office/powerpoint/2010/main" val="117072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cxnSp>
        <p:nvCxnSpPr>
          <p:cNvPr id="8" name="Straight Connector 7"/>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3" name="Picture 12" descr="C:\Users\abrjes\AppData\Local\Microsoft\Windows\INetCache\Content.Outlook\JXQ15T3X\NWL-ICS-logo-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14" name="Group 13">
            <a:extLst>
              <a:ext uri="{FF2B5EF4-FFF2-40B4-BE49-F238E27FC236}">
                <a16:creationId xmlns:a16="http://schemas.microsoft.com/office/drawing/2014/main" id="{241F97E4-1E1B-2940-A782-64A15F2FD4E6}"/>
              </a:ext>
            </a:extLst>
          </p:cNvPr>
          <p:cNvGrpSpPr/>
          <p:nvPr/>
        </p:nvGrpSpPr>
        <p:grpSpPr>
          <a:xfrm>
            <a:off x="10139852" y="6301862"/>
            <a:ext cx="1584176" cy="368845"/>
            <a:chOff x="0" y="0"/>
            <a:chExt cx="3281084" cy="778344"/>
          </a:xfrm>
        </p:grpSpPr>
        <p:sp>
          <p:nvSpPr>
            <p:cNvPr id="15" name="object 87">
              <a:extLst>
                <a:ext uri="{FF2B5EF4-FFF2-40B4-BE49-F238E27FC236}">
                  <a16:creationId xmlns:a16="http://schemas.microsoft.com/office/drawing/2014/main" id="{4572EDF2-9233-472C-A13F-76474882429D}"/>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bject 88">
              <a:extLst>
                <a:ext uri="{FF2B5EF4-FFF2-40B4-BE49-F238E27FC236}">
                  <a16:creationId xmlns:a16="http://schemas.microsoft.com/office/drawing/2014/main" id="{EF1272C3-7A60-4515-86BA-EF73DF3736B4}"/>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821EF31F-66F9-440A-9C16-ED914DEC74B6}"/>
                </a:ext>
              </a:extLst>
            </p:cNvPr>
            <p:cNvPicPr>
              <a:picLocks noChangeAspect="1"/>
            </p:cNvPicPr>
            <p:nvPr/>
          </p:nvPicPr>
          <p:blipFill>
            <a:blip r:embed="rId5"/>
            <a:stretch>
              <a:fillRect/>
            </a:stretch>
          </p:blipFill>
          <p:spPr>
            <a:xfrm>
              <a:off x="0" y="0"/>
              <a:ext cx="890426" cy="778344"/>
            </a:xfrm>
            <a:prstGeom prst="rect">
              <a:avLst/>
            </a:prstGeom>
          </p:spPr>
        </p:pic>
      </p:grpSp>
      <p:cxnSp>
        <p:nvCxnSpPr>
          <p:cNvPr id="19" name="Straight Connector 18">
            <a:extLst>
              <a:ext uri="{FF2B5EF4-FFF2-40B4-BE49-F238E27FC236}">
                <a16:creationId xmlns:a16="http://schemas.microsoft.com/office/drawing/2014/main" id="{7F4140ED-93BE-423A-92A7-CC1B402443ED}"/>
              </a:ext>
            </a:extLst>
          </p:cNvPr>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366BA5-2178-4B9D-9386-001E112430B0}"/>
              </a:ext>
            </a:extLst>
          </p:cNvPr>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7C2DD7-EF42-410C-B1A7-6E546C8E8646}"/>
              </a:ext>
            </a:extLst>
          </p:cNvPr>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79B1AC-7285-498A-809F-0CB918539C75}"/>
              </a:ext>
            </a:extLst>
          </p:cNvPr>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23" name="Picture 22" descr="C:\Users\abrjes\AppData\Local\Microsoft\Windows\INetCache\Content.Outlook\JXQ15T3X\NWL-ICS-logo-high-res.jpg">
            <a:extLst>
              <a:ext uri="{FF2B5EF4-FFF2-40B4-BE49-F238E27FC236}">
                <a16:creationId xmlns:a16="http://schemas.microsoft.com/office/drawing/2014/main" id="{5013453C-B9A8-440E-84B4-E5C4BEC85D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24" name="Group 23">
            <a:extLst>
              <a:ext uri="{FF2B5EF4-FFF2-40B4-BE49-F238E27FC236}">
                <a16:creationId xmlns:a16="http://schemas.microsoft.com/office/drawing/2014/main" id="{1FB48F04-6C09-49B9-AE41-35AB7A319833}"/>
              </a:ext>
            </a:extLst>
          </p:cNvPr>
          <p:cNvGrpSpPr/>
          <p:nvPr userDrawn="1"/>
        </p:nvGrpSpPr>
        <p:grpSpPr>
          <a:xfrm>
            <a:off x="10139852" y="6301862"/>
            <a:ext cx="1584176" cy="368845"/>
            <a:chOff x="0" y="0"/>
            <a:chExt cx="3281084" cy="778344"/>
          </a:xfrm>
        </p:grpSpPr>
        <p:sp>
          <p:nvSpPr>
            <p:cNvPr id="25" name="object 87">
              <a:extLst>
                <a:ext uri="{FF2B5EF4-FFF2-40B4-BE49-F238E27FC236}">
                  <a16:creationId xmlns:a16="http://schemas.microsoft.com/office/drawing/2014/main" id="{684BD828-3DBD-4A24-823B-5D93785E6D64}"/>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bject 88">
              <a:extLst>
                <a:ext uri="{FF2B5EF4-FFF2-40B4-BE49-F238E27FC236}">
                  <a16:creationId xmlns:a16="http://schemas.microsoft.com/office/drawing/2014/main" id="{8766650E-B09F-4185-AEE6-C191E989781A}"/>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F3B39C73-76AD-4E7E-B89D-274A3E55A3D5}"/>
                </a:ext>
              </a:extLst>
            </p:cNvPr>
            <p:cNvPicPr>
              <a:picLocks noChangeAspect="1"/>
            </p:cNvPicPr>
            <p:nvPr/>
          </p:nvPicPr>
          <p:blipFill>
            <a:blip r:embed="rId5"/>
            <a:stretch>
              <a:fillRect/>
            </a:stretch>
          </p:blipFill>
          <p:spPr>
            <a:xfrm>
              <a:off x="0" y="0"/>
              <a:ext cx="890426" cy="778344"/>
            </a:xfrm>
            <a:prstGeom prst="rect">
              <a:avLst/>
            </a:prstGeom>
          </p:spPr>
        </p:pic>
      </p:grpSp>
    </p:spTree>
    <p:extLst>
      <p:ext uri="{BB962C8B-B14F-4D97-AF65-F5344CB8AC3E}">
        <p14:creationId xmlns:p14="http://schemas.microsoft.com/office/powerpoint/2010/main" val="411505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tandard slide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cxnSp>
        <p:nvCxnSpPr>
          <p:cNvPr id="8" name="Straight Connector 7"/>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3" name="Picture 12" descr="C:\Users\abrjes\AppData\Local\Microsoft\Windows\INetCache\Content.Outlook\JXQ15T3X\NWL-ICS-logo-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14" name="Group 13">
            <a:extLst>
              <a:ext uri="{FF2B5EF4-FFF2-40B4-BE49-F238E27FC236}">
                <a16:creationId xmlns:a16="http://schemas.microsoft.com/office/drawing/2014/main" id="{241F97E4-1E1B-2940-A782-64A15F2FD4E6}"/>
              </a:ext>
            </a:extLst>
          </p:cNvPr>
          <p:cNvGrpSpPr/>
          <p:nvPr/>
        </p:nvGrpSpPr>
        <p:grpSpPr>
          <a:xfrm>
            <a:off x="10139852" y="6301862"/>
            <a:ext cx="1584176" cy="368845"/>
            <a:chOff x="0" y="0"/>
            <a:chExt cx="3281084" cy="778344"/>
          </a:xfrm>
        </p:grpSpPr>
        <p:sp>
          <p:nvSpPr>
            <p:cNvPr id="15" name="object 87">
              <a:extLst>
                <a:ext uri="{FF2B5EF4-FFF2-40B4-BE49-F238E27FC236}">
                  <a16:creationId xmlns:a16="http://schemas.microsoft.com/office/drawing/2014/main" id="{4572EDF2-9233-472C-A13F-76474882429D}"/>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bject 88">
              <a:extLst>
                <a:ext uri="{FF2B5EF4-FFF2-40B4-BE49-F238E27FC236}">
                  <a16:creationId xmlns:a16="http://schemas.microsoft.com/office/drawing/2014/main" id="{EF1272C3-7A60-4515-86BA-EF73DF3736B4}"/>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821EF31F-66F9-440A-9C16-ED914DEC74B6}"/>
                </a:ext>
              </a:extLst>
            </p:cNvPr>
            <p:cNvPicPr>
              <a:picLocks noChangeAspect="1"/>
            </p:cNvPicPr>
            <p:nvPr/>
          </p:nvPicPr>
          <p:blipFill>
            <a:blip r:embed="rId5"/>
            <a:stretch>
              <a:fillRect/>
            </a:stretch>
          </p:blipFill>
          <p:spPr>
            <a:xfrm>
              <a:off x="0" y="0"/>
              <a:ext cx="890426" cy="778344"/>
            </a:xfrm>
            <a:prstGeom prst="rect">
              <a:avLst/>
            </a:prstGeom>
          </p:spPr>
        </p:pic>
      </p:grpSp>
      <p:cxnSp>
        <p:nvCxnSpPr>
          <p:cNvPr id="19" name="Straight Connector 18">
            <a:extLst>
              <a:ext uri="{FF2B5EF4-FFF2-40B4-BE49-F238E27FC236}">
                <a16:creationId xmlns:a16="http://schemas.microsoft.com/office/drawing/2014/main" id="{7F4140ED-93BE-423A-92A7-CC1B402443ED}"/>
              </a:ext>
            </a:extLst>
          </p:cNvPr>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366BA5-2178-4B9D-9386-001E112430B0}"/>
              </a:ext>
            </a:extLst>
          </p:cNvPr>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7C2DD7-EF42-410C-B1A7-6E546C8E8646}"/>
              </a:ext>
            </a:extLst>
          </p:cNvPr>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79B1AC-7285-498A-809F-0CB918539C75}"/>
              </a:ext>
            </a:extLst>
          </p:cNvPr>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23" name="Picture 22" descr="C:\Users\abrjes\AppData\Local\Microsoft\Windows\INetCache\Content.Outlook\JXQ15T3X\NWL-ICS-logo-high-res.jpg">
            <a:extLst>
              <a:ext uri="{FF2B5EF4-FFF2-40B4-BE49-F238E27FC236}">
                <a16:creationId xmlns:a16="http://schemas.microsoft.com/office/drawing/2014/main" id="{5013453C-B9A8-440E-84B4-E5C4BEC85D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24" name="Group 23">
            <a:extLst>
              <a:ext uri="{FF2B5EF4-FFF2-40B4-BE49-F238E27FC236}">
                <a16:creationId xmlns:a16="http://schemas.microsoft.com/office/drawing/2014/main" id="{1FB48F04-6C09-49B9-AE41-35AB7A319833}"/>
              </a:ext>
            </a:extLst>
          </p:cNvPr>
          <p:cNvGrpSpPr/>
          <p:nvPr userDrawn="1"/>
        </p:nvGrpSpPr>
        <p:grpSpPr>
          <a:xfrm>
            <a:off x="10139852" y="6301862"/>
            <a:ext cx="1584176" cy="368845"/>
            <a:chOff x="0" y="0"/>
            <a:chExt cx="3281084" cy="778344"/>
          </a:xfrm>
        </p:grpSpPr>
        <p:sp>
          <p:nvSpPr>
            <p:cNvPr id="25" name="object 87">
              <a:extLst>
                <a:ext uri="{FF2B5EF4-FFF2-40B4-BE49-F238E27FC236}">
                  <a16:creationId xmlns:a16="http://schemas.microsoft.com/office/drawing/2014/main" id="{684BD828-3DBD-4A24-823B-5D93785E6D64}"/>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bject 88">
              <a:extLst>
                <a:ext uri="{FF2B5EF4-FFF2-40B4-BE49-F238E27FC236}">
                  <a16:creationId xmlns:a16="http://schemas.microsoft.com/office/drawing/2014/main" id="{8766650E-B09F-4185-AEE6-C191E989781A}"/>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F3B39C73-76AD-4E7E-B89D-274A3E55A3D5}"/>
                </a:ext>
              </a:extLst>
            </p:cNvPr>
            <p:cNvPicPr>
              <a:picLocks noChangeAspect="1"/>
            </p:cNvPicPr>
            <p:nvPr/>
          </p:nvPicPr>
          <p:blipFill>
            <a:blip r:embed="rId5"/>
            <a:stretch>
              <a:fillRect/>
            </a:stretch>
          </p:blipFill>
          <p:spPr>
            <a:xfrm>
              <a:off x="0" y="0"/>
              <a:ext cx="890426" cy="778344"/>
            </a:xfrm>
            <a:prstGeom prst="rect">
              <a:avLst/>
            </a:prstGeom>
          </p:spPr>
        </p:pic>
      </p:grpSp>
      <p:sp>
        <p:nvSpPr>
          <p:cNvPr id="5" name="Content Placeholder 2">
            <a:extLst>
              <a:ext uri="{FF2B5EF4-FFF2-40B4-BE49-F238E27FC236}">
                <a16:creationId xmlns:a16="http://schemas.microsoft.com/office/drawing/2014/main" id="{72799E86-5F9D-38D7-8775-8C34B8EED6D6}"/>
              </a:ext>
            </a:extLst>
          </p:cNvPr>
          <p:cNvSpPr>
            <a:spLocks noGrp="1"/>
          </p:cNvSpPr>
          <p:nvPr>
            <p:ph sz="half" idx="1"/>
          </p:nvPr>
        </p:nvSpPr>
        <p:spPr>
          <a:xfrm>
            <a:off x="519544"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2123787-A5D7-563B-CF08-2AB8FCB7B055}"/>
              </a:ext>
            </a:extLst>
          </p:cNvPr>
          <p:cNvSpPr>
            <a:spLocks noGrp="1"/>
          </p:cNvSpPr>
          <p:nvPr>
            <p:ph sz="half" idx="2"/>
          </p:nvPr>
        </p:nvSpPr>
        <p:spPr>
          <a:xfrm>
            <a:off x="6400800"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65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tandard slide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cxnSp>
        <p:nvCxnSpPr>
          <p:cNvPr id="8" name="Straight Connector 7"/>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3" name="Picture 12" descr="C:\Users\abrjes\AppData\Local\Microsoft\Windows\INetCache\Content.Outlook\JXQ15T3X\NWL-ICS-logo-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14" name="Group 13">
            <a:extLst>
              <a:ext uri="{FF2B5EF4-FFF2-40B4-BE49-F238E27FC236}">
                <a16:creationId xmlns:a16="http://schemas.microsoft.com/office/drawing/2014/main" id="{241F97E4-1E1B-2940-A782-64A15F2FD4E6}"/>
              </a:ext>
            </a:extLst>
          </p:cNvPr>
          <p:cNvGrpSpPr/>
          <p:nvPr/>
        </p:nvGrpSpPr>
        <p:grpSpPr>
          <a:xfrm>
            <a:off x="10139852" y="6301862"/>
            <a:ext cx="1584176" cy="368845"/>
            <a:chOff x="0" y="0"/>
            <a:chExt cx="3281084" cy="778344"/>
          </a:xfrm>
        </p:grpSpPr>
        <p:sp>
          <p:nvSpPr>
            <p:cNvPr id="15" name="object 87">
              <a:extLst>
                <a:ext uri="{FF2B5EF4-FFF2-40B4-BE49-F238E27FC236}">
                  <a16:creationId xmlns:a16="http://schemas.microsoft.com/office/drawing/2014/main" id="{4572EDF2-9233-472C-A13F-76474882429D}"/>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bject 88">
              <a:extLst>
                <a:ext uri="{FF2B5EF4-FFF2-40B4-BE49-F238E27FC236}">
                  <a16:creationId xmlns:a16="http://schemas.microsoft.com/office/drawing/2014/main" id="{EF1272C3-7A60-4515-86BA-EF73DF3736B4}"/>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821EF31F-66F9-440A-9C16-ED914DEC74B6}"/>
                </a:ext>
              </a:extLst>
            </p:cNvPr>
            <p:cNvPicPr>
              <a:picLocks noChangeAspect="1"/>
            </p:cNvPicPr>
            <p:nvPr/>
          </p:nvPicPr>
          <p:blipFill>
            <a:blip r:embed="rId5"/>
            <a:stretch>
              <a:fillRect/>
            </a:stretch>
          </p:blipFill>
          <p:spPr>
            <a:xfrm>
              <a:off x="0" y="0"/>
              <a:ext cx="890426" cy="778344"/>
            </a:xfrm>
            <a:prstGeom prst="rect">
              <a:avLst/>
            </a:prstGeom>
          </p:spPr>
        </p:pic>
      </p:grpSp>
      <p:cxnSp>
        <p:nvCxnSpPr>
          <p:cNvPr id="19" name="Straight Connector 18">
            <a:extLst>
              <a:ext uri="{FF2B5EF4-FFF2-40B4-BE49-F238E27FC236}">
                <a16:creationId xmlns:a16="http://schemas.microsoft.com/office/drawing/2014/main" id="{7F4140ED-93BE-423A-92A7-CC1B402443ED}"/>
              </a:ext>
            </a:extLst>
          </p:cNvPr>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366BA5-2178-4B9D-9386-001E112430B0}"/>
              </a:ext>
            </a:extLst>
          </p:cNvPr>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7C2DD7-EF42-410C-B1A7-6E546C8E8646}"/>
              </a:ext>
            </a:extLst>
          </p:cNvPr>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79B1AC-7285-498A-809F-0CB918539C75}"/>
              </a:ext>
            </a:extLst>
          </p:cNvPr>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23" name="Picture 22" descr="C:\Users\abrjes\AppData\Local\Microsoft\Windows\INetCache\Content.Outlook\JXQ15T3X\NWL-ICS-logo-high-res.jpg">
            <a:extLst>
              <a:ext uri="{FF2B5EF4-FFF2-40B4-BE49-F238E27FC236}">
                <a16:creationId xmlns:a16="http://schemas.microsoft.com/office/drawing/2014/main" id="{5013453C-B9A8-440E-84B4-E5C4BEC85D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24" name="Group 23">
            <a:extLst>
              <a:ext uri="{FF2B5EF4-FFF2-40B4-BE49-F238E27FC236}">
                <a16:creationId xmlns:a16="http://schemas.microsoft.com/office/drawing/2014/main" id="{1FB48F04-6C09-49B9-AE41-35AB7A319833}"/>
              </a:ext>
            </a:extLst>
          </p:cNvPr>
          <p:cNvGrpSpPr/>
          <p:nvPr userDrawn="1"/>
        </p:nvGrpSpPr>
        <p:grpSpPr>
          <a:xfrm>
            <a:off x="10139852" y="6301862"/>
            <a:ext cx="1584176" cy="368845"/>
            <a:chOff x="0" y="0"/>
            <a:chExt cx="3281084" cy="778344"/>
          </a:xfrm>
        </p:grpSpPr>
        <p:sp>
          <p:nvSpPr>
            <p:cNvPr id="25" name="object 87">
              <a:extLst>
                <a:ext uri="{FF2B5EF4-FFF2-40B4-BE49-F238E27FC236}">
                  <a16:creationId xmlns:a16="http://schemas.microsoft.com/office/drawing/2014/main" id="{684BD828-3DBD-4A24-823B-5D93785E6D64}"/>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bject 88">
              <a:extLst>
                <a:ext uri="{FF2B5EF4-FFF2-40B4-BE49-F238E27FC236}">
                  <a16:creationId xmlns:a16="http://schemas.microsoft.com/office/drawing/2014/main" id="{8766650E-B09F-4185-AEE6-C191E989781A}"/>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F3B39C73-76AD-4E7E-B89D-274A3E55A3D5}"/>
                </a:ext>
              </a:extLst>
            </p:cNvPr>
            <p:cNvPicPr>
              <a:picLocks noChangeAspect="1"/>
            </p:cNvPicPr>
            <p:nvPr/>
          </p:nvPicPr>
          <p:blipFill>
            <a:blip r:embed="rId5"/>
            <a:stretch>
              <a:fillRect/>
            </a:stretch>
          </p:blipFill>
          <p:spPr>
            <a:xfrm>
              <a:off x="0" y="0"/>
              <a:ext cx="890426" cy="778344"/>
            </a:xfrm>
            <a:prstGeom prst="rect">
              <a:avLst/>
            </a:prstGeom>
          </p:spPr>
        </p:pic>
      </p:grpSp>
      <p:sp>
        <p:nvSpPr>
          <p:cNvPr id="5" name="Content Placeholder 2">
            <a:extLst>
              <a:ext uri="{FF2B5EF4-FFF2-40B4-BE49-F238E27FC236}">
                <a16:creationId xmlns:a16="http://schemas.microsoft.com/office/drawing/2014/main" id="{9E3BDA35-CC70-86FF-DDF1-701AC3202CC0}"/>
              </a:ext>
            </a:extLst>
          </p:cNvPr>
          <p:cNvSpPr>
            <a:spLocks noGrp="1"/>
          </p:cNvSpPr>
          <p:nvPr>
            <p:ph sz="half" idx="1"/>
          </p:nvPr>
        </p:nvSpPr>
        <p:spPr>
          <a:xfrm>
            <a:off x="519544"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EF8E0C5-5017-B953-2EF3-0E7209A0C018}"/>
              </a:ext>
            </a:extLst>
          </p:cNvPr>
          <p:cNvSpPr>
            <a:spLocks noGrp="1"/>
          </p:cNvSpPr>
          <p:nvPr>
            <p:ph sz="half" idx="2"/>
          </p:nvPr>
        </p:nvSpPr>
        <p:spPr>
          <a:xfrm>
            <a:off x="6400800"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C9D1178B-C147-7691-2EC2-63486E4CF78C}"/>
              </a:ext>
            </a:extLst>
          </p:cNvPr>
          <p:cNvSpPr>
            <a:spLocks noGrp="1"/>
          </p:cNvSpPr>
          <p:nvPr>
            <p:ph type="body" sz="quarter" idx="13"/>
          </p:nvPr>
        </p:nvSpPr>
        <p:spPr>
          <a:xfrm>
            <a:off x="518536" y="318647"/>
            <a:ext cx="11285537" cy="1254125"/>
          </a:xfrm>
        </p:spPr>
        <p:txBody>
          <a:bodyPr>
            <a:normAutofit/>
          </a:bodyPr>
          <a:lstStyle>
            <a:lvl1pPr marL="0" indent="0">
              <a:buNone/>
              <a:defRPr sz="3600" b="1"/>
            </a:lvl1pPr>
            <a:lvl5pPr marL="1828755" indent="0">
              <a:buNone/>
              <a:defRPr sz="2400" b="1"/>
            </a:lvl5pPr>
          </a:lstStyle>
          <a:p>
            <a:pPr lvl="0"/>
            <a:r>
              <a:rPr lang="en-GB"/>
              <a:t>Click to edit Master text styles</a:t>
            </a:r>
          </a:p>
        </p:txBody>
      </p:sp>
    </p:spTree>
    <p:extLst>
      <p:ext uri="{BB962C8B-B14F-4D97-AF65-F5344CB8AC3E}">
        <p14:creationId xmlns:p14="http://schemas.microsoft.com/office/powerpoint/2010/main" val="422067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3_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cxnSp>
        <p:nvCxnSpPr>
          <p:cNvPr id="8" name="Straight Connector 7"/>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3" name="Picture 12" descr="C:\Users\abrjes\AppData\Local\Microsoft\Windows\INetCache\Content.Outlook\JXQ15T3X\NWL-ICS-logo-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14" name="Group 13">
            <a:extLst>
              <a:ext uri="{FF2B5EF4-FFF2-40B4-BE49-F238E27FC236}">
                <a16:creationId xmlns:a16="http://schemas.microsoft.com/office/drawing/2014/main" id="{241F97E4-1E1B-2940-A782-64A15F2FD4E6}"/>
              </a:ext>
            </a:extLst>
          </p:cNvPr>
          <p:cNvGrpSpPr/>
          <p:nvPr/>
        </p:nvGrpSpPr>
        <p:grpSpPr>
          <a:xfrm>
            <a:off x="10139852" y="6301862"/>
            <a:ext cx="1584176" cy="368845"/>
            <a:chOff x="0" y="0"/>
            <a:chExt cx="3281084" cy="778344"/>
          </a:xfrm>
        </p:grpSpPr>
        <p:sp>
          <p:nvSpPr>
            <p:cNvPr id="15" name="object 87">
              <a:extLst>
                <a:ext uri="{FF2B5EF4-FFF2-40B4-BE49-F238E27FC236}">
                  <a16:creationId xmlns:a16="http://schemas.microsoft.com/office/drawing/2014/main" id="{4572EDF2-9233-472C-A13F-76474882429D}"/>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bject 88">
              <a:extLst>
                <a:ext uri="{FF2B5EF4-FFF2-40B4-BE49-F238E27FC236}">
                  <a16:creationId xmlns:a16="http://schemas.microsoft.com/office/drawing/2014/main" id="{EF1272C3-7A60-4515-86BA-EF73DF3736B4}"/>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821EF31F-66F9-440A-9C16-ED914DEC74B6}"/>
                </a:ext>
              </a:extLst>
            </p:cNvPr>
            <p:cNvPicPr>
              <a:picLocks noChangeAspect="1"/>
            </p:cNvPicPr>
            <p:nvPr/>
          </p:nvPicPr>
          <p:blipFill>
            <a:blip r:embed="rId5"/>
            <a:stretch>
              <a:fillRect/>
            </a:stretch>
          </p:blipFill>
          <p:spPr>
            <a:xfrm>
              <a:off x="0" y="0"/>
              <a:ext cx="890426" cy="778344"/>
            </a:xfrm>
            <a:prstGeom prst="rect">
              <a:avLst/>
            </a:prstGeom>
          </p:spPr>
        </p:pic>
      </p:grpSp>
      <p:cxnSp>
        <p:nvCxnSpPr>
          <p:cNvPr id="19" name="Straight Connector 18">
            <a:extLst>
              <a:ext uri="{FF2B5EF4-FFF2-40B4-BE49-F238E27FC236}">
                <a16:creationId xmlns:a16="http://schemas.microsoft.com/office/drawing/2014/main" id="{7F4140ED-93BE-423A-92A7-CC1B402443ED}"/>
              </a:ext>
            </a:extLst>
          </p:cNvPr>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366BA5-2178-4B9D-9386-001E112430B0}"/>
              </a:ext>
            </a:extLst>
          </p:cNvPr>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7C2DD7-EF42-410C-B1A7-6E546C8E8646}"/>
              </a:ext>
            </a:extLst>
          </p:cNvPr>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79B1AC-7285-498A-809F-0CB918539C75}"/>
              </a:ext>
            </a:extLst>
          </p:cNvPr>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23" name="Picture 22" descr="C:\Users\abrjes\AppData\Local\Microsoft\Windows\INetCache\Content.Outlook\JXQ15T3X\NWL-ICS-logo-high-res.jpg">
            <a:extLst>
              <a:ext uri="{FF2B5EF4-FFF2-40B4-BE49-F238E27FC236}">
                <a16:creationId xmlns:a16="http://schemas.microsoft.com/office/drawing/2014/main" id="{5013453C-B9A8-440E-84B4-E5C4BEC85D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6788" y="6185392"/>
            <a:ext cx="1805360" cy="601787"/>
          </a:xfrm>
          <a:prstGeom prst="rect">
            <a:avLst/>
          </a:prstGeom>
          <a:noFill/>
          <a:ln>
            <a:noFill/>
          </a:ln>
        </p:spPr>
      </p:pic>
      <p:grpSp>
        <p:nvGrpSpPr>
          <p:cNvPr id="24" name="Group 23">
            <a:extLst>
              <a:ext uri="{FF2B5EF4-FFF2-40B4-BE49-F238E27FC236}">
                <a16:creationId xmlns:a16="http://schemas.microsoft.com/office/drawing/2014/main" id="{1FB48F04-6C09-49B9-AE41-35AB7A319833}"/>
              </a:ext>
            </a:extLst>
          </p:cNvPr>
          <p:cNvGrpSpPr/>
          <p:nvPr userDrawn="1"/>
        </p:nvGrpSpPr>
        <p:grpSpPr>
          <a:xfrm>
            <a:off x="10139852" y="6301862"/>
            <a:ext cx="1584176" cy="368845"/>
            <a:chOff x="0" y="0"/>
            <a:chExt cx="3281084" cy="778344"/>
          </a:xfrm>
        </p:grpSpPr>
        <p:sp>
          <p:nvSpPr>
            <p:cNvPr id="25" name="object 87">
              <a:extLst>
                <a:ext uri="{FF2B5EF4-FFF2-40B4-BE49-F238E27FC236}">
                  <a16:creationId xmlns:a16="http://schemas.microsoft.com/office/drawing/2014/main" id="{684BD828-3DBD-4A24-823B-5D93785E6D64}"/>
                </a:ext>
              </a:extLst>
            </p:cNvPr>
            <p:cNvSpPr/>
            <p:nvPr/>
          </p:nvSpPr>
          <p:spPr>
            <a:xfrm>
              <a:off x="1155031" y="0"/>
              <a:ext cx="2126053" cy="501159"/>
            </a:xfrm>
            <a:prstGeom prst="rect">
              <a:avLst/>
            </a:prstGeom>
            <a:blipFill>
              <a:blip r:embed="rId3" cstate="print"/>
              <a:stretch>
                <a:fillRect/>
              </a:stretch>
            </a:blipFill>
          </p:spPr>
          <p:txBody>
            <a:bodyPr wrap="square" lIns="0" tIns="0" rIns="0" bIns="0" rtlCol="0"/>
            <a:lstStyle/>
            <a:p>
              <a:pPr algn="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bject 88">
              <a:extLst>
                <a:ext uri="{FF2B5EF4-FFF2-40B4-BE49-F238E27FC236}">
                  <a16:creationId xmlns:a16="http://schemas.microsoft.com/office/drawing/2014/main" id="{8766650E-B09F-4185-AEE6-C191E989781A}"/>
                </a:ext>
              </a:extLst>
            </p:cNvPr>
            <p:cNvSpPr/>
            <p:nvPr/>
          </p:nvSpPr>
          <p:spPr>
            <a:xfrm>
              <a:off x="1155030" y="542161"/>
              <a:ext cx="2126053" cy="236183"/>
            </a:xfrm>
            <a:prstGeom prst="rect">
              <a:avLst/>
            </a:prstGeom>
            <a:blipFill>
              <a:blip r:embed="rId4" cstate="print"/>
              <a:stretch>
                <a:fillRect/>
              </a:stretch>
            </a:blipFill>
          </p:spPr>
          <p:txBody>
            <a:bodyPr wrap="square" lIns="0" tIns="0" rIns="0" bIns="0" rtlCol="0"/>
            <a:lstStyle/>
            <a:p>
              <a:pPr>
                <a:lnSpc>
                  <a:spcPct val="107000"/>
                </a:lnSpc>
                <a:spcAft>
                  <a:spcPts val="80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F3B39C73-76AD-4E7E-B89D-274A3E55A3D5}"/>
                </a:ext>
              </a:extLst>
            </p:cNvPr>
            <p:cNvPicPr>
              <a:picLocks noChangeAspect="1"/>
            </p:cNvPicPr>
            <p:nvPr/>
          </p:nvPicPr>
          <p:blipFill>
            <a:blip r:embed="rId5"/>
            <a:stretch>
              <a:fillRect/>
            </a:stretch>
          </p:blipFill>
          <p:spPr>
            <a:xfrm>
              <a:off x="0" y="0"/>
              <a:ext cx="890426" cy="778344"/>
            </a:xfrm>
            <a:prstGeom prst="rect">
              <a:avLst/>
            </a:prstGeom>
          </p:spPr>
        </p:pic>
      </p:grpSp>
    </p:spTree>
    <p:extLst>
      <p:ext uri="{BB962C8B-B14F-4D97-AF65-F5344CB8AC3E}">
        <p14:creationId xmlns:p14="http://schemas.microsoft.com/office/powerpoint/2010/main" val="275611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8" name="Picture 7" descr="\\nwlondon.local\NWL\Communications\14. Logos, images and photos\Logos\NWLICS\NWL-ICS-logo-high-res.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4433" y="6152907"/>
            <a:ext cx="2000251" cy="666750"/>
          </a:xfrm>
          <a:prstGeom prst="rect">
            <a:avLst/>
          </a:prstGeom>
          <a:noFill/>
          <a:ln>
            <a:noFill/>
          </a:ln>
        </p:spPr>
      </p:pic>
      <p:pic>
        <p:nvPicPr>
          <p:cNvPr id="7" name="Picture 6" descr="\\nwlondon.local\NWL\Communications\14. Logos, images and photos\Logos\NWLICS\NWL-ICS-logo-high-res.jpg">
            <a:extLst>
              <a:ext uri="{FF2B5EF4-FFF2-40B4-BE49-F238E27FC236}">
                <a16:creationId xmlns:a16="http://schemas.microsoft.com/office/drawing/2014/main" id="{E2155D7A-7113-4687-99CF-B34387AFD611}"/>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84433" y="6152907"/>
            <a:ext cx="2000251" cy="666750"/>
          </a:xfrm>
          <a:prstGeom prst="rect">
            <a:avLst/>
          </a:prstGeom>
          <a:noFill/>
          <a:ln>
            <a:noFill/>
          </a:ln>
        </p:spPr>
      </p:pic>
    </p:spTree>
    <p:extLst>
      <p:ext uri="{BB962C8B-B14F-4D97-AF65-F5344CB8AC3E}">
        <p14:creationId xmlns:p14="http://schemas.microsoft.com/office/powerpoint/2010/main" val="3514503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D8C768-8031-51A1-FC54-557731BE15BB}"/>
              </a:ext>
            </a:extLst>
          </p:cNvPr>
          <p:cNvSpPr>
            <a:spLocks noGrp="1"/>
          </p:cNvSpPr>
          <p:nvPr>
            <p:ph type="sldNum" sz="quarter" idx="12"/>
          </p:nvPr>
        </p:nvSpPr>
        <p:spPr/>
        <p:txBody>
          <a:bodyPr/>
          <a:lstStyle/>
          <a:p>
            <a:fld id="{E76F84FA-B8EB-462F-97BA-032CB76B4E3A}" type="slidenum">
              <a:rPr lang="en-GB" smtClean="0"/>
              <a:t>1</a:t>
            </a:fld>
            <a:endParaRPr lang="en-GB"/>
          </a:p>
        </p:txBody>
      </p:sp>
      <p:sp>
        <p:nvSpPr>
          <p:cNvPr id="3" name="Title 2">
            <a:extLst>
              <a:ext uri="{FF2B5EF4-FFF2-40B4-BE49-F238E27FC236}">
                <a16:creationId xmlns:a16="http://schemas.microsoft.com/office/drawing/2014/main" id="{33E53F39-BE8A-BA23-F530-CDF99B811DD1}"/>
              </a:ext>
            </a:extLst>
          </p:cNvPr>
          <p:cNvSpPr>
            <a:spLocks noGrp="1"/>
          </p:cNvSpPr>
          <p:nvPr>
            <p:ph type="title"/>
          </p:nvPr>
        </p:nvSpPr>
        <p:spPr/>
        <p:txBody>
          <a:bodyPr>
            <a:normAutofit fontScale="90000"/>
          </a:bodyPr>
          <a:lstStyle/>
          <a:p>
            <a:pPr algn="l" rtl="0" fontAlgn="base"/>
            <a:r>
              <a:rPr lang="en-GB" sz="4400" b="1" i="0">
                <a:effectLst/>
                <a:latin typeface="Arial" panose="020B0604020202020204" pitchFamily="34" charset="0"/>
              </a:rPr>
              <a:t>Findings from Women’s Health Engagement</a:t>
            </a:r>
            <a:br>
              <a:rPr lang="en-GB" sz="4400" b="0" i="0">
                <a:effectLst/>
                <a:latin typeface="Arial" panose="020B0604020202020204" pitchFamily="34" charset="0"/>
              </a:rPr>
            </a:br>
            <a:r>
              <a:rPr lang="en-GB" sz="3100" b="0" i="0">
                <a:effectLst/>
                <a:latin typeface="Arial" panose="020B0604020202020204" pitchFamily="34" charset="0"/>
              </a:rPr>
              <a:t>Sterling Rippy</a:t>
            </a:r>
            <a:endParaRPr lang="en-GB" sz="8000" b="0" i="0">
              <a:effectLst/>
            </a:endParaRPr>
          </a:p>
        </p:txBody>
      </p:sp>
    </p:spTree>
    <p:extLst>
      <p:ext uri="{BB962C8B-B14F-4D97-AF65-F5344CB8AC3E}">
        <p14:creationId xmlns:p14="http://schemas.microsoft.com/office/powerpoint/2010/main" val="186416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BFA97C-3F2D-FE91-A12F-01F4B8133A3E}"/>
              </a:ext>
            </a:extLst>
          </p:cNvPr>
          <p:cNvSpPr>
            <a:spLocks noGrp="1"/>
          </p:cNvSpPr>
          <p:nvPr>
            <p:ph type="sldNum" sz="quarter" idx="12"/>
          </p:nvPr>
        </p:nvSpPr>
        <p:spPr/>
        <p:txBody>
          <a:bodyPr/>
          <a:lstStyle/>
          <a:p>
            <a:fld id="{E76F84FA-B8EB-462F-97BA-032CB76B4E3A}" type="slidenum">
              <a:rPr lang="en-GB" smtClean="0"/>
              <a:t>2</a:t>
            </a:fld>
            <a:endParaRPr lang="en-GB"/>
          </a:p>
        </p:txBody>
      </p:sp>
      <p:sp>
        <p:nvSpPr>
          <p:cNvPr id="5" name="Content Placeholder 4">
            <a:extLst>
              <a:ext uri="{FF2B5EF4-FFF2-40B4-BE49-F238E27FC236}">
                <a16:creationId xmlns:a16="http://schemas.microsoft.com/office/drawing/2014/main" id="{1278C764-75D0-60C6-7C91-B480EABCF25A}"/>
              </a:ext>
            </a:extLst>
          </p:cNvPr>
          <p:cNvSpPr>
            <a:spLocks noGrp="1"/>
          </p:cNvSpPr>
          <p:nvPr>
            <p:ph sz="half" idx="1"/>
          </p:nvPr>
        </p:nvSpPr>
        <p:spPr>
          <a:xfrm>
            <a:off x="498479" y="1416485"/>
            <a:ext cx="2993860" cy="4187327"/>
          </a:xfrm>
          <a:solidFill>
            <a:schemeClr val="accent5">
              <a:lumMod val="20000"/>
              <a:lumOff val="80000"/>
            </a:schemeClr>
          </a:solidFill>
        </p:spPr>
        <p:txBody>
          <a:bodyPr vert="horz" lIns="91440" tIns="45720" rIns="91440" bIns="45720" rtlCol="0" anchor="t">
            <a:normAutofit lnSpcReduction="10000"/>
          </a:bodyPr>
          <a:lstStyle/>
          <a:p>
            <a:r>
              <a:rPr lang="en-GB">
                <a:latin typeface="Arial"/>
                <a:cs typeface="Arial"/>
              </a:rPr>
              <a:t>For 2 hours, 35 health and council staff, volunteers went to 6 locations in the borough</a:t>
            </a:r>
            <a:endParaRPr lang="en-GB"/>
          </a:p>
          <a:p>
            <a:r>
              <a:rPr lang="en-GB"/>
              <a:t>Asking women 4 questions about their health and the health of their family</a:t>
            </a:r>
          </a:p>
          <a:p>
            <a:r>
              <a:rPr lang="en-GB">
                <a:latin typeface="Arial"/>
                <a:cs typeface="Arial"/>
              </a:rPr>
              <a:t>We recorded 145 responses from women </a:t>
            </a:r>
            <a:endParaRPr lang="en-GB"/>
          </a:p>
          <a:p>
            <a:endParaRPr lang="en-GB"/>
          </a:p>
          <a:p>
            <a:endParaRPr lang="en-GB"/>
          </a:p>
          <a:p>
            <a:endParaRPr lang="en-GB"/>
          </a:p>
          <a:p>
            <a:endParaRPr lang="en-GB"/>
          </a:p>
        </p:txBody>
      </p:sp>
      <p:pic>
        <p:nvPicPr>
          <p:cNvPr id="9" name="Content Placeholder 8" descr="A group of people standing on a sidewalk&#10;&#10;Description automatically generated">
            <a:extLst>
              <a:ext uri="{FF2B5EF4-FFF2-40B4-BE49-F238E27FC236}">
                <a16:creationId xmlns:a16="http://schemas.microsoft.com/office/drawing/2014/main" id="{BF08F11A-EF48-9654-35D9-AB10FD8B79A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2195" y="1572772"/>
            <a:ext cx="2571751" cy="3429001"/>
          </a:xfrm>
        </p:spPr>
      </p:pic>
      <p:sp>
        <p:nvSpPr>
          <p:cNvPr id="7" name="Text Placeholder 6">
            <a:extLst>
              <a:ext uri="{FF2B5EF4-FFF2-40B4-BE49-F238E27FC236}">
                <a16:creationId xmlns:a16="http://schemas.microsoft.com/office/drawing/2014/main" id="{DAD99B2F-0DDF-E671-197E-385F432CE56A}"/>
              </a:ext>
            </a:extLst>
          </p:cNvPr>
          <p:cNvSpPr>
            <a:spLocks noGrp="1"/>
          </p:cNvSpPr>
          <p:nvPr>
            <p:ph type="body" sz="quarter" idx="13"/>
          </p:nvPr>
        </p:nvSpPr>
        <p:spPr/>
        <p:txBody>
          <a:bodyPr/>
          <a:lstStyle/>
          <a:p>
            <a:r>
              <a:rPr lang="en-GB"/>
              <a:t>Earlier today..</a:t>
            </a:r>
          </a:p>
        </p:txBody>
      </p:sp>
      <p:pic>
        <p:nvPicPr>
          <p:cNvPr id="11" name="Picture 10" descr="A person and person holding umbrellas&#10;&#10;Description automatically generated">
            <a:extLst>
              <a:ext uri="{FF2B5EF4-FFF2-40B4-BE49-F238E27FC236}">
                <a16:creationId xmlns:a16="http://schemas.microsoft.com/office/drawing/2014/main" id="{C5616BEA-354F-FDDE-EC32-31461B528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118" y="1572773"/>
            <a:ext cx="2571750" cy="3429000"/>
          </a:xfrm>
          <a:prstGeom prst="rect">
            <a:avLst/>
          </a:prstGeom>
        </p:spPr>
      </p:pic>
      <p:pic>
        <p:nvPicPr>
          <p:cNvPr id="13" name="Picture 12" descr="A group of women standing in a hallway&#10;&#10;Description automatically generated">
            <a:extLst>
              <a:ext uri="{FF2B5EF4-FFF2-40B4-BE49-F238E27FC236}">
                <a16:creationId xmlns:a16="http://schemas.microsoft.com/office/drawing/2014/main" id="{37611168-ECEB-160F-07C2-9328A1767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041" y="1572772"/>
            <a:ext cx="2571750" cy="3429000"/>
          </a:xfrm>
          <a:prstGeom prst="rect">
            <a:avLst/>
          </a:prstGeom>
        </p:spPr>
      </p:pic>
    </p:spTree>
    <p:extLst>
      <p:ext uri="{BB962C8B-B14F-4D97-AF65-F5344CB8AC3E}">
        <p14:creationId xmlns:p14="http://schemas.microsoft.com/office/powerpoint/2010/main" val="63133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D98E8-7C59-B3AE-E978-F781402EAFD6}"/>
              </a:ext>
            </a:extLst>
          </p:cNvPr>
          <p:cNvSpPr>
            <a:spLocks noGrp="1"/>
          </p:cNvSpPr>
          <p:nvPr>
            <p:ph type="sldNum" sz="quarter" idx="12"/>
          </p:nvPr>
        </p:nvSpPr>
        <p:spPr/>
        <p:txBody>
          <a:bodyPr/>
          <a:lstStyle/>
          <a:p>
            <a:fld id="{E76F84FA-B8EB-462F-97BA-032CB76B4E3A}" type="slidenum">
              <a:rPr lang="en-GB" smtClean="0"/>
              <a:t>3</a:t>
            </a:fld>
            <a:endParaRPr lang="en-GB"/>
          </a:p>
        </p:txBody>
      </p:sp>
      <p:sp>
        <p:nvSpPr>
          <p:cNvPr id="7" name="Text Placeholder 6">
            <a:extLst>
              <a:ext uri="{FF2B5EF4-FFF2-40B4-BE49-F238E27FC236}">
                <a16:creationId xmlns:a16="http://schemas.microsoft.com/office/drawing/2014/main" id="{DD5790CE-9054-2AFA-B64B-045142ECCCAD}"/>
              </a:ext>
            </a:extLst>
          </p:cNvPr>
          <p:cNvSpPr>
            <a:spLocks noGrp="1"/>
          </p:cNvSpPr>
          <p:nvPr>
            <p:ph type="body" sz="quarter" idx="13"/>
          </p:nvPr>
        </p:nvSpPr>
        <p:spPr>
          <a:xfrm>
            <a:off x="518536" y="618309"/>
            <a:ext cx="11285537" cy="954463"/>
          </a:xfrm>
        </p:spPr>
        <p:txBody>
          <a:bodyPr vert="horz" lIns="91440" tIns="45720" rIns="91440" bIns="45720" rtlCol="0" anchor="t">
            <a:normAutofit/>
          </a:bodyPr>
          <a:lstStyle/>
          <a:p>
            <a:r>
              <a:rPr lang="en-GB" sz="2000">
                <a:latin typeface="Arial"/>
                <a:cs typeface="Arial"/>
              </a:rPr>
              <a:t>We asked: What's the first thing that comes to mind when it comes to health and wellbeing?</a:t>
            </a:r>
          </a:p>
          <a:p>
            <a:r>
              <a:rPr lang="en-GB" sz="2000">
                <a:latin typeface="Arial"/>
                <a:cs typeface="Arial"/>
              </a:rPr>
              <a:t>They said:</a:t>
            </a:r>
          </a:p>
        </p:txBody>
      </p:sp>
      <p:graphicFrame>
        <p:nvGraphicFramePr>
          <p:cNvPr id="10" name="Diagram 9">
            <a:extLst>
              <a:ext uri="{FF2B5EF4-FFF2-40B4-BE49-F238E27FC236}">
                <a16:creationId xmlns:a16="http://schemas.microsoft.com/office/drawing/2014/main" id="{ECB03877-86C4-DFF4-2295-F8FFE20C52D0}"/>
              </a:ext>
            </a:extLst>
          </p:cNvPr>
          <p:cNvGraphicFramePr/>
          <p:nvPr>
            <p:extLst>
              <p:ext uri="{D42A27DB-BD31-4B8C-83A1-F6EECF244321}">
                <p14:modId xmlns:p14="http://schemas.microsoft.com/office/powerpoint/2010/main" val="2416916170"/>
              </p:ext>
            </p:extLst>
          </p:nvPr>
        </p:nvGraphicFramePr>
        <p:xfrm>
          <a:off x="518536" y="9457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3975D19C-7E5B-99E8-ECAD-9BB1F9F64366}"/>
              </a:ext>
            </a:extLst>
          </p:cNvPr>
          <p:cNvSpPr txBox="1"/>
          <p:nvPr/>
        </p:nvSpPr>
        <p:spPr>
          <a:xfrm>
            <a:off x="8834448" y="2285748"/>
            <a:ext cx="2969623" cy="1477328"/>
          </a:xfrm>
          <a:prstGeom prst="rect">
            <a:avLst/>
          </a:prstGeom>
          <a:solidFill>
            <a:schemeClr val="accent1">
              <a:lumMod val="20000"/>
              <a:lumOff val="80000"/>
            </a:schemeClr>
          </a:solidFill>
        </p:spPr>
        <p:txBody>
          <a:bodyPr wrap="square" rtlCol="0">
            <a:spAutoFit/>
          </a:bodyPr>
          <a:lstStyle/>
          <a:p>
            <a:r>
              <a:rPr lang="en-GB" sz="1800" b="0" i="0" u="none" strike="noStrike">
                <a:solidFill>
                  <a:srgbClr val="000000"/>
                </a:solidFill>
                <a:effectLst/>
                <a:latin typeface="Calibri" panose="020F0502020204030204" pitchFamily="34" charset="0"/>
              </a:rPr>
              <a:t>“Being out and about and not doing anything out of the ordinary. Healthy eating, eating salad. Never smoked” - Almost 90 years old</a:t>
            </a:r>
            <a:endParaRPr lang="en-GB"/>
          </a:p>
        </p:txBody>
      </p:sp>
      <p:sp>
        <p:nvSpPr>
          <p:cNvPr id="17" name="TextBox 16">
            <a:extLst>
              <a:ext uri="{FF2B5EF4-FFF2-40B4-BE49-F238E27FC236}">
                <a16:creationId xmlns:a16="http://schemas.microsoft.com/office/drawing/2014/main" id="{8DD5A65F-FF7A-C638-1B9D-D65A12E5F1B9}"/>
              </a:ext>
            </a:extLst>
          </p:cNvPr>
          <p:cNvSpPr txBox="1"/>
          <p:nvPr/>
        </p:nvSpPr>
        <p:spPr>
          <a:xfrm>
            <a:off x="8834448" y="4215105"/>
            <a:ext cx="2969623" cy="646331"/>
          </a:xfrm>
          <a:prstGeom prst="rect">
            <a:avLst/>
          </a:prstGeom>
          <a:solidFill>
            <a:schemeClr val="accent1">
              <a:lumMod val="20000"/>
              <a:lumOff val="80000"/>
            </a:schemeClr>
          </a:solidFill>
        </p:spPr>
        <p:txBody>
          <a:bodyPr wrap="square" rtlCol="0">
            <a:spAutoFit/>
          </a:bodyPr>
          <a:lstStyle/>
          <a:p>
            <a:pPr algn="l" fontAlgn="b"/>
            <a:r>
              <a:rPr lang="en-GB">
                <a:solidFill>
                  <a:srgbClr val="000000"/>
                </a:solidFill>
                <a:latin typeface="Calibri" panose="020F0502020204030204" pitchFamily="34" charset="0"/>
              </a:rPr>
              <a:t>“</a:t>
            </a:r>
            <a:r>
              <a:rPr lang="en-GB" sz="1800" b="0" i="0" u="none" strike="noStrike">
                <a:solidFill>
                  <a:srgbClr val="000000"/>
                </a:solidFill>
                <a:effectLst/>
                <a:latin typeface="Calibri" panose="020F0502020204030204" pitchFamily="34" charset="0"/>
              </a:rPr>
              <a:t>Being able to support myself and get out and about” </a:t>
            </a:r>
          </a:p>
        </p:txBody>
      </p:sp>
    </p:spTree>
    <p:extLst>
      <p:ext uri="{BB962C8B-B14F-4D97-AF65-F5344CB8AC3E}">
        <p14:creationId xmlns:p14="http://schemas.microsoft.com/office/powerpoint/2010/main" val="63565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D98E8-7C59-B3AE-E978-F781402EAFD6}"/>
              </a:ext>
            </a:extLst>
          </p:cNvPr>
          <p:cNvSpPr>
            <a:spLocks noGrp="1"/>
          </p:cNvSpPr>
          <p:nvPr>
            <p:ph type="sldNum" sz="quarter" idx="12"/>
          </p:nvPr>
        </p:nvSpPr>
        <p:spPr/>
        <p:txBody>
          <a:bodyPr/>
          <a:lstStyle/>
          <a:p>
            <a:fld id="{E76F84FA-B8EB-462F-97BA-032CB76B4E3A}" type="slidenum">
              <a:rPr lang="en-GB" smtClean="0"/>
              <a:t>4</a:t>
            </a:fld>
            <a:endParaRPr lang="en-GB"/>
          </a:p>
        </p:txBody>
      </p:sp>
      <p:sp>
        <p:nvSpPr>
          <p:cNvPr id="7" name="Text Placeholder 6">
            <a:extLst>
              <a:ext uri="{FF2B5EF4-FFF2-40B4-BE49-F238E27FC236}">
                <a16:creationId xmlns:a16="http://schemas.microsoft.com/office/drawing/2014/main" id="{DD5790CE-9054-2AFA-B64B-045142ECCCAD}"/>
              </a:ext>
            </a:extLst>
          </p:cNvPr>
          <p:cNvSpPr>
            <a:spLocks noGrp="1"/>
          </p:cNvSpPr>
          <p:nvPr>
            <p:ph type="body" sz="quarter" idx="13"/>
          </p:nvPr>
        </p:nvSpPr>
        <p:spPr>
          <a:xfrm>
            <a:off x="518536" y="618309"/>
            <a:ext cx="11285537" cy="954463"/>
          </a:xfrm>
        </p:spPr>
        <p:txBody>
          <a:bodyPr>
            <a:normAutofit/>
          </a:bodyPr>
          <a:lstStyle/>
          <a:p>
            <a:r>
              <a:rPr lang="en-GB" sz="2400" b="0"/>
              <a:t>What comes to mind when you think of the health and wellbeing of the </a:t>
            </a:r>
            <a:r>
              <a:rPr lang="en-GB" sz="2400"/>
              <a:t>women in your family?</a:t>
            </a:r>
          </a:p>
        </p:txBody>
      </p:sp>
      <p:graphicFrame>
        <p:nvGraphicFramePr>
          <p:cNvPr id="2" name="Diagram 1">
            <a:extLst>
              <a:ext uri="{FF2B5EF4-FFF2-40B4-BE49-F238E27FC236}">
                <a16:creationId xmlns:a16="http://schemas.microsoft.com/office/drawing/2014/main" id="{4BC9FCD3-6AB8-BD8E-A402-49D8439EC485}"/>
              </a:ext>
            </a:extLst>
          </p:cNvPr>
          <p:cNvGraphicFramePr/>
          <p:nvPr>
            <p:extLst>
              <p:ext uri="{D42A27DB-BD31-4B8C-83A1-F6EECF244321}">
                <p14:modId xmlns:p14="http://schemas.microsoft.com/office/powerpoint/2010/main" val="3045237761"/>
              </p:ext>
            </p:extLst>
          </p:nvPr>
        </p:nvGraphicFramePr>
        <p:xfrm>
          <a:off x="1457596" y="1095540"/>
          <a:ext cx="9114609" cy="4448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6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D98E8-7C59-B3AE-E978-F781402EAFD6}"/>
              </a:ext>
            </a:extLst>
          </p:cNvPr>
          <p:cNvSpPr>
            <a:spLocks noGrp="1"/>
          </p:cNvSpPr>
          <p:nvPr>
            <p:ph type="sldNum" sz="quarter" idx="12"/>
          </p:nvPr>
        </p:nvSpPr>
        <p:spPr/>
        <p:txBody>
          <a:bodyPr/>
          <a:lstStyle/>
          <a:p>
            <a:fld id="{E76F84FA-B8EB-462F-97BA-032CB76B4E3A}" type="slidenum">
              <a:rPr lang="en-GB" smtClean="0"/>
              <a:t>5</a:t>
            </a:fld>
            <a:endParaRPr lang="en-GB"/>
          </a:p>
        </p:txBody>
      </p:sp>
      <p:sp>
        <p:nvSpPr>
          <p:cNvPr id="7" name="Text Placeholder 6">
            <a:extLst>
              <a:ext uri="{FF2B5EF4-FFF2-40B4-BE49-F238E27FC236}">
                <a16:creationId xmlns:a16="http://schemas.microsoft.com/office/drawing/2014/main" id="{DD5790CE-9054-2AFA-B64B-045142ECCCAD}"/>
              </a:ext>
            </a:extLst>
          </p:cNvPr>
          <p:cNvSpPr>
            <a:spLocks noGrp="1"/>
          </p:cNvSpPr>
          <p:nvPr>
            <p:ph type="body" sz="quarter" idx="13"/>
          </p:nvPr>
        </p:nvSpPr>
        <p:spPr>
          <a:xfrm>
            <a:off x="518536" y="618309"/>
            <a:ext cx="11285537" cy="954463"/>
          </a:xfrm>
        </p:spPr>
        <p:txBody>
          <a:bodyPr>
            <a:normAutofit/>
          </a:bodyPr>
          <a:lstStyle/>
          <a:p>
            <a:r>
              <a:rPr lang="en-GB" sz="2400" b="0"/>
              <a:t>What comes to mind when you think of the health and wellbeing of the</a:t>
            </a:r>
            <a:r>
              <a:rPr lang="en-GB" sz="2400"/>
              <a:t> women in your family?</a:t>
            </a:r>
          </a:p>
        </p:txBody>
      </p:sp>
      <p:graphicFrame>
        <p:nvGraphicFramePr>
          <p:cNvPr id="4" name="Diagram 3">
            <a:extLst>
              <a:ext uri="{FF2B5EF4-FFF2-40B4-BE49-F238E27FC236}">
                <a16:creationId xmlns:a16="http://schemas.microsoft.com/office/drawing/2014/main" id="{D900DA24-BC27-80E5-E3D4-8A6EF8CFB07B}"/>
              </a:ext>
            </a:extLst>
          </p:cNvPr>
          <p:cNvGraphicFramePr/>
          <p:nvPr>
            <p:extLst>
              <p:ext uri="{D42A27DB-BD31-4B8C-83A1-F6EECF244321}">
                <p14:modId xmlns:p14="http://schemas.microsoft.com/office/powerpoint/2010/main" val="698727866"/>
              </p:ext>
            </p:extLst>
          </p:nvPr>
        </p:nvGraphicFramePr>
        <p:xfrm>
          <a:off x="518536" y="1633732"/>
          <a:ext cx="5445008" cy="379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a:extLst>
              <a:ext uri="{FF2B5EF4-FFF2-40B4-BE49-F238E27FC236}">
                <a16:creationId xmlns:a16="http://schemas.microsoft.com/office/drawing/2014/main" id="{4E6AC4C5-5B53-E96B-5F94-ACE9FA3F34EF}"/>
              </a:ext>
            </a:extLst>
          </p:cNvPr>
          <p:cNvGraphicFramePr>
            <a:graphicFrameLocks noGrp="1"/>
          </p:cNvGraphicFramePr>
          <p:nvPr>
            <p:extLst>
              <p:ext uri="{D42A27DB-BD31-4B8C-83A1-F6EECF244321}">
                <p14:modId xmlns:p14="http://schemas.microsoft.com/office/powerpoint/2010/main" val="3479134873"/>
              </p:ext>
            </p:extLst>
          </p:nvPr>
        </p:nvGraphicFramePr>
        <p:xfrm>
          <a:off x="8144248" y="1633731"/>
          <a:ext cx="2898221" cy="3855985"/>
        </p:xfrm>
        <a:graphic>
          <a:graphicData uri="http://schemas.openxmlformats.org/drawingml/2006/table">
            <a:tbl>
              <a:tblPr/>
              <a:tblGrid>
                <a:gridCol w="2898221">
                  <a:extLst>
                    <a:ext uri="{9D8B030D-6E8A-4147-A177-3AD203B41FA5}">
                      <a16:colId xmlns:a16="http://schemas.microsoft.com/office/drawing/2014/main" val="2917630389"/>
                    </a:ext>
                  </a:extLst>
                </a:gridCol>
              </a:tblGrid>
              <a:tr h="3855985">
                <a:tc>
                  <a:txBody>
                    <a:bodyPr/>
                    <a:lstStyle/>
                    <a:p>
                      <a:pPr algn="ctr" fontAlgn="b"/>
                      <a:r>
                        <a:rPr lang="en-GB" sz="1800" b="0" i="0" u="none" strike="noStrike">
                          <a:solidFill>
                            <a:srgbClr val="4F2593"/>
                          </a:solidFill>
                          <a:effectLst/>
                          <a:latin typeface="Calibri" panose="020F0502020204030204" pitchFamily="34" charset="0"/>
                        </a:rPr>
                        <a:t>“More important to carry on being healthy as you get older, it’s important to keep being active as staying inactive can lead to other health issues such as mental health although you are more isolated“</a:t>
                      </a:r>
                    </a:p>
                  </a:txBody>
                  <a:tcPr marL="4456" marR="4456" marT="4456" marB="32084" anchor="ctr">
                    <a:lnL>
                      <a:noFill/>
                    </a:lnL>
                    <a:lnR>
                      <a:noFill/>
                    </a:lnR>
                    <a:lnT>
                      <a:noFill/>
                    </a:lnT>
                    <a:lnB>
                      <a:noFill/>
                    </a:lnB>
                    <a:noFill/>
                  </a:tcPr>
                </a:tc>
                <a:extLst>
                  <a:ext uri="{0D108BD9-81ED-4DB2-BD59-A6C34878D82A}">
                    <a16:rowId xmlns:a16="http://schemas.microsoft.com/office/drawing/2014/main" val="3640269858"/>
                  </a:ext>
                </a:extLst>
              </a:tr>
            </a:tbl>
          </a:graphicData>
        </a:graphic>
      </p:graphicFrame>
      <p:graphicFrame>
        <p:nvGraphicFramePr>
          <p:cNvPr id="8" name="Table 7">
            <a:extLst>
              <a:ext uri="{FF2B5EF4-FFF2-40B4-BE49-F238E27FC236}">
                <a16:creationId xmlns:a16="http://schemas.microsoft.com/office/drawing/2014/main" id="{871753CE-882F-7ECE-72A8-C3BDB225F433}"/>
              </a:ext>
            </a:extLst>
          </p:cNvPr>
          <p:cNvGraphicFramePr>
            <a:graphicFrameLocks noGrp="1"/>
          </p:cNvGraphicFramePr>
          <p:nvPr>
            <p:extLst>
              <p:ext uri="{D42A27DB-BD31-4B8C-83A1-F6EECF244321}">
                <p14:modId xmlns:p14="http://schemas.microsoft.com/office/powerpoint/2010/main" val="3706045229"/>
              </p:ext>
            </p:extLst>
          </p:nvPr>
        </p:nvGraphicFramePr>
        <p:xfrm>
          <a:off x="5767749" y="3561806"/>
          <a:ext cx="2172412" cy="1927911"/>
        </p:xfrm>
        <a:graphic>
          <a:graphicData uri="http://schemas.openxmlformats.org/drawingml/2006/table">
            <a:tbl>
              <a:tblPr/>
              <a:tblGrid>
                <a:gridCol w="2172412">
                  <a:extLst>
                    <a:ext uri="{9D8B030D-6E8A-4147-A177-3AD203B41FA5}">
                      <a16:colId xmlns:a16="http://schemas.microsoft.com/office/drawing/2014/main" val="1540349411"/>
                    </a:ext>
                  </a:extLst>
                </a:gridCol>
              </a:tblGrid>
              <a:tr h="1927911">
                <a:tc>
                  <a:txBody>
                    <a:bodyPr/>
                    <a:lstStyle/>
                    <a:p>
                      <a:pPr algn="l" fontAlgn="b"/>
                      <a:r>
                        <a:rPr lang="en-GB" sz="1800" b="0" i="0" u="none" strike="noStrike">
                          <a:solidFill>
                            <a:srgbClr val="4F2593"/>
                          </a:solidFill>
                          <a:effectLst/>
                          <a:latin typeface="Calibri" panose="020F0502020204030204" pitchFamily="34" charset="0"/>
                        </a:rPr>
                        <a:t>“Constantly worried as they are away from me” </a:t>
                      </a:r>
                    </a:p>
                  </a:txBody>
                  <a:tcPr marL="6350" marR="6350" marT="6350" anchor="ctr">
                    <a:lnL>
                      <a:noFill/>
                    </a:lnL>
                    <a:lnR>
                      <a:noFill/>
                    </a:lnR>
                    <a:lnT>
                      <a:noFill/>
                    </a:lnT>
                    <a:lnB>
                      <a:noFill/>
                    </a:lnB>
                    <a:noFill/>
                  </a:tcPr>
                </a:tc>
                <a:extLst>
                  <a:ext uri="{0D108BD9-81ED-4DB2-BD59-A6C34878D82A}">
                    <a16:rowId xmlns:a16="http://schemas.microsoft.com/office/drawing/2014/main" val="3361412825"/>
                  </a:ext>
                </a:extLst>
              </a:tr>
            </a:tbl>
          </a:graphicData>
        </a:graphic>
      </p:graphicFrame>
      <p:sp>
        <p:nvSpPr>
          <p:cNvPr id="11" name="TextBox 10">
            <a:extLst>
              <a:ext uri="{FF2B5EF4-FFF2-40B4-BE49-F238E27FC236}">
                <a16:creationId xmlns:a16="http://schemas.microsoft.com/office/drawing/2014/main" id="{153012C1-7024-EBC3-FB3F-39A3704C7A2A}"/>
              </a:ext>
            </a:extLst>
          </p:cNvPr>
          <p:cNvSpPr txBox="1"/>
          <p:nvPr/>
        </p:nvSpPr>
        <p:spPr>
          <a:xfrm>
            <a:off x="5771242" y="1633732"/>
            <a:ext cx="2172413" cy="1754326"/>
          </a:xfrm>
          <a:prstGeom prst="rect">
            <a:avLst/>
          </a:prstGeom>
          <a:noFill/>
        </p:spPr>
        <p:txBody>
          <a:bodyPr wrap="square">
            <a:spAutoFit/>
          </a:bodyPr>
          <a:lstStyle/>
          <a:p>
            <a:r>
              <a:rPr lang="en-GB" b="0" i="0">
                <a:solidFill>
                  <a:srgbClr val="4F2593"/>
                </a:solidFill>
                <a:effectLst/>
                <a:latin typeface="Calibri" panose="020F0502020204030204" pitchFamily="34" charset="0"/>
              </a:rPr>
              <a:t>“She didn't want to be seen as not a good role model so never wanted us to know about her symptoms”</a:t>
            </a:r>
            <a:endParaRPr lang="en-GB">
              <a:solidFill>
                <a:srgbClr val="4F2593"/>
              </a:solidFill>
            </a:endParaRPr>
          </a:p>
        </p:txBody>
      </p:sp>
    </p:spTree>
    <p:extLst>
      <p:ext uri="{BB962C8B-B14F-4D97-AF65-F5344CB8AC3E}">
        <p14:creationId xmlns:p14="http://schemas.microsoft.com/office/powerpoint/2010/main" val="233704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D98E8-7C59-B3AE-E978-F781402EAFD6}"/>
              </a:ext>
            </a:extLst>
          </p:cNvPr>
          <p:cNvSpPr>
            <a:spLocks noGrp="1"/>
          </p:cNvSpPr>
          <p:nvPr>
            <p:ph type="sldNum" sz="quarter" idx="12"/>
          </p:nvPr>
        </p:nvSpPr>
        <p:spPr/>
        <p:txBody>
          <a:bodyPr/>
          <a:lstStyle/>
          <a:p>
            <a:fld id="{E76F84FA-B8EB-462F-97BA-032CB76B4E3A}" type="slidenum">
              <a:rPr lang="en-GB" smtClean="0"/>
              <a:t>6</a:t>
            </a:fld>
            <a:endParaRPr lang="en-GB"/>
          </a:p>
        </p:txBody>
      </p:sp>
      <p:sp>
        <p:nvSpPr>
          <p:cNvPr id="6" name="Content Placeholder 5">
            <a:extLst>
              <a:ext uri="{FF2B5EF4-FFF2-40B4-BE49-F238E27FC236}">
                <a16:creationId xmlns:a16="http://schemas.microsoft.com/office/drawing/2014/main" id="{9BD0CCB7-B03C-5C6D-9A92-B9DA51B3A095}"/>
              </a:ext>
            </a:extLst>
          </p:cNvPr>
          <p:cNvSpPr>
            <a:spLocks noGrp="1"/>
          </p:cNvSpPr>
          <p:nvPr>
            <p:ph sz="half" idx="2"/>
          </p:nvPr>
        </p:nvSpPr>
        <p:spPr/>
        <p:txBody>
          <a:bodyPr/>
          <a:lstStyle/>
          <a:p>
            <a:r>
              <a:rPr lang="en-GB" sz="1800" b="0" i="0">
                <a:solidFill>
                  <a:srgbClr val="000000"/>
                </a:solidFill>
                <a:effectLst/>
                <a:latin typeface="Times New Roman" panose="02020603050405020304" pitchFamily="18" charset="0"/>
              </a:rPr>
              <a:t>For the women in your family?</a:t>
            </a:r>
            <a:endParaRPr lang="en-GB"/>
          </a:p>
        </p:txBody>
      </p:sp>
      <p:sp>
        <p:nvSpPr>
          <p:cNvPr id="7" name="Text Placeholder 6">
            <a:extLst>
              <a:ext uri="{FF2B5EF4-FFF2-40B4-BE49-F238E27FC236}">
                <a16:creationId xmlns:a16="http://schemas.microsoft.com/office/drawing/2014/main" id="{DD5790CE-9054-2AFA-B64B-045142ECCCAD}"/>
              </a:ext>
            </a:extLst>
          </p:cNvPr>
          <p:cNvSpPr>
            <a:spLocks noGrp="1"/>
          </p:cNvSpPr>
          <p:nvPr>
            <p:ph type="body" sz="quarter" idx="13"/>
          </p:nvPr>
        </p:nvSpPr>
        <p:spPr/>
        <p:txBody>
          <a:bodyPr/>
          <a:lstStyle/>
          <a:p>
            <a:r>
              <a:rPr lang="en-GB"/>
              <a:t>Common issues women stated they face…</a:t>
            </a:r>
          </a:p>
        </p:txBody>
      </p:sp>
      <p:graphicFrame>
        <p:nvGraphicFramePr>
          <p:cNvPr id="2" name="Diagram 1">
            <a:extLst>
              <a:ext uri="{FF2B5EF4-FFF2-40B4-BE49-F238E27FC236}">
                <a16:creationId xmlns:a16="http://schemas.microsoft.com/office/drawing/2014/main" id="{9F13EA57-F9E6-3BA4-28DA-B273D6FC32FF}"/>
              </a:ext>
            </a:extLst>
          </p:cNvPr>
          <p:cNvGraphicFramePr/>
          <p:nvPr>
            <p:extLst>
              <p:ext uri="{D42A27DB-BD31-4B8C-83A1-F6EECF244321}">
                <p14:modId xmlns:p14="http://schemas.microsoft.com/office/powerpoint/2010/main" val="3641751101"/>
              </p:ext>
            </p:extLst>
          </p:nvPr>
        </p:nvGraphicFramePr>
        <p:xfrm>
          <a:off x="660400" y="1120686"/>
          <a:ext cx="11012056" cy="455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19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D98E8-7C59-B3AE-E978-F781402EAFD6}"/>
              </a:ext>
            </a:extLst>
          </p:cNvPr>
          <p:cNvSpPr>
            <a:spLocks noGrp="1"/>
          </p:cNvSpPr>
          <p:nvPr>
            <p:ph type="sldNum" sz="quarter" idx="12"/>
          </p:nvPr>
        </p:nvSpPr>
        <p:spPr/>
        <p:txBody>
          <a:bodyPr/>
          <a:lstStyle/>
          <a:p>
            <a:fld id="{E76F84FA-B8EB-462F-97BA-032CB76B4E3A}" type="slidenum">
              <a:rPr lang="en-GB" smtClean="0"/>
              <a:t>7</a:t>
            </a:fld>
            <a:endParaRPr lang="en-GB"/>
          </a:p>
        </p:txBody>
      </p:sp>
      <p:sp>
        <p:nvSpPr>
          <p:cNvPr id="7" name="Text Placeholder 6">
            <a:extLst>
              <a:ext uri="{FF2B5EF4-FFF2-40B4-BE49-F238E27FC236}">
                <a16:creationId xmlns:a16="http://schemas.microsoft.com/office/drawing/2014/main" id="{DD5790CE-9054-2AFA-B64B-045142ECCCAD}"/>
              </a:ext>
            </a:extLst>
          </p:cNvPr>
          <p:cNvSpPr>
            <a:spLocks noGrp="1"/>
          </p:cNvSpPr>
          <p:nvPr>
            <p:ph type="body" sz="quarter" idx="13"/>
          </p:nvPr>
        </p:nvSpPr>
        <p:spPr>
          <a:xfrm>
            <a:off x="518536" y="618309"/>
            <a:ext cx="11285537" cy="954463"/>
          </a:xfrm>
        </p:spPr>
        <p:txBody>
          <a:bodyPr>
            <a:normAutofit/>
          </a:bodyPr>
          <a:lstStyle/>
          <a:p>
            <a:r>
              <a:rPr lang="en-GB" sz="2800"/>
              <a:t>And for the women in their family, they mentioned…</a:t>
            </a:r>
          </a:p>
        </p:txBody>
      </p:sp>
      <p:graphicFrame>
        <p:nvGraphicFramePr>
          <p:cNvPr id="4" name="Diagram 3">
            <a:extLst>
              <a:ext uri="{FF2B5EF4-FFF2-40B4-BE49-F238E27FC236}">
                <a16:creationId xmlns:a16="http://schemas.microsoft.com/office/drawing/2014/main" id="{D900DA24-BC27-80E5-E3D4-8A6EF8CFB07B}"/>
              </a:ext>
            </a:extLst>
          </p:cNvPr>
          <p:cNvGraphicFramePr/>
          <p:nvPr>
            <p:extLst>
              <p:ext uri="{D42A27DB-BD31-4B8C-83A1-F6EECF244321}">
                <p14:modId xmlns:p14="http://schemas.microsoft.com/office/powerpoint/2010/main" val="3275487068"/>
              </p:ext>
            </p:extLst>
          </p:nvPr>
        </p:nvGraphicFramePr>
        <p:xfrm>
          <a:off x="921588" y="1465952"/>
          <a:ext cx="10479431" cy="379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14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D98E8-7C59-B3AE-E978-F781402EAFD6}"/>
              </a:ext>
            </a:extLst>
          </p:cNvPr>
          <p:cNvSpPr>
            <a:spLocks noGrp="1"/>
          </p:cNvSpPr>
          <p:nvPr>
            <p:ph type="sldNum" sz="quarter" idx="12"/>
          </p:nvPr>
        </p:nvSpPr>
        <p:spPr/>
        <p:txBody>
          <a:bodyPr/>
          <a:lstStyle/>
          <a:p>
            <a:fld id="{E76F84FA-B8EB-462F-97BA-032CB76B4E3A}" type="slidenum">
              <a:rPr lang="en-GB" smtClean="0"/>
              <a:t>8</a:t>
            </a:fld>
            <a:endParaRPr lang="en-GB"/>
          </a:p>
        </p:txBody>
      </p:sp>
      <p:sp>
        <p:nvSpPr>
          <p:cNvPr id="7" name="Text Placeholder 6">
            <a:extLst>
              <a:ext uri="{FF2B5EF4-FFF2-40B4-BE49-F238E27FC236}">
                <a16:creationId xmlns:a16="http://schemas.microsoft.com/office/drawing/2014/main" id="{DD5790CE-9054-2AFA-B64B-045142ECCCAD}"/>
              </a:ext>
            </a:extLst>
          </p:cNvPr>
          <p:cNvSpPr>
            <a:spLocks noGrp="1"/>
          </p:cNvSpPr>
          <p:nvPr>
            <p:ph type="body" sz="quarter" idx="13"/>
          </p:nvPr>
        </p:nvSpPr>
        <p:spPr/>
        <p:txBody>
          <a:bodyPr>
            <a:normAutofit/>
          </a:bodyPr>
          <a:lstStyle/>
          <a:p>
            <a:r>
              <a:rPr lang="en-GB" sz="3200"/>
              <a:t>Accessing NHS services: women said…</a:t>
            </a:r>
          </a:p>
        </p:txBody>
      </p:sp>
      <p:graphicFrame>
        <p:nvGraphicFramePr>
          <p:cNvPr id="2" name="Diagram 1">
            <a:extLst>
              <a:ext uri="{FF2B5EF4-FFF2-40B4-BE49-F238E27FC236}">
                <a16:creationId xmlns:a16="http://schemas.microsoft.com/office/drawing/2014/main" id="{9FADAF59-1EA1-EE30-327A-D0DE7E8221BB}"/>
              </a:ext>
            </a:extLst>
          </p:cNvPr>
          <p:cNvGraphicFramePr/>
          <p:nvPr>
            <p:extLst>
              <p:ext uri="{D42A27DB-BD31-4B8C-83A1-F6EECF244321}">
                <p14:modId xmlns:p14="http://schemas.microsoft.com/office/powerpoint/2010/main" val="95356920"/>
              </p:ext>
            </p:extLst>
          </p:nvPr>
        </p:nvGraphicFramePr>
        <p:xfrm>
          <a:off x="-439909" y="1105869"/>
          <a:ext cx="12862723" cy="464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79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D98E8-7C59-B3AE-E978-F781402EAFD6}"/>
              </a:ext>
            </a:extLst>
          </p:cNvPr>
          <p:cNvSpPr>
            <a:spLocks noGrp="1"/>
          </p:cNvSpPr>
          <p:nvPr>
            <p:ph type="sldNum" sz="quarter" idx="12"/>
          </p:nvPr>
        </p:nvSpPr>
        <p:spPr/>
        <p:txBody>
          <a:bodyPr/>
          <a:lstStyle/>
          <a:p>
            <a:fld id="{E76F84FA-B8EB-462F-97BA-032CB76B4E3A}" type="slidenum">
              <a:rPr lang="en-GB" smtClean="0"/>
              <a:t>9</a:t>
            </a:fld>
            <a:endParaRPr lang="en-GB"/>
          </a:p>
        </p:txBody>
      </p:sp>
      <p:sp>
        <p:nvSpPr>
          <p:cNvPr id="6" name="Content Placeholder 5">
            <a:extLst>
              <a:ext uri="{FF2B5EF4-FFF2-40B4-BE49-F238E27FC236}">
                <a16:creationId xmlns:a16="http://schemas.microsoft.com/office/drawing/2014/main" id="{9BD0CCB7-B03C-5C6D-9A92-B9DA51B3A095}"/>
              </a:ext>
            </a:extLst>
          </p:cNvPr>
          <p:cNvSpPr>
            <a:spLocks noGrp="1"/>
          </p:cNvSpPr>
          <p:nvPr>
            <p:ph sz="half" idx="2"/>
          </p:nvPr>
        </p:nvSpPr>
        <p:spPr/>
        <p:txBody>
          <a:bodyPr/>
          <a:lstStyle/>
          <a:p>
            <a:r>
              <a:rPr lang="en-GB" sz="1800" b="0" i="0">
                <a:solidFill>
                  <a:srgbClr val="000000"/>
                </a:solidFill>
                <a:effectLst/>
                <a:latin typeface="Times New Roman" panose="02020603050405020304" pitchFamily="18" charset="0"/>
              </a:rPr>
              <a:t>For the women in your family?</a:t>
            </a:r>
            <a:endParaRPr lang="en-GB"/>
          </a:p>
        </p:txBody>
      </p:sp>
      <p:sp>
        <p:nvSpPr>
          <p:cNvPr id="7" name="Text Placeholder 6">
            <a:extLst>
              <a:ext uri="{FF2B5EF4-FFF2-40B4-BE49-F238E27FC236}">
                <a16:creationId xmlns:a16="http://schemas.microsoft.com/office/drawing/2014/main" id="{DD5790CE-9054-2AFA-B64B-045142ECCCAD}"/>
              </a:ext>
            </a:extLst>
          </p:cNvPr>
          <p:cNvSpPr>
            <a:spLocks noGrp="1"/>
          </p:cNvSpPr>
          <p:nvPr>
            <p:ph type="body" sz="quarter" idx="13"/>
          </p:nvPr>
        </p:nvSpPr>
        <p:spPr/>
        <p:txBody>
          <a:bodyPr/>
          <a:lstStyle/>
          <a:p>
            <a:r>
              <a:rPr lang="en-GB"/>
              <a:t>Positive experiences with accessing support</a:t>
            </a:r>
          </a:p>
        </p:txBody>
      </p:sp>
      <p:graphicFrame>
        <p:nvGraphicFramePr>
          <p:cNvPr id="2" name="Diagram 1">
            <a:extLst>
              <a:ext uri="{FF2B5EF4-FFF2-40B4-BE49-F238E27FC236}">
                <a16:creationId xmlns:a16="http://schemas.microsoft.com/office/drawing/2014/main" id="{9F13EA57-F9E6-3BA4-28DA-B273D6FC32FF}"/>
              </a:ext>
            </a:extLst>
          </p:cNvPr>
          <p:cNvGraphicFramePr/>
          <p:nvPr/>
        </p:nvGraphicFramePr>
        <p:xfrm>
          <a:off x="660400" y="1120686"/>
          <a:ext cx="11012056" cy="455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670065"/>
      </p:ext>
    </p:extLst>
  </p:cSld>
  <p:clrMapOvr>
    <a:masterClrMapping/>
  </p:clrMapOvr>
</p:sld>
</file>

<file path=ppt/theme/theme1.xml><?xml version="1.0" encoding="utf-8"?>
<a:theme xmlns:a="http://schemas.openxmlformats.org/drawingml/2006/main" name="ICPThemeOneHounslow">
  <a:themeElements>
    <a:clrScheme name="Custom 1">
      <a:dk1>
        <a:srgbClr val="000000"/>
      </a:dk1>
      <a:lt1>
        <a:sysClr val="window" lastClr="FFFFFF"/>
      </a:lt1>
      <a:dk2>
        <a:srgbClr val="5E5E5E"/>
      </a:dk2>
      <a:lt2>
        <a:srgbClr val="DDDDDD"/>
      </a:lt2>
      <a:accent1>
        <a:srgbClr val="4B429B"/>
      </a:accent1>
      <a:accent2>
        <a:srgbClr val="E91D2C"/>
      </a:accent2>
      <a:accent3>
        <a:srgbClr val="F9A50E"/>
      </a:accent3>
      <a:accent4>
        <a:srgbClr val="F24678"/>
      </a:accent4>
      <a:accent5>
        <a:srgbClr val="2A90C0"/>
      </a:accent5>
      <a:accent6>
        <a:srgbClr val="853E9A"/>
      </a:accent6>
      <a:hlink>
        <a:srgbClr val="F59E00"/>
      </a:hlink>
      <a:folHlink>
        <a:srgbClr val="B2B2B2"/>
      </a:folHlink>
    </a:clrScheme>
    <a:fontScheme name="Aptos">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ThemeOneHounslow" id="{C9651211-C845-4798-9052-569A5CDFEE15}" vid="{C762F3AB-62A2-4360-864B-D2FF0ABAB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A7EC66B98574DBAB467498213359F" ma:contentTypeVersion="18" ma:contentTypeDescription="Create a new document." ma:contentTypeScope="" ma:versionID="2d3b474505dbce06288198dda7425f44">
  <xsd:schema xmlns:xsd="http://www.w3.org/2001/XMLSchema" xmlns:xs="http://www.w3.org/2001/XMLSchema" xmlns:p="http://schemas.microsoft.com/office/2006/metadata/properties" xmlns:ns2="2c72b475-1a9e-4b5a-888b-6984a6fe501f" xmlns:ns3="f4705250-5956-4804-b09e-f9ce15cdaf7d" targetNamespace="http://schemas.microsoft.com/office/2006/metadata/properties" ma:root="true" ma:fieldsID="3a1268ddca7a75ec6fd05f6f9e2572e5" ns2:_="" ns3:_="">
    <xsd:import namespace="2c72b475-1a9e-4b5a-888b-6984a6fe501f"/>
    <xsd:import namespace="f4705250-5956-4804-b09e-f9ce15cdaf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2b475-1a9e-4b5a-888b-6984a6fe5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993f56-752b-4db2-82ac-cb0b7a9c12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705250-5956-4804-b09e-f9ce15cdaf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f14c43-779e-4341-a39a-098ed45471fa}" ma:internalName="TaxCatchAll" ma:showField="CatchAllData" ma:web="f4705250-5956-4804-b09e-f9ce15cdaf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72b475-1a9e-4b5a-888b-6984a6fe501f">
      <Terms xmlns="http://schemas.microsoft.com/office/infopath/2007/PartnerControls"/>
    </lcf76f155ced4ddcb4097134ff3c332f>
    <TaxCatchAll xmlns="f4705250-5956-4804-b09e-f9ce15cdaf7d" xsi:nil="true"/>
  </documentManagement>
</p:properties>
</file>

<file path=customXml/itemProps1.xml><?xml version="1.0" encoding="utf-8"?>
<ds:datastoreItem xmlns:ds="http://schemas.openxmlformats.org/officeDocument/2006/customXml" ds:itemID="{EA250D72-3EBF-419E-8BCF-BEBBE9FFAA5A}">
  <ds:schemaRefs>
    <ds:schemaRef ds:uri="2c72b475-1a9e-4b5a-888b-6984a6fe501f"/>
    <ds:schemaRef ds:uri="f4705250-5956-4804-b09e-f9ce15cdaf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9D465A-FFE9-41A1-8169-EC60CFDB6A31}">
  <ds:schemaRefs>
    <ds:schemaRef ds:uri="http://schemas.microsoft.com/sharepoint/v3/contenttype/forms"/>
  </ds:schemaRefs>
</ds:datastoreItem>
</file>

<file path=customXml/itemProps3.xml><?xml version="1.0" encoding="utf-8"?>
<ds:datastoreItem xmlns:ds="http://schemas.openxmlformats.org/officeDocument/2006/customXml" ds:itemID="{B4596D32-E663-4E14-8E59-4354F35C8709}">
  <ds:schemaRefs>
    <ds:schemaRef ds:uri="http://schemas.microsoft.com/office/2006/documentManagement/types"/>
    <ds:schemaRef ds:uri="http://purl.org/dc/terms/"/>
    <ds:schemaRef ds:uri="http://purl.org/dc/dcmitype/"/>
    <ds:schemaRef ds:uri="f4705250-5956-4804-b09e-f9ce15cdaf7d"/>
    <ds:schemaRef ds:uri="http://www.w3.org/XML/1998/namespace"/>
    <ds:schemaRef ds:uri="http://schemas.microsoft.com/office/infopath/2007/PartnerControls"/>
    <ds:schemaRef ds:uri="http://schemas.openxmlformats.org/package/2006/metadata/core-properties"/>
    <ds:schemaRef ds:uri="2c72b475-1a9e-4b5a-888b-6984a6fe501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Hounslow BBP</Template>
  <TotalTime>2</TotalTime>
  <Words>957</Words>
  <Application>Microsoft Office PowerPoint</Application>
  <PresentationFormat>Widescreen</PresentationFormat>
  <Paragraphs>91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Symbol</vt:lpstr>
      <vt:lpstr>Times New Roman</vt:lpstr>
      <vt:lpstr>Wingdings</vt:lpstr>
      <vt:lpstr>ICPThemeOneHounslow</vt:lpstr>
      <vt:lpstr>Findings from Women’s Health Engagement Sterling Rippy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Hounslow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Day of Action for Women’s Health</dc:title>
  <dc:creator>Sterling Rippy</dc:creator>
  <cp:lastModifiedBy>Hywel Roberts</cp:lastModifiedBy>
  <cp:revision>2</cp:revision>
  <cp:lastPrinted>2024-05-22T08:39:21Z</cp:lastPrinted>
  <dcterms:created xsi:type="dcterms:W3CDTF">2024-05-13T08:22:54Z</dcterms:created>
  <dcterms:modified xsi:type="dcterms:W3CDTF">2024-05-28T07:33:37Z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0x010100FF6A7EC66B98574DBAB467498213359F</vt:lpwstr>
  </property>
  <property fmtid="{D5CDD505-2E9C-101B-9397-08002B2CF9AE}" pid="3" name="MediaServiceImageTags">
    <vt:lpwstr/>
  </property>
</Properties>
</file>