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309" r:id="rId7"/>
    <p:sldId id="311" r:id="rId8"/>
    <p:sldId id="312" r:id="rId9"/>
    <p:sldId id="270" r:id="rId10"/>
    <p:sldId id="310" r:id="rId11"/>
    <p:sldId id="301" r:id="rId12"/>
    <p:sldId id="302" r:id="rId13"/>
    <p:sldId id="261" r:id="rId14"/>
    <p:sldId id="314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3E5F73"/>
    <a:srgbClr val="425563"/>
    <a:srgbClr val="00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0026A-9705-4F6F-A502-91C9CB2610FF}" v="105" dt="2025-06-02T17:35:02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1"/>
  </p:normalViewPr>
  <p:slideViewPr>
    <p:cSldViewPr snapToGrid="0" snapToObjects="1" showGuides="1">
      <p:cViewPr varScale="1">
        <p:scale>
          <a:sx n="102" d="100"/>
          <a:sy n="102" d="100"/>
        </p:scale>
        <p:origin x="228" y="31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Owens" userId="326a2b2d1aabd140" providerId="LiveId" clId="{E4F0026A-9705-4F6F-A502-91C9CB2610FF}"/>
    <pc:docChg chg="undo custSel addSld delSld modSld sldOrd">
      <pc:chgData name="Catherine Owens" userId="326a2b2d1aabd140" providerId="LiveId" clId="{E4F0026A-9705-4F6F-A502-91C9CB2610FF}" dt="2025-06-02T17:35:02.835" v="3831"/>
      <pc:docMkLst>
        <pc:docMk/>
      </pc:docMkLst>
      <pc:sldChg chg="modSp mod">
        <pc:chgData name="Catherine Owens" userId="326a2b2d1aabd140" providerId="LiveId" clId="{E4F0026A-9705-4F6F-A502-91C9CB2610FF}" dt="2025-05-29T14:52:04.621" v="1" actId="6549"/>
        <pc:sldMkLst>
          <pc:docMk/>
          <pc:sldMk cId="2180496082" sldId="257"/>
        </pc:sldMkLst>
        <pc:spChg chg="mod">
          <ac:chgData name="Catherine Owens" userId="326a2b2d1aabd140" providerId="LiveId" clId="{E4F0026A-9705-4F6F-A502-91C9CB2610FF}" dt="2025-05-29T14:52:04.621" v="1" actId="6549"/>
          <ac:spMkLst>
            <pc:docMk/>
            <pc:sldMk cId="2180496082" sldId="257"/>
            <ac:spMk id="3" creationId="{8A32FB23-DB9A-FE4D-A707-4BE3918A9223}"/>
          </ac:spMkLst>
        </pc:spChg>
      </pc:sldChg>
      <pc:sldChg chg="del">
        <pc:chgData name="Catherine Owens" userId="326a2b2d1aabd140" providerId="LiveId" clId="{E4F0026A-9705-4F6F-A502-91C9CB2610FF}" dt="2025-05-29T14:56:39.488" v="19" actId="47"/>
        <pc:sldMkLst>
          <pc:docMk/>
          <pc:sldMk cId="3374169138" sldId="259"/>
        </pc:sldMkLst>
      </pc:sldChg>
      <pc:sldChg chg="del">
        <pc:chgData name="Catherine Owens" userId="326a2b2d1aabd140" providerId="LiveId" clId="{E4F0026A-9705-4F6F-A502-91C9CB2610FF}" dt="2025-06-02T16:17:41.599" v="1800" actId="47"/>
        <pc:sldMkLst>
          <pc:docMk/>
          <pc:sldMk cId="257884039" sldId="260"/>
        </pc:sldMkLst>
      </pc:sldChg>
      <pc:sldChg chg="addSp delSp modSp mod setBg">
        <pc:chgData name="Catherine Owens" userId="326a2b2d1aabd140" providerId="LiveId" clId="{E4F0026A-9705-4F6F-A502-91C9CB2610FF}" dt="2025-06-02T17:33:43.418" v="3830" actId="1076"/>
        <pc:sldMkLst>
          <pc:docMk/>
          <pc:sldMk cId="1780475367" sldId="261"/>
        </pc:sldMkLst>
        <pc:spChg chg="add del mod ord">
          <ac:chgData name="Catherine Owens" userId="326a2b2d1aabd140" providerId="LiveId" clId="{E4F0026A-9705-4F6F-A502-91C9CB2610FF}" dt="2025-06-02T17:33:43.418" v="3830" actId="1076"/>
          <ac:spMkLst>
            <pc:docMk/>
            <pc:sldMk cId="1780475367" sldId="261"/>
            <ac:spMk id="2" creationId="{61C91116-43E4-A143-AE8C-2976234FCEEC}"/>
          </ac:spMkLst>
        </pc:spChg>
        <pc:spChg chg="add del mod">
          <ac:chgData name="Catherine Owens" userId="326a2b2d1aabd140" providerId="LiveId" clId="{E4F0026A-9705-4F6F-A502-91C9CB2610FF}" dt="2025-06-02T16:58:08.820" v="2974" actId="478"/>
          <ac:spMkLst>
            <pc:docMk/>
            <pc:sldMk cId="1780475367" sldId="261"/>
            <ac:spMk id="5" creationId="{090818D2-9377-AF56-01E2-BD04D282998A}"/>
          </ac:spMkLst>
        </pc:spChg>
        <pc:spChg chg="add del">
          <ac:chgData name="Catherine Owens" userId="326a2b2d1aabd140" providerId="LiveId" clId="{E4F0026A-9705-4F6F-A502-91C9CB2610FF}" dt="2025-06-02T16:49:18.415" v="2601" actId="26606"/>
          <ac:spMkLst>
            <pc:docMk/>
            <pc:sldMk cId="1780475367" sldId="261"/>
            <ac:spMk id="11" creationId="{AE47195D-EC06-4298-8805-0F0D65997676}"/>
          </ac:spMkLst>
        </pc:spChg>
        <pc:spChg chg="add del">
          <ac:chgData name="Catherine Owens" userId="326a2b2d1aabd140" providerId="LiveId" clId="{E4F0026A-9705-4F6F-A502-91C9CB2610FF}" dt="2025-06-02T16:49:18.415" v="2601" actId="26606"/>
          <ac:spMkLst>
            <pc:docMk/>
            <pc:sldMk cId="1780475367" sldId="261"/>
            <ac:spMk id="13" creationId="{99413ED5-9ED4-4772-BCE4-2BCAE6B12E35}"/>
          </ac:spMkLst>
        </pc:spChg>
        <pc:spChg chg="add del">
          <ac:chgData name="Catherine Owens" userId="326a2b2d1aabd140" providerId="LiveId" clId="{E4F0026A-9705-4F6F-A502-91C9CB2610FF}" dt="2025-06-02T16:49:18.415" v="2601" actId="26606"/>
          <ac:spMkLst>
            <pc:docMk/>
            <pc:sldMk cId="1780475367" sldId="261"/>
            <ac:spMk id="15" creationId="{04357C93-F0CB-4A1C-8F77-4E9063789819}"/>
          </ac:spMkLst>
        </pc:spChg>
        <pc:spChg chg="add del">
          <ac:chgData name="Catherine Owens" userId="326a2b2d1aabd140" providerId="LiveId" clId="{E4F0026A-9705-4F6F-A502-91C9CB2610FF}" dt="2025-06-02T16:49:18.415" v="2601" actId="26606"/>
          <ac:spMkLst>
            <pc:docMk/>
            <pc:sldMk cId="1780475367" sldId="261"/>
            <ac:spMk id="17" creationId="{90F533E9-6690-41A8-A372-4C6C622D028D}"/>
          </ac:spMkLst>
        </pc:spChg>
        <pc:spChg chg="add del">
          <ac:chgData name="Catherine Owens" userId="326a2b2d1aabd140" providerId="LiveId" clId="{E4F0026A-9705-4F6F-A502-91C9CB2610FF}" dt="2025-06-02T16:49:19.392" v="2603" actId="26606"/>
          <ac:spMkLst>
            <pc:docMk/>
            <pc:sldMk cId="1780475367" sldId="261"/>
            <ac:spMk id="19" creationId="{DC701763-729E-462F-A5A8-E0DEFEB1E2E4}"/>
          </ac:spMkLst>
        </pc:spChg>
        <pc:spChg chg="add del">
          <ac:chgData name="Catherine Owens" userId="326a2b2d1aabd140" providerId="LiveId" clId="{E4F0026A-9705-4F6F-A502-91C9CB2610FF}" dt="2025-06-02T16:49:19.392" v="2603" actId="26606"/>
          <ac:spMkLst>
            <pc:docMk/>
            <pc:sldMk cId="1780475367" sldId="261"/>
            <ac:spMk id="20" creationId="{2151139A-886F-4B97-8815-729AD3831BBD}"/>
          </ac:spMkLst>
        </pc:spChg>
        <pc:spChg chg="add del">
          <ac:chgData name="Catherine Owens" userId="326a2b2d1aabd140" providerId="LiveId" clId="{E4F0026A-9705-4F6F-A502-91C9CB2610FF}" dt="2025-06-02T16:49:19.392" v="2603" actId="26606"/>
          <ac:spMkLst>
            <pc:docMk/>
            <pc:sldMk cId="1780475367" sldId="261"/>
            <ac:spMk id="21" creationId="{AB5E08C4-8CDD-4623-A5B8-E998C6DEE3B7}"/>
          </ac:spMkLst>
        </pc:spChg>
        <pc:spChg chg="add del">
          <ac:chgData name="Catherine Owens" userId="326a2b2d1aabd140" providerId="LiveId" clId="{E4F0026A-9705-4F6F-A502-91C9CB2610FF}" dt="2025-06-02T16:49:19.392" v="2603" actId="26606"/>
          <ac:spMkLst>
            <pc:docMk/>
            <pc:sldMk cId="1780475367" sldId="261"/>
            <ac:spMk id="22" creationId="{15F33878-D502-4FFA-8ACE-F2AECDB2A23F}"/>
          </ac:spMkLst>
        </pc:spChg>
        <pc:spChg chg="add del">
          <ac:chgData name="Catherine Owens" userId="326a2b2d1aabd140" providerId="LiveId" clId="{E4F0026A-9705-4F6F-A502-91C9CB2610FF}" dt="2025-06-02T16:49:19.392" v="2603" actId="26606"/>
          <ac:spMkLst>
            <pc:docMk/>
            <pc:sldMk cId="1780475367" sldId="261"/>
            <ac:spMk id="23" creationId="{D3539FEE-81D3-4406-802E-60B20B16F4F6}"/>
          </ac:spMkLst>
        </pc:spChg>
        <pc:spChg chg="add del">
          <ac:chgData name="Catherine Owens" userId="326a2b2d1aabd140" providerId="LiveId" clId="{E4F0026A-9705-4F6F-A502-91C9CB2610FF}" dt="2025-06-02T16:49:23.608" v="2605" actId="26606"/>
          <ac:spMkLst>
            <pc:docMk/>
            <pc:sldMk cId="1780475367" sldId="261"/>
            <ac:spMk id="25" creationId="{DBDC90C9-7375-4965-AA1E-65EF25525618}"/>
          </ac:spMkLst>
        </pc:spChg>
        <pc:spChg chg="add del">
          <ac:chgData name="Catherine Owens" userId="326a2b2d1aabd140" providerId="LiveId" clId="{E4F0026A-9705-4F6F-A502-91C9CB2610FF}" dt="2025-06-02T16:49:23.608" v="2605" actId="26606"/>
          <ac:spMkLst>
            <pc:docMk/>
            <pc:sldMk cId="1780475367" sldId="261"/>
            <ac:spMk id="26" creationId="{129A6924-D08B-45DD-8219-D130D09CE56C}"/>
          </ac:spMkLst>
        </pc:spChg>
        <pc:spChg chg="add del">
          <ac:chgData name="Catherine Owens" userId="326a2b2d1aabd140" providerId="LiveId" clId="{E4F0026A-9705-4F6F-A502-91C9CB2610FF}" dt="2025-06-02T16:49:23.608" v="2605" actId="26606"/>
          <ac:spMkLst>
            <pc:docMk/>
            <pc:sldMk cId="1780475367" sldId="261"/>
            <ac:spMk id="27" creationId="{78DE83AE-C7A1-4B59-BEAD-E07C527756EC}"/>
          </ac:spMkLst>
        </pc:spChg>
        <pc:spChg chg="add del">
          <ac:chgData name="Catherine Owens" userId="326a2b2d1aabd140" providerId="LiveId" clId="{E4F0026A-9705-4F6F-A502-91C9CB2610FF}" dt="2025-06-02T16:49:23.608" v="2605" actId="26606"/>
          <ac:spMkLst>
            <pc:docMk/>
            <pc:sldMk cId="1780475367" sldId="261"/>
            <ac:spMk id="28" creationId="{01B0AB56-1C73-492F-9E03-DF7B546AFCE4}"/>
          </ac:spMkLst>
        </pc:spChg>
        <pc:spChg chg="add del">
          <ac:chgData name="Catherine Owens" userId="326a2b2d1aabd140" providerId="LiveId" clId="{E4F0026A-9705-4F6F-A502-91C9CB2610FF}" dt="2025-06-02T16:49:39.666" v="2607" actId="26606"/>
          <ac:spMkLst>
            <pc:docMk/>
            <pc:sldMk cId="1780475367" sldId="261"/>
            <ac:spMk id="30" creationId="{E36BB3C5-822B-45E1-A81E-5CC3176C61A1}"/>
          </ac:spMkLst>
        </pc:spChg>
        <pc:spChg chg="add del">
          <ac:chgData name="Catherine Owens" userId="326a2b2d1aabd140" providerId="LiveId" clId="{E4F0026A-9705-4F6F-A502-91C9CB2610FF}" dt="2025-06-02T16:49:39.666" v="2607" actId="26606"/>
          <ac:spMkLst>
            <pc:docMk/>
            <pc:sldMk cId="1780475367" sldId="261"/>
            <ac:spMk id="31" creationId="{FB39ECA9-4CDE-4883-98E8-287E905E9F07}"/>
          </ac:spMkLst>
        </pc:spChg>
        <pc:spChg chg="add del">
          <ac:chgData name="Catherine Owens" userId="326a2b2d1aabd140" providerId="LiveId" clId="{E4F0026A-9705-4F6F-A502-91C9CB2610FF}" dt="2025-06-02T16:49:39.666" v="2607" actId="26606"/>
          <ac:spMkLst>
            <pc:docMk/>
            <pc:sldMk cId="1780475367" sldId="261"/>
            <ac:spMk id="32" creationId="{A67483D0-BAEB-4927-88AD-76F5DA8468DE}"/>
          </ac:spMkLst>
        </pc:spChg>
        <pc:spChg chg="add del">
          <ac:chgData name="Catherine Owens" userId="326a2b2d1aabd140" providerId="LiveId" clId="{E4F0026A-9705-4F6F-A502-91C9CB2610FF}" dt="2025-06-02T16:49:39.666" v="2607" actId="26606"/>
          <ac:spMkLst>
            <pc:docMk/>
            <pc:sldMk cId="1780475367" sldId="261"/>
            <ac:spMk id="33" creationId="{0DBB7B12-4298-4CFB-B539-44A91C930328}"/>
          </ac:spMkLst>
        </pc:spChg>
        <pc:spChg chg="add del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35" creationId="{B0A9E55F-729A-4FCE-9FE3-BAE7A7BEFBC8}"/>
          </ac:spMkLst>
        </pc:spChg>
        <pc:spChg chg="add del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36" creationId="{4462B9B4-A230-4FCE-AD96-E79B8B458487}"/>
          </ac:spMkLst>
        </pc:spChg>
        <pc:spChg chg="add del">
          <ac:chgData name="Catherine Owens" userId="326a2b2d1aabd140" providerId="LiveId" clId="{E4F0026A-9705-4F6F-A502-91C9CB2610FF}" dt="2025-06-02T16:54:38.426" v="2805" actId="26606"/>
          <ac:spMkLst>
            <pc:docMk/>
            <pc:sldMk cId="1780475367" sldId="261"/>
            <ac:spMk id="41" creationId="{E36BB3C5-822B-45E1-A81E-5CC3176C61A1}"/>
          </ac:spMkLst>
        </pc:spChg>
        <pc:spChg chg="add del">
          <ac:chgData name="Catherine Owens" userId="326a2b2d1aabd140" providerId="LiveId" clId="{E4F0026A-9705-4F6F-A502-91C9CB2610FF}" dt="2025-06-02T16:54:38.426" v="2805" actId="26606"/>
          <ac:spMkLst>
            <pc:docMk/>
            <pc:sldMk cId="1780475367" sldId="261"/>
            <ac:spMk id="43" creationId="{FB39ECA9-4CDE-4883-98E8-287E905E9F07}"/>
          </ac:spMkLst>
        </pc:spChg>
        <pc:spChg chg="add del">
          <ac:chgData name="Catherine Owens" userId="326a2b2d1aabd140" providerId="LiveId" clId="{E4F0026A-9705-4F6F-A502-91C9CB2610FF}" dt="2025-06-02T16:54:38.426" v="2805" actId="26606"/>
          <ac:spMkLst>
            <pc:docMk/>
            <pc:sldMk cId="1780475367" sldId="261"/>
            <ac:spMk id="45" creationId="{A67483D0-BAEB-4927-88AD-76F5DA8468DE}"/>
          </ac:spMkLst>
        </pc:spChg>
        <pc:spChg chg="add del">
          <ac:chgData name="Catherine Owens" userId="326a2b2d1aabd140" providerId="LiveId" clId="{E4F0026A-9705-4F6F-A502-91C9CB2610FF}" dt="2025-06-02T16:54:38.426" v="2805" actId="26606"/>
          <ac:spMkLst>
            <pc:docMk/>
            <pc:sldMk cId="1780475367" sldId="261"/>
            <ac:spMk id="47" creationId="{0DBB7B12-4298-4CFB-B539-44A91C930328}"/>
          </ac:spMkLst>
        </pc:spChg>
        <pc:spChg chg="add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49" creationId="{C64EAE84-A813-4501-BC71-DBD14BA0265E}"/>
          </ac:spMkLst>
        </pc:spChg>
        <pc:spChg chg="add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50" creationId="{327D73B4-9F5C-4A64-A179-51B9500CB8B5}"/>
          </ac:spMkLst>
        </pc:spChg>
        <pc:spChg chg="add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51" creationId="{E3020543-B24B-4EC4-8FFC-8DD88EEA91A8}"/>
          </ac:spMkLst>
        </pc:spChg>
        <pc:spChg chg="add">
          <ac:chgData name="Catherine Owens" userId="326a2b2d1aabd140" providerId="LiveId" clId="{E4F0026A-9705-4F6F-A502-91C9CB2610FF}" dt="2025-06-02T16:54:38.431" v="2806" actId="26606"/>
          <ac:spMkLst>
            <pc:docMk/>
            <pc:sldMk cId="1780475367" sldId="261"/>
            <ac:spMk id="55" creationId="{AB673405-BF85-493E-8558-0DCBEDB2BB49}"/>
          </ac:spMkLst>
        </pc:spChg>
        <pc:grpChg chg="add">
          <ac:chgData name="Catherine Owens" userId="326a2b2d1aabd140" providerId="LiveId" clId="{E4F0026A-9705-4F6F-A502-91C9CB2610FF}" dt="2025-06-02T16:54:38.431" v="2806" actId="26606"/>
          <ac:grpSpMkLst>
            <pc:docMk/>
            <pc:sldMk cId="1780475367" sldId="261"/>
            <ac:grpSpMk id="52" creationId="{05BBA018-FA75-43BF-99E6-1F5245727D29}"/>
          </ac:grpSpMkLst>
        </pc:grpChg>
        <pc:picChg chg="mod ord">
          <ac:chgData name="Catherine Owens" userId="326a2b2d1aabd140" providerId="LiveId" clId="{E4F0026A-9705-4F6F-A502-91C9CB2610FF}" dt="2025-06-02T16:54:38.431" v="2806" actId="26606"/>
          <ac:picMkLst>
            <pc:docMk/>
            <pc:sldMk cId="1780475367" sldId="261"/>
            <ac:picMk id="3" creationId="{D670F90F-C095-BB92-0A45-A2229B0DF789}"/>
          </ac:picMkLst>
        </pc:picChg>
        <pc:picChg chg="add mod ord">
          <ac:chgData name="Catherine Owens" userId="326a2b2d1aabd140" providerId="LiveId" clId="{E4F0026A-9705-4F6F-A502-91C9CB2610FF}" dt="2025-06-02T16:54:38.431" v="2806" actId="26606"/>
          <ac:picMkLst>
            <pc:docMk/>
            <pc:sldMk cId="1780475367" sldId="261"/>
            <ac:picMk id="6" creationId="{ACC62B92-B891-FE0A-F70B-191E16F3C929}"/>
          </ac:picMkLst>
        </pc:picChg>
      </pc:sldChg>
      <pc:sldChg chg="addSp modSp mod setBg">
        <pc:chgData name="Catherine Owens" userId="326a2b2d1aabd140" providerId="LiveId" clId="{E4F0026A-9705-4F6F-A502-91C9CB2610FF}" dt="2025-06-02T17:30:24.173" v="3751" actId="14100"/>
        <pc:sldMkLst>
          <pc:docMk/>
          <pc:sldMk cId="2506590847" sldId="270"/>
        </pc:sldMkLst>
        <pc:spChg chg="mod">
          <ac:chgData name="Catherine Owens" userId="326a2b2d1aabd140" providerId="LiveId" clId="{E4F0026A-9705-4F6F-A502-91C9CB2610FF}" dt="2025-06-02T17:30:02.691" v="3748" actId="1076"/>
          <ac:spMkLst>
            <pc:docMk/>
            <pc:sldMk cId="2506590847" sldId="270"/>
            <ac:spMk id="3" creationId="{A01ABBB6-A041-BD49-A205-FFF30B5A21C6}"/>
          </ac:spMkLst>
        </pc:spChg>
        <pc:spChg chg="add mod">
          <ac:chgData name="Catherine Owens" userId="326a2b2d1aabd140" providerId="LiveId" clId="{E4F0026A-9705-4F6F-A502-91C9CB2610FF}" dt="2025-06-02T17:29:58.068" v="3747" actId="1076"/>
          <ac:spMkLst>
            <pc:docMk/>
            <pc:sldMk cId="2506590847" sldId="270"/>
            <ac:spMk id="6" creationId="{7776019A-491C-D4F2-84F5-1110120F6BC0}"/>
          </ac:spMkLst>
        </pc:spChg>
        <pc:spChg chg="add">
          <ac:chgData name="Catherine Owens" userId="326a2b2d1aabd140" providerId="LiveId" clId="{E4F0026A-9705-4F6F-A502-91C9CB2610FF}" dt="2025-06-02T15:55:32.166" v="1140" actId="26606"/>
          <ac:spMkLst>
            <pc:docMk/>
            <pc:sldMk cId="2506590847" sldId="270"/>
            <ac:spMk id="11" creationId="{B6FACB3C-9069-4791-BC5C-0DB7CD19B853}"/>
          </ac:spMkLst>
        </pc:spChg>
        <pc:spChg chg="add">
          <ac:chgData name="Catherine Owens" userId="326a2b2d1aabd140" providerId="LiveId" clId="{E4F0026A-9705-4F6F-A502-91C9CB2610FF}" dt="2025-06-02T15:55:32.166" v="1140" actId="26606"/>
          <ac:spMkLst>
            <pc:docMk/>
            <pc:sldMk cId="2506590847" sldId="270"/>
            <ac:spMk id="13" creationId="{71F2038E-D777-4B76-81DD-DD13EE91B9DD}"/>
          </ac:spMkLst>
        </pc:spChg>
        <pc:grpChg chg="add">
          <ac:chgData name="Catherine Owens" userId="326a2b2d1aabd140" providerId="LiveId" clId="{E4F0026A-9705-4F6F-A502-91C9CB2610FF}" dt="2025-06-02T15:55:32.166" v="1140" actId="26606"/>
          <ac:grpSpMkLst>
            <pc:docMk/>
            <pc:sldMk cId="2506590847" sldId="270"/>
            <ac:grpSpMk id="15" creationId="{DD354807-230F-4402-B1B9-F733A8F1F190}"/>
          </ac:grpSpMkLst>
        </pc:grpChg>
        <pc:picChg chg="ord">
          <ac:chgData name="Catherine Owens" userId="326a2b2d1aabd140" providerId="LiveId" clId="{E4F0026A-9705-4F6F-A502-91C9CB2610FF}" dt="2025-06-02T15:55:32.166" v="1140" actId="26606"/>
          <ac:picMkLst>
            <pc:docMk/>
            <pc:sldMk cId="2506590847" sldId="270"/>
            <ac:picMk id="4" creationId="{8BFD6887-FEF1-0796-E39C-CDD223B26AB0}"/>
          </ac:picMkLst>
        </pc:picChg>
        <pc:picChg chg="add mod ord">
          <ac:chgData name="Catherine Owens" userId="326a2b2d1aabd140" providerId="LiveId" clId="{E4F0026A-9705-4F6F-A502-91C9CB2610FF}" dt="2025-06-02T17:30:24.173" v="3751" actId="14100"/>
          <ac:picMkLst>
            <pc:docMk/>
            <pc:sldMk cId="2506590847" sldId="270"/>
            <ac:picMk id="5" creationId="{90635D1C-1851-FC3D-0625-76FC1E00A2C3}"/>
          </ac:picMkLst>
        </pc:picChg>
      </pc:sldChg>
      <pc:sldChg chg="addSp modSp del mod">
        <pc:chgData name="Catherine Owens" userId="326a2b2d1aabd140" providerId="LiveId" clId="{E4F0026A-9705-4F6F-A502-91C9CB2610FF}" dt="2025-06-02T15:57:21.882" v="1165" actId="47"/>
        <pc:sldMkLst>
          <pc:docMk/>
          <pc:sldMk cId="3400625590" sldId="274"/>
        </pc:sldMkLst>
      </pc:sldChg>
      <pc:sldChg chg="del">
        <pc:chgData name="Catherine Owens" userId="326a2b2d1aabd140" providerId="LiveId" clId="{E4F0026A-9705-4F6F-A502-91C9CB2610FF}" dt="2025-06-02T16:46:44.851" v="2448" actId="47"/>
        <pc:sldMkLst>
          <pc:docMk/>
          <pc:sldMk cId="3238681931" sldId="286"/>
        </pc:sldMkLst>
      </pc:sldChg>
      <pc:sldChg chg="del">
        <pc:chgData name="Catherine Owens" userId="326a2b2d1aabd140" providerId="LiveId" clId="{E4F0026A-9705-4F6F-A502-91C9CB2610FF}" dt="2025-06-02T16:46:42.484" v="2444" actId="47"/>
        <pc:sldMkLst>
          <pc:docMk/>
          <pc:sldMk cId="140885468" sldId="293"/>
        </pc:sldMkLst>
      </pc:sldChg>
      <pc:sldChg chg="addSp delSp modSp mod setBg">
        <pc:chgData name="Catherine Owens" userId="326a2b2d1aabd140" providerId="LiveId" clId="{E4F0026A-9705-4F6F-A502-91C9CB2610FF}" dt="2025-06-02T17:27:17.280" v="3720" actId="14100"/>
        <pc:sldMkLst>
          <pc:docMk/>
          <pc:sldMk cId="1627074275" sldId="301"/>
        </pc:sldMkLst>
        <pc:spChg chg="add del mod">
          <ac:chgData name="Catherine Owens" userId="326a2b2d1aabd140" providerId="LiveId" clId="{E4F0026A-9705-4F6F-A502-91C9CB2610FF}" dt="2025-06-02T16:00:17.818" v="1205" actId="22"/>
          <ac:spMkLst>
            <pc:docMk/>
            <pc:sldMk cId="1627074275" sldId="301"/>
            <ac:spMk id="3" creationId="{82173108-C715-AD8C-7240-DA10C937AFA4}"/>
          </ac:spMkLst>
        </pc:spChg>
        <pc:spChg chg="add mod">
          <ac:chgData name="Catherine Owens" userId="326a2b2d1aabd140" providerId="LiveId" clId="{E4F0026A-9705-4F6F-A502-91C9CB2610FF}" dt="2025-06-02T16:17:11.165" v="1795" actId="962"/>
          <ac:spMkLst>
            <pc:docMk/>
            <pc:sldMk cId="1627074275" sldId="301"/>
            <ac:spMk id="9" creationId="{FC4062CE-F15D-0C29-CB3D-EB5E875CBECB}"/>
          </ac:spMkLst>
        </pc:spChg>
        <pc:spChg chg="add del mod">
          <ac:chgData name="Catherine Owens" userId="326a2b2d1aabd140" providerId="LiveId" clId="{E4F0026A-9705-4F6F-A502-91C9CB2610FF}" dt="2025-06-02T16:16:14.832" v="1785"/>
          <ac:spMkLst>
            <pc:docMk/>
            <pc:sldMk cId="1627074275" sldId="301"/>
            <ac:spMk id="10" creationId="{441F39CA-22DA-5E85-DD2F-BCBA8E53E3EA}"/>
          </ac:spMkLst>
        </pc:spChg>
        <pc:spChg chg="del mod">
          <ac:chgData name="Catherine Owens" userId="326a2b2d1aabd140" providerId="LiveId" clId="{E4F0026A-9705-4F6F-A502-91C9CB2610FF}" dt="2025-06-02T16:00:13.909" v="1204" actId="478"/>
          <ac:spMkLst>
            <pc:docMk/>
            <pc:sldMk cId="1627074275" sldId="301"/>
            <ac:spMk id="11" creationId="{19A1EB50-4B69-A5B0-A9B3-C55E1C5AB007}"/>
          </ac:spMkLst>
        </pc:spChg>
        <pc:spChg chg="add del mod">
          <ac:chgData name="Catherine Owens" userId="326a2b2d1aabd140" providerId="LiveId" clId="{E4F0026A-9705-4F6F-A502-91C9CB2610FF}" dt="2025-06-02T16:16:33.762" v="1788" actId="478"/>
          <ac:spMkLst>
            <pc:docMk/>
            <pc:sldMk cId="1627074275" sldId="301"/>
            <ac:spMk id="12" creationId="{A3854E48-55D9-5F42-AD5C-8ECB96999D99}"/>
          </ac:spMkLst>
        </pc:spChg>
        <pc:spChg chg="add del mod">
          <ac:chgData name="Catherine Owens" userId="326a2b2d1aabd140" providerId="LiveId" clId="{E4F0026A-9705-4F6F-A502-91C9CB2610FF}" dt="2025-06-02T16:16:50.579" v="1791" actId="478"/>
          <ac:spMkLst>
            <pc:docMk/>
            <pc:sldMk cId="1627074275" sldId="301"/>
            <ac:spMk id="16" creationId="{D762798F-D7CD-09FA-CE2C-15946794D30D}"/>
          </ac:spMkLst>
        </pc:spChg>
        <pc:spChg chg="add">
          <ac:chgData name="Catherine Owens" userId="326a2b2d1aabd140" providerId="LiveId" clId="{E4F0026A-9705-4F6F-A502-91C9CB2610FF}" dt="2025-06-02T16:16:59.736" v="1792" actId="26606"/>
          <ac:spMkLst>
            <pc:docMk/>
            <pc:sldMk cId="1627074275" sldId="301"/>
            <ac:spMk id="19" creationId="{6753252F-4873-4F63-801D-CC719279A7D5}"/>
          </ac:spMkLst>
        </pc:spChg>
        <pc:spChg chg="add">
          <ac:chgData name="Catherine Owens" userId="326a2b2d1aabd140" providerId="LiveId" clId="{E4F0026A-9705-4F6F-A502-91C9CB2610FF}" dt="2025-06-02T16:16:59.736" v="1792" actId="26606"/>
          <ac:spMkLst>
            <pc:docMk/>
            <pc:sldMk cId="1627074275" sldId="301"/>
            <ac:spMk id="21" creationId="{047C8CCB-F95D-4249-92DD-651249D3535A}"/>
          </ac:spMkLst>
        </pc:spChg>
        <pc:picChg chg="mod ord">
          <ac:chgData name="Catherine Owens" userId="326a2b2d1aabd140" providerId="LiveId" clId="{E4F0026A-9705-4F6F-A502-91C9CB2610FF}" dt="2025-06-02T17:27:17.280" v="3720" actId="14100"/>
          <ac:picMkLst>
            <pc:docMk/>
            <pc:sldMk cId="1627074275" sldId="301"/>
            <ac:picMk id="4" creationId="{1417E954-4D4D-C5CF-F60C-2AC36ED5536E}"/>
          </ac:picMkLst>
        </pc:picChg>
        <pc:picChg chg="add del mod ord">
          <ac:chgData name="Catherine Owens" userId="326a2b2d1aabd140" providerId="LiveId" clId="{E4F0026A-9705-4F6F-A502-91C9CB2610FF}" dt="2025-06-02T16:16:39.260" v="1789" actId="478"/>
          <ac:picMkLst>
            <pc:docMk/>
            <pc:sldMk cId="1627074275" sldId="301"/>
            <ac:picMk id="6" creationId="{BD7861FB-5EB1-64E6-DC36-D22A0E883D98}"/>
          </ac:picMkLst>
        </pc:picChg>
        <pc:picChg chg="add del mod">
          <ac:chgData name="Catherine Owens" userId="326a2b2d1aabd140" providerId="LiveId" clId="{E4F0026A-9705-4F6F-A502-91C9CB2610FF}" dt="2025-06-02T16:16:46.590" v="1790" actId="478"/>
          <ac:picMkLst>
            <pc:docMk/>
            <pc:sldMk cId="1627074275" sldId="301"/>
            <ac:picMk id="8" creationId="{81713E32-49F5-E7D4-7D8A-FBAB25793849}"/>
          </ac:picMkLst>
        </pc:picChg>
        <pc:picChg chg="add mod">
          <ac:chgData name="Catherine Owens" userId="326a2b2d1aabd140" providerId="LiveId" clId="{E4F0026A-9705-4F6F-A502-91C9CB2610FF}" dt="2025-06-02T16:17:26.756" v="1799" actId="14100"/>
          <ac:picMkLst>
            <pc:docMk/>
            <pc:sldMk cId="1627074275" sldId="301"/>
            <ac:picMk id="14" creationId="{65C33BE0-F078-45A0-3C79-91050F34FA84}"/>
          </ac:picMkLst>
        </pc:picChg>
      </pc:sldChg>
      <pc:sldChg chg="addSp delSp modSp mod">
        <pc:chgData name="Catherine Owens" userId="326a2b2d1aabd140" providerId="LiveId" clId="{E4F0026A-9705-4F6F-A502-91C9CB2610FF}" dt="2025-06-02T17:26:03.586" v="3713" actId="1076"/>
        <pc:sldMkLst>
          <pc:docMk/>
          <pc:sldMk cId="3513668090" sldId="302"/>
        </pc:sldMkLst>
        <pc:spChg chg="mod">
          <ac:chgData name="Catherine Owens" userId="326a2b2d1aabd140" providerId="LiveId" clId="{E4F0026A-9705-4F6F-A502-91C9CB2610FF}" dt="2025-06-02T17:26:03.586" v="3713" actId="1076"/>
          <ac:spMkLst>
            <pc:docMk/>
            <pc:sldMk cId="3513668090" sldId="302"/>
            <ac:spMk id="11" creationId="{19A1EB50-4B69-A5B0-A9B3-C55E1C5AB007}"/>
          </ac:spMkLst>
        </pc:spChg>
        <pc:spChg chg="add mod">
          <ac:chgData name="Catherine Owens" userId="326a2b2d1aabd140" providerId="LiveId" clId="{E4F0026A-9705-4F6F-A502-91C9CB2610FF}" dt="2025-06-02T16:44:08.018" v="2433" actId="114"/>
          <ac:spMkLst>
            <pc:docMk/>
            <pc:sldMk cId="3513668090" sldId="302"/>
            <ac:spMk id="16" creationId="{78C68278-3345-029A-FB7E-02F18B5578C4}"/>
          </ac:spMkLst>
        </pc:spChg>
        <pc:picChg chg="add del mod">
          <ac:chgData name="Catherine Owens" userId="326a2b2d1aabd140" providerId="LiveId" clId="{E4F0026A-9705-4F6F-A502-91C9CB2610FF}" dt="2025-06-02T16:37:54.309" v="2018" actId="478"/>
          <ac:picMkLst>
            <pc:docMk/>
            <pc:sldMk cId="3513668090" sldId="302"/>
            <ac:picMk id="3" creationId="{77FE6730-69A7-E681-064A-15D1C2DC18E1}"/>
          </ac:picMkLst>
        </pc:picChg>
        <pc:picChg chg="add mod">
          <ac:chgData name="Catherine Owens" userId="326a2b2d1aabd140" providerId="LiveId" clId="{E4F0026A-9705-4F6F-A502-91C9CB2610FF}" dt="2025-06-02T16:35:16.199" v="1977" actId="14100"/>
          <ac:picMkLst>
            <pc:docMk/>
            <pc:sldMk cId="3513668090" sldId="302"/>
            <ac:picMk id="6" creationId="{1CC599F8-5F02-F00C-0B0D-DB07E6C86C13}"/>
          </ac:picMkLst>
        </pc:picChg>
        <pc:picChg chg="add mod">
          <ac:chgData name="Catherine Owens" userId="326a2b2d1aabd140" providerId="LiveId" clId="{E4F0026A-9705-4F6F-A502-91C9CB2610FF}" dt="2025-06-02T16:35:12.770" v="1976" actId="1076"/>
          <ac:picMkLst>
            <pc:docMk/>
            <pc:sldMk cId="3513668090" sldId="302"/>
            <ac:picMk id="8" creationId="{F2AB82A1-23D5-0744-4E5A-13B145469FFD}"/>
          </ac:picMkLst>
        </pc:picChg>
        <pc:picChg chg="add mod">
          <ac:chgData name="Catherine Owens" userId="326a2b2d1aabd140" providerId="LiveId" clId="{E4F0026A-9705-4F6F-A502-91C9CB2610FF}" dt="2025-06-02T16:35:35.406" v="1983" actId="1076"/>
          <ac:picMkLst>
            <pc:docMk/>
            <pc:sldMk cId="3513668090" sldId="302"/>
            <ac:picMk id="10" creationId="{D76DBEFB-D1B8-D767-F6EF-8168E0796EAC}"/>
          </ac:picMkLst>
        </pc:picChg>
        <pc:picChg chg="add mod">
          <ac:chgData name="Catherine Owens" userId="326a2b2d1aabd140" providerId="LiveId" clId="{E4F0026A-9705-4F6F-A502-91C9CB2610FF}" dt="2025-06-02T16:35:51.528" v="1987" actId="14100"/>
          <ac:picMkLst>
            <pc:docMk/>
            <pc:sldMk cId="3513668090" sldId="302"/>
            <ac:picMk id="13" creationId="{51D2F482-1D9F-7D94-91CC-5B9EAD57A5E2}"/>
          </ac:picMkLst>
        </pc:picChg>
        <pc:picChg chg="add mod">
          <ac:chgData name="Catherine Owens" userId="326a2b2d1aabd140" providerId="LiveId" clId="{E4F0026A-9705-4F6F-A502-91C9CB2610FF}" dt="2025-06-02T16:35:47.324" v="1986" actId="14100"/>
          <ac:picMkLst>
            <pc:docMk/>
            <pc:sldMk cId="3513668090" sldId="302"/>
            <ac:picMk id="15" creationId="{EE3627B2-5C33-E072-03E2-BC6550416FFF}"/>
          </ac:picMkLst>
        </pc:picChg>
      </pc:sldChg>
      <pc:sldChg chg="addSp delSp modSp del mod">
        <pc:chgData name="Catherine Owens" userId="326a2b2d1aabd140" providerId="LiveId" clId="{E4F0026A-9705-4F6F-A502-91C9CB2610FF}" dt="2025-06-02T16:58:18.344" v="2975" actId="47"/>
        <pc:sldMkLst>
          <pc:docMk/>
          <pc:sldMk cId="852020029" sldId="303"/>
        </pc:sldMkLst>
        <pc:spChg chg="add del mod">
          <ac:chgData name="Catherine Owens" userId="326a2b2d1aabd140" providerId="LiveId" clId="{E4F0026A-9705-4F6F-A502-91C9CB2610FF}" dt="2025-06-02T16:45:35.661" v="2435" actId="22"/>
          <ac:spMkLst>
            <pc:docMk/>
            <pc:sldMk cId="852020029" sldId="303"/>
            <ac:spMk id="3" creationId="{88420CFD-97C8-C3D7-BE61-CEC22B667B84}"/>
          </ac:spMkLst>
        </pc:spChg>
        <pc:spChg chg="add mod">
          <ac:chgData name="Catherine Owens" userId="326a2b2d1aabd140" providerId="LiveId" clId="{E4F0026A-9705-4F6F-A502-91C9CB2610FF}" dt="2025-06-02T16:47:03.196" v="2450" actId="21"/>
          <ac:spMkLst>
            <pc:docMk/>
            <pc:sldMk cId="852020029" sldId="303"/>
            <ac:spMk id="8" creationId="{93F9CFFE-F8C3-50BA-9B0C-626767E25EDF}"/>
          </ac:spMkLst>
        </pc:spChg>
        <pc:spChg chg="del">
          <ac:chgData name="Catherine Owens" userId="326a2b2d1aabd140" providerId="LiveId" clId="{E4F0026A-9705-4F6F-A502-91C9CB2610FF}" dt="2025-06-02T16:45:32.880" v="2434" actId="478"/>
          <ac:spMkLst>
            <pc:docMk/>
            <pc:sldMk cId="852020029" sldId="303"/>
            <ac:spMk id="11" creationId="{19A1EB50-4B69-A5B0-A9B3-C55E1C5AB007}"/>
          </ac:spMkLst>
        </pc:spChg>
        <pc:picChg chg="add del mod ord">
          <ac:chgData name="Catherine Owens" userId="326a2b2d1aabd140" providerId="LiveId" clId="{E4F0026A-9705-4F6F-A502-91C9CB2610FF}" dt="2025-06-02T16:47:03.196" v="2450" actId="21"/>
          <ac:picMkLst>
            <pc:docMk/>
            <pc:sldMk cId="852020029" sldId="303"/>
            <ac:picMk id="6" creationId="{ACC62B92-B891-FE0A-F70B-191E16F3C929}"/>
          </ac:picMkLst>
        </pc:picChg>
      </pc:sldChg>
      <pc:sldChg chg="del">
        <pc:chgData name="Catherine Owens" userId="326a2b2d1aabd140" providerId="LiveId" clId="{E4F0026A-9705-4F6F-A502-91C9CB2610FF}" dt="2025-06-02T16:58:19.631" v="2976" actId="47"/>
        <pc:sldMkLst>
          <pc:docMk/>
          <pc:sldMk cId="1023204407" sldId="304"/>
        </pc:sldMkLst>
      </pc:sldChg>
      <pc:sldChg chg="del">
        <pc:chgData name="Catherine Owens" userId="326a2b2d1aabd140" providerId="LiveId" clId="{E4F0026A-9705-4F6F-A502-91C9CB2610FF}" dt="2025-06-02T16:46:46.021" v="2449" actId="47"/>
        <pc:sldMkLst>
          <pc:docMk/>
          <pc:sldMk cId="1872870886" sldId="305"/>
        </pc:sldMkLst>
      </pc:sldChg>
      <pc:sldChg chg="del">
        <pc:chgData name="Catherine Owens" userId="326a2b2d1aabd140" providerId="LiveId" clId="{E4F0026A-9705-4F6F-A502-91C9CB2610FF}" dt="2025-06-02T16:46:44.340" v="2447" actId="47"/>
        <pc:sldMkLst>
          <pc:docMk/>
          <pc:sldMk cId="468243366" sldId="306"/>
        </pc:sldMkLst>
      </pc:sldChg>
      <pc:sldChg chg="del">
        <pc:chgData name="Catherine Owens" userId="326a2b2d1aabd140" providerId="LiveId" clId="{E4F0026A-9705-4F6F-A502-91C9CB2610FF}" dt="2025-06-02T16:46:43.766" v="2446" actId="47"/>
        <pc:sldMkLst>
          <pc:docMk/>
          <pc:sldMk cId="1898284477" sldId="307"/>
        </pc:sldMkLst>
      </pc:sldChg>
      <pc:sldChg chg="del">
        <pc:chgData name="Catherine Owens" userId="326a2b2d1aabd140" providerId="LiveId" clId="{E4F0026A-9705-4F6F-A502-91C9CB2610FF}" dt="2025-06-02T16:46:42.967" v="2445" actId="47"/>
        <pc:sldMkLst>
          <pc:docMk/>
          <pc:sldMk cId="246724047" sldId="308"/>
        </pc:sldMkLst>
      </pc:sldChg>
      <pc:sldChg chg="addSp modSp add mod ord">
        <pc:chgData name="Catherine Owens" userId="326a2b2d1aabd140" providerId="LiveId" clId="{E4F0026A-9705-4F6F-A502-91C9CB2610FF}" dt="2025-06-02T17:24:43.705" v="3693" actId="207"/>
        <pc:sldMkLst>
          <pc:docMk/>
          <pc:sldMk cId="3536223928" sldId="309"/>
        </pc:sldMkLst>
        <pc:spChg chg="mod">
          <ac:chgData name="Catherine Owens" userId="326a2b2d1aabd140" providerId="LiveId" clId="{E4F0026A-9705-4F6F-A502-91C9CB2610FF}" dt="2025-06-02T17:24:43.705" v="3693" actId="207"/>
          <ac:spMkLst>
            <pc:docMk/>
            <pc:sldMk cId="3536223928" sldId="309"/>
            <ac:spMk id="3" creationId="{F574B4FC-D058-5E7E-F836-FE9A4CCBE3B9}"/>
          </ac:spMkLst>
        </pc:spChg>
        <pc:spChg chg="add mod">
          <ac:chgData name="Catherine Owens" userId="326a2b2d1aabd140" providerId="LiveId" clId="{E4F0026A-9705-4F6F-A502-91C9CB2610FF}" dt="2025-06-02T14:45:49.063" v="229" actId="1076"/>
          <ac:spMkLst>
            <pc:docMk/>
            <pc:sldMk cId="3536223928" sldId="309"/>
            <ac:spMk id="15" creationId="{865B2D00-1A2A-4F5C-2C0A-2F3CBD6017C4}"/>
          </ac:spMkLst>
        </pc:spChg>
        <pc:spChg chg="add mod">
          <ac:chgData name="Catherine Owens" userId="326a2b2d1aabd140" providerId="LiveId" clId="{E4F0026A-9705-4F6F-A502-91C9CB2610FF}" dt="2025-06-02T14:45:45.391" v="228" actId="1076"/>
          <ac:spMkLst>
            <pc:docMk/>
            <pc:sldMk cId="3536223928" sldId="309"/>
            <ac:spMk id="16" creationId="{0A985EDC-C73D-BC88-DD66-8C30B5A0131A}"/>
          </ac:spMkLst>
        </pc:spChg>
        <pc:spChg chg="add mod">
          <ac:chgData name="Catherine Owens" userId="326a2b2d1aabd140" providerId="LiveId" clId="{E4F0026A-9705-4F6F-A502-91C9CB2610FF}" dt="2025-06-02T14:45:41.922" v="227" actId="1076"/>
          <ac:spMkLst>
            <pc:docMk/>
            <pc:sldMk cId="3536223928" sldId="309"/>
            <ac:spMk id="17" creationId="{B8815354-30E0-2747-A81B-A4A5352D6CA2}"/>
          </ac:spMkLst>
        </pc:spChg>
        <pc:spChg chg="add mod">
          <ac:chgData name="Catherine Owens" userId="326a2b2d1aabd140" providerId="LiveId" clId="{E4F0026A-9705-4F6F-A502-91C9CB2610FF}" dt="2025-06-02T14:47:06.743" v="257" actId="207"/>
          <ac:spMkLst>
            <pc:docMk/>
            <pc:sldMk cId="3536223928" sldId="309"/>
            <ac:spMk id="18" creationId="{46AFE7D2-BCB5-EBF1-4155-219E6BE2AA63}"/>
          </ac:spMkLst>
        </pc:spChg>
        <pc:spChg chg="add mod">
          <ac:chgData name="Catherine Owens" userId="326a2b2d1aabd140" providerId="LiveId" clId="{E4F0026A-9705-4F6F-A502-91C9CB2610FF}" dt="2025-06-02T14:49:28.939" v="289" actId="113"/>
          <ac:spMkLst>
            <pc:docMk/>
            <pc:sldMk cId="3536223928" sldId="309"/>
            <ac:spMk id="19" creationId="{AF26BCBC-E839-B015-9F1E-3F20EE95FA9E}"/>
          </ac:spMkLst>
        </pc:spChg>
        <pc:spChg chg="add mod">
          <ac:chgData name="Catherine Owens" userId="326a2b2d1aabd140" providerId="LiveId" clId="{E4F0026A-9705-4F6F-A502-91C9CB2610FF}" dt="2025-06-02T14:49:23.234" v="288" actId="113"/>
          <ac:spMkLst>
            <pc:docMk/>
            <pc:sldMk cId="3536223928" sldId="309"/>
            <ac:spMk id="20" creationId="{4AF7941B-A0DE-9B0E-34F2-132F656D2FE8}"/>
          </ac:spMkLst>
        </pc:spChg>
        <pc:spChg chg="add mod">
          <ac:chgData name="Catherine Owens" userId="326a2b2d1aabd140" providerId="LiveId" clId="{E4F0026A-9705-4F6F-A502-91C9CB2610FF}" dt="2025-06-02T14:50:30.515" v="303" actId="1076"/>
          <ac:spMkLst>
            <pc:docMk/>
            <pc:sldMk cId="3536223928" sldId="309"/>
            <ac:spMk id="21" creationId="{F0E7FFF7-1B56-A3DA-41DF-7F4143B512F5}"/>
          </ac:spMkLst>
        </pc:spChg>
        <pc:spChg chg="add mod">
          <ac:chgData name="Catherine Owens" userId="326a2b2d1aabd140" providerId="LiveId" clId="{E4F0026A-9705-4F6F-A502-91C9CB2610FF}" dt="2025-06-02T14:51:27.246" v="317" actId="113"/>
          <ac:spMkLst>
            <pc:docMk/>
            <pc:sldMk cId="3536223928" sldId="309"/>
            <ac:spMk id="22" creationId="{E949D664-5219-A21E-5524-6111AE1982A4}"/>
          </ac:spMkLst>
        </pc:spChg>
        <pc:picChg chg="add mod">
          <ac:chgData name="Catherine Owens" userId="326a2b2d1aabd140" providerId="LiveId" clId="{E4F0026A-9705-4F6F-A502-91C9CB2610FF}" dt="2025-06-02T14:45:29.790" v="224" actId="1076"/>
          <ac:picMkLst>
            <pc:docMk/>
            <pc:sldMk cId="3536223928" sldId="309"/>
            <ac:picMk id="2" creationId="{B4647DE3-0D87-DC38-80C5-A93C45C17506}"/>
          </ac:picMkLst>
        </pc:picChg>
        <pc:picChg chg="add mod">
          <ac:chgData name="Catherine Owens" userId="326a2b2d1aabd140" providerId="LiveId" clId="{E4F0026A-9705-4F6F-A502-91C9CB2610FF}" dt="2025-06-02T14:46:04.933" v="232" actId="1076"/>
          <ac:picMkLst>
            <pc:docMk/>
            <pc:sldMk cId="3536223928" sldId="309"/>
            <ac:picMk id="5" creationId="{6430CBE6-2212-4CE4-5E11-07DEE4BDD1BB}"/>
          </ac:picMkLst>
        </pc:picChg>
        <pc:picChg chg="add mod">
          <ac:chgData name="Catherine Owens" userId="326a2b2d1aabd140" providerId="LiveId" clId="{E4F0026A-9705-4F6F-A502-91C9CB2610FF}" dt="2025-06-02T14:46:13.502" v="234" actId="14100"/>
          <ac:picMkLst>
            <pc:docMk/>
            <pc:sldMk cId="3536223928" sldId="309"/>
            <ac:picMk id="6" creationId="{6482F2ED-6C1C-1DE3-5D75-640E1CAAB7A7}"/>
          </ac:picMkLst>
        </pc:picChg>
        <pc:picChg chg="add mod">
          <ac:chgData name="Catherine Owens" userId="326a2b2d1aabd140" providerId="LiveId" clId="{E4F0026A-9705-4F6F-A502-91C9CB2610FF}" dt="2025-06-02T14:48:38.914" v="277" actId="1076"/>
          <ac:picMkLst>
            <pc:docMk/>
            <pc:sldMk cId="3536223928" sldId="309"/>
            <ac:picMk id="7" creationId="{C569CADB-75A4-A477-17C8-17FD960C96C0}"/>
          </ac:picMkLst>
        </pc:picChg>
        <pc:picChg chg="add mod">
          <ac:chgData name="Catherine Owens" userId="326a2b2d1aabd140" providerId="LiveId" clId="{E4F0026A-9705-4F6F-A502-91C9CB2610FF}" dt="2025-06-02T14:49:46.677" v="290" actId="1076"/>
          <ac:picMkLst>
            <pc:docMk/>
            <pc:sldMk cId="3536223928" sldId="309"/>
            <ac:picMk id="8" creationId="{FDFCF410-CF96-1F54-A687-039AB1D98B5B}"/>
          </ac:picMkLst>
        </pc:picChg>
        <pc:picChg chg="add mod">
          <ac:chgData name="Catherine Owens" userId="326a2b2d1aabd140" providerId="LiveId" clId="{E4F0026A-9705-4F6F-A502-91C9CB2610FF}" dt="2025-06-02T14:49:50.161" v="291" actId="1076"/>
          <ac:picMkLst>
            <pc:docMk/>
            <pc:sldMk cId="3536223928" sldId="309"/>
            <ac:picMk id="9" creationId="{27897BF3-BE8A-2A0C-6B8D-62B07891693E}"/>
          </ac:picMkLst>
        </pc:picChg>
        <pc:picChg chg="add mod">
          <ac:chgData name="Catherine Owens" userId="326a2b2d1aabd140" providerId="LiveId" clId="{E4F0026A-9705-4F6F-A502-91C9CB2610FF}" dt="2025-06-02T14:51:05.120" v="311" actId="14100"/>
          <ac:picMkLst>
            <pc:docMk/>
            <pc:sldMk cId="3536223928" sldId="309"/>
            <ac:picMk id="10" creationId="{43733C24-3FC0-6F8B-65DC-056508DD7EB5}"/>
          </ac:picMkLst>
        </pc:picChg>
        <pc:picChg chg="add mod">
          <ac:chgData name="Catherine Owens" userId="326a2b2d1aabd140" providerId="LiveId" clId="{E4F0026A-9705-4F6F-A502-91C9CB2610FF}" dt="2025-06-02T14:46:34.695" v="236" actId="1076"/>
          <ac:picMkLst>
            <pc:docMk/>
            <pc:sldMk cId="3536223928" sldId="309"/>
            <ac:picMk id="12" creationId="{76A7D9BD-D95D-7147-DC63-2340FA4F5D6A}"/>
          </ac:picMkLst>
        </pc:picChg>
        <pc:picChg chg="add mod">
          <ac:chgData name="Catherine Owens" userId="326a2b2d1aabd140" providerId="LiveId" clId="{E4F0026A-9705-4F6F-A502-91C9CB2610FF}" dt="2025-06-02T14:46:22.046" v="235" actId="14100"/>
          <ac:picMkLst>
            <pc:docMk/>
            <pc:sldMk cId="3536223928" sldId="309"/>
            <ac:picMk id="14" creationId="{CC94E787-6DA8-8D6D-8811-8E6C2B019CEF}"/>
          </ac:picMkLst>
        </pc:picChg>
      </pc:sldChg>
      <pc:sldChg chg="addSp delSp modSp add mod setBg">
        <pc:chgData name="Catherine Owens" userId="326a2b2d1aabd140" providerId="LiveId" clId="{E4F0026A-9705-4F6F-A502-91C9CB2610FF}" dt="2025-06-02T17:32:15.929" v="3796" actId="27636"/>
        <pc:sldMkLst>
          <pc:docMk/>
          <pc:sldMk cId="245733826" sldId="310"/>
        </pc:sldMkLst>
        <pc:spChg chg="add del mod">
          <ac:chgData name="Catherine Owens" userId="326a2b2d1aabd140" providerId="LiveId" clId="{E4F0026A-9705-4F6F-A502-91C9CB2610FF}" dt="2025-06-02T15:50:05.913" v="892"/>
          <ac:spMkLst>
            <pc:docMk/>
            <pc:sldMk cId="245733826" sldId="310"/>
            <ac:spMk id="2" creationId="{6170DDF0-6E1C-C461-4CEC-450685A2A202}"/>
          </ac:spMkLst>
        </pc:spChg>
        <pc:spChg chg="mod">
          <ac:chgData name="Catherine Owens" userId="326a2b2d1aabd140" providerId="LiveId" clId="{E4F0026A-9705-4F6F-A502-91C9CB2610FF}" dt="2025-06-02T17:25:19.103" v="3697" actId="2711"/>
          <ac:spMkLst>
            <pc:docMk/>
            <pc:sldMk cId="245733826" sldId="310"/>
            <ac:spMk id="3" creationId="{DA1E65E6-2758-4846-7E0D-A34B6ED8A941}"/>
          </ac:spMkLst>
        </pc:spChg>
        <pc:spChg chg="add mod">
          <ac:chgData name="Catherine Owens" userId="326a2b2d1aabd140" providerId="LiveId" clId="{E4F0026A-9705-4F6F-A502-91C9CB2610FF}" dt="2025-06-02T17:32:15.929" v="3796" actId="27636"/>
          <ac:spMkLst>
            <pc:docMk/>
            <pc:sldMk cId="245733826" sldId="310"/>
            <ac:spMk id="5" creationId="{04D1002C-4728-16BF-3F06-C1EB7B6F87E3}"/>
          </ac:spMkLst>
        </pc:spChg>
        <pc:spChg chg="add">
          <ac:chgData name="Catherine Owens" userId="326a2b2d1aabd140" providerId="LiveId" clId="{E4F0026A-9705-4F6F-A502-91C9CB2610FF}" dt="2025-06-02T15:52:38.511" v="1044" actId="26606"/>
          <ac:spMkLst>
            <pc:docMk/>
            <pc:sldMk cId="245733826" sldId="310"/>
            <ac:spMk id="12" creationId="{04812C46-200A-4DEB-A05E-3ED6C68C2387}"/>
          </ac:spMkLst>
        </pc:spChg>
        <pc:spChg chg="add">
          <ac:chgData name="Catherine Owens" userId="326a2b2d1aabd140" providerId="LiveId" clId="{E4F0026A-9705-4F6F-A502-91C9CB2610FF}" dt="2025-06-02T15:52:38.511" v="1044" actId="26606"/>
          <ac:spMkLst>
            <pc:docMk/>
            <pc:sldMk cId="245733826" sldId="310"/>
            <ac:spMk id="14" creationId="{D1EA859B-E555-4109-94F3-6700E046E008}"/>
          </ac:spMkLst>
        </pc:spChg>
        <pc:picChg chg="mod ord">
          <ac:chgData name="Catherine Owens" userId="326a2b2d1aabd140" providerId="LiveId" clId="{E4F0026A-9705-4F6F-A502-91C9CB2610FF}" dt="2025-06-02T17:27:34.425" v="3723" actId="1076"/>
          <ac:picMkLst>
            <pc:docMk/>
            <pc:sldMk cId="245733826" sldId="310"/>
            <ac:picMk id="4" creationId="{5BEFE4AA-F86D-C8D3-FEBB-93E17FC4DE8F}"/>
          </ac:picMkLst>
        </pc:picChg>
        <pc:picChg chg="add mod ord">
          <ac:chgData name="Catherine Owens" userId="326a2b2d1aabd140" providerId="LiveId" clId="{E4F0026A-9705-4F6F-A502-91C9CB2610FF}" dt="2025-06-02T15:52:45.383" v="1046" actId="27614"/>
          <ac:picMkLst>
            <pc:docMk/>
            <pc:sldMk cId="245733826" sldId="310"/>
            <ac:picMk id="7" creationId="{B7F08387-3478-D25E-9490-E6B9243797DF}"/>
          </ac:picMkLst>
        </pc:picChg>
      </pc:sldChg>
      <pc:sldChg chg="addSp modSp add mod">
        <pc:chgData name="Catherine Owens" userId="326a2b2d1aabd140" providerId="LiveId" clId="{E4F0026A-9705-4F6F-A502-91C9CB2610FF}" dt="2025-06-02T17:24:52.323" v="3694" actId="207"/>
        <pc:sldMkLst>
          <pc:docMk/>
          <pc:sldMk cId="3979664920" sldId="311"/>
        </pc:sldMkLst>
        <pc:spChg chg="mod">
          <ac:chgData name="Catherine Owens" userId="326a2b2d1aabd140" providerId="LiveId" clId="{E4F0026A-9705-4F6F-A502-91C9CB2610FF}" dt="2025-06-02T17:24:52.323" v="3694" actId="207"/>
          <ac:spMkLst>
            <pc:docMk/>
            <pc:sldMk cId="3979664920" sldId="311"/>
            <ac:spMk id="3" creationId="{DCBF014F-B2EF-5964-5C9D-A880BCF74EA1}"/>
          </ac:spMkLst>
        </pc:spChg>
        <pc:spChg chg="add mod">
          <ac:chgData name="Catherine Owens" userId="326a2b2d1aabd140" providerId="LiveId" clId="{E4F0026A-9705-4F6F-A502-91C9CB2610FF}" dt="2025-06-02T15:20:37.362" v="389" actId="12"/>
          <ac:spMkLst>
            <pc:docMk/>
            <pc:sldMk cId="3979664920" sldId="311"/>
            <ac:spMk id="5" creationId="{DE8CDE1C-3FB8-3932-100C-9E469307E5D5}"/>
          </ac:spMkLst>
        </pc:spChg>
        <pc:spChg chg="add mod">
          <ac:chgData name="Catherine Owens" userId="326a2b2d1aabd140" providerId="LiveId" clId="{E4F0026A-9705-4F6F-A502-91C9CB2610FF}" dt="2025-06-02T17:22:56.392" v="3687" actId="1076"/>
          <ac:spMkLst>
            <pc:docMk/>
            <pc:sldMk cId="3979664920" sldId="311"/>
            <ac:spMk id="6" creationId="{B3316CE8-5A54-9032-57EC-A312D296DD54}"/>
          </ac:spMkLst>
        </pc:spChg>
        <pc:picChg chg="add mod">
          <ac:chgData name="Catherine Owens" userId="326a2b2d1aabd140" providerId="LiveId" clId="{E4F0026A-9705-4F6F-A502-91C9CB2610FF}" dt="2025-06-02T17:22:50.665" v="3686" actId="14100"/>
          <ac:picMkLst>
            <pc:docMk/>
            <pc:sldMk cId="3979664920" sldId="311"/>
            <ac:picMk id="2" creationId="{0F91C3E4-6177-B69C-5AB7-CEC379682EC5}"/>
          </ac:picMkLst>
        </pc:picChg>
      </pc:sldChg>
      <pc:sldChg chg="addSp delSp modSp add mod">
        <pc:chgData name="Catherine Owens" userId="326a2b2d1aabd140" providerId="LiveId" clId="{E4F0026A-9705-4F6F-A502-91C9CB2610FF}" dt="2025-06-02T17:29:41.249" v="3746" actId="1076"/>
        <pc:sldMkLst>
          <pc:docMk/>
          <pc:sldMk cId="756383980" sldId="312"/>
        </pc:sldMkLst>
        <pc:spChg chg="mod">
          <ac:chgData name="Catherine Owens" userId="326a2b2d1aabd140" providerId="LiveId" clId="{E4F0026A-9705-4F6F-A502-91C9CB2610FF}" dt="2025-06-02T17:29:41.249" v="3746" actId="1076"/>
          <ac:spMkLst>
            <pc:docMk/>
            <pc:sldMk cId="756383980" sldId="312"/>
            <ac:spMk id="3" creationId="{A4C55D02-2BCB-8503-964C-AEB9154D1088}"/>
          </ac:spMkLst>
        </pc:spChg>
        <pc:spChg chg="del">
          <ac:chgData name="Catherine Owens" userId="326a2b2d1aabd140" providerId="LiveId" clId="{E4F0026A-9705-4F6F-A502-91C9CB2610FF}" dt="2025-06-02T15:22:07.722" v="397" actId="478"/>
          <ac:spMkLst>
            <pc:docMk/>
            <pc:sldMk cId="756383980" sldId="312"/>
            <ac:spMk id="5" creationId="{16C3CB74-E609-477A-D82E-B068E8DA8A67}"/>
          </ac:spMkLst>
        </pc:spChg>
        <pc:spChg chg="del">
          <ac:chgData name="Catherine Owens" userId="326a2b2d1aabd140" providerId="LiveId" clId="{E4F0026A-9705-4F6F-A502-91C9CB2610FF}" dt="2025-06-02T15:21:21.832" v="392" actId="478"/>
          <ac:spMkLst>
            <pc:docMk/>
            <pc:sldMk cId="756383980" sldId="312"/>
            <ac:spMk id="6" creationId="{8BCBD850-3160-16FA-3801-877CEF309ABF}"/>
          </ac:spMkLst>
        </pc:spChg>
        <pc:spChg chg="add mod">
          <ac:chgData name="Catherine Owens" userId="326a2b2d1aabd140" providerId="LiveId" clId="{E4F0026A-9705-4F6F-A502-91C9CB2610FF}" dt="2025-06-02T17:21:30.304" v="3677" actId="207"/>
          <ac:spMkLst>
            <pc:docMk/>
            <pc:sldMk cId="756383980" sldId="312"/>
            <ac:spMk id="12" creationId="{09998B82-62D5-A0D6-7C0B-40185E53F63D}"/>
          </ac:spMkLst>
        </pc:spChg>
        <pc:spChg chg="add del mod">
          <ac:chgData name="Catherine Owens" userId="326a2b2d1aabd140" providerId="LiveId" clId="{E4F0026A-9705-4F6F-A502-91C9CB2610FF}" dt="2025-06-02T15:56:41.592" v="1154" actId="26606"/>
          <ac:spMkLst>
            <pc:docMk/>
            <pc:sldMk cId="756383980" sldId="312"/>
            <ac:spMk id="15" creationId="{1583AE35-65D8-27E4-67CF-C1394A89E88D}"/>
          </ac:spMkLst>
        </pc:spChg>
        <pc:graphicFrameChg chg="add del">
          <ac:chgData name="Catherine Owens" userId="326a2b2d1aabd140" providerId="LiveId" clId="{E4F0026A-9705-4F6F-A502-91C9CB2610FF}" dt="2025-06-02T15:56:36.355" v="1151" actId="26606"/>
          <ac:graphicFrameMkLst>
            <pc:docMk/>
            <pc:sldMk cId="756383980" sldId="312"/>
            <ac:graphicFrameMk id="17" creationId="{6DAEA300-1F4F-A7FB-C577-E0E85803AA37}"/>
          </ac:graphicFrameMkLst>
        </pc:graphicFrameChg>
        <pc:graphicFrameChg chg="add del">
          <ac:chgData name="Catherine Owens" userId="326a2b2d1aabd140" providerId="LiveId" clId="{E4F0026A-9705-4F6F-A502-91C9CB2610FF}" dt="2025-06-02T15:56:41.560" v="1153" actId="26606"/>
          <ac:graphicFrameMkLst>
            <pc:docMk/>
            <pc:sldMk cId="756383980" sldId="312"/>
            <ac:graphicFrameMk id="19" creationId="{16CF28E2-2364-739A-E9FE-A69021E0192B}"/>
          </ac:graphicFrameMkLst>
        </pc:graphicFrameChg>
        <pc:graphicFrameChg chg="add mod modGraphic">
          <ac:chgData name="Catherine Owens" userId="326a2b2d1aabd140" providerId="LiveId" clId="{E4F0026A-9705-4F6F-A502-91C9CB2610FF}" dt="2025-06-02T17:20:46.853" v="3672" actId="403"/>
          <ac:graphicFrameMkLst>
            <pc:docMk/>
            <pc:sldMk cId="756383980" sldId="312"/>
            <ac:graphicFrameMk id="21" creationId="{AAE622B0-CD04-4F65-C9EB-656093F1A9CF}"/>
          </ac:graphicFrameMkLst>
        </pc:graphicFrameChg>
        <pc:picChg chg="del">
          <ac:chgData name="Catherine Owens" userId="326a2b2d1aabd140" providerId="LiveId" clId="{E4F0026A-9705-4F6F-A502-91C9CB2610FF}" dt="2025-06-02T15:21:15.709" v="391" actId="478"/>
          <ac:picMkLst>
            <pc:docMk/>
            <pc:sldMk cId="756383980" sldId="312"/>
            <ac:picMk id="2" creationId="{6C14D460-D2B4-F39A-B81D-53B4C9012262}"/>
          </ac:picMkLst>
        </pc:picChg>
        <pc:picChg chg="add mod">
          <ac:chgData name="Catherine Owens" userId="326a2b2d1aabd140" providerId="LiveId" clId="{E4F0026A-9705-4F6F-A502-91C9CB2610FF}" dt="2025-06-02T17:21:01.198" v="3674" actId="1076"/>
          <ac:picMkLst>
            <pc:docMk/>
            <pc:sldMk cId="756383980" sldId="312"/>
            <ac:picMk id="8" creationId="{0B08FBF2-0F92-D631-4160-9C48CC15007C}"/>
          </ac:picMkLst>
        </pc:picChg>
        <pc:picChg chg="add mod">
          <ac:chgData name="Catherine Owens" userId="326a2b2d1aabd140" providerId="LiveId" clId="{E4F0026A-9705-4F6F-A502-91C9CB2610FF}" dt="2025-06-02T17:21:04.167" v="3675" actId="1076"/>
          <ac:picMkLst>
            <pc:docMk/>
            <pc:sldMk cId="756383980" sldId="312"/>
            <ac:picMk id="10" creationId="{BB3799F9-6776-D9D1-2533-78433069A92D}"/>
          </ac:picMkLst>
        </pc:picChg>
        <pc:picChg chg="add mod">
          <ac:chgData name="Catherine Owens" userId="326a2b2d1aabd140" providerId="LiveId" clId="{E4F0026A-9705-4F6F-A502-91C9CB2610FF}" dt="2025-06-02T17:21:06.640" v="3676" actId="1076"/>
          <ac:picMkLst>
            <pc:docMk/>
            <pc:sldMk cId="756383980" sldId="312"/>
            <ac:picMk id="14" creationId="{CB4ABD9D-509F-8201-CD55-F5DC07326C49}"/>
          </ac:picMkLst>
        </pc:picChg>
      </pc:sldChg>
      <pc:sldChg chg="addSp delSp modSp add mod setBg delDesignElem">
        <pc:chgData name="Catherine Owens" userId="326a2b2d1aabd140" providerId="LiveId" clId="{E4F0026A-9705-4F6F-A502-91C9CB2610FF}" dt="2025-06-02T17:14:03.074" v="3604" actId="27614"/>
        <pc:sldMkLst>
          <pc:docMk/>
          <pc:sldMk cId="1599445246" sldId="313"/>
        </pc:sldMkLst>
        <pc:spChg chg="del mod">
          <ac:chgData name="Catherine Owens" userId="326a2b2d1aabd140" providerId="LiveId" clId="{E4F0026A-9705-4F6F-A502-91C9CB2610FF}" dt="2025-06-02T17:12:56.933" v="3591" actId="478"/>
          <ac:spMkLst>
            <pc:docMk/>
            <pc:sldMk cId="1599445246" sldId="313"/>
            <ac:spMk id="3" creationId="{648FDE70-707E-B16F-FCFC-263A18CDD03B}"/>
          </ac:spMkLst>
        </pc:spChg>
        <pc:spChg chg="del">
          <ac:chgData name="Catherine Owens" userId="326a2b2d1aabd140" providerId="LiveId" clId="{E4F0026A-9705-4F6F-A502-91C9CB2610FF}" dt="2025-06-02T16:59:03.471" v="2995" actId="478"/>
          <ac:spMkLst>
            <pc:docMk/>
            <pc:sldMk cId="1599445246" sldId="313"/>
            <ac:spMk id="6" creationId="{FBAA8941-E977-75D1-7882-270E1F558E3A}"/>
          </ac:spMkLst>
        </pc:spChg>
        <pc:spChg chg="del">
          <ac:chgData name="Catherine Owens" userId="326a2b2d1aabd140" providerId="LiveId" clId="{E4F0026A-9705-4F6F-A502-91C9CB2610FF}" dt="2025-06-02T16:58:48.900" v="2978"/>
          <ac:spMkLst>
            <pc:docMk/>
            <pc:sldMk cId="1599445246" sldId="313"/>
            <ac:spMk id="11" creationId="{12A8BD12-FD50-9258-F7D5-3FD3377ACA37}"/>
          </ac:spMkLst>
        </pc:spChg>
        <pc:spChg chg="del">
          <ac:chgData name="Catherine Owens" userId="326a2b2d1aabd140" providerId="LiveId" clId="{E4F0026A-9705-4F6F-A502-91C9CB2610FF}" dt="2025-06-02T16:58:48.900" v="2978"/>
          <ac:spMkLst>
            <pc:docMk/>
            <pc:sldMk cId="1599445246" sldId="313"/>
            <ac:spMk id="13" creationId="{79B6F406-00E4-6006-75A9-2A66E3518909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14" creationId="{8555C5B3-193A-4749-9AFD-682E53CDDE8F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16" creationId="{2EAE06A6-F76A-41C9-827A-C561B004485C}"/>
          </ac:spMkLst>
        </pc:spChg>
        <pc:spChg chg="add del">
          <ac:chgData name="Catherine Owens" userId="326a2b2d1aabd140" providerId="LiveId" clId="{E4F0026A-9705-4F6F-A502-91C9CB2610FF}" dt="2025-06-02T17:13:24.812" v="3597" actId="26606"/>
          <ac:spMkLst>
            <pc:docMk/>
            <pc:sldMk cId="1599445246" sldId="313"/>
            <ac:spMk id="17" creationId="{AB8C311F-7253-4AED-9701-7FC0708C41C7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18" creationId="{89F9D4E8-0639-444B-949B-9518585061AF}"/>
          </ac:spMkLst>
        </pc:spChg>
        <pc:spChg chg="add del">
          <ac:chgData name="Catherine Owens" userId="326a2b2d1aabd140" providerId="LiveId" clId="{E4F0026A-9705-4F6F-A502-91C9CB2610FF}" dt="2025-06-02T17:13:24.812" v="3597" actId="26606"/>
          <ac:spMkLst>
            <pc:docMk/>
            <pc:sldMk cId="1599445246" sldId="313"/>
            <ac:spMk id="19" creationId="{E2384209-CB15-4CDF-9D31-C44FD9A3F20D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20" creationId="{7E3DA7A2-ED70-4BBA-AB72-00AD461FA405}"/>
          </ac:spMkLst>
        </pc:spChg>
        <pc:spChg chg="add del">
          <ac:chgData name="Catherine Owens" userId="326a2b2d1aabd140" providerId="LiveId" clId="{E4F0026A-9705-4F6F-A502-91C9CB2610FF}" dt="2025-06-02T17:13:24.812" v="3597" actId="26606"/>
          <ac:spMkLst>
            <pc:docMk/>
            <pc:sldMk cId="1599445246" sldId="313"/>
            <ac:spMk id="21" creationId="{2633B3B5-CC90-43F0-8714-D31D1F3F0209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22" creationId="{FC485432-3647-4218-B5D3-15D3FA222B13}"/>
          </ac:spMkLst>
        </pc:spChg>
        <pc:spChg chg="add del">
          <ac:chgData name="Catherine Owens" userId="326a2b2d1aabd140" providerId="LiveId" clId="{E4F0026A-9705-4F6F-A502-91C9CB2610FF}" dt="2025-06-02T17:13:24.812" v="3597" actId="26606"/>
          <ac:spMkLst>
            <pc:docMk/>
            <pc:sldMk cId="1599445246" sldId="313"/>
            <ac:spMk id="23" creationId="{A8D57A06-A426-446D-B02C-A2DC6B62E45E}"/>
          </ac:spMkLst>
        </pc:spChg>
        <pc:spChg chg="add del">
          <ac:chgData name="Catherine Owens" userId="326a2b2d1aabd140" providerId="LiveId" clId="{E4F0026A-9705-4F6F-A502-91C9CB2610FF}" dt="2025-06-02T17:10:44.535" v="3587" actId="26606"/>
          <ac:spMkLst>
            <pc:docMk/>
            <pc:sldMk cId="1599445246" sldId="313"/>
            <ac:spMk id="24" creationId="{F4AFDDCA-6ABA-4D23-8A5C-1BF0F4308148}"/>
          </ac:spMkLst>
        </pc:spChg>
        <pc:spChg chg="add del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25" creationId="{69D184B2-2226-4E31-BCCB-444330767440}"/>
          </ac:spMkLst>
        </pc:spChg>
        <pc:spChg chg="add del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26" creationId="{1AC4D4E3-486A-464A-8EC8-D44881097267}"/>
          </ac:spMkLst>
        </pc:spChg>
        <pc:spChg chg="add del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27" creationId="{864DE13E-58EB-4475-B79C-0D4FC651239B}"/>
          </ac:spMkLst>
        </pc:spChg>
        <pc:spChg chg="add del">
          <ac:chgData name="Catherine Owens" userId="326a2b2d1aabd140" providerId="LiveId" clId="{E4F0026A-9705-4F6F-A502-91C9CB2610FF}" dt="2025-06-02T17:10:43.569" v="3585" actId="26606"/>
          <ac:spMkLst>
            <pc:docMk/>
            <pc:sldMk cId="1599445246" sldId="313"/>
            <ac:spMk id="29" creationId="{FB5B0058-AF13-4859-B429-4EDDE2A26F7F}"/>
          </ac:spMkLst>
        </pc:spChg>
        <pc:spChg chg="add del">
          <ac:chgData name="Catherine Owens" userId="326a2b2d1aabd140" providerId="LiveId" clId="{E4F0026A-9705-4F6F-A502-91C9CB2610FF}" dt="2025-06-02T17:10:43.569" v="3585" actId="26606"/>
          <ac:spMkLst>
            <pc:docMk/>
            <pc:sldMk cId="1599445246" sldId="313"/>
            <ac:spMk id="31" creationId="{0277405F-0B4F-4418-B773-1B38814125B6}"/>
          </ac:spMkLst>
        </pc:spChg>
        <pc:spChg chg="add del">
          <ac:chgData name="Catherine Owens" userId="326a2b2d1aabd140" providerId="LiveId" clId="{E4F0026A-9705-4F6F-A502-91C9CB2610FF}" dt="2025-06-02T17:13:44.625" v="3602" actId="26606"/>
          <ac:spMkLst>
            <pc:docMk/>
            <pc:sldMk cId="1599445246" sldId="313"/>
            <ac:spMk id="32" creationId="{A169D286-F4D7-4C8B-A6BD-D05384C7F1D8}"/>
          </ac:spMkLst>
        </pc:spChg>
        <pc:spChg chg="add del">
          <ac:chgData name="Catherine Owens" userId="326a2b2d1aabd140" providerId="LiveId" clId="{E4F0026A-9705-4F6F-A502-91C9CB2610FF}" dt="2025-06-02T17:13:44.625" v="3602" actId="26606"/>
          <ac:spMkLst>
            <pc:docMk/>
            <pc:sldMk cId="1599445246" sldId="313"/>
            <ac:spMk id="34" creationId="{39E8235E-135E-4261-8F54-2B316E493C42}"/>
          </ac:spMkLst>
        </pc:spChg>
        <pc:spChg chg="add del">
          <ac:chgData name="Catherine Owens" userId="326a2b2d1aabd140" providerId="LiveId" clId="{E4F0026A-9705-4F6F-A502-91C9CB2610FF}" dt="2025-06-02T17:13:44.625" v="3602" actId="26606"/>
          <ac:spMkLst>
            <pc:docMk/>
            <pc:sldMk cId="1599445246" sldId="313"/>
            <ac:spMk id="36" creationId="{D4ED8EC3-4D57-4620-93CE-4E6661F09A3E}"/>
          </ac:spMkLst>
        </pc:spChg>
        <pc:spChg chg="add del">
          <ac:chgData name="Catherine Owens" userId="326a2b2d1aabd140" providerId="LiveId" clId="{E4F0026A-9705-4F6F-A502-91C9CB2610FF}" dt="2025-06-02T17:13:44.625" v="3602" actId="26606"/>
          <ac:spMkLst>
            <pc:docMk/>
            <pc:sldMk cId="1599445246" sldId="313"/>
            <ac:spMk id="38" creationId="{83BCB34A-2F40-4F41-8488-A134C1C155B7}"/>
          </ac:spMkLst>
        </pc:spChg>
        <pc:spChg chg="add del">
          <ac:chgData name="Catherine Owens" userId="326a2b2d1aabd140" providerId="LiveId" clId="{E4F0026A-9705-4F6F-A502-91C9CB2610FF}" dt="2025-06-02T17:13:44.625" v="3602" actId="26606"/>
          <ac:spMkLst>
            <pc:docMk/>
            <pc:sldMk cId="1599445246" sldId="313"/>
            <ac:spMk id="40" creationId="{F78382DC-4207-465E-B379-1E16448AA222}"/>
          </ac:spMkLst>
        </pc:spChg>
        <pc:spChg chg="add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42" creationId="{69D184B2-2226-4E31-BCCB-444330767440}"/>
          </ac:spMkLst>
        </pc:spChg>
        <pc:spChg chg="add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43" creationId="{1AC4D4E3-486A-464A-8EC8-D44881097267}"/>
          </ac:spMkLst>
        </pc:spChg>
        <pc:spChg chg="add">
          <ac:chgData name="Catherine Owens" userId="326a2b2d1aabd140" providerId="LiveId" clId="{E4F0026A-9705-4F6F-A502-91C9CB2610FF}" dt="2025-06-02T17:13:44.625" v="3603" actId="26606"/>
          <ac:spMkLst>
            <pc:docMk/>
            <pc:sldMk cId="1599445246" sldId="313"/>
            <ac:spMk id="44" creationId="{864DE13E-58EB-4475-B79C-0D4FC651239B}"/>
          </ac:spMkLst>
        </pc:spChg>
        <pc:grpChg chg="del">
          <ac:chgData name="Catherine Owens" userId="326a2b2d1aabd140" providerId="LiveId" clId="{E4F0026A-9705-4F6F-A502-91C9CB2610FF}" dt="2025-06-02T16:58:48.900" v="2978"/>
          <ac:grpSpMkLst>
            <pc:docMk/>
            <pc:sldMk cId="1599445246" sldId="313"/>
            <ac:grpSpMk id="15" creationId="{6C361B8B-08F9-4B25-B76B-24ED64DF5381}"/>
          </ac:grpSpMkLst>
        </pc:grpChg>
        <pc:picChg chg="mod ord">
          <ac:chgData name="Catherine Owens" userId="326a2b2d1aabd140" providerId="LiveId" clId="{E4F0026A-9705-4F6F-A502-91C9CB2610FF}" dt="2025-06-02T17:13:44.625" v="3603" actId="26606"/>
          <ac:picMkLst>
            <pc:docMk/>
            <pc:sldMk cId="1599445246" sldId="313"/>
            <ac:picMk id="4" creationId="{A51C2588-E012-C5FD-D361-F7E71F9305FC}"/>
          </ac:picMkLst>
        </pc:picChg>
        <pc:picChg chg="del">
          <ac:chgData name="Catherine Owens" userId="326a2b2d1aabd140" providerId="LiveId" clId="{E4F0026A-9705-4F6F-A502-91C9CB2610FF}" dt="2025-06-02T17:06:40.207" v="3570" actId="478"/>
          <ac:picMkLst>
            <pc:docMk/>
            <pc:sldMk cId="1599445246" sldId="313"/>
            <ac:picMk id="5" creationId="{55C0052E-D7BD-90C1-7330-B9820A7C30BB}"/>
          </ac:picMkLst>
        </pc:picChg>
        <pc:picChg chg="add del mod">
          <ac:chgData name="Catherine Owens" userId="326a2b2d1aabd140" providerId="LiveId" clId="{E4F0026A-9705-4F6F-A502-91C9CB2610FF}" dt="2025-06-02T17:09:41.484" v="3575" actId="478"/>
          <ac:picMkLst>
            <pc:docMk/>
            <pc:sldMk cId="1599445246" sldId="313"/>
            <ac:picMk id="7" creationId="{AA4C092E-A153-8866-8A5F-2E442BCDE2B3}"/>
          </ac:picMkLst>
        </pc:picChg>
        <pc:picChg chg="add del mod">
          <ac:chgData name="Catherine Owens" userId="326a2b2d1aabd140" providerId="LiveId" clId="{E4F0026A-9705-4F6F-A502-91C9CB2610FF}" dt="2025-06-02T17:13:12.030" v="3595" actId="478"/>
          <ac:picMkLst>
            <pc:docMk/>
            <pc:sldMk cId="1599445246" sldId="313"/>
            <ac:picMk id="9" creationId="{E363674D-EA0A-2817-E350-886DC4555A91}"/>
          </ac:picMkLst>
        </pc:picChg>
        <pc:picChg chg="add mod ord">
          <ac:chgData name="Catherine Owens" userId="326a2b2d1aabd140" providerId="LiveId" clId="{E4F0026A-9705-4F6F-A502-91C9CB2610FF}" dt="2025-06-02T17:14:03.074" v="3604" actId="27614"/>
          <ac:picMkLst>
            <pc:docMk/>
            <pc:sldMk cId="1599445246" sldId="313"/>
            <ac:picMk id="12" creationId="{DAA2A24D-04FC-A5B6-3C86-0331414EA1E1}"/>
          </ac:picMkLst>
        </pc:picChg>
        <pc:cxnChg chg="add">
          <ac:chgData name="Catherine Owens" userId="326a2b2d1aabd140" providerId="LiveId" clId="{E4F0026A-9705-4F6F-A502-91C9CB2610FF}" dt="2025-06-02T17:13:44.625" v="3603" actId="26606"/>
          <ac:cxnSpMkLst>
            <pc:docMk/>
            <pc:sldMk cId="1599445246" sldId="313"/>
            <ac:cxnSpMk id="45" creationId="{02E9B2EE-76CA-47F3-9977-3F2FCB7FD252}"/>
          </ac:cxnSpMkLst>
        </pc:cxnChg>
      </pc:sldChg>
      <pc:sldChg chg="addSp delSp modSp add mod setBg delDesignElem">
        <pc:chgData name="Catherine Owens" userId="326a2b2d1aabd140" providerId="LiveId" clId="{E4F0026A-9705-4F6F-A502-91C9CB2610FF}" dt="2025-06-02T17:35:02.835" v="3831"/>
        <pc:sldMkLst>
          <pc:docMk/>
          <pc:sldMk cId="3529595329" sldId="314"/>
        </pc:sldMkLst>
        <pc:spChg chg="mod">
          <ac:chgData name="Catherine Owens" userId="326a2b2d1aabd140" providerId="LiveId" clId="{E4F0026A-9705-4F6F-A502-91C9CB2610FF}" dt="2025-06-02T17:26:37.643" v="3716" actId="207"/>
          <ac:spMkLst>
            <pc:docMk/>
            <pc:sldMk cId="3529595329" sldId="314"/>
            <ac:spMk id="3" creationId="{2785A732-9DB4-8A6A-F5E1-ED7DC7B25F0C}"/>
          </ac:spMkLst>
        </pc:spChg>
        <pc:spChg chg="add del mod">
          <ac:chgData name="Catherine Owens" userId="326a2b2d1aabd140" providerId="LiveId" clId="{E4F0026A-9705-4F6F-A502-91C9CB2610FF}" dt="2025-06-02T17:05:21.052" v="3551" actId="26606"/>
          <ac:spMkLst>
            <pc:docMk/>
            <pc:sldMk cId="3529595329" sldId="314"/>
            <ac:spMk id="6" creationId="{E018211B-04DA-5DB6-7424-059E569B7424}"/>
          </ac:spMkLst>
        </pc:spChg>
        <pc:spChg chg="add">
          <ac:chgData name="Catherine Owens" userId="326a2b2d1aabd140" providerId="LiveId" clId="{E4F0026A-9705-4F6F-A502-91C9CB2610FF}" dt="2025-06-02T17:05:21.052" v="3551" actId="26606"/>
          <ac:spMkLst>
            <pc:docMk/>
            <pc:sldMk cId="3529595329" sldId="314"/>
            <ac:spMk id="9" creationId="{5C8908E2-EE49-44D2-9428-A28D2312A8D5}"/>
          </ac:spMkLst>
        </pc:spChg>
        <pc:spChg chg="del">
          <ac:chgData name="Catherine Owens" userId="326a2b2d1aabd140" providerId="LiveId" clId="{E4F0026A-9705-4F6F-A502-91C9CB2610FF}" dt="2025-06-02T16:59:21.247" v="3003"/>
          <ac:spMkLst>
            <pc:docMk/>
            <pc:sldMk cId="3529595329" sldId="314"/>
            <ac:spMk id="11" creationId="{3648FD4E-FC4A-79A8-C8CA-B625E93CCCB4}"/>
          </ac:spMkLst>
        </pc:spChg>
        <pc:spChg chg="add del">
          <ac:chgData name="Catherine Owens" userId="326a2b2d1aabd140" providerId="LiveId" clId="{E4F0026A-9705-4F6F-A502-91C9CB2610FF}" dt="2025-06-02T17:03:09.024" v="3398" actId="26606"/>
          <ac:spMkLst>
            <pc:docMk/>
            <pc:sldMk cId="3529595329" sldId="314"/>
            <ac:spMk id="12" creationId="{DCC231C8-C761-4B31-9B1C-C6D19248C6B3}"/>
          </ac:spMkLst>
        </pc:spChg>
        <pc:spChg chg="del">
          <ac:chgData name="Catherine Owens" userId="326a2b2d1aabd140" providerId="LiveId" clId="{E4F0026A-9705-4F6F-A502-91C9CB2610FF}" dt="2025-06-02T16:59:21.247" v="3003"/>
          <ac:spMkLst>
            <pc:docMk/>
            <pc:sldMk cId="3529595329" sldId="314"/>
            <ac:spMk id="13" creationId="{4AA75E65-36FB-412E-66F9-C95E5750A43B}"/>
          </ac:spMkLst>
        </pc:spChg>
        <pc:spChg chg="add">
          <ac:chgData name="Catherine Owens" userId="326a2b2d1aabd140" providerId="LiveId" clId="{E4F0026A-9705-4F6F-A502-91C9CB2610FF}" dt="2025-06-02T17:05:21.052" v="3551" actId="26606"/>
          <ac:spMkLst>
            <pc:docMk/>
            <pc:sldMk cId="3529595329" sldId="314"/>
            <ac:spMk id="18" creationId="{7449A6C7-D15F-4AA5-BFA5-71A404B47016}"/>
          </ac:spMkLst>
        </pc:spChg>
        <pc:spChg chg="add">
          <ac:chgData name="Catherine Owens" userId="326a2b2d1aabd140" providerId="LiveId" clId="{E4F0026A-9705-4F6F-A502-91C9CB2610FF}" dt="2025-06-02T17:05:21.052" v="3551" actId="26606"/>
          <ac:spMkLst>
            <pc:docMk/>
            <pc:sldMk cId="3529595329" sldId="314"/>
            <ac:spMk id="20" creationId="{ED888B23-07FA-482A-96DF-47E31AF1A603}"/>
          </ac:spMkLst>
        </pc:spChg>
        <pc:grpChg chg="add">
          <ac:chgData name="Catherine Owens" userId="326a2b2d1aabd140" providerId="LiveId" clId="{E4F0026A-9705-4F6F-A502-91C9CB2610FF}" dt="2025-06-02T17:05:21.052" v="3551" actId="26606"/>
          <ac:grpSpMkLst>
            <pc:docMk/>
            <pc:sldMk cId="3529595329" sldId="314"/>
            <ac:grpSpMk id="14" creationId="{05314994-6337-4875-8CF5-652CAFE8342C}"/>
          </ac:grpSpMkLst>
        </pc:grpChg>
        <pc:grpChg chg="del">
          <ac:chgData name="Catherine Owens" userId="326a2b2d1aabd140" providerId="LiveId" clId="{E4F0026A-9705-4F6F-A502-91C9CB2610FF}" dt="2025-06-02T16:59:21.247" v="3003"/>
          <ac:grpSpMkLst>
            <pc:docMk/>
            <pc:sldMk cId="3529595329" sldId="314"/>
            <ac:grpSpMk id="15" creationId="{95DD3038-4C66-B293-536C-83CC094F162F}"/>
          </ac:grpSpMkLst>
        </pc:grpChg>
        <pc:graphicFrameChg chg="add del">
          <ac:chgData name="Catherine Owens" userId="326a2b2d1aabd140" providerId="LiveId" clId="{E4F0026A-9705-4F6F-A502-91C9CB2610FF}" dt="2025-06-02T17:03:09.024" v="3398" actId="26606"/>
          <ac:graphicFrameMkLst>
            <pc:docMk/>
            <pc:sldMk cId="3529595329" sldId="314"/>
            <ac:graphicFrameMk id="8" creationId="{F2D537F6-DAB9-F633-4B00-91FA37383DBE}"/>
          </ac:graphicFrameMkLst>
        </pc:graphicFrameChg>
        <pc:graphicFrameChg chg="add mod">
          <ac:chgData name="Catherine Owens" userId="326a2b2d1aabd140" providerId="LiveId" clId="{E4F0026A-9705-4F6F-A502-91C9CB2610FF}" dt="2025-06-02T17:35:02.835" v="3831"/>
          <ac:graphicFrameMkLst>
            <pc:docMk/>
            <pc:sldMk cId="3529595329" sldId="314"/>
            <ac:graphicFrameMk id="17" creationId="{FD068F63-D194-ECC7-0073-484068200ABF}"/>
          </ac:graphicFrameMkLst>
        </pc:graphicFrameChg>
        <pc:picChg chg="mod">
          <ac:chgData name="Catherine Owens" userId="326a2b2d1aabd140" providerId="LiveId" clId="{E4F0026A-9705-4F6F-A502-91C9CB2610FF}" dt="2025-06-02T17:27:40.844" v="3724" actId="14100"/>
          <ac:picMkLst>
            <pc:docMk/>
            <pc:sldMk cId="3529595329" sldId="314"/>
            <ac:picMk id="4" creationId="{3AEC8FE5-39BE-DBBD-3503-632CDA1B69B7}"/>
          </ac:picMkLst>
        </pc:picChg>
        <pc:picChg chg="del">
          <ac:chgData name="Catherine Owens" userId="326a2b2d1aabd140" providerId="LiveId" clId="{E4F0026A-9705-4F6F-A502-91C9CB2610FF}" dt="2025-06-02T17:02:27.124" v="3396" actId="478"/>
          <ac:picMkLst>
            <pc:docMk/>
            <pc:sldMk cId="3529595329" sldId="314"/>
            <ac:picMk id="5" creationId="{DF285C7F-7073-955E-2DF8-8082BDACF0B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89B21-1738-4D61-99A2-5228981599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4ECF7-FFE9-4E0D-99E6-48A3548D42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rgbClr val="002060"/>
              </a:solidFill>
            </a:rPr>
            <a:t>Independent, formative evaluation Jan 2023 to August 2024</a:t>
          </a:r>
          <a:endParaRPr lang="en-US" sz="1800" dirty="0">
            <a:solidFill>
              <a:srgbClr val="002060"/>
            </a:solidFill>
          </a:endParaRPr>
        </a:p>
      </dgm:t>
    </dgm:pt>
    <dgm:pt modelId="{38FDA099-F6B5-43DB-AC92-18A6C9310C3A}" type="parTrans" cxnId="{5D7F4558-8E53-4CCA-ABFD-1D3FEFDA6D52}">
      <dgm:prSet/>
      <dgm:spPr/>
      <dgm:t>
        <a:bodyPr/>
        <a:lstStyle/>
        <a:p>
          <a:endParaRPr lang="en-US"/>
        </a:p>
      </dgm:t>
    </dgm:pt>
    <dgm:pt modelId="{94A9B41C-1F0C-4F7E-BCE4-C6805D237035}" type="sibTrans" cxnId="{5D7F4558-8E53-4CCA-ABFD-1D3FEFDA6D52}">
      <dgm:prSet/>
      <dgm:spPr/>
      <dgm:t>
        <a:bodyPr/>
        <a:lstStyle/>
        <a:p>
          <a:endParaRPr lang="en-US"/>
        </a:p>
      </dgm:t>
    </dgm:pt>
    <dgm:pt modelId="{44F616AE-9754-48FC-A49F-B151990168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rgbClr val="002060"/>
              </a:solidFill>
            </a:rPr>
            <a:t>Inequalities in maternal mortality: targeted </a:t>
          </a:r>
          <a:r>
            <a:rPr lang="en-GB" sz="1800" dirty="0" err="1">
              <a:solidFill>
                <a:srgbClr val="002060"/>
              </a:solidFill>
            </a:rPr>
            <a:t>EMCoC</a:t>
          </a:r>
          <a:r>
            <a:rPr lang="en-GB" sz="1800" dirty="0">
              <a:solidFill>
                <a:srgbClr val="002060"/>
              </a:solidFill>
            </a:rPr>
            <a:t> to women in deprived areas, ethnic minority groups &amp; increased social risks</a:t>
          </a:r>
          <a:endParaRPr lang="en-US" sz="1800" dirty="0">
            <a:solidFill>
              <a:srgbClr val="002060"/>
            </a:solidFill>
          </a:endParaRPr>
        </a:p>
      </dgm:t>
    </dgm:pt>
    <dgm:pt modelId="{FEA9E0DF-BF95-4F96-8BD0-75976B5A6AD8}" type="parTrans" cxnId="{BBEC43BE-E607-430B-BC42-D03D50FA8001}">
      <dgm:prSet/>
      <dgm:spPr/>
      <dgm:t>
        <a:bodyPr/>
        <a:lstStyle/>
        <a:p>
          <a:endParaRPr lang="en-US"/>
        </a:p>
      </dgm:t>
    </dgm:pt>
    <dgm:pt modelId="{C8AFC516-0AD9-4121-84C1-BB4AFC94FC82}" type="sibTrans" cxnId="{BBEC43BE-E607-430B-BC42-D03D50FA8001}">
      <dgm:prSet/>
      <dgm:spPr/>
      <dgm:t>
        <a:bodyPr/>
        <a:lstStyle/>
        <a:p>
          <a:endParaRPr lang="en-US"/>
        </a:p>
      </dgm:t>
    </dgm:pt>
    <dgm:pt modelId="{B94438B1-62A2-47FE-BAEE-3A1EBAC796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>
              <a:solidFill>
                <a:srgbClr val="002060"/>
              </a:solidFill>
            </a:rPr>
            <a:t>58 local community-midwifery teams </a:t>
          </a:r>
          <a:r>
            <a:rPr lang="en-GB" sz="1600" dirty="0">
              <a:solidFill>
                <a:srgbClr val="002060"/>
              </a:solidFill>
            </a:rPr>
            <a:t>located in areas of </a:t>
          </a:r>
          <a:r>
            <a:rPr lang="en-GB" sz="1600" b="1" dirty="0">
              <a:solidFill>
                <a:srgbClr val="002060"/>
              </a:solidFill>
            </a:rPr>
            <a:t>highest deprivation </a:t>
          </a:r>
          <a:r>
            <a:rPr lang="en-GB" sz="1600" dirty="0">
              <a:solidFill>
                <a:srgbClr val="002060"/>
              </a:solidFill>
            </a:rPr>
            <a:t>with high proportions of </a:t>
          </a:r>
          <a:r>
            <a:rPr lang="en-GB" sz="1600" b="1" dirty="0">
              <a:solidFill>
                <a:srgbClr val="002060"/>
              </a:solidFill>
            </a:rPr>
            <a:t>ethnic minority </a:t>
          </a:r>
          <a:r>
            <a:rPr lang="en-GB" sz="1600" dirty="0">
              <a:solidFill>
                <a:srgbClr val="002060"/>
              </a:solidFill>
            </a:rPr>
            <a:t>women supporting AN &amp;PN care and mental health wellbeing</a:t>
          </a:r>
          <a:endParaRPr lang="en-US" sz="1600" dirty="0">
            <a:solidFill>
              <a:srgbClr val="002060"/>
            </a:solidFill>
          </a:endParaRPr>
        </a:p>
      </dgm:t>
    </dgm:pt>
    <dgm:pt modelId="{B5C9BCA4-D78B-4BA3-B75F-1D714B18D599}" type="parTrans" cxnId="{7CDB3803-0811-40E1-A371-A83EAC63B0FB}">
      <dgm:prSet/>
      <dgm:spPr/>
      <dgm:t>
        <a:bodyPr/>
        <a:lstStyle/>
        <a:p>
          <a:endParaRPr lang="en-US"/>
        </a:p>
      </dgm:t>
    </dgm:pt>
    <dgm:pt modelId="{A10AACCF-E587-43D8-A453-0467D7347BF6}" type="sibTrans" cxnId="{7CDB3803-0811-40E1-A371-A83EAC63B0FB}">
      <dgm:prSet/>
      <dgm:spPr/>
      <dgm:t>
        <a:bodyPr/>
        <a:lstStyle/>
        <a:p>
          <a:endParaRPr lang="en-US"/>
        </a:p>
      </dgm:t>
    </dgm:pt>
    <dgm:pt modelId="{2EDF6BC4-007C-4606-B4D9-6061A252BC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solidFill>
                <a:srgbClr val="002060"/>
              </a:solidFill>
            </a:rPr>
            <a:t>Research focused on 17 enhanced teams</a:t>
          </a:r>
          <a:endParaRPr lang="en-US" sz="1800" dirty="0">
            <a:solidFill>
              <a:srgbClr val="002060"/>
            </a:solidFill>
          </a:endParaRPr>
        </a:p>
      </dgm:t>
    </dgm:pt>
    <dgm:pt modelId="{F51F7114-DB3C-41A3-82FA-1D62BC641003}" type="parTrans" cxnId="{6BD11B74-98DA-4221-A99E-991C0C5D7502}">
      <dgm:prSet/>
      <dgm:spPr/>
      <dgm:t>
        <a:bodyPr/>
        <a:lstStyle/>
        <a:p>
          <a:endParaRPr lang="en-US"/>
        </a:p>
      </dgm:t>
    </dgm:pt>
    <dgm:pt modelId="{F7228C70-85FF-4A2E-9786-DAB7FE68E72A}" type="sibTrans" cxnId="{6BD11B74-98DA-4221-A99E-991C0C5D7502}">
      <dgm:prSet/>
      <dgm:spPr/>
      <dgm:t>
        <a:bodyPr/>
        <a:lstStyle/>
        <a:p>
          <a:endParaRPr lang="en-US"/>
        </a:p>
      </dgm:t>
    </dgm:pt>
    <dgm:pt modelId="{5CB2B82B-F1C3-4751-9CA6-A4103DF42466}" type="pres">
      <dgm:prSet presAssocID="{7B489B21-1738-4D61-99A2-522898159941}" presName="root" presStyleCnt="0">
        <dgm:presLayoutVars>
          <dgm:dir/>
          <dgm:resizeHandles val="exact"/>
        </dgm:presLayoutVars>
      </dgm:prSet>
      <dgm:spPr/>
    </dgm:pt>
    <dgm:pt modelId="{A2ADAB34-66A2-4078-A448-B7A5932FBDA3}" type="pres">
      <dgm:prSet presAssocID="{D094ECF7-FFE9-4E0D-99E6-48A3548D4299}" presName="compNode" presStyleCnt="0"/>
      <dgm:spPr/>
    </dgm:pt>
    <dgm:pt modelId="{6AA189F8-89BA-4FD4-9450-2A1CD782B7AF}" type="pres">
      <dgm:prSet presAssocID="{D094ECF7-FFE9-4E0D-99E6-48A3548D4299}" presName="bgRect" presStyleLbl="bgShp" presStyleIdx="0" presStyleCnt="4" custLinFactNeighborY="-22101"/>
      <dgm:spPr/>
    </dgm:pt>
    <dgm:pt modelId="{BAB59DD2-3C4A-491E-AE76-A3ACB7929A39}" type="pres">
      <dgm:prSet presAssocID="{D094ECF7-FFE9-4E0D-99E6-48A3548D4299}" presName="iconRect" presStyleLbl="node1" presStyleIdx="0" presStyleCnt="4" custScaleX="127439" custScaleY="147214" custLinFactNeighborX="-3038" custLinFactNeighborY="-547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E9AB2392-E2DD-41FE-897B-F2510853B3C6}" type="pres">
      <dgm:prSet presAssocID="{D094ECF7-FFE9-4E0D-99E6-48A3548D4299}" presName="spaceRect" presStyleCnt="0"/>
      <dgm:spPr/>
    </dgm:pt>
    <dgm:pt modelId="{4F0B5D68-FB82-4F5A-AE71-B6622A3773B6}" type="pres">
      <dgm:prSet presAssocID="{D094ECF7-FFE9-4E0D-99E6-48A3548D4299}" presName="parTx" presStyleLbl="revTx" presStyleIdx="0" presStyleCnt="4" custLinFactNeighborX="604" custLinFactNeighborY="-36413">
        <dgm:presLayoutVars>
          <dgm:chMax val="0"/>
          <dgm:chPref val="0"/>
        </dgm:presLayoutVars>
      </dgm:prSet>
      <dgm:spPr/>
    </dgm:pt>
    <dgm:pt modelId="{87FC7069-3135-44B1-BB23-53C96BBCE69F}" type="pres">
      <dgm:prSet presAssocID="{94A9B41C-1F0C-4F7E-BCE4-C6805D237035}" presName="sibTrans" presStyleCnt="0"/>
      <dgm:spPr/>
    </dgm:pt>
    <dgm:pt modelId="{17556D0B-6CB2-4273-B448-9ECA9C18823D}" type="pres">
      <dgm:prSet presAssocID="{44F616AE-9754-48FC-A49F-B151990168D0}" presName="compNode" presStyleCnt="0"/>
      <dgm:spPr/>
    </dgm:pt>
    <dgm:pt modelId="{1FCA05BA-6C73-4D55-A9C4-D637FA15499B}" type="pres">
      <dgm:prSet presAssocID="{44F616AE-9754-48FC-A49F-B151990168D0}" presName="bgRect" presStyleLbl="bgShp" presStyleIdx="1" presStyleCnt="4" custScaleY="211176" custLinFactNeighborY="-51775"/>
      <dgm:spPr/>
    </dgm:pt>
    <dgm:pt modelId="{6B0F17D9-33E2-488F-86DF-8D3EED7D1FFE}" type="pres">
      <dgm:prSet presAssocID="{44F616AE-9754-48FC-A49F-B151990168D0}" presName="iconRect" presStyleLbl="node1" presStyleIdx="1" presStyleCnt="4" custScaleX="138539" custScaleY="123212" custLinFactY="-32446" custLinFactNeighborX="7135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AA70E4B0-D676-41FC-8F7D-7849773DB7F5}" type="pres">
      <dgm:prSet presAssocID="{44F616AE-9754-48FC-A49F-B151990168D0}" presName="spaceRect" presStyleCnt="0"/>
      <dgm:spPr/>
    </dgm:pt>
    <dgm:pt modelId="{1BFD3202-2CF6-4F43-ACC3-43DD4C79ED4D}" type="pres">
      <dgm:prSet presAssocID="{44F616AE-9754-48FC-A49F-B151990168D0}" presName="parTx" presStyleLbl="revTx" presStyleIdx="1" presStyleCnt="4" custLinFactNeighborX="-437" custLinFactNeighborY="-56490">
        <dgm:presLayoutVars>
          <dgm:chMax val="0"/>
          <dgm:chPref val="0"/>
        </dgm:presLayoutVars>
      </dgm:prSet>
      <dgm:spPr/>
    </dgm:pt>
    <dgm:pt modelId="{5CDDB8E3-4EC4-4F6A-A172-DFC3AA2E4EAB}" type="pres">
      <dgm:prSet presAssocID="{C8AFC516-0AD9-4121-84C1-BB4AFC94FC82}" presName="sibTrans" presStyleCnt="0"/>
      <dgm:spPr/>
    </dgm:pt>
    <dgm:pt modelId="{A7D4AA4A-83D6-43F2-A32B-24A7F5934DF6}" type="pres">
      <dgm:prSet presAssocID="{B94438B1-62A2-47FE-BAEE-3A1EBAC796FC}" presName="compNode" presStyleCnt="0"/>
      <dgm:spPr/>
    </dgm:pt>
    <dgm:pt modelId="{30E0B065-34B5-4DFD-AF8E-F79C4336A661}" type="pres">
      <dgm:prSet presAssocID="{B94438B1-62A2-47FE-BAEE-3A1EBAC796FC}" presName="bgRect" presStyleLbl="bgShp" presStyleIdx="2" presStyleCnt="4" custScaleY="188458" custLinFactNeighborX="-346" custLinFactNeighborY="-45466"/>
      <dgm:spPr/>
    </dgm:pt>
    <dgm:pt modelId="{A1739422-F119-4319-8FDA-32A20F2765A8}" type="pres">
      <dgm:prSet presAssocID="{B94438B1-62A2-47FE-BAEE-3A1EBAC796FC}" presName="iconRect" presStyleLbl="node1" presStyleIdx="2" presStyleCnt="4" custScaleX="112419" custScaleY="152643" custLinFactY="-41353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BA066092-3C3A-4522-8952-F26185943B7A}" type="pres">
      <dgm:prSet presAssocID="{B94438B1-62A2-47FE-BAEE-3A1EBAC796FC}" presName="spaceRect" presStyleCnt="0"/>
      <dgm:spPr/>
    </dgm:pt>
    <dgm:pt modelId="{509DBBDD-41AD-4CA5-B0A2-74824E6EAA66}" type="pres">
      <dgm:prSet presAssocID="{B94438B1-62A2-47FE-BAEE-3A1EBAC796FC}" presName="parTx" presStyleLbl="revTx" presStyleIdx="2" presStyleCnt="4" custScaleY="146022" custLinFactNeighborX="116" custLinFactNeighborY="-41975">
        <dgm:presLayoutVars>
          <dgm:chMax val="0"/>
          <dgm:chPref val="0"/>
        </dgm:presLayoutVars>
      </dgm:prSet>
      <dgm:spPr/>
    </dgm:pt>
    <dgm:pt modelId="{6B7D56EF-4695-4824-BF91-4D778527C74D}" type="pres">
      <dgm:prSet presAssocID="{A10AACCF-E587-43D8-A453-0467D7347BF6}" presName="sibTrans" presStyleCnt="0"/>
      <dgm:spPr/>
    </dgm:pt>
    <dgm:pt modelId="{ADC06F7D-3B38-4D32-9733-10B52551F7B0}" type="pres">
      <dgm:prSet presAssocID="{2EDF6BC4-007C-4606-B4D9-6061A252BC59}" presName="compNode" presStyleCnt="0"/>
      <dgm:spPr/>
    </dgm:pt>
    <dgm:pt modelId="{24078682-6208-4C52-B780-514203ADEC60}" type="pres">
      <dgm:prSet presAssocID="{2EDF6BC4-007C-4606-B4D9-6061A252BC59}" presName="bgRect" presStyleLbl="bgShp" presStyleIdx="3" presStyleCnt="4" custLinFactNeighborY="-22559"/>
      <dgm:spPr/>
    </dgm:pt>
    <dgm:pt modelId="{38AC7682-BA7B-4F30-8C77-4D6254E945DD}" type="pres">
      <dgm:prSet presAssocID="{2EDF6BC4-007C-4606-B4D9-6061A252BC59}" presName="iconRect" presStyleLbl="node1" presStyleIdx="3" presStyleCnt="4" custScaleX="125462" custScaleY="135706" custLinFactNeighborX="7135" custLinFactNeighborY="-4101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D4E33597-5910-42FE-B328-6C5A87274D22}" type="pres">
      <dgm:prSet presAssocID="{2EDF6BC4-007C-4606-B4D9-6061A252BC59}" presName="spaceRect" presStyleCnt="0"/>
      <dgm:spPr/>
    </dgm:pt>
    <dgm:pt modelId="{B1B42C1A-DB47-488C-A49D-9208EB9C6994}" type="pres">
      <dgm:prSet presAssocID="{2EDF6BC4-007C-4606-B4D9-6061A252BC59}" presName="parTx" presStyleLbl="revTx" presStyleIdx="3" presStyleCnt="4" custLinFactNeighborX="116" custLinFactNeighborY="-46735">
        <dgm:presLayoutVars>
          <dgm:chMax val="0"/>
          <dgm:chPref val="0"/>
        </dgm:presLayoutVars>
      </dgm:prSet>
      <dgm:spPr/>
    </dgm:pt>
  </dgm:ptLst>
  <dgm:cxnLst>
    <dgm:cxn modelId="{7CDB3803-0811-40E1-A371-A83EAC63B0FB}" srcId="{7B489B21-1738-4D61-99A2-522898159941}" destId="{B94438B1-62A2-47FE-BAEE-3A1EBAC796FC}" srcOrd="2" destOrd="0" parTransId="{B5C9BCA4-D78B-4BA3-B75F-1D714B18D599}" sibTransId="{A10AACCF-E587-43D8-A453-0467D7347BF6}"/>
    <dgm:cxn modelId="{208EC75C-ADBD-43E7-924B-4BD412D887F1}" type="presOf" srcId="{44F616AE-9754-48FC-A49F-B151990168D0}" destId="{1BFD3202-2CF6-4F43-ACC3-43DD4C79ED4D}" srcOrd="0" destOrd="0" presId="urn:microsoft.com/office/officeart/2018/2/layout/IconVerticalSolidList"/>
    <dgm:cxn modelId="{6BD11B74-98DA-4221-A99E-991C0C5D7502}" srcId="{7B489B21-1738-4D61-99A2-522898159941}" destId="{2EDF6BC4-007C-4606-B4D9-6061A252BC59}" srcOrd="3" destOrd="0" parTransId="{F51F7114-DB3C-41A3-82FA-1D62BC641003}" sibTransId="{F7228C70-85FF-4A2E-9786-DAB7FE68E72A}"/>
    <dgm:cxn modelId="{5F961D55-D483-4DC7-924D-24D6CF4B4F34}" type="presOf" srcId="{7B489B21-1738-4D61-99A2-522898159941}" destId="{5CB2B82B-F1C3-4751-9CA6-A4103DF42466}" srcOrd="0" destOrd="0" presId="urn:microsoft.com/office/officeart/2018/2/layout/IconVerticalSolidList"/>
    <dgm:cxn modelId="{5D7F4558-8E53-4CCA-ABFD-1D3FEFDA6D52}" srcId="{7B489B21-1738-4D61-99A2-522898159941}" destId="{D094ECF7-FFE9-4E0D-99E6-48A3548D4299}" srcOrd="0" destOrd="0" parTransId="{38FDA099-F6B5-43DB-AC92-18A6C9310C3A}" sibTransId="{94A9B41C-1F0C-4F7E-BCE4-C6805D237035}"/>
    <dgm:cxn modelId="{334B07BA-5E7B-4ED8-A687-86D85FBC2BA0}" type="presOf" srcId="{D094ECF7-FFE9-4E0D-99E6-48A3548D4299}" destId="{4F0B5D68-FB82-4F5A-AE71-B6622A3773B6}" srcOrd="0" destOrd="0" presId="urn:microsoft.com/office/officeart/2018/2/layout/IconVerticalSolidList"/>
    <dgm:cxn modelId="{BBEC43BE-E607-430B-BC42-D03D50FA8001}" srcId="{7B489B21-1738-4D61-99A2-522898159941}" destId="{44F616AE-9754-48FC-A49F-B151990168D0}" srcOrd="1" destOrd="0" parTransId="{FEA9E0DF-BF95-4F96-8BD0-75976B5A6AD8}" sibTransId="{C8AFC516-0AD9-4121-84C1-BB4AFC94FC82}"/>
    <dgm:cxn modelId="{E9F26CE8-8592-40BD-B681-2196AF58DC7E}" type="presOf" srcId="{B94438B1-62A2-47FE-BAEE-3A1EBAC796FC}" destId="{509DBBDD-41AD-4CA5-B0A2-74824E6EAA66}" srcOrd="0" destOrd="0" presId="urn:microsoft.com/office/officeart/2018/2/layout/IconVerticalSolidList"/>
    <dgm:cxn modelId="{8188B2E8-BB8F-44D7-BDDC-A98F19024282}" type="presOf" srcId="{2EDF6BC4-007C-4606-B4D9-6061A252BC59}" destId="{B1B42C1A-DB47-488C-A49D-9208EB9C6994}" srcOrd="0" destOrd="0" presId="urn:microsoft.com/office/officeart/2018/2/layout/IconVerticalSolidList"/>
    <dgm:cxn modelId="{F19158CD-6916-4C80-986E-A87C8B917827}" type="presParOf" srcId="{5CB2B82B-F1C3-4751-9CA6-A4103DF42466}" destId="{A2ADAB34-66A2-4078-A448-B7A5932FBDA3}" srcOrd="0" destOrd="0" presId="urn:microsoft.com/office/officeart/2018/2/layout/IconVerticalSolidList"/>
    <dgm:cxn modelId="{89E95795-8EB2-4BF5-8427-2268E93EDF31}" type="presParOf" srcId="{A2ADAB34-66A2-4078-A448-B7A5932FBDA3}" destId="{6AA189F8-89BA-4FD4-9450-2A1CD782B7AF}" srcOrd="0" destOrd="0" presId="urn:microsoft.com/office/officeart/2018/2/layout/IconVerticalSolidList"/>
    <dgm:cxn modelId="{74C09F48-928D-455E-95E5-C1003B2CDE74}" type="presParOf" srcId="{A2ADAB34-66A2-4078-A448-B7A5932FBDA3}" destId="{BAB59DD2-3C4A-491E-AE76-A3ACB7929A39}" srcOrd="1" destOrd="0" presId="urn:microsoft.com/office/officeart/2018/2/layout/IconVerticalSolidList"/>
    <dgm:cxn modelId="{FC826535-46DC-455B-A287-4A6D558B193E}" type="presParOf" srcId="{A2ADAB34-66A2-4078-A448-B7A5932FBDA3}" destId="{E9AB2392-E2DD-41FE-897B-F2510853B3C6}" srcOrd="2" destOrd="0" presId="urn:microsoft.com/office/officeart/2018/2/layout/IconVerticalSolidList"/>
    <dgm:cxn modelId="{63A56162-42F0-4731-9FD9-FAEE3FFF3011}" type="presParOf" srcId="{A2ADAB34-66A2-4078-A448-B7A5932FBDA3}" destId="{4F0B5D68-FB82-4F5A-AE71-B6622A3773B6}" srcOrd="3" destOrd="0" presId="urn:microsoft.com/office/officeart/2018/2/layout/IconVerticalSolidList"/>
    <dgm:cxn modelId="{DC50792D-88A4-4700-ABB9-282E5100E8CA}" type="presParOf" srcId="{5CB2B82B-F1C3-4751-9CA6-A4103DF42466}" destId="{87FC7069-3135-44B1-BB23-53C96BBCE69F}" srcOrd="1" destOrd="0" presId="urn:microsoft.com/office/officeart/2018/2/layout/IconVerticalSolidList"/>
    <dgm:cxn modelId="{AABEFC3A-BA38-46BF-8FAE-232125CD5891}" type="presParOf" srcId="{5CB2B82B-F1C3-4751-9CA6-A4103DF42466}" destId="{17556D0B-6CB2-4273-B448-9ECA9C18823D}" srcOrd="2" destOrd="0" presId="urn:microsoft.com/office/officeart/2018/2/layout/IconVerticalSolidList"/>
    <dgm:cxn modelId="{461EC65A-16D9-414C-9084-9FFCD9A56C0C}" type="presParOf" srcId="{17556D0B-6CB2-4273-B448-9ECA9C18823D}" destId="{1FCA05BA-6C73-4D55-A9C4-D637FA15499B}" srcOrd="0" destOrd="0" presId="urn:microsoft.com/office/officeart/2018/2/layout/IconVerticalSolidList"/>
    <dgm:cxn modelId="{E54C7BDB-4ACD-43CF-A8BC-0B2B5B7F511A}" type="presParOf" srcId="{17556D0B-6CB2-4273-B448-9ECA9C18823D}" destId="{6B0F17D9-33E2-488F-86DF-8D3EED7D1FFE}" srcOrd="1" destOrd="0" presId="urn:microsoft.com/office/officeart/2018/2/layout/IconVerticalSolidList"/>
    <dgm:cxn modelId="{B97F141C-6115-45D5-8A71-F94549791B2F}" type="presParOf" srcId="{17556D0B-6CB2-4273-B448-9ECA9C18823D}" destId="{AA70E4B0-D676-41FC-8F7D-7849773DB7F5}" srcOrd="2" destOrd="0" presId="urn:microsoft.com/office/officeart/2018/2/layout/IconVerticalSolidList"/>
    <dgm:cxn modelId="{6CEADB5F-E517-4A9B-B51C-291A6EA080AC}" type="presParOf" srcId="{17556D0B-6CB2-4273-B448-9ECA9C18823D}" destId="{1BFD3202-2CF6-4F43-ACC3-43DD4C79ED4D}" srcOrd="3" destOrd="0" presId="urn:microsoft.com/office/officeart/2018/2/layout/IconVerticalSolidList"/>
    <dgm:cxn modelId="{B5DD06D8-94A5-439E-90EC-7EC3F45947AF}" type="presParOf" srcId="{5CB2B82B-F1C3-4751-9CA6-A4103DF42466}" destId="{5CDDB8E3-4EC4-4F6A-A172-DFC3AA2E4EAB}" srcOrd="3" destOrd="0" presId="urn:microsoft.com/office/officeart/2018/2/layout/IconVerticalSolidList"/>
    <dgm:cxn modelId="{B9571477-F1EF-4E86-801F-B82E1CFD332E}" type="presParOf" srcId="{5CB2B82B-F1C3-4751-9CA6-A4103DF42466}" destId="{A7D4AA4A-83D6-43F2-A32B-24A7F5934DF6}" srcOrd="4" destOrd="0" presId="urn:microsoft.com/office/officeart/2018/2/layout/IconVerticalSolidList"/>
    <dgm:cxn modelId="{EA18A5C6-851E-4B43-80EB-8573FDCC9E18}" type="presParOf" srcId="{A7D4AA4A-83D6-43F2-A32B-24A7F5934DF6}" destId="{30E0B065-34B5-4DFD-AF8E-F79C4336A661}" srcOrd="0" destOrd="0" presId="urn:microsoft.com/office/officeart/2018/2/layout/IconVerticalSolidList"/>
    <dgm:cxn modelId="{BC0A1762-7C38-45EB-8A78-4A9EFB6E2394}" type="presParOf" srcId="{A7D4AA4A-83D6-43F2-A32B-24A7F5934DF6}" destId="{A1739422-F119-4319-8FDA-32A20F2765A8}" srcOrd="1" destOrd="0" presId="urn:microsoft.com/office/officeart/2018/2/layout/IconVerticalSolidList"/>
    <dgm:cxn modelId="{F09C7E09-BE8E-4E73-BE4E-62FC73F0E4E0}" type="presParOf" srcId="{A7D4AA4A-83D6-43F2-A32B-24A7F5934DF6}" destId="{BA066092-3C3A-4522-8952-F26185943B7A}" srcOrd="2" destOrd="0" presId="urn:microsoft.com/office/officeart/2018/2/layout/IconVerticalSolidList"/>
    <dgm:cxn modelId="{6D141229-107C-4032-BCD2-A5E933854364}" type="presParOf" srcId="{A7D4AA4A-83D6-43F2-A32B-24A7F5934DF6}" destId="{509DBBDD-41AD-4CA5-B0A2-74824E6EAA66}" srcOrd="3" destOrd="0" presId="urn:microsoft.com/office/officeart/2018/2/layout/IconVerticalSolidList"/>
    <dgm:cxn modelId="{BA9BB99F-A7F2-4DC5-9B2D-C41CE8DE4AD8}" type="presParOf" srcId="{5CB2B82B-F1C3-4751-9CA6-A4103DF42466}" destId="{6B7D56EF-4695-4824-BF91-4D778527C74D}" srcOrd="5" destOrd="0" presId="urn:microsoft.com/office/officeart/2018/2/layout/IconVerticalSolidList"/>
    <dgm:cxn modelId="{C2FD4A6A-7E54-45AF-9ABB-ED1136510A8B}" type="presParOf" srcId="{5CB2B82B-F1C3-4751-9CA6-A4103DF42466}" destId="{ADC06F7D-3B38-4D32-9733-10B52551F7B0}" srcOrd="6" destOrd="0" presId="urn:microsoft.com/office/officeart/2018/2/layout/IconVerticalSolidList"/>
    <dgm:cxn modelId="{B1B7AAD5-F5E4-416D-949A-01244DED918B}" type="presParOf" srcId="{ADC06F7D-3B38-4D32-9733-10B52551F7B0}" destId="{24078682-6208-4C52-B780-514203ADEC60}" srcOrd="0" destOrd="0" presId="urn:microsoft.com/office/officeart/2018/2/layout/IconVerticalSolidList"/>
    <dgm:cxn modelId="{E82E14E2-F59A-4E4D-98A3-2097E271004E}" type="presParOf" srcId="{ADC06F7D-3B38-4D32-9733-10B52551F7B0}" destId="{38AC7682-BA7B-4F30-8C77-4D6254E945DD}" srcOrd="1" destOrd="0" presId="urn:microsoft.com/office/officeart/2018/2/layout/IconVerticalSolidList"/>
    <dgm:cxn modelId="{9D21CF36-00D0-44CE-8E7B-ABBB03E1A1B2}" type="presParOf" srcId="{ADC06F7D-3B38-4D32-9733-10B52551F7B0}" destId="{D4E33597-5910-42FE-B328-6C5A87274D22}" srcOrd="2" destOrd="0" presId="urn:microsoft.com/office/officeart/2018/2/layout/IconVerticalSolidList"/>
    <dgm:cxn modelId="{B7604592-8334-484E-BD9C-79D80B569486}" type="presParOf" srcId="{ADC06F7D-3B38-4D32-9733-10B52551F7B0}" destId="{B1B42C1A-DB47-488C-A49D-9208EB9C69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A1F3D-A1BD-4694-9880-7497323E7B8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79313C-2E5D-4555-8F59-CDB0EEB2742D}">
      <dgm:prSet/>
      <dgm:spPr/>
      <dgm:t>
        <a:bodyPr/>
        <a:lstStyle/>
        <a:p>
          <a:r>
            <a:rPr lang="en-US"/>
            <a:t>Providing Continuity of Carer has witnessed a challenging journey</a:t>
          </a:r>
        </a:p>
      </dgm:t>
    </dgm:pt>
    <dgm:pt modelId="{176E148E-CCFA-4516-8B75-2DC0482A462F}" type="parTrans" cxnId="{F402D165-9303-4625-AD94-37320809E504}">
      <dgm:prSet/>
      <dgm:spPr/>
      <dgm:t>
        <a:bodyPr/>
        <a:lstStyle/>
        <a:p>
          <a:endParaRPr lang="en-US"/>
        </a:p>
      </dgm:t>
    </dgm:pt>
    <dgm:pt modelId="{ECB6AE77-BAF3-4FCE-939B-CD54A4A119DD}" type="sibTrans" cxnId="{F402D165-9303-4625-AD94-37320809E504}">
      <dgm:prSet/>
      <dgm:spPr/>
      <dgm:t>
        <a:bodyPr/>
        <a:lstStyle/>
        <a:p>
          <a:endParaRPr lang="en-US"/>
        </a:p>
      </dgm:t>
    </dgm:pt>
    <dgm:pt modelId="{0C6FB7AE-3E3A-4FBE-9228-D55F8DA89F3C}">
      <dgm:prSet/>
      <dgm:spPr>
        <a:solidFill>
          <a:srgbClr val="E6007E"/>
        </a:solidFill>
      </dgm:spPr>
      <dgm:t>
        <a:bodyPr/>
        <a:lstStyle/>
        <a:p>
          <a:r>
            <a:rPr lang="en-US"/>
            <a:t>The need and benefits of continuity is not going away</a:t>
          </a:r>
        </a:p>
      </dgm:t>
    </dgm:pt>
    <dgm:pt modelId="{6CA13347-60BA-4296-A2A4-605FD65B6DFC}" type="parTrans" cxnId="{8394FC75-3F3A-4A6A-817F-A0894F865D28}">
      <dgm:prSet/>
      <dgm:spPr/>
      <dgm:t>
        <a:bodyPr/>
        <a:lstStyle/>
        <a:p>
          <a:endParaRPr lang="en-US"/>
        </a:p>
      </dgm:t>
    </dgm:pt>
    <dgm:pt modelId="{DBB62781-2F3B-4E74-A1B0-F9EF2E5BCDC0}" type="sibTrans" cxnId="{8394FC75-3F3A-4A6A-817F-A0894F865D28}">
      <dgm:prSet/>
      <dgm:spPr/>
      <dgm:t>
        <a:bodyPr/>
        <a:lstStyle/>
        <a:p>
          <a:endParaRPr lang="en-US"/>
        </a:p>
      </dgm:t>
    </dgm:pt>
    <dgm:pt modelId="{56D12C0A-CEF6-4C0D-B212-F23386BB8153}">
      <dgm:prSet/>
      <dgm:spPr>
        <a:solidFill>
          <a:srgbClr val="92D050"/>
        </a:solidFill>
      </dgm:spPr>
      <dgm:t>
        <a:bodyPr/>
        <a:lstStyle/>
        <a:p>
          <a:r>
            <a:rPr lang="en-US"/>
            <a:t>This time we have adopted a building blocks approach encompassing collaborative partnerships with women, maternity workforce and LMNS</a:t>
          </a:r>
        </a:p>
      </dgm:t>
    </dgm:pt>
    <dgm:pt modelId="{BACF70BC-F2EE-41DA-A791-5653333CA85F}" type="parTrans" cxnId="{F79BAF45-BE98-4B74-9241-D2797FF3D895}">
      <dgm:prSet/>
      <dgm:spPr/>
      <dgm:t>
        <a:bodyPr/>
        <a:lstStyle/>
        <a:p>
          <a:endParaRPr lang="en-US"/>
        </a:p>
      </dgm:t>
    </dgm:pt>
    <dgm:pt modelId="{18E1E2CE-17E8-4E23-AF3C-15FB6EEA2320}" type="sibTrans" cxnId="{F79BAF45-BE98-4B74-9241-D2797FF3D895}">
      <dgm:prSet/>
      <dgm:spPr/>
      <dgm:t>
        <a:bodyPr/>
        <a:lstStyle/>
        <a:p>
          <a:endParaRPr lang="en-US"/>
        </a:p>
      </dgm:t>
    </dgm:pt>
    <dgm:pt modelId="{83985C0C-9F58-4EFE-AFC1-49ED94D11A5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Greater Manchester has made great steps into improving the offer of </a:t>
          </a:r>
          <a:r>
            <a:rPr lang="en-US" dirty="0" err="1"/>
            <a:t>EMCoC</a:t>
          </a:r>
          <a:r>
            <a:rPr lang="en-US" dirty="0"/>
            <a:t> to the most vulnerable women and families</a:t>
          </a:r>
        </a:p>
      </dgm:t>
    </dgm:pt>
    <dgm:pt modelId="{055178CB-E086-4E2F-B076-6846BA464A16}" type="parTrans" cxnId="{13F2DEA8-1A4F-4805-846D-BDC0948D06DC}">
      <dgm:prSet/>
      <dgm:spPr/>
      <dgm:t>
        <a:bodyPr/>
        <a:lstStyle/>
        <a:p>
          <a:endParaRPr lang="en-US"/>
        </a:p>
      </dgm:t>
    </dgm:pt>
    <dgm:pt modelId="{603E9721-9765-4C9E-8854-71DE91291F40}" type="sibTrans" cxnId="{13F2DEA8-1A4F-4805-846D-BDC0948D06DC}">
      <dgm:prSet/>
      <dgm:spPr/>
      <dgm:t>
        <a:bodyPr/>
        <a:lstStyle/>
        <a:p>
          <a:endParaRPr lang="en-US"/>
        </a:p>
      </dgm:t>
    </dgm:pt>
    <dgm:pt modelId="{7C869EF4-317B-47AC-B929-83391E6E3C16}">
      <dgm:prSet/>
      <dgm:spPr/>
      <dgm:t>
        <a:bodyPr/>
        <a:lstStyle/>
        <a:p>
          <a:r>
            <a:rPr lang="en-US" dirty="0"/>
            <a:t>We are excited about the future of continuity and the opportunities which lie ahead</a:t>
          </a:r>
        </a:p>
      </dgm:t>
    </dgm:pt>
    <dgm:pt modelId="{D332DBC1-8317-4DFA-ACA5-55CDAF4DE454}" type="parTrans" cxnId="{D5ADB215-4C2C-41CE-995F-2E3EF3EFBFC3}">
      <dgm:prSet/>
      <dgm:spPr/>
      <dgm:t>
        <a:bodyPr/>
        <a:lstStyle/>
        <a:p>
          <a:endParaRPr lang="en-US"/>
        </a:p>
      </dgm:t>
    </dgm:pt>
    <dgm:pt modelId="{7CFE880F-E65C-47D2-B001-45603B853879}" type="sibTrans" cxnId="{D5ADB215-4C2C-41CE-995F-2E3EF3EFBFC3}">
      <dgm:prSet/>
      <dgm:spPr/>
      <dgm:t>
        <a:bodyPr/>
        <a:lstStyle/>
        <a:p>
          <a:endParaRPr lang="en-US"/>
        </a:p>
      </dgm:t>
    </dgm:pt>
    <dgm:pt modelId="{DADD850C-AE0C-4010-9815-6AAAC0FD96E4}" type="pres">
      <dgm:prSet presAssocID="{AEBA1F3D-A1BD-4694-9880-7497323E7B87}" presName="outerComposite" presStyleCnt="0">
        <dgm:presLayoutVars>
          <dgm:chMax val="5"/>
          <dgm:dir/>
          <dgm:resizeHandles val="exact"/>
        </dgm:presLayoutVars>
      </dgm:prSet>
      <dgm:spPr/>
    </dgm:pt>
    <dgm:pt modelId="{0AD45A32-9133-4DD4-A02E-189460365DF1}" type="pres">
      <dgm:prSet presAssocID="{AEBA1F3D-A1BD-4694-9880-7497323E7B87}" presName="dummyMaxCanvas" presStyleCnt="0">
        <dgm:presLayoutVars/>
      </dgm:prSet>
      <dgm:spPr/>
    </dgm:pt>
    <dgm:pt modelId="{DCB7E156-9EB8-411E-B083-349F947D487E}" type="pres">
      <dgm:prSet presAssocID="{AEBA1F3D-A1BD-4694-9880-7497323E7B87}" presName="FiveNodes_1" presStyleLbl="node1" presStyleIdx="0" presStyleCnt="5">
        <dgm:presLayoutVars>
          <dgm:bulletEnabled val="1"/>
        </dgm:presLayoutVars>
      </dgm:prSet>
      <dgm:spPr/>
    </dgm:pt>
    <dgm:pt modelId="{E166DDEE-C453-4862-8798-89A82DE01BC6}" type="pres">
      <dgm:prSet presAssocID="{AEBA1F3D-A1BD-4694-9880-7497323E7B87}" presName="FiveNodes_2" presStyleLbl="node1" presStyleIdx="1" presStyleCnt="5">
        <dgm:presLayoutVars>
          <dgm:bulletEnabled val="1"/>
        </dgm:presLayoutVars>
      </dgm:prSet>
      <dgm:spPr/>
    </dgm:pt>
    <dgm:pt modelId="{822376BE-DC35-48D7-A711-E1CD75D6C121}" type="pres">
      <dgm:prSet presAssocID="{AEBA1F3D-A1BD-4694-9880-7497323E7B87}" presName="FiveNodes_3" presStyleLbl="node1" presStyleIdx="2" presStyleCnt="5">
        <dgm:presLayoutVars>
          <dgm:bulletEnabled val="1"/>
        </dgm:presLayoutVars>
      </dgm:prSet>
      <dgm:spPr/>
    </dgm:pt>
    <dgm:pt modelId="{1EB23D3B-74E5-4A17-9A70-78787D1766B5}" type="pres">
      <dgm:prSet presAssocID="{AEBA1F3D-A1BD-4694-9880-7497323E7B87}" presName="FiveNodes_4" presStyleLbl="node1" presStyleIdx="3" presStyleCnt="5">
        <dgm:presLayoutVars>
          <dgm:bulletEnabled val="1"/>
        </dgm:presLayoutVars>
      </dgm:prSet>
      <dgm:spPr/>
    </dgm:pt>
    <dgm:pt modelId="{6231194F-0149-4033-BDD1-C6079A61801D}" type="pres">
      <dgm:prSet presAssocID="{AEBA1F3D-A1BD-4694-9880-7497323E7B87}" presName="FiveNodes_5" presStyleLbl="node1" presStyleIdx="4" presStyleCnt="5">
        <dgm:presLayoutVars>
          <dgm:bulletEnabled val="1"/>
        </dgm:presLayoutVars>
      </dgm:prSet>
      <dgm:spPr/>
    </dgm:pt>
    <dgm:pt modelId="{DB807F07-1E64-40A5-9096-0A45C0A9B898}" type="pres">
      <dgm:prSet presAssocID="{AEBA1F3D-A1BD-4694-9880-7497323E7B87}" presName="FiveConn_1-2" presStyleLbl="fgAccFollowNode1" presStyleIdx="0" presStyleCnt="4">
        <dgm:presLayoutVars>
          <dgm:bulletEnabled val="1"/>
        </dgm:presLayoutVars>
      </dgm:prSet>
      <dgm:spPr/>
    </dgm:pt>
    <dgm:pt modelId="{570862AF-A601-4F9D-8B4E-5B3BD5A94D6B}" type="pres">
      <dgm:prSet presAssocID="{AEBA1F3D-A1BD-4694-9880-7497323E7B87}" presName="FiveConn_2-3" presStyleLbl="fgAccFollowNode1" presStyleIdx="1" presStyleCnt="4">
        <dgm:presLayoutVars>
          <dgm:bulletEnabled val="1"/>
        </dgm:presLayoutVars>
      </dgm:prSet>
      <dgm:spPr/>
    </dgm:pt>
    <dgm:pt modelId="{E880D8CE-6B17-465C-99B1-8667C00AD846}" type="pres">
      <dgm:prSet presAssocID="{AEBA1F3D-A1BD-4694-9880-7497323E7B87}" presName="FiveConn_3-4" presStyleLbl="fgAccFollowNode1" presStyleIdx="2" presStyleCnt="4">
        <dgm:presLayoutVars>
          <dgm:bulletEnabled val="1"/>
        </dgm:presLayoutVars>
      </dgm:prSet>
      <dgm:spPr/>
    </dgm:pt>
    <dgm:pt modelId="{F3D9AEE6-EABF-4619-978D-2242B2F58B9B}" type="pres">
      <dgm:prSet presAssocID="{AEBA1F3D-A1BD-4694-9880-7497323E7B87}" presName="FiveConn_4-5" presStyleLbl="fgAccFollowNode1" presStyleIdx="3" presStyleCnt="4">
        <dgm:presLayoutVars>
          <dgm:bulletEnabled val="1"/>
        </dgm:presLayoutVars>
      </dgm:prSet>
      <dgm:spPr/>
    </dgm:pt>
    <dgm:pt modelId="{3FFF3204-7F39-4D8B-90CF-85D1EF4F1CB8}" type="pres">
      <dgm:prSet presAssocID="{AEBA1F3D-A1BD-4694-9880-7497323E7B87}" presName="FiveNodes_1_text" presStyleLbl="node1" presStyleIdx="4" presStyleCnt="5">
        <dgm:presLayoutVars>
          <dgm:bulletEnabled val="1"/>
        </dgm:presLayoutVars>
      </dgm:prSet>
      <dgm:spPr/>
    </dgm:pt>
    <dgm:pt modelId="{A56F1186-D41E-4715-8ECB-85699E327E80}" type="pres">
      <dgm:prSet presAssocID="{AEBA1F3D-A1BD-4694-9880-7497323E7B87}" presName="FiveNodes_2_text" presStyleLbl="node1" presStyleIdx="4" presStyleCnt="5">
        <dgm:presLayoutVars>
          <dgm:bulletEnabled val="1"/>
        </dgm:presLayoutVars>
      </dgm:prSet>
      <dgm:spPr/>
    </dgm:pt>
    <dgm:pt modelId="{67E96F49-2BE8-45C1-878A-14A96DE630E8}" type="pres">
      <dgm:prSet presAssocID="{AEBA1F3D-A1BD-4694-9880-7497323E7B87}" presName="FiveNodes_3_text" presStyleLbl="node1" presStyleIdx="4" presStyleCnt="5">
        <dgm:presLayoutVars>
          <dgm:bulletEnabled val="1"/>
        </dgm:presLayoutVars>
      </dgm:prSet>
      <dgm:spPr/>
    </dgm:pt>
    <dgm:pt modelId="{0DC7F566-4718-40B2-A1EF-9D1FD8C7B9B3}" type="pres">
      <dgm:prSet presAssocID="{AEBA1F3D-A1BD-4694-9880-7497323E7B87}" presName="FiveNodes_4_text" presStyleLbl="node1" presStyleIdx="4" presStyleCnt="5">
        <dgm:presLayoutVars>
          <dgm:bulletEnabled val="1"/>
        </dgm:presLayoutVars>
      </dgm:prSet>
      <dgm:spPr/>
    </dgm:pt>
    <dgm:pt modelId="{03B50E56-ECB2-4B1C-9825-72BC55372FAE}" type="pres">
      <dgm:prSet presAssocID="{AEBA1F3D-A1BD-4694-9880-7497323E7B8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0748010-2C39-412B-8BD7-9C1B71B0B89F}" type="presOf" srcId="{603E9721-9765-4C9E-8854-71DE91291F40}" destId="{F3D9AEE6-EABF-4619-978D-2242B2F58B9B}" srcOrd="0" destOrd="0" presId="urn:microsoft.com/office/officeart/2005/8/layout/vProcess5"/>
    <dgm:cxn modelId="{D5ADB215-4C2C-41CE-995F-2E3EF3EFBFC3}" srcId="{AEBA1F3D-A1BD-4694-9880-7497323E7B87}" destId="{7C869EF4-317B-47AC-B929-83391E6E3C16}" srcOrd="4" destOrd="0" parTransId="{D332DBC1-8317-4DFA-ACA5-55CDAF4DE454}" sibTransId="{7CFE880F-E65C-47D2-B001-45603B853879}"/>
    <dgm:cxn modelId="{30BEED27-99E3-48BF-899F-46EF439B276A}" type="presOf" srcId="{83985C0C-9F58-4EFE-AFC1-49ED94D11A59}" destId="{1EB23D3B-74E5-4A17-9A70-78787D1766B5}" srcOrd="0" destOrd="0" presId="urn:microsoft.com/office/officeart/2005/8/layout/vProcess5"/>
    <dgm:cxn modelId="{F79BAF45-BE98-4B74-9241-D2797FF3D895}" srcId="{AEBA1F3D-A1BD-4694-9880-7497323E7B87}" destId="{56D12C0A-CEF6-4C0D-B212-F23386BB8153}" srcOrd="2" destOrd="0" parTransId="{BACF70BC-F2EE-41DA-A791-5653333CA85F}" sibTransId="{18E1E2CE-17E8-4E23-AF3C-15FB6EEA2320}"/>
    <dgm:cxn modelId="{F402D165-9303-4625-AD94-37320809E504}" srcId="{AEBA1F3D-A1BD-4694-9880-7497323E7B87}" destId="{0779313C-2E5D-4555-8F59-CDB0EEB2742D}" srcOrd="0" destOrd="0" parTransId="{176E148E-CCFA-4516-8B75-2DC0482A462F}" sibTransId="{ECB6AE77-BAF3-4FCE-939B-CD54A4A119DD}"/>
    <dgm:cxn modelId="{230EE475-50E0-4184-81BE-BD456132AA5D}" type="presOf" srcId="{18E1E2CE-17E8-4E23-AF3C-15FB6EEA2320}" destId="{E880D8CE-6B17-465C-99B1-8667C00AD846}" srcOrd="0" destOrd="0" presId="urn:microsoft.com/office/officeart/2005/8/layout/vProcess5"/>
    <dgm:cxn modelId="{8394FC75-3F3A-4A6A-817F-A0894F865D28}" srcId="{AEBA1F3D-A1BD-4694-9880-7497323E7B87}" destId="{0C6FB7AE-3E3A-4FBE-9228-D55F8DA89F3C}" srcOrd="1" destOrd="0" parTransId="{6CA13347-60BA-4296-A2A4-605FD65B6DFC}" sibTransId="{DBB62781-2F3B-4E74-A1B0-F9EF2E5BCDC0}"/>
    <dgm:cxn modelId="{EA3A5F7B-7A61-4776-B0CE-510D0867FC39}" type="presOf" srcId="{0779313C-2E5D-4555-8F59-CDB0EEB2742D}" destId="{DCB7E156-9EB8-411E-B083-349F947D487E}" srcOrd="0" destOrd="0" presId="urn:microsoft.com/office/officeart/2005/8/layout/vProcess5"/>
    <dgm:cxn modelId="{B21F7C89-1DBA-4244-A169-05618A72552E}" type="presOf" srcId="{0779313C-2E5D-4555-8F59-CDB0EEB2742D}" destId="{3FFF3204-7F39-4D8B-90CF-85D1EF4F1CB8}" srcOrd="1" destOrd="0" presId="urn:microsoft.com/office/officeart/2005/8/layout/vProcess5"/>
    <dgm:cxn modelId="{5531A895-2E0C-4602-8F89-C8F8FB9B3172}" type="presOf" srcId="{0C6FB7AE-3E3A-4FBE-9228-D55F8DA89F3C}" destId="{E166DDEE-C453-4862-8798-89A82DE01BC6}" srcOrd="0" destOrd="0" presId="urn:microsoft.com/office/officeart/2005/8/layout/vProcess5"/>
    <dgm:cxn modelId="{13F2DEA8-1A4F-4805-846D-BDC0948D06DC}" srcId="{AEBA1F3D-A1BD-4694-9880-7497323E7B87}" destId="{83985C0C-9F58-4EFE-AFC1-49ED94D11A59}" srcOrd="3" destOrd="0" parTransId="{055178CB-E086-4E2F-B076-6846BA464A16}" sibTransId="{603E9721-9765-4C9E-8854-71DE91291F40}"/>
    <dgm:cxn modelId="{C02425B0-C545-427E-8764-0B690412857C}" type="presOf" srcId="{DBB62781-2F3B-4E74-A1B0-F9EF2E5BCDC0}" destId="{570862AF-A601-4F9D-8B4E-5B3BD5A94D6B}" srcOrd="0" destOrd="0" presId="urn:microsoft.com/office/officeart/2005/8/layout/vProcess5"/>
    <dgm:cxn modelId="{8C4135B1-0134-4444-8841-D1A15B650B6D}" type="presOf" srcId="{7C869EF4-317B-47AC-B929-83391E6E3C16}" destId="{03B50E56-ECB2-4B1C-9825-72BC55372FAE}" srcOrd="1" destOrd="0" presId="urn:microsoft.com/office/officeart/2005/8/layout/vProcess5"/>
    <dgm:cxn modelId="{F21EE2BD-4410-4199-A405-2530B7ACE9B1}" type="presOf" srcId="{83985C0C-9F58-4EFE-AFC1-49ED94D11A59}" destId="{0DC7F566-4718-40B2-A1EF-9D1FD8C7B9B3}" srcOrd="1" destOrd="0" presId="urn:microsoft.com/office/officeart/2005/8/layout/vProcess5"/>
    <dgm:cxn modelId="{B978D9C0-C794-4DEF-BDE9-99C7D9D2E393}" type="presOf" srcId="{ECB6AE77-BAF3-4FCE-939B-CD54A4A119DD}" destId="{DB807F07-1E64-40A5-9096-0A45C0A9B898}" srcOrd="0" destOrd="0" presId="urn:microsoft.com/office/officeart/2005/8/layout/vProcess5"/>
    <dgm:cxn modelId="{99E25BC5-1B45-43AD-BD88-E4233D903E08}" type="presOf" srcId="{0C6FB7AE-3E3A-4FBE-9228-D55F8DA89F3C}" destId="{A56F1186-D41E-4715-8ECB-85699E327E80}" srcOrd="1" destOrd="0" presId="urn:microsoft.com/office/officeart/2005/8/layout/vProcess5"/>
    <dgm:cxn modelId="{05FD53CD-703F-4662-901A-7B757CD4BB08}" type="presOf" srcId="{56D12C0A-CEF6-4C0D-B212-F23386BB8153}" destId="{67E96F49-2BE8-45C1-878A-14A96DE630E8}" srcOrd="1" destOrd="0" presId="urn:microsoft.com/office/officeart/2005/8/layout/vProcess5"/>
    <dgm:cxn modelId="{37A1A2DC-6B66-4C5F-B872-E579D97DC6D2}" type="presOf" srcId="{56D12C0A-CEF6-4C0D-B212-F23386BB8153}" destId="{822376BE-DC35-48D7-A711-E1CD75D6C121}" srcOrd="0" destOrd="0" presId="urn:microsoft.com/office/officeart/2005/8/layout/vProcess5"/>
    <dgm:cxn modelId="{B67655E5-2D13-45BB-8643-E9692F79CF0B}" type="presOf" srcId="{AEBA1F3D-A1BD-4694-9880-7497323E7B87}" destId="{DADD850C-AE0C-4010-9815-6AAAC0FD96E4}" srcOrd="0" destOrd="0" presId="urn:microsoft.com/office/officeart/2005/8/layout/vProcess5"/>
    <dgm:cxn modelId="{DCAEB3FF-D21E-482C-8D5C-EB64D6DD5FE3}" type="presOf" srcId="{7C869EF4-317B-47AC-B929-83391E6E3C16}" destId="{6231194F-0149-4033-BDD1-C6079A61801D}" srcOrd="0" destOrd="0" presId="urn:microsoft.com/office/officeart/2005/8/layout/vProcess5"/>
    <dgm:cxn modelId="{F4D7BDC1-DCEE-4A3E-91CD-88475E19337C}" type="presParOf" srcId="{DADD850C-AE0C-4010-9815-6AAAC0FD96E4}" destId="{0AD45A32-9133-4DD4-A02E-189460365DF1}" srcOrd="0" destOrd="0" presId="urn:microsoft.com/office/officeart/2005/8/layout/vProcess5"/>
    <dgm:cxn modelId="{39AFB6E2-1113-4426-8DC6-CA3264E00464}" type="presParOf" srcId="{DADD850C-AE0C-4010-9815-6AAAC0FD96E4}" destId="{DCB7E156-9EB8-411E-B083-349F947D487E}" srcOrd="1" destOrd="0" presId="urn:microsoft.com/office/officeart/2005/8/layout/vProcess5"/>
    <dgm:cxn modelId="{95940A3B-295E-429D-916F-78EED1B02289}" type="presParOf" srcId="{DADD850C-AE0C-4010-9815-6AAAC0FD96E4}" destId="{E166DDEE-C453-4862-8798-89A82DE01BC6}" srcOrd="2" destOrd="0" presId="urn:microsoft.com/office/officeart/2005/8/layout/vProcess5"/>
    <dgm:cxn modelId="{DFAFFFEA-5999-449A-9E98-EB55389C4823}" type="presParOf" srcId="{DADD850C-AE0C-4010-9815-6AAAC0FD96E4}" destId="{822376BE-DC35-48D7-A711-E1CD75D6C121}" srcOrd="3" destOrd="0" presId="urn:microsoft.com/office/officeart/2005/8/layout/vProcess5"/>
    <dgm:cxn modelId="{83A2D584-F549-46D4-A86F-418CEC317BF3}" type="presParOf" srcId="{DADD850C-AE0C-4010-9815-6AAAC0FD96E4}" destId="{1EB23D3B-74E5-4A17-9A70-78787D1766B5}" srcOrd="4" destOrd="0" presId="urn:microsoft.com/office/officeart/2005/8/layout/vProcess5"/>
    <dgm:cxn modelId="{AA61D7EC-C5D6-45E9-84E2-A5ED8047D16C}" type="presParOf" srcId="{DADD850C-AE0C-4010-9815-6AAAC0FD96E4}" destId="{6231194F-0149-4033-BDD1-C6079A61801D}" srcOrd="5" destOrd="0" presId="urn:microsoft.com/office/officeart/2005/8/layout/vProcess5"/>
    <dgm:cxn modelId="{0176F297-225A-45BB-8EC2-4CFB24C3C634}" type="presParOf" srcId="{DADD850C-AE0C-4010-9815-6AAAC0FD96E4}" destId="{DB807F07-1E64-40A5-9096-0A45C0A9B898}" srcOrd="6" destOrd="0" presId="urn:microsoft.com/office/officeart/2005/8/layout/vProcess5"/>
    <dgm:cxn modelId="{6C847396-3D67-4DBC-85BD-0C657D7AF454}" type="presParOf" srcId="{DADD850C-AE0C-4010-9815-6AAAC0FD96E4}" destId="{570862AF-A601-4F9D-8B4E-5B3BD5A94D6B}" srcOrd="7" destOrd="0" presId="urn:microsoft.com/office/officeart/2005/8/layout/vProcess5"/>
    <dgm:cxn modelId="{D7791A30-C212-4CF6-89DC-A1D4C243AFA2}" type="presParOf" srcId="{DADD850C-AE0C-4010-9815-6AAAC0FD96E4}" destId="{E880D8CE-6B17-465C-99B1-8667C00AD846}" srcOrd="8" destOrd="0" presId="urn:microsoft.com/office/officeart/2005/8/layout/vProcess5"/>
    <dgm:cxn modelId="{62F47BF8-E620-40A6-811F-E3D31C7EBC17}" type="presParOf" srcId="{DADD850C-AE0C-4010-9815-6AAAC0FD96E4}" destId="{F3D9AEE6-EABF-4619-978D-2242B2F58B9B}" srcOrd="9" destOrd="0" presId="urn:microsoft.com/office/officeart/2005/8/layout/vProcess5"/>
    <dgm:cxn modelId="{1CDDAAF4-BF72-497E-9511-A44016E20ABC}" type="presParOf" srcId="{DADD850C-AE0C-4010-9815-6AAAC0FD96E4}" destId="{3FFF3204-7F39-4D8B-90CF-85D1EF4F1CB8}" srcOrd="10" destOrd="0" presId="urn:microsoft.com/office/officeart/2005/8/layout/vProcess5"/>
    <dgm:cxn modelId="{C2C854F9-ECEE-4435-8945-6414D324BA73}" type="presParOf" srcId="{DADD850C-AE0C-4010-9815-6AAAC0FD96E4}" destId="{A56F1186-D41E-4715-8ECB-85699E327E80}" srcOrd="11" destOrd="0" presId="urn:microsoft.com/office/officeart/2005/8/layout/vProcess5"/>
    <dgm:cxn modelId="{EF59EB10-4022-4B05-BA80-4BEBC9B19B75}" type="presParOf" srcId="{DADD850C-AE0C-4010-9815-6AAAC0FD96E4}" destId="{67E96F49-2BE8-45C1-878A-14A96DE630E8}" srcOrd="12" destOrd="0" presId="urn:microsoft.com/office/officeart/2005/8/layout/vProcess5"/>
    <dgm:cxn modelId="{52DC3C9B-B8BB-45BC-B433-75CC84BF8EC8}" type="presParOf" srcId="{DADD850C-AE0C-4010-9815-6AAAC0FD96E4}" destId="{0DC7F566-4718-40B2-A1EF-9D1FD8C7B9B3}" srcOrd="13" destOrd="0" presId="urn:microsoft.com/office/officeart/2005/8/layout/vProcess5"/>
    <dgm:cxn modelId="{942A2A88-949C-4215-947C-1EFC1AEC1ACD}" type="presParOf" srcId="{DADD850C-AE0C-4010-9815-6AAAC0FD96E4}" destId="{03B50E56-ECB2-4B1C-9825-72BC55372F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189F8-89BA-4FD4-9450-2A1CD782B7AF}">
      <dsp:nvSpPr>
        <dsp:cNvPr id="0" name=""/>
        <dsp:cNvSpPr/>
      </dsp:nvSpPr>
      <dsp:spPr>
        <a:xfrm>
          <a:off x="0" y="93757"/>
          <a:ext cx="7164684" cy="479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9DD2-3C4A-491E-AE76-A3ACB7929A39}">
      <dsp:nvSpPr>
        <dsp:cNvPr id="0" name=""/>
        <dsp:cNvSpPr/>
      </dsp:nvSpPr>
      <dsp:spPr>
        <a:xfrm>
          <a:off x="100908" y="101024"/>
          <a:ext cx="336738" cy="388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B5D68-FB82-4F5A-AE71-B6622A3773B6}">
      <dsp:nvSpPr>
        <dsp:cNvPr id="0" name=""/>
        <dsp:cNvSpPr/>
      </dsp:nvSpPr>
      <dsp:spPr>
        <a:xfrm>
          <a:off x="594184" y="0"/>
          <a:ext cx="6551988" cy="58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7" tIns="61907" rIns="61907" bIns="619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</a:rPr>
            <a:t>Independent, formative evaluation Jan 2023 to August 2024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94184" y="0"/>
        <a:ext cx="6551988" cy="584949"/>
      </dsp:txXfrm>
    </dsp:sp>
    <dsp:sp modelId="{1FCA05BA-6C73-4D55-A9C4-D637FA15499B}">
      <dsp:nvSpPr>
        <dsp:cNvPr id="0" name=""/>
        <dsp:cNvSpPr/>
      </dsp:nvSpPr>
      <dsp:spPr>
        <a:xfrm>
          <a:off x="0" y="682522"/>
          <a:ext cx="7164684" cy="10135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F17D9-33E2-488F-86DF-8D3EED7D1FFE}">
      <dsp:nvSpPr>
        <dsp:cNvPr id="0" name=""/>
        <dsp:cNvSpPr/>
      </dsp:nvSpPr>
      <dsp:spPr>
        <a:xfrm>
          <a:off x="113123" y="925546"/>
          <a:ext cx="366069" cy="3252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D3202-2CF6-4F43-ACC3-43DD4C79ED4D}">
      <dsp:nvSpPr>
        <dsp:cNvPr id="0" name=""/>
        <dsp:cNvSpPr/>
      </dsp:nvSpPr>
      <dsp:spPr>
        <a:xfrm>
          <a:off x="525978" y="867382"/>
          <a:ext cx="6551988" cy="58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7" tIns="61907" rIns="61907" bIns="619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</a:rPr>
            <a:t>Inequalities in maternal mortality: targeted </a:t>
          </a:r>
          <a:r>
            <a:rPr lang="en-GB" sz="1800" kern="1200" dirty="0" err="1">
              <a:solidFill>
                <a:srgbClr val="002060"/>
              </a:solidFill>
            </a:rPr>
            <a:t>EMCoC</a:t>
          </a:r>
          <a:r>
            <a:rPr lang="en-GB" sz="1800" kern="1200" dirty="0">
              <a:solidFill>
                <a:srgbClr val="002060"/>
              </a:solidFill>
            </a:rPr>
            <a:t> to women in deprived areas, ethnic minority groups &amp; increased social risks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25978" y="867382"/>
        <a:ext cx="6551988" cy="584949"/>
      </dsp:txXfrm>
    </dsp:sp>
    <dsp:sp modelId="{30E0B065-34B5-4DFD-AF8E-F79C4336A661}">
      <dsp:nvSpPr>
        <dsp:cNvPr id="0" name=""/>
        <dsp:cNvSpPr/>
      </dsp:nvSpPr>
      <dsp:spPr>
        <a:xfrm>
          <a:off x="0" y="1872597"/>
          <a:ext cx="7164684" cy="904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9422-F119-4319-8FDA-32A20F2765A8}">
      <dsp:nvSpPr>
        <dsp:cNvPr id="0" name=""/>
        <dsp:cNvSpPr/>
      </dsp:nvSpPr>
      <dsp:spPr>
        <a:xfrm>
          <a:off x="128779" y="1968464"/>
          <a:ext cx="297050" cy="402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DBBDD-41AD-4CA5-B0A2-74824E6EAA66}">
      <dsp:nvSpPr>
        <dsp:cNvPr id="0" name=""/>
        <dsp:cNvSpPr/>
      </dsp:nvSpPr>
      <dsp:spPr>
        <a:xfrm>
          <a:off x="562210" y="1922961"/>
          <a:ext cx="6551988" cy="85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7" tIns="61907" rIns="61907" bIns="6190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02060"/>
              </a:solidFill>
            </a:rPr>
            <a:t>58 local community-midwifery teams </a:t>
          </a:r>
          <a:r>
            <a:rPr lang="en-GB" sz="1600" kern="1200" dirty="0">
              <a:solidFill>
                <a:srgbClr val="002060"/>
              </a:solidFill>
            </a:rPr>
            <a:t>located in areas of </a:t>
          </a:r>
          <a:r>
            <a:rPr lang="en-GB" sz="1600" b="1" kern="1200" dirty="0">
              <a:solidFill>
                <a:srgbClr val="002060"/>
              </a:solidFill>
            </a:rPr>
            <a:t>highest deprivation </a:t>
          </a:r>
          <a:r>
            <a:rPr lang="en-GB" sz="1600" kern="1200" dirty="0">
              <a:solidFill>
                <a:srgbClr val="002060"/>
              </a:solidFill>
            </a:rPr>
            <a:t>with high proportions of </a:t>
          </a:r>
          <a:r>
            <a:rPr lang="en-GB" sz="1600" b="1" kern="1200" dirty="0">
              <a:solidFill>
                <a:srgbClr val="002060"/>
              </a:solidFill>
            </a:rPr>
            <a:t>ethnic minority </a:t>
          </a:r>
          <a:r>
            <a:rPr lang="en-GB" sz="1600" kern="1200" dirty="0">
              <a:solidFill>
                <a:srgbClr val="002060"/>
              </a:solidFill>
            </a:rPr>
            <a:t>women supporting AN &amp;PN care and mental health wellbeing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562210" y="1922961"/>
        <a:ext cx="6551988" cy="854155"/>
      </dsp:txXfrm>
    </dsp:sp>
    <dsp:sp modelId="{24078682-6208-4C52-B780-514203ADEC60}">
      <dsp:nvSpPr>
        <dsp:cNvPr id="0" name=""/>
        <dsp:cNvSpPr/>
      </dsp:nvSpPr>
      <dsp:spPr>
        <a:xfrm>
          <a:off x="0" y="3060612"/>
          <a:ext cx="7164684" cy="479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C7682-BA7B-4F30-8C77-4D6254E945DD}">
      <dsp:nvSpPr>
        <dsp:cNvPr id="0" name=""/>
        <dsp:cNvSpPr/>
      </dsp:nvSpPr>
      <dsp:spPr>
        <a:xfrm>
          <a:off x="130400" y="3121476"/>
          <a:ext cx="331514" cy="358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2C1A-DB47-488C-A49D-9208EB9C6994}">
      <dsp:nvSpPr>
        <dsp:cNvPr id="0" name=""/>
        <dsp:cNvSpPr/>
      </dsp:nvSpPr>
      <dsp:spPr>
        <a:xfrm>
          <a:off x="562210" y="2895510"/>
          <a:ext cx="6551988" cy="58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07" tIns="61907" rIns="61907" bIns="619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2060"/>
              </a:solidFill>
            </a:rPr>
            <a:t>Research focused on 17 enhanced teams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562210" y="2895510"/>
        <a:ext cx="6551988" cy="58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E156-9EB8-411E-B083-349F947D487E}">
      <dsp:nvSpPr>
        <dsp:cNvPr id="0" name=""/>
        <dsp:cNvSpPr/>
      </dsp:nvSpPr>
      <dsp:spPr>
        <a:xfrm>
          <a:off x="0" y="0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Providing Continuity of Carer has witnessed a challenging journey</a:t>
          </a:r>
        </a:p>
      </dsp:txBody>
      <dsp:txXfrm>
        <a:off x="19685" y="19685"/>
        <a:ext cx="7527842" cy="632713"/>
      </dsp:txXfrm>
    </dsp:sp>
    <dsp:sp modelId="{E166DDEE-C453-4862-8798-89A82DE01BC6}">
      <dsp:nvSpPr>
        <dsp:cNvPr id="0" name=""/>
        <dsp:cNvSpPr/>
      </dsp:nvSpPr>
      <dsp:spPr>
        <a:xfrm>
          <a:off x="622173" y="765428"/>
          <a:ext cx="8331708" cy="672083"/>
        </a:xfrm>
        <a:prstGeom prst="roundRect">
          <a:avLst>
            <a:gd name="adj" fmla="val 10000"/>
          </a:avLst>
        </a:prstGeom>
        <a:solidFill>
          <a:srgbClr val="E600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need and benefits of continuity is not going away</a:t>
          </a:r>
        </a:p>
      </dsp:txBody>
      <dsp:txXfrm>
        <a:off x="641858" y="785113"/>
        <a:ext cx="7233310" cy="632713"/>
      </dsp:txXfrm>
    </dsp:sp>
    <dsp:sp modelId="{822376BE-DC35-48D7-A711-E1CD75D6C121}">
      <dsp:nvSpPr>
        <dsp:cNvPr id="0" name=""/>
        <dsp:cNvSpPr/>
      </dsp:nvSpPr>
      <dsp:spPr>
        <a:xfrm>
          <a:off x="1244346" y="1530857"/>
          <a:ext cx="8331708" cy="67208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time we have adopted a building blocks approach encompassing collaborative partnerships with women, maternity workforce and LMNS</a:t>
          </a:r>
        </a:p>
      </dsp:txBody>
      <dsp:txXfrm>
        <a:off x="1264031" y="1550542"/>
        <a:ext cx="7233310" cy="632713"/>
      </dsp:txXfrm>
    </dsp:sp>
    <dsp:sp modelId="{1EB23D3B-74E5-4A17-9A70-78787D1766B5}">
      <dsp:nvSpPr>
        <dsp:cNvPr id="0" name=""/>
        <dsp:cNvSpPr/>
      </dsp:nvSpPr>
      <dsp:spPr>
        <a:xfrm>
          <a:off x="1866518" y="2296286"/>
          <a:ext cx="8331708" cy="67208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Greater Manchester has made great steps into improving the offer of </a:t>
          </a:r>
          <a:r>
            <a:rPr lang="en-US" sz="1700" kern="1200" dirty="0" err="1"/>
            <a:t>EMCoC</a:t>
          </a:r>
          <a:r>
            <a:rPr lang="en-US" sz="1700" kern="1200" dirty="0"/>
            <a:t> to the most vulnerable women and families</a:t>
          </a:r>
        </a:p>
      </dsp:txBody>
      <dsp:txXfrm>
        <a:off x="1886203" y="2315971"/>
        <a:ext cx="7233310" cy="632713"/>
      </dsp:txXfrm>
    </dsp:sp>
    <dsp:sp modelId="{6231194F-0149-4033-BDD1-C6079A61801D}">
      <dsp:nvSpPr>
        <dsp:cNvPr id="0" name=""/>
        <dsp:cNvSpPr/>
      </dsp:nvSpPr>
      <dsp:spPr>
        <a:xfrm>
          <a:off x="2488692" y="3061715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11105524"/>
            <a:satOff val="16072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 are excited about the future of continuity and the opportunities which lie ahead</a:t>
          </a:r>
        </a:p>
      </dsp:txBody>
      <dsp:txXfrm>
        <a:off x="2508377" y="3081400"/>
        <a:ext cx="7233310" cy="632713"/>
      </dsp:txXfrm>
    </dsp:sp>
    <dsp:sp modelId="{DB807F07-1E64-40A5-9096-0A45C0A9B898}">
      <dsp:nvSpPr>
        <dsp:cNvPr id="0" name=""/>
        <dsp:cNvSpPr/>
      </dsp:nvSpPr>
      <dsp:spPr>
        <a:xfrm>
          <a:off x="789485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3145" y="490994"/>
        <a:ext cx="240270" cy="328733"/>
      </dsp:txXfrm>
    </dsp:sp>
    <dsp:sp modelId="{570862AF-A601-4F9D-8B4E-5B3BD5A94D6B}">
      <dsp:nvSpPr>
        <dsp:cNvPr id="0" name=""/>
        <dsp:cNvSpPr/>
      </dsp:nvSpPr>
      <dsp:spPr>
        <a:xfrm>
          <a:off x="851702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218690"/>
            <a:satOff val="-13514"/>
            <a:lumOff val="-12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18690"/>
              <a:satOff val="-13514"/>
              <a:lumOff val="-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15318" y="1256423"/>
        <a:ext cx="240270" cy="328733"/>
      </dsp:txXfrm>
    </dsp:sp>
    <dsp:sp modelId="{E880D8CE-6B17-465C-99B1-8667C00AD846}">
      <dsp:nvSpPr>
        <dsp:cNvPr id="0" name=""/>
        <dsp:cNvSpPr/>
      </dsp:nvSpPr>
      <dsp:spPr>
        <a:xfrm>
          <a:off x="9139199" y="2010650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437380"/>
            <a:satOff val="-27028"/>
            <a:lumOff val="-25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437380"/>
              <a:satOff val="-27028"/>
              <a:lumOff val="-2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37491" y="2010650"/>
        <a:ext cx="240270" cy="328733"/>
      </dsp:txXfrm>
    </dsp:sp>
    <dsp:sp modelId="{F3D9AEE6-EABF-4619-978D-2242B2F58B9B}">
      <dsp:nvSpPr>
        <dsp:cNvPr id="0" name=""/>
        <dsp:cNvSpPr/>
      </dsp:nvSpPr>
      <dsp:spPr>
        <a:xfrm>
          <a:off x="976137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656070"/>
            <a:satOff val="-40542"/>
            <a:lumOff val="-38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656070"/>
              <a:satOff val="-40542"/>
              <a:lumOff val="-38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59664" y="2783547"/>
        <a:ext cx="240270" cy="32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by: John Smith</a:t>
            </a:r>
            <a:br>
              <a:rPr lang="en-US" dirty="0"/>
            </a:br>
            <a:r>
              <a:rPr lang="en-US" dirty="0"/>
              <a:t>Date to go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5C174-ED0C-A44F-851C-56713AD91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307452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by: John Smith</a:t>
            </a:r>
            <a:br>
              <a:rPr lang="en-US" dirty="0"/>
            </a:br>
            <a:r>
              <a:rPr lang="en-US" dirty="0"/>
              <a:t>Date to go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71A67D-2259-1846-813E-539677523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408000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A52-C601-6F41-B2A8-EE00512CCD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to go in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by: John Smith</a:t>
            </a:r>
            <a:br>
              <a:rPr lang="en-US" dirty="0"/>
            </a:br>
            <a:r>
              <a:rPr lang="en-US" dirty="0"/>
              <a:t>Date to go here</a:t>
            </a:r>
          </a:p>
        </p:txBody>
      </p:sp>
    </p:spTree>
    <p:extLst>
      <p:ext uri="{BB962C8B-B14F-4D97-AF65-F5344CB8AC3E}">
        <p14:creationId xmlns:p14="http://schemas.microsoft.com/office/powerpoint/2010/main" val="254918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899E-2565-5D40-81E1-713D695A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EBC20-7028-D246-A62A-FDECB0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2E70BC-344F-4941-8C7C-E440EC3E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3EBB5-73D6-CC4A-9F1D-89DCC2F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2E70BC-344F-4941-8C7C-E440EC3E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3EBB5-73D6-CC4A-9F1D-89DCC2F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39836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30529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131703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94685-80D9-104C-92DF-B63BEEE6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042C-D9C3-5547-8E47-40E67A60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4297-1E82-8F4F-8FDE-BFF14D371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3328-5BDC-4B45-922D-F419FB3173B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F036-2DCC-1844-8B2A-8E6E3231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ABC7-103C-874D-83B4-50E54E9C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E47A-58EC-FE48-854E-8DD443F3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50" r:id="rId4"/>
    <p:sldLayoutId id="2147483666" r:id="rId5"/>
    <p:sldLayoutId id="2147483670" r:id="rId6"/>
    <p:sldLayoutId id="2147483663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chrane.org/CD004667/PREG_are-midwife-continuity-care-models-versus-other-models-care-childbearing-women-better-women-an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25.png"/><Relationship Id="rId10" Type="http://schemas.microsoft.com/office/2007/relationships/diagramDrawing" Target="../diagrams/drawing1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32FB23-DB9A-FE4D-A707-4BE3918A9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03" y="3228009"/>
            <a:ext cx="10834894" cy="2124891"/>
          </a:xfrm>
        </p:spPr>
        <p:txBody>
          <a:bodyPr>
            <a:normAutofit/>
          </a:bodyPr>
          <a:lstStyle/>
          <a:p>
            <a:r>
              <a:rPr lang="en-GB" b="1" i="1" dirty="0">
                <a:effectLst/>
                <a:latin typeface="Aptos" panose="020B0004020202020204" pitchFamily="34" charset="0"/>
              </a:rPr>
              <a:t>Implementing Continuity of Care across Greater Manchester Maternity services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Catherine Owens (</a:t>
            </a:r>
            <a:r>
              <a:rPr lang="en-GB" sz="2000" dirty="0" err="1"/>
              <a:t>MSc;BSc,RGN,RM,PGCAP</a:t>
            </a:r>
            <a:r>
              <a:rPr lang="en-GB" sz="2000" dirty="0"/>
              <a:t>)</a:t>
            </a:r>
            <a:br>
              <a:rPr lang="en-GB" sz="2700" dirty="0"/>
            </a:br>
            <a:r>
              <a:rPr lang="en-GB" sz="2000" dirty="0"/>
              <a:t>Clinical Project Lead for Continuity of Carer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67E10-CBB1-4542-CE46-CFC446B3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352425"/>
            <a:ext cx="1613287" cy="2324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5E0F5D-85E8-C191-3071-182F85354DF8}"/>
              </a:ext>
            </a:extLst>
          </p:cNvPr>
          <p:cNvSpPr txBox="1">
            <a:spLocks/>
          </p:cNvSpPr>
          <p:nvPr/>
        </p:nvSpPr>
        <p:spPr>
          <a:xfrm>
            <a:off x="714103" y="4516437"/>
            <a:ext cx="6718663" cy="48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4255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July 2023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5CF195A-0E98-3833-0BFD-7531E2F72A41}"/>
              </a:ext>
            </a:extLst>
          </p:cNvPr>
          <p:cNvSpPr txBox="1">
            <a:spLocks/>
          </p:cNvSpPr>
          <p:nvPr/>
        </p:nvSpPr>
        <p:spPr>
          <a:xfrm>
            <a:off x="866503" y="4668837"/>
            <a:ext cx="6718663" cy="48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4255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49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91116-43E4-A143-AE8C-2976234F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651" y="4034886"/>
            <a:ext cx="4195674" cy="2052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4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14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700" dirty="0">
                <a:solidFill>
                  <a:schemeClr val="tx1"/>
                </a:solidFill>
                <a:latin typeface="+mn-lt"/>
                <a:cs typeface="+mj-cs"/>
              </a:rPr>
            </a:br>
            <a:br>
              <a:rPr lang="en-US" sz="2700" dirty="0">
                <a:solidFill>
                  <a:schemeClr val="tx1"/>
                </a:solidFill>
                <a:latin typeface="+mn-lt"/>
                <a:cs typeface="+mj-cs"/>
              </a:rPr>
            </a:br>
            <a:br>
              <a:rPr lang="en-US" sz="2700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2700" b="1" dirty="0">
                <a:solidFill>
                  <a:srgbClr val="002060"/>
                </a:solidFill>
                <a:latin typeface="+mn-lt"/>
                <a:cs typeface="+mj-cs"/>
              </a:rPr>
              <a:t>Continue the excellent progress being made in Greater Manchester by:</a:t>
            </a:r>
            <a:br>
              <a:rPr lang="en-US" sz="14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1400" b="1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14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2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  <a:t>Wide scale implementation of pregnancy circles across Greater Manchester</a:t>
            </a:r>
            <a:b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</a:br>
            <a:b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  <a:t>Build digital intelligence around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j-cs"/>
              </a:rPr>
              <a:t>EMCoC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  <a:t> to underpin practice and identify future needs and priorities of women and their families</a:t>
            </a:r>
            <a:b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</a:br>
            <a:b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  <a:t>Embed a sustainable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j-cs"/>
              </a:rPr>
              <a:t>EMCoC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j-cs"/>
              </a:rPr>
              <a:t> approach which will meet the needs of women and families and also maternity workforce</a:t>
            </a:r>
            <a:endParaRPr lang="en-US" sz="1400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4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670F90F-C095-BB92-0A45-A2229B0D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47" y="165871"/>
            <a:ext cx="1530049" cy="23539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C62B92-B891-FE0A-F70B-191E16F3C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639" y="4300386"/>
            <a:ext cx="2865781" cy="1521522"/>
          </a:xfrm>
          <a:prstGeom prst="rect">
            <a:avLst/>
          </a:prstGeom>
        </p:spPr>
      </p:pic>
      <p:sp>
        <p:nvSpPr>
          <p:cNvPr id="5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7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2904C-028A-B601-AD53-E781E82AD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85A732-9DB4-8A6A-F5E1-ED7DC7B2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Summary</a:t>
            </a:r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AEC8FE5-39BE-DBBD-3503-632CDA1B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192" y="555037"/>
            <a:ext cx="986427" cy="1516339"/>
          </a:xfrm>
          <a:prstGeom prst="rect">
            <a:avLst/>
          </a:prstGeom>
        </p:spPr>
      </p:pic>
      <p:graphicFrame>
        <p:nvGraphicFramePr>
          <p:cNvPr id="17" name="TextBox 5">
            <a:extLst>
              <a:ext uri="{FF2B5EF4-FFF2-40B4-BE49-F238E27FC236}">
                <a16:creationId xmlns:a16="http://schemas.microsoft.com/office/drawing/2014/main" id="{FD068F63-D194-ECC7-0073-484068200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8932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95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4C531-12DF-E87F-D8A8-605CCE27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51C2588-E012-C5FD-D361-F7E71F93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12" y="1132764"/>
            <a:ext cx="2868677" cy="44133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and white thank you sign&#10;&#10;AI-generated content may be incorrect.">
            <a:extLst>
              <a:ext uri="{FF2B5EF4-FFF2-40B4-BE49-F238E27FC236}">
                <a16:creationId xmlns:a16="http://schemas.microsoft.com/office/drawing/2014/main" id="{DAA2A24D-04FC-A5B6-3C86-0331414E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1562907"/>
            <a:ext cx="4644528" cy="35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F4C2423-3D95-9E0D-9299-BA2AE4FF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4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4DFE29-1AD8-5230-249F-75FA61BEB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60" y="4172922"/>
            <a:ext cx="4001034" cy="209932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Hosts: </a:t>
            </a:r>
          </a:p>
          <a:p>
            <a:pPr algn="l"/>
            <a:r>
              <a:rPr lang="en-GB" dirty="0"/>
              <a:t>Catherine Owens &amp; Sarah West</a:t>
            </a:r>
          </a:p>
          <a:p>
            <a:pPr algn="l"/>
            <a:r>
              <a:rPr lang="en-GB" dirty="0"/>
              <a:t>GMEC Integrated Care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EF8E3-8A0A-E43A-26A0-1F442A48B572}"/>
              </a:ext>
            </a:extLst>
          </p:cNvPr>
          <p:cNvSpPr txBox="1"/>
          <p:nvPr/>
        </p:nvSpPr>
        <p:spPr>
          <a:xfrm>
            <a:off x="175946" y="1297607"/>
            <a:ext cx="5282174" cy="376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rtl="0" eaLnBrk="1" latinLnBrk="0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Recent findings</a:t>
            </a:r>
            <a:endParaRPr lang="en-GB" sz="2400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283464" indent="-283464" algn="l" rtl="0" eaLnBrk="1" latinLnBrk="0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Insights gained from past experiences</a:t>
            </a:r>
            <a:endParaRPr lang="en-GB" sz="2400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283464" indent="-283464" algn="l" rtl="0" eaLnBrk="1" latinLnBrk="0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Adopting a new approach</a:t>
            </a:r>
            <a:br>
              <a:rPr lang="en-GB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019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6864A-3AC9-B82E-CC53-504E89371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4B4FC-D058-5E7E-F836-FE9A4CCB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1144"/>
            <a:ext cx="2686244" cy="51954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Findings</a:t>
            </a:r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164CD98-DB79-DE9A-4F22-98C80168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064"/>
            <a:ext cx="561975" cy="863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47DE3-0D87-DC38-80C5-A93C45C1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73" y="777137"/>
            <a:ext cx="1595202" cy="2500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0CBE6-2212-4CE4-5E11-07DEE4BD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48" y="771849"/>
            <a:ext cx="1796636" cy="2500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2F2ED-6C1C-1DE3-5D75-640E1CAA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12" y="734086"/>
            <a:ext cx="1631798" cy="253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9CADB-75A4-A477-17C8-17FD960C9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693" y="3618380"/>
            <a:ext cx="1878366" cy="2762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CF410-CF96-1F54-A687-039AB1D98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76" y="3429000"/>
            <a:ext cx="1796635" cy="265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97BF3-BE8A-2A0C-6B8D-62B078916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928" y="3514539"/>
            <a:ext cx="2690582" cy="2835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33C24-3FC0-6F8B-65DC-056508DD7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9164" y="3516052"/>
            <a:ext cx="2242836" cy="28354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7D9BD-D95D-7147-DC63-2340FA4F5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08" y="3516052"/>
            <a:ext cx="1758314" cy="1970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94E787-6DA8-8D6D-8811-8E6C2B019C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6147" y="1089966"/>
            <a:ext cx="3139246" cy="218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5B2D00-1A2A-4F5C-2C0A-2F3CBD6017C4}"/>
              </a:ext>
            </a:extLst>
          </p:cNvPr>
          <p:cNvSpPr txBox="1"/>
          <p:nvPr/>
        </p:nvSpPr>
        <p:spPr>
          <a:xfrm>
            <a:off x="3069693" y="848398"/>
            <a:ext cx="101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1993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85EDC-C73D-BC88-DD66-8C30B5A0131A}"/>
              </a:ext>
            </a:extLst>
          </p:cNvPr>
          <p:cNvSpPr txBox="1"/>
          <p:nvPr/>
        </p:nvSpPr>
        <p:spPr>
          <a:xfrm>
            <a:off x="4958676" y="882679"/>
            <a:ext cx="68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15354-30E0-2747-A81B-A4A5352D6CA2}"/>
              </a:ext>
            </a:extLst>
          </p:cNvPr>
          <p:cNvSpPr txBox="1"/>
          <p:nvPr/>
        </p:nvSpPr>
        <p:spPr>
          <a:xfrm>
            <a:off x="7671436" y="892268"/>
            <a:ext cx="70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2016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E7D2-BCB5-EBF1-4155-219E6BE2AA63}"/>
              </a:ext>
            </a:extLst>
          </p:cNvPr>
          <p:cNvSpPr txBox="1"/>
          <p:nvPr/>
        </p:nvSpPr>
        <p:spPr>
          <a:xfrm>
            <a:off x="367645" y="5571241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Marmite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6BCBC-E839-B015-9F1E-3F20EE95FA9E}"/>
              </a:ext>
            </a:extLst>
          </p:cNvPr>
          <p:cNvSpPr txBox="1"/>
          <p:nvPr/>
        </p:nvSpPr>
        <p:spPr>
          <a:xfrm>
            <a:off x="3051186" y="3549415"/>
            <a:ext cx="117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7941B-A0DE-9B0E-34F2-132F656D2FE8}"/>
              </a:ext>
            </a:extLst>
          </p:cNvPr>
          <p:cNvSpPr txBox="1"/>
          <p:nvPr/>
        </p:nvSpPr>
        <p:spPr>
          <a:xfrm>
            <a:off x="5565958" y="3514539"/>
            <a:ext cx="8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7FFF7-1B56-A3DA-41DF-7F4143B512F5}"/>
              </a:ext>
            </a:extLst>
          </p:cNvPr>
          <p:cNvSpPr txBox="1"/>
          <p:nvPr/>
        </p:nvSpPr>
        <p:spPr>
          <a:xfrm>
            <a:off x="9129680" y="5932833"/>
            <a:ext cx="66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9D664-5219-A21E-5524-6111AE1982A4}"/>
              </a:ext>
            </a:extLst>
          </p:cNvPr>
          <p:cNvSpPr txBox="1"/>
          <p:nvPr/>
        </p:nvSpPr>
        <p:spPr>
          <a:xfrm>
            <a:off x="11526185" y="4022442"/>
            <a:ext cx="66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3622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9B51B-1CEC-00D2-62A0-22A37DD4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BF014F-B2EF-5964-5C9D-A880BCF7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0" y="796044"/>
            <a:ext cx="2882245" cy="51954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Findings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58E77D9-B489-E40C-39A7-1F74A442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064"/>
            <a:ext cx="561975" cy="863870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F91C3E4-6177-B69C-5AB7-CEC37968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554244"/>
            <a:ext cx="3675914" cy="3493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CDE1C-3FB8-3932-100C-9E469307E5D5}"/>
              </a:ext>
            </a:extLst>
          </p:cNvPr>
          <p:cNvSpPr txBox="1"/>
          <p:nvPr/>
        </p:nvSpPr>
        <p:spPr>
          <a:xfrm>
            <a:off x="4363104" y="1076934"/>
            <a:ext cx="7600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18,533 women classified as low risk found: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Women or babies receiving midwife continuity of care models less likely to experience a caesarean section or instrumental birth and may be less likely to experience an episiotomy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More likely to experience spontaneous vaginal birth.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More positive experiences during pregnancy, labour, and postpartum.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review concluded uncertainty about the effect of midwife continuity of care models on regional anaesthesia,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fetal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loss after 24 weeks' gestation, and neonatal death.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Findings were noted as limited and need for further studies required particularly in relation to women at high risk of complications and social risk factors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16CE8-5A54-9032-57EC-A312D296DD54}"/>
              </a:ext>
            </a:extLst>
          </p:cNvPr>
          <p:cNvSpPr txBox="1"/>
          <p:nvPr/>
        </p:nvSpPr>
        <p:spPr>
          <a:xfrm>
            <a:off x="509587" y="4888257"/>
            <a:ext cx="392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May 2024</a:t>
            </a:r>
          </a:p>
          <a:p>
            <a:r>
              <a:rPr lang="en-GB" sz="1000" b="1" dirty="0">
                <a:solidFill>
                  <a:srgbClr val="7030A0"/>
                </a:solidFill>
                <a:hlinkClick r:id="rId4"/>
              </a:rPr>
              <a:t>https://www.cochrane.org/CD004667/PREG_are-midwife-continuity-care-models-versus-other-models-care-childbearing-women-better-women-and</a:t>
            </a:r>
            <a:endParaRPr lang="en-GB" sz="1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5BCD5-F6FB-BFF1-05C9-5DC24DF7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C55D02-2BCB-8503-964C-AEB9154D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" y="1328839"/>
            <a:ext cx="2882245" cy="51954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Findings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908F335-A5AC-04B2-A43F-32AB2609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064"/>
            <a:ext cx="561975" cy="86387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0B08FBF2-0F92-D631-4160-9C48CC150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39" y="2143049"/>
            <a:ext cx="2806357" cy="1250797"/>
          </a:xfrm>
          <a:prstGeom prst="rect">
            <a:avLst/>
          </a:prstGeom>
        </p:spPr>
      </p:pic>
      <p:pic>
        <p:nvPicPr>
          <p:cNvPr id="10" name="Picture 9" descr="A logo with blue and red letters&#10;&#10;AI-generated content may be incorrect.">
            <a:extLst>
              <a:ext uri="{FF2B5EF4-FFF2-40B4-BE49-F238E27FC236}">
                <a16:creationId xmlns:a16="http://schemas.microsoft.com/office/drawing/2014/main" id="{BB3799F9-6776-D9D1-2533-78433069A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39" y="3645751"/>
            <a:ext cx="2781541" cy="10059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998B82-62D5-A0D6-7C0B-40185E53F63D}"/>
              </a:ext>
            </a:extLst>
          </p:cNvPr>
          <p:cNvSpPr txBox="1"/>
          <p:nvPr/>
        </p:nvSpPr>
        <p:spPr>
          <a:xfrm>
            <a:off x="4637987" y="1371599"/>
            <a:ext cx="6843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000" b="1" i="0" dirty="0">
                <a:solidFill>
                  <a:srgbClr val="002060"/>
                </a:solidFill>
                <a:effectLst/>
                <a:latin typeface="Open Sans" panose="020F0502020204030204" pitchFamily="34" charset="0"/>
              </a:rPr>
              <a:t>Evaluation of the enhanced midwifery continuity of carer model (</a:t>
            </a:r>
            <a:r>
              <a:rPr lang="en-GB" sz="2000" b="1" i="0" dirty="0" err="1">
                <a:solidFill>
                  <a:srgbClr val="002060"/>
                </a:solidFill>
                <a:effectLst/>
                <a:latin typeface="Open Sans" panose="020F0502020204030204" pitchFamily="34" charset="0"/>
              </a:rPr>
              <a:t>EMCoC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Open Sans" panose="020F0502020204030204" pitchFamily="34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ABD9D-509F-8201-CD55-F5DC07326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9" y="4904756"/>
            <a:ext cx="1772239" cy="1163289"/>
          </a:xfrm>
          <a:prstGeom prst="rect">
            <a:avLst/>
          </a:prstGeom>
        </p:spPr>
      </p:pic>
      <p:graphicFrame>
        <p:nvGraphicFramePr>
          <p:cNvPr id="21" name="TextBox 14">
            <a:extLst>
              <a:ext uri="{FF2B5EF4-FFF2-40B4-BE49-F238E27FC236}">
                <a16:creationId xmlns:a16="http://schemas.microsoft.com/office/drawing/2014/main" id="{AAE622B0-CD04-4F65-C9EB-656093F1A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377706"/>
              </p:ext>
            </p:extLst>
          </p:nvPr>
        </p:nvGraphicFramePr>
        <p:xfrm>
          <a:off x="4722828" y="2185809"/>
          <a:ext cx="7164684" cy="395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63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ABBB6-A041-BD49-A205-FFF30B5A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1078611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Insights gained from the past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019A-491C-D4F2-84F5-1110120F6BC0}"/>
              </a:ext>
            </a:extLst>
          </p:cNvPr>
          <p:cNvSpPr txBox="1"/>
          <p:nvPr/>
        </p:nvSpPr>
        <p:spPr>
          <a:xfrm>
            <a:off x="609212" y="3096663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Staffing Levels &amp; Midwifery infrastructure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    paramount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Value of relationship - based care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Local and regional team approach required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Lost the digital intelligence re CoC data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90635D1C-1851-FC3D-0625-76FC1E00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16" y="942679"/>
            <a:ext cx="5800769" cy="5326145"/>
          </a:xfrm>
          <a:prstGeom prst="rect">
            <a:avLst/>
          </a:prstGeom>
        </p:spPr>
      </p:pic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BFD6887-FEF1-0796-E39C-CDD223B2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064"/>
            <a:ext cx="561975" cy="8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9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6B9E3-E890-AD92-9B4A-D1CF5563A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cube in a row of wooden blocks&#10;&#10;AI-generated content may be incorrect.">
            <a:extLst>
              <a:ext uri="{FF2B5EF4-FFF2-40B4-BE49-F238E27FC236}">
                <a16:creationId xmlns:a16="http://schemas.microsoft.com/office/drawing/2014/main" id="{B7F08387-3478-D25E-9490-E6B92437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r="423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E65E6-2758-4846-7E0D-A34B6ED8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  <a:cs typeface="+mj-cs"/>
              </a:rPr>
              <a:t>Adopting a new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1002C-4728-16BF-3F06-C1EB7B6F87E3}"/>
              </a:ext>
            </a:extLst>
          </p:cNvPr>
          <p:cNvSpPr txBox="1"/>
          <p:nvPr/>
        </p:nvSpPr>
        <p:spPr>
          <a:xfrm>
            <a:off x="7182818" y="2398579"/>
            <a:ext cx="4808077" cy="405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Collaborative Partnership with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all maternity providers in Greater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Manchester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Implementation of </a:t>
            </a:r>
            <a:r>
              <a:rPr lang="en-US" sz="2000" dirty="0" err="1"/>
              <a:t>EMCoC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teams reflective of local needs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Implementing national Building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Blocks to underpin sustainable pathways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Introduction of Pregnancy Circles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BEFE4AA-F86D-C8D3-FEBB-93E17FC4D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1" y="99941"/>
            <a:ext cx="858337" cy="13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062CE-F15D-0C29-CB3D-EB5E875CBECB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Ante Natal Care: How the Model Works</a:t>
            </a:r>
          </a:p>
        </p:txBody>
      </p:sp>
      <p:pic>
        <p:nvPicPr>
          <p:cNvPr id="14" name="Picture 13" descr="A diagram of a circle with colorful arrows&#10;&#10;AI-generated content may be incorrect.">
            <a:extLst>
              <a:ext uri="{FF2B5EF4-FFF2-40B4-BE49-F238E27FC236}">
                <a16:creationId xmlns:a16="http://schemas.microsoft.com/office/drawing/2014/main" id="{65C33BE0-F078-45A0-3C79-91050F34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24" y="433633"/>
            <a:ext cx="7843101" cy="6052008"/>
          </a:xfrm>
          <a:prstGeom prst="rect">
            <a:avLst/>
          </a:prstGeom>
        </p:spPr>
      </p:pic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417E954-4D4D-C5CF-F60C-2AC36ED5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203" y="61274"/>
            <a:ext cx="859410" cy="13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417E954-4D4D-C5CF-F60C-2AC36ED5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064"/>
            <a:ext cx="561975" cy="86387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A1EB50-4B69-A5B0-A9B3-C55E1C5A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36" y="346614"/>
            <a:ext cx="8933869" cy="93890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           </a:t>
            </a:r>
            <a:r>
              <a:rPr lang="en-GB" b="1" dirty="0">
                <a:solidFill>
                  <a:srgbClr val="002060"/>
                </a:solidFill>
              </a:rPr>
              <a:t>Pregnancy Circles Midwifery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599F8-5F02-F00C-0B0D-DB07E6C86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1" y="3512020"/>
            <a:ext cx="2294924" cy="2734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B82A1-23D5-0744-4E5A-13B145469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89" y="3512020"/>
            <a:ext cx="2294924" cy="2734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DBEFB-D1B8-D767-F6EF-8168E079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371" y="3512020"/>
            <a:ext cx="2294925" cy="2734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2F482-1D9F-7D94-91CC-5B9EAD57A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356" y="1285522"/>
            <a:ext cx="3049940" cy="2122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627B2-5C33-E072-03E2-BC655041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00" y="1285522"/>
            <a:ext cx="4003799" cy="212220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8C68278-3345-029A-FB7E-02F18B5578C4}"/>
              </a:ext>
            </a:extLst>
          </p:cNvPr>
          <p:cNvSpPr/>
          <p:nvPr/>
        </p:nvSpPr>
        <p:spPr>
          <a:xfrm>
            <a:off x="7475653" y="1285522"/>
            <a:ext cx="4529146" cy="448662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Inspiring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Fun and 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Fabulous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Re inspired midwifery passion to be with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So many positive benefits to women and midwives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Can not wait to start delivering this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It was such a positive experience for NES group and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No </a:t>
            </a:r>
            <a:r>
              <a:rPr lang="en-GB" i="1" dirty="0" err="1"/>
              <a:t>powerpoint</a:t>
            </a: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Feel well prepared to undertake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Great follow up support to share experiences</a:t>
            </a:r>
          </a:p>
        </p:txBody>
      </p:sp>
    </p:spTree>
    <p:extLst>
      <p:ext uri="{BB962C8B-B14F-4D97-AF65-F5344CB8AC3E}">
        <p14:creationId xmlns:p14="http://schemas.microsoft.com/office/powerpoint/2010/main" val="3513668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GM">
      <a:dk1>
        <a:srgbClr val="415563"/>
      </a:dk1>
      <a:lt1>
        <a:srgbClr val="FFFFFF"/>
      </a:lt1>
      <a:dk2>
        <a:srgbClr val="415563"/>
      </a:dk2>
      <a:lt2>
        <a:srgbClr val="E8EDEE"/>
      </a:lt2>
      <a:accent1>
        <a:srgbClr val="AE2473"/>
      </a:accent1>
      <a:accent2>
        <a:srgbClr val="ED7D31"/>
      </a:accent2>
      <a:accent3>
        <a:srgbClr val="005EB8"/>
      </a:accent3>
      <a:accent4>
        <a:srgbClr val="FFC000"/>
      </a:accent4>
      <a:accent5>
        <a:srgbClr val="FFFFFF"/>
      </a:accent5>
      <a:accent6>
        <a:srgbClr val="28B5E9"/>
      </a:accent6>
      <a:hlink>
        <a:srgbClr val="006AB4"/>
      </a:hlink>
      <a:folHlink>
        <a:srgbClr val="AE24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39F1F0-BF38-4669-B193-8D04B9AED318}" vid="{DF4F22CF-E179-4E32-B141-545555C203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CDAE87D6B9B488573A3296FEBD7B2" ma:contentTypeVersion="52" ma:contentTypeDescription="Create a new document." ma:contentTypeScope="" ma:versionID="e1f76c984b741d33bdc535d48f0f1a85">
  <xsd:schema xmlns:xsd="http://www.w3.org/2001/XMLSchema" xmlns:xs="http://www.w3.org/2001/XMLSchema" xmlns:p="http://schemas.microsoft.com/office/2006/metadata/properties" xmlns:ns1="http://schemas.microsoft.com/sharepoint/v3" xmlns:ns2="28388376-7bae-4e6b-8ce4-c78bac96bfe0" xmlns:ns3="73b35fb8-5ca5-47eb-9e3c-cb6ef9e60656" xmlns:ns4="cccaf3ac-2de9-44d4-aa31-54302fceb5f7" targetNamespace="http://schemas.microsoft.com/office/2006/metadata/properties" ma:root="true" ma:fieldsID="a850b71ccaec2d5e373163dcfce743be" ns1:_="" ns2:_="" ns3:_="" ns4:_="">
    <xsd:import namespace="http://schemas.microsoft.com/sharepoint/v3"/>
    <xsd:import namespace="28388376-7bae-4e6b-8ce4-c78bac96bfe0"/>
    <xsd:import namespace="73b35fb8-5ca5-47eb-9e3c-cb6ef9e60656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view_x0020_Date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88376-7bae-4e6b-8ce4-c78bac96bfe0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0" nillable="true" ma:displayName="Length (seconds)" ma:description="" ma:internalName="MediaLengthInSeconds" ma:readOnly="true">
      <xsd:simpleType>
        <xsd:restriction base="dms:Unknown"/>
      </xsd:simpleType>
    </xsd:element>
    <xsd:element name="Review_x0020_Date" ma:index="13" nillable="true" ma:displayName="Review date" ma:indexed="true" ma:internalName="Review_x0020_Dat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35fb8-5ca5-47eb-9e3c-cb6ef9e60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9e7aeeb-8726-425c-a44d-bacd1678f60f}" ma:internalName="TaxCatchAll" ma:showField="CatchAllData" ma:web="0a56483d-a880-4a60-be9b-4a1713a4b0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388376-7bae-4e6b-8ce4-c78bac96bfe0">
      <Terms xmlns="http://schemas.microsoft.com/office/infopath/2007/PartnerControls"/>
    </lcf76f155ced4ddcb4097134ff3c332f>
    <TaxCatchAll xmlns="cccaf3ac-2de9-44d4-aa31-54302fceb5f7"/>
    <SharedWithUsers xmlns="73b35fb8-5ca5-47eb-9e3c-cb6ef9e60656">
      <UserInfo>
        <DisplayName>Berry Graeme (CCG-Bury)</DisplayName>
        <AccountId>1000</AccountId>
        <AccountType/>
      </UserInfo>
    </SharedWithUsers>
    <Review_x0020_Date xmlns="28388376-7bae-4e6b-8ce4-c78bac96bfe0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854D3B-3CFB-4E96-9F79-A28274D45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388376-7bae-4e6b-8ce4-c78bac96bfe0"/>
    <ds:schemaRef ds:uri="73b35fb8-5ca5-47eb-9e3c-cb6ef9e60656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DEF6D-5548-4B73-9013-A018C90CFE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7788E-0669-44E1-ACFD-133B843A40C9}">
  <ds:schemaRefs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3b35fb8-5ca5-47eb-9e3c-cb6ef9e60656"/>
    <ds:schemaRef ds:uri="http://purl.org/dc/terms/"/>
    <ds:schemaRef ds:uri="http://purl.org/dc/dcmitype/"/>
    <ds:schemaRef ds:uri="28388376-7bae-4e6b-8ce4-c78bac96bfe0"/>
    <ds:schemaRef ds:uri="http://schemas.microsoft.com/office/infopath/2007/PartnerControls"/>
    <ds:schemaRef ds:uri="cccaf3ac-2de9-44d4-aa31-54302fceb5f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 ICB GMEC LMNS template Nov 2023</Template>
  <TotalTime>5467</TotalTime>
  <Words>552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Open Sans</vt:lpstr>
      <vt:lpstr>Times New Roman</vt:lpstr>
      <vt:lpstr>Office Theme</vt:lpstr>
      <vt:lpstr>Implementing Continuity of Care across Greater Manchester Maternity services   Catherine Owens (MSc;BSc,RGN,RM,PGCAP) Clinical Project Lead for Continuity of Carer</vt:lpstr>
      <vt:lpstr>PowerPoint Presentation</vt:lpstr>
      <vt:lpstr>The Findings</vt:lpstr>
      <vt:lpstr>The Findings</vt:lpstr>
      <vt:lpstr>The Findings</vt:lpstr>
      <vt:lpstr>Insights gained from the past</vt:lpstr>
      <vt:lpstr>Adopting a new approach</vt:lpstr>
      <vt:lpstr>PowerPoint Presentation</vt:lpstr>
      <vt:lpstr>PowerPoint Presentation</vt:lpstr>
      <vt:lpstr>     Continue the excellent progress being made in Greater Manchester by:    Wide scale implementation of pregnancy circles across Greater Manchester  Build digital intelligence around EMCoC to underpin practice and identify future needs and priorities of women and their families  Embed a sustainable EMCoC approach which will meet the needs of women and families and also maternity workforce</vt:lpstr>
      <vt:lpstr>Summary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WEST, Sarah (NHS ENGLAND)</dc:creator>
  <cp:lastModifiedBy>Catherine Owens</cp:lastModifiedBy>
  <cp:revision>3</cp:revision>
  <cp:lastPrinted>2023-09-24T09:20:46Z</cp:lastPrinted>
  <dcterms:created xsi:type="dcterms:W3CDTF">2025-05-29T13:05:13Z</dcterms:created>
  <dcterms:modified xsi:type="dcterms:W3CDTF">2025-06-02T17:35:11Z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0x0101008C2CDAE87D6B9B488573A3296FEBD7B2</vt:lpwstr>
  </property>
  <property fmtid="{D5CDD505-2E9C-101B-9397-08002B2CF9AE}" pid="3" name="MediaServiceImageTags">
    <vt:lpwstr/>
  </property>
</Properties>
</file>