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13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9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05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248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48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378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41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823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1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8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8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4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6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68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8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77F1DDA-8007-43DB-8F7D-B3F878EFBD45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0073CE4-686E-449B-9BB1-B6FE4BDBB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97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2183" y="-305272"/>
            <a:ext cx="9078013" cy="120219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Spring FREE SEND CPD</a:t>
            </a:r>
            <a:endParaRPr lang="en-GB" sz="44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013" y="0"/>
            <a:ext cx="3113987" cy="170429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50639"/>
              </p:ext>
            </p:extLst>
          </p:nvPr>
        </p:nvGraphicFramePr>
        <p:xfrm>
          <a:off x="165464" y="1704295"/>
          <a:ext cx="7358740" cy="4925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578">
                  <a:extLst>
                    <a:ext uri="{9D8B030D-6E8A-4147-A177-3AD203B41FA5}">
                      <a16:colId xmlns:a16="http://schemas.microsoft.com/office/drawing/2014/main" val="160972699"/>
                    </a:ext>
                  </a:extLst>
                </a:gridCol>
                <a:gridCol w="2025508">
                  <a:extLst>
                    <a:ext uri="{9D8B030D-6E8A-4147-A177-3AD203B41FA5}">
                      <a16:colId xmlns:a16="http://schemas.microsoft.com/office/drawing/2014/main" val="504103404"/>
                    </a:ext>
                  </a:extLst>
                </a:gridCol>
                <a:gridCol w="2592654">
                  <a:extLst>
                    <a:ext uri="{9D8B030D-6E8A-4147-A177-3AD203B41FA5}">
                      <a16:colId xmlns:a16="http://schemas.microsoft.com/office/drawing/2014/main" val="4084997654"/>
                    </a:ext>
                  </a:extLst>
                </a:gridCol>
              </a:tblGrid>
              <a:tr h="589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Course title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Course provider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1159565043"/>
                  </a:ext>
                </a:extLst>
              </a:tr>
              <a:tr h="70750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students with 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hearing impairment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15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January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Sandwell Inclusion Support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373291938"/>
                  </a:ext>
                </a:extLst>
              </a:tr>
              <a:tr h="70750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challenging behaviour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1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February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Sycamore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Short Stay School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3587718140"/>
                  </a:ext>
                </a:extLst>
              </a:tr>
              <a:tr h="70750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Autistic Girls Network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5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February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Autistic Girls Network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614980096"/>
                  </a:ext>
                </a:extLst>
              </a:tr>
              <a:tr h="80038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students with SLD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Monday19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February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Orchard School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3625944352"/>
                  </a:ext>
                </a:extLst>
              </a:tr>
              <a:tr h="794279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Exploring the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SENCo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role 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different settings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7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Albright Education Centre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1679775035"/>
                  </a:ext>
                </a:extLst>
              </a:tr>
              <a:tr h="61868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students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yslexia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Monday 18</a:t>
                      </a:r>
                      <a:r>
                        <a:rPr lang="en-US" sz="16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Albright Education Centre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129033301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940584"/>
              </p:ext>
            </p:extLst>
          </p:nvPr>
        </p:nvGraphicFramePr>
        <p:xfrm>
          <a:off x="7759319" y="3222172"/>
          <a:ext cx="4305797" cy="14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235">
                  <a:extLst>
                    <a:ext uri="{9D8B030D-6E8A-4147-A177-3AD203B41FA5}">
                      <a16:colId xmlns:a16="http://schemas.microsoft.com/office/drawing/2014/main" val="1132966474"/>
                    </a:ext>
                  </a:extLst>
                </a:gridCol>
                <a:gridCol w="987946">
                  <a:extLst>
                    <a:ext uri="{9D8B030D-6E8A-4147-A177-3AD203B41FA5}">
                      <a16:colId xmlns:a16="http://schemas.microsoft.com/office/drawing/2014/main" val="531187072"/>
                    </a:ext>
                  </a:extLst>
                </a:gridCol>
                <a:gridCol w="1525616">
                  <a:extLst>
                    <a:ext uri="{9D8B030D-6E8A-4147-A177-3AD203B41FA5}">
                      <a16:colId xmlns:a16="http://schemas.microsoft.com/office/drawing/2014/main" val="1433948486"/>
                    </a:ext>
                  </a:extLst>
                </a:gridCol>
              </a:tblGrid>
              <a:tr h="498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Course title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Course provider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1114601746"/>
                  </a:ext>
                </a:extLst>
              </a:tr>
              <a:tr h="99613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Experience alternative provision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13th March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Cherry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Tree Learning Centre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47" marR="65047" marT="0" marB="0" anchor="ctr"/>
                </a:tc>
                <a:extLst>
                  <a:ext uri="{0D108BD9-81ED-4DB2-BD59-A6C34878D82A}">
                    <a16:rowId xmlns:a16="http://schemas.microsoft.com/office/drawing/2014/main" val="40466573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464" y="1190615"/>
            <a:ext cx="73587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 hour online sessions, 4-5pm, no limit to places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59320" y="2421199"/>
            <a:ext cx="4305797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Day time sessions, refreshments included, limited places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59320" y="5528804"/>
            <a:ext cx="2494363" cy="73866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Access our booking page on Eventbrite using the QR code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2876" y="5064986"/>
            <a:ext cx="1672240" cy="166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27040"/>
      </p:ext>
    </p:extLst>
  </p:cSld>
  <p:clrMapOvr>
    <a:masterClrMapping/>
  </p:clrMapOvr>
</p:sld>
</file>

<file path=ppt/theme/theme1.xml><?xml version="1.0" encoding="utf-8"?>
<a:theme xmlns:a="http://schemas.openxmlformats.org/drawingml/2006/main" name="1_Slice">
  <a:themeElements>
    <a:clrScheme name="Custom 1">
      <a:dk1>
        <a:sysClr val="windowText" lastClr="000000"/>
      </a:dk1>
      <a:lt1>
        <a:sysClr val="window" lastClr="FFFFFF"/>
      </a:lt1>
      <a:dk2>
        <a:srgbClr val="76A7CE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370492BBC0F41899B90326D352191" ma:contentTypeVersion="17" ma:contentTypeDescription="Create a new document." ma:contentTypeScope="" ma:versionID="e41708bc6e560428cd74342cb8009d88">
  <xsd:schema xmlns:xsd="http://www.w3.org/2001/XMLSchema" xmlns:xs="http://www.w3.org/2001/XMLSchema" xmlns:p="http://schemas.microsoft.com/office/2006/metadata/properties" xmlns:ns3="a30796fc-ddbc-4dd7-a76e-e9c3f9be310a" xmlns:ns4="328681dd-8b8d-45eb-b739-9513ab5f1d78" targetNamespace="http://schemas.microsoft.com/office/2006/metadata/properties" ma:root="true" ma:fieldsID="36ee43c1fb6a16b4cea64558474cc6e9" ns3:_="" ns4:_="">
    <xsd:import namespace="a30796fc-ddbc-4dd7-a76e-e9c3f9be310a"/>
    <xsd:import namespace="328681dd-8b8d-45eb-b739-9513ab5f1d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796fc-ddbc-4dd7-a76e-e9c3f9be31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8681dd-8b8d-45eb-b739-9513ab5f1d7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30796fc-ddbc-4dd7-a76e-e9c3f9be310a" xsi:nil="true"/>
  </documentManagement>
</p:properties>
</file>

<file path=customXml/itemProps1.xml><?xml version="1.0" encoding="utf-8"?>
<ds:datastoreItem xmlns:ds="http://schemas.openxmlformats.org/officeDocument/2006/customXml" ds:itemID="{8D6F673F-BD76-483D-B611-FF013A5E8A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0796fc-ddbc-4dd7-a76e-e9c3f9be310a"/>
    <ds:schemaRef ds:uri="328681dd-8b8d-45eb-b739-9513ab5f1d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43947E-35DD-4D5E-8F0B-8C8FA69926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7EDC-4D7C-4683-9781-ED9D7EA2B95D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328681dd-8b8d-45eb-b739-9513ab5f1d78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30796fc-ddbc-4dd7-a76e-e9c3f9be310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1_Slice</vt:lpstr>
      <vt:lpstr>Spring FREE SEND CPD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FREE SEND CPD</dc:title>
  <dc:creator>L Lawrence (Staff)</dc:creator>
  <cp:lastModifiedBy>Steven Hadley</cp:lastModifiedBy>
  <cp:revision>4</cp:revision>
  <dcterms:created xsi:type="dcterms:W3CDTF">2023-12-15T09:58:58Z</dcterms:created>
  <dcterms:modified xsi:type="dcterms:W3CDTF">2024-01-11T10:30:01Z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0x010100FF6370492BBC0F41899B90326D352191</vt:lpwstr>
  </property>
</Properties>
</file>