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603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ng, Amanda" userId="b983565a-c4ff-40b7-8b89-91515faee3d0" providerId="ADAL" clId="{87AEBC29-B82A-4383-9565-C6D8ED75B4BA}"/>
    <pc:docChg chg="addSld modSld">
      <pc:chgData name="King, Amanda" userId="b983565a-c4ff-40b7-8b89-91515faee3d0" providerId="ADAL" clId="{87AEBC29-B82A-4383-9565-C6D8ED75B4BA}" dt="2026-07-01T12:35:12.357" v="4" actId="2710"/>
      <pc:docMkLst>
        <pc:docMk/>
      </pc:docMkLst>
      <pc:sldChg chg="modSp mod">
        <pc:chgData name="King, Amanda" userId="b983565a-c4ff-40b7-8b89-91515faee3d0" providerId="ADAL" clId="{87AEBC29-B82A-4383-9565-C6D8ED75B4BA}" dt="2026-07-01T12:35:12.357" v="4" actId="2710"/>
        <pc:sldMkLst>
          <pc:docMk/>
          <pc:sldMk cId="911811599" sldId="257"/>
        </pc:sldMkLst>
        <pc:spChg chg="mod">
          <ac:chgData name="King, Amanda" userId="b983565a-c4ff-40b7-8b89-91515faee3d0" providerId="ADAL" clId="{87AEBC29-B82A-4383-9565-C6D8ED75B4BA}" dt="2026-07-01T12:35:12.357" v="4" actId="2710"/>
          <ac:spMkLst>
            <pc:docMk/>
            <pc:sldMk cId="911811599" sldId="257"/>
            <ac:spMk id="8" creationId="{06C07F46-B126-70E7-128D-A6FEEA02266D}"/>
          </ac:spMkLst>
        </pc:spChg>
      </pc:sldChg>
      <pc:sldChg chg="add">
        <pc:chgData name="King, Amanda" userId="b983565a-c4ff-40b7-8b89-91515faee3d0" providerId="ADAL" clId="{87AEBC29-B82A-4383-9565-C6D8ED75B4BA}" dt="2026-06-30T14:38:11.954" v="3" actId="2890"/>
        <pc:sldMkLst>
          <pc:docMk/>
          <pc:sldMk cId="748999080" sldId="258"/>
        </pc:sldMkLst>
      </pc:sldChg>
    </pc:docChg>
  </pc:docChgLst>
  <pc:docChgLst>
    <pc:chgData name="King, Amanda" userId="b983565a-c4ff-40b7-8b89-91515faee3d0" providerId="ADAL" clId="{85C73802-47AC-42E3-A183-C293CA5057AF}"/>
    <pc:docChg chg="delSld modSld">
      <pc:chgData name="King, Amanda" userId="b983565a-c4ff-40b7-8b89-91515faee3d0" providerId="ADAL" clId="{85C73802-47AC-42E3-A183-C293CA5057AF}" dt="2026-07-09T08:14:10.199" v="52" actId="47"/>
      <pc:docMkLst>
        <pc:docMk/>
      </pc:docMkLst>
      <pc:sldChg chg="modSp mod">
        <pc:chgData name="King, Amanda" userId="b983565a-c4ff-40b7-8b89-91515faee3d0" providerId="ADAL" clId="{85C73802-47AC-42E3-A183-C293CA5057AF}" dt="2026-07-09T08:14:06.073" v="51" actId="2710"/>
        <pc:sldMkLst>
          <pc:docMk/>
          <pc:sldMk cId="911811599" sldId="257"/>
        </pc:sldMkLst>
        <pc:spChg chg="mod">
          <ac:chgData name="King, Amanda" userId="b983565a-c4ff-40b7-8b89-91515faee3d0" providerId="ADAL" clId="{85C73802-47AC-42E3-A183-C293CA5057AF}" dt="2026-07-09T08:12:48.556" v="38" actId="14100"/>
          <ac:spMkLst>
            <pc:docMk/>
            <pc:sldMk cId="911811599" sldId="257"/>
            <ac:spMk id="2" creationId="{F3AED88F-4C05-D280-2731-9EF48A30725E}"/>
          </ac:spMkLst>
        </pc:spChg>
        <pc:spChg chg="mod">
          <ac:chgData name="King, Amanda" userId="b983565a-c4ff-40b7-8b89-91515faee3d0" providerId="ADAL" clId="{85C73802-47AC-42E3-A183-C293CA5057AF}" dt="2026-07-09T08:14:06.073" v="51" actId="2710"/>
          <ac:spMkLst>
            <pc:docMk/>
            <pc:sldMk cId="911811599" sldId="257"/>
            <ac:spMk id="8" creationId="{06C07F46-B126-70E7-128D-A6FEEA02266D}"/>
          </ac:spMkLst>
        </pc:spChg>
        <pc:graphicFrameChg chg="modGraphic">
          <ac:chgData name="King, Amanda" userId="b983565a-c4ff-40b7-8b89-91515faee3d0" providerId="ADAL" clId="{85C73802-47AC-42E3-A183-C293CA5057AF}" dt="2026-07-09T08:12:20.388" v="2" actId="20577"/>
          <ac:graphicFrameMkLst>
            <pc:docMk/>
            <pc:sldMk cId="911811599" sldId="257"/>
            <ac:graphicFrameMk id="10" creationId="{E12556F7-C7E3-999C-3687-D35568875A63}"/>
          </ac:graphicFrameMkLst>
        </pc:graphicFrameChg>
      </pc:sldChg>
      <pc:sldChg chg="del">
        <pc:chgData name="King, Amanda" userId="b983565a-c4ff-40b7-8b89-91515faee3d0" providerId="ADAL" clId="{85C73802-47AC-42E3-A183-C293CA5057AF}" dt="2026-07-09T08:14:10.199" v="52" actId="47"/>
        <pc:sldMkLst>
          <pc:docMk/>
          <pc:sldMk cId="748999080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bservatory.tec.mx/edu-news/infographics-a-powerful-tool-little-used-in-the-classro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amanda.king@coventry.gov.uk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ED88F-4C05-D280-2731-9EF48A30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9655" y="141890"/>
            <a:ext cx="3052607" cy="56671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1600" b="1" dirty="0">
                <a:latin typeface="Abadi" panose="020B0604020104020204" pitchFamily="34" charset="0"/>
                <a:ea typeface="Calibri"/>
                <a:cs typeface="Calibri"/>
              </a:rPr>
              <a:t>Free Training for Headteachers</a:t>
            </a:r>
            <a:br>
              <a:rPr lang="en-US" sz="1600" dirty="0">
                <a:latin typeface="Abadi" panose="020B0604020104020204" pitchFamily="34" charset="0"/>
                <a:ea typeface="Calibri"/>
                <a:cs typeface="Calibri"/>
              </a:rPr>
            </a:br>
            <a:br>
              <a:rPr lang="en-US" sz="1600" dirty="0">
                <a:latin typeface="Abadi" panose="020B0604020104020204" pitchFamily="34" charset="0"/>
                <a:ea typeface="Calibri"/>
                <a:cs typeface="Calibri"/>
              </a:rPr>
            </a:br>
            <a:r>
              <a:rPr lang="en-US" sz="1600" i="1" dirty="0">
                <a:latin typeface="Abadi" panose="020B0604020104020204" pitchFamily="34" charset="0"/>
                <a:ea typeface="Calibri"/>
                <a:cs typeface="Calibri"/>
              </a:rPr>
              <a:t>Strengthening Early Years Leadership &amp; School Readiness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4AC3AD-C092-B135-0D22-0818B9D42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3825" r="1075"/>
          <a:stretch>
            <a:fillRect/>
          </a:stretch>
        </p:blipFill>
        <p:spPr>
          <a:xfrm>
            <a:off x="20" y="-3"/>
            <a:ext cx="5682322" cy="685799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193FD5-6A49-7562-EA76-F15D42E15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49542" y="5181888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olorful text on a white background&#10;&#10;AI-generated content may be incorrect.">
            <a:extLst>
              <a:ext uri="{FF2B5EF4-FFF2-40B4-BE49-F238E27FC236}">
                <a16:creationId xmlns:a16="http://schemas.microsoft.com/office/drawing/2014/main" id="{5EFE499D-E153-6F07-D522-3E7E19FCC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8" y="6137091"/>
            <a:ext cx="994932" cy="670645"/>
          </a:xfrm>
          <a:prstGeom prst="rect">
            <a:avLst/>
          </a:prstGeom>
        </p:spPr>
      </p:pic>
      <p:pic>
        <p:nvPicPr>
          <p:cNvPr id="6" name="Picture 5" descr="A logo of a person and a horse&#10;&#10;AI-generated content may be incorrect.">
            <a:extLst>
              <a:ext uri="{FF2B5EF4-FFF2-40B4-BE49-F238E27FC236}">
                <a16:creationId xmlns:a16="http://schemas.microsoft.com/office/drawing/2014/main" id="{B84005C1-A711-AEE4-C498-4B582E0F44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9843" y="89335"/>
            <a:ext cx="1221640" cy="7777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C07F46-B126-70E7-128D-A6FEEA02266D}"/>
              </a:ext>
            </a:extLst>
          </p:cNvPr>
          <p:cNvSpPr txBox="1"/>
          <p:nvPr/>
        </p:nvSpPr>
        <p:spPr>
          <a:xfrm>
            <a:off x="5785946" y="1669344"/>
            <a:ext cx="329669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1400" b="1" dirty="0">
                <a:latin typeface="Abadi" panose="020B0604020104020204" pitchFamily="34" charset="0"/>
                <a:ea typeface="Calibri"/>
                <a:cs typeface="Calibri"/>
              </a:rPr>
              <a:t>Three sessions to attend, which will cover: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Abadi" panose="020B0604020104020204" pitchFamily="34" charset="0"/>
                <a:ea typeface="Calibri"/>
                <a:cs typeface="Calibri"/>
              </a:rPr>
              <a:t>Understanding the revised inspection framework and the EYFS 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Abadi" panose="020B0604020104020204" pitchFamily="34" charset="0"/>
                <a:ea typeface="Calibri"/>
                <a:cs typeface="Calibri"/>
              </a:rPr>
              <a:t>What does high-quality early years practice look like ?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Abadi" panose="020B0604020104020204" pitchFamily="34" charset="0"/>
                <a:ea typeface="Calibri"/>
                <a:cs typeface="Calibri"/>
              </a:rPr>
              <a:t>Monitoring and auditing provision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1400" dirty="0">
              <a:latin typeface="Abadi" panose="020B0604020104020204" pitchFamily="34" charset="0"/>
              <a:ea typeface="Calibri"/>
              <a:cs typeface="Calibri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1400" dirty="0">
              <a:latin typeface="Abadi" panose="020B0604020104020204" pitchFamily="34" charset="0"/>
              <a:ea typeface="Calibri"/>
              <a:cs typeface="Calibri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1400" dirty="0">
              <a:latin typeface="Abadi" panose="020B0604020104020204" pitchFamily="34" charset="0"/>
              <a:ea typeface="Calibri"/>
              <a:cs typeface="Calibri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1400" dirty="0">
              <a:latin typeface="Abadi" panose="020B0604020104020204" pitchFamily="34" charset="0"/>
              <a:ea typeface="Calibri"/>
              <a:cs typeface="Calibri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1400" dirty="0">
              <a:latin typeface="Abadi" panose="020B0604020104020204" pitchFamily="34" charset="0"/>
              <a:ea typeface="Calibri"/>
              <a:cs typeface="Calibri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1400" dirty="0">
              <a:latin typeface="Abadi" panose="020B0604020104020204" pitchFamily="34" charset="0"/>
              <a:ea typeface="Calibri"/>
              <a:cs typeface="Calibri"/>
            </a:endParaRPr>
          </a:p>
          <a:p>
            <a:pPr>
              <a:spcBef>
                <a:spcPct val="20000"/>
              </a:spcBef>
            </a:pPr>
            <a:r>
              <a:rPr lang="en-GB" sz="1400" dirty="0">
                <a:latin typeface="Abadi" panose="020B0604020104020204" pitchFamily="34" charset="0"/>
                <a:ea typeface="Calibri"/>
                <a:cs typeface="Calibri"/>
              </a:rPr>
              <a:t>Email: </a:t>
            </a:r>
            <a:r>
              <a:rPr lang="en-GB" sz="1400" dirty="0">
                <a:latin typeface="Abadi" panose="020B0604020104020204" pitchFamily="34" charset="0"/>
                <a:ea typeface="Calibri"/>
                <a:cs typeface="Calibri"/>
                <a:hlinkClick r:id="rId6"/>
              </a:rPr>
              <a:t>amanda.king@coventry.gov.uk</a:t>
            </a:r>
            <a:r>
              <a:rPr lang="en-GB" sz="1400" dirty="0">
                <a:latin typeface="Abadi" panose="020B0604020104020204" pitchFamily="34" charset="0"/>
                <a:ea typeface="Calibri"/>
                <a:cs typeface="Calibri"/>
              </a:rPr>
              <a:t>    to book, first come, first served.</a:t>
            </a:r>
            <a:endParaRPr lang="en-GB" sz="1400" dirty="0">
              <a:latin typeface="Abadi" panose="020B0604020104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12556F7-C7E3-999C-3687-D35568875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540771"/>
              </p:ext>
            </p:extLst>
          </p:nvPr>
        </p:nvGraphicFramePr>
        <p:xfrm>
          <a:off x="5953259" y="3851932"/>
          <a:ext cx="3039193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166">
                  <a:extLst>
                    <a:ext uri="{9D8B030D-6E8A-4147-A177-3AD203B41FA5}">
                      <a16:colId xmlns:a16="http://schemas.microsoft.com/office/drawing/2014/main" val="2723422221"/>
                    </a:ext>
                  </a:extLst>
                </a:gridCol>
                <a:gridCol w="1347027">
                  <a:extLst>
                    <a:ext uri="{9D8B030D-6E8A-4147-A177-3AD203B41FA5}">
                      <a16:colId xmlns:a16="http://schemas.microsoft.com/office/drawing/2014/main" val="183285938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Arial"/>
                          <a:cs typeface="Arial"/>
                        </a:rPr>
                        <a:t>9.15 – 12.15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134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Arial"/>
                          <a:cs typeface="Arial"/>
                        </a:rPr>
                        <a:t>22 September 26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Arial"/>
                          <a:cs typeface="Arial"/>
                        </a:rPr>
                        <a:t>Council 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045968"/>
                  </a:ext>
                </a:extLst>
              </a:tr>
              <a:tr h="14924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Arial"/>
                          <a:cs typeface="Arial"/>
                        </a:rPr>
                        <a:t>21 October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Arial"/>
                          <a:cs typeface="Arial"/>
                        </a:rPr>
                        <a:t>Council 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784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Arial"/>
                          <a:cs typeface="Arial"/>
                        </a:rPr>
                        <a:t>​13 January 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Arial"/>
                          <a:cs typeface="Arial"/>
                        </a:rPr>
                        <a:t>TBC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517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811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81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Abadi</vt:lpstr>
      <vt:lpstr>Arial</vt:lpstr>
      <vt:lpstr>Calibri</vt:lpstr>
      <vt:lpstr>Office Theme</vt:lpstr>
      <vt:lpstr>Free Training for Headteachers  Strengthening Early Years Leadership &amp; School Readiness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King, Amanda</dc:creator>
  <cp:keywords/>
  <dc:description>generated using python-pptx</dc:description>
  <cp:lastModifiedBy>King, Amanda</cp:lastModifiedBy>
  <cp:revision>19</cp:revision>
  <dcterms:created xsi:type="dcterms:W3CDTF">2026-06-27T16:10:46Z</dcterms:created>
  <dcterms:modified xsi:type="dcterms:W3CDTF">2026-07-09T08:14:11Z</dcterms:modified>
  <cp:category/>
</cp:coreProperties>
</file>