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390" r:id="rId5"/>
    <p:sldId id="391" r:id="rId6"/>
    <p:sldId id="392" r:id="rId7"/>
    <p:sldId id="393" r:id="rId8"/>
    <p:sldId id="394" r:id="rId9"/>
    <p:sldId id="395" r:id="rId10"/>
  </p:sldIdLst>
  <p:sldSz cx="10691813" cy="7559675"/>
  <p:notesSz cx="6858000" cy="9945688"/>
  <p:embeddedFontLst>
    <p:embeddedFont>
      <p:font typeface="Roboto" panose="020000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232"/>
    <a:srgbClr val="FFFFFF"/>
    <a:srgbClr val="E85119"/>
    <a:srgbClr val="005DA2"/>
    <a:srgbClr val="C68642"/>
    <a:srgbClr val="9F6A34"/>
    <a:srgbClr val="CECB03"/>
    <a:srgbClr val="020A0F"/>
    <a:srgbClr val="EDB886"/>
    <a:srgbClr val="CCC9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1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397F13-6B36-B04C-9DF7-B650D797BD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5F865A-B816-3549-9EC7-8E358BDE72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AAD2C-2CBE-ED45-B186-D3D999395121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3E5C8-0856-5C40-A7B8-1FEDC91C1D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C2034E-0199-D847-BCCB-1AAC8A8F11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062DB-6108-504B-822E-4EE9F0859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02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CC9-C89F-D840-8BBD-97AF5C1D4396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5688" y="1243013"/>
            <a:ext cx="4746625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05922-E5E7-0241-B5BC-91A4F9F1E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17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7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5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1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30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53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2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7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5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62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1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0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B7890-274C-7F42-B68D-77A7E6FE109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2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lss.org.uk/appeal/drowning-prevention-week-2026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meo.com/863949936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lss.org.uk/appeal/drowning-prevention-week-2026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meo.com/86394993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F692E8-2889-FC3F-9FF5-D9F1101BB9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96"/>
            <a:ext cx="10691812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27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EF8C2-567D-F6E6-62C7-23438E5E9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3A272E-AA96-3B83-9D79-AD898C5388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96"/>
            <a:ext cx="10691812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2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16006-A8C9-2523-1A2E-3D31456FB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821A4F-9881-077E-EA40-5FA58EB7EA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96"/>
            <a:ext cx="10691812" cy="7559483"/>
          </a:xfrm>
          <a:prstGeom prst="rect">
            <a:avLst/>
          </a:prstGeom>
        </p:spPr>
      </p:pic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9A368B1F-EFAD-665B-AE2D-FB3D6BEB65DC}"/>
              </a:ext>
            </a:extLst>
          </p:cNvPr>
          <p:cNvSpPr txBox="1"/>
          <p:nvPr/>
        </p:nvSpPr>
        <p:spPr>
          <a:xfrm>
            <a:off x="6560567" y="6629400"/>
            <a:ext cx="647953" cy="320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endParaRPr lang="en-GB" sz="1400" noProof="0" dirty="0">
              <a:solidFill>
                <a:srgbClr val="005DA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Box 6">
            <a:hlinkClick r:id="rId4"/>
            <a:extLst>
              <a:ext uri="{FF2B5EF4-FFF2-40B4-BE49-F238E27FC236}">
                <a16:creationId xmlns:a16="http://schemas.microsoft.com/office/drawing/2014/main" id="{905EDC2F-4840-DF9A-16FC-91A92949BAC6}"/>
              </a:ext>
            </a:extLst>
          </p:cNvPr>
          <p:cNvSpPr txBox="1"/>
          <p:nvPr/>
        </p:nvSpPr>
        <p:spPr>
          <a:xfrm>
            <a:off x="6300422" y="6987540"/>
            <a:ext cx="647952" cy="289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1400" noProof="0" dirty="0">
              <a:solidFill>
                <a:srgbClr val="005DA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414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7556A-D0EC-F558-744D-7B66A526A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9F2A81-E7E1-91F9-F5F7-0337DA6C01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96"/>
            <a:ext cx="10691812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17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9B544-0EFD-E5B3-BA22-F37F2C77E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467FCE-7D17-3B1D-D9DB-9600F98FD9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96"/>
            <a:ext cx="10691812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80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3DEA6-C62C-6947-B225-988C6F7A4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5B4EE1-C03C-8968-E6E0-FB09DDFB39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96"/>
            <a:ext cx="10691812" cy="7559483"/>
          </a:xfrm>
          <a:prstGeom prst="rect">
            <a:avLst/>
          </a:prstGeom>
        </p:spPr>
      </p:pic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DD98C4DE-092F-AFD7-FE72-DA3810164E15}"/>
              </a:ext>
            </a:extLst>
          </p:cNvPr>
          <p:cNvSpPr txBox="1"/>
          <p:nvPr/>
        </p:nvSpPr>
        <p:spPr>
          <a:xfrm>
            <a:off x="8421424" y="1412590"/>
            <a:ext cx="1800938" cy="1078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endParaRPr lang="en-GB" sz="1400" noProof="0" dirty="0">
              <a:solidFill>
                <a:srgbClr val="005DA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Box 7">
            <a:hlinkClick r:id="rId4"/>
            <a:extLst>
              <a:ext uri="{FF2B5EF4-FFF2-40B4-BE49-F238E27FC236}">
                <a16:creationId xmlns:a16="http://schemas.microsoft.com/office/drawing/2014/main" id="{05AE046E-D1A5-6E7D-297D-99EC0846AEA8}"/>
              </a:ext>
            </a:extLst>
          </p:cNvPr>
          <p:cNvSpPr txBox="1"/>
          <p:nvPr/>
        </p:nvSpPr>
        <p:spPr>
          <a:xfrm>
            <a:off x="8421423" y="2698971"/>
            <a:ext cx="1897632" cy="6764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1400" noProof="0" dirty="0">
              <a:solidFill>
                <a:srgbClr val="005DA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960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N">
      <a:dk1>
        <a:srgbClr val="323232"/>
      </a:dk1>
      <a:lt1>
        <a:srgbClr val="E85119"/>
      </a:lt1>
      <a:dk2>
        <a:srgbClr val="30388D"/>
      </a:dk2>
      <a:lt2>
        <a:srgbClr val="8064B0"/>
      </a:lt2>
      <a:accent1>
        <a:srgbClr val="59BCCA"/>
      </a:accent1>
      <a:accent2>
        <a:srgbClr val="F78D7D"/>
      </a:accent2>
      <a:accent3>
        <a:srgbClr val="F7AA58"/>
      </a:accent3>
      <a:accent4>
        <a:srgbClr val="F3D000"/>
      </a:accent4>
      <a:accent5>
        <a:srgbClr val="C6C6C6"/>
      </a:accent5>
      <a:accent6>
        <a:srgbClr val="707927"/>
      </a:accent6>
      <a:hlink>
        <a:srgbClr val="ABB12A"/>
      </a:hlink>
      <a:folHlink>
        <a:srgbClr val="CDCA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6" ma:contentTypeDescription="Create a new document." ma:contentTypeScope="" ma:versionID="89279389954b487aec73dd59cf6b699a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dc6e19a86db091d1427fa9d580237c5c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dexed="true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dexed="true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dexed="true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 xsi:nil="true"/>
    <Delivery_Option xmlns="4aed504c-ebe7-463e-82c7-15fe6339b33a">DELIVER IMMEDIATELY</Delivery_Option>
    <Schedule_ID xmlns="4aed504c-ebe7-463e-82c7-15fe6339b33a">6080</Schedule_ID>
    <Delivery_Purpose xmlns="4aed504c-ebe7-463e-82c7-15fe6339b33a">EMAIL TARGET LIST WORKAROUND</Delivery_Purpose>
  </documentManagement>
</p:properties>
</file>

<file path=customXml/itemProps1.xml><?xml version="1.0" encoding="utf-8"?>
<ds:datastoreItem xmlns:ds="http://schemas.openxmlformats.org/officeDocument/2006/customXml" ds:itemID="{F8D25659-44A2-459D-B48C-D5461457B1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3181C6-B908-4106-971B-18DE2E27B328}"/>
</file>

<file path=customXml/itemProps3.xml><?xml version="1.0" encoding="utf-8"?>
<ds:datastoreItem xmlns:ds="http://schemas.openxmlformats.org/officeDocument/2006/customXml" ds:itemID="{107A2C04-2D59-453E-BB81-BAA6076A4E28}">
  <ds:schemaRefs>
    <ds:schemaRef ds:uri="2bba036e-3261-42ff-ac2c-3ab430ee1e45"/>
    <ds:schemaRef ds:uri="44790e13-f532-45ba-883a-ea4e13c1e09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Roboto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 McGawley</dc:creator>
  <cp:lastModifiedBy>Katie Naughton</cp:lastModifiedBy>
  <cp:revision>5</cp:revision>
  <cp:lastPrinted>2026-05-27T09:32:03Z</cp:lastPrinted>
  <dcterms:created xsi:type="dcterms:W3CDTF">2021-10-30T10:54:12Z</dcterms:created>
  <dcterms:modified xsi:type="dcterms:W3CDTF">2026-06-03T10:42:58Z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