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F536B-0EA5-8339-CC49-543EE3D34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1C36B-163A-279C-ED13-281F04A9B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BE762-AE75-3DD7-C6D1-B6718499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18E-DD8A-41B8-9982-BA5A5F6FA84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29F80-1EA3-1BF5-2CA1-70DB4CAC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E3984-7FD6-4C58-B8F2-08B34A22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B5FC-997B-4F91-B78D-D37A41819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38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15D8-9370-3350-B14A-A4CCC15F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4E1B9-7384-3F20-3128-7F35AF10B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44634-2F6A-5474-7294-EC7FCB32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18E-DD8A-41B8-9982-BA5A5F6FA84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73469-C2FB-941C-7D81-4138BE79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C263-07E6-FB9D-A629-7DF3E8694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B5FC-997B-4F91-B78D-D37A41819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02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CC59B9-3B75-AB70-3423-DA1DAEB3D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B9451-2EED-983B-BD9F-82894E697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58FF-AA0A-7F9D-C8A9-BDCF9C60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18E-DD8A-41B8-9982-BA5A5F6FA84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57391-B756-9184-7695-2275F97F8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76B45-FEAB-F32B-AC96-966B3464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B5FC-997B-4F91-B78D-D37A41819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36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EC9D9-BE2C-9234-7326-44F20176E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A0795-32C8-9A68-2A9F-E372CD9F1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9FC63-740C-7D75-AFC9-72152249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18E-DD8A-41B8-9982-BA5A5F6FA84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8331B-ADC3-F6CC-44DA-9B262F85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EA2D2-3CA3-5D8E-9F60-DD35367E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B5FC-997B-4F91-B78D-D37A41819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63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4F19-85DE-85CD-6E7F-250887E8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D1EF9-128E-713D-6442-7B04ED00C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A1CF1-FE62-5985-B2DA-979A58DB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18E-DD8A-41B8-9982-BA5A5F6FA84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BB53E-448C-D1DE-DD8E-AC58183A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AB79C-0731-1693-9634-98D4A135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B5FC-997B-4F91-B78D-D37A41819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67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0AD9D-4E0C-120E-01C8-6587B485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04C74-9749-F846-A728-EB9F4120C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DA6C1-4D79-7EEC-BB4E-680728830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02384-1577-8AB5-2F44-391AE3DD7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18E-DD8A-41B8-9982-BA5A5F6FA84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E4D74-A513-8559-00CC-77EE8AA5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BEFE9-D593-0ADE-4608-0AACEE60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B5FC-997B-4F91-B78D-D37A41819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05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4EDD6-498B-9D73-4BFB-6632A033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68AAA-23B2-ADA0-5725-845A8EE86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49E29-102E-EAE8-0928-DDFB6EFF2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C9046-8917-4279-510F-45741D4FD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8922C-C4D9-8618-3D51-CC41FA9A7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04F463-8DC9-8524-7FBF-47062723F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18E-DD8A-41B8-9982-BA5A5F6FA84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8E4067-7C5F-E10B-80F2-F9DBA7F6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BD27E8-62F2-EE3C-0262-B7CCDC1D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B5FC-997B-4F91-B78D-D37A41819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91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AEB98-E675-3C43-1829-1414859F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08D7A-0116-E715-6E25-47A4C203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18E-DD8A-41B8-9982-BA5A5F6FA84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83A5E-7303-96DF-C34C-174C9510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2B2DD-76F3-D7E2-0E7F-1BD064EF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B5FC-997B-4F91-B78D-D37A41819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66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06CDC-3875-34FE-BCDE-1EC0B6DE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18E-DD8A-41B8-9982-BA5A5F6FA84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93533-BFE9-3526-CAEE-8DC5A2771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39C9C-2F0F-68F1-B10A-720072107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B5FC-997B-4F91-B78D-D37A41819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24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4022-59DD-2D00-4AA5-24FEFAE8D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03EDA-DF89-820E-B2AE-1C1DB529D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858C4-EBEB-9242-0ACF-EAAB7EB0F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7CDE0-632E-FC3F-0CAC-8324750C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18E-DD8A-41B8-9982-BA5A5F6FA84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96DDB-BF71-0AF2-2DA9-3FFC5929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323BD-A550-B434-697F-E832A5AA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B5FC-997B-4F91-B78D-D37A41819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39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164D-4A5B-4BB0-FDEA-642748A0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B012FE-7E79-9942-BFFB-56CCC1DAA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46A6F-1C0B-A4CF-ADA8-5157B54FD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0F67A-C703-54E4-2F6F-DB83500E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18E-DD8A-41B8-9982-BA5A5F6FA84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FFE31-9F96-50AE-063A-21357D08C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816B2-D287-B346-F94A-DF331A37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B5FC-997B-4F91-B78D-D37A41819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68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15C0C3-BB7C-B071-5B1B-F09A81B1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FF9C9-B641-5BFE-226E-2BE0A1325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87560-E7BB-38F9-D8C0-C4A7DEE74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1518E-DD8A-41B8-9982-BA5A5F6FA84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724D1-AAC0-86B5-296A-F883116AA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FF527-7391-8133-FD6D-83ECF4D55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EB5FC-997B-4F91-B78D-D37A41819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70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A9BB3C-8CA2-DF1F-BF7A-16B39DAED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7388"/>
            <a:ext cx="12192000" cy="6283224"/>
          </a:xfrm>
          <a:prstGeom prst="rect">
            <a:avLst/>
          </a:prstGeom>
        </p:spPr>
      </p:pic>
      <p:pic>
        <p:nvPicPr>
          <p:cNvPr id="4" name="Jeremy Sallis - Money Hour 18.10.2022">
            <a:hlinkClick r:id="" action="ppaction://media"/>
            <a:extLst>
              <a:ext uri="{FF2B5EF4-FFF2-40B4-BE49-F238E27FC236}">
                <a16:creationId xmlns:a16="http://schemas.microsoft.com/office/drawing/2014/main" id="{E1EE7668-4D67-9FE7-C751-EA17238660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26375" y="53861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L Homent</dc:creator>
  <cp:lastModifiedBy>Charlotte L Homent</cp:lastModifiedBy>
  <cp:revision>2</cp:revision>
  <dcterms:created xsi:type="dcterms:W3CDTF">2022-11-07T22:14:59Z</dcterms:created>
  <dcterms:modified xsi:type="dcterms:W3CDTF">2022-11-07T22:21:52Z</dcterms:modified>
</cp:coreProperties>
</file>