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431" r:id="rId3"/>
    <p:sldId id="432" r:id="rId4"/>
    <p:sldId id="433" r:id="rId5"/>
    <p:sldId id="34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8"/>
    <a:srgbClr val="7089FF"/>
    <a:srgbClr val="BF0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1DF6B-0F74-4CEC-B969-01B1504AEDE9}" v="12" dt="2025-06-05T18:25:31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61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49C0C-DAD2-46A6-B6F9-8CCEB0A7DD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6828B0-4F5C-40FA-839E-F0832BE4D1A3}">
      <dgm:prSet/>
      <dgm:spPr/>
      <dgm:t>
        <a:bodyPr/>
        <a:lstStyle/>
        <a:p>
          <a:r>
            <a:rPr lang="en-US"/>
            <a:t>Tricia Everest, Cabinet Secretary of Public Safety</a:t>
          </a:r>
        </a:p>
      </dgm:t>
    </dgm:pt>
    <dgm:pt modelId="{A254D16C-DD77-4C18-9502-DF08D1BEAB59}" type="parTrans" cxnId="{0988B846-6619-40FB-BF29-2705BBA287FF}">
      <dgm:prSet/>
      <dgm:spPr/>
      <dgm:t>
        <a:bodyPr/>
        <a:lstStyle/>
        <a:p>
          <a:endParaRPr lang="en-US"/>
        </a:p>
      </dgm:t>
    </dgm:pt>
    <dgm:pt modelId="{5F3AA6C9-A079-40B2-8105-7C5FA8DC2F19}" type="sibTrans" cxnId="{0988B846-6619-40FB-BF29-2705BBA287FF}">
      <dgm:prSet/>
      <dgm:spPr/>
      <dgm:t>
        <a:bodyPr/>
        <a:lstStyle/>
        <a:p>
          <a:endParaRPr lang="en-US"/>
        </a:p>
      </dgm:t>
    </dgm:pt>
    <dgm:pt modelId="{DCED72A5-EC99-474B-A20B-4472BA82E972}">
      <dgm:prSet/>
      <dgm:spPr/>
      <dgm:t>
        <a:bodyPr/>
        <a:lstStyle/>
        <a:p>
          <a:r>
            <a:rPr lang="en-US"/>
            <a:t>Tim Tipton, Commissioner of Public Safety</a:t>
          </a:r>
        </a:p>
      </dgm:t>
    </dgm:pt>
    <dgm:pt modelId="{6D84C874-8B13-4528-8542-F42C5BFD8A63}" type="parTrans" cxnId="{DAF6ABE2-3448-4798-AA87-907787AF9A5C}">
      <dgm:prSet/>
      <dgm:spPr/>
      <dgm:t>
        <a:bodyPr/>
        <a:lstStyle/>
        <a:p>
          <a:endParaRPr lang="en-US"/>
        </a:p>
      </dgm:t>
    </dgm:pt>
    <dgm:pt modelId="{7E272A8A-C7DC-4541-90F4-425C632DFD7A}" type="sibTrans" cxnId="{DAF6ABE2-3448-4798-AA87-907787AF9A5C}">
      <dgm:prSet/>
      <dgm:spPr/>
      <dgm:t>
        <a:bodyPr/>
        <a:lstStyle/>
        <a:p>
          <a:endParaRPr lang="en-US"/>
        </a:p>
      </dgm:t>
    </dgm:pt>
    <dgm:pt modelId="{B985700B-00A3-45BB-B861-31B7DF1A1785}">
      <dgm:prSet/>
      <dgm:spPr/>
      <dgm:t>
        <a:bodyPr/>
        <a:lstStyle/>
        <a:p>
          <a:r>
            <a:rPr lang="en-US"/>
            <a:t>Rohit Rai, Director of the Oklahoma Office of Homeland Security</a:t>
          </a:r>
        </a:p>
      </dgm:t>
    </dgm:pt>
    <dgm:pt modelId="{CFE3440B-9D94-4C74-943A-346EE879BF3E}" type="parTrans" cxnId="{811FAB80-CACB-48F5-9A09-BAAA6A18BAFD}">
      <dgm:prSet/>
      <dgm:spPr/>
      <dgm:t>
        <a:bodyPr/>
        <a:lstStyle/>
        <a:p>
          <a:endParaRPr lang="en-US"/>
        </a:p>
      </dgm:t>
    </dgm:pt>
    <dgm:pt modelId="{894AA353-5F9A-4EEB-BBB5-9BD620377DBA}" type="sibTrans" cxnId="{811FAB80-CACB-48F5-9A09-BAAA6A18BAFD}">
      <dgm:prSet/>
      <dgm:spPr/>
      <dgm:t>
        <a:bodyPr/>
        <a:lstStyle/>
        <a:p>
          <a:endParaRPr lang="en-US"/>
        </a:p>
      </dgm:t>
    </dgm:pt>
    <dgm:pt modelId="{88E0ACC9-F8EA-4A29-AA9D-5E657CB5CF9F}">
      <dgm:prSet/>
      <dgm:spPr/>
      <dgm:t>
        <a:bodyPr/>
        <a:lstStyle/>
        <a:p>
          <a:r>
            <a:rPr lang="en-US"/>
            <a:t>Tommie Johnson, Oklahoma County Sheriff</a:t>
          </a:r>
        </a:p>
      </dgm:t>
    </dgm:pt>
    <dgm:pt modelId="{D625B95B-90ED-436B-9419-1356DDE6B656}" type="parTrans" cxnId="{FAF9FAED-285E-433B-BEB4-119AAA79F393}">
      <dgm:prSet/>
      <dgm:spPr/>
      <dgm:t>
        <a:bodyPr/>
        <a:lstStyle/>
        <a:p>
          <a:endParaRPr lang="en-US"/>
        </a:p>
      </dgm:t>
    </dgm:pt>
    <dgm:pt modelId="{2469AB95-EBC6-4935-A540-6F680ABD8848}" type="sibTrans" cxnId="{FAF9FAED-285E-433B-BEB4-119AAA79F393}">
      <dgm:prSet/>
      <dgm:spPr/>
      <dgm:t>
        <a:bodyPr/>
        <a:lstStyle/>
        <a:p>
          <a:endParaRPr lang="en-US"/>
        </a:p>
      </dgm:t>
    </dgm:pt>
    <dgm:pt modelId="{3035099D-8843-4F60-B063-A6ED4088D7B8}">
      <dgm:prSet/>
      <dgm:spPr/>
      <dgm:t>
        <a:bodyPr/>
        <a:lstStyle/>
        <a:p>
          <a:r>
            <a:rPr lang="en-US"/>
            <a:t>Michael Merritt, Comanche County Sheriff</a:t>
          </a:r>
        </a:p>
      </dgm:t>
    </dgm:pt>
    <dgm:pt modelId="{3574A37B-5C9B-4968-83E5-6E54B2D0A99D}" type="parTrans" cxnId="{E16180A2-DCC2-4031-8653-767AB6E63ED4}">
      <dgm:prSet/>
      <dgm:spPr/>
      <dgm:t>
        <a:bodyPr/>
        <a:lstStyle/>
        <a:p>
          <a:endParaRPr lang="en-US"/>
        </a:p>
      </dgm:t>
    </dgm:pt>
    <dgm:pt modelId="{AB5FBA91-DF86-486C-A8CF-E04721941B0A}" type="sibTrans" cxnId="{E16180A2-DCC2-4031-8653-767AB6E63ED4}">
      <dgm:prSet/>
      <dgm:spPr/>
      <dgm:t>
        <a:bodyPr/>
        <a:lstStyle/>
        <a:p>
          <a:endParaRPr lang="en-US"/>
        </a:p>
      </dgm:t>
    </dgm:pt>
    <dgm:pt modelId="{E9BA9211-945E-4B3F-AABF-D356CD9085EA}">
      <dgm:prSet/>
      <dgm:spPr/>
      <dgm:t>
        <a:bodyPr/>
        <a:lstStyle/>
        <a:p>
          <a:r>
            <a:rPr lang="en-US"/>
            <a:t>Ron Bacy, Chief of Oklahoma City Police Department</a:t>
          </a:r>
        </a:p>
      </dgm:t>
    </dgm:pt>
    <dgm:pt modelId="{37B3969E-C0B1-4E63-B7AC-968E3E95B6C9}" type="parTrans" cxnId="{06E749E9-F485-4197-A7A9-0CB2BEA49B19}">
      <dgm:prSet/>
      <dgm:spPr/>
      <dgm:t>
        <a:bodyPr/>
        <a:lstStyle/>
        <a:p>
          <a:endParaRPr lang="en-US"/>
        </a:p>
      </dgm:t>
    </dgm:pt>
    <dgm:pt modelId="{8BA7A3B7-1C7B-4F21-9FD2-77EF8C6BBE49}" type="sibTrans" cxnId="{06E749E9-F485-4197-A7A9-0CB2BEA49B19}">
      <dgm:prSet/>
      <dgm:spPr/>
      <dgm:t>
        <a:bodyPr/>
        <a:lstStyle/>
        <a:p>
          <a:endParaRPr lang="en-US"/>
        </a:p>
      </dgm:t>
    </dgm:pt>
    <dgm:pt modelId="{14BF15B0-74AA-4D2D-A013-4A138D2BEDDB}">
      <dgm:prSet/>
      <dgm:spPr/>
      <dgm:t>
        <a:bodyPr/>
        <a:lstStyle/>
        <a:p>
          <a:r>
            <a:rPr lang="en-US"/>
            <a:t>JD Younger, Chief of Edmond Police Department</a:t>
          </a:r>
        </a:p>
      </dgm:t>
    </dgm:pt>
    <dgm:pt modelId="{EC5504D3-9D50-4749-9622-F6843594D73C}" type="parTrans" cxnId="{4DB89E95-E176-43FF-AC38-7D1CA3239B8A}">
      <dgm:prSet/>
      <dgm:spPr/>
      <dgm:t>
        <a:bodyPr/>
        <a:lstStyle/>
        <a:p>
          <a:endParaRPr lang="en-US"/>
        </a:p>
      </dgm:t>
    </dgm:pt>
    <dgm:pt modelId="{DC40BEC0-750E-4528-91A8-60F41BA92076}" type="sibTrans" cxnId="{4DB89E95-E176-43FF-AC38-7D1CA3239B8A}">
      <dgm:prSet/>
      <dgm:spPr/>
      <dgm:t>
        <a:bodyPr/>
        <a:lstStyle/>
        <a:p>
          <a:endParaRPr lang="en-US"/>
        </a:p>
      </dgm:t>
    </dgm:pt>
    <dgm:pt modelId="{4C02321B-821A-4C00-B60E-973D01B19191}">
      <dgm:prSet/>
      <dgm:spPr/>
      <dgm:t>
        <a:bodyPr/>
        <a:lstStyle/>
        <a:p>
          <a:r>
            <a:rPr lang="en-US"/>
            <a:t>Nate Tarver, Chief of University of Oklahoma Police Department</a:t>
          </a:r>
        </a:p>
      </dgm:t>
    </dgm:pt>
    <dgm:pt modelId="{785272B3-8895-4A9C-ACCB-02610C4854ED}" type="parTrans" cxnId="{871BC741-76D1-4E7D-B086-154954DA48F3}">
      <dgm:prSet/>
      <dgm:spPr/>
      <dgm:t>
        <a:bodyPr/>
        <a:lstStyle/>
        <a:p>
          <a:endParaRPr lang="en-US"/>
        </a:p>
      </dgm:t>
    </dgm:pt>
    <dgm:pt modelId="{70A06C93-37F8-4B4F-87DE-A2FC6523B520}" type="sibTrans" cxnId="{871BC741-76D1-4E7D-B086-154954DA48F3}">
      <dgm:prSet/>
      <dgm:spPr/>
      <dgm:t>
        <a:bodyPr/>
        <a:lstStyle/>
        <a:p>
          <a:endParaRPr lang="en-US"/>
        </a:p>
      </dgm:t>
    </dgm:pt>
    <dgm:pt modelId="{EA451421-6567-464A-AC83-B074B2E61DA4}">
      <dgm:prSet/>
      <dgm:spPr/>
      <dgm:t>
        <a:bodyPr/>
        <a:lstStyle/>
        <a:p>
          <a:r>
            <a:rPr lang="en-US"/>
            <a:t>Michael Baker, Chief of the Tulsa Fire Department</a:t>
          </a:r>
        </a:p>
      </dgm:t>
    </dgm:pt>
    <dgm:pt modelId="{3061D149-1475-402B-8A92-1029639E6661}" type="parTrans" cxnId="{5F29EBB3-EB91-45D3-A8FB-37D1659AC005}">
      <dgm:prSet/>
      <dgm:spPr/>
      <dgm:t>
        <a:bodyPr/>
        <a:lstStyle/>
        <a:p>
          <a:endParaRPr lang="en-US"/>
        </a:p>
      </dgm:t>
    </dgm:pt>
    <dgm:pt modelId="{79FC374E-C99D-48D5-B5A0-6D493AC4E199}" type="sibTrans" cxnId="{5F29EBB3-EB91-45D3-A8FB-37D1659AC005}">
      <dgm:prSet/>
      <dgm:spPr/>
      <dgm:t>
        <a:bodyPr/>
        <a:lstStyle/>
        <a:p>
          <a:endParaRPr lang="en-US"/>
        </a:p>
      </dgm:t>
    </dgm:pt>
    <dgm:pt modelId="{0DEA2C41-868B-434A-9743-9177142836C8}">
      <dgm:prSet/>
      <dgm:spPr/>
      <dgm:t>
        <a:bodyPr/>
        <a:lstStyle/>
        <a:p>
          <a:r>
            <a:rPr lang="en-US"/>
            <a:t>Annie Vest, Director of the Oklahoma Department of Emergency Management</a:t>
          </a:r>
        </a:p>
      </dgm:t>
    </dgm:pt>
    <dgm:pt modelId="{630ECAD9-5937-4345-9836-68809E7C8A8B}" type="parTrans" cxnId="{CA2DF414-FE86-453F-B348-6A9895DF80AF}">
      <dgm:prSet/>
      <dgm:spPr/>
      <dgm:t>
        <a:bodyPr/>
        <a:lstStyle/>
        <a:p>
          <a:endParaRPr lang="en-US"/>
        </a:p>
      </dgm:t>
    </dgm:pt>
    <dgm:pt modelId="{7553D268-3524-44F9-9FB8-79357324A311}" type="sibTrans" cxnId="{CA2DF414-FE86-453F-B348-6A9895DF80AF}">
      <dgm:prSet/>
      <dgm:spPr/>
      <dgm:t>
        <a:bodyPr/>
        <a:lstStyle/>
        <a:p>
          <a:endParaRPr lang="en-US"/>
        </a:p>
      </dgm:t>
    </dgm:pt>
    <dgm:pt modelId="{998350B5-0A25-4E3F-A3D1-FC6BEAF85E35}">
      <dgm:prSet/>
      <dgm:spPr/>
      <dgm:t>
        <a:bodyPr/>
        <a:lstStyle/>
        <a:p>
          <a:r>
            <a:rPr lang="en-US"/>
            <a:t>Allan Young, Director of the Oklahoma Counter Terrorism Intelligence Center</a:t>
          </a:r>
        </a:p>
      </dgm:t>
    </dgm:pt>
    <dgm:pt modelId="{43C24AD0-0F2C-4D01-A413-28CC6A9600FD}" type="parTrans" cxnId="{B1204DEF-B12B-43C1-9B27-3A5EF46D7FE4}">
      <dgm:prSet/>
      <dgm:spPr/>
      <dgm:t>
        <a:bodyPr/>
        <a:lstStyle/>
        <a:p>
          <a:endParaRPr lang="en-US"/>
        </a:p>
      </dgm:t>
    </dgm:pt>
    <dgm:pt modelId="{8794E2FE-85FC-445F-8660-CCAEACA7905F}" type="sibTrans" cxnId="{B1204DEF-B12B-43C1-9B27-3A5EF46D7FE4}">
      <dgm:prSet/>
      <dgm:spPr/>
      <dgm:t>
        <a:bodyPr/>
        <a:lstStyle/>
        <a:p>
          <a:endParaRPr lang="en-US"/>
        </a:p>
      </dgm:t>
    </dgm:pt>
    <dgm:pt modelId="{CC15197D-1708-4983-A08E-3A04CE93285D}">
      <dgm:prSet/>
      <dgm:spPr/>
      <dgm:t>
        <a:bodyPr/>
        <a:lstStyle/>
        <a:p>
          <a:r>
            <a:rPr lang="en-US"/>
            <a:t>Laurel Roberts, Tulsa Commissioner of Public Safety</a:t>
          </a:r>
        </a:p>
      </dgm:t>
    </dgm:pt>
    <dgm:pt modelId="{E106565B-4856-4DC5-8761-A1113829629B}" type="parTrans" cxnId="{07CC4FD8-64C8-4E2B-8E30-FFFDBAB1A809}">
      <dgm:prSet/>
      <dgm:spPr/>
      <dgm:t>
        <a:bodyPr/>
        <a:lstStyle/>
        <a:p>
          <a:endParaRPr lang="en-US"/>
        </a:p>
      </dgm:t>
    </dgm:pt>
    <dgm:pt modelId="{F262F37C-0F25-41A7-AE99-296C08C1F70A}" type="sibTrans" cxnId="{07CC4FD8-64C8-4E2B-8E30-FFFDBAB1A809}">
      <dgm:prSet/>
      <dgm:spPr/>
      <dgm:t>
        <a:bodyPr/>
        <a:lstStyle/>
        <a:p>
          <a:endParaRPr lang="en-US"/>
        </a:p>
      </dgm:t>
    </dgm:pt>
    <dgm:pt modelId="{80B7047A-E872-4635-A570-E9A0E3269BB8}" type="pres">
      <dgm:prSet presAssocID="{6BB49C0C-DAD2-46A6-B6F9-8CCEB0A7DDA4}" presName="diagram" presStyleCnt="0">
        <dgm:presLayoutVars>
          <dgm:dir/>
          <dgm:resizeHandles val="exact"/>
        </dgm:presLayoutVars>
      </dgm:prSet>
      <dgm:spPr/>
    </dgm:pt>
    <dgm:pt modelId="{4EC20AAA-37F6-43F1-80AF-AD502A5E5BDF}" type="pres">
      <dgm:prSet presAssocID="{456828B0-4F5C-40FA-839E-F0832BE4D1A3}" presName="node" presStyleLbl="node1" presStyleIdx="0" presStyleCnt="12">
        <dgm:presLayoutVars>
          <dgm:bulletEnabled val="1"/>
        </dgm:presLayoutVars>
      </dgm:prSet>
      <dgm:spPr/>
    </dgm:pt>
    <dgm:pt modelId="{A26D41D3-7103-4D8A-A8C1-98E750F7A62E}" type="pres">
      <dgm:prSet presAssocID="{5F3AA6C9-A079-40B2-8105-7C5FA8DC2F19}" presName="sibTrans" presStyleCnt="0"/>
      <dgm:spPr/>
    </dgm:pt>
    <dgm:pt modelId="{07B0B9B1-ED82-4B83-B162-6108B8D9956E}" type="pres">
      <dgm:prSet presAssocID="{DCED72A5-EC99-474B-A20B-4472BA82E972}" presName="node" presStyleLbl="node1" presStyleIdx="1" presStyleCnt="12">
        <dgm:presLayoutVars>
          <dgm:bulletEnabled val="1"/>
        </dgm:presLayoutVars>
      </dgm:prSet>
      <dgm:spPr/>
    </dgm:pt>
    <dgm:pt modelId="{B9A77A66-980F-40B3-8FC1-2E13151B478E}" type="pres">
      <dgm:prSet presAssocID="{7E272A8A-C7DC-4541-90F4-425C632DFD7A}" presName="sibTrans" presStyleCnt="0"/>
      <dgm:spPr/>
    </dgm:pt>
    <dgm:pt modelId="{19E9A375-E13B-4DA6-92D4-3C81F9ED37A5}" type="pres">
      <dgm:prSet presAssocID="{B985700B-00A3-45BB-B861-31B7DF1A1785}" presName="node" presStyleLbl="node1" presStyleIdx="2" presStyleCnt="12">
        <dgm:presLayoutVars>
          <dgm:bulletEnabled val="1"/>
        </dgm:presLayoutVars>
      </dgm:prSet>
      <dgm:spPr/>
    </dgm:pt>
    <dgm:pt modelId="{1D6848C6-CB36-4F9C-B01C-D2231D72C8D7}" type="pres">
      <dgm:prSet presAssocID="{894AA353-5F9A-4EEB-BBB5-9BD620377DBA}" presName="sibTrans" presStyleCnt="0"/>
      <dgm:spPr/>
    </dgm:pt>
    <dgm:pt modelId="{8A8E4355-0974-4BE4-B3F6-C3734DE39470}" type="pres">
      <dgm:prSet presAssocID="{88E0ACC9-F8EA-4A29-AA9D-5E657CB5CF9F}" presName="node" presStyleLbl="node1" presStyleIdx="3" presStyleCnt="12">
        <dgm:presLayoutVars>
          <dgm:bulletEnabled val="1"/>
        </dgm:presLayoutVars>
      </dgm:prSet>
      <dgm:spPr/>
    </dgm:pt>
    <dgm:pt modelId="{50D9D87F-48F3-48A1-A507-F54B2094BB5B}" type="pres">
      <dgm:prSet presAssocID="{2469AB95-EBC6-4935-A540-6F680ABD8848}" presName="sibTrans" presStyleCnt="0"/>
      <dgm:spPr/>
    </dgm:pt>
    <dgm:pt modelId="{0950D939-0604-4B33-B407-B18B1FC46670}" type="pres">
      <dgm:prSet presAssocID="{3035099D-8843-4F60-B063-A6ED4088D7B8}" presName="node" presStyleLbl="node1" presStyleIdx="4" presStyleCnt="12">
        <dgm:presLayoutVars>
          <dgm:bulletEnabled val="1"/>
        </dgm:presLayoutVars>
      </dgm:prSet>
      <dgm:spPr/>
    </dgm:pt>
    <dgm:pt modelId="{C44A60BE-166C-4EEA-B3F3-ED2A6FD537E7}" type="pres">
      <dgm:prSet presAssocID="{AB5FBA91-DF86-486C-A8CF-E04721941B0A}" presName="sibTrans" presStyleCnt="0"/>
      <dgm:spPr/>
    </dgm:pt>
    <dgm:pt modelId="{1ECBC9CA-0D27-4548-A66C-C57F43D16362}" type="pres">
      <dgm:prSet presAssocID="{E9BA9211-945E-4B3F-AABF-D356CD9085EA}" presName="node" presStyleLbl="node1" presStyleIdx="5" presStyleCnt="12">
        <dgm:presLayoutVars>
          <dgm:bulletEnabled val="1"/>
        </dgm:presLayoutVars>
      </dgm:prSet>
      <dgm:spPr/>
    </dgm:pt>
    <dgm:pt modelId="{9ACAB891-42A6-450E-90AC-061BEFC602E1}" type="pres">
      <dgm:prSet presAssocID="{8BA7A3B7-1C7B-4F21-9FD2-77EF8C6BBE49}" presName="sibTrans" presStyleCnt="0"/>
      <dgm:spPr/>
    </dgm:pt>
    <dgm:pt modelId="{2EE228F0-4BB7-493C-AE43-D466260AC365}" type="pres">
      <dgm:prSet presAssocID="{14BF15B0-74AA-4D2D-A013-4A138D2BEDDB}" presName="node" presStyleLbl="node1" presStyleIdx="6" presStyleCnt="12">
        <dgm:presLayoutVars>
          <dgm:bulletEnabled val="1"/>
        </dgm:presLayoutVars>
      </dgm:prSet>
      <dgm:spPr/>
    </dgm:pt>
    <dgm:pt modelId="{357649DB-F15A-42FB-81BE-6FFD1D3C8471}" type="pres">
      <dgm:prSet presAssocID="{DC40BEC0-750E-4528-91A8-60F41BA92076}" presName="sibTrans" presStyleCnt="0"/>
      <dgm:spPr/>
    </dgm:pt>
    <dgm:pt modelId="{C1768AB7-05E9-417C-AB2D-54FF96E72DD0}" type="pres">
      <dgm:prSet presAssocID="{4C02321B-821A-4C00-B60E-973D01B19191}" presName="node" presStyleLbl="node1" presStyleIdx="7" presStyleCnt="12">
        <dgm:presLayoutVars>
          <dgm:bulletEnabled val="1"/>
        </dgm:presLayoutVars>
      </dgm:prSet>
      <dgm:spPr/>
    </dgm:pt>
    <dgm:pt modelId="{569FEE2C-748D-4403-B13E-62F49BFC8E9D}" type="pres">
      <dgm:prSet presAssocID="{70A06C93-37F8-4B4F-87DE-A2FC6523B520}" presName="sibTrans" presStyleCnt="0"/>
      <dgm:spPr/>
    </dgm:pt>
    <dgm:pt modelId="{24AF1E23-57E7-437F-90D7-02812C9D67C3}" type="pres">
      <dgm:prSet presAssocID="{EA451421-6567-464A-AC83-B074B2E61DA4}" presName="node" presStyleLbl="node1" presStyleIdx="8" presStyleCnt="12">
        <dgm:presLayoutVars>
          <dgm:bulletEnabled val="1"/>
        </dgm:presLayoutVars>
      </dgm:prSet>
      <dgm:spPr/>
    </dgm:pt>
    <dgm:pt modelId="{E2DF02EF-01BE-497D-AE14-FB10EF429DB9}" type="pres">
      <dgm:prSet presAssocID="{79FC374E-C99D-48D5-B5A0-6D493AC4E199}" presName="sibTrans" presStyleCnt="0"/>
      <dgm:spPr/>
    </dgm:pt>
    <dgm:pt modelId="{FBF1D66A-B7A3-4AAB-96AC-00C3ECAEA8CC}" type="pres">
      <dgm:prSet presAssocID="{0DEA2C41-868B-434A-9743-9177142836C8}" presName="node" presStyleLbl="node1" presStyleIdx="9" presStyleCnt="12">
        <dgm:presLayoutVars>
          <dgm:bulletEnabled val="1"/>
        </dgm:presLayoutVars>
      </dgm:prSet>
      <dgm:spPr/>
    </dgm:pt>
    <dgm:pt modelId="{5B8B22FF-C327-401C-81A5-DB22E3C4BBCF}" type="pres">
      <dgm:prSet presAssocID="{7553D268-3524-44F9-9FB8-79357324A311}" presName="sibTrans" presStyleCnt="0"/>
      <dgm:spPr/>
    </dgm:pt>
    <dgm:pt modelId="{34624CCB-FC57-4733-802B-EEDE0A40347B}" type="pres">
      <dgm:prSet presAssocID="{998350B5-0A25-4E3F-A3D1-FC6BEAF85E35}" presName="node" presStyleLbl="node1" presStyleIdx="10" presStyleCnt="12">
        <dgm:presLayoutVars>
          <dgm:bulletEnabled val="1"/>
        </dgm:presLayoutVars>
      </dgm:prSet>
      <dgm:spPr/>
    </dgm:pt>
    <dgm:pt modelId="{4BDB8754-AAC2-4643-9893-2FC4F420E9A3}" type="pres">
      <dgm:prSet presAssocID="{8794E2FE-85FC-445F-8660-CCAEACA7905F}" presName="sibTrans" presStyleCnt="0"/>
      <dgm:spPr/>
    </dgm:pt>
    <dgm:pt modelId="{12B91D0C-C450-4CBB-B952-D886827B0E65}" type="pres">
      <dgm:prSet presAssocID="{CC15197D-1708-4983-A08E-3A04CE93285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A2DF414-FE86-453F-B348-6A9895DF80AF}" srcId="{6BB49C0C-DAD2-46A6-B6F9-8CCEB0A7DDA4}" destId="{0DEA2C41-868B-434A-9743-9177142836C8}" srcOrd="9" destOrd="0" parTransId="{630ECAD9-5937-4345-9836-68809E7C8A8B}" sibTransId="{7553D268-3524-44F9-9FB8-79357324A311}"/>
    <dgm:cxn modelId="{3738461B-F207-41BE-AB13-1BDFBCACAD7F}" type="presOf" srcId="{3035099D-8843-4F60-B063-A6ED4088D7B8}" destId="{0950D939-0604-4B33-B407-B18B1FC46670}" srcOrd="0" destOrd="0" presId="urn:microsoft.com/office/officeart/2005/8/layout/default"/>
    <dgm:cxn modelId="{8607E53A-B872-4A67-825B-2544AEF8B0FB}" type="presOf" srcId="{456828B0-4F5C-40FA-839E-F0832BE4D1A3}" destId="{4EC20AAA-37F6-43F1-80AF-AD502A5E5BDF}" srcOrd="0" destOrd="0" presId="urn:microsoft.com/office/officeart/2005/8/layout/default"/>
    <dgm:cxn modelId="{2E340D41-7B48-4F2B-BD3B-7D80037F757E}" type="presOf" srcId="{88E0ACC9-F8EA-4A29-AA9D-5E657CB5CF9F}" destId="{8A8E4355-0974-4BE4-B3F6-C3734DE39470}" srcOrd="0" destOrd="0" presId="urn:microsoft.com/office/officeart/2005/8/layout/default"/>
    <dgm:cxn modelId="{871BC741-76D1-4E7D-B086-154954DA48F3}" srcId="{6BB49C0C-DAD2-46A6-B6F9-8CCEB0A7DDA4}" destId="{4C02321B-821A-4C00-B60E-973D01B19191}" srcOrd="7" destOrd="0" parTransId="{785272B3-8895-4A9C-ACCB-02610C4854ED}" sibTransId="{70A06C93-37F8-4B4F-87DE-A2FC6523B520}"/>
    <dgm:cxn modelId="{0988B846-6619-40FB-BF29-2705BBA287FF}" srcId="{6BB49C0C-DAD2-46A6-B6F9-8CCEB0A7DDA4}" destId="{456828B0-4F5C-40FA-839E-F0832BE4D1A3}" srcOrd="0" destOrd="0" parTransId="{A254D16C-DD77-4C18-9502-DF08D1BEAB59}" sibTransId="{5F3AA6C9-A079-40B2-8105-7C5FA8DC2F19}"/>
    <dgm:cxn modelId="{275CF053-BC1E-46AF-9B9A-FC08A1B0B948}" type="presOf" srcId="{14BF15B0-74AA-4D2D-A013-4A138D2BEDDB}" destId="{2EE228F0-4BB7-493C-AE43-D466260AC365}" srcOrd="0" destOrd="0" presId="urn:microsoft.com/office/officeart/2005/8/layout/default"/>
    <dgm:cxn modelId="{4E9EC658-A2DE-4E57-9FEE-C2FD1D44282B}" type="presOf" srcId="{DCED72A5-EC99-474B-A20B-4472BA82E972}" destId="{07B0B9B1-ED82-4B83-B162-6108B8D9956E}" srcOrd="0" destOrd="0" presId="urn:microsoft.com/office/officeart/2005/8/layout/default"/>
    <dgm:cxn modelId="{E5CC2879-CF8B-41BA-B44D-76E41051F946}" type="presOf" srcId="{E9BA9211-945E-4B3F-AABF-D356CD9085EA}" destId="{1ECBC9CA-0D27-4548-A66C-C57F43D16362}" srcOrd="0" destOrd="0" presId="urn:microsoft.com/office/officeart/2005/8/layout/default"/>
    <dgm:cxn modelId="{6BBCEC7A-D004-4FE3-AD1A-5269408517C2}" type="presOf" srcId="{CC15197D-1708-4983-A08E-3A04CE93285D}" destId="{12B91D0C-C450-4CBB-B952-D886827B0E65}" srcOrd="0" destOrd="0" presId="urn:microsoft.com/office/officeart/2005/8/layout/default"/>
    <dgm:cxn modelId="{811FAB80-CACB-48F5-9A09-BAAA6A18BAFD}" srcId="{6BB49C0C-DAD2-46A6-B6F9-8CCEB0A7DDA4}" destId="{B985700B-00A3-45BB-B861-31B7DF1A1785}" srcOrd="2" destOrd="0" parTransId="{CFE3440B-9D94-4C74-943A-346EE879BF3E}" sibTransId="{894AA353-5F9A-4EEB-BBB5-9BD620377DBA}"/>
    <dgm:cxn modelId="{322ED68B-7507-41D3-A168-A5E69897219B}" type="presOf" srcId="{6BB49C0C-DAD2-46A6-B6F9-8CCEB0A7DDA4}" destId="{80B7047A-E872-4635-A570-E9A0E3269BB8}" srcOrd="0" destOrd="0" presId="urn:microsoft.com/office/officeart/2005/8/layout/default"/>
    <dgm:cxn modelId="{4DB89E95-E176-43FF-AC38-7D1CA3239B8A}" srcId="{6BB49C0C-DAD2-46A6-B6F9-8CCEB0A7DDA4}" destId="{14BF15B0-74AA-4D2D-A013-4A138D2BEDDB}" srcOrd="6" destOrd="0" parTransId="{EC5504D3-9D50-4749-9622-F6843594D73C}" sibTransId="{DC40BEC0-750E-4528-91A8-60F41BA92076}"/>
    <dgm:cxn modelId="{D85F3499-F388-4FFF-A324-0B6D3D10616F}" type="presOf" srcId="{EA451421-6567-464A-AC83-B074B2E61DA4}" destId="{24AF1E23-57E7-437F-90D7-02812C9D67C3}" srcOrd="0" destOrd="0" presId="urn:microsoft.com/office/officeart/2005/8/layout/default"/>
    <dgm:cxn modelId="{03C0739E-9B43-4643-BBA7-4174D68C4F4A}" type="presOf" srcId="{4C02321B-821A-4C00-B60E-973D01B19191}" destId="{C1768AB7-05E9-417C-AB2D-54FF96E72DD0}" srcOrd="0" destOrd="0" presId="urn:microsoft.com/office/officeart/2005/8/layout/default"/>
    <dgm:cxn modelId="{E16180A2-DCC2-4031-8653-767AB6E63ED4}" srcId="{6BB49C0C-DAD2-46A6-B6F9-8CCEB0A7DDA4}" destId="{3035099D-8843-4F60-B063-A6ED4088D7B8}" srcOrd="4" destOrd="0" parTransId="{3574A37B-5C9B-4968-83E5-6E54B2D0A99D}" sibTransId="{AB5FBA91-DF86-486C-A8CF-E04721941B0A}"/>
    <dgm:cxn modelId="{5F29EBB3-EB91-45D3-A8FB-37D1659AC005}" srcId="{6BB49C0C-DAD2-46A6-B6F9-8CCEB0A7DDA4}" destId="{EA451421-6567-464A-AC83-B074B2E61DA4}" srcOrd="8" destOrd="0" parTransId="{3061D149-1475-402B-8A92-1029639E6661}" sibTransId="{79FC374E-C99D-48D5-B5A0-6D493AC4E199}"/>
    <dgm:cxn modelId="{7AE25ACB-7082-4CA5-8151-B6F850E6C6F0}" type="presOf" srcId="{B985700B-00A3-45BB-B861-31B7DF1A1785}" destId="{19E9A375-E13B-4DA6-92D4-3C81F9ED37A5}" srcOrd="0" destOrd="0" presId="urn:microsoft.com/office/officeart/2005/8/layout/default"/>
    <dgm:cxn modelId="{771E9DD2-824C-438C-9D88-9956A9F07C2C}" type="presOf" srcId="{0DEA2C41-868B-434A-9743-9177142836C8}" destId="{FBF1D66A-B7A3-4AAB-96AC-00C3ECAEA8CC}" srcOrd="0" destOrd="0" presId="urn:microsoft.com/office/officeart/2005/8/layout/default"/>
    <dgm:cxn modelId="{07CC4FD8-64C8-4E2B-8E30-FFFDBAB1A809}" srcId="{6BB49C0C-DAD2-46A6-B6F9-8CCEB0A7DDA4}" destId="{CC15197D-1708-4983-A08E-3A04CE93285D}" srcOrd="11" destOrd="0" parTransId="{E106565B-4856-4DC5-8761-A1113829629B}" sibTransId="{F262F37C-0F25-41A7-AE99-296C08C1F70A}"/>
    <dgm:cxn modelId="{DAF6ABE2-3448-4798-AA87-907787AF9A5C}" srcId="{6BB49C0C-DAD2-46A6-B6F9-8CCEB0A7DDA4}" destId="{DCED72A5-EC99-474B-A20B-4472BA82E972}" srcOrd="1" destOrd="0" parTransId="{6D84C874-8B13-4528-8542-F42C5BFD8A63}" sibTransId="{7E272A8A-C7DC-4541-90F4-425C632DFD7A}"/>
    <dgm:cxn modelId="{06E749E9-F485-4197-A7A9-0CB2BEA49B19}" srcId="{6BB49C0C-DAD2-46A6-B6F9-8CCEB0A7DDA4}" destId="{E9BA9211-945E-4B3F-AABF-D356CD9085EA}" srcOrd="5" destOrd="0" parTransId="{37B3969E-C0B1-4E63-B7AC-968E3E95B6C9}" sibTransId="{8BA7A3B7-1C7B-4F21-9FD2-77EF8C6BBE49}"/>
    <dgm:cxn modelId="{FAF9FAED-285E-433B-BEB4-119AAA79F393}" srcId="{6BB49C0C-DAD2-46A6-B6F9-8CCEB0A7DDA4}" destId="{88E0ACC9-F8EA-4A29-AA9D-5E657CB5CF9F}" srcOrd="3" destOrd="0" parTransId="{D625B95B-90ED-436B-9419-1356DDE6B656}" sibTransId="{2469AB95-EBC6-4935-A540-6F680ABD8848}"/>
    <dgm:cxn modelId="{B1204DEF-B12B-43C1-9B27-3A5EF46D7FE4}" srcId="{6BB49C0C-DAD2-46A6-B6F9-8CCEB0A7DDA4}" destId="{998350B5-0A25-4E3F-A3D1-FC6BEAF85E35}" srcOrd="10" destOrd="0" parTransId="{43C24AD0-0F2C-4D01-A413-28CC6A9600FD}" sibTransId="{8794E2FE-85FC-445F-8660-CCAEACA7905F}"/>
    <dgm:cxn modelId="{8CE6E7F4-4E2B-410A-9079-364B591CF6C0}" type="presOf" srcId="{998350B5-0A25-4E3F-A3D1-FC6BEAF85E35}" destId="{34624CCB-FC57-4733-802B-EEDE0A40347B}" srcOrd="0" destOrd="0" presId="urn:microsoft.com/office/officeart/2005/8/layout/default"/>
    <dgm:cxn modelId="{8AE06F50-30E6-44FB-A00E-7944EA2D2FE5}" type="presParOf" srcId="{80B7047A-E872-4635-A570-E9A0E3269BB8}" destId="{4EC20AAA-37F6-43F1-80AF-AD502A5E5BDF}" srcOrd="0" destOrd="0" presId="urn:microsoft.com/office/officeart/2005/8/layout/default"/>
    <dgm:cxn modelId="{8D0F9AED-4C45-478E-85DC-CC0DA93DF6E9}" type="presParOf" srcId="{80B7047A-E872-4635-A570-E9A0E3269BB8}" destId="{A26D41D3-7103-4D8A-A8C1-98E750F7A62E}" srcOrd="1" destOrd="0" presId="urn:microsoft.com/office/officeart/2005/8/layout/default"/>
    <dgm:cxn modelId="{04FBCFEB-C35C-4B9F-B79B-0C25CE06B5D0}" type="presParOf" srcId="{80B7047A-E872-4635-A570-E9A0E3269BB8}" destId="{07B0B9B1-ED82-4B83-B162-6108B8D9956E}" srcOrd="2" destOrd="0" presId="urn:microsoft.com/office/officeart/2005/8/layout/default"/>
    <dgm:cxn modelId="{C113ED05-67F9-4D42-B966-E2158592DD77}" type="presParOf" srcId="{80B7047A-E872-4635-A570-E9A0E3269BB8}" destId="{B9A77A66-980F-40B3-8FC1-2E13151B478E}" srcOrd="3" destOrd="0" presId="urn:microsoft.com/office/officeart/2005/8/layout/default"/>
    <dgm:cxn modelId="{B7622CE5-F82B-4966-B2CE-985002223F74}" type="presParOf" srcId="{80B7047A-E872-4635-A570-E9A0E3269BB8}" destId="{19E9A375-E13B-4DA6-92D4-3C81F9ED37A5}" srcOrd="4" destOrd="0" presId="urn:microsoft.com/office/officeart/2005/8/layout/default"/>
    <dgm:cxn modelId="{90E79BEC-E3BE-4497-8816-F5C3E72D23A8}" type="presParOf" srcId="{80B7047A-E872-4635-A570-E9A0E3269BB8}" destId="{1D6848C6-CB36-4F9C-B01C-D2231D72C8D7}" srcOrd="5" destOrd="0" presId="urn:microsoft.com/office/officeart/2005/8/layout/default"/>
    <dgm:cxn modelId="{FBD891B3-29C8-4755-98A2-8C29211EC932}" type="presParOf" srcId="{80B7047A-E872-4635-A570-E9A0E3269BB8}" destId="{8A8E4355-0974-4BE4-B3F6-C3734DE39470}" srcOrd="6" destOrd="0" presId="urn:microsoft.com/office/officeart/2005/8/layout/default"/>
    <dgm:cxn modelId="{F9ED3DA4-697D-4C35-84B6-F34F114F10A0}" type="presParOf" srcId="{80B7047A-E872-4635-A570-E9A0E3269BB8}" destId="{50D9D87F-48F3-48A1-A507-F54B2094BB5B}" srcOrd="7" destOrd="0" presId="urn:microsoft.com/office/officeart/2005/8/layout/default"/>
    <dgm:cxn modelId="{FD06E007-518B-4178-B8A5-56F47CDE5885}" type="presParOf" srcId="{80B7047A-E872-4635-A570-E9A0E3269BB8}" destId="{0950D939-0604-4B33-B407-B18B1FC46670}" srcOrd="8" destOrd="0" presId="urn:microsoft.com/office/officeart/2005/8/layout/default"/>
    <dgm:cxn modelId="{D38E6E82-B1A0-43A8-9522-F1926061FB9A}" type="presParOf" srcId="{80B7047A-E872-4635-A570-E9A0E3269BB8}" destId="{C44A60BE-166C-4EEA-B3F3-ED2A6FD537E7}" srcOrd="9" destOrd="0" presId="urn:microsoft.com/office/officeart/2005/8/layout/default"/>
    <dgm:cxn modelId="{F9A75C46-338C-4DD1-BC40-6FA392C40F8F}" type="presParOf" srcId="{80B7047A-E872-4635-A570-E9A0E3269BB8}" destId="{1ECBC9CA-0D27-4548-A66C-C57F43D16362}" srcOrd="10" destOrd="0" presId="urn:microsoft.com/office/officeart/2005/8/layout/default"/>
    <dgm:cxn modelId="{40147B12-E899-48A4-B38B-C284F5E59B2E}" type="presParOf" srcId="{80B7047A-E872-4635-A570-E9A0E3269BB8}" destId="{9ACAB891-42A6-450E-90AC-061BEFC602E1}" srcOrd="11" destOrd="0" presId="urn:microsoft.com/office/officeart/2005/8/layout/default"/>
    <dgm:cxn modelId="{16C69694-F73A-47B6-A5ED-0DD2ABEE5157}" type="presParOf" srcId="{80B7047A-E872-4635-A570-E9A0E3269BB8}" destId="{2EE228F0-4BB7-493C-AE43-D466260AC365}" srcOrd="12" destOrd="0" presId="urn:microsoft.com/office/officeart/2005/8/layout/default"/>
    <dgm:cxn modelId="{AFC3AF7D-DA7B-46F1-952C-D6CA6DC1EF8E}" type="presParOf" srcId="{80B7047A-E872-4635-A570-E9A0E3269BB8}" destId="{357649DB-F15A-42FB-81BE-6FFD1D3C8471}" srcOrd="13" destOrd="0" presId="urn:microsoft.com/office/officeart/2005/8/layout/default"/>
    <dgm:cxn modelId="{9B75B9B3-2815-4E64-A0F1-28C06A48506F}" type="presParOf" srcId="{80B7047A-E872-4635-A570-E9A0E3269BB8}" destId="{C1768AB7-05E9-417C-AB2D-54FF96E72DD0}" srcOrd="14" destOrd="0" presId="urn:microsoft.com/office/officeart/2005/8/layout/default"/>
    <dgm:cxn modelId="{BE9C7AB6-C618-42B4-B263-11B59D45B2A4}" type="presParOf" srcId="{80B7047A-E872-4635-A570-E9A0E3269BB8}" destId="{569FEE2C-748D-4403-B13E-62F49BFC8E9D}" srcOrd="15" destOrd="0" presId="urn:microsoft.com/office/officeart/2005/8/layout/default"/>
    <dgm:cxn modelId="{8397144C-5835-4A48-AE46-C50786BCA846}" type="presParOf" srcId="{80B7047A-E872-4635-A570-E9A0E3269BB8}" destId="{24AF1E23-57E7-437F-90D7-02812C9D67C3}" srcOrd="16" destOrd="0" presId="urn:microsoft.com/office/officeart/2005/8/layout/default"/>
    <dgm:cxn modelId="{2431A037-6C09-4351-AC22-EF3D23C01097}" type="presParOf" srcId="{80B7047A-E872-4635-A570-E9A0E3269BB8}" destId="{E2DF02EF-01BE-497D-AE14-FB10EF429DB9}" srcOrd="17" destOrd="0" presId="urn:microsoft.com/office/officeart/2005/8/layout/default"/>
    <dgm:cxn modelId="{8F7FBBAD-098A-4D50-8153-0F7FC28E45B4}" type="presParOf" srcId="{80B7047A-E872-4635-A570-E9A0E3269BB8}" destId="{FBF1D66A-B7A3-4AAB-96AC-00C3ECAEA8CC}" srcOrd="18" destOrd="0" presId="urn:microsoft.com/office/officeart/2005/8/layout/default"/>
    <dgm:cxn modelId="{237B2CCD-DE98-417D-9821-C2A4F7D50492}" type="presParOf" srcId="{80B7047A-E872-4635-A570-E9A0E3269BB8}" destId="{5B8B22FF-C327-401C-81A5-DB22E3C4BBCF}" srcOrd="19" destOrd="0" presId="urn:microsoft.com/office/officeart/2005/8/layout/default"/>
    <dgm:cxn modelId="{1686F577-62E8-46FE-B134-A647DC3E2C1B}" type="presParOf" srcId="{80B7047A-E872-4635-A570-E9A0E3269BB8}" destId="{34624CCB-FC57-4733-802B-EEDE0A40347B}" srcOrd="20" destOrd="0" presId="urn:microsoft.com/office/officeart/2005/8/layout/default"/>
    <dgm:cxn modelId="{514B62B5-EABC-43E2-A744-BD78EF5F6317}" type="presParOf" srcId="{80B7047A-E872-4635-A570-E9A0E3269BB8}" destId="{4BDB8754-AAC2-4643-9893-2FC4F420E9A3}" srcOrd="21" destOrd="0" presId="urn:microsoft.com/office/officeart/2005/8/layout/default"/>
    <dgm:cxn modelId="{CB8722C8-3E1D-44D8-B83E-73C13CD17345}" type="presParOf" srcId="{80B7047A-E872-4635-A570-E9A0E3269BB8}" destId="{12B91D0C-C450-4CBB-B952-D886827B0E6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20AAA-37F6-43F1-80AF-AD502A5E5BD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Tricia Everest, Cabinet Secretary of Public Safety</a:t>
          </a:r>
        </a:p>
      </dsp:txBody>
      <dsp:txXfrm>
        <a:off x="582645" y="1178"/>
        <a:ext cx="2174490" cy="1304694"/>
      </dsp:txXfrm>
    </dsp:sp>
    <dsp:sp modelId="{07B0B9B1-ED82-4B83-B162-6108B8D9956E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 Tipton, Commissioner of Public Safety</a:t>
          </a:r>
        </a:p>
      </dsp:txBody>
      <dsp:txXfrm>
        <a:off x="2974584" y="1178"/>
        <a:ext cx="2174490" cy="1304694"/>
      </dsp:txXfrm>
    </dsp:sp>
    <dsp:sp modelId="{19E9A375-E13B-4DA6-92D4-3C81F9ED37A5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Rohit Rai, Director of the Oklahoma Office of Homeland Security</a:t>
          </a:r>
        </a:p>
      </dsp:txBody>
      <dsp:txXfrm>
        <a:off x="5366524" y="1178"/>
        <a:ext cx="2174490" cy="1304694"/>
      </dsp:txXfrm>
    </dsp:sp>
    <dsp:sp modelId="{8A8E4355-0974-4BE4-B3F6-C3734DE39470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Tommie Johnson, Oklahoma County Sheriff</a:t>
          </a:r>
        </a:p>
      </dsp:txBody>
      <dsp:txXfrm>
        <a:off x="7758464" y="1178"/>
        <a:ext cx="2174490" cy="1304694"/>
      </dsp:txXfrm>
    </dsp:sp>
    <dsp:sp modelId="{0950D939-0604-4B33-B407-B18B1FC4667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Michael Merritt, Comanche County Sheriff</a:t>
          </a:r>
        </a:p>
      </dsp:txBody>
      <dsp:txXfrm>
        <a:off x="582645" y="1523321"/>
        <a:ext cx="2174490" cy="1304694"/>
      </dsp:txXfrm>
    </dsp:sp>
    <dsp:sp modelId="{1ECBC9CA-0D27-4548-A66C-C57F43D16362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Ron Bacy, Chief of Oklahoma City Police Department</a:t>
          </a:r>
        </a:p>
      </dsp:txBody>
      <dsp:txXfrm>
        <a:off x="2974584" y="1523321"/>
        <a:ext cx="2174490" cy="1304694"/>
      </dsp:txXfrm>
    </dsp:sp>
    <dsp:sp modelId="{2EE228F0-4BB7-493C-AE43-D466260AC36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JD Younger, Chief of Edmond Police Department</a:t>
          </a:r>
        </a:p>
      </dsp:txBody>
      <dsp:txXfrm>
        <a:off x="5366524" y="1523321"/>
        <a:ext cx="2174490" cy="1304694"/>
      </dsp:txXfrm>
    </dsp:sp>
    <dsp:sp modelId="{C1768AB7-05E9-417C-AB2D-54FF96E72DD0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Nate Tarver, Chief of University of Oklahoma Police Department</a:t>
          </a:r>
        </a:p>
      </dsp:txBody>
      <dsp:txXfrm>
        <a:off x="7758464" y="1523321"/>
        <a:ext cx="2174490" cy="1304694"/>
      </dsp:txXfrm>
    </dsp:sp>
    <dsp:sp modelId="{24AF1E23-57E7-437F-90D7-02812C9D67C3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Michael Baker, Chief of the Tulsa Fire Department</a:t>
          </a:r>
        </a:p>
      </dsp:txBody>
      <dsp:txXfrm>
        <a:off x="582645" y="3045465"/>
        <a:ext cx="2174490" cy="1304694"/>
      </dsp:txXfrm>
    </dsp:sp>
    <dsp:sp modelId="{FBF1D66A-B7A3-4AAB-96AC-00C3ECAEA8CC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Annie Vest, Director of the Oklahoma Department of Emergency Management</a:t>
          </a:r>
        </a:p>
      </dsp:txBody>
      <dsp:txXfrm>
        <a:off x="2974584" y="3045465"/>
        <a:ext cx="2174490" cy="1304694"/>
      </dsp:txXfrm>
    </dsp:sp>
    <dsp:sp modelId="{34624CCB-FC57-4733-802B-EEDE0A40347B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Allan Young, Director of the Oklahoma Counter Terrorism Intelligence Center</a:t>
          </a:r>
        </a:p>
      </dsp:txBody>
      <dsp:txXfrm>
        <a:off x="5366524" y="3045465"/>
        <a:ext cx="2174490" cy="1304694"/>
      </dsp:txXfrm>
    </dsp:sp>
    <dsp:sp modelId="{12B91D0C-C450-4CBB-B952-D886827B0E65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Laurel Roberts, Tulsa Commissioner of Public Safety</a:t>
          </a:r>
        </a:p>
      </dsp:txBody>
      <dsp:txXfrm>
        <a:off x="775846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85F5D-2720-4988-87DA-FAC1FFE84D5B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1987EC-A7A5-404A-8729-CCB40113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30E9-574B-3FF1-5F5B-1AADC69A6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103DC-ED7B-6AE6-5D3E-09D3AE39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D28CF-27FB-1338-36B9-E8B0959D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DA668-DA31-36A0-4E50-36147A98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6C85-0997-5E08-BDDE-1953FEB0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7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91AF-55E6-3F98-EB9C-379EC81D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605E2-4672-E976-E2D7-9A7C4C49D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14C27-61B0-E88D-371F-79A766AE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90B93-B262-6FFF-DBD4-24D9315A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8F12F-5DCF-9F9F-D09B-77629FF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1D352-3094-6DF6-5396-1B7F3330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2AD40-33DD-3DEE-2B11-DF999A642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02C3E-153C-2893-1DD8-CB0FE7D3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A7C90-B48C-3343-A982-E5B498DD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5CB5-CE39-5A4D-9EE4-7AD94928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5DB1-AA84-806B-86AB-552F193C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0A8D6-A7B1-07C0-0A0D-2E8810856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F0CE-D530-F251-0B6F-99A764BF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C6FA-D7AD-B0EC-F955-FD29BC4E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0993E-34C0-01D4-FD47-6883C3D6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670B-3592-9704-CB6B-4B81725F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52A71-F830-A318-F42D-8B93006A0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4684-B11E-16C4-CF72-FFC130F9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6F340-50B9-EE7C-5FBE-486DE82D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6E55E-6129-55C4-93C4-B2A09239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EE4B-8977-530B-B67A-9AA1A767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768D-6751-9737-8879-1AB259ECA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5DBD6-C95C-A9F1-E3D6-68E1196ED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B65D1-022A-60C4-CAFB-21EC5964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9F0A5-830F-5A6A-36C7-91F38919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A79DC-E04D-ED15-BC45-BC3AE996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F00B-8503-60BD-51B4-FDB5F303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FE834-09ED-D5BF-1E32-0443918C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C85CB-9689-1814-FC00-5AF720D69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BEA7C-2B9D-E081-A741-3B8ED3C89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40000-C253-C41C-9FE1-6D293EC30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156B1-B0D2-B41F-4CEB-4C591B66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9885B-4248-4301-EA97-6C654730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976FA-9259-D791-4572-829C4835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BD05-0B48-16C1-CFD0-20B7277C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5FD30-C17C-C6FE-8F9C-99F4CB5E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A9DBA-97D8-1471-DB4E-B0972977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045A1-A2D3-9579-E3D1-90603BD9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1A67E-DEC6-2A65-8F02-82EAA222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7ED0A-C004-21FD-D8E5-42628E93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952A7-33AF-0EB1-2B39-D2311C26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42C5-0EBB-8564-223D-231868CB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51A6-7DDB-9F2E-205E-E90B8D1B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05EAD-228E-4E46-7008-101C31D67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EDD73-0412-8B5A-E855-956BB83E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79EA1-A282-226E-7FC0-91AF9A59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8E0A6-F413-6879-C1D9-03B2256C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E992-533A-EAFC-9DC6-6D18FF99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77469-28C3-609B-A22C-13F87AFB3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B41F6-9B6D-B731-3CF9-6540F50E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C0F9D-A2BC-E12E-24A1-1CDDF899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2B234-9F61-6387-4439-86E7A7F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63780-E9A7-F7C1-ECBE-3F00C0C6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C1F28-B424-4473-3091-94D4632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F92B0-ED8C-933E-1FD3-BFBDB9AC3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CD7D8-A7C3-C80C-949E-1DF1B3191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DBF76-DFBF-4703-A6E7-0E3DE7BF45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38A5D-5885-3F4A-ADFB-05E9386A0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D68B-12F1-F0E2-E09A-57F67667F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D559F-F29E-4278-A034-107F215C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6B2F1-C4CF-0D13-CDC3-B553A96A7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Secure Oklahoma N.O.W.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0CB56-0F91-8A30-61C1-5DA26332D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428" y="5575227"/>
            <a:ext cx="3788228" cy="1074944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Governor J. Kevin Stitt</a:t>
            </a:r>
          </a:p>
          <a:p>
            <a:pPr algn="l"/>
            <a:r>
              <a:rPr lang="en-US" b="1" dirty="0">
                <a:solidFill>
                  <a:srgbClr val="FFFFFF"/>
                </a:solidFill>
              </a:rPr>
              <a:t>Commissioner Tim Tipton</a:t>
            </a:r>
          </a:p>
        </p:txBody>
      </p:sp>
      <p:pic>
        <p:nvPicPr>
          <p:cNvPr id="9" name="Picture 8" descr="A black and blue logo&#10;&#10;Description automatically generated">
            <a:extLst>
              <a:ext uri="{FF2B5EF4-FFF2-40B4-BE49-F238E27FC236}">
                <a16:creationId xmlns:a16="http://schemas.microsoft.com/office/drawing/2014/main" id="{465F253C-81FE-ABD0-4222-777F83A3D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22" y="3224243"/>
            <a:ext cx="5964945" cy="200484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046C35-2F16-19F9-A2A8-9966BC13D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25" y="207829"/>
            <a:ext cx="7626950" cy="3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8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alendar&#10;&#10;AI-generated content may be incorrect.">
            <a:extLst>
              <a:ext uri="{FF2B5EF4-FFF2-40B4-BE49-F238E27FC236}">
                <a16:creationId xmlns:a16="http://schemas.microsoft.com/office/drawing/2014/main" id="{1C4E37B1-721A-F62E-13CE-37D2EE524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6E7A-20E8-0503-1E0E-D04F1114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Secure Oklahoma N.O.W. Advisory Council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B8762A-EA67-7D8C-8473-8CCB50CF2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616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17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OK Dept of Ag on X: &quot;Safeguard your community and report suspicious  activity with ProtectOK, a new safety app that is easy to use and free to  download. The app allows users">
            <a:extLst>
              <a:ext uri="{FF2B5EF4-FFF2-40B4-BE49-F238E27FC236}">
                <a16:creationId xmlns:a16="http://schemas.microsoft.com/office/drawing/2014/main" id="{AF0D12F0-666B-135B-0BD4-B8DBE91BF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1021337"/>
            <a:ext cx="5294716" cy="44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2693F9E-E3A9-F12B-A185-75A1DFAAF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6DC7D8-2B43-5437-91C7-30AE1B1AB177}"/>
              </a:ext>
            </a:extLst>
          </p:cNvPr>
          <p:cNvSpPr/>
          <p:nvPr/>
        </p:nvSpPr>
        <p:spPr>
          <a:xfrm>
            <a:off x="1981201" y="1202267"/>
            <a:ext cx="2582333" cy="3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81482-0285-D38A-C29A-63F3CAD54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B5E2632-6837-6E82-B302-61E27D92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40B38-A5EE-E1A6-0EB1-1F7711D71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FDB108-1B54-09BF-38F9-0E623B238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A609A9-D59A-AC28-7C15-B76957266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90B68-B856-1284-5531-3E5473B08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Secure Oklahoma N.O.W.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8B725-F2C1-275B-F9A9-87467DC2A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428" y="5575227"/>
            <a:ext cx="3788228" cy="1074944"/>
          </a:xfrm>
        </p:spPr>
        <p:txBody>
          <a:bodyPr anchor="ctr">
            <a:noAutofit/>
          </a:bodyPr>
          <a:lstStyle/>
          <a:p>
            <a:pPr algn="l"/>
            <a:r>
              <a:rPr lang="en-US" b="1">
                <a:solidFill>
                  <a:srgbClr val="FFFFFF"/>
                </a:solidFill>
              </a:rPr>
              <a:t>Governor J. Kevin Stitt</a:t>
            </a:r>
          </a:p>
          <a:p>
            <a:pPr algn="l"/>
            <a:r>
              <a:rPr lang="en-US" b="1">
                <a:solidFill>
                  <a:srgbClr val="FFFFFF"/>
                </a:solidFill>
              </a:rPr>
              <a:t>Commissioner Tim Tipton</a:t>
            </a:r>
          </a:p>
        </p:txBody>
      </p:sp>
      <p:pic>
        <p:nvPicPr>
          <p:cNvPr id="9" name="Picture 8" descr="A black and blue logo&#10;&#10;Description automatically generated">
            <a:extLst>
              <a:ext uri="{FF2B5EF4-FFF2-40B4-BE49-F238E27FC236}">
                <a16:creationId xmlns:a16="http://schemas.microsoft.com/office/drawing/2014/main" id="{E050FBFE-11B8-6547-FC9F-A77FC7589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22" y="3224243"/>
            <a:ext cx="5964945" cy="200484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AE06182-5D25-DA77-C6E6-C24657DA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25" y="207829"/>
            <a:ext cx="7626950" cy="3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Secure Oklahoma N.O.W.</vt:lpstr>
      <vt:lpstr>PowerPoint Presentation</vt:lpstr>
      <vt:lpstr>Secure Oklahoma N.O.W. Advisory Council</vt:lpstr>
      <vt:lpstr>PowerPoint Presentation</vt:lpstr>
      <vt:lpstr>Secure Oklahoma N.O.W.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2025-06-05T18:25:31Z</dcterms:created>
  <dcterms:modified xsi:type="dcterms:W3CDTF">2025-06-05T19:47:05Z</dcterms:modified>
</cp:coreProperties>
</file>