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3"/>
  </p:notesMasterIdLst>
  <p:sldIdLst>
    <p:sldId id="257" r:id="rId5"/>
    <p:sldId id="259" r:id="rId6"/>
    <p:sldId id="1563" r:id="rId7"/>
    <p:sldId id="298" r:id="rId8"/>
    <p:sldId id="1565" r:id="rId9"/>
    <p:sldId id="1557" r:id="rId10"/>
    <p:sldId id="1566" r:id="rId11"/>
    <p:sldId id="292" r:id="rId12"/>
    <p:sldId id="361" r:id="rId13"/>
    <p:sldId id="362" r:id="rId14"/>
    <p:sldId id="305" r:id="rId15"/>
    <p:sldId id="296" r:id="rId16"/>
    <p:sldId id="311" r:id="rId17"/>
    <p:sldId id="1561" r:id="rId18"/>
    <p:sldId id="359" r:id="rId19"/>
    <p:sldId id="297" r:id="rId20"/>
    <p:sldId id="1562" r:id="rId21"/>
    <p:sldId id="295"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766"/>
    <a:srgbClr val="BED4E6"/>
    <a:srgbClr val="95B6D0"/>
    <a:srgbClr val="98A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4564D-A3F8-46EF-8652-2A626D4D2C50}" v="152" dt="2022-10-17T02:12:44.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6" autoAdjust="0"/>
    <p:restoredTop sz="94694"/>
  </p:normalViewPr>
  <p:slideViewPr>
    <p:cSldViewPr snapToGrid="0" snapToObjects="1">
      <p:cViewPr varScale="1">
        <p:scale>
          <a:sx n="86" d="100"/>
          <a:sy n="86" d="100"/>
        </p:scale>
        <p:origin x="10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McFadden" userId="9b800be7-a812-4812-8a88-9a6c53485f01" providerId="ADAL" clId="{BA4EBFF3-6D28-421C-8386-6DD053B49EE3}"/>
    <pc:docChg chg="modSld">
      <pc:chgData name="Shirley McFadden" userId="9b800be7-a812-4812-8a88-9a6c53485f01" providerId="ADAL" clId="{BA4EBFF3-6D28-421C-8386-6DD053B49EE3}" dt="2022-10-17T16:07:31.590" v="25" actId="20577"/>
      <pc:docMkLst>
        <pc:docMk/>
      </pc:docMkLst>
      <pc:sldChg chg="modSp mod">
        <pc:chgData name="Shirley McFadden" userId="9b800be7-a812-4812-8a88-9a6c53485f01" providerId="ADAL" clId="{BA4EBFF3-6D28-421C-8386-6DD053B49EE3}" dt="2022-10-17T16:07:31.590" v="25" actId="20577"/>
        <pc:sldMkLst>
          <pc:docMk/>
          <pc:sldMk cId="1798034550" sldId="257"/>
        </pc:sldMkLst>
        <pc:spChg chg="mod">
          <ac:chgData name="Shirley McFadden" userId="9b800be7-a812-4812-8a88-9a6c53485f01" providerId="ADAL" clId="{BA4EBFF3-6D28-421C-8386-6DD053B49EE3}" dt="2022-10-17T16:07:31.590" v="25" actId="20577"/>
          <ac:spMkLst>
            <pc:docMk/>
            <pc:sldMk cId="1798034550" sldId="257"/>
            <ac:spMk id="2" creationId="{37D0FF2F-B653-2C41-B529-3E819B5AD424}"/>
          </ac:spMkLst>
        </pc:spChg>
      </pc:sldChg>
    </pc:docChg>
  </pc:docChgLst>
  <pc:docChgLst>
    <pc:chgData name="Shirley McFadden" userId="9b800be7-a812-4812-8a88-9a6c53485f01" providerId="ADAL" clId="{0CC4564D-A3F8-46EF-8652-2A626D4D2C50}"/>
    <pc:docChg chg="undo redo custSel addSld delSld modSld sldOrd">
      <pc:chgData name="Shirley McFadden" userId="9b800be7-a812-4812-8a88-9a6c53485f01" providerId="ADAL" clId="{0CC4564D-A3F8-46EF-8652-2A626D4D2C50}" dt="2022-10-17T02:26:27.371" v="2947" actId="20577"/>
      <pc:docMkLst>
        <pc:docMk/>
      </pc:docMkLst>
      <pc:sldChg chg="modSp mod">
        <pc:chgData name="Shirley McFadden" userId="9b800be7-a812-4812-8a88-9a6c53485f01" providerId="ADAL" clId="{0CC4564D-A3F8-46EF-8652-2A626D4D2C50}" dt="2022-10-17T02:26:27.371" v="2947" actId="20577"/>
        <pc:sldMkLst>
          <pc:docMk/>
          <pc:sldMk cId="1798034550" sldId="257"/>
        </pc:sldMkLst>
        <pc:spChg chg="mod">
          <ac:chgData name="Shirley McFadden" userId="9b800be7-a812-4812-8a88-9a6c53485f01" providerId="ADAL" clId="{0CC4564D-A3F8-46EF-8652-2A626D4D2C50}" dt="2022-10-17T02:26:27.371" v="2947" actId="20577"/>
          <ac:spMkLst>
            <pc:docMk/>
            <pc:sldMk cId="1798034550" sldId="257"/>
            <ac:spMk id="2" creationId="{37D0FF2F-B653-2C41-B529-3E819B5AD424}"/>
          </ac:spMkLst>
        </pc:spChg>
      </pc:sldChg>
      <pc:sldChg chg="modSp mod">
        <pc:chgData name="Shirley McFadden" userId="9b800be7-a812-4812-8a88-9a6c53485f01" providerId="ADAL" clId="{0CC4564D-A3F8-46EF-8652-2A626D4D2C50}" dt="2022-10-17T01:51:45.588" v="2179" actId="20577"/>
        <pc:sldMkLst>
          <pc:docMk/>
          <pc:sldMk cId="2147545954" sldId="259"/>
        </pc:sldMkLst>
        <pc:spChg chg="mod">
          <ac:chgData name="Shirley McFadden" userId="9b800be7-a812-4812-8a88-9a6c53485f01" providerId="ADAL" clId="{0CC4564D-A3F8-46EF-8652-2A626D4D2C50}" dt="2022-10-17T01:51:45.588" v="2179" actId="20577"/>
          <ac:spMkLst>
            <pc:docMk/>
            <pc:sldMk cId="2147545954" sldId="259"/>
            <ac:spMk id="3" creationId="{63ED8383-4BBC-9344-8B5D-9A8E44E1A5D1}"/>
          </ac:spMkLst>
        </pc:spChg>
      </pc:sldChg>
      <pc:sldChg chg="modSp del mod ord">
        <pc:chgData name="Shirley McFadden" userId="9b800be7-a812-4812-8a88-9a6c53485f01" providerId="ADAL" clId="{0CC4564D-A3F8-46EF-8652-2A626D4D2C50}" dt="2022-10-17T02:10:27.867" v="2541" actId="47"/>
        <pc:sldMkLst>
          <pc:docMk/>
          <pc:sldMk cId="4272180419" sldId="266"/>
        </pc:sldMkLst>
        <pc:spChg chg="mod">
          <ac:chgData name="Shirley McFadden" userId="9b800be7-a812-4812-8a88-9a6c53485f01" providerId="ADAL" clId="{0CC4564D-A3F8-46EF-8652-2A626D4D2C50}" dt="2022-10-17T02:06:42.491" v="2432" actId="20577"/>
          <ac:spMkLst>
            <pc:docMk/>
            <pc:sldMk cId="4272180419" sldId="266"/>
            <ac:spMk id="2" creationId="{0C92C066-452D-4D7B-8A2C-5D303DEC60EB}"/>
          </ac:spMkLst>
        </pc:spChg>
      </pc:sldChg>
      <pc:sldChg chg="del ord">
        <pc:chgData name="Shirley McFadden" userId="9b800be7-a812-4812-8a88-9a6c53485f01" providerId="ADAL" clId="{0CC4564D-A3F8-46EF-8652-2A626D4D2C50}" dt="2022-10-17T02:13:04.876" v="2552" actId="47"/>
        <pc:sldMkLst>
          <pc:docMk/>
          <pc:sldMk cId="3024447197" sldId="269"/>
        </pc:sldMkLst>
      </pc:sldChg>
      <pc:sldChg chg="modSp mod">
        <pc:chgData name="Shirley McFadden" userId="9b800be7-a812-4812-8a88-9a6c53485f01" providerId="ADAL" clId="{0CC4564D-A3F8-46EF-8652-2A626D4D2C50}" dt="2022-10-17T01:37:20.958" v="2044" actId="5793"/>
        <pc:sldMkLst>
          <pc:docMk/>
          <pc:sldMk cId="1325910251" sldId="292"/>
        </pc:sldMkLst>
        <pc:spChg chg="mod">
          <ac:chgData name="Shirley McFadden" userId="9b800be7-a812-4812-8a88-9a6c53485f01" providerId="ADAL" clId="{0CC4564D-A3F8-46EF-8652-2A626D4D2C50}" dt="2022-10-17T01:19:37.770" v="1938" actId="255"/>
          <ac:spMkLst>
            <pc:docMk/>
            <pc:sldMk cId="1325910251" sldId="292"/>
            <ac:spMk id="2" creationId="{5C608D56-A6CC-4EBE-907C-8701ED7CC293}"/>
          </ac:spMkLst>
        </pc:spChg>
        <pc:spChg chg="mod">
          <ac:chgData name="Shirley McFadden" userId="9b800be7-a812-4812-8a88-9a6c53485f01" providerId="ADAL" clId="{0CC4564D-A3F8-46EF-8652-2A626D4D2C50}" dt="2022-10-17T01:37:20.958" v="2044" actId="5793"/>
          <ac:spMkLst>
            <pc:docMk/>
            <pc:sldMk cId="1325910251" sldId="292"/>
            <ac:spMk id="3" creationId="{EDC003B3-6171-4470-A17D-4A5259CEA13A}"/>
          </ac:spMkLst>
        </pc:spChg>
      </pc:sldChg>
      <pc:sldChg chg="del">
        <pc:chgData name="Shirley McFadden" userId="9b800be7-a812-4812-8a88-9a6c53485f01" providerId="ADAL" clId="{0CC4564D-A3F8-46EF-8652-2A626D4D2C50}" dt="2022-10-17T01:51:24.120" v="2156" actId="47"/>
        <pc:sldMkLst>
          <pc:docMk/>
          <pc:sldMk cId="2630193850" sldId="294"/>
        </pc:sldMkLst>
      </pc:sldChg>
      <pc:sldChg chg="modSp mod ord modClrScheme chgLayout">
        <pc:chgData name="Shirley McFadden" userId="9b800be7-a812-4812-8a88-9a6c53485f01" providerId="ADAL" clId="{0CC4564D-A3F8-46EF-8652-2A626D4D2C50}" dt="2022-10-17T02:10:46.800" v="2548" actId="27636"/>
        <pc:sldMkLst>
          <pc:docMk/>
          <pc:sldMk cId="3481625455" sldId="296"/>
        </pc:sldMkLst>
        <pc:spChg chg="mod ord">
          <ac:chgData name="Shirley McFadden" userId="9b800be7-a812-4812-8a88-9a6c53485f01" providerId="ADAL" clId="{0CC4564D-A3F8-46EF-8652-2A626D4D2C50}" dt="2022-10-17T02:10:46.756" v="2546" actId="700"/>
          <ac:spMkLst>
            <pc:docMk/>
            <pc:sldMk cId="3481625455" sldId="296"/>
            <ac:spMk id="5" creationId="{9F025E24-2480-4A41-8910-B01B7E8D8CCB}"/>
          </ac:spMkLst>
        </pc:spChg>
        <pc:spChg chg="mod ord">
          <ac:chgData name="Shirley McFadden" userId="9b800be7-a812-4812-8a88-9a6c53485f01" providerId="ADAL" clId="{0CC4564D-A3F8-46EF-8652-2A626D4D2C50}" dt="2022-10-17T02:10:46.800" v="2548" actId="27636"/>
          <ac:spMkLst>
            <pc:docMk/>
            <pc:sldMk cId="3481625455" sldId="296"/>
            <ac:spMk id="9" creationId="{F26EA733-967F-42B0-B0C4-ACCA1204E5AF}"/>
          </ac:spMkLst>
        </pc:spChg>
        <pc:spChg chg="mod ord">
          <ac:chgData name="Shirley McFadden" userId="9b800be7-a812-4812-8a88-9a6c53485f01" providerId="ADAL" clId="{0CC4564D-A3F8-46EF-8652-2A626D4D2C50}" dt="2022-10-17T02:10:46.756" v="2546" actId="700"/>
          <ac:spMkLst>
            <pc:docMk/>
            <pc:sldMk cId="3481625455" sldId="296"/>
            <ac:spMk id="11" creationId="{DAF118F3-B54C-41AF-AF50-CF65D2414323}"/>
          </ac:spMkLst>
        </pc:spChg>
        <pc:spChg chg="mod ord">
          <ac:chgData name="Shirley McFadden" userId="9b800be7-a812-4812-8a88-9a6c53485f01" providerId="ADAL" clId="{0CC4564D-A3F8-46EF-8652-2A626D4D2C50}" dt="2022-10-17T02:10:46.799" v="2547" actId="27636"/>
          <ac:spMkLst>
            <pc:docMk/>
            <pc:sldMk cId="3481625455" sldId="296"/>
            <ac:spMk id="12" creationId="{E5226395-40FE-4B24-A65F-5E33DEB9427D}"/>
          </ac:spMkLst>
        </pc:spChg>
      </pc:sldChg>
      <pc:sldChg chg="modSp add del mod ord">
        <pc:chgData name="Shirley McFadden" userId="9b800be7-a812-4812-8a88-9a6c53485f01" providerId="ADAL" clId="{0CC4564D-A3F8-46EF-8652-2A626D4D2C50}" dt="2022-10-17T01:55:59.589" v="2359"/>
        <pc:sldMkLst>
          <pc:docMk/>
          <pc:sldMk cId="1810259437" sldId="297"/>
        </pc:sldMkLst>
        <pc:spChg chg="mod">
          <ac:chgData name="Shirley McFadden" userId="9b800be7-a812-4812-8a88-9a6c53485f01" providerId="ADAL" clId="{0CC4564D-A3F8-46EF-8652-2A626D4D2C50}" dt="2022-10-17T01:55:31.013" v="2335" actId="20577"/>
          <ac:spMkLst>
            <pc:docMk/>
            <pc:sldMk cId="1810259437" sldId="297"/>
            <ac:spMk id="2" creationId="{4BD92CD6-9DEA-4F55-AF46-AD6CBF42C63B}"/>
          </ac:spMkLst>
        </pc:spChg>
        <pc:spChg chg="mod">
          <ac:chgData name="Shirley McFadden" userId="9b800be7-a812-4812-8a88-9a6c53485f01" providerId="ADAL" clId="{0CC4564D-A3F8-46EF-8652-2A626D4D2C50}" dt="2022-10-17T01:55:50.684" v="2357" actId="20577"/>
          <ac:spMkLst>
            <pc:docMk/>
            <pc:sldMk cId="1810259437" sldId="297"/>
            <ac:spMk id="3" creationId="{2B1C3F44-3AF4-41BA-A3A7-2D08A0B24ED5}"/>
          </ac:spMkLst>
        </pc:spChg>
        <pc:spChg chg="mod">
          <ac:chgData name="Shirley McFadden" userId="9b800be7-a812-4812-8a88-9a6c53485f01" providerId="ADAL" clId="{0CC4564D-A3F8-46EF-8652-2A626D4D2C50}" dt="2022-10-17T01:55:03.229" v="2324" actId="403"/>
          <ac:spMkLst>
            <pc:docMk/>
            <pc:sldMk cId="1810259437" sldId="297"/>
            <ac:spMk id="4" creationId="{51C6DFD9-F683-4A6C-93E6-8DC00968C785}"/>
          </ac:spMkLst>
        </pc:spChg>
      </pc:sldChg>
      <pc:sldChg chg="addSp delSp modSp mod setBg modClrScheme chgLayout">
        <pc:chgData name="Shirley McFadden" userId="9b800be7-a812-4812-8a88-9a6c53485f01" providerId="ADAL" clId="{0CC4564D-A3F8-46EF-8652-2A626D4D2C50}" dt="2022-10-17T01:17:29.867" v="1934" actId="20577"/>
        <pc:sldMkLst>
          <pc:docMk/>
          <pc:sldMk cId="2371365407" sldId="298"/>
        </pc:sldMkLst>
        <pc:spChg chg="mod ord">
          <ac:chgData name="Shirley McFadden" userId="9b800be7-a812-4812-8a88-9a6c53485f01" providerId="ADAL" clId="{0CC4564D-A3F8-46EF-8652-2A626D4D2C50}" dt="2022-10-17T01:09:07.538" v="1632" actId="14100"/>
          <ac:spMkLst>
            <pc:docMk/>
            <pc:sldMk cId="2371365407" sldId="298"/>
            <ac:spMk id="2" creationId="{4BD92CD6-9DEA-4F55-AF46-AD6CBF42C63B}"/>
          </ac:spMkLst>
        </pc:spChg>
        <pc:spChg chg="del mod">
          <ac:chgData name="Shirley McFadden" userId="9b800be7-a812-4812-8a88-9a6c53485f01" providerId="ADAL" clId="{0CC4564D-A3F8-46EF-8652-2A626D4D2C50}" dt="2022-10-17T00:32:51.416" v="1026"/>
          <ac:spMkLst>
            <pc:docMk/>
            <pc:sldMk cId="2371365407" sldId="298"/>
            <ac:spMk id="3" creationId="{2B1C3F44-3AF4-41BA-A3A7-2D08A0B24ED5}"/>
          </ac:spMkLst>
        </pc:spChg>
        <pc:spChg chg="mod ord">
          <ac:chgData name="Shirley McFadden" userId="9b800be7-a812-4812-8a88-9a6c53485f01" providerId="ADAL" clId="{0CC4564D-A3F8-46EF-8652-2A626D4D2C50}" dt="2022-10-17T01:08:03.316" v="1629" actId="700"/>
          <ac:spMkLst>
            <pc:docMk/>
            <pc:sldMk cId="2371365407" sldId="298"/>
            <ac:spMk id="4" creationId="{51C6DFD9-F683-4A6C-93E6-8DC00968C785}"/>
          </ac:spMkLst>
        </pc:spChg>
        <pc:spChg chg="mod ord">
          <ac:chgData name="Shirley McFadden" userId="9b800be7-a812-4812-8a88-9a6c53485f01" providerId="ADAL" clId="{0CC4564D-A3F8-46EF-8652-2A626D4D2C50}" dt="2022-10-17T01:08:03.316" v="1629" actId="700"/>
          <ac:spMkLst>
            <pc:docMk/>
            <pc:sldMk cId="2371365407" sldId="298"/>
            <ac:spMk id="5" creationId="{A2EED492-BFC3-4F7C-B021-CD3CFF190C6D}"/>
          </ac:spMkLst>
        </pc:spChg>
        <pc:spChg chg="add del">
          <ac:chgData name="Shirley McFadden" userId="9b800be7-a812-4812-8a88-9a6c53485f01" providerId="ADAL" clId="{0CC4564D-A3F8-46EF-8652-2A626D4D2C50}" dt="2022-10-17T00:33:00.925" v="1029" actId="26606"/>
          <ac:spMkLst>
            <pc:docMk/>
            <pc:sldMk cId="2371365407" sldId="298"/>
            <ac:spMk id="11" creationId="{5E39A796-BE83-48B1-B33F-35C4A32AAB57}"/>
          </ac:spMkLst>
        </pc:spChg>
        <pc:spChg chg="add del">
          <ac:chgData name="Shirley McFadden" userId="9b800be7-a812-4812-8a88-9a6c53485f01" providerId="ADAL" clId="{0CC4564D-A3F8-46EF-8652-2A626D4D2C50}" dt="2022-10-17T00:33:00.925" v="1029" actId="26606"/>
          <ac:spMkLst>
            <pc:docMk/>
            <pc:sldMk cId="2371365407" sldId="298"/>
            <ac:spMk id="13" creationId="{72F84B47-E267-4194-8194-831DB7B5547F}"/>
          </ac:spMkLst>
        </pc:spChg>
        <pc:spChg chg="add del">
          <ac:chgData name="Shirley McFadden" userId="9b800be7-a812-4812-8a88-9a6c53485f01" providerId="ADAL" clId="{0CC4564D-A3F8-46EF-8652-2A626D4D2C50}" dt="2022-10-17T00:33:02.398" v="1031" actId="26606"/>
          <ac:spMkLst>
            <pc:docMk/>
            <pc:sldMk cId="2371365407" sldId="298"/>
            <ac:spMk id="15" creationId="{32AEEBC8-9D30-42EF-95F2-386C2653FBF0}"/>
          </ac:spMkLst>
        </pc:spChg>
        <pc:spChg chg="add del">
          <ac:chgData name="Shirley McFadden" userId="9b800be7-a812-4812-8a88-9a6c53485f01" providerId="ADAL" clId="{0CC4564D-A3F8-46EF-8652-2A626D4D2C50}" dt="2022-10-17T00:33:02.398" v="1031" actId="26606"/>
          <ac:spMkLst>
            <pc:docMk/>
            <pc:sldMk cId="2371365407" sldId="298"/>
            <ac:spMk id="16" creationId="{2E92FA66-67D7-4CB4-94D3-E643A9AD4757}"/>
          </ac:spMkLst>
        </pc:spChg>
        <pc:spChg chg="add del">
          <ac:chgData name="Shirley McFadden" userId="9b800be7-a812-4812-8a88-9a6c53485f01" providerId="ADAL" clId="{0CC4564D-A3F8-46EF-8652-2A626D4D2C50}" dt="2022-10-17T00:33:07.022" v="1033" actId="26606"/>
          <ac:spMkLst>
            <pc:docMk/>
            <pc:sldMk cId="2371365407" sldId="298"/>
            <ac:spMk id="18" creationId="{5E39A796-BE83-48B1-B33F-35C4A32AAB57}"/>
          </ac:spMkLst>
        </pc:spChg>
        <pc:spChg chg="add del">
          <ac:chgData name="Shirley McFadden" userId="9b800be7-a812-4812-8a88-9a6c53485f01" providerId="ADAL" clId="{0CC4564D-A3F8-46EF-8652-2A626D4D2C50}" dt="2022-10-17T00:33:07.022" v="1033" actId="26606"/>
          <ac:spMkLst>
            <pc:docMk/>
            <pc:sldMk cId="2371365407" sldId="298"/>
            <ac:spMk id="19" creationId="{72F84B47-E267-4194-8194-831DB7B5547F}"/>
          </ac:spMkLst>
        </pc:spChg>
        <pc:spChg chg="add del">
          <ac:chgData name="Shirley McFadden" userId="9b800be7-a812-4812-8a88-9a6c53485f01" providerId="ADAL" clId="{0CC4564D-A3F8-46EF-8652-2A626D4D2C50}" dt="2022-10-17T00:33:29.494" v="1035" actId="26606"/>
          <ac:spMkLst>
            <pc:docMk/>
            <pc:sldMk cId="2371365407" sldId="298"/>
            <ac:spMk id="21" creationId="{2B566528-1B12-4246-9431-5C2D7D081168}"/>
          </ac:spMkLst>
        </pc:spChg>
        <pc:spChg chg="add del">
          <ac:chgData name="Shirley McFadden" userId="9b800be7-a812-4812-8a88-9a6c53485f01" providerId="ADAL" clId="{0CC4564D-A3F8-46EF-8652-2A626D4D2C50}" dt="2022-10-17T00:34:19.786" v="1039" actId="26606"/>
          <ac:spMkLst>
            <pc:docMk/>
            <pc:sldMk cId="2371365407" sldId="298"/>
            <ac:spMk id="27" creationId="{1A95671B-3CC6-4792-9114-B74FAEA224E6}"/>
          </ac:spMkLst>
        </pc:spChg>
        <pc:grpChg chg="add del">
          <ac:chgData name="Shirley McFadden" userId="9b800be7-a812-4812-8a88-9a6c53485f01" providerId="ADAL" clId="{0CC4564D-A3F8-46EF-8652-2A626D4D2C50}" dt="2022-10-17T00:33:29.494" v="1035" actId="26606"/>
          <ac:grpSpMkLst>
            <pc:docMk/>
            <pc:sldMk cId="2371365407" sldId="298"/>
            <ac:grpSpMk id="17" creationId="{5995D10D-E9C9-47DB-AE7E-801FEF38F5C9}"/>
          </ac:grpSpMkLst>
        </pc:grpChg>
        <pc:grpChg chg="add del">
          <ac:chgData name="Shirley McFadden" userId="9b800be7-a812-4812-8a88-9a6c53485f01" providerId="ADAL" clId="{0CC4564D-A3F8-46EF-8652-2A626D4D2C50}" dt="2022-10-17T00:33:29.494" v="1035" actId="26606"/>
          <ac:grpSpMkLst>
            <pc:docMk/>
            <pc:sldMk cId="2371365407" sldId="298"/>
            <ac:grpSpMk id="22" creationId="{828A5161-06F1-46CF-8AD7-844680A59E13}"/>
          </ac:grpSpMkLst>
        </pc:grpChg>
        <pc:graphicFrameChg chg="add mod ord modGraphic">
          <ac:chgData name="Shirley McFadden" userId="9b800be7-a812-4812-8a88-9a6c53485f01" providerId="ADAL" clId="{0CC4564D-A3F8-46EF-8652-2A626D4D2C50}" dt="2022-10-17T01:17:29.867" v="1934" actId="20577"/>
          <ac:graphicFrameMkLst>
            <pc:docMk/>
            <pc:sldMk cId="2371365407" sldId="298"/>
            <ac:graphicFrameMk id="6" creationId="{E9F734BA-DD75-55C9-0815-416ADD95A5DE}"/>
          </ac:graphicFrameMkLst>
        </pc:graphicFrameChg>
      </pc:sldChg>
      <pc:sldChg chg="modSp del mod">
        <pc:chgData name="Shirley McFadden" userId="9b800be7-a812-4812-8a88-9a6c53485f01" providerId="ADAL" clId="{0CC4564D-A3F8-46EF-8652-2A626D4D2C50}" dt="2022-10-17T01:38:26.762" v="2048" actId="2696"/>
        <pc:sldMkLst>
          <pc:docMk/>
          <pc:sldMk cId="4206932973" sldId="300"/>
        </pc:sldMkLst>
        <pc:spChg chg="mod">
          <ac:chgData name="Shirley McFadden" userId="9b800be7-a812-4812-8a88-9a6c53485f01" providerId="ADAL" clId="{0CC4564D-A3F8-46EF-8652-2A626D4D2C50}" dt="2022-10-17T01:28:07.415" v="1955" actId="21"/>
          <ac:spMkLst>
            <pc:docMk/>
            <pc:sldMk cId="4206932973" sldId="300"/>
            <ac:spMk id="3" creationId="{EDC003B3-6171-4470-A17D-4A5259CEA13A}"/>
          </ac:spMkLst>
        </pc:spChg>
      </pc:sldChg>
      <pc:sldChg chg="modSp mod modClrScheme chgLayout">
        <pc:chgData name="Shirley McFadden" userId="9b800be7-a812-4812-8a88-9a6c53485f01" providerId="ADAL" clId="{0CC4564D-A3F8-46EF-8652-2A626D4D2C50}" dt="2022-10-17T02:05:32.493" v="2416" actId="5793"/>
        <pc:sldMkLst>
          <pc:docMk/>
          <pc:sldMk cId="2136022355" sldId="305"/>
        </pc:sldMkLst>
        <pc:spChg chg="mod ord">
          <ac:chgData name="Shirley McFadden" userId="9b800be7-a812-4812-8a88-9a6c53485f01" providerId="ADAL" clId="{0CC4564D-A3F8-46EF-8652-2A626D4D2C50}" dt="2022-10-17T02:04:27.983" v="2400" actId="700"/>
          <ac:spMkLst>
            <pc:docMk/>
            <pc:sldMk cId="2136022355" sldId="305"/>
            <ac:spMk id="2" creationId="{72538893-A7E7-4208-A0ED-E9AE10093AB9}"/>
          </ac:spMkLst>
        </pc:spChg>
        <pc:spChg chg="mod ord">
          <ac:chgData name="Shirley McFadden" userId="9b800be7-a812-4812-8a88-9a6c53485f01" providerId="ADAL" clId="{0CC4564D-A3F8-46EF-8652-2A626D4D2C50}" dt="2022-10-17T02:04:52.635" v="2406" actId="27636"/>
          <ac:spMkLst>
            <pc:docMk/>
            <pc:sldMk cId="2136022355" sldId="305"/>
            <ac:spMk id="3" creationId="{A9635EFC-D6ED-4651-B438-617E192EFB49}"/>
          </ac:spMkLst>
        </pc:spChg>
        <pc:spChg chg="mod ord">
          <ac:chgData name="Shirley McFadden" userId="9b800be7-a812-4812-8a88-9a6c53485f01" providerId="ADAL" clId="{0CC4564D-A3F8-46EF-8652-2A626D4D2C50}" dt="2022-10-17T02:04:27.983" v="2400" actId="700"/>
          <ac:spMkLst>
            <pc:docMk/>
            <pc:sldMk cId="2136022355" sldId="305"/>
            <ac:spMk id="5" creationId="{3E8B9A9B-7B30-4151-8783-827983467DED}"/>
          </ac:spMkLst>
        </pc:spChg>
        <pc:spChg chg="mod ord">
          <ac:chgData name="Shirley McFadden" userId="9b800be7-a812-4812-8a88-9a6c53485f01" providerId="ADAL" clId="{0CC4564D-A3F8-46EF-8652-2A626D4D2C50}" dt="2022-10-17T02:05:32.493" v="2416" actId="5793"/>
          <ac:spMkLst>
            <pc:docMk/>
            <pc:sldMk cId="2136022355" sldId="305"/>
            <ac:spMk id="6" creationId="{76F075AD-B649-4D1C-914E-BA9AF03D2DC1}"/>
          </ac:spMkLst>
        </pc:spChg>
        <pc:picChg chg="mod">
          <ac:chgData name="Shirley McFadden" userId="9b800be7-a812-4812-8a88-9a6c53485f01" providerId="ADAL" clId="{0CC4564D-A3F8-46EF-8652-2A626D4D2C50}" dt="2022-10-17T02:05:28.436" v="2415" actId="1076"/>
          <ac:picMkLst>
            <pc:docMk/>
            <pc:sldMk cId="2136022355" sldId="305"/>
            <ac:picMk id="10" creationId="{192363F7-8033-44AE-A3EE-D8C3C71D6F85}"/>
          </ac:picMkLst>
        </pc:picChg>
      </pc:sldChg>
      <pc:sldChg chg="addSp delSp modSp mod chgLayout">
        <pc:chgData name="Shirley McFadden" userId="9b800be7-a812-4812-8a88-9a6c53485f01" providerId="ADAL" clId="{0CC4564D-A3F8-46EF-8652-2A626D4D2C50}" dt="2022-10-17T02:11:08.709" v="2551" actId="1076"/>
        <pc:sldMkLst>
          <pc:docMk/>
          <pc:sldMk cId="748006542" sldId="311"/>
        </pc:sldMkLst>
        <pc:spChg chg="mod ord">
          <ac:chgData name="Shirley McFadden" userId="9b800be7-a812-4812-8a88-9a6c53485f01" providerId="ADAL" clId="{0CC4564D-A3F8-46EF-8652-2A626D4D2C50}" dt="2022-10-17T02:10:34.434" v="2542" actId="700"/>
          <ac:spMkLst>
            <pc:docMk/>
            <pc:sldMk cId="748006542" sldId="311"/>
            <ac:spMk id="2" creationId="{0C92C066-452D-4D7B-8A2C-5D303DEC60EB}"/>
          </ac:spMkLst>
        </pc:spChg>
        <pc:spChg chg="add del mod ord">
          <ac:chgData name="Shirley McFadden" userId="9b800be7-a812-4812-8a88-9a6c53485f01" providerId="ADAL" clId="{0CC4564D-A3F8-46EF-8652-2A626D4D2C50}" dt="2022-10-17T02:11:02.743" v="2550" actId="478"/>
          <ac:spMkLst>
            <pc:docMk/>
            <pc:sldMk cId="748006542" sldId="311"/>
            <ac:spMk id="3" creationId="{282B8D7E-13AE-1F9A-C177-BB1DC0352D0E}"/>
          </ac:spMkLst>
        </pc:spChg>
        <pc:spChg chg="mod ord">
          <ac:chgData name="Shirley McFadden" userId="9b800be7-a812-4812-8a88-9a6c53485f01" providerId="ADAL" clId="{0CC4564D-A3F8-46EF-8652-2A626D4D2C50}" dt="2022-10-17T02:10:34.434" v="2542" actId="700"/>
          <ac:spMkLst>
            <pc:docMk/>
            <pc:sldMk cId="748006542" sldId="311"/>
            <ac:spMk id="4" creationId="{8D262642-0641-4171-9928-229D81A18070}"/>
          </ac:spMkLst>
        </pc:spChg>
        <pc:grpChg chg="del">
          <ac:chgData name="Shirley McFadden" userId="9b800be7-a812-4812-8a88-9a6c53485f01" providerId="ADAL" clId="{0CC4564D-A3F8-46EF-8652-2A626D4D2C50}" dt="2022-10-17T02:08:01.490" v="2453" actId="478"/>
          <ac:grpSpMkLst>
            <pc:docMk/>
            <pc:sldMk cId="748006542" sldId="311"/>
            <ac:grpSpMk id="5" creationId="{D0255515-7036-4FD6-A35D-C64AAE845E12}"/>
          </ac:grpSpMkLst>
        </pc:grpChg>
        <pc:graphicFrameChg chg="mod">
          <ac:chgData name="Shirley McFadden" userId="9b800be7-a812-4812-8a88-9a6c53485f01" providerId="ADAL" clId="{0CC4564D-A3F8-46EF-8652-2A626D4D2C50}" dt="2022-10-17T02:11:08.709" v="2551" actId="1076"/>
          <ac:graphicFrameMkLst>
            <pc:docMk/>
            <pc:sldMk cId="748006542" sldId="311"/>
            <ac:graphicFrameMk id="11" creationId="{8F11ED2F-1723-487B-AE27-9093720D7010}"/>
          </ac:graphicFrameMkLst>
        </pc:graphicFrameChg>
      </pc:sldChg>
      <pc:sldChg chg="del">
        <pc:chgData name="Shirley McFadden" userId="9b800be7-a812-4812-8a88-9a6c53485f01" providerId="ADAL" clId="{0CC4564D-A3F8-46EF-8652-2A626D4D2C50}" dt="2022-10-17T02:04:08.444" v="2398" actId="47"/>
        <pc:sldMkLst>
          <pc:docMk/>
          <pc:sldMk cId="3096472769" sldId="313"/>
        </pc:sldMkLst>
      </pc:sldChg>
      <pc:sldChg chg="delSp modSp mod modClrScheme chgLayout">
        <pc:chgData name="Shirley McFadden" userId="9b800be7-a812-4812-8a88-9a6c53485f01" providerId="ADAL" clId="{0CC4564D-A3F8-46EF-8652-2A626D4D2C50}" dt="2022-10-17T02:16:03.551" v="2609" actId="1076"/>
        <pc:sldMkLst>
          <pc:docMk/>
          <pc:sldMk cId="667419795" sldId="359"/>
        </pc:sldMkLst>
        <pc:spChg chg="mod ord">
          <ac:chgData name="Shirley McFadden" userId="9b800be7-a812-4812-8a88-9a6c53485f01" providerId="ADAL" clId="{0CC4564D-A3F8-46EF-8652-2A626D4D2C50}" dt="2022-10-17T02:13:54.039" v="2590" actId="700"/>
          <ac:spMkLst>
            <pc:docMk/>
            <pc:sldMk cId="667419795" sldId="359"/>
            <ac:spMk id="4" creationId="{7C848B19-1BFA-41BD-B3FF-B44371B83991}"/>
          </ac:spMkLst>
        </pc:spChg>
        <pc:spChg chg="mod ord">
          <ac:chgData name="Shirley McFadden" userId="9b800be7-a812-4812-8a88-9a6c53485f01" providerId="ADAL" clId="{0CC4564D-A3F8-46EF-8652-2A626D4D2C50}" dt="2022-10-17T02:15:50.049" v="2608" actId="20577"/>
          <ac:spMkLst>
            <pc:docMk/>
            <pc:sldMk cId="667419795" sldId="359"/>
            <ac:spMk id="5" creationId="{47BA4544-DF59-491D-954A-5AFA202F04CC}"/>
          </ac:spMkLst>
        </pc:spChg>
        <pc:spChg chg="mod ord">
          <ac:chgData name="Shirley McFadden" userId="9b800be7-a812-4812-8a88-9a6c53485f01" providerId="ADAL" clId="{0CC4564D-A3F8-46EF-8652-2A626D4D2C50}" dt="2022-10-17T02:14:17.327" v="2596" actId="20577"/>
          <ac:spMkLst>
            <pc:docMk/>
            <pc:sldMk cId="667419795" sldId="359"/>
            <ac:spMk id="7" creationId="{5C77FDA6-62C4-44ED-82D8-658EA50491FC}"/>
          </ac:spMkLst>
        </pc:spChg>
        <pc:grpChg chg="del">
          <ac:chgData name="Shirley McFadden" userId="9b800be7-a812-4812-8a88-9a6c53485f01" providerId="ADAL" clId="{0CC4564D-A3F8-46EF-8652-2A626D4D2C50}" dt="2022-10-17T02:13:28.909" v="2585" actId="478"/>
          <ac:grpSpMkLst>
            <pc:docMk/>
            <pc:sldMk cId="667419795" sldId="359"/>
            <ac:grpSpMk id="8" creationId="{DE11EDFE-1318-4B71-9385-34E5FDB395FB}"/>
          </ac:grpSpMkLst>
        </pc:grpChg>
        <pc:graphicFrameChg chg="mod ord modGraphic">
          <ac:chgData name="Shirley McFadden" userId="9b800be7-a812-4812-8a88-9a6c53485f01" providerId="ADAL" clId="{0CC4564D-A3F8-46EF-8652-2A626D4D2C50}" dt="2022-10-17T02:16:03.551" v="2609" actId="1076"/>
          <ac:graphicFrameMkLst>
            <pc:docMk/>
            <pc:sldMk cId="667419795" sldId="359"/>
            <ac:graphicFrameMk id="3" creationId="{12C275DD-BF60-4DFC-BBDD-BC26EE009109}"/>
          </ac:graphicFrameMkLst>
        </pc:graphicFrameChg>
      </pc:sldChg>
      <pc:sldChg chg="delSp modSp mod ord">
        <pc:chgData name="Shirley McFadden" userId="9b800be7-a812-4812-8a88-9a6c53485f01" providerId="ADAL" clId="{0CC4564D-A3F8-46EF-8652-2A626D4D2C50}" dt="2022-10-17T01:50:40.749" v="2149" actId="113"/>
        <pc:sldMkLst>
          <pc:docMk/>
          <pc:sldMk cId="4136422702" sldId="361"/>
        </pc:sldMkLst>
        <pc:spChg chg="mod">
          <ac:chgData name="Shirley McFadden" userId="9b800be7-a812-4812-8a88-9a6c53485f01" providerId="ADAL" clId="{0CC4564D-A3F8-46EF-8652-2A626D4D2C50}" dt="2022-10-17T01:48:12.309" v="2063" actId="20577"/>
          <ac:spMkLst>
            <pc:docMk/>
            <pc:sldMk cId="4136422702" sldId="361"/>
            <ac:spMk id="2" creationId="{76293E66-E723-48F8-9BBF-417495E15E99}"/>
          </ac:spMkLst>
        </pc:spChg>
        <pc:spChg chg="mod">
          <ac:chgData name="Shirley McFadden" userId="9b800be7-a812-4812-8a88-9a6c53485f01" providerId="ADAL" clId="{0CC4564D-A3F8-46EF-8652-2A626D4D2C50}" dt="2022-10-17T01:49:00.655" v="2078" actId="20577"/>
          <ac:spMkLst>
            <pc:docMk/>
            <pc:sldMk cId="4136422702" sldId="361"/>
            <ac:spMk id="11" creationId="{6D0C6AB3-569A-495D-9AA4-579938C920DD}"/>
          </ac:spMkLst>
        </pc:spChg>
        <pc:grpChg chg="del">
          <ac:chgData name="Shirley McFadden" userId="9b800be7-a812-4812-8a88-9a6c53485f01" providerId="ADAL" clId="{0CC4564D-A3F8-46EF-8652-2A626D4D2C50}" dt="2022-10-17T01:48:15.789" v="2064" actId="478"/>
          <ac:grpSpMkLst>
            <pc:docMk/>
            <pc:sldMk cId="4136422702" sldId="361"/>
            <ac:grpSpMk id="6" creationId="{D16D397C-EB2B-468A-B22B-0614936D7DAF}"/>
          </ac:grpSpMkLst>
        </pc:grpChg>
        <pc:graphicFrameChg chg="mod">
          <ac:chgData name="Shirley McFadden" userId="9b800be7-a812-4812-8a88-9a6c53485f01" providerId="ADAL" clId="{0CC4564D-A3F8-46EF-8652-2A626D4D2C50}" dt="2022-10-17T01:50:40.749" v="2149" actId="113"/>
          <ac:graphicFrameMkLst>
            <pc:docMk/>
            <pc:sldMk cId="4136422702" sldId="361"/>
            <ac:graphicFrameMk id="5" creationId="{55130294-71BA-4F63-A3F8-3C208D27AE87}"/>
          </ac:graphicFrameMkLst>
        </pc:graphicFrameChg>
      </pc:sldChg>
      <pc:sldChg chg="delSp modSp mod ord">
        <pc:chgData name="Shirley McFadden" userId="9b800be7-a812-4812-8a88-9a6c53485f01" providerId="ADAL" clId="{0CC4564D-A3F8-46EF-8652-2A626D4D2C50}" dt="2022-10-17T01:50:53.633" v="2155" actId="478"/>
        <pc:sldMkLst>
          <pc:docMk/>
          <pc:sldMk cId="2521100074" sldId="362"/>
        </pc:sldMkLst>
        <pc:spChg chg="mod">
          <ac:chgData name="Shirley McFadden" userId="9b800be7-a812-4812-8a88-9a6c53485f01" providerId="ADAL" clId="{0CC4564D-A3F8-46EF-8652-2A626D4D2C50}" dt="2022-10-17T01:50:49.111" v="2153" actId="20577"/>
          <ac:spMkLst>
            <pc:docMk/>
            <pc:sldMk cId="2521100074" sldId="362"/>
            <ac:spMk id="2" creationId="{76293E66-E723-48F8-9BBF-417495E15E99}"/>
          </ac:spMkLst>
        </pc:spChg>
        <pc:grpChg chg="del mod">
          <ac:chgData name="Shirley McFadden" userId="9b800be7-a812-4812-8a88-9a6c53485f01" providerId="ADAL" clId="{0CC4564D-A3F8-46EF-8652-2A626D4D2C50}" dt="2022-10-17T01:50:53.633" v="2155" actId="478"/>
          <ac:grpSpMkLst>
            <pc:docMk/>
            <pc:sldMk cId="2521100074" sldId="362"/>
            <ac:grpSpMk id="6" creationId="{D16D397C-EB2B-468A-B22B-0614936D7DAF}"/>
          </ac:grpSpMkLst>
        </pc:grpChg>
      </pc:sldChg>
      <pc:sldChg chg="del">
        <pc:chgData name="Shirley McFadden" userId="9b800be7-a812-4812-8a88-9a6c53485f01" providerId="ADAL" clId="{0CC4564D-A3F8-46EF-8652-2A626D4D2C50}" dt="2022-10-17T01:18:54.854" v="1936" actId="47"/>
        <pc:sldMkLst>
          <pc:docMk/>
          <pc:sldMk cId="3046081312" sldId="762"/>
        </pc:sldMkLst>
      </pc:sldChg>
      <pc:sldChg chg="delSp modSp add mod ord">
        <pc:chgData name="Shirley McFadden" userId="9b800be7-a812-4812-8a88-9a6c53485f01" providerId="ADAL" clId="{0CC4564D-A3F8-46EF-8652-2A626D4D2C50}" dt="2022-10-17T01:07:28.677" v="1627" actId="27636"/>
        <pc:sldMkLst>
          <pc:docMk/>
          <pc:sldMk cId="243554419" sldId="1557"/>
        </pc:sldMkLst>
        <pc:spChg chg="mod">
          <ac:chgData name="Shirley McFadden" userId="9b800be7-a812-4812-8a88-9a6c53485f01" providerId="ADAL" clId="{0CC4564D-A3F8-46EF-8652-2A626D4D2C50}" dt="2022-10-17T01:07:28.677" v="1627" actId="27636"/>
          <ac:spMkLst>
            <pc:docMk/>
            <pc:sldMk cId="243554419" sldId="1557"/>
            <ac:spMk id="3" creationId="{F5547696-00D1-4EAE-B2D6-411F7CDBB3AA}"/>
          </ac:spMkLst>
        </pc:spChg>
        <pc:spChg chg="mod">
          <ac:chgData name="Shirley McFadden" userId="9b800be7-a812-4812-8a88-9a6c53485f01" providerId="ADAL" clId="{0CC4564D-A3F8-46EF-8652-2A626D4D2C50}" dt="2022-10-17T01:05:59.380" v="1623" actId="20577"/>
          <ac:spMkLst>
            <pc:docMk/>
            <pc:sldMk cId="243554419" sldId="1557"/>
            <ac:spMk id="5" creationId="{D3860364-42D2-414D-BC0A-321E61013778}"/>
          </ac:spMkLst>
        </pc:spChg>
        <pc:grpChg chg="del">
          <ac:chgData name="Shirley McFadden" userId="9b800be7-a812-4812-8a88-9a6c53485f01" providerId="ADAL" clId="{0CC4564D-A3F8-46EF-8652-2A626D4D2C50}" dt="2022-10-17T01:05:39.808" v="1606" actId="478"/>
          <ac:grpSpMkLst>
            <pc:docMk/>
            <pc:sldMk cId="243554419" sldId="1557"/>
            <ac:grpSpMk id="6" creationId="{2DB50560-040F-4BD2-B018-1EB57085B7D9}"/>
          </ac:grpSpMkLst>
        </pc:grpChg>
      </pc:sldChg>
      <pc:sldChg chg="delSp modSp mod">
        <pc:chgData name="Shirley McFadden" userId="9b800be7-a812-4812-8a88-9a6c53485f01" providerId="ADAL" clId="{0CC4564D-A3F8-46EF-8652-2A626D4D2C50}" dt="2022-10-17T02:10:14.152" v="2540" actId="478"/>
        <pc:sldMkLst>
          <pc:docMk/>
          <pc:sldMk cId="1085046387" sldId="1561"/>
        </pc:sldMkLst>
        <pc:spChg chg="mod">
          <ac:chgData name="Shirley McFadden" userId="9b800be7-a812-4812-8a88-9a6c53485f01" providerId="ADAL" clId="{0CC4564D-A3F8-46EF-8652-2A626D4D2C50}" dt="2022-10-17T02:10:11.254" v="2539" actId="20577"/>
          <ac:spMkLst>
            <pc:docMk/>
            <pc:sldMk cId="1085046387" sldId="1561"/>
            <ac:spMk id="2" creationId="{0C92C066-452D-4D7B-8A2C-5D303DEC60EB}"/>
          </ac:spMkLst>
        </pc:spChg>
        <pc:grpChg chg="del">
          <ac:chgData name="Shirley McFadden" userId="9b800be7-a812-4812-8a88-9a6c53485f01" providerId="ADAL" clId="{0CC4564D-A3F8-46EF-8652-2A626D4D2C50}" dt="2022-10-17T02:10:14.152" v="2540" actId="478"/>
          <ac:grpSpMkLst>
            <pc:docMk/>
            <pc:sldMk cId="1085046387" sldId="1561"/>
            <ac:grpSpMk id="5" creationId="{D0255515-7036-4FD6-A35D-C64AAE845E12}"/>
          </ac:grpSpMkLst>
        </pc:grpChg>
      </pc:sldChg>
      <pc:sldChg chg="modSp new mod">
        <pc:chgData name="Shirley McFadden" userId="9b800be7-a812-4812-8a88-9a6c53485f01" providerId="ADAL" clId="{0CC4564D-A3F8-46EF-8652-2A626D4D2C50}" dt="2022-10-16T23:48:02.382" v="834" actId="20577"/>
        <pc:sldMkLst>
          <pc:docMk/>
          <pc:sldMk cId="1583349239" sldId="1562"/>
        </pc:sldMkLst>
        <pc:spChg chg="mod">
          <ac:chgData name="Shirley McFadden" userId="9b800be7-a812-4812-8a88-9a6c53485f01" providerId="ADAL" clId="{0CC4564D-A3F8-46EF-8652-2A626D4D2C50}" dt="2022-10-16T23:45:49.970" v="678" actId="20577"/>
          <ac:spMkLst>
            <pc:docMk/>
            <pc:sldMk cId="1583349239" sldId="1562"/>
            <ac:spMk id="2" creationId="{55F4E294-8339-4487-7E41-275C54223B73}"/>
          </ac:spMkLst>
        </pc:spChg>
        <pc:spChg chg="mod">
          <ac:chgData name="Shirley McFadden" userId="9b800be7-a812-4812-8a88-9a6c53485f01" providerId="ADAL" clId="{0CC4564D-A3F8-46EF-8652-2A626D4D2C50}" dt="2022-10-16T23:48:02.382" v="834" actId="20577"/>
          <ac:spMkLst>
            <pc:docMk/>
            <pc:sldMk cId="1583349239" sldId="1562"/>
            <ac:spMk id="3" creationId="{E560B912-3C05-970A-4849-8576297B80EB}"/>
          </ac:spMkLst>
        </pc:spChg>
      </pc:sldChg>
      <pc:sldChg chg="addSp delSp modSp new mod modClrScheme chgLayout">
        <pc:chgData name="Shirley McFadden" userId="9b800be7-a812-4812-8a88-9a6c53485f01" providerId="ADAL" clId="{0CC4564D-A3F8-46EF-8652-2A626D4D2C50}" dt="2022-10-17T02:24:59.357" v="2857" actId="20577"/>
        <pc:sldMkLst>
          <pc:docMk/>
          <pc:sldMk cId="2301077802" sldId="1563"/>
        </pc:sldMkLst>
        <pc:spChg chg="mod ord">
          <ac:chgData name="Shirley McFadden" userId="9b800be7-a812-4812-8a88-9a6c53485f01" providerId="ADAL" clId="{0CC4564D-A3F8-46EF-8652-2A626D4D2C50}" dt="2022-10-17T01:07:55.452" v="1628" actId="700"/>
          <ac:spMkLst>
            <pc:docMk/>
            <pc:sldMk cId="2301077802" sldId="1563"/>
            <ac:spMk id="2" creationId="{DEBA8DB1-7230-5076-E30A-D8950675D05F}"/>
          </ac:spMkLst>
        </pc:spChg>
        <pc:spChg chg="del mod ord">
          <ac:chgData name="Shirley McFadden" userId="9b800be7-a812-4812-8a88-9a6c53485f01" providerId="ADAL" clId="{0CC4564D-A3F8-46EF-8652-2A626D4D2C50}" dt="2022-10-17T01:07:55.452" v="1628" actId="700"/>
          <ac:spMkLst>
            <pc:docMk/>
            <pc:sldMk cId="2301077802" sldId="1563"/>
            <ac:spMk id="3" creationId="{0653B96A-BE24-C0BD-7CCF-279519CF5450}"/>
          </ac:spMkLst>
        </pc:spChg>
        <pc:spChg chg="mod ord">
          <ac:chgData name="Shirley McFadden" userId="9b800be7-a812-4812-8a88-9a6c53485f01" providerId="ADAL" clId="{0CC4564D-A3F8-46EF-8652-2A626D4D2C50}" dt="2022-10-17T01:07:55.452" v="1628" actId="700"/>
          <ac:spMkLst>
            <pc:docMk/>
            <pc:sldMk cId="2301077802" sldId="1563"/>
            <ac:spMk id="4" creationId="{CD009483-D3D0-5812-D295-72C75818C697}"/>
          </ac:spMkLst>
        </pc:spChg>
        <pc:spChg chg="add mod ord">
          <ac:chgData name="Shirley McFadden" userId="9b800be7-a812-4812-8a88-9a6c53485f01" providerId="ADAL" clId="{0CC4564D-A3F8-46EF-8652-2A626D4D2C50}" dt="2022-10-17T02:24:59.357" v="2857" actId="20577"/>
          <ac:spMkLst>
            <pc:docMk/>
            <pc:sldMk cId="2301077802" sldId="1563"/>
            <ac:spMk id="5" creationId="{D38B3000-7649-413C-C6CB-7DF95E8E4FC1}"/>
          </ac:spMkLst>
        </pc:spChg>
      </pc:sldChg>
      <pc:sldChg chg="modSp add del mod">
        <pc:chgData name="Shirley McFadden" userId="9b800be7-a812-4812-8a88-9a6c53485f01" providerId="ADAL" clId="{0CC4564D-A3F8-46EF-8652-2A626D4D2C50}" dt="2022-10-17T01:17:43.795" v="1935" actId="47"/>
        <pc:sldMkLst>
          <pc:docMk/>
          <pc:sldMk cId="3869069808" sldId="1564"/>
        </pc:sldMkLst>
        <pc:spChg chg="mod">
          <ac:chgData name="Shirley McFadden" userId="9b800be7-a812-4812-8a88-9a6c53485f01" providerId="ADAL" clId="{0CC4564D-A3F8-46EF-8652-2A626D4D2C50}" dt="2022-10-17T01:05:33.442" v="1605" actId="20577"/>
          <ac:spMkLst>
            <pc:docMk/>
            <pc:sldMk cId="3869069808" sldId="1564"/>
            <ac:spMk id="3" creationId="{2B1C3F44-3AF4-41BA-A3A7-2D08A0B24ED5}"/>
          </ac:spMkLst>
        </pc:spChg>
        <pc:spChg chg="mod">
          <ac:chgData name="Shirley McFadden" userId="9b800be7-a812-4812-8a88-9a6c53485f01" providerId="ADAL" clId="{0CC4564D-A3F8-46EF-8652-2A626D4D2C50}" dt="2022-10-17T01:05:21.854" v="1604" actId="20577"/>
          <ac:spMkLst>
            <pc:docMk/>
            <pc:sldMk cId="3869069808" sldId="1564"/>
            <ac:spMk id="4" creationId="{51C6DFD9-F683-4A6C-93E6-8DC00968C785}"/>
          </ac:spMkLst>
        </pc:spChg>
      </pc:sldChg>
      <pc:sldChg chg="addSp delSp modSp new mod setBg modClrScheme chgLayout">
        <pc:chgData name="Shirley McFadden" userId="9b800be7-a812-4812-8a88-9a6c53485f01" providerId="ADAL" clId="{0CC4564D-A3F8-46EF-8652-2A626D4D2C50}" dt="2022-10-17T01:04:15.712" v="1542" actId="20577"/>
        <pc:sldMkLst>
          <pc:docMk/>
          <pc:sldMk cId="1431651782" sldId="1565"/>
        </pc:sldMkLst>
        <pc:spChg chg="mod ord">
          <ac:chgData name="Shirley McFadden" userId="9b800be7-a812-4812-8a88-9a6c53485f01" providerId="ADAL" clId="{0CC4564D-A3F8-46EF-8652-2A626D4D2C50}" dt="2022-10-17T01:04:15.712" v="1542" actId="20577"/>
          <ac:spMkLst>
            <pc:docMk/>
            <pc:sldMk cId="1431651782" sldId="1565"/>
            <ac:spMk id="2" creationId="{F604D947-B773-3ECB-A4D6-FBEF348299B0}"/>
          </ac:spMkLst>
        </pc:spChg>
        <pc:spChg chg="del mod ord">
          <ac:chgData name="Shirley McFadden" userId="9b800be7-a812-4812-8a88-9a6c53485f01" providerId="ADAL" clId="{0CC4564D-A3F8-46EF-8652-2A626D4D2C50}" dt="2022-10-17T00:45:06.653" v="1083" actId="700"/>
          <ac:spMkLst>
            <pc:docMk/>
            <pc:sldMk cId="1431651782" sldId="1565"/>
            <ac:spMk id="3" creationId="{9CE74474-35DD-A0BB-FABA-ABA9885A04A2}"/>
          </ac:spMkLst>
        </pc:spChg>
        <pc:spChg chg="del">
          <ac:chgData name="Shirley McFadden" userId="9b800be7-a812-4812-8a88-9a6c53485f01" providerId="ADAL" clId="{0CC4564D-A3F8-46EF-8652-2A626D4D2C50}" dt="2022-10-17T00:45:06.653" v="1083" actId="700"/>
          <ac:spMkLst>
            <pc:docMk/>
            <pc:sldMk cId="1431651782" sldId="1565"/>
            <ac:spMk id="4" creationId="{4F0F95CD-073D-782B-BC44-71ADD9C8472D}"/>
          </ac:spMkLst>
        </pc:spChg>
        <pc:spChg chg="mod ord">
          <ac:chgData name="Shirley McFadden" userId="9b800be7-a812-4812-8a88-9a6c53485f01" providerId="ADAL" clId="{0CC4564D-A3F8-46EF-8652-2A626D4D2C50}" dt="2022-10-17T01:03:28.214" v="1507" actId="26606"/>
          <ac:spMkLst>
            <pc:docMk/>
            <pc:sldMk cId="1431651782" sldId="1565"/>
            <ac:spMk id="5" creationId="{757E0E62-8A4C-65B9-71FC-F3E5E5A4F0B0}"/>
          </ac:spMkLst>
        </pc:spChg>
        <pc:spChg chg="add del mod ord">
          <ac:chgData name="Shirley McFadden" userId="9b800be7-a812-4812-8a88-9a6c53485f01" providerId="ADAL" clId="{0CC4564D-A3F8-46EF-8652-2A626D4D2C50}" dt="2022-10-17T01:00:19.415" v="1490" actId="26606"/>
          <ac:spMkLst>
            <pc:docMk/>
            <pc:sldMk cId="1431651782" sldId="1565"/>
            <ac:spMk id="6" creationId="{6CC4D9B6-4B9D-6523-1088-7362E48A8BAB}"/>
          </ac:spMkLst>
        </pc:spChg>
        <pc:spChg chg="add del">
          <ac:chgData name="Shirley McFadden" userId="9b800be7-a812-4812-8a88-9a6c53485f01" providerId="ADAL" clId="{0CC4564D-A3F8-46EF-8652-2A626D4D2C50}" dt="2022-10-17T01:03:28.214" v="1507" actId="26606"/>
          <ac:spMkLst>
            <pc:docMk/>
            <pc:sldMk cId="1431651782" sldId="1565"/>
            <ac:spMk id="13" creationId="{BACC6370-2D7E-4714-9D71-7542949D7D5D}"/>
          </ac:spMkLst>
        </pc:spChg>
        <pc:spChg chg="add del">
          <ac:chgData name="Shirley McFadden" userId="9b800be7-a812-4812-8a88-9a6c53485f01" providerId="ADAL" clId="{0CC4564D-A3F8-46EF-8652-2A626D4D2C50}" dt="2022-10-17T01:03:28.214" v="1507" actId="26606"/>
          <ac:spMkLst>
            <pc:docMk/>
            <pc:sldMk cId="1431651782" sldId="1565"/>
            <ac:spMk id="15" creationId="{F68B3F68-107C-434F-AA38-110D5EA91B85}"/>
          </ac:spMkLst>
        </pc:spChg>
        <pc:spChg chg="add del">
          <ac:chgData name="Shirley McFadden" userId="9b800be7-a812-4812-8a88-9a6c53485f01" providerId="ADAL" clId="{0CC4564D-A3F8-46EF-8652-2A626D4D2C50}" dt="2022-10-17T01:03:28.214" v="1507" actId="26606"/>
          <ac:spMkLst>
            <pc:docMk/>
            <pc:sldMk cId="1431651782" sldId="1565"/>
            <ac:spMk id="17" creationId="{AAD0DBB9-1A4B-4391-81D4-CB19F9AB918A}"/>
          </ac:spMkLst>
        </pc:spChg>
        <pc:spChg chg="add del">
          <ac:chgData name="Shirley McFadden" userId="9b800be7-a812-4812-8a88-9a6c53485f01" providerId="ADAL" clId="{0CC4564D-A3F8-46EF-8652-2A626D4D2C50}" dt="2022-10-17T01:03:28.214" v="1507" actId="26606"/>
          <ac:spMkLst>
            <pc:docMk/>
            <pc:sldMk cId="1431651782" sldId="1565"/>
            <ac:spMk id="19" creationId="{063BBA22-50EA-4C4D-BE05-F1CE4E63AA56}"/>
          </ac:spMkLst>
        </pc:spChg>
        <pc:graphicFrameChg chg="add mod modGraphic">
          <ac:chgData name="Shirley McFadden" userId="9b800be7-a812-4812-8a88-9a6c53485f01" providerId="ADAL" clId="{0CC4564D-A3F8-46EF-8652-2A626D4D2C50}" dt="2022-10-17T01:03:38.365" v="1512" actId="26606"/>
          <ac:graphicFrameMkLst>
            <pc:docMk/>
            <pc:sldMk cId="1431651782" sldId="1565"/>
            <ac:graphicFrameMk id="8" creationId="{13284428-8432-FF19-D2C1-CF3388FE4C8C}"/>
          </ac:graphicFrameMkLst>
        </pc:graphicFrameChg>
      </pc:sldChg>
      <pc:sldChg chg="new del">
        <pc:chgData name="Shirley McFadden" userId="9b800be7-a812-4812-8a88-9a6c53485f01" providerId="ADAL" clId="{0CC4564D-A3F8-46EF-8652-2A626D4D2C50}" dt="2022-10-17T00:34:18.404" v="1038" actId="680"/>
        <pc:sldMkLst>
          <pc:docMk/>
          <pc:sldMk cId="3137090044" sldId="1565"/>
        </pc:sldMkLst>
      </pc:sldChg>
      <pc:sldChg chg="delSp modSp add mod">
        <pc:chgData name="Shirley McFadden" userId="9b800be7-a812-4812-8a88-9a6c53485f01" providerId="ADAL" clId="{0CC4564D-A3F8-46EF-8652-2A626D4D2C50}" dt="2022-10-17T01:38:00.671" v="2047" actId="20577"/>
        <pc:sldMkLst>
          <pc:docMk/>
          <pc:sldMk cId="2244435301" sldId="1566"/>
        </pc:sldMkLst>
        <pc:spChg chg="mod">
          <ac:chgData name="Shirley McFadden" userId="9b800be7-a812-4812-8a88-9a6c53485f01" providerId="ADAL" clId="{0CC4564D-A3F8-46EF-8652-2A626D4D2C50}" dt="2022-10-17T01:15:17.764" v="1844" actId="20577"/>
          <ac:spMkLst>
            <pc:docMk/>
            <pc:sldMk cId="2244435301" sldId="1566"/>
            <ac:spMk id="3" creationId="{F5547696-00D1-4EAE-B2D6-411F7CDBB3AA}"/>
          </ac:spMkLst>
        </pc:spChg>
        <pc:spChg chg="mod">
          <ac:chgData name="Shirley McFadden" userId="9b800be7-a812-4812-8a88-9a6c53485f01" providerId="ADAL" clId="{0CC4564D-A3F8-46EF-8652-2A626D4D2C50}" dt="2022-10-17T01:38:00.671" v="2047" actId="20577"/>
          <ac:spMkLst>
            <pc:docMk/>
            <pc:sldMk cId="2244435301" sldId="1566"/>
            <ac:spMk id="5" creationId="{D3860364-42D2-414D-BC0A-321E61013778}"/>
          </ac:spMkLst>
        </pc:spChg>
        <pc:graphicFrameChg chg="del">
          <ac:chgData name="Shirley McFadden" userId="9b800be7-a812-4812-8a88-9a6c53485f01" providerId="ADAL" clId="{0CC4564D-A3F8-46EF-8652-2A626D4D2C50}" dt="2022-10-17T01:10:47.096" v="1652" actId="478"/>
          <ac:graphicFrameMkLst>
            <pc:docMk/>
            <pc:sldMk cId="2244435301" sldId="1566"/>
            <ac:graphicFrameMk id="15" creationId="{ABE06835-4B72-4652-983A-1BA3A85DCA7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98C39-D97B-4A12-B20C-F02B05F310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335828-AE85-4919-A905-A84FE38F9727}">
      <dgm:prSet/>
      <dgm:spPr/>
      <dgm:t>
        <a:bodyPr/>
        <a:lstStyle/>
        <a:p>
          <a:r>
            <a:rPr lang="en-US" dirty="0"/>
            <a:t>Must have documented and use </a:t>
          </a:r>
          <a:r>
            <a:rPr lang="en-US" u="sng" dirty="0"/>
            <a:t>Local and Federal </a:t>
          </a:r>
          <a:r>
            <a:rPr lang="en-US" dirty="0"/>
            <a:t>Guidelines</a:t>
          </a:r>
        </a:p>
      </dgm:t>
    </dgm:pt>
    <dgm:pt modelId="{ED6888B6-947C-4B35-9F57-D5E7A82A7C04}" type="parTrans" cxnId="{49ABBF35-3CF3-4B22-9341-46A21EAB39CF}">
      <dgm:prSet/>
      <dgm:spPr/>
      <dgm:t>
        <a:bodyPr/>
        <a:lstStyle/>
        <a:p>
          <a:endParaRPr lang="en-US"/>
        </a:p>
      </dgm:t>
    </dgm:pt>
    <dgm:pt modelId="{959D7A31-A7B7-4FF3-87F4-DFFC566B3A52}" type="sibTrans" cxnId="{49ABBF35-3CF3-4B22-9341-46A21EAB39CF}">
      <dgm:prSet/>
      <dgm:spPr/>
      <dgm:t>
        <a:bodyPr/>
        <a:lstStyle/>
        <a:p>
          <a:endParaRPr lang="en-US"/>
        </a:p>
      </dgm:t>
    </dgm:pt>
    <dgm:pt modelId="{73C839B6-1063-482C-8364-4B5A969BA027}">
      <dgm:prSet/>
      <dgm:spPr/>
      <dgm:t>
        <a:bodyPr/>
        <a:lstStyle/>
        <a:p>
          <a:r>
            <a:rPr lang="en-US" u="sng" dirty="0"/>
            <a:t>Informal Procurement</a:t>
          </a:r>
          <a:endParaRPr lang="en-US" dirty="0"/>
        </a:p>
      </dgm:t>
    </dgm:pt>
    <dgm:pt modelId="{92F544B4-2CF2-4770-A135-D94639D246BD}" type="parTrans" cxnId="{DF3392A3-BF28-4A61-BF15-9659E7E5420D}">
      <dgm:prSet/>
      <dgm:spPr/>
      <dgm:t>
        <a:bodyPr/>
        <a:lstStyle/>
        <a:p>
          <a:endParaRPr lang="en-US"/>
        </a:p>
      </dgm:t>
    </dgm:pt>
    <dgm:pt modelId="{BAB9C0E7-9857-4129-918A-F559B1009A68}" type="sibTrans" cxnId="{DF3392A3-BF28-4A61-BF15-9659E7E5420D}">
      <dgm:prSet/>
      <dgm:spPr/>
      <dgm:t>
        <a:bodyPr/>
        <a:lstStyle/>
        <a:p>
          <a:endParaRPr lang="en-US"/>
        </a:p>
      </dgm:t>
    </dgm:pt>
    <dgm:pt modelId="{90D45193-E6EA-44AD-8FEB-6E781BBB399E}">
      <dgm:prSet/>
      <dgm:spPr/>
      <dgm:t>
        <a:bodyPr/>
        <a:lstStyle/>
        <a:p>
          <a:r>
            <a:rPr lang="en-US" dirty="0"/>
            <a:t>$10,000 or less - Micro-Purchase  </a:t>
          </a:r>
        </a:p>
      </dgm:t>
    </dgm:pt>
    <dgm:pt modelId="{1F16CA40-4086-44CA-A472-06AAB840EC7F}" type="parTrans" cxnId="{740FB669-D3D4-406E-9E90-442E07CF36E9}">
      <dgm:prSet/>
      <dgm:spPr/>
      <dgm:t>
        <a:bodyPr/>
        <a:lstStyle/>
        <a:p>
          <a:endParaRPr lang="en-US"/>
        </a:p>
      </dgm:t>
    </dgm:pt>
    <dgm:pt modelId="{E3662E22-DD58-4B8B-8D29-B5F24F52D0E4}" type="sibTrans" cxnId="{740FB669-D3D4-406E-9E90-442E07CF36E9}">
      <dgm:prSet/>
      <dgm:spPr/>
      <dgm:t>
        <a:bodyPr/>
        <a:lstStyle/>
        <a:p>
          <a:endParaRPr lang="en-US"/>
        </a:p>
      </dgm:t>
    </dgm:pt>
    <dgm:pt modelId="{FB7CA1B0-4466-4781-9F2B-3740EA963428}">
      <dgm:prSet/>
      <dgm:spPr/>
      <dgm:t>
        <a:bodyPr/>
        <a:lstStyle/>
        <a:p>
          <a:r>
            <a:rPr lang="en-US" dirty="0"/>
            <a:t>No required quotes; however, must consider price as reasonable, and, to the extent practical, distribute equitably among suppliers </a:t>
          </a:r>
        </a:p>
      </dgm:t>
    </dgm:pt>
    <dgm:pt modelId="{5C7C413A-C2C7-4648-88FD-45BCFBC6A3A3}" type="parTrans" cxnId="{5296BE57-CAAE-43F6-AE30-60D2A6646B64}">
      <dgm:prSet/>
      <dgm:spPr/>
      <dgm:t>
        <a:bodyPr/>
        <a:lstStyle/>
        <a:p>
          <a:endParaRPr lang="en-US"/>
        </a:p>
      </dgm:t>
    </dgm:pt>
    <dgm:pt modelId="{A932DE78-3290-4262-A524-996728803585}" type="sibTrans" cxnId="{5296BE57-CAAE-43F6-AE30-60D2A6646B64}">
      <dgm:prSet/>
      <dgm:spPr/>
      <dgm:t>
        <a:bodyPr/>
        <a:lstStyle/>
        <a:p>
          <a:endParaRPr lang="en-US"/>
        </a:p>
      </dgm:t>
    </dgm:pt>
    <dgm:pt modelId="{BC77866D-664B-4583-B940-065556A8CA0E}">
      <dgm:prSet/>
      <dgm:spPr/>
      <dgm:t>
        <a:bodyPr/>
        <a:lstStyle/>
        <a:p>
          <a:r>
            <a:rPr lang="en-US" dirty="0"/>
            <a:t>$10,000.01 - $250,000 -Small Purchase Procedures</a:t>
          </a:r>
        </a:p>
      </dgm:t>
    </dgm:pt>
    <dgm:pt modelId="{832DE858-DD81-4B27-961F-782E0FACCAAC}" type="parTrans" cxnId="{034C0F16-72BF-4F33-96D7-3ECFECE07195}">
      <dgm:prSet/>
      <dgm:spPr/>
      <dgm:t>
        <a:bodyPr/>
        <a:lstStyle/>
        <a:p>
          <a:endParaRPr lang="en-US"/>
        </a:p>
      </dgm:t>
    </dgm:pt>
    <dgm:pt modelId="{5DC35B9C-7EC8-4A44-BA0F-13F9471E6A87}" type="sibTrans" cxnId="{034C0F16-72BF-4F33-96D7-3ECFECE07195}">
      <dgm:prSet/>
      <dgm:spPr/>
      <dgm:t>
        <a:bodyPr/>
        <a:lstStyle/>
        <a:p>
          <a:endParaRPr lang="en-US"/>
        </a:p>
      </dgm:t>
    </dgm:pt>
    <dgm:pt modelId="{9F4EF946-67E0-4062-93B6-3F47C975A0AB}">
      <dgm:prSet/>
      <dgm:spPr/>
      <dgm:t>
        <a:bodyPr/>
        <a:lstStyle/>
        <a:p>
          <a:r>
            <a:rPr lang="en-US" dirty="0"/>
            <a:t>Obtain/document quotes from a reasonable number of qualified sources </a:t>
          </a:r>
        </a:p>
      </dgm:t>
    </dgm:pt>
    <dgm:pt modelId="{420C3CE5-1875-416B-8BF5-9F1885A67B33}" type="parTrans" cxnId="{4F3712C1-90AF-4A36-BCD2-45C202F6A373}">
      <dgm:prSet/>
      <dgm:spPr/>
      <dgm:t>
        <a:bodyPr/>
        <a:lstStyle/>
        <a:p>
          <a:endParaRPr lang="en-US"/>
        </a:p>
      </dgm:t>
    </dgm:pt>
    <dgm:pt modelId="{C24F3816-8B2E-41CE-B5EF-C5D0DFFC358C}" type="sibTrans" cxnId="{4F3712C1-90AF-4A36-BCD2-45C202F6A373}">
      <dgm:prSet/>
      <dgm:spPr/>
      <dgm:t>
        <a:bodyPr/>
        <a:lstStyle/>
        <a:p>
          <a:endParaRPr lang="en-US"/>
        </a:p>
      </dgm:t>
    </dgm:pt>
    <dgm:pt modelId="{F50F94D0-FEF6-4A87-B4EE-A63D0A9F2B31}">
      <dgm:prSet/>
      <dgm:spPr/>
      <dgm:t>
        <a:bodyPr/>
        <a:lstStyle/>
        <a:p>
          <a:r>
            <a:rPr lang="en-US" u="sng"/>
            <a:t>Formal Procurement</a:t>
          </a:r>
          <a:endParaRPr lang="en-US"/>
        </a:p>
      </dgm:t>
    </dgm:pt>
    <dgm:pt modelId="{33C7BABC-9590-42CD-85DA-DFDF374699EF}" type="parTrans" cxnId="{256DE329-22C7-4918-8896-0C8674546DA8}">
      <dgm:prSet/>
      <dgm:spPr/>
      <dgm:t>
        <a:bodyPr/>
        <a:lstStyle/>
        <a:p>
          <a:endParaRPr lang="en-US"/>
        </a:p>
      </dgm:t>
    </dgm:pt>
    <dgm:pt modelId="{06715744-0EB6-46D7-AC7E-E2C1A433C79F}" type="sibTrans" cxnId="{256DE329-22C7-4918-8896-0C8674546DA8}">
      <dgm:prSet/>
      <dgm:spPr/>
      <dgm:t>
        <a:bodyPr/>
        <a:lstStyle/>
        <a:p>
          <a:endParaRPr lang="en-US"/>
        </a:p>
      </dgm:t>
    </dgm:pt>
    <dgm:pt modelId="{3D297755-65B6-4337-BD56-E70D1E6EC6F7}">
      <dgm:prSet/>
      <dgm:spPr/>
      <dgm:t>
        <a:bodyPr/>
        <a:lstStyle/>
        <a:p>
          <a:r>
            <a:rPr lang="en-US" dirty="0"/>
            <a:t>Greater than $250,000</a:t>
          </a:r>
        </a:p>
      </dgm:t>
    </dgm:pt>
    <dgm:pt modelId="{5ACBE284-6A5F-4119-B98C-83F97D1C9605}" type="parTrans" cxnId="{71C3AF54-4700-45F9-9097-1CEFD8729A7A}">
      <dgm:prSet/>
      <dgm:spPr/>
      <dgm:t>
        <a:bodyPr/>
        <a:lstStyle/>
        <a:p>
          <a:endParaRPr lang="en-US"/>
        </a:p>
      </dgm:t>
    </dgm:pt>
    <dgm:pt modelId="{2D9BD561-9554-4263-AA49-AA236617C4B2}" type="sibTrans" cxnId="{71C3AF54-4700-45F9-9097-1CEFD8729A7A}">
      <dgm:prSet/>
      <dgm:spPr/>
      <dgm:t>
        <a:bodyPr/>
        <a:lstStyle/>
        <a:p>
          <a:endParaRPr lang="en-US"/>
        </a:p>
      </dgm:t>
    </dgm:pt>
    <dgm:pt modelId="{AF89DCC4-80C5-4321-B72B-B3D4E558D315}">
      <dgm:prSet/>
      <dgm:spPr/>
      <dgm:t>
        <a:bodyPr/>
        <a:lstStyle/>
        <a:p>
          <a:r>
            <a:rPr lang="en-US"/>
            <a:t>Sealed Bids</a:t>
          </a:r>
        </a:p>
      </dgm:t>
    </dgm:pt>
    <dgm:pt modelId="{93F4CE72-F9DB-4124-9631-5E79F7BB40BD}" type="parTrans" cxnId="{EC980ED0-C743-4E85-9F0A-4921EB90BFF8}">
      <dgm:prSet/>
      <dgm:spPr/>
      <dgm:t>
        <a:bodyPr/>
        <a:lstStyle/>
        <a:p>
          <a:endParaRPr lang="en-US"/>
        </a:p>
      </dgm:t>
    </dgm:pt>
    <dgm:pt modelId="{BA1DC7EE-4FB6-44DD-B04B-68AF408B9062}" type="sibTrans" cxnId="{EC980ED0-C743-4E85-9F0A-4921EB90BFF8}">
      <dgm:prSet/>
      <dgm:spPr/>
      <dgm:t>
        <a:bodyPr/>
        <a:lstStyle/>
        <a:p>
          <a:endParaRPr lang="en-US"/>
        </a:p>
      </dgm:t>
    </dgm:pt>
    <dgm:pt modelId="{06640107-7F94-424F-B7D8-2A691D067C13}">
      <dgm:prSet/>
      <dgm:spPr/>
      <dgm:t>
        <a:bodyPr/>
        <a:lstStyle/>
        <a:p>
          <a:r>
            <a:rPr lang="en-US"/>
            <a:t>Proposals</a:t>
          </a:r>
        </a:p>
      </dgm:t>
    </dgm:pt>
    <dgm:pt modelId="{9EC2FDAA-8ED4-421C-988F-7EFD9B62FDDB}" type="parTrans" cxnId="{1807E7FC-20A1-4AC4-BF83-E42B9546F717}">
      <dgm:prSet/>
      <dgm:spPr/>
      <dgm:t>
        <a:bodyPr/>
        <a:lstStyle/>
        <a:p>
          <a:endParaRPr lang="en-US"/>
        </a:p>
      </dgm:t>
    </dgm:pt>
    <dgm:pt modelId="{A21B14F2-3849-4BC8-851F-4601410EA786}" type="sibTrans" cxnId="{1807E7FC-20A1-4AC4-BF83-E42B9546F717}">
      <dgm:prSet/>
      <dgm:spPr/>
      <dgm:t>
        <a:bodyPr/>
        <a:lstStyle/>
        <a:p>
          <a:endParaRPr lang="en-US"/>
        </a:p>
      </dgm:t>
    </dgm:pt>
    <dgm:pt modelId="{FCED3240-0711-4EEB-8F19-9713053758D4}">
      <dgm:prSet/>
      <dgm:spPr/>
      <dgm:t>
        <a:bodyPr/>
        <a:lstStyle/>
        <a:p>
          <a:r>
            <a:rPr lang="en-US" u="sng"/>
            <a:t>Noncompetitive Procurement</a:t>
          </a:r>
          <a:r>
            <a:rPr lang="en-US"/>
            <a:t> </a:t>
          </a:r>
        </a:p>
      </dgm:t>
    </dgm:pt>
    <dgm:pt modelId="{FF847850-DC48-49E5-8478-8E8CF5A24BA6}" type="parTrans" cxnId="{2B250C0A-4578-4732-A229-914F397B8A30}">
      <dgm:prSet/>
      <dgm:spPr/>
      <dgm:t>
        <a:bodyPr/>
        <a:lstStyle/>
        <a:p>
          <a:endParaRPr lang="en-US"/>
        </a:p>
      </dgm:t>
    </dgm:pt>
    <dgm:pt modelId="{4683F1E3-3574-476D-A067-FB6882C92957}" type="sibTrans" cxnId="{2B250C0A-4578-4732-A229-914F397B8A30}">
      <dgm:prSet/>
      <dgm:spPr/>
      <dgm:t>
        <a:bodyPr/>
        <a:lstStyle/>
        <a:p>
          <a:endParaRPr lang="en-US"/>
        </a:p>
      </dgm:t>
    </dgm:pt>
    <dgm:pt modelId="{10543BDD-76D8-498E-A6CD-A3A56B3C4C73}">
      <dgm:prSet/>
      <dgm:spPr/>
      <dgm:t>
        <a:bodyPr/>
        <a:lstStyle/>
        <a:p>
          <a:r>
            <a:rPr lang="en-US"/>
            <a:t>currently requires DPI approval</a:t>
          </a:r>
        </a:p>
      </dgm:t>
    </dgm:pt>
    <dgm:pt modelId="{24DCF5C0-19A7-4F9D-9EC6-5C28D191253C}" type="parTrans" cxnId="{A1692EC6-4325-4794-932E-11265501BD55}">
      <dgm:prSet/>
      <dgm:spPr/>
      <dgm:t>
        <a:bodyPr/>
        <a:lstStyle/>
        <a:p>
          <a:endParaRPr lang="en-US"/>
        </a:p>
      </dgm:t>
    </dgm:pt>
    <dgm:pt modelId="{A04598AD-FC21-4D1A-8B30-8E0B77A83725}" type="sibTrans" cxnId="{A1692EC6-4325-4794-932E-11265501BD55}">
      <dgm:prSet/>
      <dgm:spPr/>
      <dgm:t>
        <a:bodyPr/>
        <a:lstStyle/>
        <a:p>
          <a:endParaRPr lang="en-US"/>
        </a:p>
      </dgm:t>
    </dgm:pt>
    <dgm:pt modelId="{E784511F-802E-4EA9-99EE-42150C7DBEE5}" type="pres">
      <dgm:prSet presAssocID="{E5E98C39-D97B-4A12-B20C-F02B05F3100D}" presName="linear" presStyleCnt="0">
        <dgm:presLayoutVars>
          <dgm:dir/>
          <dgm:animLvl val="lvl"/>
          <dgm:resizeHandles val="exact"/>
        </dgm:presLayoutVars>
      </dgm:prSet>
      <dgm:spPr/>
    </dgm:pt>
    <dgm:pt modelId="{392903F9-D667-45A9-BB2E-85C362195DC2}" type="pres">
      <dgm:prSet presAssocID="{3E335828-AE85-4919-A905-A84FE38F9727}" presName="parentLin" presStyleCnt="0"/>
      <dgm:spPr/>
    </dgm:pt>
    <dgm:pt modelId="{CA0825FC-F6D2-4DDE-8A6C-2E65FDDA443F}" type="pres">
      <dgm:prSet presAssocID="{3E335828-AE85-4919-A905-A84FE38F9727}" presName="parentLeftMargin" presStyleLbl="node1" presStyleIdx="0" presStyleCnt="4"/>
      <dgm:spPr/>
    </dgm:pt>
    <dgm:pt modelId="{38D7D468-EC6E-4FE6-8BA3-6A45B220EABA}" type="pres">
      <dgm:prSet presAssocID="{3E335828-AE85-4919-A905-A84FE38F9727}" presName="parentText" presStyleLbl="node1" presStyleIdx="0" presStyleCnt="4">
        <dgm:presLayoutVars>
          <dgm:chMax val="0"/>
          <dgm:bulletEnabled val="1"/>
        </dgm:presLayoutVars>
      </dgm:prSet>
      <dgm:spPr/>
    </dgm:pt>
    <dgm:pt modelId="{1C9A3A60-61E6-49BE-944F-60C8557C9FA4}" type="pres">
      <dgm:prSet presAssocID="{3E335828-AE85-4919-A905-A84FE38F9727}" presName="negativeSpace" presStyleCnt="0"/>
      <dgm:spPr/>
    </dgm:pt>
    <dgm:pt modelId="{8BF14A86-383E-4726-A9D0-223632517A5F}" type="pres">
      <dgm:prSet presAssocID="{3E335828-AE85-4919-A905-A84FE38F9727}" presName="childText" presStyleLbl="conFgAcc1" presStyleIdx="0" presStyleCnt="4">
        <dgm:presLayoutVars>
          <dgm:bulletEnabled val="1"/>
        </dgm:presLayoutVars>
      </dgm:prSet>
      <dgm:spPr/>
    </dgm:pt>
    <dgm:pt modelId="{BA8B6241-5B60-47D1-9BB9-3126C0449024}" type="pres">
      <dgm:prSet presAssocID="{959D7A31-A7B7-4FF3-87F4-DFFC566B3A52}" presName="spaceBetweenRectangles" presStyleCnt="0"/>
      <dgm:spPr/>
    </dgm:pt>
    <dgm:pt modelId="{B7FF56B9-42B2-4A26-AC4F-9BD8818651FE}" type="pres">
      <dgm:prSet presAssocID="{73C839B6-1063-482C-8364-4B5A969BA027}" presName="parentLin" presStyleCnt="0"/>
      <dgm:spPr/>
    </dgm:pt>
    <dgm:pt modelId="{D8051A4E-BC24-472B-8D44-9903A758952D}" type="pres">
      <dgm:prSet presAssocID="{73C839B6-1063-482C-8364-4B5A969BA027}" presName="parentLeftMargin" presStyleLbl="node1" presStyleIdx="0" presStyleCnt="4"/>
      <dgm:spPr/>
    </dgm:pt>
    <dgm:pt modelId="{87501F18-3A2B-4F8E-8518-9907059DBB61}" type="pres">
      <dgm:prSet presAssocID="{73C839B6-1063-482C-8364-4B5A969BA027}" presName="parentText" presStyleLbl="node1" presStyleIdx="1" presStyleCnt="4">
        <dgm:presLayoutVars>
          <dgm:chMax val="0"/>
          <dgm:bulletEnabled val="1"/>
        </dgm:presLayoutVars>
      </dgm:prSet>
      <dgm:spPr/>
    </dgm:pt>
    <dgm:pt modelId="{598744BD-A135-48BF-B97E-BB2E8CD937C1}" type="pres">
      <dgm:prSet presAssocID="{73C839B6-1063-482C-8364-4B5A969BA027}" presName="negativeSpace" presStyleCnt="0"/>
      <dgm:spPr/>
    </dgm:pt>
    <dgm:pt modelId="{61332BE6-9640-4C94-BA1B-4AB260698B50}" type="pres">
      <dgm:prSet presAssocID="{73C839B6-1063-482C-8364-4B5A969BA027}" presName="childText" presStyleLbl="conFgAcc1" presStyleIdx="1" presStyleCnt="4">
        <dgm:presLayoutVars>
          <dgm:bulletEnabled val="1"/>
        </dgm:presLayoutVars>
      </dgm:prSet>
      <dgm:spPr/>
    </dgm:pt>
    <dgm:pt modelId="{D11FB7AD-09AE-447E-94A5-86A9362D8185}" type="pres">
      <dgm:prSet presAssocID="{BAB9C0E7-9857-4129-918A-F559B1009A68}" presName="spaceBetweenRectangles" presStyleCnt="0"/>
      <dgm:spPr/>
    </dgm:pt>
    <dgm:pt modelId="{50C2D9CE-46E9-4807-BF81-082C7B19D3ED}" type="pres">
      <dgm:prSet presAssocID="{F50F94D0-FEF6-4A87-B4EE-A63D0A9F2B31}" presName="parentLin" presStyleCnt="0"/>
      <dgm:spPr/>
    </dgm:pt>
    <dgm:pt modelId="{C1D57024-64EA-4567-89EC-CA723C9064CA}" type="pres">
      <dgm:prSet presAssocID="{F50F94D0-FEF6-4A87-B4EE-A63D0A9F2B31}" presName="parentLeftMargin" presStyleLbl="node1" presStyleIdx="1" presStyleCnt="4"/>
      <dgm:spPr/>
    </dgm:pt>
    <dgm:pt modelId="{F43B9DE1-2E7C-40AC-9ABF-63B5B05A1FEE}" type="pres">
      <dgm:prSet presAssocID="{F50F94D0-FEF6-4A87-B4EE-A63D0A9F2B31}" presName="parentText" presStyleLbl="node1" presStyleIdx="2" presStyleCnt="4">
        <dgm:presLayoutVars>
          <dgm:chMax val="0"/>
          <dgm:bulletEnabled val="1"/>
        </dgm:presLayoutVars>
      </dgm:prSet>
      <dgm:spPr/>
    </dgm:pt>
    <dgm:pt modelId="{839074BB-B7B2-4723-9286-E8E0430BCB47}" type="pres">
      <dgm:prSet presAssocID="{F50F94D0-FEF6-4A87-B4EE-A63D0A9F2B31}" presName="negativeSpace" presStyleCnt="0"/>
      <dgm:spPr/>
    </dgm:pt>
    <dgm:pt modelId="{A52F9326-DB1C-4EB6-90B1-43E9CB5685CC}" type="pres">
      <dgm:prSet presAssocID="{F50F94D0-FEF6-4A87-B4EE-A63D0A9F2B31}" presName="childText" presStyleLbl="conFgAcc1" presStyleIdx="2" presStyleCnt="4">
        <dgm:presLayoutVars>
          <dgm:bulletEnabled val="1"/>
        </dgm:presLayoutVars>
      </dgm:prSet>
      <dgm:spPr/>
    </dgm:pt>
    <dgm:pt modelId="{06191864-B2BA-47BF-BB5B-796A5E1E6F91}" type="pres">
      <dgm:prSet presAssocID="{06715744-0EB6-46D7-AC7E-E2C1A433C79F}" presName="spaceBetweenRectangles" presStyleCnt="0"/>
      <dgm:spPr/>
    </dgm:pt>
    <dgm:pt modelId="{86180021-8243-4DF5-A1A8-F2730FE88EDE}" type="pres">
      <dgm:prSet presAssocID="{FCED3240-0711-4EEB-8F19-9713053758D4}" presName="parentLin" presStyleCnt="0"/>
      <dgm:spPr/>
    </dgm:pt>
    <dgm:pt modelId="{E6917F37-4F47-4ED8-BB82-014A33EDB39B}" type="pres">
      <dgm:prSet presAssocID="{FCED3240-0711-4EEB-8F19-9713053758D4}" presName="parentLeftMargin" presStyleLbl="node1" presStyleIdx="2" presStyleCnt="4"/>
      <dgm:spPr/>
    </dgm:pt>
    <dgm:pt modelId="{AF19D72D-EEF7-4A8A-A5F9-928DF5E15D06}" type="pres">
      <dgm:prSet presAssocID="{FCED3240-0711-4EEB-8F19-9713053758D4}" presName="parentText" presStyleLbl="node1" presStyleIdx="3" presStyleCnt="4">
        <dgm:presLayoutVars>
          <dgm:chMax val="0"/>
          <dgm:bulletEnabled val="1"/>
        </dgm:presLayoutVars>
      </dgm:prSet>
      <dgm:spPr/>
    </dgm:pt>
    <dgm:pt modelId="{3FF318EB-7C22-4EFB-AC34-E6A6889573FE}" type="pres">
      <dgm:prSet presAssocID="{FCED3240-0711-4EEB-8F19-9713053758D4}" presName="negativeSpace" presStyleCnt="0"/>
      <dgm:spPr/>
    </dgm:pt>
    <dgm:pt modelId="{64671839-9157-4156-AD3D-3B519F518ABE}" type="pres">
      <dgm:prSet presAssocID="{FCED3240-0711-4EEB-8F19-9713053758D4}" presName="childText" presStyleLbl="conFgAcc1" presStyleIdx="3" presStyleCnt="4">
        <dgm:presLayoutVars>
          <dgm:bulletEnabled val="1"/>
        </dgm:presLayoutVars>
      </dgm:prSet>
      <dgm:spPr/>
    </dgm:pt>
  </dgm:ptLst>
  <dgm:cxnLst>
    <dgm:cxn modelId="{2B250C0A-4578-4732-A229-914F397B8A30}" srcId="{E5E98C39-D97B-4A12-B20C-F02B05F3100D}" destId="{FCED3240-0711-4EEB-8F19-9713053758D4}" srcOrd="3" destOrd="0" parTransId="{FF847850-DC48-49E5-8478-8E8CF5A24BA6}" sibTransId="{4683F1E3-3574-476D-A067-FB6882C92957}"/>
    <dgm:cxn modelId="{96CF920D-056C-4DA8-A3DC-B57D4F998FD7}" type="presOf" srcId="{F50F94D0-FEF6-4A87-B4EE-A63D0A9F2B31}" destId="{C1D57024-64EA-4567-89EC-CA723C9064CA}" srcOrd="0" destOrd="0" presId="urn:microsoft.com/office/officeart/2005/8/layout/list1"/>
    <dgm:cxn modelId="{034C0F16-72BF-4F33-96D7-3ECFECE07195}" srcId="{73C839B6-1063-482C-8364-4B5A969BA027}" destId="{BC77866D-664B-4583-B940-065556A8CA0E}" srcOrd="1" destOrd="0" parTransId="{832DE858-DD81-4B27-961F-782E0FACCAAC}" sibTransId="{5DC35B9C-7EC8-4A44-BA0F-13F9471E6A87}"/>
    <dgm:cxn modelId="{34E16F1D-00FC-4780-A658-C4B67665350C}" type="presOf" srcId="{3D297755-65B6-4337-BD56-E70D1E6EC6F7}" destId="{A52F9326-DB1C-4EB6-90B1-43E9CB5685CC}" srcOrd="0" destOrd="0" presId="urn:microsoft.com/office/officeart/2005/8/layout/list1"/>
    <dgm:cxn modelId="{30046023-8D8A-429E-AD98-2B2060D1D1C8}" type="presOf" srcId="{FCED3240-0711-4EEB-8F19-9713053758D4}" destId="{E6917F37-4F47-4ED8-BB82-014A33EDB39B}" srcOrd="0" destOrd="0" presId="urn:microsoft.com/office/officeart/2005/8/layout/list1"/>
    <dgm:cxn modelId="{256DE329-22C7-4918-8896-0C8674546DA8}" srcId="{E5E98C39-D97B-4A12-B20C-F02B05F3100D}" destId="{F50F94D0-FEF6-4A87-B4EE-A63D0A9F2B31}" srcOrd="2" destOrd="0" parTransId="{33C7BABC-9590-42CD-85DA-DFDF374699EF}" sibTransId="{06715744-0EB6-46D7-AC7E-E2C1A433C79F}"/>
    <dgm:cxn modelId="{ABAC8032-3966-41D3-809F-B7DF1AA96E19}" type="presOf" srcId="{3E335828-AE85-4919-A905-A84FE38F9727}" destId="{CA0825FC-F6D2-4DDE-8A6C-2E65FDDA443F}" srcOrd="0" destOrd="0" presId="urn:microsoft.com/office/officeart/2005/8/layout/list1"/>
    <dgm:cxn modelId="{64789835-DFE2-49F5-9585-4B0437ABEFF9}" type="presOf" srcId="{9F4EF946-67E0-4062-93B6-3F47C975A0AB}" destId="{61332BE6-9640-4C94-BA1B-4AB260698B50}" srcOrd="0" destOrd="3" presId="urn:microsoft.com/office/officeart/2005/8/layout/list1"/>
    <dgm:cxn modelId="{49ABBF35-3CF3-4B22-9341-46A21EAB39CF}" srcId="{E5E98C39-D97B-4A12-B20C-F02B05F3100D}" destId="{3E335828-AE85-4919-A905-A84FE38F9727}" srcOrd="0" destOrd="0" parTransId="{ED6888B6-947C-4B35-9F57-D5E7A82A7C04}" sibTransId="{959D7A31-A7B7-4FF3-87F4-DFFC566B3A52}"/>
    <dgm:cxn modelId="{80649E36-96B4-4A45-AE8F-58AACA224335}" type="presOf" srcId="{73C839B6-1063-482C-8364-4B5A969BA027}" destId="{D8051A4E-BC24-472B-8D44-9903A758952D}" srcOrd="0" destOrd="0" presId="urn:microsoft.com/office/officeart/2005/8/layout/list1"/>
    <dgm:cxn modelId="{740FB669-D3D4-406E-9E90-442E07CF36E9}" srcId="{73C839B6-1063-482C-8364-4B5A969BA027}" destId="{90D45193-E6EA-44AD-8FEB-6E781BBB399E}" srcOrd="0" destOrd="0" parTransId="{1F16CA40-4086-44CA-A472-06AAB840EC7F}" sibTransId="{E3662E22-DD58-4B8B-8D29-B5F24F52D0E4}"/>
    <dgm:cxn modelId="{FBCCF34E-4417-45A2-943B-6F85121A3E63}" type="presOf" srcId="{3E335828-AE85-4919-A905-A84FE38F9727}" destId="{38D7D468-EC6E-4FE6-8BA3-6A45B220EABA}" srcOrd="1" destOrd="0" presId="urn:microsoft.com/office/officeart/2005/8/layout/list1"/>
    <dgm:cxn modelId="{59E0A14F-8550-4D86-9011-B6B7368F0E46}" type="presOf" srcId="{90D45193-E6EA-44AD-8FEB-6E781BBB399E}" destId="{61332BE6-9640-4C94-BA1B-4AB260698B50}" srcOrd="0" destOrd="0" presId="urn:microsoft.com/office/officeart/2005/8/layout/list1"/>
    <dgm:cxn modelId="{71C3AF54-4700-45F9-9097-1CEFD8729A7A}" srcId="{F50F94D0-FEF6-4A87-B4EE-A63D0A9F2B31}" destId="{3D297755-65B6-4337-BD56-E70D1E6EC6F7}" srcOrd="0" destOrd="0" parTransId="{5ACBE284-6A5F-4119-B98C-83F97D1C9605}" sibTransId="{2D9BD561-9554-4263-AA49-AA236617C4B2}"/>
    <dgm:cxn modelId="{5296BE57-CAAE-43F6-AE30-60D2A6646B64}" srcId="{90D45193-E6EA-44AD-8FEB-6E781BBB399E}" destId="{FB7CA1B0-4466-4781-9F2B-3740EA963428}" srcOrd="0" destOrd="0" parTransId="{5C7C413A-C2C7-4648-88FD-45BCFBC6A3A3}" sibTransId="{A932DE78-3290-4262-A524-996728803585}"/>
    <dgm:cxn modelId="{DB26F457-5CCE-4CB0-A051-4783AB2B3F6A}" type="presOf" srcId="{FB7CA1B0-4466-4781-9F2B-3740EA963428}" destId="{61332BE6-9640-4C94-BA1B-4AB260698B50}" srcOrd="0" destOrd="1" presId="urn:microsoft.com/office/officeart/2005/8/layout/list1"/>
    <dgm:cxn modelId="{D4383F8A-236A-4F6D-8402-7EF8B6772847}" type="presOf" srcId="{FCED3240-0711-4EEB-8F19-9713053758D4}" destId="{AF19D72D-EEF7-4A8A-A5F9-928DF5E15D06}" srcOrd="1" destOrd="0" presId="urn:microsoft.com/office/officeart/2005/8/layout/list1"/>
    <dgm:cxn modelId="{F4124798-6254-4858-A66D-9E888CC43381}" type="presOf" srcId="{E5E98C39-D97B-4A12-B20C-F02B05F3100D}" destId="{E784511F-802E-4EA9-99EE-42150C7DBEE5}" srcOrd="0" destOrd="0" presId="urn:microsoft.com/office/officeart/2005/8/layout/list1"/>
    <dgm:cxn modelId="{DF3392A3-BF28-4A61-BF15-9659E7E5420D}" srcId="{E5E98C39-D97B-4A12-B20C-F02B05F3100D}" destId="{73C839B6-1063-482C-8364-4B5A969BA027}" srcOrd="1" destOrd="0" parTransId="{92F544B4-2CF2-4770-A135-D94639D246BD}" sibTransId="{BAB9C0E7-9857-4129-918A-F559B1009A68}"/>
    <dgm:cxn modelId="{394EDBAD-C09F-4263-80A3-D589A1A8A070}" type="presOf" srcId="{BC77866D-664B-4583-B940-065556A8CA0E}" destId="{61332BE6-9640-4C94-BA1B-4AB260698B50}" srcOrd="0" destOrd="2" presId="urn:microsoft.com/office/officeart/2005/8/layout/list1"/>
    <dgm:cxn modelId="{14E1BBBB-2BDE-43DA-9CC6-032DD485EA16}" type="presOf" srcId="{F50F94D0-FEF6-4A87-B4EE-A63D0A9F2B31}" destId="{F43B9DE1-2E7C-40AC-9ABF-63B5B05A1FEE}" srcOrd="1" destOrd="0" presId="urn:microsoft.com/office/officeart/2005/8/layout/list1"/>
    <dgm:cxn modelId="{4F3712C1-90AF-4A36-BCD2-45C202F6A373}" srcId="{BC77866D-664B-4583-B940-065556A8CA0E}" destId="{9F4EF946-67E0-4062-93B6-3F47C975A0AB}" srcOrd="0" destOrd="0" parTransId="{420C3CE5-1875-416B-8BF5-9F1885A67B33}" sibTransId="{C24F3816-8B2E-41CE-B5EF-C5D0DFFC358C}"/>
    <dgm:cxn modelId="{BE1E41C3-B8C4-460C-B077-8323DD448008}" type="presOf" srcId="{06640107-7F94-424F-B7D8-2A691D067C13}" destId="{A52F9326-DB1C-4EB6-90B1-43E9CB5685CC}" srcOrd="0" destOrd="2" presId="urn:microsoft.com/office/officeart/2005/8/layout/list1"/>
    <dgm:cxn modelId="{A1692EC6-4325-4794-932E-11265501BD55}" srcId="{FCED3240-0711-4EEB-8F19-9713053758D4}" destId="{10543BDD-76D8-498E-A6CD-A3A56B3C4C73}" srcOrd="0" destOrd="0" parTransId="{24DCF5C0-19A7-4F9D-9EC6-5C28D191253C}" sibTransId="{A04598AD-FC21-4D1A-8B30-8E0B77A83725}"/>
    <dgm:cxn modelId="{DC90B0CD-2DBD-4A1F-B094-8BEADFD64780}" type="presOf" srcId="{AF89DCC4-80C5-4321-B72B-B3D4E558D315}" destId="{A52F9326-DB1C-4EB6-90B1-43E9CB5685CC}" srcOrd="0" destOrd="1" presId="urn:microsoft.com/office/officeart/2005/8/layout/list1"/>
    <dgm:cxn modelId="{50BD76CF-5A5A-42E4-AAFF-98409EC1B49D}" type="presOf" srcId="{73C839B6-1063-482C-8364-4B5A969BA027}" destId="{87501F18-3A2B-4F8E-8518-9907059DBB61}" srcOrd="1" destOrd="0" presId="urn:microsoft.com/office/officeart/2005/8/layout/list1"/>
    <dgm:cxn modelId="{EC980ED0-C743-4E85-9F0A-4921EB90BFF8}" srcId="{F50F94D0-FEF6-4A87-B4EE-A63D0A9F2B31}" destId="{AF89DCC4-80C5-4321-B72B-B3D4E558D315}" srcOrd="1" destOrd="0" parTransId="{93F4CE72-F9DB-4124-9631-5E79F7BB40BD}" sibTransId="{BA1DC7EE-4FB6-44DD-B04B-68AF408B9062}"/>
    <dgm:cxn modelId="{8AE90FD6-D1D0-4C2D-86C4-C1AA4EB2B168}" type="presOf" srcId="{10543BDD-76D8-498E-A6CD-A3A56B3C4C73}" destId="{64671839-9157-4156-AD3D-3B519F518ABE}" srcOrd="0" destOrd="0" presId="urn:microsoft.com/office/officeart/2005/8/layout/list1"/>
    <dgm:cxn modelId="{1807E7FC-20A1-4AC4-BF83-E42B9546F717}" srcId="{F50F94D0-FEF6-4A87-B4EE-A63D0A9F2B31}" destId="{06640107-7F94-424F-B7D8-2A691D067C13}" srcOrd="2" destOrd="0" parTransId="{9EC2FDAA-8ED4-421C-988F-7EFD9B62FDDB}" sibTransId="{A21B14F2-3849-4BC8-851F-4601410EA786}"/>
    <dgm:cxn modelId="{36061E53-4377-4A31-A6DA-61CB3A605C42}" type="presParOf" srcId="{E784511F-802E-4EA9-99EE-42150C7DBEE5}" destId="{392903F9-D667-45A9-BB2E-85C362195DC2}" srcOrd="0" destOrd="0" presId="urn:microsoft.com/office/officeart/2005/8/layout/list1"/>
    <dgm:cxn modelId="{3B3AF4C9-FB83-44CE-883B-02D4A666F274}" type="presParOf" srcId="{392903F9-D667-45A9-BB2E-85C362195DC2}" destId="{CA0825FC-F6D2-4DDE-8A6C-2E65FDDA443F}" srcOrd="0" destOrd="0" presId="urn:microsoft.com/office/officeart/2005/8/layout/list1"/>
    <dgm:cxn modelId="{B5494649-BFF1-496D-9D1C-18EB23BA2E7E}" type="presParOf" srcId="{392903F9-D667-45A9-BB2E-85C362195DC2}" destId="{38D7D468-EC6E-4FE6-8BA3-6A45B220EABA}" srcOrd="1" destOrd="0" presId="urn:microsoft.com/office/officeart/2005/8/layout/list1"/>
    <dgm:cxn modelId="{D8341A44-8EAE-4122-9733-6934A2B4D6EE}" type="presParOf" srcId="{E784511F-802E-4EA9-99EE-42150C7DBEE5}" destId="{1C9A3A60-61E6-49BE-944F-60C8557C9FA4}" srcOrd="1" destOrd="0" presId="urn:microsoft.com/office/officeart/2005/8/layout/list1"/>
    <dgm:cxn modelId="{05063A3E-BBE5-4853-8651-7A28EB51A22C}" type="presParOf" srcId="{E784511F-802E-4EA9-99EE-42150C7DBEE5}" destId="{8BF14A86-383E-4726-A9D0-223632517A5F}" srcOrd="2" destOrd="0" presId="urn:microsoft.com/office/officeart/2005/8/layout/list1"/>
    <dgm:cxn modelId="{0A2AAF04-0E6E-4DE3-9394-14A86ED2F678}" type="presParOf" srcId="{E784511F-802E-4EA9-99EE-42150C7DBEE5}" destId="{BA8B6241-5B60-47D1-9BB9-3126C0449024}" srcOrd="3" destOrd="0" presId="urn:microsoft.com/office/officeart/2005/8/layout/list1"/>
    <dgm:cxn modelId="{0290482C-5619-4434-A06C-1F221108FB9D}" type="presParOf" srcId="{E784511F-802E-4EA9-99EE-42150C7DBEE5}" destId="{B7FF56B9-42B2-4A26-AC4F-9BD8818651FE}" srcOrd="4" destOrd="0" presId="urn:microsoft.com/office/officeart/2005/8/layout/list1"/>
    <dgm:cxn modelId="{462CB2AF-D8F8-4AE3-8A15-9D472CA95B03}" type="presParOf" srcId="{B7FF56B9-42B2-4A26-AC4F-9BD8818651FE}" destId="{D8051A4E-BC24-472B-8D44-9903A758952D}" srcOrd="0" destOrd="0" presId="urn:microsoft.com/office/officeart/2005/8/layout/list1"/>
    <dgm:cxn modelId="{069403C4-2CA1-4062-8AED-BAF250DD5F2D}" type="presParOf" srcId="{B7FF56B9-42B2-4A26-AC4F-9BD8818651FE}" destId="{87501F18-3A2B-4F8E-8518-9907059DBB61}" srcOrd="1" destOrd="0" presId="urn:microsoft.com/office/officeart/2005/8/layout/list1"/>
    <dgm:cxn modelId="{F564E5C2-02B5-482F-98F5-54648ED5C760}" type="presParOf" srcId="{E784511F-802E-4EA9-99EE-42150C7DBEE5}" destId="{598744BD-A135-48BF-B97E-BB2E8CD937C1}" srcOrd="5" destOrd="0" presId="urn:microsoft.com/office/officeart/2005/8/layout/list1"/>
    <dgm:cxn modelId="{94701647-B583-451D-964F-57CACE1B2D4D}" type="presParOf" srcId="{E784511F-802E-4EA9-99EE-42150C7DBEE5}" destId="{61332BE6-9640-4C94-BA1B-4AB260698B50}" srcOrd="6" destOrd="0" presId="urn:microsoft.com/office/officeart/2005/8/layout/list1"/>
    <dgm:cxn modelId="{262431FD-4074-4A52-893C-647D18EE8CB8}" type="presParOf" srcId="{E784511F-802E-4EA9-99EE-42150C7DBEE5}" destId="{D11FB7AD-09AE-447E-94A5-86A9362D8185}" srcOrd="7" destOrd="0" presId="urn:microsoft.com/office/officeart/2005/8/layout/list1"/>
    <dgm:cxn modelId="{CA10C216-AF7D-4ACD-9661-6985A1157D54}" type="presParOf" srcId="{E784511F-802E-4EA9-99EE-42150C7DBEE5}" destId="{50C2D9CE-46E9-4807-BF81-082C7B19D3ED}" srcOrd="8" destOrd="0" presId="urn:microsoft.com/office/officeart/2005/8/layout/list1"/>
    <dgm:cxn modelId="{E5C54B33-41F2-4861-8D76-6DE2F5EBE7CD}" type="presParOf" srcId="{50C2D9CE-46E9-4807-BF81-082C7B19D3ED}" destId="{C1D57024-64EA-4567-89EC-CA723C9064CA}" srcOrd="0" destOrd="0" presId="urn:microsoft.com/office/officeart/2005/8/layout/list1"/>
    <dgm:cxn modelId="{AD769037-2FAF-4486-9F1D-C9079FE2C68A}" type="presParOf" srcId="{50C2D9CE-46E9-4807-BF81-082C7B19D3ED}" destId="{F43B9DE1-2E7C-40AC-9ABF-63B5B05A1FEE}" srcOrd="1" destOrd="0" presId="urn:microsoft.com/office/officeart/2005/8/layout/list1"/>
    <dgm:cxn modelId="{C30BE86A-EB01-42AA-9D96-954F708B1C88}" type="presParOf" srcId="{E784511F-802E-4EA9-99EE-42150C7DBEE5}" destId="{839074BB-B7B2-4723-9286-E8E0430BCB47}" srcOrd="9" destOrd="0" presId="urn:microsoft.com/office/officeart/2005/8/layout/list1"/>
    <dgm:cxn modelId="{0E65AA69-FB20-4A3E-A76F-1A106251DDC4}" type="presParOf" srcId="{E784511F-802E-4EA9-99EE-42150C7DBEE5}" destId="{A52F9326-DB1C-4EB6-90B1-43E9CB5685CC}" srcOrd="10" destOrd="0" presId="urn:microsoft.com/office/officeart/2005/8/layout/list1"/>
    <dgm:cxn modelId="{2B77725B-3D82-4DE5-937C-DBE08571DD2D}" type="presParOf" srcId="{E784511F-802E-4EA9-99EE-42150C7DBEE5}" destId="{06191864-B2BA-47BF-BB5B-796A5E1E6F91}" srcOrd="11" destOrd="0" presId="urn:microsoft.com/office/officeart/2005/8/layout/list1"/>
    <dgm:cxn modelId="{3241D82A-363B-4BFA-B29E-19B354E6B133}" type="presParOf" srcId="{E784511F-802E-4EA9-99EE-42150C7DBEE5}" destId="{86180021-8243-4DF5-A1A8-F2730FE88EDE}" srcOrd="12" destOrd="0" presId="urn:microsoft.com/office/officeart/2005/8/layout/list1"/>
    <dgm:cxn modelId="{EF4C637C-D648-4B34-9E7C-5564AF37DBD2}" type="presParOf" srcId="{86180021-8243-4DF5-A1A8-F2730FE88EDE}" destId="{E6917F37-4F47-4ED8-BB82-014A33EDB39B}" srcOrd="0" destOrd="0" presId="urn:microsoft.com/office/officeart/2005/8/layout/list1"/>
    <dgm:cxn modelId="{61692D68-EA71-43E5-966F-5A145DFE34DF}" type="presParOf" srcId="{86180021-8243-4DF5-A1A8-F2730FE88EDE}" destId="{AF19D72D-EEF7-4A8A-A5F9-928DF5E15D06}" srcOrd="1" destOrd="0" presId="urn:microsoft.com/office/officeart/2005/8/layout/list1"/>
    <dgm:cxn modelId="{208E0204-6537-401D-9608-3392EFE683E2}" type="presParOf" srcId="{E784511F-802E-4EA9-99EE-42150C7DBEE5}" destId="{3FF318EB-7C22-4EFB-AC34-E6A6889573FE}" srcOrd="13" destOrd="0" presId="urn:microsoft.com/office/officeart/2005/8/layout/list1"/>
    <dgm:cxn modelId="{B10D1ADF-048B-4583-BC68-625FEEE5DEA4}" type="presParOf" srcId="{E784511F-802E-4EA9-99EE-42150C7DBEE5}" destId="{64671839-9157-4156-AD3D-3B519F518AB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BBD30-244A-43F4-811A-5E6854BE38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24112B-F289-459A-AA59-7040B3A1FD07}">
      <dgm:prSet custT="1"/>
      <dgm:spPr/>
      <dgm:t>
        <a:bodyPr/>
        <a:lstStyle/>
        <a:p>
          <a:r>
            <a:rPr lang="en-US" sz="1100" dirty="0">
              <a:effectLst/>
            </a:rPr>
            <a:t>(1) Place qualified organizations on solicitation lists; </a:t>
          </a:r>
        </a:p>
      </dgm:t>
    </dgm:pt>
    <dgm:pt modelId="{64E3F51C-7778-40BB-A0AB-7B4C80CE2463}" type="parTrans" cxnId="{CAB6A691-5623-4045-99A0-4F02B021BA57}">
      <dgm:prSet/>
      <dgm:spPr/>
      <dgm:t>
        <a:bodyPr/>
        <a:lstStyle/>
        <a:p>
          <a:endParaRPr lang="en-US"/>
        </a:p>
      </dgm:t>
    </dgm:pt>
    <dgm:pt modelId="{44B34A46-387A-4DB4-89BA-F1B342A422F9}" type="sibTrans" cxnId="{CAB6A691-5623-4045-99A0-4F02B021BA57}">
      <dgm:prSet/>
      <dgm:spPr/>
      <dgm:t>
        <a:bodyPr/>
        <a:lstStyle/>
        <a:p>
          <a:endParaRPr lang="en-US"/>
        </a:p>
      </dgm:t>
    </dgm:pt>
    <dgm:pt modelId="{98DA20F8-FAC1-401F-BE9C-7105EEBC3FCB}">
      <dgm:prSet/>
      <dgm:spPr/>
      <dgm:t>
        <a:bodyPr/>
        <a:lstStyle/>
        <a:p>
          <a:r>
            <a:rPr lang="en-US" dirty="0">
              <a:effectLst/>
            </a:rPr>
            <a:t>(2) Assuring that the organizations are solicited when they are potential sources; </a:t>
          </a:r>
        </a:p>
      </dgm:t>
    </dgm:pt>
    <dgm:pt modelId="{634C618D-2DBC-4A3C-BDC8-9E98C7F44D29}" type="parTrans" cxnId="{85C069F1-AA99-4572-8041-764E54622889}">
      <dgm:prSet/>
      <dgm:spPr/>
      <dgm:t>
        <a:bodyPr/>
        <a:lstStyle/>
        <a:p>
          <a:endParaRPr lang="en-US"/>
        </a:p>
      </dgm:t>
    </dgm:pt>
    <dgm:pt modelId="{923E6B54-874A-4F46-9FEF-8F36E9260FA9}" type="sibTrans" cxnId="{85C069F1-AA99-4572-8041-764E54622889}">
      <dgm:prSet/>
      <dgm:spPr/>
      <dgm:t>
        <a:bodyPr/>
        <a:lstStyle/>
        <a:p>
          <a:endParaRPr lang="en-US"/>
        </a:p>
      </dgm:t>
    </dgm:pt>
    <dgm:pt modelId="{B25E4B82-BF4D-4A2A-93D6-44C335814BEA}">
      <dgm:prSet/>
      <dgm:spPr/>
      <dgm:t>
        <a:bodyPr/>
        <a:lstStyle/>
        <a:p>
          <a:r>
            <a:rPr lang="en-US">
              <a:effectLst/>
            </a:rPr>
            <a:t>(3) Dividing total requirements, when economically feasible, into smaller tasks or quantities to permit maximum participation; </a:t>
          </a:r>
          <a:endParaRPr lang="en-US" dirty="0">
            <a:effectLst/>
          </a:endParaRPr>
        </a:p>
      </dgm:t>
    </dgm:pt>
    <dgm:pt modelId="{5E377732-624B-48F0-B865-D7B4DBDE4A84}" type="parTrans" cxnId="{9B7EB4B4-8220-41E9-A5FD-F907A1198E25}">
      <dgm:prSet/>
      <dgm:spPr/>
      <dgm:t>
        <a:bodyPr/>
        <a:lstStyle/>
        <a:p>
          <a:endParaRPr lang="en-US"/>
        </a:p>
      </dgm:t>
    </dgm:pt>
    <dgm:pt modelId="{E33F0DED-8906-43BA-BC66-0EE30EFEF674}" type="sibTrans" cxnId="{9B7EB4B4-8220-41E9-A5FD-F907A1198E25}">
      <dgm:prSet/>
      <dgm:spPr/>
      <dgm:t>
        <a:bodyPr/>
        <a:lstStyle/>
        <a:p>
          <a:endParaRPr lang="en-US"/>
        </a:p>
      </dgm:t>
    </dgm:pt>
    <dgm:pt modelId="{9144F28B-A6E9-4FB8-AA3F-440104917487}">
      <dgm:prSet/>
      <dgm:spPr/>
      <dgm:t>
        <a:bodyPr/>
        <a:lstStyle/>
        <a:p>
          <a:r>
            <a:rPr lang="en-US">
              <a:effectLst/>
            </a:rPr>
            <a:t>(4) Establishing delivery schedules, where the requirement permits, which encourage participation the organizations; </a:t>
          </a:r>
          <a:endParaRPr lang="en-US" dirty="0">
            <a:effectLst/>
          </a:endParaRPr>
        </a:p>
      </dgm:t>
    </dgm:pt>
    <dgm:pt modelId="{6C07BF48-6F4E-4871-8D0B-917531031B1D}" type="parTrans" cxnId="{295993DF-5FC3-470A-9946-F9A80AE9E4E5}">
      <dgm:prSet/>
      <dgm:spPr/>
      <dgm:t>
        <a:bodyPr/>
        <a:lstStyle/>
        <a:p>
          <a:endParaRPr lang="en-US"/>
        </a:p>
      </dgm:t>
    </dgm:pt>
    <dgm:pt modelId="{4A53F9BB-382C-44CC-B894-39D44A156EB5}" type="sibTrans" cxnId="{295993DF-5FC3-470A-9946-F9A80AE9E4E5}">
      <dgm:prSet/>
      <dgm:spPr/>
      <dgm:t>
        <a:bodyPr/>
        <a:lstStyle/>
        <a:p>
          <a:endParaRPr lang="en-US"/>
        </a:p>
      </dgm:t>
    </dgm:pt>
    <dgm:pt modelId="{8E737D61-49AF-49DF-9575-DB5658EB9774}">
      <dgm:prSet/>
      <dgm:spPr/>
      <dgm:t>
        <a:bodyPr/>
        <a:lstStyle/>
        <a:p>
          <a:r>
            <a:rPr lang="en-US">
              <a:effectLst/>
            </a:rPr>
            <a:t>(5) Using the services and assistance, as appropriate, of such organizations as the Small Business Administration and the Minority Business Development Agency of the Department of Commerce; and </a:t>
          </a:r>
          <a:endParaRPr lang="en-US" dirty="0">
            <a:effectLst/>
          </a:endParaRPr>
        </a:p>
      </dgm:t>
    </dgm:pt>
    <dgm:pt modelId="{CA06BA9C-A252-48C0-8077-8EC712DE6576}" type="parTrans" cxnId="{9D21E923-CE67-4FAD-B94E-2DC8D778B90C}">
      <dgm:prSet/>
      <dgm:spPr/>
      <dgm:t>
        <a:bodyPr/>
        <a:lstStyle/>
        <a:p>
          <a:endParaRPr lang="en-US"/>
        </a:p>
      </dgm:t>
    </dgm:pt>
    <dgm:pt modelId="{461CA935-16F7-4647-9782-E4B8D678CDC7}" type="sibTrans" cxnId="{9D21E923-CE67-4FAD-B94E-2DC8D778B90C}">
      <dgm:prSet/>
      <dgm:spPr/>
      <dgm:t>
        <a:bodyPr/>
        <a:lstStyle/>
        <a:p>
          <a:endParaRPr lang="en-US"/>
        </a:p>
      </dgm:t>
    </dgm:pt>
    <dgm:pt modelId="{B7335C38-FB89-4D08-A87B-7E40B4D20407}">
      <dgm:prSet/>
      <dgm:spPr/>
      <dgm:t>
        <a:bodyPr/>
        <a:lstStyle/>
        <a:p>
          <a:r>
            <a:rPr lang="en-US">
              <a:effectLst/>
            </a:rPr>
            <a:t>(6) Requiring the prime contractor, if subcontracts are to be let, to take the affirmative steps</a:t>
          </a:r>
          <a:endParaRPr lang="en-US" dirty="0"/>
        </a:p>
      </dgm:t>
    </dgm:pt>
    <dgm:pt modelId="{B5663346-FF24-4877-940B-F46B537ABBE2}" type="parTrans" cxnId="{BF34186C-D351-4F53-B044-F7B67B543617}">
      <dgm:prSet/>
      <dgm:spPr/>
      <dgm:t>
        <a:bodyPr/>
        <a:lstStyle/>
        <a:p>
          <a:endParaRPr lang="en-US"/>
        </a:p>
      </dgm:t>
    </dgm:pt>
    <dgm:pt modelId="{40D0DA70-EA2D-43C7-96D1-2545897E0149}" type="sibTrans" cxnId="{BF34186C-D351-4F53-B044-F7B67B543617}">
      <dgm:prSet/>
      <dgm:spPr/>
      <dgm:t>
        <a:bodyPr/>
        <a:lstStyle/>
        <a:p>
          <a:endParaRPr lang="en-US"/>
        </a:p>
      </dgm:t>
    </dgm:pt>
    <dgm:pt modelId="{42602F3D-5700-4EF3-B28D-0503C80B1062}">
      <dgm:prSet custT="1"/>
      <dgm:spPr/>
      <dgm:t>
        <a:bodyPr/>
        <a:lstStyle/>
        <a:p>
          <a:r>
            <a:rPr lang="en-US" sz="1100" dirty="0">
              <a:effectLst/>
            </a:rPr>
            <a:t>Affirmative Action Must:</a:t>
          </a:r>
        </a:p>
      </dgm:t>
    </dgm:pt>
    <dgm:pt modelId="{698070DE-B9CF-4497-98B6-2EEA97CA02BB}" type="parTrans" cxnId="{1EDF5746-5F7C-4466-A7F4-7EDDDF66141B}">
      <dgm:prSet/>
      <dgm:spPr/>
      <dgm:t>
        <a:bodyPr/>
        <a:lstStyle/>
        <a:p>
          <a:endParaRPr lang="en-US"/>
        </a:p>
      </dgm:t>
    </dgm:pt>
    <dgm:pt modelId="{CCBA49B1-1AE4-4B74-9F60-C759D6879230}" type="sibTrans" cxnId="{1EDF5746-5F7C-4466-A7F4-7EDDDF66141B}">
      <dgm:prSet/>
      <dgm:spPr/>
      <dgm:t>
        <a:bodyPr/>
        <a:lstStyle/>
        <a:p>
          <a:endParaRPr lang="en-US"/>
        </a:p>
      </dgm:t>
    </dgm:pt>
    <dgm:pt modelId="{BAB5679C-A5E7-4A40-8878-93B42E65358D}" type="pres">
      <dgm:prSet presAssocID="{7D3BBD30-244A-43F4-811A-5E6854BE38A0}" presName="diagram" presStyleCnt="0">
        <dgm:presLayoutVars>
          <dgm:dir/>
          <dgm:resizeHandles val="exact"/>
        </dgm:presLayoutVars>
      </dgm:prSet>
      <dgm:spPr/>
    </dgm:pt>
    <dgm:pt modelId="{B20DF6DB-F7C1-4E75-9B96-124B2C40E35D}" type="pres">
      <dgm:prSet presAssocID="{42602F3D-5700-4EF3-B28D-0503C80B1062}" presName="node" presStyleLbl="node1" presStyleIdx="0" presStyleCnt="6">
        <dgm:presLayoutVars>
          <dgm:bulletEnabled val="1"/>
        </dgm:presLayoutVars>
      </dgm:prSet>
      <dgm:spPr/>
    </dgm:pt>
    <dgm:pt modelId="{65C6B488-AD10-488A-B777-79D5AE8B4349}" type="pres">
      <dgm:prSet presAssocID="{CCBA49B1-1AE4-4B74-9F60-C759D6879230}" presName="sibTrans" presStyleCnt="0"/>
      <dgm:spPr/>
    </dgm:pt>
    <dgm:pt modelId="{8705864D-2FF2-46F2-8CE2-860CA7961F13}" type="pres">
      <dgm:prSet presAssocID="{98DA20F8-FAC1-401F-BE9C-7105EEBC3FCB}" presName="node" presStyleLbl="node1" presStyleIdx="1" presStyleCnt="6">
        <dgm:presLayoutVars>
          <dgm:bulletEnabled val="1"/>
        </dgm:presLayoutVars>
      </dgm:prSet>
      <dgm:spPr/>
    </dgm:pt>
    <dgm:pt modelId="{FAA15A4B-08B0-4143-AB42-83F6F1037DBB}" type="pres">
      <dgm:prSet presAssocID="{923E6B54-874A-4F46-9FEF-8F36E9260FA9}" presName="sibTrans" presStyleCnt="0"/>
      <dgm:spPr/>
    </dgm:pt>
    <dgm:pt modelId="{2989400C-C24A-433B-B50F-4C9FE18861C7}" type="pres">
      <dgm:prSet presAssocID="{B25E4B82-BF4D-4A2A-93D6-44C335814BEA}" presName="node" presStyleLbl="node1" presStyleIdx="2" presStyleCnt="6">
        <dgm:presLayoutVars>
          <dgm:bulletEnabled val="1"/>
        </dgm:presLayoutVars>
      </dgm:prSet>
      <dgm:spPr/>
    </dgm:pt>
    <dgm:pt modelId="{27002648-AA94-4B60-9405-9CCE16649EDE}" type="pres">
      <dgm:prSet presAssocID="{E33F0DED-8906-43BA-BC66-0EE30EFEF674}" presName="sibTrans" presStyleCnt="0"/>
      <dgm:spPr/>
    </dgm:pt>
    <dgm:pt modelId="{D75DC51D-3935-42FA-ACB7-FE1A4B22B278}" type="pres">
      <dgm:prSet presAssocID="{9144F28B-A6E9-4FB8-AA3F-440104917487}" presName="node" presStyleLbl="node1" presStyleIdx="3" presStyleCnt="6">
        <dgm:presLayoutVars>
          <dgm:bulletEnabled val="1"/>
        </dgm:presLayoutVars>
      </dgm:prSet>
      <dgm:spPr/>
    </dgm:pt>
    <dgm:pt modelId="{19F9C337-FF53-42DB-B5A6-77342CA37238}" type="pres">
      <dgm:prSet presAssocID="{4A53F9BB-382C-44CC-B894-39D44A156EB5}" presName="sibTrans" presStyleCnt="0"/>
      <dgm:spPr/>
    </dgm:pt>
    <dgm:pt modelId="{3E636271-42B3-4170-9037-03143F85A492}" type="pres">
      <dgm:prSet presAssocID="{8E737D61-49AF-49DF-9575-DB5658EB9774}" presName="node" presStyleLbl="node1" presStyleIdx="4" presStyleCnt="6">
        <dgm:presLayoutVars>
          <dgm:bulletEnabled val="1"/>
        </dgm:presLayoutVars>
      </dgm:prSet>
      <dgm:spPr/>
    </dgm:pt>
    <dgm:pt modelId="{CC149830-CE76-40C8-90CE-05AF8729C140}" type="pres">
      <dgm:prSet presAssocID="{461CA935-16F7-4647-9782-E4B8D678CDC7}" presName="sibTrans" presStyleCnt="0"/>
      <dgm:spPr/>
    </dgm:pt>
    <dgm:pt modelId="{73AB09AC-05A5-40BE-B128-2FB89DB8882A}" type="pres">
      <dgm:prSet presAssocID="{B7335C38-FB89-4D08-A87B-7E40B4D20407}" presName="node" presStyleLbl="node1" presStyleIdx="5" presStyleCnt="6">
        <dgm:presLayoutVars>
          <dgm:bulletEnabled val="1"/>
        </dgm:presLayoutVars>
      </dgm:prSet>
      <dgm:spPr/>
    </dgm:pt>
  </dgm:ptLst>
  <dgm:cxnLst>
    <dgm:cxn modelId="{0BB3AC00-4E8D-4812-9F65-3AC6E71AC94E}" type="presOf" srcId="{9144F28B-A6E9-4FB8-AA3F-440104917487}" destId="{D75DC51D-3935-42FA-ACB7-FE1A4B22B278}" srcOrd="0" destOrd="0" presId="urn:microsoft.com/office/officeart/2005/8/layout/default"/>
    <dgm:cxn modelId="{7EBF9C03-3908-4F74-9399-5C5A611F5A54}" type="presOf" srcId="{7D3BBD30-244A-43F4-811A-5E6854BE38A0}" destId="{BAB5679C-A5E7-4A40-8878-93B42E65358D}" srcOrd="0" destOrd="0" presId="urn:microsoft.com/office/officeart/2005/8/layout/default"/>
    <dgm:cxn modelId="{797CD921-C717-4969-9F8A-CD7AA162FB03}" type="presOf" srcId="{98DA20F8-FAC1-401F-BE9C-7105EEBC3FCB}" destId="{8705864D-2FF2-46F2-8CE2-860CA7961F13}" srcOrd="0" destOrd="0" presId="urn:microsoft.com/office/officeart/2005/8/layout/default"/>
    <dgm:cxn modelId="{9D21E923-CE67-4FAD-B94E-2DC8D778B90C}" srcId="{7D3BBD30-244A-43F4-811A-5E6854BE38A0}" destId="{8E737D61-49AF-49DF-9575-DB5658EB9774}" srcOrd="4" destOrd="0" parTransId="{CA06BA9C-A252-48C0-8077-8EC712DE6576}" sibTransId="{461CA935-16F7-4647-9782-E4B8D678CDC7}"/>
    <dgm:cxn modelId="{4848C52A-9DC0-4D48-8CA4-84E438F290DD}" type="presOf" srcId="{42602F3D-5700-4EF3-B28D-0503C80B1062}" destId="{B20DF6DB-F7C1-4E75-9B96-124B2C40E35D}" srcOrd="0" destOrd="0" presId="urn:microsoft.com/office/officeart/2005/8/layout/default"/>
    <dgm:cxn modelId="{42E9722B-BC7A-48BC-907E-61B9E5DF9ED8}" type="presOf" srcId="{B7335C38-FB89-4D08-A87B-7E40B4D20407}" destId="{73AB09AC-05A5-40BE-B128-2FB89DB8882A}" srcOrd="0" destOrd="0" presId="urn:microsoft.com/office/officeart/2005/8/layout/default"/>
    <dgm:cxn modelId="{1EDF5746-5F7C-4466-A7F4-7EDDDF66141B}" srcId="{7D3BBD30-244A-43F4-811A-5E6854BE38A0}" destId="{42602F3D-5700-4EF3-B28D-0503C80B1062}" srcOrd="0" destOrd="0" parTransId="{698070DE-B9CF-4497-98B6-2EEA97CA02BB}" sibTransId="{CCBA49B1-1AE4-4B74-9F60-C759D6879230}"/>
    <dgm:cxn modelId="{009FF168-8454-4964-ABC5-AE736CC29BA5}" type="presOf" srcId="{2724112B-F289-459A-AA59-7040B3A1FD07}" destId="{B20DF6DB-F7C1-4E75-9B96-124B2C40E35D}" srcOrd="0" destOrd="1" presId="urn:microsoft.com/office/officeart/2005/8/layout/default"/>
    <dgm:cxn modelId="{BF34186C-D351-4F53-B044-F7B67B543617}" srcId="{7D3BBD30-244A-43F4-811A-5E6854BE38A0}" destId="{B7335C38-FB89-4D08-A87B-7E40B4D20407}" srcOrd="5" destOrd="0" parTransId="{B5663346-FF24-4877-940B-F46B537ABBE2}" sibTransId="{40D0DA70-EA2D-43C7-96D1-2545897E0149}"/>
    <dgm:cxn modelId="{B86FBF4F-7A15-4C60-878A-DCB057E34197}" type="presOf" srcId="{B25E4B82-BF4D-4A2A-93D6-44C335814BEA}" destId="{2989400C-C24A-433B-B50F-4C9FE18861C7}" srcOrd="0" destOrd="0" presId="urn:microsoft.com/office/officeart/2005/8/layout/default"/>
    <dgm:cxn modelId="{C6352055-35CA-479E-A274-144CC98552E1}" type="presOf" srcId="{8E737D61-49AF-49DF-9575-DB5658EB9774}" destId="{3E636271-42B3-4170-9037-03143F85A492}" srcOrd="0" destOrd="0" presId="urn:microsoft.com/office/officeart/2005/8/layout/default"/>
    <dgm:cxn modelId="{CAB6A691-5623-4045-99A0-4F02B021BA57}" srcId="{42602F3D-5700-4EF3-B28D-0503C80B1062}" destId="{2724112B-F289-459A-AA59-7040B3A1FD07}" srcOrd="0" destOrd="0" parTransId="{64E3F51C-7778-40BB-A0AB-7B4C80CE2463}" sibTransId="{44B34A46-387A-4DB4-89BA-F1B342A422F9}"/>
    <dgm:cxn modelId="{9B7EB4B4-8220-41E9-A5FD-F907A1198E25}" srcId="{7D3BBD30-244A-43F4-811A-5E6854BE38A0}" destId="{B25E4B82-BF4D-4A2A-93D6-44C335814BEA}" srcOrd="2" destOrd="0" parTransId="{5E377732-624B-48F0-B865-D7B4DBDE4A84}" sibTransId="{E33F0DED-8906-43BA-BC66-0EE30EFEF674}"/>
    <dgm:cxn modelId="{295993DF-5FC3-470A-9946-F9A80AE9E4E5}" srcId="{7D3BBD30-244A-43F4-811A-5E6854BE38A0}" destId="{9144F28B-A6E9-4FB8-AA3F-440104917487}" srcOrd="3" destOrd="0" parTransId="{6C07BF48-6F4E-4871-8D0B-917531031B1D}" sibTransId="{4A53F9BB-382C-44CC-B894-39D44A156EB5}"/>
    <dgm:cxn modelId="{85C069F1-AA99-4572-8041-764E54622889}" srcId="{7D3BBD30-244A-43F4-811A-5E6854BE38A0}" destId="{98DA20F8-FAC1-401F-BE9C-7105EEBC3FCB}" srcOrd="1" destOrd="0" parTransId="{634C618D-2DBC-4A3C-BDC8-9E98C7F44D29}" sibTransId="{923E6B54-874A-4F46-9FEF-8F36E9260FA9}"/>
    <dgm:cxn modelId="{A43A8B6D-31FC-4A15-916B-73D4C1423A80}" type="presParOf" srcId="{BAB5679C-A5E7-4A40-8878-93B42E65358D}" destId="{B20DF6DB-F7C1-4E75-9B96-124B2C40E35D}" srcOrd="0" destOrd="0" presId="urn:microsoft.com/office/officeart/2005/8/layout/default"/>
    <dgm:cxn modelId="{4B360A2A-E2DC-41CA-9599-6D1B1C615863}" type="presParOf" srcId="{BAB5679C-A5E7-4A40-8878-93B42E65358D}" destId="{65C6B488-AD10-488A-B777-79D5AE8B4349}" srcOrd="1" destOrd="0" presId="urn:microsoft.com/office/officeart/2005/8/layout/default"/>
    <dgm:cxn modelId="{AE65B988-A25F-42D4-AEAB-2ADE6E9CCB4A}" type="presParOf" srcId="{BAB5679C-A5E7-4A40-8878-93B42E65358D}" destId="{8705864D-2FF2-46F2-8CE2-860CA7961F13}" srcOrd="2" destOrd="0" presId="urn:microsoft.com/office/officeart/2005/8/layout/default"/>
    <dgm:cxn modelId="{AB914206-69E4-4E83-8DA2-6EEB570C24B9}" type="presParOf" srcId="{BAB5679C-A5E7-4A40-8878-93B42E65358D}" destId="{FAA15A4B-08B0-4143-AB42-83F6F1037DBB}" srcOrd="3" destOrd="0" presId="urn:microsoft.com/office/officeart/2005/8/layout/default"/>
    <dgm:cxn modelId="{646A7EC4-7A30-4C1D-9F9D-0F8F615A8402}" type="presParOf" srcId="{BAB5679C-A5E7-4A40-8878-93B42E65358D}" destId="{2989400C-C24A-433B-B50F-4C9FE18861C7}" srcOrd="4" destOrd="0" presId="urn:microsoft.com/office/officeart/2005/8/layout/default"/>
    <dgm:cxn modelId="{B525981B-DB23-4BAA-98F2-9A9D7533D3A4}" type="presParOf" srcId="{BAB5679C-A5E7-4A40-8878-93B42E65358D}" destId="{27002648-AA94-4B60-9405-9CCE16649EDE}" srcOrd="5" destOrd="0" presId="urn:microsoft.com/office/officeart/2005/8/layout/default"/>
    <dgm:cxn modelId="{A5B4C31B-B28D-471E-A3D3-72BB9B57796E}" type="presParOf" srcId="{BAB5679C-A5E7-4A40-8878-93B42E65358D}" destId="{D75DC51D-3935-42FA-ACB7-FE1A4B22B278}" srcOrd="6" destOrd="0" presId="urn:microsoft.com/office/officeart/2005/8/layout/default"/>
    <dgm:cxn modelId="{C1F23187-EA43-4847-AA8B-05D37EF75F5B}" type="presParOf" srcId="{BAB5679C-A5E7-4A40-8878-93B42E65358D}" destId="{19F9C337-FF53-42DB-B5A6-77342CA37238}" srcOrd="7" destOrd="0" presId="urn:microsoft.com/office/officeart/2005/8/layout/default"/>
    <dgm:cxn modelId="{C1E568A1-0890-46EC-9182-BFA06359E216}" type="presParOf" srcId="{BAB5679C-A5E7-4A40-8878-93B42E65358D}" destId="{3E636271-42B3-4170-9037-03143F85A492}" srcOrd="8" destOrd="0" presId="urn:microsoft.com/office/officeart/2005/8/layout/default"/>
    <dgm:cxn modelId="{81996586-71AC-4607-AC2F-75934EB757D4}" type="presParOf" srcId="{BAB5679C-A5E7-4A40-8878-93B42E65358D}" destId="{CC149830-CE76-40C8-90CE-05AF8729C140}" srcOrd="9" destOrd="0" presId="urn:microsoft.com/office/officeart/2005/8/layout/default"/>
    <dgm:cxn modelId="{58E8050F-7A89-4385-9E71-488D76734DE7}" type="presParOf" srcId="{BAB5679C-A5E7-4A40-8878-93B42E65358D}" destId="{73AB09AC-05A5-40BE-B128-2FB89DB8882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995A5-D9F8-4651-AC31-F69DA252DF8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F0DF6AA-80DC-48B6-9416-8C885A3F1673}">
      <dgm:prSet phldrT="[Text]"/>
      <dgm:spPr>
        <a:solidFill>
          <a:schemeClr val="accent1">
            <a:lumMod val="50000"/>
          </a:schemeClr>
        </a:solidFill>
      </dgm:spPr>
      <dgm:t>
        <a:bodyPr/>
        <a:lstStyle/>
        <a:p>
          <a:pPr>
            <a:buNone/>
          </a:pPr>
          <a:r>
            <a:rPr lang="en-US" u="sng" dirty="0">
              <a:effectLst/>
              <a:latin typeface="Calibri" panose="020F0502020204030204" pitchFamily="34" charset="0"/>
              <a:ea typeface="Calibri" panose="020F0502020204030204" pitchFamily="34" charset="0"/>
            </a:rPr>
            <a:t>All contracts</a:t>
          </a:r>
          <a:endParaRPr lang="en-US" dirty="0"/>
        </a:p>
      </dgm:t>
    </dgm:pt>
    <dgm:pt modelId="{B62B2B31-06B2-4995-B57F-EB647A15B81C}" type="parTrans" cxnId="{E5E313C3-9475-42D8-A3FB-1C854997A32B}">
      <dgm:prSet/>
      <dgm:spPr/>
      <dgm:t>
        <a:bodyPr/>
        <a:lstStyle/>
        <a:p>
          <a:endParaRPr lang="en-US"/>
        </a:p>
      </dgm:t>
    </dgm:pt>
    <dgm:pt modelId="{2EBE6572-577D-4419-ADBC-3791EC14D138}" type="sibTrans" cxnId="{E5E313C3-9475-42D8-A3FB-1C854997A32B}">
      <dgm:prSet/>
      <dgm:spPr/>
      <dgm:t>
        <a:bodyPr/>
        <a:lstStyle/>
        <a:p>
          <a:endParaRPr lang="en-US"/>
        </a:p>
      </dgm:t>
    </dgm:pt>
    <dgm:pt modelId="{CD866CD4-4BA1-4E7B-A67B-05DD408DDB2B}">
      <dgm:prSet/>
      <dgm:spPr/>
      <dgm:t>
        <a:bodyPr/>
        <a:lstStyle/>
        <a:p>
          <a:r>
            <a:rPr lang="en-US" dirty="0">
              <a:effectLst/>
              <a:latin typeface="Calibri" panose="020F0502020204030204" pitchFamily="34" charset="0"/>
              <a:ea typeface="Calibri" panose="020F0502020204030204" pitchFamily="34" charset="0"/>
            </a:rPr>
            <a:t>Prohibition on certain telecommunications and video surveillance services or equipment.</a:t>
          </a:r>
        </a:p>
      </dgm:t>
    </dgm:pt>
    <dgm:pt modelId="{BCA4B393-C7B6-4414-A94A-EA3AD7E379A9}" type="parTrans" cxnId="{0F95393F-BDC3-4B99-8435-F9E4C9B886AE}">
      <dgm:prSet/>
      <dgm:spPr/>
      <dgm:t>
        <a:bodyPr/>
        <a:lstStyle/>
        <a:p>
          <a:endParaRPr lang="en-US"/>
        </a:p>
      </dgm:t>
    </dgm:pt>
    <dgm:pt modelId="{C7BC85DF-3DC1-4BD0-A98A-40668A81BB5E}" type="sibTrans" cxnId="{0F95393F-BDC3-4B99-8435-F9E4C9B886AE}">
      <dgm:prSet/>
      <dgm:spPr/>
      <dgm:t>
        <a:bodyPr/>
        <a:lstStyle/>
        <a:p>
          <a:endParaRPr lang="en-US"/>
        </a:p>
      </dgm:t>
    </dgm:pt>
    <dgm:pt modelId="{BA7E23AA-53F1-4DBB-B471-23149A1B35FF}">
      <dgm:prSet/>
      <dgm:spPr/>
      <dgm:t>
        <a:bodyPr/>
        <a:lstStyle/>
        <a:p>
          <a:r>
            <a:rPr lang="en-US" dirty="0">
              <a:effectLst/>
              <a:latin typeface="Calibri" panose="020F0502020204030204" pitchFamily="34" charset="0"/>
              <a:ea typeface="Calibri" panose="020F0502020204030204" pitchFamily="34" charset="0"/>
            </a:rPr>
            <a:t>Should, provide a preference for the purchase, acquisition, or use of goods, products, or materials produced in the United States </a:t>
          </a:r>
        </a:p>
        <a:p>
          <a:r>
            <a:rPr lang="en-US" b="1" dirty="0">
              <a:effectLst/>
              <a:latin typeface="Calibri" panose="020F0502020204030204" pitchFamily="34" charset="0"/>
              <a:ea typeface="Calibri" panose="020F0502020204030204" pitchFamily="34" charset="0"/>
            </a:rPr>
            <a:t>Indebtedness Clause for Charter Schools NCGS 115c-238.29h</a:t>
          </a:r>
        </a:p>
      </dgm:t>
    </dgm:pt>
    <dgm:pt modelId="{8CBD2F6B-0300-4D21-9906-0AB7CDA72EB1}" type="parTrans" cxnId="{B6EE6118-60D3-4641-AFAE-A93B500C91DE}">
      <dgm:prSet/>
      <dgm:spPr/>
      <dgm:t>
        <a:bodyPr/>
        <a:lstStyle/>
        <a:p>
          <a:endParaRPr lang="en-US"/>
        </a:p>
      </dgm:t>
    </dgm:pt>
    <dgm:pt modelId="{B406838D-6B20-4012-8F1C-11449B41420E}" type="sibTrans" cxnId="{B6EE6118-60D3-4641-AFAE-A93B500C91DE}">
      <dgm:prSet/>
      <dgm:spPr/>
      <dgm:t>
        <a:bodyPr/>
        <a:lstStyle/>
        <a:p>
          <a:endParaRPr lang="en-US"/>
        </a:p>
      </dgm:t>
    </dgm:pt>
    <dgm:pt modelId="{48ABC5A7-CDBA-41C8-A228-862693296A7A}">
      <dgm:prSet/>
      <dgm:spPr>
        <a:solidFill>
          <a:schemeClr val="accent1">
            <a:lumMod val="50000"/>
          </a:schemeClr>
        </a:solidFill>
      </dgm:spPr>
      <dgm:t>
        <a:bodyPr/>
        <a:lstStyle/>
        <a:p>
          <a:r>
            <a:rPr lang="en-US" u="sng" dirty="0">
              <a:effectLst/>
              <a:latin typeface="Calibri" panose="020F0502020204030204" pitchFamily="34" charset="0"/>
              <a:ea typeface="Calibri" panose="020F0502020204030204" pitchFamily="34" charset="0"/>
            </a:rPr>
            <a:t>All Construction Contracts</a:t>
          </a:r>
        </a:p>
      </dgm:t>
    </dgm:pt>
    <dgm:pt modelId="{E8DEFD6B-5459-4D6C-95DF-E9AF95D996ED}" type="parTrans" cxnId="{BBD8DAB2-65A3-4808-A33F-C582C653A4ED}">
      <dgm:prSet/>
      <dgm:spPr/>
      <dgm:t>
        <a:bodyPr/>
        <a:lstStyle/>
        <a:p>
          <a:endParaRPr lang="en-US"/>
        </a:p>
      </dgm:t>
    </dgm:pt>
    <dgm:pt modelId="{A30541BE-5D46-4C40-9589-CD1A827F1349}" type="sibTrans" cxnId="{BBD8DAB2-65A3-4808-A33F-C582C653A4ED}">
      <dgm:prSet/>
      <dgm:spPr/>
      <dgm:t>
        <a:bodyPr/>
        <a:lstStyle/>
        <a:p>
          <a:endParaRPr lang="en-US"/>
        </a:p>
      </dgm:t>
    </dgm:pt>
    <dgm:pt modelId="{7D673C4F-DA4A-49D8-ADE1-30CD9712F1B0}">
      <dgm:prSet/>
      <dgm:spPr/>
      <dgm:t>
        <a:bodyPr/>
        <a:lstStyle/>
        <a:p>
          <a:r>
            <a:rPr lang="en-US" dirty="0">
              <a:effectLst/>
              <a:latin typeface="Calibri" panose="020F0502020204030204" pitchFamily="34" charset="0"/>
              <a:ea typeface="Calibri" panose="020F0502020204030204" pitchFamily="34" charset="0"/>
            </a:rPr>
            <a:t>Include the equal opportunity clause	</a:t>
          </a:r>
        </a:p>
      </dgm:t>
    </dgm:pt>
    <dgm:pt modelId="{E6473664-E2E4-47F6-A73D-8359D77930C4}" type="parTrans" cxnId="{46481439-0717-465A-B209-E744FD64E09B}">
      <dgm:prSet/>
      <dgm:spPr/>
      <dgm:t>
        <a:bodyPr/>
        <a:lstStyle/>
        <a:p>
          <a:endParaRPr lang="en-US"/>
        </a:p>
      </dgm:t>
    </dgm:pt>
    <dgm:pt modelId="{78E5651B-058C-4B44-B74C-BF40D46F5A6B}" type="sibTrans" cxnId="{46481439-0717-465A-B209-E744FD64E09B}">
      <dgm:prSet/>
      <dgm:spPr/>
      <dgm:t>
        <a:bodyPr/>
        <a:lstStyle/>
        <a:p>
          <a:endParaRPr lang="en-US"/>
        </a:p>
      </dgm:t>
    </dgm:pt>
    <dgm:pt modelId="{A44B1710-435F-4341-A169-053717E30DBD}">
      <dgm:prSet/>
      <dgm:spPr>
        <a:solidFill>
          <a:schemeClr val="accent1">
            <a:lumMod val="50000"/>
          </a:schemeClr>
        </a:solidFill>
      </dgm:spPr>
      <dgm:t>
        <a:bodyPr/>
        <a:lstStyle/>
        <a:p>
          <a:r>
            <a:rPr lang="en-US" u="sng">
              <a:effectLst/>
              <a:latin typeface="Calibri" panose="020F0502020204030204" pitchFamily="34" charset="0"/>
              <a:ea typeface="Calibri" panose="020F0502020204030204" pitchFamily="34" charset="0"/>
            </a:rPr>
            <a:t>All Prime Construction Contracts &gt; $2k</a:t>
          </a:r>
          <a:endParaRPr lang="en-US" u="sng" dirty="0">
            <a:effectLst/>
            <a:latin typeface="Calibri" panose="020F0502020204030204" pitchFamily="34" charset="0"/>
            <a:ea typeface="Calibri" panose="020F0502020204030204" pitchFamily="34" charset="0"/>
          </a:endParaRPr>
        </a:p>
      </dgm:t>
    </dgm:pt>
    <dgm:pt modelId="{10C2F0CC-BC2E-45CD-8FD6-7A82EA216989}" type="parTrans" cxnId="{6AAF0BCF-F9A2-495A-8B8A-88AFD092C7A0}">
      <dgm:prSet/>
      <dgm:spPr/>
      <dgm:t>
        <a:bodyPr/>
        <a:lstStyle/>
        <a:p>
          <a:endParaRPr lang="en-US"/>
        </a:p>
      </dgm:t>
    </dgm:pt>
    <dgm:pt modelId="{146DF061-EB3A-4FA5-85DD-66A229B19FE7}" type="sibTrans" cxnId="{6AAF0BCF-F9A2-495A-8B8A-88AFD092C7A0}">
      <dgm:prSet/>
      <dgm:spPr/>
      <dgm:t>
        <a:bodyPr/>
        <a:lstStyle/>
        <a:p>
          <a:endParaRPr lang="en-US"/>
        </a:p>
      </dgm:t>
    </dgm:pt>
    <dgm:pt modelId="{5AF605D9-AC44-4DCC-B01E-50E36B51AE61}">
      <dgm:prSet/>
      <dgm:spPr/>
      <dgm:t>
        <a:bodyPr/>
        <a:lstStyle/>
        <a:p>
          <a:r>
            <a:rPr lang="en-US" dirty="0">
              <a:effectLst/>
              <a:latin typeface="Calibri" panose="020F0502020204030204" pitchFamily="34" charset="0"/>
              <a:ea typeface="Calibri" panose="020F0502020204030204" pitchFamily="34" charset="0"/>
            </a:rPr>
            <a:t>Include a provision for compliance with the Davis-Bacon Act	</a:t>
          </a:r>
        </a:p>
      </dgm:t>
    </dgm:pt>
    <dgm:pt modelId="{40F78A44-77DC-4B27-8ABB-C4E5ADDB7659}" type="parTrans" cxnId="{1A24AA96-AEDE-4AA3-B16B-12E556271187}">
      <dgm:prSet/>
      <dgm:spPr/>
      <dgm:t>
        <a:bodyPr/>
        <a:lstStyle/>
        <a:p>
          <a:endParaRPr lang="en-US"/>
        </a:p>
      </dgm:t>
    </dgm:pt>
    <dgm:pt modelId="{A38C74DB-EA8B-4A8F-8897-62C1B4E27A47}" type="sibTrans" cxnId="{1A24AA96-AEDE-4AA3-B16B-12E556271187}">
      <dgm:prSet/>
      <dgm:spPr/>
      <dgm:t>
        <a:bodyPr/>
        <a:lstStyle/>
        <a:p>
          <a:endParaRPr lang="en-US"/>
        </a:p>
      </dgm:t>
    </dgm:pt>
    <dgm:pt modelId="{3EE25C0E-6F60-4048-AD4B-17076D4F6D96}">
      <dgm:prSet/>
      <dgm:spPr>
        <a:solidFill>
          <a:schemeClr val="accent1">
            <a:lumMod val="50000"/>
          </a:schemeClr>
        </a:solidFill>
      </dgm:spPr>
      <dgm:t>
        <a:bodyPr/>
        <a:lstStyle/>
        <a:p>
          <a:r>
            <a:rPr lang="en-US" u="sng">
              <a:effectLst/>
              <a:latin typeface="Calibri" panose="020F0502020204030204" pitchFamily="34" charset="0"/>
              <a:ea typeface="Calibri" panose="020F0502020204030204" pitchFamily="34" charset="0"/>
            </a:rPr>
            <a:t>Contracts &gt; $10k</a:t>
          </a:r>
          <a:endParaRPr lang="en-US" u="sng" dirty="0">
            <a:effectLst/>
            <a:latin typeface="Calibri" panose="020F0502020204030204" pitchFamily="34" charset="0"/>
            <a:ea typeface="Calibri" panose="020F0502020204030204" pitchFamily="34" charset="0"/>
          </a:endParaRPr>
        </a:p>
      </dgm:t>
    </dgm:pt>
    <dgm:pt modelId="{AAB1B9FB-E670-4BDF-BFC2-97117B221767}" type="parTrans" cxnId="{2D2671A8-06C1-4051-B22F-E40744299E04}">
      <dgm:prSet/>
      <dgm:spPr/>
      <dgm:t>
        <a:bodyPr/>
        <a:lstStyle/>
        <a:p>
          <a:endParaRPr lang="en-US"/>
        </a:p>
      </dgm:t>
    </dgm:pt>
    <dgm:pt modelId="{7B8E45A3-D6AC-45E3-94D8-73899F8F76A6}" type="sibTrans" cxnId="{2D2671A8-06C1-4051-B22F-E40744299E04}">
      <dgm:prSet/>
      <dgm:spPr/>
      <dgm:t>
        <a:bodyPr/>
        <a:lstStyle/>
        <a:p>
          <a:endParaRPr lang="en-US"/>
        </a:p>
      </dgm:t>
    </dgm:pt>
    <dgm:pt modelId="{4C8B4662-5292-470F-A05C-FF6478B531F1}">
      <dgm:prSet/>
      <dgm:spPr/>
      <dgm:t>
        <a:bodyPr/>
        <a:lstStyle/>
        <a:p>
          <a:r>
            <a:rPr lang="en-US" dirty="0">
              <a:effectLst/>
              <a:latin typeface="Calibri" panose="020F0502020204030204" pitchFamily="34" charset="0"/>
              <a:ea typeface="Calibri" panose="020F0502020204030204" pitchFamily="34" charset="0"/>
            </a:rPr>
            <a:t>Must address termination for cause and for convenience	</a:t>
          </a:r>
        </a:p>
      </dgm:t>
    </dgm:pt>
    <dgm:pt modelId="{16579BB0-5609-41CC-B632-63DC653CDBF5}" type="parTrans" cxnId="{171024E6-9901-473F-AB7B-BDE1A6F85325}">
      <dgm:prSet/>
      <dgm:spPr/>
      <dgm:t>
        <a:bodyPr/>
        <a:lstStyle/>
        <a:p>
          <a:endParaRPr lang="en-US"/>
        </a:p>
      </dgm:t>
    </dgm:pt>
    <dgm:pt modelId="{25AC1742-7D43-42BD-9A72-38420F081408}" type="sibTrans" cxnId="{171024E6-9901-473F-AB7B-BDE1A6F85325}">
      <dgm:prSet/>
      <dgm:spPr/>
      <dgm:t>
        <a:bodyPr/>
        <a:lstStyle/>
        <a:p>
          <a:endParaRPr lang="en-US"/>
        </a:p>
      </dgm:t>
    </dgm:pt>
    <dgm:pt modelId="{AA5CD07E-0B9A-4FBF-9D78-8DE226588808}">
      <dgm:prSet/>
      <dgm:spPr/>
      <dgm:t>
        <a:bodyPr/>
        <a:lstStyle/>
        <a:p>
          <a:r>
            <a:rPr lang="en-US" dirty="0">
              <a:effectLst/>
              <a:latin typeface="Calibri" panose="020F0502020204030204" pitchFamily="34" charset="0"/>
              <a:ea typeface="Calibri" panose="020F0502020204030204" pitchFamily="34" charset="0"/>
            </a:rPr>
            <a:t>Comply with section 6002 of the Solid Waste Disposal Act, as amended by the Resource Conservation and Recovery Act.</a:t>
          </a:r>
        </a:p>
      </dgm:t>
    </dgm:pt>
    <dgm:pt modelId="{3C84605E-178E-46C5-9C67-95E91E6DC546}" type="parTrans" cxnId="{D24A3218-ADEF-41F4-89CD-D835CE8AD83C}">
      <dgm:prSet/>
      <dgm:spPr/>
      <dgm:t>
        <a:bodyPr/>
        <a:lstStyle/>
        <a:p>
          <a:endParaRPr lang="en-US"/>
        </a:p>
      </dgm:t>
    </dgm:pt>
    <dgm:pt modelId="{521B31D4-5373-49CC-9ABF-837BDB701F49}" type="sibTrans" cxnId="{D24A3218-ADEF-41F4-89CD-D835CE8AD83C}">
      <dgm:prSet/>
      <dgm:spPr/>
      <dgm:t>
        <a:bodyPr/>
        <a:lstStyle/>
        <a:p>
          <a:endParaRPr lang="en-US"/>
        </a:p>
      </dgm:t>
    </dgm:pt>
    <dgm:pt modelId="{C00FAE5A-3761-4D13-BEC7-E7BE1D510FF2}" type="pres">
      <dgm:prSet presAssocID="{74B995A5-D9F8-4651-AC31-F69DA252DF81}" presName="Name0" presStyleCnt="0">
        <dgm:presLayoutVars>
          <dgm:chMax val="5"/>
          <dgm:chPref val="5"/>
          <dgm:dir/>
          <dgm:animLvl val="lvl"/>
        </dgm:presLayoutVars>
      </dgm:prSet>
      <dgm:spPr/>
    </dgm:pt>
    <dgm:pt modelId="{D9C87B57-0DA7-44EB-B1DE-919BA933B013}" type="pres">
      <dgm:prSet presAssocID="{6F0DF6AA-80DC-48B6-9416-8C885A3F1673}" presName="parentText1" presStyleLbl="node1" presStyleIdx="0" presStyleCnt="4">
        <dgm:presLayoutVars>
          <dgm:chMax/>
          <dgm:chPref val="3"/>
          <dgm:bulletEnabled val="1"/>
        </dgm:presLayoutVars>
      </dgm:prSet>
      <dgm:spPr/>
    </dgm:pt>
    <dgm:pt modelId="{06DF37B2-2EAF-4B7B-A863-13376156B970}" type="pres">
      <dgm:prSet presAssocID="{6F0DF6AA-80DC-48B6-9416-8C885A3F1673}" presName="childText1" presStyleLbl="solidAlignAcc1" presStyleIdx="0" presStyleCnt="4">
        <dgm:presLayoutVars>
          <dgm:chMax val="0"/>
          <dgm:chPref val="0"/>
          <dgm:bulletEnabled val="1"/>
        </dgm:presLayoutVars>
      </dgm:prSet>
      <dgm:spPr/>
    </dgm:pt>
    <dgm:pt modelId="{6D6F7569-5F12-4E37-A230-EB8517FF9126}" type="pres">
      <dgm:prSet presAssocID="{48ABC5A7-CDBA-41C8-A228-862693296A7A}" presName="parentText2" presStyleLbl="node1" presStyleIdx="1" presStyleCnt="4">
        <dgm:presLayoutVars>
          <dgm:chMax/>
          <dgm:chPref val="3"/>
          <dgm:bulletEnabled val="1"/>
        </dgm:presLayoutVars>
      </dgm:prSet>
      <dgm:spPr/>
    </dgm:pt>
    <dgm:pt modelId="{32E5594C-C805-44D1-9264-3AAAFC40FFF7}" type="pres">
      <dgm:prSet presAssocID="{48ABC5A7-CDBA-41C8-A228-862693296A7A}" presName="childText2" presStyleLbl="solidAlignAcc1" presStyleIdx="1" presStyleCnt="4">
        <dgm:presLayoutVars>
          <dgm:chMax val="0"/>
          <dgm:chPref val="0"/>
          <dgm:bulletEnabled val="1"/>
        </dgm:presLayoutVars>
      </dgm:prSet>
      <dgm:spPr/>
    </dgm:pt>
    <dgm:pt modelId="{0CE629E4-77CF-45B2-ADCA-42FBD11F4FCF}" type="pres">
      <dgm:prSet presAssocID="{A44B1710-435F-4341-A169-053717E30DBD}" presName="parentText3" presStyleLbl="node1" presStyleIdx="2" presStyleCnt="4">
        <dgm:presLayoutVars>
          <dgm:chMax/>
          <dgm:chPref val="3"/>
          <dgm:bulletEnabled val="1"/>
        </dgm:presLayoutVars>
      </dgm:prSet>
      <dgm:spPr/>
    </dgm:pt>
    <dgm:pt modelId="{397947E5-7EE4-448F-AAB0-10D68418F612}" type="pres">
      <dgm:prSet presAssocID="{A44B1710-435F-4341-A169-053717E30DBD}" presName="childText3" presStyleLbl="solidAlignAcc1" presStyleIdx="2" presStyleCnt="4">
        <dgm:presLayoutVars>
          <dgm:chMax val="0"/>
          <dgm:chPref val="0"/>
          <dgm:bulletEnabled val="1"/>
        </dgm:presLayoutVars>
      </dgm:prSet>
      <dgm:spPr/>
    </dgm:pt>
    <dgm:pt modelId="{E081BCC8-6BE7-4C6F-808B-1CA60C22C294}" type="pres">
      <dgm:prSet presAssocID="{3EE25C0E-6F60-4048-AD4B-17076D4F6D96}" presName="parentText4" presStyleLbl="node1" presStyleIdx="3" presStyleCnt="4">
        <dgm:presLayoutVars>
          <dgm:chMax/>
          <dgm:chPref val="3"/>
          <dgm:bulletEnabled val="1"/>
        </dgm:presLayoutVars>
      </dgm:prSet>
      <dgm:spPr/>
    </dgm:pt>
    <dgm:pt modelId="{458BAB1C-2695-4F75-8467-7C7750DF8013}" type="pres">
      <dgm:prSet presAssocID="{3EE25C0E-6F60-4048-AD4B-17076D4F6D96}" presName="childText4" presStyleLbl="solidAlignAcc1" presStyleIdx="3" presStyleCnt="4">
        <dgm:presLayoutVars>
          <dgm:chMax val="0"/>
          <dgm:chPref val="0"/>
          <dgm:bulletEnabled val="1"/>
        </dgm:presLayoutVars>
      </dgm:prSet>
      <dgm:spPr/>
    </dgm:pt>
  </dgm:ptLst>
  <dgm:cxnLst>
    <dgm:cxn modelId="{7C67DE0D-8B65-4315-AB82-7D0B4B72ACBA}" type="presOf" srcId="{3EE25C0E-6F60-4048-AD4B-17076D4F6D96}" destId="{E081BCC8-6BE7-4C6F-808B-1CA60C22C294}" srcOrd="0" destOrd="0" presId="urn:microsoft.com/office/officeart/2009/3/layout/IncreasingArrowsProcess"/>
    <dgm:cxn modelId="{D24A3218-ADEF-41F4-89CD-D835CE8AD83C}" srcId="{3EE25C0E-6F60-4048-AD4B-17076D4F6D96}" destId="{AA5CD07E-0B9A-4FBF-9D78-8DE226588808}" srcOrd="1" destOrd="0" parTransId="{3C84605E-178E-46C5-9C67-95E91E6DC546}" sibTransId="{521B31D4-5373-49CC-9ABF-837BDB701F49}"/>
    <dgm:cxn modelId="{B6EE6118-60D3-4641-AFAE-A93B500C91DE}" srcId="{6F0DF6AA-80DC-48B6-9416-8C885A3F1673}" destId="{BA7E23AA-53F1-4DBB-B471-23149A1B35FF}" srcOrd="1" destOrd="0" parTransId="{8CBD2F6B-0300-4D21-9906-0AB7CDA72EB1}" sibTransId="{B406838D-6B20-4012-8F1C-11449B41420E}"/>
    <dgm:cxn modelId="{46481439-0717-465A-B209-E744FD64E09B}" srcId="{48ABC5A7-CDBA-41C8-A228-862693296A7A}" destId="{7D673C4F-DA4A-49D8-ADE1-30CD9712F1B0}" srcOrd="0" destOrd="0" parTransId="{E6473664-E2E4-47F6-A73D-8359D77930C4}" sibTransId="{78E5651B-058C-4B44-B74C-BF40D46F5A6B}"/>
    <dgm:cxn modelId="{B2811B3B-5159-4811-968D-19DD2BAC9231}" type="presOf" srcId="{74B995A5-D9F8-4651-AC31-F69DA252DF81}" destId="{C00FAE5A-3761-4D13-BEC7-E7BE1D510FF2}" srcOrd="0" destOrd="0" presId="urn:microsoft.com/office/officeart/2009/3/layout/IncreasingArrowsProcess"/>
    <dgm:cxn modelId="{0F95393F-BDC3-4B99-8435-F9E4C9B886AE}" srcId="{6F0DF6AA-80DC-48B6-9416-8C885A3F1673}" destId="{CD866CD4-4BA1-4E7B-A67B-05DD408DDB2B}" srcOrd="0" destOrd="0" parTransId="{BCA4B393-C7B6-4414-A94A-EA3AD7E379A9}" sibTransId="{C7BC85DF-3DC1-4BD0-A98A-40668A81BB5E}"/>
    <dgm:cxn modelId="{2DB65B42-B6CC-4777-92FC-A7114673D94F}" type="presOf" srcId="{AA5CD07E-0B9A-4FBF-9D78-8DE226588808}" destId="{458BAB1C-2695-4F75-8467-7C7750DF8013}" srcOrd="0" destOrd="1" presId="urn:microsoft.com/office/officeart/2009/3/layout/IncreasingArrowsProcess"/>
    <dgm:cxn modelId="{83DA404E-BD6B-4E56-A9AF-5396514B28E6}" type="presOf" srcId="{CD866CD4-4BA1-4E7B-A67B-05DD408DDB2B}" destId="{06DF37B2-2EAF-4B7B-A863-13376156B970}" srcOrd="0" destOrd="0" presId="urn:microsoft.com/office/officeart/2009/3/layout/IncreasingArrowsProcess"/>
    <dgm:cxn modelId="{1A24AA96-AEDE-4AA3-B16B-12E556271187}" srcId="{A44B1710-435F-4341-A169-053717E30DBD}" destId="{5AF605D9-AC44-4DCC-B01E-50E36B51AE61}" srcOrd="0" destOrd="0" parTransId="{40F78A44-77DC-4B27-8ABB-C4E5ADDB7659}" sibTransId="{A38C74DB-EA8B-4A8F-8897-62C1B4E27A47}"/>
    <dgm:cxn modelId="{61217CA3-B88C-44B4-BFB2-F40871F4AC44}" type="presOf" srcId="{7D673C4F-DA4A-49D8-ADE1-30CD9712F1B0}" destId="{32E5594C-C805-44D1-9264-3AAAFC40FFF7}" srcOrd="0" destOrd="0" presId="urn:microsoft.com/office/officeart/2009/3/layout/IncreasingArrowsProcess"/>
    <dgm:cxn modelId="{34F6FEA7-06D4-4FFC-B5DE-C58FAAEDAF0E}" type="presOf" srcId="{5AF605D9-AC44-4DCC-B01E-50E36B51AE61}" destId="{397947E5-7EE4-448F-AAB0-10D68418F612}" srcOrd="0" destOrd="0" presId="urn:microsoft.com/office/officeart/2009/3/layout/IncreasingArrowsProcess"/>
    <dgm:cxn modelId="{2D2671A8-06C1-4051-B22F-E40744299E04}" srcId="{74B995A5-D9F8-4651-AC31-F69DA252DF81}" destId="{3EE25C0E-6F60-4048-AD4B-17076D4F6D96}" srcOrd="3" destOrd="0" parTransId="{AAB1B9FB-E670-4BDF-BFC2-97117B221767}" sibTransId="{7B8E45A3-D6AC-45E3-94D8-73899F8F76A6}"/>
    <dgm:cxn modelId="{BBD8DAB2-65A3-4808-A33F-C582C653A4ED}" srcId="{74B995A5-D9F8-4651-AC31-F69DA252DF81}" destId="{48ABC5A7-CDBA-41C8-A228-862693296A7A}" srcOrd="1" destOrd="0" parTransId="{E8DEFD6B-5459-4D6C-95DF-E9AF95D996ED}" sibTransId="{A30541BE-5D46-4C40-9589-CD1A827F1349}"/>
    <dgm:cxn modelId="{E5E313C3-9475-42D8-A3FB-1C854997A32B}" srcId="{74B995A5-D9F8-4651-AC31-F69DA252DF81}" destId="{6F0DF6AA-80DC-48B6-9416-8C885A3F1673}" srcOrd="0" destOrd="0" parTransId="{B62B2B31-06B2-4995-B57F-EB647A15B81C}" sibTransId="{2EBE6572-577D-4419-ADBC-3791EC14D138}"/>
    <dgm:cxn modelId="{032E24C4-DF71-4566-B492-1A4376E8DE33}" type="presOf" srcId="{6F0DF6AA-80DC-48B6-9416-8C885A3F1673}" destId="{D9C87B57-0DA7-44EB-B1DE-919BA933B013}" srcOrd="0" destOrd="0" presId="urn:microsoft.com/office/officeart/2009/3/layout/IncreasingArrowsProcess"/>
    <dgm:cxn modelId="{6AAF0BCF-F9A2-495A-8B8A-88AFD092C7A0}" srcId="{74B995A5-D9F8-4651-AC31-F69DA252DF81}" destId="{A44B1710-435F-4341-A169-053717E30DBD}" srcOrd="2" destOrd="0" parTransId="{10C2F0CC-BC2E-45CD-8FD6-7A82EA216989}" sibTransId="{146DF061-EB3A-4FA5-85DD-66A229B19FE7}"/>
    <dgm:cxn modelId="{171024E6-9901-473F-AB7B-BDE1A6F85325}" srcId="{3EE25C0E-6F60-4048-AD4B-17076D4F6D96}" destId="{4C8B4662-5292-470F-A05C-FF6478B531F1}" srcOrd="0" destOrd="0" parTransId="{16579BB0-5609-41CC-B632-63DC653CDBF5}" sibTransId="{25AC1742-7D43-42BD-9A72-38420F081408}"/>
    <dgm:cxn modelId="{D9476BE9-86B0-4C5E-95BA-6D0B3C7D5C14}" type="presOf" srcId="{A44B1710-435F-4341-A169-053717E30DBD}" destId="{0CE629E4-77CF-45B2-ADCA-42FBD11F4FCF}" srcOrd="0" destOrd="0" presId="urn:microsoft.com/office/officeart/2009/3/layout/IncreasingArrowsProcess"/>
    <dgm:cxn modelId="{BE3343EB-EDF5-4AF0-8930-5B78BB452861}" type="presOf" srcId="{BA7E23AA-53F1-4DBB-B471-23149A1B35FF}" destId="{06DF37B2-2EAF-4B7B-A863-13376156B970}" srcOrd="0" destOrd="1" presId="urn:microsoft.com/office/officeart/2009/3/layout/IncreasingArrowsProcess"/>
    <dgm:cxn modelId="{C88F4EF6-BCFD-42E9-88A6-1692CAA2596B}" type="presOf" srcId="{48ABC5A7-CDBA-41C8-A228-862693296A7A}" destId="{6D6F7569-5F12-4E37-A230-EB8517FF9126}" srcOrd="0" destOrd="0" presId="urn:microsoft.com/office/officeart/2009/3/layout/IncreasingArrowsProcess"/>
    <dgm:cxn modelId="{EA6333F9-1BE6-4C63-9880-B749466A0D8F}" type="presOf" srcId="{4C8B4662-5292-470F-A05C-FF6478B531F1}" destId="{458BAB1C-2695-4F75-8467-7C7750DF8013}" srcOrd="0" destOrd="0" presId="urn:microsoft.com/office/officeart/2009/3/layout/IncreasingArrowsProcess"/>
    <dgm:cxn modelId="{8FD50606-A111-48C2-9C26-8F1536121DBB}" type="presParOf" srcId="{C00FAE5A-3761-4D13-BEC7-E7BE1D510FF2}" destId="{D9C87B57-0DA7-44EB-B1DE-919BA933B013}" srcOrd="0" destOrd="0" presId="urn:microsoft.com/office/officeart/2009/3/layout/IncreasingArrowsProcess"/>
    <dgm:cxn modelId="{0C7BC8D3-7ECC-4CCE-924C-5BE230DAFD35}" type="presParOf" srcId="{C00FAE5A-3761-4D13-BEC7-E7BE1D510FF2}" destId="{06DF37B2-2EAF-4B7B-A863-13376156B970}" srcOrd="1" destOrd="0" presId="urn:microsoft.com/office/officeart/2009/3/layout/IncreasingArrowsProcess"/>
    <dgm:cxn modelId="{B684114D-D0FE-4F88-91FF-AB2E099B7886}" type="presParOf" srcId="{C00FAE5A-3761-4D13-BEC7-E7BE1D510FF2}" destId="{6D6F7569-5F12-4E37-A230-EB8517FF9126}" srcOrd="2" destOrd="0" presId="urn:microsoft.com/office/officeart/2009/3/layout/IncreasingArrowsProcess"/>
    <dgm:cxn modelId="{7274C951-E7A4-44D8-A456-F51DD1B7422B}" type="presParOf" srcId="{C00FAE5A-3761-4D13-BEC7-E7BE1D510FF2}" destId="{32E5594C-C805-44D1-9264-3AAAFC40FFF7}" srcOrd="3" destOrd="0" presId="urn:microsoft.com/office/officeart/2009/3/layout/IncreasingArrowsProcess"/>
    <dgm:cxn modelId="{B609F6AE-E9B2-4943-9209-A3A1543BD74A}" type="presParOf" srcId="{C00FAE5A-3761-4D13-BEC7-E7BE1D510FF2}" destId="{0CE629E4-77CF-45B2-ADCA-42FBD11F4FCF}" srcOrd="4" destOrd="0" presId="urn:microsoft.com/office/officeart/2009/3/layout/IncreasingArrowsProcess"/>
    <dgm:cxn modelId="{67EE7297-35B0-4DF1-858B-51B62760895F}" type="presParOf" srcId="{C00FAE5A-3761-4D13-BEC7-E7BE1D510FF2}" destId="{397947E5-7EE4-448F-AAB0-10D68418F612}" srcOrd="5" destOrd="0" presId="urn:microsoft.com/office/officeart/2009/3/layout/IncreasingArrowsProcess"/>
    <dgm:cxn modelId="{57C709D2-D6E3-42A5-9B90-D87C1570C7EE}" type="presParOf" srcId="{C00FAE5A-3761-4D13-BEC7-E7BE1D510FF2}" destId="{E081BCC8-6BE7-4C6F-808B-1CA60C22C294}" srcOrd="6" destOrd="0" presId="urn:microsoft.com/office/officeart/2009/3/layout/IncreasingArrowsProcess"/>
    <dgm:cxn modelId="{CF325B59-F6FC-4871-B727-8A346B0F9D14}" type="presParOf" srcId="{C00FAE5A-3761-4D13-BEC7-E7BE1D510FF2}" destId="{458BAB1C-2695-4F75-8467-7C7750DF8013}" srcOrd="7"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89EEA-7B36-47DA-B24A-E2775918080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C7E5C55-3747-4CDF-AA20-E9F67414336D}">
      <dgm:prSet phldrT="[Text]"/>
      <dgm:spPr>
        <a:solidFill>
          <a:schemeClr val="accent1">
            <a:lumMod val="50000"/>
          </a:schemeClr>
        </a:solidFill>
      </dgm:spPr>
      <dgm:t>
        <a:bodyPr/>
        <a:lstStyle/>
        <a:p>
          <a:pPr>
            <a:buNone/>
          </a:pPr>
          <a:r>
            <a:rPr lang="en-US" u="sng" dirty="0">
              <a:effectLst/>
              <a:latin typeface="Calibri" panose="020F0502020204030204" pitchFamily="34" charset="0"/>
              <a:ea typeface="Calibri" panose="020F0502020204030204" pitchFamily="34" charset="0"/>
            </a:rPr>
            <a:t>Contracts &gt; $100k</a:t>
          </a:r>
          <a:endParaRPr lang="en-US" dirty="0"/>
        </a:p>
      </dgm:t>
    </dgm:pt>
    <dgm:pt modelId="{AC9912B6-EA78-4457-9659-0AD3917DB227}" type="parTrans" cxnId="{B48C2D2E-9AED-4B11-9188-6869C921C477}">
      <dgm:prSet/>
      <dgm:spPr/>
      <dgm:t>
        <a:bodyPr/>
        <a:lstStyle/>
        <a:p>
          <a:endParaRPr lang="en-US"/>
        </a:p>
      </dgm:t>
    </dgm:pt>
    <dgm:pt modelId="{0B2CF2E6-A119-428E-9EB4-183BE2C27B4C}" type="sibTrans" cxnId="{B48C2D2E-9AED-4B11-9188-6869C921C477}">
      <dgm:prSet/>
      <dgm:spPr/>
      <dgm:t>
        <a:bodyPr/>
        <a:lstStyle/>
        <a:p>
          <a:endParaRPr lang="en-US"/>
        </a:p>
      </dgm:t>
    </dgm:pt>
    <dgm:pt modelId="{846D78D0-6DC1-4CF8-9573-248D2CA481D3}">
      <dgm:prSet/>
      <dgm:spPr/>
      <dgm:t>
        <a:bodyPr/>
        <a:lstStyle/>
        <a:p>
          <a:r>
            <a:rPr lang="en-US" dirty="0">
              <a:effectLst/>
              <a:latin typeface="Calibri" panose="020F0502020204030204" pitchFamily="34" charset="0"/>
              <a:ea typeface="Calibri" panose="020F0502020204030204" pitchFamily="34" charset="0"/>
            </a:rPr>
            <a:t>Contract Work Hours and Safety Standards Act (40 U.S.C. 3701-3708). Contracts over $100k that involve the employment of mechanics or laborers </a:t>
          </a:r>
        </a:p>
      </dgm:t>
    </dgm:pt>
    <dgm:pt modelId="{605F4EB7-B434-460E-9417-2C1797E54095}" type="parTrans" cxnId="{C0565793-998A-4137-9C65-676CF6713F9F}">
      <dgm:prSet/>
      <dgm:spPr/>
      <dgm:t>
        <a:bodyPr/>
        <a:lstStyle/>
        <a:p>
          <a:endParaRPr lang="en-US"/>
        </a:p>
      </dgm:t>
    </dgm:pt>
    <dgm:pt modelId="{315E4CB2-051D-4F64-B3D0-10FA123EB750}" type="sibTrans" cxnId="{C0565793-998A-4137-9C65-676CF6713F9F}">
      <dgm:prSet/>
      <dgm:spPr/>
      <dgm:t>
        <a:bodyPr/>
        <a:lstStyle/>
        <a:p>
          <a:endParaRPr lang="en-US"/>
        </a:p>
      </dgm:t>
    </dgm:pt>
    <dgm:pt modelId="{62D76A46-F2DC-47CF-81E1-3604C502E937}">
      <dgm:prSet/>
      <dgm:spPr/>
      <dgm:t>
        <a:bodyPr/>
        <a:lstStyle/>
        <a:p>
          <a:r>
            <a:rPr lang="en-US" dirty="0">
              <a:effectLst/>
              <a:latin typeface="Calibri" panose="020F0502020204030204" pitchFamily="34" charset="0"/>
              <a:ea typeface="Calibri" panose="020F0502020204030204" pitchFamily="34" charset="0"/>
            </a:rPr>
            <a:t>Byrd Anti-Lobbying Amendment - Contractors that apply or bid for an award exceeding $100,000 must file the required certification. Contracts over $100k that involve the employment of mechanics or laborers </a:t>
          </a:r>
        </a:p>
      </dgm:t>
    </dgm:pt>
    <dgm:pt modelId="{78178AB7-AD88-44BE-8E04-870D52EF1DE7}" type="parTrans" cxnId="{F8FB126C-7A7D-48E5-84EB-26EED5BE5BCF}">
      <dgm:prSet/>
      <dgm:spPr/>
      <dgm:t>
        <a:bodyPr/>
        <a:lstStyle/>
        <a:p>
          <a:endParaRPr lang="en-US"/>
        </a:p>
      </dgm:t>
    </dgm:pt>
    <dgm:pt modelId="{F3ACF2A3-0240-4DBD-B3E5-ED0307EBA7D6}" type="sibTrans" cxnId="{F8FB126C-7A7D-48E5-84EB-26EED5BE5BCF}">
      <dgm:prSet/>
      <dgm:spPr/>
      <dgm:t>
        <a:bodyPr/>
        <a:lstStyle/>
        <a:p>
          <a:endParaRPr lang="en-US"/>
        </a:p>
      </dgm:t>
    </dgm:pt>
    <dgm:pt modelId="{7513A4ED-9D6C-4395-9615-AE91BB3B67B9}">
      <dgm:prSet/>
      <dgm:spPr>
        <a:solidFill>
          <a:schemeClr val="accent1">
            <a:lumMod val="50000"/>
          </a:schemeClr>
        </a:solidFill>
      </dgm:spPr>
      <dgm:t>
        <a:bodyPr/>
        <a:lstStyle/>
        <a:p>
          <a:r>
            <a:rPr lang="en-US" u="sng">
              <a:effectLst/>
              <a:latin typeface="Calibri" panose="020F0502020204030204" pitchFamily="34" charset="0"/>
              <a:ea typeface="Calibri" panose="020F0502020204030204" pitchFamily="34" charset="0"/>
            </a:rPr>
            <a:t>Contracts &gt; $150k</a:t>
          </a:r>
          <a:endParaRPr lang="en-US" dirty="0">
            <a:effectLst/>
            <a:latin typeface="Calibri" panose="020F0502020204030204" pitchFamily="34" charset="0"/>
            <a:ea typeface="Calibri" panose="020F0502020204030204" pitchFamily="34" charset="0"/>
          </a:endParaRPr>
        </a:p>
      </dgm:t>
    </dgm:pt>
    <dgm:pt modelId="{A750C5A8-1885-4971-AED2-CEAB228E4E05}" type="parTrans" cxnId="{E48ED200-6B08-48D2-99BC-F5976EF01925}">
      <dgm:prSet/>
      <dgm:spPr/>
      <dgm:t>
        <a:bodyPr/>
        <a:lstStyle/>
        <a:p>
          <a:endParaRPr lang="en-US"/>
        </a:p>
      </dgm:t>
    </dgm:pt>
    <dgm:pt modelId="{BC942C21-D2E8-402E-B97D-A50EF03A36DF}" type="sibTrans" cxnId="{E48ED200-6B08-48D2-99BC-F5976EF01925}">
      <dgm:prSet/>
      <dgm:spPr/>
      <dgm:t>
        <a:bodyPr/>
        <a:lstStyle/>
        <a:p>
          <a:endParaRPr lang="en-US"/>
        </a:p>
      </dgm:t>
    </dgm:pt>
    <dgm:pt modelId="{2E587915-CD60-4770-A978-2D6CED5D2889}">
      <dgm:prSet/>
      <dgm:spPr/>
      <dgm:t>
        <a:bodyPr/>
        <a:lstStyle/>
        <a:p>
          <a:r>
            <a:rPr lang="en-US" dirty="0">
              <a:effectLst/>
              <a:latin typeface="Calibri" panose="020F0502020204030204" pitchFamily="34" charset="0"/>
              <a:ea typeface="Calibri" panose="020F0502020204030204" pitchFamily="34" charset="0"/>
            </a:rPr>
            <a:t>Clean Air Act (42 U.S.C. 7401-7671q.) </a:t>
          </a:r>
        </a:p>
      </dgm:t>
    </dgm:pt>
    <dgm:pt modelId="{6B2C3BF0-A8D8-4F7A-B21B-3DCC2382591C}" type="parTrans" cxnId="{C738D117-F658-4035-B44A-6B2C4CC7B22E}">
      <dgm:prSet/>
      <dgm:spPr/>
      <dgm:t>
        <a:bodyPr/>
        <a:lstStyle/>
        <a:p>
          <a:endParaRPr lang="en-US"/>
        </a:p>
      </dgm:t>
    </dgm:pt>
    <dgm:pt modelId="{9BDE01F1-69E1-466A-99A3-E9CAC8D91501}" type="sibTrans" cxnId="{C738D117-F658-4035-B44A-6B2C4CC7B22E}">
      <dgm:prSet/>
      <dgm:spPr/>
      <dgm:t>
        <a:bodyPr/>
        <a:lstStyle/>
        <a:p>
          <a:endParaRPr lang="en-US"/>
        </a:p>
      </dgm:t>
    </dgm:pt>
    <dgm:pt modelId="{CFC7E0AE-62E6-4604-80E4-E45B06C4D568}">
      <dgm:prSet/>
      <dgm:spPr/>
      <dgm:t>
        <a:bodyPr/>
        <a:lstStyle/>
        <a:p>
          <a:r>
            <a:rPr lang="en-US" dirty="0">
              <a:effectLst/>
              <a:latin typeface="Calibri" panose="020F0502020204030204" pitchFamily="34" charset="0"/>
              <a:ea typeface="Calibri" panose="020F0502020204030204" pitchFamily="34" charset="0"/>
            </a:rPr>
            <a:t>Federal Water Pollution Control Act (33 U.S.C. 1251-1387)	 </a:t>
          </a:r>
        </a:p>
      </dgm:t>
    </dgm:pt>
    <dgm:pt modelId="{3EBA9C8E-D914-4F6C-A51C-A138F556BAFA}" type="parTrans" cxnId="{E893C03E-08FB-4DB9-B7F3-C2AB5BC34B78}">
      <dgm:prSet/>
      <dgm:spPr/>
      <dgm:t>
        <a:bodyPr/>
        <a:lstStyle/>
        <a:p>
          <a:endParaRPr lang="en-US"/>
        </a:p>
      </dgm:t>
    </dgm:pt>
    <dgm:pt modelId="{FE4658E0-4435-4AAC-A142-02D4B9A625F3}" type="sibTrans" cxnId="{E893C03E-08FB-4DB9-B7F3-C2AB5BC34B78}">
      <dgm:prSet/>
      <dgm:spPr/>
      <dgm:t>
        <a:bodyPr/>
        <a:lstStyle/>
        <a:p>
          <a:endParaRPr lang="en-US"/>
        </a:p>
      </dgm:t>
    </dgm:pt>
    <dgm:pt modelId="{FD154B88-3997-4F3E-BD65-2BB57877ECB7}">
      <dgm:prSet/>
      <dgm:spPr>
        <a:solidFill>
          <a:schemeClr val="accent1">
            <a:lumMod val="50000"/>
          </a:schemeClr>
        </a:solidFill>
      </dgm:spPr>
      <dgm:t>
        <a:bodyPr/>
        <a:lstStyle/>
        <a:p>
          <a:r>
            <a:rPr lang="en-US" u="sng">
              <a:effectLst/>
              <a:latin typeface="Calibri" panose="020F0502020204030204" pitchFamily="34" charset="0"/>
              <a:ea typeface="Calibri" panose="020F0502020204030204" pitchFamily="34" charset="0"/>
            </a:rPr>
            <a:t>Contracts &gt; $250k</a:t>
          </a:r>
          <a:endParaRPr lang="en-US" u="sng" dirty="0">
            <a:effectLst/>
            <a:latin typeface="Calibri" panose="020F0502020204030204" pitchFamily="34" charset="0"/>
            <a:ea typeface="Calibri" panose="020F0502020204030204" pitchFamily="34" charset="0"/>
          </a:endParaRPr>
        </a:p>
      </dgm:t>
    </dgm:pt>
    <dgm:pt modelId="{AB057E98-960F-4246-9E0C-D3F662A2133F}" type="parTrans" cxnId="{7E4DFEE4-FC53-4208-B5D2-2D11539C6ECF}">
      <dgm:prSet/>
      <dgm:spPr/>
      <dgm:t>
        <a:bodyPr/>
        <a:lstStyle/>
        <a:p>
          <a:endParaRPr lang="en-US"/>
        </a:p>
      </dgm:t>
    </dgm:pt>
    <dgm:pt modelId="{02C7C4C7-2AC4-4728-A8DF-E598CFA649B4}" type="sibTrans" cxnId="{7E4DFEE4-FC53-4208-B5D2-2D11539C6ECF}">
      <dgm:prSet/>
      <dgm:spPr/>
      <dgm:t>
        <a:bodyPr/>
        <a:lstStyle/>
        <a:p>
          <a:endParaRPr lang="en-US"/>
        </a:p>
      </dgm:t>
    </dgm:pt>
    <dgm:pt modelId="{8010300D-27BE-48CD-B78C-515FE3685794}">
      <dgm:prSet/>
      <dgm:spPr/>
      <dgm:t>
        <a:bodyPr/>
        <a:lstStyle/>
        <a:p>
          <a:r>
            <a:rPr lang="en-US" dirty="0">
              <a:effectLst/>
              <a:latin typeface="Calibri" panose="020F0502020204030204" pitchFamily="34" charset="0"/>
              <a:ea typeface="Calibri" panose="020F0502020204030204" pitchFamily="34" charset="0"/>
            </a:rPr>
            <a:t>Address administrative, contractual, or legal remedies in instances where contractors violate or breach contract terms, and provide for such sanctions and penalties as appropriate. </a:t>
          </a:r>
          <a:endParaRPr lang="en-US" dirty="0"/>
        </a:p>
      </dgm:t>
    </dgm:pt>
    <dgm:pt modelId="{8EB8141F-F5DE-4580-9C23-BE14DCDA3B37}" type="parTrans" cxnId="{2902BB2F-7ABC-4D8D-AB78-074CD0DE5D49}">
      <dgm:prSet/>
      <dgm:spPr/>
      <dgm:t>
        <a:bodyPr/>
        <a:lstStyle/>
        <a:p>
          <a:endParaRPr lang="en-US"/>
        </a:p>
      </dgm:t>
    </dgm:pt>
    <dgm:pt modelId="{0F1BAAE7-7875-48A3-9A60-D95B65D4F33E}" type="sibTrans" cxnId="{2902BB2F-7ABC-4D8D-AB78-074CD0DE5D49}">
      <dgm:prSet/>
      <dgm:spPr/>
      <dgm:t>
        <a:bodyPr/>
        <a:lstStyle/>
        <a:p>
          <a:endParaRPr lang="en-US"/>
        </a:p>
      </dgm:t>
    </dgm:pt>
    <dgm:pt modelId="{FF3FA7B4-748A-4937-A2D1-19528C914350}" type="pres">
      <dgm:prSet presAssocID="{16689EEA-7B36-47DA-B24A-E27759180800}" presName="Name0" presStyleCnt="0">
        <dgm:presLayoutVars>
          <dgm:chMax val="5"/>
          <dgm:chPref val="5"/>
          <dgm:dir/>
          <dgm:animLvl val="lvl"/>
        </dgm:presLayoutVars>
      </dgm:prSet>
      <dgm:spPr/>
    </dgm:pt>
    <dgm:pt modelId="{E14DFCEA-2153-4222-ADB5-6029D5195313}" type="pres">
      <dgm:prSet presAssocID="{5C7E5C55-3747-4CDF-AA20-E9F67414336D}" presName="parentText1" presStyleLbl="node1" presStyleIdx="0" presStyleCnt="3">
        <dgm:presLayoutVars>
          <dgm:chMax/>
          <dgm:chPref val="3"/>
          <dgm:bulletEnabled val="1"/>
        </dgm:presLayoutVars>
      </dgm:prSet>
      <dgm:spPr/>
    </dgm:pt>
    <dgm:pt modelId="{E1D92307-5C59-40C2-ADF3-A89108A52C8D}" type="pres">
      <dgm:prSet presAssocID="{5C7E5C55-3747-4CDF-AA20-E9F67414336D}" presName="childText1" presStyleLbl="solidAlignAcc1" presStyleIdx="0" presStyleCnt="3">
        <dgm:presLayoutVars>
          <dgm:chMax val="0"/>
          <dgm:chPref val="0"/>
          <dgm:bulletEnabled val="1"/>
        </dgm:presLayoutVars>
      </dgm:prSet>
      <dgm:spPr/>
    </dgm:pt>
    <dgm:pt modelId="{DA1DFE38-A44A-4900-9C61-7D7D4B03063D}" type="pres">
      <dgm:prSet presAssocID="{7513A4ED-9D6C-4395-9615-AE91BB3B67B9}" presName="parentText2" presStyleLbl="node1" presStyleIdx="1" presStyleCnt="3">
        <dgm:presLayoutVars>
          <dgm:chMax/>
          <dgm:chPref val="3"/>
          <dgm:bulletEnabled val="1"/>
        </dgm:presLayoutVars>
      </dgm:prSet>
      <dgm:spPr/>
    </dgm:pt>
    <dgm:pt modelId="{99FE6CC7-3200-455A-9D5C-5BCE347B62EB}" type="pres">
      <dgm:prSet presAssocID="{7513A4ED-9D6C-4395-9615-AE91BB3B67B9}" presName="childText2" presStyleLbl="solidAlignAcc1" presStyleIdx="1" presStyleCnt="3">
        <dgm:presLayoutVars>
          <dgm:chMax val="0"/>
          <dgm:chPref val="0"/>
          <dgm:bulletEnabled val="1"/>
        </dgm:presLayoutVars>
      </dgm:prSet>
      <dgm:spPr/>
    </dgm:pt>
    <dgm:pt modelId="{9A2174E4-E6BF-4FE9-8F30-DB5F1F3FEFE5}" type="pres">
      <dgm:prSet presAssocID="{FD154B88-3997-4F3E-BD65-2BB57877ECB7}" presName="parentText3" presStyleLbl="node1" presStyleIdx="2" presStyleCnt="3">
        <dgm:presLayoutVars>
          <dgm:chMax/>
          <dgm:chPref val="3"/>
          <dgm:bulletEnabled val="1"/>
        </dgm:presLayoutVars>
      </dgm:prSet>
      <dgm:spPr/>
    </dgm:pt>
    <dgm:pt modelId="{D86DE023-035D-404B-AC05-759772D38399}" type="pres">
      <dgm:prSet presAssocID="{FD154B88-3997-4F3E-BD65-2BB57877ECB7}" presName="childText3" presStyleLbl="solidAlignAcc1" presStyleIdx="2" presStyleCnt="3">
        <dgm:presLayoutVars>
          <dgm:chMax val="0"/>
          <dgm:chPref val="0"/>
          <dgm:bulletEnabled val="1"/>
        </dgm:presLayoutVars>
      </dgm:prSet>
      <dgm:spPr/>
    </dgm:pt>
  </dgm:ptLst>
  <dgm:cxnLst>
    <dgm:cxn modelId="{E48ED200-6B08-48D2-99BC-F5976EF01925}" srcId="{16689EEA-7B36-47DA-B24A-E27759180800}" destId="{7513A4ED-9D6C-4395-9615-AE91BB3B67B9}" srcOrd="1" destOrd="0" parTransId="{A750C5A8-1885-4971-AED2-CEAB228E4E05}" sibTransId="{BC942C21-D2E8-402E-B97D-A50EF03A36DF}"/>
    <dgm:cxn modelId="{7B6CA601-B41F-47B2-B8BF-8E128571E58D}" type="presOf" srcId="{FD154B88-3997-4F3E-BD65-2BB57877ECB7}" destId="{9A2174E4-E6BF-4FE9-8F30-DB5F1F3FEFE5}" srcOrd="0" destOrd="0" presId="urn:microsoft.com/office/officeart/2009/3/layout/IncreasingArrowsProcess"/>
    <dgm:cxn modelId="{B6BAEE01-6F14-4256-B56B-EA0974C38F82}" type="presOf" srcId="{5C7E5C55-3747-4CDF-AA20-E9F67414336D}" destId="{E14DFCEA-2153-4222-ADB5-6029D5195313}" srcOrd="0" destOrd="0" presId="urn:microsoft.com/office/officeart/2009/3/layout/IncreasingArrowsProcess"/>
    <dgm:cxn modelId="{C738D117-F658-4035-B44A-6B2C4CC7B22E}" srcId="{7513A4ED-9D6C-4395-9615-AE91BB3B67B9}" destId="{2E587915-CD60-4770-A978-2D6CED5D2889}" srcOrd="0" destOrd="0" parTransId="{6B2C3BF0-A8D8-4F7A-B21B-3DCC2382591C}" sibTransId="{9BDE01F1-69E1-466A-99A3-E9CAC8D91501}"/>
    <dgm:cxn modelId="{EF7C311F-DAD3-4263-8912-5F6F9D9269C1}" type="presOf" srcId="{7513A4ED-9D6C-4395-9615-AE91BB3B67B9}" destId="{DA1DFE38-A44A-4900-9C61-7D7D4B03063D}" srcOrd="0" destOrd="0" presId="urn:microsoft.com/office/officeart/2009/3/layout/IncreasingArrowsProcess"/>
    <dgm:cxn modelId="{B48C2D2E-9AED-4B11-9188-6869C921C477}" srcId="{16689EEA-7B36-47DA-B24A-E27759180800}" destId="{5C7E5C55-3747-4CDF-AA20-E9F67414336D}" srcOrd="0" destOrd="0" parTransId="{AC9912B6-EA78-4457-9659-0AD3917DB227}" sibTransId="{0B2CF2E6-A119-428E-9EB4-183BE2C27B4C}"/>
    <dgm:cxn modelId="{2902BB2F-7ABC-4D8D-AB78-074CD0DE5D49}" srcId="{FD154B88-3997-4F3E-BD65-2BB57877ECB7}" destId="{8010300D-27BE-48CD-B78C-515FE3685794}" srcOrd="0" destOrd="0" parTransId="{8EB8141F-F5DE-4580-9C23-BE14DCDA3B37}" sibTransId="{0F1BAAE7-7875-48A3-9A60-D95B65D4F33E}"/>
    <dgm:cxn modelId="{B8253035-E0E8-4BEB-B653-5BE75C50F4B7}" type="presOf" srcId="{846D78D0-6DC1-4CF8-9573-248D2CA481D3}" destId="{E1D92307-5C59-40C2-ADF3-A89108A52C8D}" srcOrd="0" destOrd="0" presId="urn:microsoft.com/office/officeart/2009/3/layout/IncreasingArrowsProcess"/>
    <dgm:cxn modelId="{E893C03E-08FB-4DB9-B7F3-C2AB5BC34B78}" srcId="{7513A4ED-9D6C-4395-9615-AE91BB3B67B9}" destId="{CFC7E0AE-62E6-4604-80E4-E45B06C4D568}" srcOrd="1" destOrd="0" parTransId="{3EBA9C8E-D914-4F6C-A51C-A138F556BAFA}" sibTransId="{FE4658E0-4435-4AAC-A142-02D4B9A625F3}"/>
    <dgm:cxn modelId="{5FCDF05F-9D36-4CEE-AC54-09A18EF3C9F0}" type="presOf" srcId="{62D76A46-F2DC-47CF-81E1-3604C502E937}" destId="{E1D92307-5C59-40C2-ADF3-A89108A52C8D}" srcOrd="0" destOrd="1" presId="urn:microsoft.com/office/officeart/2009/3/layout/IncreasingArrowsProcess"/>
    <dgm:cxn modelId="{A2252D66-685D-4BD9-8BCE-FC0F36ACDD11}" type="presOf" srcId="{16689EEA-7B36-47DA-B24A-E27759180800}" destId="{FF3FA7B4-748A-4937-A2D1-19528C914350}" srcOrd="0" destOrd="0" presId="urn:microsoft.com/office/officeart/2009/3/layout/IncreasingArrowsProcess"/>
    <dgm:cxn modelId="{F8FB126C-7A7D-48E5-84EB-26EED5BE5BCF}" srcId="{5C7E5C55-3747-4CDF-AA20-E9F67414336D}" destId="{62D76A46-F2DC-47CF-81E1-3604C502E937}" srcOrd="1" destOrd="0" parTransId="{78178AB7-AD88-44BE-8E04-870D52EF1DE7}" sibTransId="{F3ACF2A3-0240-4DBD-B3E5-ED0307EBA7D6}"/>
    <dgm:cxn modelId="{23B5287C-CEC3-43F3-A5B4-E860FD20722A}" type="presOf" srcId="{CFC7E0AE-62E6-4604-80E4-E45B06C4D568}" destId="{99FE6CC7-3200-455A-9D5C-5BCE347B62EB}" srcOrd="0" destOrd="1" presId="urn:microsoft.com/office/officeart/2009/3/layout/IncreasingArrowsProcess"/>
    <dgm:cxn modelId="{C0565793-998A-4137-9C65-676CF6713F9F}" srcId="{5C7E5C55-3747-4CDF-AA20-E9F67414336D}" destId="{846D78D0-6DC1-4CF8-9573-248D2CA481D3}" srcOrd="0" destOrd="0" parTransId="{605F4EB7-B434-460E-9417-2C1797E54095}" sibTransId="{315E4CB2-051D-4F64-B3D0-10FA123EB750}"/>
    <dgm:cxn modelId="{CD1935B3-24E8-437D-862D-306DCDB5938C}" type="presOf" srcId="{2E587915-CD60-4770-A978-2D6CED5D2889}" destId="{99FE6CC7-3200-455A-9D5C-5BCE347B62EB}" srcOrd="0" destOrd="0" presId="urn:microsoft.com/office/officeart/2009/3/layout/IncreasingArrowsProcess"/>
    <dgm:cxn modelId="{7E4DFEE4-FC53-4208-B5D2-2D11539C6ECF}" srcId="{16689EEA-7B36-47DA-B24A-E27759180800}" destId="{FD154B88-3997-4F3E-BD65-2BB57877ECB7}" srcOrd="2" destOrd="0" parTransId="{AB057E98-960F-4246-9E0C-D3F662A2133F}" sibTransId="{02C7C4C7-2AC4-4728-A8DF-E598CFA649B4}"/>
    <dgm:cxn modelId="{213481F9-5D8C-49BE-BE78-56FEACB7122F}" type="presOf" srcId="{8010300D-27BE-48CD-B78C-515FE3685794}" destId="{D86DE023-035D-404B-AC05-759772D38399}" srcOrd="0" destOrd="0" presId="urn:microsoft.com/office/officeart/2009/3/layout/IncreasingArrowsProcess"/>
    <dgm:cxn modelId="{7103AEE9-BD36-4310-BFBF-DAF75ECBB78E}" type="presParOf" srcId="{FF3FA7B4-748A-4937-A2D1-19528C914350}" destId="{E14DFCEA-2153-4222-ADB5-6029D5195313}" srcOrd="0" destOrd="0" presId="urn:microsoft.com/office/officeart/2009/3/layout/IncreasingArrowsProcess"/>
    <dgm:cxn modelId="{7DE47AF7-5C66-4EB2-A9D0-AB8A0B647787}" type="presParOf" srcId="{FF3FA7B4-748A-4937-A2D1-19528C914350}" destId="{E1D92307-5C59-40C2-ADF3-A89108A52C8D}" srcOrd="1" destOrd="0" presId="urn:microsoft.com/office/officeart/2009/3/layout/IncreasingArrowsProcess"/>
    <dgm:cxn modelId="{FF014224-09B7-4471-B5DC-63292AABF2DF}" type="presParOf" srcId="{FF3FA7B4-748A-4937-A2D1-19528C914350}" destId="{DA1DFE38-A44A-4900-9C61-7D7D4B03063D}" srcOrd="2" destOrd="0" presId="urn:microsoft.com/office/officeart/2009/3/layout/IncreasingArrowsProcess"/>
    <dgm:cxn modelId="{FC18E9C7-9ED5-46FD-A8FD-1C2D48C3EC92}" type="presParOf" srcId="{FF3FA7B4-748A-4937-A2D1-19528C914350}" destId="{99FE6CC7-3200-455A-9D5C-5BCE347B62EB}" srcOrd="3" destOrd="0" presId="urn:microsoft.com/office/officeart/2009/3/layout/IncreasingArrowsProcess"/>
    <dgm:cxn modelId="{607BBE67-206D-4853-8136-F7D9C56BEADA}" type="presParOf" srcId="{FF3FA7B4-748A-4937-A2D1-19528C914350}" destId="{9A2174E4-E6BF-4FE9-8F30-DB5F1F3FEFE5}" srcOrd="4" destOrd="0" presId="urn:microsoft.com/office/officeart/2009/3/layout/IncreasingArrowsProcess"/>
    <dgm:cxn modelId="{26C8229D-3085-4DE7-A027-EB6BA6F74973}" type="presParOf" srcId="{FF3FA7B4-748A-4937-A2D1-19528C914350}" destId="{D86DE023-035D-404B-AC05-759772D3839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12AD9-32A7-429F-94E7-AECB6F95105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E3501E3-34EF-4516-ABD0-C6B808CC2135}">
      <dgm:prSet phldrT="[Text]" custT="1"/>
      <dgm:spPr>
        <a:solidFill>
          <a:schemeClr val="accent1">
            <a:lumMod val="50000"/>
          </a:schemeClr>
        </a:solidFill>
      </dgm:spPr>
      <dgm:t>
        <a:bodyPr/>
        <a:lstStyle/>
        <a:p>
          <a:r>
            <a:rPr lang="en-US" sz="3200" dirty="0"/>
            <a:t>A grantee must have or obtain </a:t>
          </a:r>
          <a:r>
            <a:rPr lang="en-US" sz="3200" b="1" dirty="0"/>
            <a:t>a full title </a:t>
          </a:r>
          <a:r>
            <a:rPr lang="en-US" sz="3200" dirty="0"/>
            <a:t>or </a:t>
          </a:r>
          <a:r>
            <a:rPr lang="en-US" sz="3200" b="1" dirty="0"/>
            <a:t>other interest </a:t>
          </a:r>
          <a:r>
            <a:rPr lang="en-US" sz="3200" dirty="0"/>
            <a:t>in the site, including:</a:t>
          </a:r>
        </a:p>
      </dgm:t>
    </dgm:pt>
    <dgm:pt modelId="{61CCB2DA-7B37-447B-A325-1BBF60A8D74D}" type="parTrans" cxnId="{AD9648CF-8706-4E1D-B3E5-B8B2192EA581}">
      <dgm:prSet/>
      <dgm:spPr/>
      <dgm:t>
        <a:bodyPr/>
        <a:lstStyle/>
        <a:p>
          <a:endParaRPr lang="en-US"/>
        </a:p>
      </dgm:t>
    </dgm:pt>
    <dgm:pt modelId="{99A9B69D-957D-4C46-996B-298B9DD144AD}" type="sibTrans" cxnId="{AD9648CF-8706-4E1D-B3E5-B8B2192EA581}">
      <dgm:prSet/>
      <dgm:spPr/>
      <dgm:t>
        <a:bodyPr/>
        <a:lstStyle/>
        <a:p>
          <a:endParaRPr lang="en-US"/>
        </a:p>
      </dgm:t>
    </dgm:pt>
    <dgm:pt modelId="{DB28971B-7095-419F-A100-91CD9E95563C}">
      <dgm:prSet custT="1"/>
      <dgm:spPr/>
      <dgm:t>
        <a:bodyPr/>
        <a:lstStyle/>
        <a:p>
          <a:r>
            <a:rPr lang="en-US" sz="2800" dirty="0"/>
            <a:t>possession of the facilities for </a:t>
          </a:r>
          <a:r>
            <a:rPr lang="en-US" sz="2800" b="1" dirty="0"/>
            <a:t>50 years or the useful life of the facilities</a:t>
          </a:r>
          <a:r>
            <a:rPr lang="en-US" sz="2800" dirty="0"/>
            <a:t>, whichever is longer</a:t>
          </a:r>
        </a:p>
      </dgm:t>
    </dgm:pt>
    <dgm:pt modelId="{464FE2A6-CCD1-47E0-BBD5-AE879E7699A5}" type="parTrans" cxnId="{D1DC1E81-D83D-4B73-A28D-0A016951F2DB}">
      <dgm:prSet/>
      <dgm:spPr/>
      <dgm:t>
        <a:bodyPr/>
        <a:lstStyle/>
        <a:p>
          <a:endParaRPr lang="en-US"/>
        </a:p>
      </dgm:t>
    </dgm:pt>
    <dgm:pt modelId="{BB86F5A4-783F-4352-B463-20BC5975A969}" type="sibTrans" cxnId="{D1DC1E81-D83D-4B73-A28D-0A016951F2DB}">
      <dgm:prSet/>
      <dgm:spPr/>
      <dgm:t>
        <a:bodyPr/>
        <a:lstStyle/>
        <a:p>
          <a:endParaRPr lang="en-US"/>
        </a:p>
      </dgm:t>
    </dgm:pt>
    <dgm:pt modelId="{F3254307-48D2-4175-8706-8D7774476892}">
      <dgm:prSet custT="1"/>
      <dgm:spPr/>
      <dgm:t>
        <a:bodyPr/>
        <a:lstStyle/>
        <a:p>
          <a:r>
            <a:rPr lang="en-US" sz="2800" dirty="0"/>
            <a:t>right of access, that is sufficient to insure the grantee's undisturbed use, and </a:t>
          </a:r>
        </a:p>
      </dgm:t>
    </dgm:pt>
    <dgm:pt modelId="{B1417974-1FB0-409C-9D28-3EDF6BFF8C72}" type="sibTrans" cxnId="{626D824E-5E77-47B4-BC8D-CF645EABD63A}">
      <dgm:prSet/>
      <dgm:spPr/>
      <dgm:t>
        <a:bodyPr/>
        <a:lstStyle/>
        <a:p>
          <a:endParaRPr lang="en-US"/>
        </a:p>
      </dgm:t>
    </dgm:pt>
    <dgm:pt modelId="{299E7F1A-024D-477D-9022-446F0EBF1AA9}" type="parTrans" cxnId="{626D824E-5E77-47B4-BC8D-CF645EABD63A}">
      <dgm:prSet/>
      <dgm:spPr/>
      <dgm:t>
        <a:bodyPr/>
        <a:lstStyle/>
        <a:p>
          <a:endParaRPr lang="en-US"/>
        </a:p>
      </dgm:t>
    </dgm:pt>
    <dgm:pt modelId="{19A1CB26-4B13-426B-8BF8-403FF2E75BF7}">
      <dgm:prSet custT="1"/>
      <dgm:spPr/>
      <dgm:t>
        <a:bodyPr/>
        <a:lstStyle/>
        <a:p>
          <a:endParaRPr lang="en-US" sz="2800" dirty="0"/>
        </a:p>
      </dgm:t>
    </dgm:pt>
    <dgm:pt modelId="{A5C58F94-1615-4F16-9425-6FE3AB52A59D}" type="parTrans" cxnId="{A3D86015-D0D8-4007-9E2C-6A2AA278420B}">
      <dgm:prSet/>
      <dgm:spPr/>
      <dgm:t>
        <a:bodyPr/>
        <a:lstStyle/>
        <a:p>
          <a:endParaRPr lang="en-US"/>
        </a:p>
      </dgm:t>
    </dgm:pt>
    <dgm:pt modelId="{F2143DB2-6038-4CC0-91C4-51D4034D5BBB}" type="sibTrans" cxnId="{A3D86015-D0D8-4007-9E2C-6A2AA278420B}">
      <dgm:prSet/>
      <dgm:spPr/>
      <dgm:t>
        <a:bodyPr/>
        <a:lstStyle/>
        <a:p>
          <a:endParaRPr lang="en-US"/>
        </a:p>
      </dgm:t>
    </dgm:pt>
    <dgm:pt modelId="{10A4A969-14F4-4D0C-8966-12CBE81CC955}" type="pres">
      <dgm:prSet presAssocID="{FF112AD9-32A7-429F-94E7-AECB6F951051}" presName="Name0" presStyleCnt="0">
        <dgm:presLayoutVars>
          <dgm:dir/>
          <dgm:animLvl val="lvl"/>
          <dgm:resizeHandles val="exact"/>
        </dgm:presLayoutVars>
      </dgm:prSet>
      <dgm:spPr/>
    </dgm:pt>
    <dgm:pt modelId="{BB7D0100-104C-4207-80D6-F99EFAA8F72D}" type="pres">
      <dgm:prSet presAssocID="{EE3501E3-34EF-4516-ABD0-C6B808CC2135}" presName="composite" presStyleCnt="0"/>
      <dgm:spPr/>
    </dgm:pt>
    <dgm:pt modelId="{90A4A919-4E15-4585-B050-90DE2080ACFD}" type="pres">
      <dgm:prSet presAssocID="{EE3501E3-34EF-4516-ABD0-C6B808CC2135}" presName="parTx" presStyleLbl="alignNode1" presStyleIdx="0" presStyleCnt="1">
        <dgm:presLayoutVars>
          <dgm:chMax val="0"/>
          <dgm:chPref val="0"/>
          <dgm:bulletEnabled val="1"/>
        </dgm:presLayoutVars>
      </dgm:prSet>
      <dgm:spPr/>
    </dgm:pt>
    <dgm:pt modelId="{624AEFB7-5AB1-4EFC-8043-03E0C7D3128D}" type="pres">
      <dgm:prSet presAssocID="{EE3501E3-34EF-4516-ABD0-C6B808CC2135}" presName="desTx" presStyleLbl="alignAccFollowNode1" presStyleIdx="0" presStyleCnt="1">
        <dgm:presLayoutVars>
          <dgm:bulletEnabled val="1"/>
        </dgm:presLayoutVars>
      </dgm:prSet>
      <dgm:spPr/>
    </dgm:pt>
  </dgm:ptLst>
  <dgm:cxnLst>
    <dgm:cxn modelId="{A3D86015-D0D8-4007-9E2C-6A2AA278420B}" srcId="{EE3501E3-34EF-4516-ABD0-C6B808CC2135}" destId="{19A1CB26-4B13-426B-8BF8-403FF2E75BF7}" srcOrd="1" destOrd="0" parTransId="{A5C58F94-1615-4F16-9425-6FE3AB52A59D}" sibTransId="{F2143DB2-6038-4CC0-91C4-51D4034D5BBB}"/>
    <dgm:cxn modelId="{E6BAFD1D-76EC-4770-B405-6271A69AC3BE}" type="presOf" srcId="{F3254307-48D2-4175-8706-8D7774476892}" destId="{624AEFB7-5AB1-4EFC-8043-03E0C7D3128D}" srcOrd="0" destOrd="0" presId="urn:microsoft.com/office/officeart/2005/8/layout/hList1"/>
    <dgm:cxn modelId="{F14D8333-8825-4870-A4BB-AC7BD47454C2}" type="presOf" srcId="{FF112AD9-32A7-429F-94E7-AECB6F951051}" destId="{10A4A969-14F4-4D0C-8966-12CBE81CC955}" srcOrd="0" destOrd="0" presId="urn:microsoft.com/office/officeart/2005/8/layout/hList1"/>
    <dgm:cxn modelId="{626D824E-5E77-47B4-BC8D-CF645EABD63A}" srcId="{EE3501E3-34EF-4516-ABD0-C6B808CC2135}" destId="{F3254307-48D2-4175-8706-8D7774476892}" srcOrd="0" destOrd="0" parTransId="{299E7F1A-024D-477D-9022-446F0EBF1AA9}" sibTransId="{B1417974-1FB0-409C-9D28-3EDF6BFF8C72}"/>
    <dgm:cxn modelId="{843CA656-48C7-4C41-A19C-8134C867ECAD}" type="presOf" srcId="{19A1CB26-4B13-426B-8BF8-403FF2E75BF7}" destId="{624AEFB7-5AB1-4EFC-8043-03E0C7D3128D}" srcOrd="0" destOrd="1" presId="urn:microsoft.com/office/officeart/2005/8/layout/hList1"/>
    <dgm:cxn modelId="{91505F78-BD57-4273-A422-02649526AFE6}" type="presOf" srcId="{EE3501E3-34EF-4516-ABD0-C6B808CC2135}" destId="{90A4A919-4E15-4585-B050-90DE2080ACFD}" srcOrd="0" destOrd="0" presId="urn:microsoft.com/office/officeart/2005/8/layout/hList1"/>
    <dgm:cxn modelId="{C11ABF59-4591-40E6-95B7-D71584DC6840}" type="presOf" srcId="{DB28971B-7095-419F-A100-91CD9E95563C}" destId="{624AEFB7-5AB1-4EFC-8043-03E0C7D3128D}" srcOrd="0" destOrd="2" presId="urn:microsoft.com/office/officeart/2005/8/layout/hList1"/>
    <dgm:cxn modelId="{D1DC1E81-D83D-4B73-A28D-0A016951F2DB}" srcId="{EE3501E3-34EF-4516-ABD0-C6B808CC2135}" destId="{DB28971B-7095-419F-A100-91CD9E95563C}" srcOrd="2" destOrd="0" parTransId="{464FE2A6-CCD1-47E0-BBD5-AE879E7699A5}" sibTransId="{BB86F5A4-783F-4352-B463-20BC5975A969}"/>
    <dgm:cxn modelId="{AD9648CF-8706-4E1D-B3E5-B8B2192EA581}" srcId="{FF112AD9-32A7-429F-94E7-AECB6F951051}" destId="{EE3501E3-34EF-4516-ABD0-C6B808CC2135}" srcOrd="0" destOrd="0" parTransId="{61CCB2DA-7B37-447B-A325-1BBF60A8D74D}" sibTransId="{99A9B69D-957D-4C46-996B-298B9DD144AD}"/>
    <dgm:cxn modelId="{29F03045-A78E-42E1-9DF7-743273E802F4}" type="presParOf" srcId="{10A4A969-14F4-4D0C-8966-12CBE81CC955}" destId="{BB7D0100-104C-4207-80D6-F99EFAA8F72D}" srcOrd="0" destOrd="0" presId="urn:microsoft.com/office/officeart/2005/8/layout/hList1"/>
    <dgm:cxn modelId="{7CC419AE-2624-4723-966A-937A29A560F6}" type="presParOf" srcId="{BB7D0100-104C-4207-80D6-F99EFAA8F72D}" destId="{90A4A919-4E15-4585-B050-90DE2080ACFD}" srcOrd="0" destOrd="0" presId="urn:microsoft.com/office/officeart/2005/8/layout/hList1"/>
    <dgm:cxn modelId="{C18DC4BA-5414-47CF-A5A5-B22A5EF50ADA}" type="presParOf" srcId="{BB7D0100-104C-4207-80D6-F99EFAA8F72D}" destId="{624AEFB7-5AB1-4EFC-8043-03E0C7D312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12AD9-32A7-429F-94E7-AECB6F95105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296ECEC-1136-4864-93ED-96E573C72F7F}">
      <dgm:prSet phldrT="[Text]"/>
      <dgm:spPr>
        <a:solidFill>
          <a:schemeClr val="accent1">
            <a:lumMod val="50000"/>
          </a:schemeClr>
        </a:solidFill>
      </dgm:spPr>
      <dgm:t>
        <a:bodyPr/>
        <a:lstStyle/>
        <a:p>
          <a:r>
            <a:rPr lang="en-US" dirty="0"/>
            <a:t>Prior written approval needed for capital expenditures:</a:t>
          </a:r>
        </a:p>
      </dgm:t>
    </dgm:pt>
    <dgm:pt modelId="{11665520-278E-4EA5-9C48-341E9A170895}" type="parTrans" cxnId="{0FBBA5C5-4C0C-4859-A9F0-270894958636}">
      <dgm:prSet/>
      <dgm:spPr/>
      <dgm:t>
        <a:bodyPr/>
        <a:lstStyle/>
        <a:p>
          <a:endParaRPr lang="en-US"/>
        </a:p>
      </dgm:t>
    </dgm:pt>
    <dgm:pt modelId="{B62B762E-8DED-4A9D-8751-1744832975E2}" type="sibTrans" cxnId="{0FBBA5C5-4C0C-4859-A9F0-270894958636}">
      <dgm:prSet/>
      <dgm:spPr/>
      <dgm:t>
        <a:bodyPr/>
        <a:lstStyle/>
        <a:p>
          <a:endParaRPr lang="en-US"/>
        </a:p>
      </dgm:t>
    </dgm:pt>
    <dgm:pt modelId="{E6A09A8C-5B15-41B4-80B5-72A11FAFE367}">
      <dgm:prSet/>
      <dgm:spPr/>
      <dgm:t>
        <a:bodyPr/>
        <a:lstStyle/>
        <a:p>
          <a:r>
            <a:rPr lang="en-US" dirty="0"/>
            <a:t>general purpose equipment (with a unit cost of $5,000 or more), </a:t>
          </a:r>
        </a:p>
      </dgm:t>
    </dgm:pt>
    <dgm:pt modelId="{DBE87F9D-E2D6-4C96-BABD-355B7E131418}" type="parTrans" cxnId="{BDF10D3C-0834-4824-8ABE-FCC30A277529}">
      <dgm:prSet/>
      <dgm:spPr/>
      <dgm:t>
        <a:bodyPr/>
        <a:lstStyle/>
        <a:p>
          <a:endParaRPr lang="en-US"/>
        </a:p>
      </dgm:t>
    </dgm:pt>
    <dgm:pt modelId="{B01C9F72-6FB0-438B-8869-DDBD6566D6F0}" type="sibTrans" cxnId="{BDF10D3C-0834-4824-8ABE-FCC30A277529}">
      <dgm:prSet/>
      <dgm:spPr/>
      <dgm:t>
        <a:bodyPr/>
        <a:lstStyle/>
        <a:p>
          <a:endParaRPr lang="en-US"/>
        </a:p>
      </dgm:t>
    </dgm:pt>
    <dgm:pt modelId="{75BA4324-D508-4369-95E6-D63A59F738B0}">
      <dgm:prSet/>
      <dgm:spPr/>
      <dgm:t>
        <a:bodyPr/>
        <a:lstStyle/>
        <a:p>
          <a:r>
            <a:rPr lang="en-US" dirty="0"/>
            <a:t>buildings and land, </a:t>
          </a:r>
        </a:p>
      </dgm:t>
    </dgm:pt>
    <dgm:pt modelId="{3D014970-D583-4FBE-A361-47F461FA453C}" type="parTrans" cxnId="{30C6EF59-7C95-4545-8A32-F46875127FD5}">
      <dgm:prSet/>
      <dgm:spPr/>
      <dgm:t>
        <a:bodyPr/>
        <a:lstStyle/>
        <a:p>
          <a:endParaRPr lang="en-US"/>
        </a:p>
      </dgm:t>
    </dgm:pt>
    <dgm:pt modelId="{F687D187-88CB-46D4-8B23-9005A31BA5CD}" type="sibTrans" cxnId="{30C6EF59-7C95-4545-8A32-F46875127FD5}">
      <dgm:prSet/>
      <dgm:spPr/>
      <dgm:t>
        <a:bodyPr/>
        <a:lstStyle/>
        <a:p>
          <a:endParaRPr lang="en-US"/>
        </a:p>
      </dgm:t>
    </dgm:pt>
    <dgm:pt modelId="{F8C90596-6785-4BC1-9BA6-3B6863C5138F}">
      <dgm:prSet/>
      <dgm:spPr/>
      <dgm:t>
        <a:bodyPr/>
        <a:lstStyle/>
        <a:p>
          <a:r>
            <a:rPr lang="en-US" dirty="0"/>
            <a:t>including material improvements to buildings and land</a:t>
          </a:r>
        </a:p>
      </dgm:t>
    </dgm:pt>
    <dgm:pt modelId="{44FD278B-EC6A-4578-89C3-1A941296768D}" type="parTrans" cxnId="{658C3D8D-8D6F-4E10-9BB9-2341B5E0DC49}">
      <dgm:prSet/>
      <dgm:spPr/>
      <dgm:t>
        <a:bodyPr/>
        <a:lstStyle/>
        <a:p>
          <a:endParaRPr lang="en-US"/>
        </a:p>
      </dgm:t>
    </dgm:pt>
    <dgm:pt modelId="{757FD3EF-2407-42B7-9E44-FF636A397070}" type="sibTrans" cxnId="{658C3D8D-8D6F-4E10-9BB9-2341B5E0DC49}">
      <dgm:prSet/>
      <dgm:spPr/>
      <dgm:t>
        <a:bodyPr/>
        <a:lstStyle/>
        <a:p>
          <a:endParaRPr lang="en-US"/>
        </a:p>
      </dgm:t>
    </dgm:pt>
    <dgm:pt modelId="{22369201-F8BD-490A-AABD-FB03D50C02B7}">
      <dgm:prSet/>
      <dgm:spPr>
        <a:solidFill>
          <a:schemeClr val="accent1">
            <a:lumMod val="20000"/>
            <a:lumOff val="80000"/>
          </a:schemeClr>
        </a:solidFill>
      </dgm:spPr>
      <dgm:t>
        <a:bodyPr/>
        <a:lstStyle/>
        <a:p>
          <a:r>
            <a:rPr lang="en-US" dirty="0"/>
            <a:t>For ESSER related purchases, present project in the CCIP application for approval</a:t>
          </a:r>
        </a:p>
      </dgm:t>
    </dgm:pt>
    <dgm:pt modelId="{4C15C3E2-51F4-4A70-AA7C-C9BF6E535D01}" type="parTrans" cxnId="{1D2313BA-1962-48CB-B7B5-366119D5551D}">
      <dgm:prSet/>
      <dgm:spPr/>
      <dgm:t>
        <a:bodyPr/>
        <a:lstStyle/>
        <a:p>
          <a:endParaRPr lang="en-US"/>
        </a:p>
      </dgm:t>
    </dgm:pt>
    <dgm:pt modelId="{B2E33DBA-B58B-4244-974B-86F4C1747CE6}" type="sibTrans" cxnId="{1D2313BA-1962-48CB-B7B5-366119D5551D}">
      <dgm:prSet/>
      <dgm:spPr/>
      <dgm:t>
        <a:bodyPr/>
        <a:lstStyle/>
        <a:p>
          <a:endParaRPr lang="en-US"/>
        </a:p>
      </dgm:t>
    </dgm:pt>
    <dgm:pt modelId="{5CA5FFC6-F7B2-4547-A6A9-693E2EA848C4}">
      <dgm:prSet/>
      <dgm:spPr>
        <a:solidFill>
          <a:schemeClr val="accent1">
            <a:lumMod val="50000"/>
          </a:schemeClr>
        </a:solidFill>
        <a:ln>
          <a:solidFill>
            <a:schemeClr val="bg1"/>
          </a:solidFill>
        </a:ln>
      </dgm:spPr>
      <dgm:t>
        <a:bodyPr/>
        <a:lstStyle/>
        <a:p>
          <a:r>
            <a:rPr lang="en-US" dirty="0"/>
            <a:t>How are projects approved?</a:t>
          </a:r>
        </a:p>
      </dgm:t>
    </dgm:pt>
    <dgm:pt modelId="{9C489C71-A7ED-4767-8D96-DB92496D154C}" type="parTrans" cxnId="{6A0620F6-E176-48A9-9580-F60F2DAF23E9}">
      <dgm:prSet/>
      <dgm:spPr/>
      <dgm:t>
        <a:bodyPr/>
        <a:lstStyle/>
        <a:p>
          <a:endParaRPr lang="en-US"/>
        </a:p>
      </dgm:t>
    </dgm:pt>
    <dgm:pt modelId="{F6B408FF-C83B-4224-B20F-3AAFCC7A3832}" type="sibTrans" cxnId="{6A0620F6-E176-48A9-9580-F60F2DAF23E9}">
      <dgm:prSet/>
      <dgm:spPr/>
      <dgm:t>
        <a:bodyPr/>
        <a:lstStyle/>
        <a:p>
          <a:endParaRPr lang="en-US"/>
        </a:p>
      </dgm:t>
    </dgm:pt>
    <dgm:pt modelId="{10A4A969-14F4-4D0C-8966-12CBE81CC955}" type="pres">
      <dgm:prSet presAssocID="{FF112AD9-32A7-429F-94E7-AECB6F951051}" presName="Name0" presStyleCnt="0">
        <dgm:presLayoutVars>
          <dgm:dir/>
          <dgm:animLvl val="lvl"/>
          <dgm:resizeHandles val="exact"/>
        </dgm:presLayoutVars>
      </dgm:prSet>
      <dgm:spPr/>
    </dgm:pt>
    <dgm:pt modelId="{F000078E-D851-4F76-815B-5578A4B8F7E4}" type="pres">
      <dgm:prSet presAssocID="{7296ECEC-1136-4864-93ED-96E573C72F7F}" presName="composite" presStyleCnt="0"/>
      <dgm:spPr/>
    </dgm:pt>
    <dgm:pt modelId="{115CCB93-6D3F-4823-B8A2-9CBD84FA0747}" type="pres">
      <dgm:prSet presAssocID="{7296ECEC-1136-4864-93ED-96E573C72F7F}" presName="parTx" presStyleLbl="alignNode1" presStyleIdx="0" presStyleCnt="2" custLinFactNeighborX="-1168" custLinFactNeighborY="-2143">
        <dgm:presLayoutVars>
          <dgm:chMax val="0"/>
          <dgm:chPref val="0"/>
          <dgm:bulletEnabled val="1"/>
        </dgm:presLayoutVars>
      </dgm:prSet>
      <dgm:spPr/>
    </dgm:pt>
    <dgm:pt modelId="{DB01061C-12FF-4370-B860-E65E09A7ADF7}" type="pres">
      <dgm:prSet presAssocID="{7296ECEC-1136-4864-93ED-96E573C72F7F}" presName="desTx" presStyleLbl="alignAccFollowNode1" presStyleIdx="0" presStyleCnt="2" custLinFactNeighborX="-1">
        <dgm:presLayoutVars>
          <dgm:bulletEnabled val="1"/>
        </dgm:presLayoutVars>
      </dgm:prSet>
      <dgm:spPr/>
    </dgm:pt>
    <dgm:pt modelId="{7B545EFF-45F2-4021-A558-BD4CB4370432}" type="pres">
      <dgm:prSet presAssocID="{B62B762E-8DED-4A9D-8751-1744832975E2}" presName="space" presStyleCnt="0"/>
      <dgm:spPr/>
    </dgm:pt>
    <dgm:pt modelId="{521EC3CB-BB81-44AC-989B-0D1F5CF41666}" type="pres">
      <dgm:prSet presAssocID="{5CA5FFC6-F7B2-4547-A6A9-693E2EA848C4}" presName="composite" presStyleCnt="0"/>
      <dgm:spPr/>
    </dgm:pt>
    <dgm:pt modelId="{0E5BA946-8B1C-47CF-879C-144B0A0E7743}" type="pres">
      <dgm:prSet presAssocID="{5CA5FFC6-F7B2-4547-A6A9-693E2EA848C4}" presName="parTx" presStyleLbl="alignNode1" presStyleIdx="1" presStyleCnt="2">
        <dgm:presLayoutVars>
          <dgm:chMax val="0"/>
          <dgm:chPref val="0"/>
          <dgm:bulletEnabled val="1"/>
        </dgm:presLayoutVars>
      </dgm:prSet>
      <dgm:spPr/>
    </dgm:pt>
    <dgm:pt modelId="{3D583034-385D-42B0-9DBA-C2105A00FB7D}" type="pres">
      <dgm:prSet presAssocID="{5CA5FFC6-F7B2-4547-A6A9-693E2EA848C4}" presName="desTx" presStyleLbl="alignAccFollowNode1" presStyleIdx="1" presStyleCnt="2">
        <dgm:presLayoutVars>
          <dgm:bulletEnabled val="1"/>
        </dgm:presLayoutVars>
      </dgm:prSet>
      <dgm:spPr/>
    </dgm:pt>
  </dgm:ptLst>
  <dgm:cxnLst>
    <dgm:cxn modelId="{0B83840C-BF2F-4F63-B320-CA17B7087651}" type="presOf" srcId="{22369201-F8BD-490A-AABD-FB03D50C02B7}" destId="{3D583034-385D-42B0-9DBA-C2105A00FB7D}" srcOrd="0" destOrd="0" presId="urn:microsoft.com/office/officeart/2005/8/layout/hList1"/>
    <dgm:cxn modelId="{F14D8333-8825-4870-A4BB-AC7BD47454C2}" type="presOf" srcId="{FF112AD9-32A7-429F-94E7-AECB6F951051}" destId="{10A4A969-14F4-4D0C-8966-12CBE81CC955}" srcOrd="0" destOrd="0" presId="urn:microsoft.com/office/officeart/2005/8/layout/hList1"/>
    <dgm:cxn modelId="{BDF10D3C-0834-4824-8ABE-FCC30A277529}" srcId="{7296ECEC-1136-4864-93ED-96E573C72F7F}" destId="{E6A09A8C-5B15-41B4-80B5-72A11FAFE367}" srcOrd="0" destOrd="0" parTransId="{DBE87F9D-E2D6-4C96-BABD-355B7E131418}" sibTransId="{B01C9F72-6FB0-438B-8869-DDBD6566D6F0}"/>
    <dgm:cxn modelId="{A1DFFA6C-ED88-42D2-9BAC-91151E99EAE9}" type="presOf" srcId="{5CA5FFC6-F7B2-4547-A6A9-693E2EA848C4}" destId="{0E5BA946-8B1C-47CF-879C-144B0A0E7743}" srcOrd="0" destOrd="0" presId="urn:microsoft.com/office/officeart/2005/8/layout/hList1"/>
    <dgm:cxn modelId="{03B9156D-C4AF-4DA7-8416-1EAA89DD396D}" type="presOf" srcId="{F8C90596-6785-4BC1-9BA6-3B6863C5138F}" destId="{DB01061C-12FF-4370-B860-E65E09A7ADF7}" srcOrd="0" destOrd="2" presId="urn:microsoft.com/office/officeart/2005/8/layout/hList1"/>
    <dgm:cxn modelId="{A9452476-31BD-4D62-AEEA-F56907D27949}" type="presOf" srcId="{7296ECEC-1136-4864-93ED-96E573C72F7F}" destId="{115CCB93-6D3F-4823-B8A2-9CBD84FA0747}" srcOrd="0" destOrd="0" presId="urn:microsoft.com/office/officeart/2005/8/layout/hList1"/>
    <dgm:cxn modelId="{30C6EF59-7C95-4545-8A32-F46875127FD5}" srcId="{7296ECEC-1136-4864-93ED-96E573C72F7F}" destId="{75BA4324-D508-4369-95E6-D63A59F738B0}" srcOrd="1" destOrd="0" parTransId="{3D014970-D583-4FBE-A361-47F461FA453C}" sibTransId="{F687D187-88CB-46D4-8B23-9005A31BA5CD}"/>
    <dgm:cxn modelId="{658C3D8D-8D6F-4E10-9BB9-2341B5E0DC49}" srcId="{7296ECEC-1136-4864-93ED-96E573C72F7F}" destId="{F8C90596-6785-4BC1-9BA6-3B6863C5138F}" srcOrd="2" destOrd="0" parTransId="{44FD278B-EC6A-4578-89C3-1A941296768D}" sibTransId="{757FD3EF-2407-42B7-9E44-FF636A397070}"/>
    <dgm:cxn modelId="{1D2313BA-1962-48CB-B7B5-366119D5551D}" srcId="{5CA5FFC6-F7B2-4547-A6A9-693E2EA848C4}" destId="{22369201-F8BD-490A-AABD-FB03D50C02B7}" srcOrd="0" destOrd="0" parTransId="{4C15C3E2-51F4-4A70-AA7C-C9BF6E535D01}" sibTransId="{B2E33DBA-B58B-4244-974B-86F4C1747CE6}"/>
    <dgm:cxn modelId="{0FBBA5C5-4C0C-4859-A9F0-270894958636}" srcId="{FF112AD9-32A7-429F-94E7-AECB6F951051}" destId="{7296ECEC-1136-4864-93ED-96E573C72F7F}" srcOrd="0" destOrd="0" parTransId="{11665520-278E-4EA5-9C48-341E9A170895}" sibTransId="{B62B762E-8DED-4A9D-8751-1744832975E2}"/>
    <dgm:cxn modelId="{2F9D57E0-CD87-4810-A5D6-546F46F0A87A}" type="presOf" srcId="{E6A09A8C-5B15-41B4-80B5-72A11FAFE367}" destId="{DB01061C-12FF-4370-B860-E65E09A7ADF7}" srcOrd="0" destOrd="0" presId="urn:microsoft.com/office/officeart/2005/8/layout/hList1"/>
    <dgm:cxn modelId="{6A0620F6-E176-48A9-9580-F60F2DAF23E9}" srcId="{FF112AD9-32A7-429F-94E7-AECB6F951051}" destId="{5CA5FFC6-F7B2-4547-A6A9-693E2EA848C4}" srcOrd="1" destOrd="0" parTransId="{9C489C71-A7ED-4767-8D96-DB92496D154C}" sibTransId="{F6B408FF-C83B-4224-B20F-3AAFCC7A3832}"/>
    <dgm:cxn modelId="{389F1FF9-2BEC-407B-9294-14B1B371CB25}" type="presOf" srcId="{75BA4324-D508-4369-95E6-D63A59F738B0}" destId="{DB01061C-12FF-4370-B860-E65E09A7ADF7}" srcOrd="0" destOrd="1" presId="urn:microsoft.com/office/officeart/2005/8/layout/hList1"/>
    <dgm:cxn modelId="{3F0574CC-CF60-49FE-B6E8-2C3FF4D1B5E7}" type="presParOf" srcId="{10A4A969-14F4-4D0C-8966-12CBE81CC955}" destId="{F000078E-D851-4F76-815B-5578A4B8F7E4}" srcOrd="0" destOrd="0" presId="urn:microsoft.com/office/officeart/2005/8/layout/hList1"/>
    <dgm:cxn modelId="{88C4E965-0CDC-4E31-8B48-57A5C8926A95}" type="presParOf" srcId="{F000078E-D851-4F76-815B-5578A4B8F7E4}" destId="{115CCB93-6D3F-4823-B8A2-9CBD84FA0747}" srcOrd="0" destOrd="0" presId="urn:microsoft.com/office/officeart/2005/8/layout/hList1"/>
    <dgm:cxn modelId="{5AE8D5ED-AA27-4A12-8D4E-C13A7CC0CC70}" type="presParOf" srcId="{F000078E-D851-4F76-815B-5578A4B8F7E4}" destId="{DB01061C-12FF-4370-B860-E65E09A7ADF7}" srcOrd="1" destOrd="0" presId="urn:microsoft.com/office/officeart/2005/8/layout/hList1"/>
    <dgm:cxn modelId="{02BA78F1-3BA3-4E20-9361-56F0EC74B482}" type="presParOf" srcId="{10A4A969-14F4-4D0C-8966-12CBE81CC955}" destId="{7B545EFF-45F2-4021-A558-BD4CB4370432}" srcOrd="1" destOrd="0" presId="urn:microsoft.com/office/officeart/2005/8/layout/hList1"/>
    <dgm:cxn modelId="{BEF6653A-D3C5-4E46-9DCC-DA8DDCE5EAEA}" type="presParOf" srcId="{10A4A969-14F4-4D0C-8966-12CBE81CC955}" destId="{521EC3CB-BB81-44AC-989B-0D1F5CF41666}" srcOrd="2" destOrd="0" presId="urn:microsoft.com/office/officeart/2005/8/layout/hList1"/>
    <dgm:cxn modelId="{EE0F6FD1-3F9A-47B1-BCD2-DE458481437F}" type="presParOf" srcId="{521EC3CB-BB81-44AC-989B-0D1F5CF41666}" destId="{0E5BA946-8B1C-47CF-879C-144B0A0E7743}" srcOrd="0" destOrd="0" presId="urn:microsoft.com/office/officeart/2005/8/layout/hList1"/>
    <dgm:cxn modelId="{DF332A18-3FAF-47A8-A8EA-2D518C5E46C9}" type="presParOf" srcId="{521EC3CB-BB81-44AC-989B-0D1F5CF41666}" destId="{3D583034-385D-42B0-9DBA-C2105A00FB7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BDA0CF-BFFB-4C74-B24E-4AF4473342F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DE9F1B1-7990-41C8-906A-B9C96635A276}">
      <dgm:prSet phldrT="[Text]"/>
      <dgm:spPr>
        <a:solidFill>
          <a:schemeClr val="accent1">
            <a:lumMod val="50000"/>
          </a:schemeClr>
        </a:solidFill>
      </dgm:spPr>
      <dgm:t>
        <a:bodyPr/>
        <a:lstStyle/>
        <a:p>
          <a:pPr>
            <a:buNone/>
          </a:pPr>
          <a:r>
            <a:rPr lang="en-US" dirty="0">
              <a:solidFill>
                <a:schemeClr val="bg1"/>
              </a:solidFill>
              <a:latin typeface="TransportNew"/>
            </a:rPr>
            <a:t>DPI School Planning</a:t>
          </a:r>
          <a:r>
            <a:rPr lang="en-US" dirty="0">
              <a:solidFill>
                <a:srgbClr val="002060"/>
              </a:solidFill>
              <a:latin typeface="TransportNew"/>
            </a:rPr>
            <a:t>:</a:t>
          </a:r>
          <a:endParaRPr lang="en-US" dirty="0"/>
        </a:p>
      </dgm:t>
    </dgm:pt>
    <dgm:pt modelId="{3725CF11-345A-4FA8-ADCD-2027E193A609}" type="parTrans" cxnId="{AAFF9920-848C-4213-8BD4-A264AB2F335C}">
      <dgm:prSet/>
      <dgm:spPr/>
      <dgm:t>
        <a:bodyPr/>
        <a:lstStyle/>
        <a:p>
          <a:endParaRPr lang="en-US"/>
        </a:p>
      </dgm:t>
    </dgm:pt>
    <dgm:pt modelId="{7D64F762-791E-47BC-B12C-D5358E458439}" type="sibTrans" cxnId="{AAFF9920-848C-4213-8BD4-A264AB2F335C}">
      <dgm:prSet/>
      <dgm:spPr/>
      <dgm:t>
        <a:bodyPr/>
        <a:lstStyle/>
        <a:p>
          <a:endParaRPr lang="en-US"/>
        </a:p>
      </dgm:t>
    </dgm:pt>
    <dgm:pt modelId="{41F8DF56-CD98-49F2-A353-47744F0CDDC8}">
      <dgm:prSet/>
      <dgm:spPr/>
      <dgm:t>
        <a:bodyPr/>
        <a:lstStyle/>
        <a:p>
          <a:r>
            <a:rPr lang="en-US" b="0" i="0" dirty="0">
              <a:solidFill>
                <a:srgbClr val="002060"/>
              </a:solidFill>
              <a:effectLst/>
              <a:latin typeface="TransportNew"/>
            </a:rPr>
            <a:t>School Planning professionals conduct design reviews for new schools, additions, and renovations.  </a:t>
          </a:r>
        </a:p>
      </dgm:t>
    </dgm:pt>
    <dgm:pt modelId="{1374327A-35AF-41CB-BA84-8FC6194F7807}" type="parTrans" cxnId="{DAF69828-A26E-4A80-BBEB-F479F6109D25}">
      <dgm:prSet/>
      <dgm:spPr/>
      <dgm:t>
        <a:bodyPr/>
        <a:lstStyle/>
        <a:p>
          <a:endParaRPr lang="en-US"/>
        </a:p>
      </dgm:t>
    </dgm:pt>
    <dgm:pt modelId="{BC0358C7-FFB0-4700-BE6D-53970E743A2D}" type="sibTrans" cxnId="{DAF69828-A26E-4A80-BBEB-F479F6109D25}">
      <dgm:prSet/>
      <dgm:spPr/>
      <dgm:t>
        <a:bodyPr/>
        <a:lstStyle/>
        <a:p>
          <a:endParaRPr lang="en-US"/>
        </a:p>
      </dgm:t>
    </dgm:pt>
    <dgm:pt modelId="{85DC120C-7EC9-4B8E-BA7C-B0895FA0E98D}">
      <dgm:prSet/>
      <dgm:spPr/>
      <dgm:t>
        <a:bodyPr/>
        <a:lstStyle/>
        <a:p>
          <a:r>
            <a:rPr lang="en-US" b="0" i="0" dirty="0">
              <a:solidFill>
                <a:srgbClr val="002060"/>
              </a:solidFill>
              <a:effectLst/>
              <a:latin typeface="TransportNew"/>
            </a:rPr>
            <a:t>Design reviews encompass code compliance, life safety, longevity, durability, economy, and efficiency of building construction systems.  </a:t>
          </a:r>
        </a:p>
      </dgm:t>
    </dgm:pt>
    <dgm:pt modelId="{4BD66F2E-0412-4777-9E38-F39E85ADCF58}" type="parTrans" cxnId="{5207DCAB-F343-4893-98F7-2D5DC7727540}">
      <dgm:prSet/>
      <dgm:spPr/>
      <dgm:t>
        <a:bodyPr/>
        <a:lstStyle/>
        <a:p>
          <a:endParaRPr lang="en-US"/>
        </a:p>
      </dgm:t>
    </dgm:pt>
    <dgm:pt modelId="{08E19882-1498-4DB4-978C-6C748E506557}" type="sibTrans" cxnId="{5207DCAB-F343-4893-98F7-2D5DC7727540}">
      <dgm:prSet/>
      <dgm:spPr/>
      <dgm:t>
        <a:bodyPr/>
        <a:lstStyle/>
        <a:p>
          <a:endParaRPr lang="en-US"/>
        </a:p>
      </dgm:t>
    </dgm:pt>
    <dgm:pt modelId="{E7315F0A-351E-4DDD-88D4-BA28A248D95F}">
      <dgm:prSet/>
      <dgm:spPr/>
      <dgm:t>
        <a:bodyPr/>
        <a:lstStyle/>
        <a:p>
          <a:r>
            <a:rPr lang="en-US" b="0" i="0" dirty="0">
              <a:solidFill>
                <a:srgbClr val="002060"/>
              </a:solidFill>
              <a:effectLst/>
              <a:latin typeface="TransportNew"/>
            </a:rPr>
            <a:t>Design review conferences are available at each design phase</a:t>
          </a:r>
        </a:p>
      </dgm:t>
    </dgm:pt>
    <dgm:pt modelId="{E83D7256-D7F2-496C-BA72-663A94CA0A7B}" type="parTrans" cxnId="{4BA8AA5D-FA25-47FD-84A4-3EA76B8A3CAE}">
      <dgm:prSet/>
      <dgm:spPr/>
      <dgm:t>
        <a:bodyPr/>
        <a:lstStyle/>
        <a:p>
          <a:endParaRPr lang="en-US"/>
        </a:p>
      </dgm:t>
    </dgm:pt>
    <dgm:pt modelId="{CA0E58D7-1F84-4808-9481-C1449E379F9E}" type="sibTrans" cxnId="{4BA8AA5D-FA25-47FD-84A4-3EA76B8A3CAE}">
      <dgm:prSet/>
      <dgm:spPr/>
      <dgm:t>
        <a:bodyPr/>
        <a:lstStyle/>
        <a:p>
          <a:endParaRPr lang="en-US"/>
        </a:p>
      </dgm:t>
    </dgm:pt>
    <dgm:pt modelId="{2260F217-4059-4365-B7BF-DF456B7E4DDA}">
      <dgm:prSet/>
      <dgm:spPr/>
      <dgm:t>
        <a:bodyPr/>
        <a:lstStyle/>
        <a:p>
          <a:r>
            <a:rPr lang="en-US" dirty="0">
              <a:solidFill>
                <a:srgbClr val="002060"/>
              </a:solidFill>
              <a:latin typeface="TransportNew"/>
            </a:rPr>
            <a:t>After design phase review DPI will issue a Certificate of Review</a:t>
          </a:r>
        </a:p>
      </dgm:t>
    </dgm:pt>
    <dgm:pt modelId="{307064E7-BE59-4E55-B8CC-6E65FB28172E}" type="parTrans" cxnId="{3D54BB7A-5E37-48DE-8AC2-79530B5C3010}">
      <dgm:prSet/>
      <dgm:spPr/>
      <dgm:t>
        <a:bodyPr/>
        <a:lstStyle/>
        <a:p>
          <a:endParaRPr lang="en-US"/>
        </a:p>
      </dgm:t>
    </dgm:pt>
    <dgm:pt modelId="{AC032295-2281-440E-A66A-89A29E059C62}" type="sibTrans" cxnId="{3D54BB7A-5E37-48DE-8AC2-79530B5C3010}">
      <dgm:prSet/>
      <dgm:spPr/>
      <dgm:t>
        <a:bodyPr/>
        <a:lstStyle/>
        <a:p>
          <a:endParaRPr lang="en-US"/>
        </a:p>
      </dgm:t>
    </dgm:pt>
    <dgm:pt modelId="{529F373C-B870-4379-AD06-2D9557BE58CC}">
      <dgm:prSet/>
      <dgm:spPr/>
      <dgm:t>
        <a:bodyPr/>
        <a:lstStyle/>
        <a:p>
          <a:endParaRPr lang="en-US" b="0" i="0" dirty="0">
            <a:solidFill>
              <a:srgbClr val="002060"/>
            </a:solidFill>
            <a:effectLst/>
            <a:latin typeface="TransportNew"/>
          </a:endParaRPr>
        </a:p>
      </dgm:t>
    </dgm:pt>
    <dgm:pt modelId="{000BFE1D-2978-46A4-B8BD-111C80044242}" type="parTrans" cxnId="{C8866EF9-84F7-4CB8-86D1-312943A5561D}">
      <dgm:prSet/>
      <dgm:spPr/>
      <dgm:t>
        <a:bodyPr/>
        <a:lstStyle/>
        <a:p>
          <a:endParaRPr lang="en-US"/>
        </a:p>
      </dgm:t>
    </dgm:pt>
    <dgm:pt modelId="{5CEE2127-45FA-4741-8431-69547D27E1D1}" type="sibTrans" cxnId="{C8866EF9-84F7-4CB8-86D1-312943A5561D}">
      <dgm:prSet/>
      <dgm:spPr/>
      <dgm:t>
        <a:bodyPr/>
        <a:lstStyle/>
        <a:p>
          <a:endParaRPr lang="en-US"/>
        </a:p>
      </dgm:t>
    </dgm:pt>
    <dgm:pt modelId="{BE68EC3F-3AD1-4779-8859-05264D136BD4}" type="pres">
      <dgm:prSet presAssocID="{35BDA0CF-BFFB-4C74-B24E-4AF4473342F2}" presName="Name0" presStyleCnt="0">
        <dgm:presLayoutVars>
          <dgm:dir/>
          <dgm:animLvl val="lvl"/>
          <dgm:resizeHandles val="exact"/>
        </dgm:presLayoutVars>
      </dgm:prSet>
      <dgm:spPr/>
    </dgm:pt>
    <dgm:pt modelId="{FC20CA2C-2D30-41A9-ADA8-46C689851B76}" type="pres">
      <dgm:prSet presAssocID="{9DE9F1B1-7990-41C8-906A-B9C96635A276}" presName="composite" presStyleCnt="0"/>
      <dgm:spPr/>
    </dgm:pt>
    <dgm:pt modelId="{67C6E020-1DE6-46F5-BABF-B01ABBFB4649}" type="pres">
      <dgm:prSet presAssocID="{9DE9F1B1-7990-41C8-906A-B9C96635A276}" presName="parTx" presStyleLbl="alignNode1" presStyleIdx="0" presStyleCnt="1">
        <dgm:presLayoutVars>
          <dgm:chMax val="0"/>
          <dgm:chPref val="0"/>
          <dgm:bulletEnabled val="1"/>
        </dgm:presLayoutVars>
      </dgm:prSet>
      <dgm:spPr/>
    </dgm:pt>
    <dgm:pt modelId="{9CCE213E-DAB6-4DA9-9ED6-56CB9AB4B69D}" type="pres">
      <dgm:prSet presAssocID="{9DE9F1B1-7990-41C8-906A-B9C96635A276}" presName="desTx" presStyleLbl="alignAccFollowNode1" presStyleIdx="0" presStyleCnt="1">
        <dgm:presLayoutVars>
          <dgm:bulletEnabled val="1"/>
        </dgm:presLayoutVars>
      </dgm:prSet>
      <dgm:spPr/>
    </dgm:pt>
  </dgm:ptLst>
  <dgm:cxnLst>
    <dgm:cxn modelId="{B9807D13-086D-4B53-AF76-F7042A6F5280}" type="presOf" srcId="{35BDA0CF-BFFB-4C74-B24E-4AF4473342F2}" destId="{BE68EC3F-3AD1-4779-8859-05264D136BD4}" srcOrd="0" destOrd="0" presId="urn:microsoft.com/office/officeart/2005/8/layout/hList1"/>
    <dgm:cxn modelId="{AAFF9920-848C-4213-8BD4-A264AB2F335C}" srcId="{35BDA0CF-BFFB-4C74-B24E-4AF4473342F2}" destId="{9DE9F1B1-7990-41C8-906A-B9C96635A276}" srcOrd="0" destOrd="0" parTransId="{3725CF11-345A-4FA8-ADCD-2027E193A609}" sibTransId="{7D64F762-791E-47BC-B12C-D5358E458439}"/>
    <dgm:cxn modelId="{DAF69828-A26E-4A80-BBEB-F479F6109D25}" srcId="{9DE9F1B1-7990-41C8-906A-B9C96635A276}" destId="{41F8DF56-CD98-49F2-A353-47744F0CDDC8}" srcOrd="1" destOrd="0" parTransId="{1374327A-35AF-41CB-BA84-8FC6194F7807}" sibTransId="{BC0358C7-FFB0-4700-BE6D-53970E743A2D}"/>
    <dgm:cxn modelId="{D070FE5B-11BF-4696-AF09-E1E1390D892A}" type="presOf" srcId="{41F8DF56-CD98-49F2-A353-47744F0CDDC8}" destId="{9CCE213E-DAB6-4DA9-9ED6-56CB9AB4B69D}" srcOrd="0" destOrd="1" presId="urn:microsoft.com/office/officeart/2005/8/layout/hList1"/>
    <dgm:cxn modelId="{4BA8AA5D-FA25-47FD-84A4-3EA76B8A3CAE}" srcId="{9DE9F1B1-7990-41C8-906A-B9C96635A276}" destId="{E7315F0A-351E-4DDD-88D4-BA28A248D95F}" srcOrd="3" destOrd="0" parTransId="{E83D7256-D7F2-496C-BA72-663A94CA0A7B}" sibTransId="{CA0E58D7-1F84-4808-9481-C1449E379F9E}"/>
    <dgm:cxn modelId="{C761A154-1B70-45A0-8148-3F36C2309E10}" type="presOf" srcId="{85DC120C-7EC9-4B8E-BA7C-B0895FA0E98D}" destId="{9CCE213E-DAB6-4DA9-9ED6-56CB9AB4B69D}" srcOrd="0" destOrd="2" presId="urn:microsoft.com/office/officeart/2005/8/layout/hList1"/>
    <dgm:cxn modelId="{3D54BB7A-5E37-48DE-8AC2-79530B5C3010}" srcId="{9DE9F1B1-7990-41C8-906A-B9C96635A276}" destId="{2260F217-4059-4365-B7BF-DF456B7E4DDA}" srcOrd="4" destOrd="0" parTransId="{307064E7-BE59-4E55-B8CC-6E65FB28172E}" sibTransId="{AC032295-2281-440E-A66A-89A29E059C62}"/>
    <dgm:cxn modelId="{7C20E285-36E5-4FC6-8061-4CF954475333}" type="presOf" srcId="{9DE9F1B1-7990-41C8-906A-B9C96635A276}" destId="{67C6E020-1DE6-46F5-BABF-B01ABBFB4649}" srcOrd="0" destOrd="0" presId="urn:microsoft.com/office/officeart/2005/8/layout/hList1"/>
    <dgm:cxn modelId="{6C34D2A3-6179-4E41-BD92-355443055F3D}" type="presOf" srcId="{529F373C-B870-4379-AD06-2D9557BE58CC}" destId="{9CCE213E-DAB6-4DA9-9ED6-56CB9AB4B69D}" srcOrd="0" destOrd="0" presId="urn:microsoft.com/office/officeart/2005/8/layout/hList1"/>
    <dgm:cxn modelId="{5207DCAB-F343-4893-98F7-2D5DC7727540}" srcId="{9DE9F1B1-7990-41C8-906A-B9C96635A276}" destId="{85DC120C-7EC9-4B8E-BA7C-B0895FA0E98D}" srcOrd="2" destOrd="0" parTransId="{4BD66F2E-0412-4777-9E38-F39E85ADCF58}" sibTransId="{08E19882-1498-4DB4-978C-6C748E506557}"/>
    <dgm:cxn modelId="{DAE651B8-0C28-42E1-84AF-17CDB086485F}" type="presOf" srcId="{E7315F0A-351E-4DDD-88D4-BA28A248D95F}" destId="{9CCE213E-DAB6-4DA9-9ED6-56CB9AB4B69D}" srcOrd="0" destOrd="3" presId="urn:microsoft.com/office/officeart/2005/8/layout/hList1"/>
    <dgm:cxn modelId="{F10B3BC5-2D26-42C2-AAE3-7AA4F9147500}" type="presOf" srcId="{2260F217-4059-4365-B7BF-DF456B7E4DDA}" destId="{9CCE213E-DAB6-4DA9-9ED6-56CB9AB4B69D}" srcOrd="0" destOrd="4" presId="urn:microsoft.com/office/officeart/2005/8/layout/hList1"/>
    <dgm:cxn modelId="{C8866EF9-84F7-4CB8-86D1-312943A5561D}" srcId="{9DE9F1B1-7990-41C8-906A-B9C96635A276}" destId="{529F373C-B870-4379-AD06-2D9557BE58CC}" srcOrd="0" destOrd="0" parTransId="{000BFE1D-2978-46A4-B8BD-111C80044242}" sibTransId="{5CEE2127-45FA-4741-8431-69547D27E1D1}"/>
    <dgm:cxn modelId="{148E4B54-19BB-494E-AC6C-4121DC3A376D}" type="presParOf" srcId="{BE68EC3F-3AD1-4779-8859-05264D136BD4}" destId="{FC20CA2C-2D30-41A9-ADA8-46C689851B76}" srcOrd="0" destOrd="0" presId="urn:microsoft.com/office/officeart/2005/8/layout/hList1"/>
    <dgm:cxn modelId="{C5409C8D-F3E9-4094-A356-D0F9DBD26FA6}" type="presParOf" srcId="{FC20CA2C-2D30-41A9-ADA8-46C689851B76}" destId="{67C6E020-1DE6-46F5-BABF-B01ABBFB4649}" srcOrd="0" destOrd="0" presId="urn:microsoft.com/office/officeart/2005/8/layout/hList1"/>
    <dgm:cxn modelId="{35E17FA1-DDBC-4C56-A8EF-828C63E97923}" type="presParOf" srcId="{FC20CA2C-2D30-41A9-ADA8-46C689851B76}" destId="{9CCE213E-DAB6-4DA9-9ED6-56CB9AB4B6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14A86-383E-4726-A9D0-223632517A5F}">
      <dsp:nvSpPr>
        <dsp:cNvPr id="0" name=""/>
        <dsp:cNvSpPr/>
      </dsp:nvSpPr>
      <dsp:spPr>
        <a:xfrm>
          <a:off x="0" y="296502"/>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7D468-EC6E-4FE6-8BA3-6A45B220EABA}">
      <dsp:nvSpPr>
        <dsp:cNvPr id="0" name=""/>
        <dsp:cNvSpPr/>
      </dsp:nvSpPr>
      <dsp:spPr>
        <a:xfrm>
          <a:off x="394335" y="89862"/>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dirty="0"/>
            <a:t>Must have documented and use </a:t>
          </a:r>
          <a:r>
            <a:rPr lang="en-US" sz="1400" u="sng" kern="1200" dirty="0"/>
            <a:t>Local and Federal </a:t>
          </a:r>
          <a:r>
            <a:rPr lang="en-US" sz="1400" kern="1200" dirty="0"/>
            <a:t>Guidelines</a:t>
          </a:r>
        </a:p>
      </dsp:txBody>
      <dsp:txXfrm>
        <a:off x="414510" y="110037"/>
        <a:ext cx="5480340" cy="372930"/>
      </dsp:txXfrm>
    </dsp:sp>
    <dsp:sp modelId="{61332BE6-9640-4C94-BA1B-4AB260698B50}">
      <dsp:nvSpPr>
        <dsp:cNvPr id="0" name=""/>
        <dsp:cNvSpPr/>
      </dsp:nvSpPr>
      <dsp:spPr>
        <a:xfrm>
          <a:off x="0" y="931542"/>
          <a:ext cx="7886700" cy="141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$10,000 or less - Micro-Purchase  </a:t>
          </a:r>
        </a:p>
        <a:p>
          <a:pPr marL="228600" lvl="2" indent="-114300" algn="l" defTabSz="622300">
            <a:lnSpc>
              <a:spcPct val="90000"/>
            </a:lnSpc>
            <a:spcBef>
              <a:spcPct val="0"/>
            </a:spcBef>
            <a:spcAft>
              <a:spcPct val="15000"/>
            </a:spcAft>
            <a:buChar char="•"/>
          </a:pPr>
          <a:r>
            <a:rPr lang="en-US" sz="1400" kern="1200" dirty="0"/>
            <a:t>No required quotes; however, must consider price as reasonable, and, to the extent practical, distribute equitably among suppliers </a:t>
          </a:r>
        </a:p>
        <a:p>
          <a:pPr marL="114300" lvl="1" indent="-114300" algn="l" defTabSz="622300">
            <a:lnSpc>
              <a:spcPct val="90000"/>
            </a:lnSpc>
            <a:spcBef>
              <a:spcPct val="0"/>
            </a:spcBef>
            <a:spcAft>
              <a:spcPct val="15000"/>
            </a:spcAft>
            <a:buChar char="•"/>
          </a:pPr>
          <a:r>
            <a:rPr lang="en-US" sz="1400" kern="1200" dirty="0"/>
            <a:t>$10,000.01 - $250,000 -Small Purchase Procedures</a:t>
          </a:r>
        </a:p>
        <a:p>
          <a:pPr marL="228600" lvl="2" indent="-114300" algn="l" defTabSz="622300">
            <a:lnSpc>
              <a:spcPct val="90000"/>
            </a:lnSpc>
            <a:spcBef>
              <a:spcPct val="0"/>
            </a:spcBef>
            <a:spcAft>
              <a:spcPct val="15000"/>
            </a:spcAft>
            <a:buChar char="•"/>
          </a:pPr>
          <a:r>
            <a:rPr lang="en-US" sz="1400" kern="1200" dirty="0"/>
            <a:t>Obtain/document quotes from a reasonable number of qualified sources </a:t>
          </a:r>
        </a:p>
      </dsp:txBody>
      <dsp:txXfrm>
        <a:off x="0" y="931542"/>
        <a:ext cx="7886700" cy="1411200"/>
      </dsp:txXfrm>
    </dsp:sp>
    <dsp:sp modelId="{87501F18-3A2B-4F8E-8518-9907059DBB61}">
      <dsp:nvSpPr>
        <dsp:cNvPr id="0" name=""/>
        <dsp:cNvSpPr/>
      </dsp:nvSpPr>
      <dsp:spPr>
        <a:xfrm>
          <a:off x="394335" y="724902"/>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u="sng" kern="1200" dirty="0"/>
            <a:t>Informal Procurement</a:t>
          </a:r>
          <a:endParaRPr lang="en-US" sz="1400" kern="1200" dirty="0"/>
        </a:p>
      </dsp:txBody>
      <dsp:txXfrm>
        <a:off x="414510" y="745077"/>
        <a:ext cx="5480340" cy="372930"/>
      </dsp:txXfrm>
    </dsp:sp>
    <dsp:sp modelId="{A52F9326-DB1C-4EB6-90B1-43E9CB5685CC}">
      <dsp:nvSpPr>
        <dsp:cNvPr id="0" name=""/>
        <dsp:cNvSpPr/>
      </dsp:nvSpPr>
      <dsp:spPr>
        <a:xfrm>
          <a:off x="0" y="2624983"/>
          <a:ext cx="7886700"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Greater than $250,000</a:t>
          </a:r>
        </a:p>
        <a:p>
          <a:pPr marL="114300" lvl="1" indent="-114300" algn="l" defTabSz="622300">
            <a:lnSpc>
              <a:spcPct val="90000"/>
            </a:lnSpc>
            <a:spcBef>
              <a:spcPct val="0"/>
            </a:spcBef>
            <a:spcAft>
              <a:spcPct val="15000"/>
            </a:spcAft>
            <a:buChar char="•"/>
          </a:pPr>
          <a:r>
            <a:rPr lang="en-US" sz="1400" kern="1200"/>
            <a:t>Sealed Bids</a:t>
          </a:r>
        </a:p>
        <a:p>
          <a:pPr marL="114300" lvl="1" indent="-114300" algn="l" defTabSz="622300">
            <a:lnSpc>
              <a:spcPct val="90000"/>
            </a:lnSpc>
            <a:spcBef>
              <a:spcPct val="0"/>
            </a:spcBef>
            <a:spcAft>
              <a:spcPct val="15000"/>
            </a:spcAft>
            <a:buChar char="•"/>
          </a:pPr>
          <a:r>
            <a:rPr lang="en-US" sz="1400" kern="1200"/>
            <a:t>Proposals</a:t>
          </a:r>
        </a:p>
      </dsp:txBody>
      <dsp:txXfrm>
        <a:off x="0" y="2624983"/>
        <a:ext cx="7886700" cy="1014300"/>
      </dsp:txXfrm>
    </dsp:sp>
    <dsp:sp modelId="{F43B9DE1-2E7C-40AC-9ABF-63B5B05A1FEE}">
      <dsp:nvSpPr>
        <dsp:cNvPr id="0" name=""/>
        <dsp:cNvSpPr/>
      </dsp:nvSpPr>
      <dsp:spPr>
        <a:xfrm>
          <a:off x="394335" y="2418342"/>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u="sng" kern="1200"/>
            <a:t>Formal Procurement</a:t>
          </a:r>
          <a:endParaRPr lang="en-US" sz="1400" kern="1200"/>
        </a:p>
      </dsp:txBody>
      <dsp:txXfrm>
        <a:off x="414510" y="2438517"/>
        <a:ext cx="5480340" cy="372930"/>
      </dsp:txXfrm>
    </dsp:sp>
    <dsp:sp modelId="{64671839-9157-4156-AD3D-3B519F518ABE}">
      <dsp:nvSpPr>
        <dsp:cNvPr id="0" name=""/>
        <dsp:cNvSpPr/>
      </dsp:nvSpPr>
      <dsp:spPr>
        <a:xfrm>
          <a:off x="0" y="3921523"/>
          <a:ext cx="7886700" cy="584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currently requires DPI approval</a:t>
          </a:r>
        </a:p>
      </dsp:txBody>
      <dsp:txXfrm>
        <a:off x="0" y="3921523"/>
        <a:ext cx="7886700" cy="584325"/>
      </dsp:txXfrm>
    </dsp:sp>
    <dsp:sp modelId="{AF19D72D-EEF7-4A8A-A5F9-928DF5E15D06}">
      <dsp:nvSpPr>
        <dsp:cNvPr id="0" name=""/>
        <dsp:cNvSpPr/>
      </dsp:nvSpPr>
      <dsp:spPr>
        <a:xfrm>
          <a:off x="394335" y="3714883"/>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u="sng" kern="1200"/>
            <a:t>Noncompetitive Procurement</a:t>
          </a:r>
          <a:r>
            <a:rPr lang="en-US" sz="1400" kern="1200"/>
            <a:t> </a:t>
          </a:r>
        </a:p>
      </dsp:txBody>
      <dsp:txXfrm>
        <a:off x="414510" y="3735058"/>
        <a:ext cx="54803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6DB-F7C1-4E75-9B96-124B2C40E35D}">
      <dsp:nvSpPr>
        <dsp:cNvPr id="0" name=""/>
        <dsp:cNvSpPr/>
      </dsp:nvSpPr>
      <dsp:spPr>
        <a:xfrm>
          <a:off x="916483" y="1984"/>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rPr>
            <a:t>Affirmative Action Must:</a:t>
          </a:r>
        </a:p>
        <a:p>
          <a:pPr marL="57150" lvl="1" indent="-57150" algn="l" defTabSz="488950">
            <a:lnSpc>
              <a:spcPct val="90000"/>
            </a:lnSpc>
            <a:spcBef>
              <a:spcPct val="0"/>
            </a:spcBef>
            <a:spcAft>
              <a:spcPct val="15000"/>
            </a:spcAft>
            <a:buChar char="•"/>
          </a:pPr>
          <a:r>
            <a:rPr lang="en-US" sz="1100" kern="1200" dirty="0">
              <a:effectLst/>
            </a:rPr>
            <a:t>(1) Place qualified organizations on solicitation lists; </a:t>
          </a:r>
        </a:p>
      </dsp:txBody>
      <dsp:txXfrm>
        <a:off x="916483" y="1984"/>
        <a:ext cx="2030015" cy="1218009"/>
      </dsp:txXfrm>
    </dsp:sp>
    <dsp:sp modelId="{8705864D-2FF2-46F2-8CE2-860CA7961F13}">
      <dsp:nvSpPr>
        <dsp:cNvPr id="0" name=""/>
        <dsp:cNvSpPr/>
      </dsp:nvSpPr>
      <dsp:spPr>
        <a:xfrm>
          <a:off x="3149500" y="1984"/>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(2) Assuring that the organizations are solicited when they are potential sources; </a:t>
          </a:r>
        </a:p>
      </dsp:txBody>
      <dsp:txXfrm>
        <a:off x="3149500" y="1984"/>
        <a:ext cx="2030015" cy="1218009"/>
      </dsp:txXfrm>
    </dsp:sp>
    <dsp:sp modelId="{2989400C-C24A-433B-B50F-4C9FE18861C7}">
      <dsp:nvSpPr>
        <dsp:cNvPr id="0" name=""/>
        <dsp:cNvSpPr/>
      </dsp:nvSpPr>
      <dsp:spPr>
        <a:xfrm>
          <a:off x="916483" y="1422995"/>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effectLst/>
            </a:rPr>
            <a:t>(3) Dividing total requirements, when economically feasible, into smaller tasks or quantities to permit maximum participation; </a:t>
          </a:r>
          <a:endParaRPr lang="en-US" sz="1100" kern="1200" dirty="0">
            <a:effectLst/>
          </a:endParaRPr>
        </a:p>
      </dsp:txBody>
      <dsp:txXfrm>
        <a:off x="916483" y="1422995"/>
        <a:ext cx="2030015" cy="1218009"/>
      </dsp:txXfrm>
    </dsp:sp>
    <dsp:sp modelId="{D75DC51D-3935-42FA-ACB7-FE1A4B22B278}">
      <dsp:nvSpPr>
        <dsp:cNvPr id="0" name=""/>
        <dsp:cNvSpPr/>
      </dsp:nvSpPr>
      <dsp:spPr>
        <a:xfrm>
          <a:off x="3149500" y="1422995"/>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effectLst/>
            </a:rPr>
            <a:t>(4) Establishing delivery schedules, where the requirement permits, which encourage participation the organizations; </a:t>
          </a:r>
          <a:endParaRPr lang="en-US" sz="1100" kern="1200" dirty="0">
            <a:effectLst/>
          </a:endParaRPr>
        </a:p>
      </dsp:txBody>
      <dsp:txXfrm>
        <a:off x="3149500" y="1422995"/>
        <a:ext cx="2030015" cy="1218009"/>
      </dsp:txXfrm>
    </dsp:sp>
    <dsp:sp modelId="{3E636271-42B3-4170-9037-03143F85A492}">
      <dsp:nvSpPr>
        <dsp:cNvPr id="0" name=""/>
        <dsp:cNvSpPr/>
      </dsp:nvSpPr>
      <dsp:spPr>
        <a:xfrm>
          <a:off x="916483" y="2844006"/>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effectLst/>
            </a:rPr>
            <a:t>(5) Using the services and assistance, as appropriate, of such organizations as the Small Business Administration and the Minority Business Development Agency of the Department of Commerce; and </a:t>
          </a:r>
          <a:endParaRPr lang="en-US" sz="1100" kern="1200" dirty="0">
            <a:effectLst/>
          </a:endParaRPr>
        </a:p>
      </dsp:txBody>
      <dsp:txXfrm>
        <a:off x="916483" y="2844006"/>
        <a:ext cx="2030015" cy="1218009"/>
      </dsp:txXfrm>
    </dsp:sp>
    <dsp:sp modelId="{73AB09AC-05A5-40BE-B128-2FB89DB8882A}">
      <dsp:nvSpPr>
        <dsp:cNvPr id="0" name=""/>
        <dsp:cNvSpPr/>
      </dsp:nvSpPr>
      <dsp:spPr>
        <a:xfrm>
          <a:off x="3149500" y="2844006"/>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effectLst/>
            </a:rPr>
            <a:t>(6) Requiring the prime contractor, if subcontracts are to be let, to take the affirmative steps</a:t>
          </a:r>
          <a:endParaRPr lang="en-US" sz="1100" kern="1200" dirty="0"/>
        </a:p>
      </dsp:txBody>
      <dsp:txXfrm>
        <a:off x="3149500"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87B57-0DA7-44EB-B1DE-919BA933B013}">
      <dsp:nvSpPr>
        <dsp:cNvPr id="0" name=""/>
        <dsp:cNvSpPr/>
      </dsp:nvSpPr>
      <dsp:spPr>
        <a:xfrm>
          <a:off x="0" y="378257"/>
          <a:ext cx="7886700" cy="114818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2274" numCol="1" spcCol="1270" anchor="ctr" anchorCtr="0">
          <a:noAutofit/>
        </a:bodyPr>
        <a:lstStyle/>
        <a:p>
          <a:pPr marL="0" lvl="0" indent="0" algn="l" defTabSz="800100">
            <a:lnSpc>
              <a:spcPct val="90000"/>
            </a:lnSpc>
            <a:spcBef>
              <a:spcPct val="0"/>
            </a:spcBef>
            <a:spcAft>
              <a:spcPct val="35000"/>
            </a:spcAft>
            <a:buNone/>
          </a:pPr>
          <a:r>
            <a:rPr lang="en-US" sz="1800" u="sng" kern="1200" dirty="0">
              <a:effectLst/>
              <a:latin typeface="Calibri" panose="020F0502020204030204" pitchFamily="34" charset="0"/>
              <a:ea typeface="Calibri" panose="020F0502020204030204" pitchFamily="34" charset="0"/>
            </a:rPr>
            <a:t>All contracts</a:t>
          </a:r>
          <a:endParaRPr lang="en-US" sz="1800" kern="1200" dirty="0"/>
        </a:p>
      </dsp:txBody>
      <dsp:txXfrm>
        <a:off x="0" y="665303"/>
        <a:ext cx="7599654" cy="574092"/>
      </dsp:txXfrm>
    </dsp:sp>
    <dsp:sp modelId="{06DF37B2-2EAF-4B7B-A863-13376156B970}">
      <dsp:nvSpPr>
        <dsp:cNvPr id="0" name=""/>
        <dsp:cNvSpPr/>
      </dsp:nvSpPr>
      <dsp:spPr>
        <a:xfrm>
          <a:off x="0" y="1265546"/>
          <a:ext cx="1817884" cy="21237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Prohibition on certain telecommunications and video surveillance services or equipment.</a:t>
          </a:r>
        </a:p>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Should, provide a preference for the purchase, acquisition, or use of goods, products, or materials produced in the United States </a:t>
          </a:r>
        </a:p>
        <a:p>
          <a:pPr marL="0" lvl="0" indent="0" algn="l" defTabSz="488950">
            <a:lnSpc>
              <a:spcPct val="90000"/>
            </a:lnSpc>
            <a:spcBef>
              <a:spcPct val="0"/>
            </a:spcBef>
            <a:spcAft>
              <a:spcPct val="35000"/>
            </a:spcAft>
            <a:buNone/>
          </a:pPr>
          <a:r>
            <a:rPr lang="en-US" sz="1100" b="1" kern="1200" dirty="0">
              <a:effectLst/>
              <a:latin typeface="Calibri" panose="020F0502020204030204" pitchFamily="34" charset="0"/>
              <a:ea typeface="Calibri" panose="020F0502020204030204" pitchFamily="34" charset="0"/>
            </a:rPr>
            <a:t>Indebtedness Clause for Charter Schools NCGS 115c-238.29h</a:t>
          </a:r>
        </a:p>
      </dsp:txBody>
      <dsp:txXfrm>
        <a:off x="0" y="1265546"/>
        <a:ext cx="1817884" cy="2123796"/>
      </dsp:txXfrm>
    </dsp:sp>
    <dsp:sp modelId="{6D6F7569-5F12-4E37-A230-EB8517FF9126}">
      <dsp:nvSpPr>
        <dsp:cNvPr id="0" name=""/>
        <dsp:cNvSpPr/>
      </dsp:nvSpPr>
      <dsp:spPr>
        <a:xfrm>
          <a:off x="1817884" y="760850"/>
          <a:ext cx="6068815" cy="114818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2274" numCol="1" spcCol="1270" anchor="ctr" anchorCtr="0">
          <a:noAutofit/>
        </a:bodyPr>
        <a:lstStyle/>
        <a:p>
          <a:pPr marL="0" lvl="0" indent="0" algn="l" defTabSz="800100">
            <a:lnSpc>
              <a:spcPct val="90000"/>
            </a:lnSpc>
            <a:spcBef>
              <a:spcPct val="0"/>
            </a:spcBef>
            <a:spcAft>
              <a:spcPct val="35000"/>
            </a:spcAft>
            <a:buNone/>
          </a:pPr>
          <a:r>
            <a:rPr lang="en-US" sz="1800" u="sng" kern="1200" dirty="0">
              <a:effectLst/>
              <a:latin typeface="Calibri" panose="020F0502020204030204" pitchFamily="34" charset="0"/>
              <a:ea typeface="Calibri" panose="020F0502020204030204" pitchFamily="34" charset="0"/>
            </a:rPr>
            <a:t>All Construction Contracts</a:t>
          </a:r>
        </a:p>
      </dsp:txBody>
      <dsp:txXfrm>
        <a:off x="1817884" y="1047896"/>
        <a:ext cx="5781769" cy="574092"/>
      </dsp:txXfrm>
    </dsp:sp>
    <dsp:sp modelId="{32E5594C-C805-44D1-9264-3AAAFC40FFF7}">
      <dsp:nvSpPr>
        <dsp:cNvPr id="0" name=""/>
        <dsp:cNvSpPr/>
      </dsp:nvSpPr>
      <dsp:spPr>
        <a:xfrm>
          <a:off x="1817884" y="1648139"/>
          <a:ext cx="1817884" cy="20696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Include the equal opportunity clause	</a:t>
          </a:r>
        </a:p>
      </dsp:txBody>
      <dsp:txXfrm>
        <a:off x="1817884" y="1648139"/>
        <a:ext cx="1817884" cy="2069663"/>
      </dsp:txXfrm>
    </dsp:sp>
    <dsp:sp modelId="{0CE629E4-77CF-45B2-ADCA-42FBD11F4FCF}">
      <dsp:nvSpPr>
        <dsp:cNvPr id="0" name=""/>
        <dsp:cNvSpPr/>
      </dsp:nvSpPr>
      <dsp:spPr>
        <a:xfrm>
          <a:off x="3635768" y="1143442"/>
          <a:ext cx="4250931" cy="114818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2274" numCol="1" spcCol="1270" anchor="ctr" anchorCtr="0">
          <a:noAutofit/>
        </a:bodyPr>
        <a:lstStyle/>
        <a:p>
          <a:pPr marL="0" lvl="0" indent="0" algn="l" defTabSz="800100">
            <a:lnSpc>
              <a:spcPct val="90000"/>
            </a:lnSpc>
            <a:spcBef>
              <a:spcPct val="0"/>
            </a:spcBef>
            <a:spcAft>
              <a:spcPct val="35000"/>
            </a:spcAft>
            <a:buNone/>
          </a:pPr>
          <a:r>
            <a:rPr lang="en-US" sz="1800" u="sng" kern="1200">
              <a:effectLst/>
              <a:latin typeface="Calibri" panose="020F0502020204030204" pitchFamily="34" charset="0"/>
              <a:ea typeface="Calibri" panose="020F0502020204030204" pitchFamily="34" charset="0"/>
            </a:rPr>
            <a:t>All Prime Construction Contracts &gt; $2k</a:t>
          </a:r>
          <a:endParaRPr lang="en-US" sz="1800" u="sng" kern="1200" dirty="0">
            <a:effectLst/>
            <a:latin typeface="Calibri" panose="020F0502020204030204" pitchFamily="34" charset="0"/>
            <a:ea typeface="Calibri" panose="020F0502020204030204" pitchFamily="34" charset="0"/>
          </a:endParaRPr>
        </a:p>
      </dsp:txBody>
      <dsp:txXfrm>
        <a:off x="3635768" y="1430488"/>
        <a:ext cx="3963885" cy="574092"/>
      </dsp:txXfrm>
    </dsp:sp>
    <dsp:sp modelId="{397947E5-7EE4-448F-AAB0-10D68418F612}">
      <dsp:nvSpPr>
        <dsp:cNvPr id="0" name=""/>
        <dsp:cNvSpPr/>
      </dsp:nvSpPr>
      <dsp:spPr>
        <a:xfrm>
          <a:off x="3635768" y="2030732"/>
          <a:ext cx="1817884" cy="2083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Include a provision for compliance with the Davis-Bacon Act	</a:t>
          </a:r>
        </a:p>
      </dsp:txBody>
      <dsp:txXfrm>
        <a:off x="3635768" y="2030732"/>
        <a:ext cx="1817884" cy="2083501"/>
      </dsp:txXfrm>
    </dsp:sp>
    <dsp:sp modelId="{E081BCC8-6BE7-4C6F-808B-1CA60C22C294}">
      <dsp:nvSpPr>
        <dsp:cNvPr id="0" name=""/>
        <dsp:cNvSpPr/>
      </dsp:nvSpPr>
      <dsp:spPr>
        <a:xfrm>
          <a:off x="5453653" y="1526035"/>
          <a:ext cx="2433046" cy="114818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2274" numCol="1" spcCol="1270" anchor="ctr" anchorCtr="0">
          <a:noAutofit/>
        </a:bodyPr>
        <a:lstStyle/>
        <a:p>
          <a:pPr marL="0" lvl="0" indent="0" algn="l" defTabSz="800100">
            <a:lnSpc>
              <a:spcPct val="90000"/>
            </a:lnSpc>
            <a:spcBef>
              <a:spcPct val="0"/>
            </a:spcBef>
            <a:spcAft>
              <a:spcPct val="35000"/>
            </a:spcAft>
            <a:buNone/>
          </a:pPr>
          <a:r>
            <a:rPr lang="en-US" sz="1800" u="sng" kern="1200">
              <a:effectLst/>
              <a:latin typeface="Calibri" panose="020F0502020204030204" pitchFamily="34" charset="0"/>
              <a:ea typeface="Calibri" panose="020F0502020204030204" pitchFamily="34" charset="0"/>
            </a:rPr>
            <a:t>Contracts &gt; $10k</a:t>
          </a:r>
          <a:endParaRPr lang="en-US" sz="1800" u="sng" kern="1200" dirty="0">
            <a:effectLst/>
            <a:latin typeface="Calibri" panose="020F0502020204030204" pitchFamily="34" charset="0"/>
            <a:ea typeface="Calibri" panose="020F0502020204030204" pitchFamily="34" charset="0"/>
          </a:endParaRPr>
        </a:p>
      </dsp:txBody>
      <dsp:txXfrm>
        <a:off x="5453653" y="1813081"/>
        <a:ext cx="2146000" cy="574092"/>
      </dsp:txXfrm>
    </dsp:sp>
    <dsp:sp modelId="{458BAB1C-2695-4F75-8467-7C7750DF8013}">
      <dsp:nvSpPr>
        <dsp:cNvPr id="0" name=""/>
        <dsp:cNvSpPr/>
      </dsp:nvSpPr>
      <dsp:spPr>
        <a:xfrm>
          <a:off x="5453653" y="2413324"/>
          <a:ext cx="1834446" cy="21079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Must address termination for cause and for convenience	</a:t>
          </a:r>
        </a:p>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Comply with section 6002 of the Solid Waste Disposal Act, as amended by the Resource Conservation and Recovery Act.</a:t>
          </a:r>
        </a:p>
      </dsp:txBody>
      <dsp:txXfrm>
        <a:off x="5453653" y="2413324"/>
        <a:ext cx="1834446" cy="2107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DFCEA-2153-4222-ADB5-6029D5195313}">
      <dsp:nvSpPr>
        <dsp:cNvPr id="0" name=""/>
        <dsp:cNvSpPr/>
      </dsp:nvSpPr>
      <dsp:spPr>
        <a:xfrm>
          <a:off x="0" y="507212"/>
          <a:ext cx="7750464" cy="1128762"/>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9191" numCol="1" spcCol="1270" anchor="ctr" anchorCtr="0">
          <a:noAutofit/>
        </a:bodyPr>
        <a:lstStyle/>
        <a:p>
          <a:pPr marL="0" lvl="0" indent="0" algn="l" defTabSz="933450">
            <a:lnSpc>
              <a:spcPct val="90000"/>
            </a:lnSpc>
            <a:spcBef>
              <a:spcPct val="0"/>
            </a:spcBef>
            <a:spcAft>
              <a:spcPct val="35000"/>
            </a:spcAft>
            <a:buNone/>
          </a:pPr>
          <a:r>
            <a:rPr lang="en-US" sz="2100" u="sng" kern="1200" dirty="0">
              <a:effectLst/>
              <a:latin typeface="Calibri" panose="020F0502020204030204" pitchFamily="34" charset="0"/>
              <a:ea typeface="Calibri" panose="020F0502020204030204" pitchFamily="34" charset="0"/>
            </a:rPr>
            <a:t>Contracts &gt; $100k</a:t>
          </a:r>
          <a:endParaRPr lang="en-US" sz="2100" kern="1200" dirty="0"/>
        </a:p>
      </dsp:txBody>
      <dsp:txXfrm>
        <a:off x="0" y="789403"/>
        <a:ext cx="7468274" cy="564381"/>
      </dsp:txXfrm>
    </dsp:sp>
    <dsp:sp modelId="{E1D92307-5C59-40C2-ADF3-A89108A52C8D}">
      <dsp:nvSpPr>
        <dsp:cNvPr id="0" name=""/>
        <dsp:cNvSpPr/>
      </dsp:nvSpPr>
      <dsp:spPr>
        <a:xfrm>
          <a:off x="0" y="1377651"/>
          <a:ext cx="2387142" cy="21744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rPr>
            <a:t>Contract Work Hours and Safety Standards Act (40 U.S.C. 3701-3708). Contracts over $100k that involve the employment of mechanics or laborers </a:t>
          </a:r>
        </a:p>
        <a:p>
          <a:pPr marL="0" lvl="0" indent="0" algn="l"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rPr>
            <a:t>Byrd Anti-Lobbying Amendment - Contractors that apply or bid for an award exceeding $100,000 must file the required certification. Contracts over $100k that involve the employment of mechanics or laborers </a:t>
          </a:r>
        </a:p>
      </dsp:txBody>
      <dsp:txXfrm>
        <a:off x="0" y="1377651"/>
        <a:ext cx="2387142" cy="2174412"/>
      </dsp:txXfrm>
    </dsp:sp>
    <dsp:sp modelId="{DA1DFE38-A44A-4900-9C61-7D7D4B03063D}">
      <dsp:nvSpPr>
        <dsp:cNvPr id="0" name=""/>
        <dsp:cNvSpPr/>
      </dsp:nvSpPr>
      <dsp:spPr>
        <a:xfrm>
          <a:off x="2387142" y="883466"/>
          <a:ext cx="5363321" cy="1128762"/>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9191" numCol="1" spcCol="1270" anchor="ctr" anchorCtr="0">
          <a:noAutofit/>
        </a:bodyPr>
        <a:lstStyle/>
        <a:p>
          <a:pPr marL="0" lvl="0" indent="0" algn="l" defTabSz="933450">
            <a:lnSpc>
              <a:spcPct val="90000"/>
            </a:lnSpc>
            <a:spcBef>
              <a:spcPct val="0"/>
            </a:spcBef>
            <a:spcAft>
              <a:spcPct val="35000"/>
            </a:spcAft>
            <a:buNone/>
          </a:pPr>
          <a:r>
            <a:rPr lang="en-US" sz="2100" u="sng" kern="1200">
              <a:effectLst/>
              <a:latin typeface="Calibri" panose="020F0502020204030204" pitchFamily="34" charset="0"/>
              <a:ea typeface="Calibri" panose="020F0502020204030204" pitchFamily="34" charset="0"/>
            </a:rPr>
            <a:t>Contracts &gt; $150k</a:t>
          </a:r>
          <a:endParaRPr lang="en-US" sz="2100" kern="1200" dirty="0">
            <a:effectLst/>
            <a:latin typeface="Calibri" panose="020F0502020204030204" pitchFamily="34" charset="0"/>
            <a:ea typeface="Calibri" panose="020F0502020204030204" pitchFamily="34" charset="0"/>
          </a:endParaRPr>
        </a:p>
      </dsp:txBody>
      <dsp:txXfrm>
        <a:off x="2387142" y="1165657"/>
        <a:ext cx="5081131" cy="564381"/>
      </dsp:txXfrm>
    </dsp:sp>
    <dsp:sp modelId="{99FE6CC7-3200-455A-9D5C-5BCE347B62EB}">
      <dsp:nvSpPr>
        <dsp:cNvPr id="0" name=""/>
        <dsp:cNvSpPr/>
      </dsp:nvSpPr>
      <dsp:spPr>
        <a:xfrm>
          <a:off x="2387142" y="1753905"/>
          <a:ext cx="2387142" cy="21744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rPr>
            <a:t>Clean Air Act (42 U.S.C. 7401-7671q.) </a:t>
          </a:r>
        </a:p>
        <a:p>
          <a:pPr marL="0" lvl="0" indent="0" algn="l"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rPr>
            <a:t>Federal Water Pollution Control Act (33 U.S.C. 1251-1387)	 </a:t>
          </a:r>
        </a:p>
      </dsp:txBody>
      <dsp:txXfrm>
        <a:off x="2387142" y="1753905"/>
        <a:ext cx="2387142" cy="2174412"/>
      </dsp:txXfrm>
    </dsp:sp>
    <dsp:sp modelId="{9A2174E4-E6BF-4FE9-8F30-DB5F1F3FEFE5}">
      <dsp:nvSpPr>
        <dsp:cNvPr id="0" name=""/>
        <dsp:cNvSpPr/>
      </dsp:nvSpPr>
      <dsp:spPr>
        <a:xfrm>
          <a:off x="4774285" y="1259721"/>
          <a:ext cx="2976178" cy="1128762"/>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9191" numCol="1" spcCol="1270" anchor="ctr" anchorCtr="0">
          <a:noAutofit/>
        </a:bodyPr>
        <a:lstStyle/>
        <a:p>
          <a:pPr marL="0" lvl="0" indent="0" algn="l" defTabSz="933450">
            <a:lnSpc>
              <a:spcPct val="90000"/>
            </a:lnSpc>
            <a:spcBef>
              <a:spcPct val="0"/>
            </a:spcBef>
            <a:spcAft>
              <a:spcPct val="35000"/>
            </a:spcAft>
            <a:buNone/>
          </a:pPr>
          <a:r>
            <a:rPr lang="en-US" sz="2100" u="sng" kern="1200">
              <a:effectLst/>
              <a:latin typeface="Calibri" panose="020F0502020204030204" pitchFamily="34" charset="0"/>
              <a:ea typeface="Calibri" panose="020F0502020204030204" pitchFamily="34" charset="0"/>
            </a:rPr>
            <a:t>Contracts &gt; $250k</a:t>
          </a:r>
          <a:endParaRPr lang="en-US" sz="2100" u="sng" kern="1200" dirty="0">
            <a:effectLst/>
            <a:latin typeface="Calibri" panose="020F0502020204030204" pitchFamily="34" charset="0"/>
            <a:ea typeface="Calibri" panose="020F0502020204030204" pitchFamily="34" charset="0"/>
          </a:endParaRPr>
        </a:p>
      </dsp:txBody>
      <dsp:txXfrm>
        <a:off x="4774285" y="1541912"/>
        <a:ext cx="2693988" cy="564381"/>
      </dsp:txXfrm>
    </dsp:sp>
    <dsp:sp modelId="{D86DE023-035D-404B-AC05-759772D38399}">
      <dsp:nvSpPr>
        <dsp:cNvPr id="0" name=""/>
        <dsp:cNvSpPr/>
      </dsp:nvSpPr>
      <dsp:spPr>
        <a:xfrm>
          <a:off x="4774285" y="2130160"/>
          <a:ext cx="2387142" cy="21425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rPr>
            <a:t>Address administrative, contractual, or legal remedies in instances where contractors violate or breach contract terms, and provide for such sanctions and penalties as appropriate. </a:t>
          </a:r>
          <a:endParaRPr lang="en-US" sz="1200" kern="1200" dirty="0"/>
        </a:p>
      </dsp:txBody>
      <dsp:txXfrm>
        <a:off x="4774285" y="2130160"/>
        <a:ext cx="2387142" cy="2142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4A919-4E15-4585-B050-90DE2080ACFD}">
      <dsp:nvSpPr>
        <dsp:cNvPr id="0" name=""/>
        <dsp:cNvSpPr/>
      </dsp:nvSpPr>
      <dsp:spPr>
        <a:xfrm>
          <a:off x="0" y="1244"/>
          <a:ext cx="7384362" cy="15552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A grantee must have or obtain </a:t>
          </a:r>
          <a:r>
            <a:rPr lang="en-US" sz="3200" b="1" kern="1200" dirty="0"/>
            <a:t>a full title </a:t>
          </a:r>
          <a:r>
            <a:rPr lang="en-US" sz="3200" kern="1200" dirty="0"/>
            <a:t>or </a:t>
          </a:r>
          <a:r>
            <a:rPr lang="en-US" sz="3200" b="1" kern="1200" dirty="0"/>
            <a:t>other interest </a:t>
          </a:r>
          <a:r>
            <a:rPr lang="en-US" sz="3200" kern="1200" dirty="0"/>
            <a:t>in the site, including:</a:t>
          </a:r>
        </a:p>
      </dsp:txBody>
      <dsp:txXfrm>
        <a:off x="0" y="1244"/>
        <a:ext cx="7384362" cy="1555200"/>
      </dsp:txXfrm>
    </dsp:sp>
    <dsp:sp modelId="{624AEFB7-5AB1-4EFC-8043-03E0C7D3128D}">
      <dsp:nvSpPr>
        <dsp:cNvPr id="0" name=""/>
        <dsp:cNvSpPr/>
      </dsp:nvSpPr>
      <dsp:spPr>
        <a:xfrm>
          <a:off x="0" y="1556444"/>
          <a:ext cx="7384362"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right of access, that is sufficient to insure the grantee's undisturbed use, and </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possession of the facilities for </a:t>
          </a:r>
          <a:r>
            <a:rPr lang="en-US" sz="2800" b="1" kern="1200" dirty="0"/>
            <a:t>50 years or the useful life of the facilities</a:t>
          </a:r>
          <a:r>
            <a:rPr lang="en-US" sz="2800" kern="1200" dirty="0"/>
            <a:t>, whichever is longer</a:t>
          </a:r>
        </a:p>
      </dsp:txBody>
      <dsp:txXfrm>
        <a:off x="0" y="1556444"/>
        <a:ext cx="7384362" cy="2742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CCB93-6D3F-4823-B8A2-9CBD84FA0747}">
      <dsp:nvSpPr>
        <dsp:cNvPr id="0" name=""/>
        <dsp:cNvSpPr/>
      </dsp:nvSpPr>
      <dsp:spPr>
        <a:xfrm>
          <a:off x="0" y="35925"/>
          <a:ext cx="3753263" cy="1208315"/>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Prior written approval needed for capital expenditures:</a:t>
          </a:r>
        </a:p>
      </dsp:txBody>
      <dsp:txXfrm>
        <a:off x="0" y="35925"/>
        <a:ext cx="3753263" cy="1208315"/>
      </dsp:txXfrm>
    </dsp:sp>
    <dsp:sp modelId="{DB01061C-12FF-4370-B860-E65E09A7ADF7}">
      <dsp:nvSpPr>
        <dsp:cNvPr id="0" name=""/>
        <dsp:cNvSpPr/>
      </dsp:nvSpPr>
      <dsp:spPr>
        <a:xfrm>
          <a:off x="1" y="1270135"/>
          <a:ext cx="3753263" cy="30881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general purpose equipment (with a unit cost of $5,000 or more), </a:t>
          </a:r>
        </a:p>
        <a:p>
          <a:pPr marL="228600" lvl="1" indent="-228600" algn="l" defTabSz="1111250">
            <a:lnSpc>
              <a:spcPct val="90000"/>
            </a:lnSpc>
            <a:spcBef>
              <a:spcPct val="0"/>
            </a:spcBef>
            <a:spcAft>
              <a:spcPct val="15000"/>
            </a:spcAft>
            <a:buChar char="•"/>
          </a:pPr>
          <a:r>
            <a:rPr lang="en-US" sz="2500" kern="1200" dirty="0"/>
            <a:t>buildings and land, </a:t>
          </a:r>
        </a:p>
        <a:p>
          <a:pPr marL="228600" lvl="1" indent="-228600" algn="l" defTabSz="1111250">
            <a:lnSpc>
              <a:spcPct val="90000"/>
            </a:lnSpc>
            <a:spcBef>
              <a:spcPct val="0"/>
            </a:spcBef>
            <a:spcAft>
              <a:spcPct val="15000"/>
            </a:spcAft>
            <a:buChar char="•"/>
          </a:pPr>
          <a:r>
            <a:rPr lang="en-US" sz="2500" kern="1200" dirty="0"/>
            <a:t>including material improvements to buildings and land</a:t>
          </a:r>
        </a:p>
      </dsp:txBody>
      <dsp:txXfrm>
        <a:off x="1" y="1270135"/>
        <a:ext cx="3753263" cy="3088125"/>
      </dsp:txXfrm>
    </dsp:sp>
    <dsp:sp modelId="{0E5BA946-8B1C-47CF-879C-144B0A0E7743}">
      <dsp:nvSpPr>
        <dsp:cNvPr id="0" name=""/>
        <dsp:cNvSpPr/>
      </dsp:nvSpPr>
      <dsp:spPr>
        <a:xfrm>
          <a:off x="4278759" y="61820"/>
          <a:ext cx="3753263" cy="1208315"/>
        </a:xfrm>
        <a:prstGeom prst="rect">
          <a:avLst/>
        </a:prstGeom>
        <a:solidFill>
          <a:schemeClr val="accent1">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How are projects approved?</a:t>
          </a:r>
        </a:p>
      </dsp:txBody>
      <dsp:txXfrm>
        <a:off x="4278759" y="61820"/>
        <a:ext cx="3753263" cy="1208315"/>
      </dsp:txXfrm>
    </dsp:sp>
    <dsp:sp modelId="{3D583034-385D-42B0-9DBA-C2105A00FB7D}">
      <dsp:nvSpPr>
        <dsp:cNvPr id="0" name=""/>
        <dsp:cNvSpPr/>
      </dsp:nvSpPr>
      <dsp:spPr>
        <a:xfrm>
          <a:off x="4278759" y="1270135"/>
          <a:ext cx="3753263" cy="3088125"/>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For ESSER related purchases, present project in the CCIP application for approval</a:t>
          </a:r>
        </a:p>
      </dsp:txBody>
      <dsp:txXfrm>
        <a:off x="4278759" y="1270135"/>
        <a:ext cx="3753263" cy="3088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E020-1DE6-46F5-BABF-B01ABBFB4649}">
      <dsp:nvSpPr>
        <dsp:cNvPr id="0" name=""/>
        <dsp:cNvSpPr/>
      </dsp:nvSpPr>
      <dsp:spPr>
        <a:xfrm>
          <a:off x="0" y="146855"/>
          <a:ext cx="4629150" cy="6336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TransportNew"/>
            </a:rPr>
            <a:t>DPI School Planning</a:t>
          </a:r>
          <a:r>
            <a:rPr lang="en-US" sz="2200" kern="1200" dirty="0">
              <a:solidFill>
                <a:srgbClr val="002060"/>
              </a:solidFill>
              <a:latin typeface="TransportNew"/>
            </a:rPr>
            <a:t>:</a:t>
          </a:r>
          <a:endParaRPr lang="en-US" sz="2200" kern="1200" dirty="0"/>
        </a:p>
      </dsp:txBody>
      <dsp:txXfrm>
        <a:off x="0" y="146855"/>
        <a:ext cx="4629150" cy="633600"/>
      </dsp:txXfrm>
    </dsp:sp>
    <dsp:sp modelId="{9CCE213E-DAB6-4DA9-9ED6-56CB9AB4B69D}">
      <dsp:nvSpPr>
        <dsp:cNvPr id="0" name=""/>
        <dsp:cNvSpPr/>
      </dsp:nvSpPr>
      <dsp:spPr>
        <a:xfrm>
          <a:off x="0" y="780455"/>
          <a:ext cx="4629150" cy="4227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b="0" i="0" kern="1200" dirty="0">
            <a:solidFill>
              <a:srgbClr val="002060"/>
            </a:solidFill>
            <a:effectLst/>
            <a:latin typeface="TransportNew"/>
          </a:endParaRPr>
        </a:p>
        <a:p>
          <a:pPr marL="228600" lvl="1" indent="-228600" algn="l" defTabSz="977900">
            <a:lnSpc>
              <a:spcPct val="90000"/>
            </a:lnSpc>
            <a:spcBef>
              <a:spcPct val="0"/>
            </a:spcBef>
            <a:spcAft>
              <a:spcPct val="15000"/>
            </a:spcAft>
            <a:buChar char="•"/>
          </a:pPr>
          <a:r>
            <a:rPr lang="en-US" sz="2200" b="0" i="0" kern="1200" dirty="0">
              <a:solidFill>
                <a:srgbClr val="002060"/>
              </a:solidFill>
              <a:effectLst/>
              <a:latin typeface="TransportNew"/>
            </a:rPr>
            <a:t>School Planning professionals conduct design reviews for new schools, additions, and renovations.  </a:t>
          </a:r>
        </a:p>
        <a:p>
          <a:pPr marL="228600" lvl="1" indent="-228600" algn="l" defTabSz="977900">
            <a:lnSpc>
              <a:spcPct val="90000"/>
            </a:lnSpc>
            <a:spcBef>
              <a:spcPct val="0"/>
            </a:spcBef>
            <a:spcAft>
              <a:spcPct val="15000"/>
            </a:spcAft>
            <a:buChar char="•"/>
          </a:pPr>
          <a:r>
            <a:rPr lang="en-US" sz="2200" b="0" i="0" kern="1200" dirty="0">
              <a:solidFill>
                <a:srgbClr val="002060"/>
              </a:solidFill>
              <a:effectLst/>
              <a:latin typeface="TransportNew"/>
            </a:rPr>
            <a:t>Design reviews encompass code compliance, life safety, longevity, durability, economy, and efficiency of building construction systems.  </a:t>
          </a:r>
        </a:p>
        <a:p>
          <a:pPr marL="228600" lvl="1" indent="-228600" algn="l" defTabSz="977900">
            <a:lnSpc>
              <a:spcPct val="90000"/>
            </a:lnSpc>
            <a:spcBef>
              <a:spcPct val="0"/>
            </a:spcBef>
            <a:spcAft>
              <a:spcPct val="15000"/>
            </a:spcAft>
            <a:buChar char="•"/>
          </a:pPr>
          <a:r>
            <a:rPr lang="en-US" sz="2200" b="0" i="0" kern="1200" dirty="0">
              <a:solidFill>
                <a:srgbClr val="002060"/>
              </a:solidFill>
              <a:effectLst/>
              <a:latin typeface="TransportNew"/>
            </a:rPr>
            <a:t>Design review conferences are available at each design phase</a:t>
          </a:r>
        </a:p>
        <a:p>
          <a:pPr marL="228600" lvl="1" indent="-228600" algn="l" defTabSz="977900">
            <a:lnSpc>
              <a:spcPct val="90000"/>
            </a:lnSpc>
            <a:spcBef>
              <a:spcPct val="0"/>
            </a:spcBef>
            <a:spcAft>
              <a:spcPct val="15000"/>
            </a:spcAft>
            <a:buChar char="•"/>
          </a:pPr>
          <a:r>
            <a:rPr lang="en-US" sz="2200" kern="1200" dirty="0">
              <a:solidFill>
                <a:srgbClr val="002060"/>
              </a:solidFill>
              <a:latin typeface="TransportNew"/>
            </a:rPr>
            <a:t>After design phase review DPI will issue a Certificate of Review</a:t>
          </a:r>
        </a:p>
      </dsp:txBody>
      <dsp:txXfrm>
        <a:off x="0" y="780455"/>
        <a:ext cx="4629150" cy="42273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BBC0D78-D20D-BC45-889C-196C375B6AD8}" type="datetimeFigureOut">
              <a:rPr lang="en-US" smtClean="0"/>
              <a:t>10/17/2022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FA3BD43-EE82-8F41-88EC-26ABE181A666}" type="slidenum">
              <a:rPr lang="en-US" smtClean="0"/>
              <a:t>‹#›</a:t>
            </a:fld>
            <a:endParaRPr lang="en-US"/>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6</a:t>
            </a:fld>
            <a:endParaRPr lang="en-US"/>
          </a:p>
        </p:txBody>
      </p:sp>
    </p:spTree>
    <p:extLst>
      <p:ext uri="{BB962C8B-B14F-4D97-AF65-F5344CB8AC3E}">
        <p14:creationId xmlns:p14="http://schemas.microsoft.com/office/powerpoint/2010/main" val="93743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7</a:t>
            </a:fld>
            <a:endParaRPr lang="en-US"/>
          </a:p>
        </p:txBody>
      </p:sp>
    </p:spTree>
    <p:extLst>
      <p:ext uri="{BB962C8B-B14F-4D97-AF65-F5344CB8AC3E}">
        <p14:creationId xmlns:p14="http://schemas.microsoft.com/office/powerpoint/2010/main" val="22022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9</a:t>
            </a:fld>
            <a:endParaRPr lang="en-US"/>
          </a:p>
        </p:txBody>
      </p:sp>
    </p:spTree>
    <p:extLst>
      <p:ext uri="{BB962C8B-B14F-4D97-AF65-F5344CB8AC3E}">
        <p14:creationId xmlns:p14="http://schemas.microsoft.com/office/powerpoint/2010/main" val="321573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10</a:t>
            </a:fld>
            <a:endParaRPr lang="en-US"/>
          </a:p>
        </p:txBody>
      </p:sp>
    </p:spTree>
    <p:extLst>
      <p:ext uri="{BB962C8B-B14F-4D97-AF65-F5344CB8AC3E}">
        <p14:creationId xmlns:p14="http://schemas.microsoft.com/office/powerpoint/2010/main" val="314576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period is defined as ……per Uniform Guidance….. Budget period is not the annual period associated with the operating budget.</a:t>
            </a:r>
          </a:p>
          <a:p>
            <a:endParaRPr lang="en-US" dirty="0"/>
          </a:p>
          <a:p>
            <a:r>
              <a:rPr lang="en-US" dirty="0"/>
              <a:t>Section 200.332 now requires the subaward agreement is to include the budget period start and end date</a:t>
            </a:r>
          </a:p>
          <a:p>
            <a:endParaRPr lang="en-US" dirty="0"/>
          </a:p>
          <a:p>
            <a:r>
              <a:rPr lang="en-US" dirty="0"/>
              <a:t>Consider whether the payment you are making is :</a:t>
            </a:r>
          </a:p>
          <a:p>
            <a:r>
              <a:rPr lang="en-US" dirty="0"/>
              <a:t>Reasonable</a:t>
            </a:r>
          </a:p>
          <a:p>
            <a:r>
              <a:rPr lang="en-US" dirty="0"/>
              <a:t>Necessary</a:t>
            </a:r>
          </a:p>
          <a:p>
            <a:r>
              <a:rPr lang="en-US" dirty="0"/>
              <a:t>Prudent Person</a:t>
            </a:r>
          </a:p>
          <a:p>
            <a:r>
              <a:rPr lang="en-US" dirty="0"/>
              <a:t>Usual and Customary</a:t>
            </a:r>
          </a:p>
          <a:p>
            <a:endParaRPr lang="en-US" dirty="0"/>
          </a:p>
          <a:p>
            <a:endParaRPr lang="en-US" dirty="0"/>
          </a:p>
          <a:p>
            <a:r>
              <a:rPr lang="en-US" dirty="0"/>
              <a:t>Means you can’t pay past the end of the budget period: Example </a:t>
            </a:r>
          </a:p>
          <a:p>
            <a:endParaRPr lang="en-US" dirty="0"/>
          </a:p>
          <a:p>
            <a:r>
              <a:rPr lang="en-US" dirty="0"/>
              <a:t>An annual subscription renews on Jan 1, 2021 using PRC 163 funds – you can pay through September 30, 2022 but need to come up with a reasonable way to pay for a portion of the payment associated with use of the subscription beyond Sept 30…</a:t>
            </a:r>
          </a:p>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11</a:t>
            </a:fld>
            <a:endParaRPr lang="en-US" dirty="0"/>
          </a:p>
        </p:txBody>
      </p:sp>
      <p:sp>
        <p:nvSpPr>
          <p:cNvPr id="5" name="Date Placeholder 4">
            <a:extLst>
              <a:ext uri="{FF2B5EF4-FFF2-40B4-BE49-F238E27FC236}">
                <a16:creationId xmlns:a16="http://schemas.microsoft.com/office/drawing/2014/main" id="{143B2414-1E6B-4E42-8D57-EF82BAB78E78}"/>
              </a:ext>
            </a:extLst>
          </p:cNvPr>
          <p:cNvSpPr>
            <a:spLocks noGrp="1"/>
          </p:cNvSpPr>
          <p:nvPr>
            <p:ph type="dt" idx="1"/>
          </p:nvPr>
        </p:nvSpPr>
        <p:spPr/>
        <p:txBody>
          <a:bodyPr/>
          <a:lstStyle/>
          <a:p>
            <a:r>
              <a:rPr lang="en-US"/>
              <a:t>10/27/2021</a:t>
            </a:r>
            <a:endParaRPr lang="en-US" dirty="0"/>
          </a:p>
        </p:txBody>
      </p:sp>
      <p:sp>
        <p:nvSpPr>
          <p:cNvPr id="6" name="Header Placeholder 5">
            <a:extLst>
              <a:ext uri="{FF2B5EF4-FFF2-40B4-BE49-F238E27FC236}">
                <a16:creationId xmlns:a16="http://schemas.microsoft.com/office/drawing/2014/main" id="{05EA83DE-5189-42C4-84B3-A0C53FA0C8DD}"/>
              </a:ext>
            </a:extLst>
          </p:cNvPr>
          <p:cNvSpPr>
            <a:spLocks noGrp="1"/>
          </p:cNvSpPr>
          <p:nvPr>
            <p:ph type="hdr" sz="quarter"/>
          </p:nvPr>
        </p:nvSpPr>
        <p:spPr/>
        <p:txBody>
          <a:bodyPr/>
          <a:lstStyle/>
          <a:p>
            <a:r>
              <a:rPr lang="en-US"/>
              <a:t>NC DPI Federal Fiscal Monitoring Updates Fall FY22</a:t>
            </a:r>
            <a:endParaRPr lang="en-US" dirty="0"/>
          </a:p>
        </p:txBody>
      </p:sp>
    </p:spTree>
    <p:extLst>
      <p:ext uri="{BB962C8B-B14F-4D97-AF65-F5344CB8AC3E}">
        <p14:creationId xmlns:p14="http://schemas.microsoft.com/office/powerpoint/2010/main" val="291904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13</a:t>
            </a:fld>
            <a:endParaRPr lang="en-US"/>
          </a:p>
        </p:txBody>
      </p:sp>
    </p:spTree>
    <p:extLst>
      <p:ext uri="{BB962C8B-B14F-4D97-AF65-F5344CB8AC3E}">
        <p14:creationId xmlns:p14="http://schemas.microsoft.com/office/powerpoint/2010/main" val="413434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CCIP should be presented with enough detail to ensure someone else can make a clear connection between the approved project and the project that you are paying for. </a:t>
            </a:r>
          </a:p>
          <a:p>
            <a:endParaRPr lang="en-US" dirty="0"/>
          </a:p>
          <a:p>
            <a:r>
              <a:rPr lang="en-US" dirty="0"/>
              <a:t>Because of the limitations in CCIP for adding a description you may want to have a document or report that supports your submission. This may be a list of projects that in count and amount agree to the budget. You could consider using project numbers to identify projects in CCIP. You could also send that the information to the federal program contact as support showing the exact projects be included in the application. </a:t>
            </a:r>
          </a:p>
          <a:p>
            <a:endParaRPr lang="en-US" dirty="0"/>
          </a:p>
          <a:p>
            <a:r>
              <a:rPr lang="en-US" dirty="0"/>
              <a:t>You should feel comfortable that what you provided is adequate to show evidence of approval for a project if requested. If it is too broad, approval may not be considered adequate</a:t>
            </a:r>
          </a:p>
        </p:txBody>
      </p:sp>
      <p:sp>
        <p:nvSpPr>
          <p:cNvPr id="4" name="Slide Number Placeholder 3"/>
          <p:cNvSpPr>
            <a:spLocks noGrp="1"/>
          </p:cNvSpPr>
          <p:nvPr>
            <p:ph type="sldNum" sz="quarter" idx="5"/>
          </p:nvPr>
        </p:nvSpPr>
        <p:spPr/>
        <p:txBody>
          <a:bodyPr/>
          <a:lstStyle/>
          <a:p>
            <a:fld id="{0FA3BD43-EE82-8F41-88EC-26ABE181A666}" type="slidenum">
              <a:rPr lang="en-US" smtClean="0"/>
              <a:t>14</a:t>
            </a:fld>
            <a:endParaRPr lang="en-US"/>
          </a:p>
        </p:txBody>
      </p:sp>
    </p:spTree>
    <p:extLst>
      <p:ext uri="{BB962C8B-B14F-4D97-AF65-F5344CB8AC3E}">
        <p14:creationId xmlns:p14="http://schemas.microsoft.com/office/powerpoint/2010/main" val="11317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ransportNew"/>
              </a:rPr>
              <a:t>, offering design teams and school administrators the opportunity to meet with the School Planning staff of architects, engineers, and programmatic specialists.</a:t>
            </a:r>
          </a:p>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15</a:t>
            </a:fld>
            <a:endParaRPr lang="en-US"/>
          </a:p>
        </p:txBody>
      </p:sp>
    </p:spTree>
    <p:extLst>
      <p:ext uri="{BB962C8B-B14F-4D97-AF65-F5344CB8AC3E}">
        <p14:creationId xmlns:p14="http://schemas.microsoft.com/office/powerpoint/2010/main" val="117069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7532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DB7B4-81AA-4040-8C70-1BC38D8CB25B}" type="slidenum">
              <a:rPr lang="en-US" smtClean="0"/>
              <a:t>‹#›</a:t>
            </a:fld>
            <a:endParaRPr lang="en-US"/>
          </a:p>
        </p:txBody>
      </p:sp>
    </p:spTree>
    <p:extLst>
      <p:ext uri="{BB962C8B-B14F-4D97-AF65-F5344CB8AC3E}">
        <p14:creationId xmlns:p14="http://schemas.microsoft.com/office/powerpoint/2010/main" val="384597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 id="2147483719" r:id="rId15"/>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dpi.nc.gov/districts-schools/district-operations/financial-and-business-services/federal-fiscal-oversight-and-compliance/fiscal-guidance#federal-requirements-construction"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mailto:Shirley.mcfadden@dpi.nc.gov"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ecfr.gov/cgi-bin/text-idx?tpl=/ecfrbrowse/Title02/2cfr200_main_02.tp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ecfr.gov/current/title-2/subtitle-A/chapter-II/part-200/appendix-Appendix%20II%20to%20Part%20200" TargetMode="External"/><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a:xfrm>
            <a:off x="1015069" y="815009"/>
            <a:ext cx="7582280" cy="4830417"/>
          </a:xfrm>
        </p:spPr>
        <p:txBody>
          <a:bodyPr>
            <a:normAutofit fontScale="90000"/>
          </a:bodyPr>
          <a:lstStyle/>
          <a:p>
            <a:r>
              <a:rPr lang="en-US" dirty="0">
                <a:solidFill>
                  <a:prstClr val="white"/>
                </a:solidFill>
              </a:rPr>
              <a:t>  </a:t>
            </a:r>
            <a:br>
              <a:rPr lang="en-US" dirty="0">
                <a:solidFill>
                  <a:prstClr val="white"/>
                </a:solidFill>
              </a:rPr>
            </a:br>
            <a:r>
              <a:rPr lang="en-US" dirty="0">
                <a:solidFill>
                  <a:prstClr val="white"/>
                </a:solidFill>
              </a:rPr>
              <a:t>Overview of Key Fiscal Compliance Requirements and Concerns Based on Recent Monitoring </a:t>
            </a:r>
            <a:br>
              <a:rPr lang="en-US" dirty="0">
                <a:solidFill>
                  <a:prstClr val="white"/>
                </a:solidFill>
              </a:rPr>
            </a:br>
            <a:br>
              <a:rPr lang="en-US" dirty="0">
                <a:solidFill>
                  <a:prstClr val="white"/>
                </a:solidFill>
              </a:rPr>
            </a:br>
            <a:br>
              <a:rPr lang="en-US" dirty="0">
                <a:solidFill>
                  <a:prstClr val="white"/>
                </a:solidFill>
              </a:rPr>
            </a:br>
            <a:br>
              <a:rPr lang="en-US" sz="2800" dirty="0">
                <a:solidFill>
                  <a:prstClr val="white"/>
                </a:solidFill>
              </a:rPr>
            </a:br>
            <a:r>
              <a:rPr lang="en-US" sz="2000" b="0" i="1" dirty="0">
                <a:solidFill>
                  <a:prstClr val="white"/>
                </a:solidFill>
              </a:rPr>
              <a:t>Jennifer Bennett, Senior Director, School Business Services</a:t>
            </a:r>
            <a:br>
              <a:rPr lang="en-US" sz="2000" b="0" i="1" dirty="0">
                <a:solidFill>
                  <a:prstClr val="white"/>
                </a:solidFill>
              </a:rPr>
            </a:br>
            <a:r>
              <a:rPr lang="en-US" sz="2000" b="0" i="1" dirty="0">
                <a:solidFill>
                  <a:prstClr val="white"/>
                </a:solidFill>
              </a:rPr>
              <a:t>Shirley McFadden, NCDPI Monitoring and Compliance Manager</a:t>
            </a:r>
            <a:br>
              <a:rPr lang="en-US" sz="2000" b="0" i="1" dirty="0">
                <a:solidFill>
                  <a:prstClr val="white"/>
                </a:solidFill>
              </a:rPr>
            </a:br>
            <a:r>
              <a:rPr lang="en-US" sz="2000" b="0" i="1" dirty="0">
                <a:solidFill>
                  <a:prstClr val="white"/>
                </a:solidFill>
              </a:rPr>
              <a:t>Presented on 10/17/22</a:t>
            </a:r>
            <a:br>
              <a:rPr lang="en-US" sz="2000" b="0" i="1" dirty="0">
                <a:solidFill>
                  <a:prstClr val="white"/>
                </a:solidFill>
              </a:rPr>
            </a:br>
            <a:br>
              <a:rPr lang="en-US" sz="2000" b="0" i="1" dirty="0">
                <a:solidFill>
                  <a:prstClr val="white"/>
                </a:solidFill>
              </a:rPr>
            </a:br>
            <a:r>
              <a:rPr lang="en-US" sz="1400" b="0" i="1" dirty="0">
                <a:solidFill>
                  <a:prstClr val="white"/>
                </a:solidFill>
              </a:rPr>
              <a:t>. </a:t>
            </a:r>
            <a:br>
              <a:rPr lang="en-US" sz="1400" b="0" dirty="0">
                <a:solidFill>
                  <a:prstClr val="white"/>
                </a:solidFill>
              </a:rPr>
            </a:br>
            <a:endParaRPr lang="en-US" sz="2000" dirty="0"/>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3E66-E723-48F8-9BBF-417495E15E99}"/>
              </a:ext>
            </a:extLst>
          </p:cNvPr>
          <p:cNvSpPr>
            <a:spLocks noGrp="1"/>
          </p:cNvSpPr>
          <p:nvPr>
            <p:ph type="title"/>
          </p:nvPr>
        </p:nvSpPr>
        <p:spPr>
          <a:xfrm>
            <a:off x="628650" y="545683"/>
            <a:ext cx="7886700" cy="856628"/>
          </a:xfrm>
        </p:spPr>
        <p:txBody>
          <a:bodyPr>
            <a:normAutofit fontScale="90000"/>
          </a:bodyPr>
          <a:lstStyle/>
          <a:p>
            <a:r>
              <a:rPr lang="en-US" dirty="0"/>
              <a:t>	</a:t>
            </a:r>
            <a:br>
              <a:rPr lang="en-US" dirty="0"/>
            </a:br>
            <a:r>
              <a:rPr lang="en-US" dirty="0"/>
              <a:t>Contracting</a:t>
            </a:r>
            <a:br>
              <a:rPr lang="en-US" dirty="0"/>
            </a:br>
            <a:br>
              <a:rPr lang="en-US" dirty="0"/>
            </a:br>
            <a:endParaRPr lang="en-US" dirty="0"/>
          </a:p>
        </p:txBody>
      </p:sp>
      <p:sp>
        <p:nvSpPr>
          <p:cNvPr id="3" name="Slide Number Placeholder 2">
            <a:extLst>
              <a:ext uri="{FF2B5EF4-FFF2-40B4-BE49-F238E27FC236}">
                <a16:creationId xmlns:a16="http://schemas.microsoft.com/office/drawing/2014/main" id="{60A7A0E1-BED1-4E3C-A9B7-2D833BB51B68}"/>
              </a:ext>
            </a:extLst>
          </p:cNvPr>
          <p:cNvSpPr>
            <a:spLocks noGrp="1"/>
          </p:cNvSpPr>
          <p:nvPr>
            <p:ph type="sldNum" sz="quarter" idx="12"/>
          </p:nvPr>
        </p:nvSpPr>
        <p:spPr/>
        <p:txBody>
          <a:bodyPr/>
          <a:lstStyle/>
          <a:p>
            <a:fld id="{953DB7B4-81AA-4040-8C70-1BC38D8CB25B}" type="slidenum">
              <a:rPr lang="en-US" smtClean="0"/>
              <a:t>10</a:t>
            </a:fld>
            <a:endParaRPr lang="en-US"/>
          </a:p>
        </p:txBody>
      </p:sp>
      <p:sp>
        <p:nvSpPr>
          <p:cNvPr id="11" name="Content Placeholder 10">
            <a:extLst>
              <a:ext uri="{FF2B5EF4-FFF2-40B4-BE49-F238E27FC236}">
                <a16:creationId xmlns:a16="http://schemas.microsoft.com/office/drawing/2014/main" id="{6D0C6AB3-569A-495D-9AA4-579938C920DD}"/>
              </a:ext>
            </a:extLst>
          </p:cNvPr>
          <p:cNvSpPr>
            <a:spLocks noGrp="1"/>
          </p:cNvSpPr>
          <p:nvPr>
            <p:ph idx="1"/>
          </p:nvPr>
        </p:nvSpPr>
        <p:spPr>
          <a:xfrm>
            <a:off x="628650" y="1277458"/>
            <a:ext cx="7886700" cy="4899505"/>
          </a:xfrm>
        </p:spPr>
        <p:txBody>
          <a:bodyPr>
            <a:normAutofit/>
          </a:bodyPr>
          <a:lstStyle/>
          <a:p>
            <a:pPr marL="0" marR="0" indent="0">
              <a:spcBef>
                <a:spcPts val="0"/>
              </a:spcBef>
              <a:spcAft>
                <a:spcPts val="0"/>
              </a:spcAft>
              <a:buNone/>
            </a:pPr>
            <a:r>
              <a:rPr lang="en-US" sz="2900" dirty="0">
                <a:effectLst/>
                <a:latin typeface="Calibri" panose="020F0502020204030204" pitchFamily="34" charset="0"/>
                <a:ea typeface="Calibri" panose="020F0502020204030204" pitchFamily="34" charset="0"/>
              </a:rPr>
              <a:t> </a:t>
            </a:r>
            <a:endParaRPr lang="en-US" dirty="0"/>
          </a:p>
          <a:p>
            <a:endParaRPr lang="en-US" dirty="0"/>
          </a:p>
        </p:txBody>
      </p:sp>
      <p:graphicFrame>
        <p:nvGraphicFramePr>
          <p:cNvPr id="4" name="Diagram 3">
            <a:extLst>
              <a:ext uri="{FF2B5EF4-FFF2-40B4-BE49-F238E27FC236}">
                <a16:creationId xmlns:a16="http://schemas.microsoft.com/office/drawing/2014/main" id="{132E6DEC-169B-40D8-97F1-37A199E3461D}"/>
              </a:ext>
            </a:extLst>
          </p:cNvPr>
          <p:cNvGraphicFramePr/>
          <p:nvPr/>
        </p:nvGraphicFramePr>
        <p:xfrm>
          <a:off x="945861" y="1396999"/>
          <a:ext cx="7750464" cy="47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10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8893-A7E7-4208-A0ED-E9AE10093AB9}"/>
              </a:ext>
            </a:extLst>
          </p:cNvPr>
          <p:cNvSpPr>
            <a:spLocks noGrp="1"/>
          </p:cNvSpPr>
          <p:nvPr>
            <p:ph type="title"/>
          </p:nvPr>
        </p:nvSpPr>
        <p:spPr/>
        <p:txBody>
          <a:bodyPr/>
          <a:lstStyle/>
          <a:p>
            <a:br>
              <a:rPr lang="en-US" dirty="0"/>
            </a:br>
            <a:r>
              <a:rPr lang="en-US" dirty="0"/>
              <a:t>Subscriptions</a:t>
            </a:r>
          </a:p>
        </p:txBody>
      </p:sp>
      <p:sp>
        <p:nvSpPr>
          <p:cNvPr id="3" name="Content Placeholder 2">
            <a:extLst>
              <a:ext uri="{FF2B5EF4-FFF2-40B4-BE49-F238E27FC236}">
                <a16:creationId xmlns:a16="http://schemas.microsoft.com/office/drawing/2014/main" id="{A9635EFC-D6ED-4651-B438-617E192EFB49}"/>
              </a:ext>
            </a:extLst>
          </p:cNvPr>
          <p:cNvSpPr>
            <a:spLocks noGrp="1"/>
          </p:cNvSpPr>
          <p:nvPr>
            <p:ph sz="half" idx="1"/>
          </p:nvPr>
        </p:nvSpPr>
        <p:spPr/>
        <p:txBody>
          <a:bodyPr>
            <a:normAutofit/>
          </a:bodyPr>
          <a:lstStyle/>
          <a:p>
            <a:pPr marL="285750" indent="-285750"/>
            <a:r>
              <a:rPr lang="en-US" sz="1800" dirty="0">
                <a:solidFill>
                  <a:srgbClr val="000000"/>
                </a:solidFill>
              </a:rPr>
              <a:t>Obligations can be made through the Budget period, per EDGAR and UG</a:t>
            </a:r>
          </a:p>
          <a:p>
            <a:pPr marL="285750" indent="-285750"/>
            <a:r>
              <a:rPr lang="en-US" sz="1800" dirty="0">
                <a:solidFill>
                  <a:srgbClr val="000000"/>
                </a:solidFill>
              </a:rPr>
              <a:t>Payment cannot cover a period that goes beyond the Period of Performance</a:t>
            </a:r>
          </a:p>
          <a:p>
            <a:pPr marL="285750" indent="-285750"/>
            <a:r>
              <a:rPr lang="en-US" sz="1800" dirty="0">
                <a:solidFill>
                  <a:srgbClr val="000000"/>
                </a:solidFill>
              </a:rPr>
              <a:t>The Budget Period for the award and Period of Performance dates may not be the same (ESSER funds have the same Budget and Period of Performance dates)</a:t>
            </a:r>
          </a:p>
          <a:p>
            <a:pPr marL="0" indent="0">
              <a:buNone/>
            </a:pPr>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solidFill>
                <a:srgbClr val="000000"/>
              </a:solidFill>
              <a:latin typeface="Calibri-Light"/>
            </a:endParaRPr>
          </a:p>
          <a:p>
            <a:endParaRPr lang="en-US" sz="1800" dirty="0"/>
          </a:p>
          <a:p>
            <a:endParaRPr lang="en-US" sz="1600" dirty="0"/>
          </a:p>
          <a:p>
            <a:pPr marL="0" indent="0">
              <a:buNone/>
            </a:pPr>
            <a:endParaRPr lang="en-US" sz="1800" dirty="0">
              <a:solidFill>
                <a:srgbClr val="000000"/>
              </a:solidFill>
              <a:latin typeface="Calibri-Light"/>
            </a:endParaRPr>
          </a:p>
          <a:p>
            <a:pPr marL="0" indent="0">
              <a:buNone/>
            </a:pPr>
            <a:endParaRPr lang="en-US" sz="1800" b="0" i="0" u="none" strike="noStrike" baseline="0" dirty="0">
              <a:solidFill>
                <a:srgbClr val="000000"/>
              </a:solidFill>
              <a:latin typeface="Calibri-Light"/>
            </a:endParaRPr>
          </a:p>
        </p:txBody>
      </p:sp>
      <p:sp>
        <p:nvSpPr>
          <p:cNvPr id="6" name="Text Placeholder 5">
            <a:extLst>
              <a:ext uri="{FF2B5EF4-FFF2-40B4-BE49-F238E27FC236}">
                <a16:creationId xmlns:a16="http://schemas.microsoft.com/office/drawing/2014/main" id="{76F075AD-B649-4D1C-914E-BA9AF03D2DC1}"/>
              </a:ext>
            </a:extLst>
          </p:cNvPr>
          <p:cNvSpPr>
            <a:spLocks noGrp="1"/>
          </p:cNvSpPr>
          <p:nvPr>
            <p:ph sz="half" idx="2"/>
          </p:nvPr>
        </p:nvSpPr>
        <p:spPr/>
        <p:txBody>
          <a:bodyPr>
            <a:normAutofit/>
          </a:bodyPr>
          <a:lstStyle/>
          <a:p>
            <a:pPr marL="0" indent="0">
              <a:buNone/>
            </a:pPr>
            <a:r>
              <a:rPr lang="en-US" sz="1800" dirty="0">
                <a:solidFill>
                  <a:srgbClr val="000000"/>
                </a:solidFill>
              </a:rPr>
              <a:t>Example: 2-year subscription for a license starts July 1, 2021 – June 30, 2023 want to use PRC 163. Budget period and Period of Performance for PRC 163 is 9/30/22.</a:t>
            </a:r>
          </a:p>
          <a:p>
            <a:endParaRPr lang="en-US" dirty="0"/>
          </a:p>
        </p:txBody>
      </p:sp>
      <p:sp>
        <p:nvSpPr>
          <p:cNvPr id="5" name="Slide Number Placeholder 4">
            <a:extLst>
              <a:ext uri="{FF2B5EF4-FFF2-40B4-BE49-F238E27FC236}">
                <a16:creationId xmlns:a16="http://schemas.microsoft.com/office/drawing/2014/main" id="{3E8B9A9B-7B30-4151-8783-827983467DED}"/>
              </a:ext>
            </a:extLst>
          </p:cNvPr>
          <p:cNvSpPr>
            <a:spLocks noGrp="1"/>
          </p:cNvSpPr>
          <p:nvPr>
            <p:ph type="sldNum" sz="quarter" idx="10"/>
          </p:nvPr>
        </p:nvSpPr>
        <p:spPr/>
        <p:txBody>
          <a:bodyPr/>
          <a:lstStyle/>
          <a:p>
            <a:fld id="{4944B7B2-FFA2-5148-A472-BF046BD89520}" type="slidenum">
              <a:rPr lang="en-US" smtClean="0"/>
              <a:pPr/>
              <a:t>11</a:t>
            </a:fld>
            <a:endParaRPr lang="en-US" dirty="0"/>
          </a:p>
        </p:txBody>
      </p:sp>
      <p:sp>
        <p:nvSpPr>
          <p:cNvPr id="8" name="Content Placeholder 3">
            <a:extLst>
              <a:ext uri="{FF2B5EF4-FFF2-40B4-BE49-F238E27FC236}">
                <a16:creationId xmlns:a16="http://schemas.microsoft.com/office/drawing/2014/main" id="{D04717F4-8BC7-4750-9286-73B15BF4AE0C}"/>
              </a:ext>
            </a:extLst>
          </p:cNvPr>
          <p:cNvSpPr txBox="1">
            <a:spLocks/>
          </p:cNvSpPr>
          <p:nvPr/>
        </p:nvSpPr>
        <p:spPr>
          <a:xfrm>
            <a:off x="4514850" y="1880234"/>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 name="table">
            <a:extLst>
              <a:ext uri="{FF2B5EF4-FFF2-40B4-BE49-F238E27FC236}">
                <a16:creationId xmlns:a16="http://schemas.microsoft.com/office/drawing/2014/main" id="{192363F7-8033-44AE-A3EE-D8C3C71D6F85}"/>
              </a:ext>
            </a:extLst>
          </p:cNvPr>
          <p:cNvPicPr/>
          <p:nvPr/>
        </p:nvPicPr>
        <p:blipFill>
          <a:blip r:embed="rId3"/>
          <a:stretch>
            <a:fillRect/>
          </a:stretch>
        </p:blipFill>
        <p:spPr>
          <a:xfrm>
            <a:off x="4809483" y="3607266"/>
            <a:ext cx="4001301" cy="1913030"/>
          </a:xfrm>
          <a:prstGeom prst="rect">
            <a:avLst/>
          </a:prstGeom>
        </p:spPr>
      </p:pic>
    </p:spTree>
    <p:extLst>
      <p:ext uri="{BB962C8B-B14F-4D97-AF65-F5344CB8AC3E}">
        <p14:creationId xmlns:p14="http://schemas.microsoft.com/office/powerpoint/2010/main" val="213602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F118F3-B54C-41AF-AF50-CF65D2414323}"/>
              </a:ext>
            </a:extLst>
          </p:cNvPr>
          <p:cNvSpPr>
            <a:spLocks noGrp="1"/>
          </p:cNvSpPr>
          <p:nvPr>
            <p:ph type="title"/>
          </p:nvPr>
        </p:nvSpPr>
        <p:spPr/>
        <p:txBody>
          <a:bodyPr>
            <a:normAutofit fontScale="90000"/>
          </a:bodyPr>
          <a:lstStyle/>
          <a:p>
            <a:r>
              <a:rPr lang="en-US" sz="4700" dirty="0"/>
              <a:t>Construction: Definitions of Capital Expenditure</a:t>
            </a:r>
            <a:br>
              <a:rPr lang="en-US" sz="2000" dirty="0"/>
            </a:br>
            <a:endParaRPr lang="en-US" sz="2000" dirty="0"/>
          </a:p>
        </p:txBody>
      </p:sp>
      <p:sp>
        <p:nvSpPr>
          <p:cNvPr id="12" name="Content Placeholder 11">
            <a:extLst>
              <a:ext uri="{FF2B5EF4-FFF2-40B4-BE49-F238E27FC236}">
                <a16:creationId xmlns:a16="http://schemas.microsoft.com/office/drawing/2014/main" id="{E5226395-40FE-4B24-A65F-5E33DEB9427D}"/>
              </a:ext>
            </a:extLst>
          </p:cNvPr>
          <p:cNvSpPr>
            <a:spLocks noGrp="1"/>
          </p:cNvSpPr>
          <p:nvPr>
            <p:ph sz="half" idx="1"/>
          </p:nvPr>
        </p:nvSpPr>
        <p:spPr/>
        <p:txBody>
          <a:bodyPr>
            <a:normAutofit fontScale="47500" lnSpcReduction="20000"/>
          </a:bodyPr>
          <a:lstStyle/>
          <a:p>
            <a:pPr marL="0" indent="0">
              <a:buNone/>
            </a:pPr>
            <a:r>
              <a:rPr lang="en-US" sz="3400" dirty="0"/>
              <a:t>Equipment </a:t>
            </a:r>
            <a:r>
              <a:rPr lang="en-US" sz="2900" dirty="0"/>
              <a:t>200.1</a:t>
            </a:r>
          </a:p>
          <a:p>
            <a:pPr marL="0" indent="0">
              <a:buNone/>
            </a:pPr>
            <a:r>
              <a:rPr lang="en-US" sz="3400" dirty="0"/>
              <a:t>Tangible personal property (including information technology systems) </a:t>
            </a:r>
          </a:p>
          <a:p>
            <a:pPr marL="0" indent="0">
              <a:buNone/>
            </a:pPr>
            <a:r>
              <a:rPr lang="en-US" sz="3400" dirty="0"/>
              <a:t>Having a useful life of more than one year and </a:t>
            </a:r>
          </a:p>
          <a:p>
            <a:pPr marL="0" indent="0">
              <a:buNone/>
            </a:pPr>
            <a:r>
              <a:rPr lang="en-US" sz="3400" dirty="0"/>
              <a:t>A per-unit acquisition cost which equals or exceeds the lesser of the capitalization level established by the non-Federal entity for financial statement purposes, or $5,000.</a:t>
            </a:r>
          </a:p>
          <a:p>
            <a:pPr marL="0" indent="0">
              <a:buNone/>
            </a:pPr>
            <a:endParaRPr lang="en-US" dirty="0"/>
          </a:p>
        </p:txBody>
      </p:sp>
      <p:sp>
        <p:nvSpPr>
          <p:cNvPr id="9" name="Content Placeholder 8">
            <a:extLst>
              <a:ext uri="{FF2B5EF4-FFF2-40B4-BE49-F238E27FC236}">
                <a16:creationId xmlns:a16="http://schemas.microsoft.com/office/drawing/2014/main" id="{F26EA733-967F-42B0-B0C4-ACCA1204E5AF}"/>
              </a:ext>
            </a:extLst>
          </p:cNvPr>
          <p:cNvSpPr>
            <a:spLocks noGrp="1"/>
          </p:cNvSpPr>
          <p:nvPr>
            <p:ph sz="half" idx="2"/>
          </p:nvPr>
        </p:nvSpPr>
        <p:spPr/>
        <p:txBody>
          <a:bodyPr>
            <a:normAutofit fontScale="47500" lnSpcReduction="20000"/>
          </a:bodyPr>
          <a:lstStyle/>
          <a:p>
            <a:pPr marL="0" indent="0">
              <a:buNone/>
            </a:pPr>
            <a:r>
              <a:rPr lang="en-US" sz="3300" i="1" dirty="0"/>
              <a:t>Capital assets</a:t>
            </a:r>
            <a:r>
              <a:rPr lang="en-US" sz="3300" dirty="0"/>
              <a:t> </a:t>
            </a:r>
            <a:r>
              <a:rPr lang="en-US" sz="2900" dirty="0"/>
              <a:t>200.1</a:t>
            </a:r>
          </a:p>
          <a:p>
            <a:pPr marL="0" indent="0">
              <a:buNone/>
            </a:pPr>
            <a:r>
              <a:rPr lang="en-US" sz="3300" dirty="0">
                <a:effectLst/>
              </a:rPr>
              <a:t>(1) Tangible or intangible assets used in operations having a useful life of more than one year … </a:t>
            </a:r>
          </a:p>
          <a:p>
            <a:pPr marL="0" indent="0">
              <a:buNone/>
            </a:pPr>
            <a:r>
              <a:rPr lang="en-US" sz="3300" dirty="0">
                <a:effectLst/>
              </a:rPr>
              <a:t>(i) Land, buildings (facilities), equipment, and intellectual property (including software) whether acquired by purchase, construction, manufacture, exchange, or through a lease …</a:t>
            </a:r>
          </a:p>
          <a:p>
            <a:pPr marL="0" indent="0">
              <a:buNone/>
            </a:pPr>
            <a:r>
              <a:rPr lang="en-US" sz="3300" dirty="0">
                <a:effectLst/>
              </a:rPr>
              <a:t>(ii) Additions, improvements, modifications, replacements, rearrangements, reinstallations, renovations or alterations to capital assets that materially increase their value or useful life </a:t>
            </a:r>
          </a:p>
          <a:p>
            <a:pPr marL="0" indent="0">
              <a:buNone/>
            </a:pPr>
            <a:endParaRPr lang="en-US" sz="3300" dirty="0"/>
          </a:p>
          <a:p>
            <a:pPr marL="0" indent="0">
              <a:buNone/>
            </a:pPr>
            <a:r>
              <a:rPr lang="en-US" sz="3300" dirty="0">
                <a:effectLst/>
              </a:rPr>
              <a:t>(</a:t>
            </a:r>
            <a:r>
              <a:rPr lang="en-US" sz="3300" b="1" dirty="0">
                <a:effectLst/>
              </a:rPr>
              <a:t>not ordinary repairs and maintenance</a:t>
            </a:r>
            <a:r>
              <a:rPr lang="en-US" sz="3300" dirty="0">
                <a:effectLst/>
              </a:rPr>
              <a:t>).</a:t>
            </a:r>
          </a:p>
          <a:p>
            <a:endParaRPr lang="en-US" dirty="0"/>
          </a:p>
        </p:txBody>
      </p:sp>
      <p:sp>
        <p:nvSpPr>
          <p:cNvPr id="5" name="Slide Number Placeholder 4">
            <a:extLst>
              <a:ext uri="{FF2B5EF4-FFF2-40B4-BE49-F238E27FC236}">
                <a16:creationId xmlns:a16="http://schemas.microsoft.com/office/drawing/2014/main" id="{9F025E24-2480-4A41-8910-B01B7E8D8CCB}"/>
              </a:ext>
            </a:extLst>
          </p:cNvPr>
          <p:cNvSpPr>
            <a:spLocks noGrp="1"/>
          </p:cNvSpPr>
          <p:nvPr>
            <p:ph type="sldNum" sz="quarter" idx="10"/>
          </p:nvPr>
        </p:nvSpPr>
        <p:spPr/>
        <p:txBody>
          <a:bodyPr/>
          <a:lstStyle/>
          <a:p>
            <a:fld id="{4944B7B2-FFA2-5148-A472-BF046BD89520}" type="slidenum">
              <a:rPr lang="en-US" smtClean="0"/>
              <a:pPr/>
              <a:t>12</a:t>
            </a:fld>
            <a:endParaRPr lang="en-US" dirty="0"/>
          </a:p>
        </p:txBody>
      </p:sp>
    </p:spTree>
    <p:extLst>
      <p:ext uri="{BB962C8B-B14F-4D97-AF65-F5344CB8AC3E}">
        <p14:creationId xmlns:p14="http://schemas.microsoft.com/office/powerpoint/2010/main" val="348162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C066-452D-4D7B-8A2C-5D303DEC60EB}"/>
              </a:ext>
            </a:extLst>
          </p:cNvPr>
          <p:cNvSpPr>
            <a:spLocks noGrp="1"/>
          </p:cNvSpPr>
          <p:nvPr>
            <p:ph type="title"/>
          </p:nvPr>
        </p:nvSpPr>
        <p:spPr/>
        <p:txBody>
          <a:bodyPr>
            <a:normAutofit/>
          </a:bodyPr>
          <a:lstStyle/>
          <a:p>
            <a:r>
              <a:rPr lang="en-US" dirty="0"/>
              <a:t>Construction: Planning &amp; Approvals</a:t>
            </a:r>
          </a:p>
        </p:txBody>
      </p:sp>
      <p:sp>
        <p:nvSpPr>
          <p:cNvPr id="4" name="Slide Number Placeholder 3">
            <a:extLst>
              <a:ext uri="{FF2B5EF4-FFF2-40B4-BE49-F238E27FC236}">
                <a16:creationId xmlns:a16="http://schemas.microsoft.com/office/drawing/2014/main" id="{8D262642-0641-4171-9928-229D81A18070}"/>
              </a:ext>
            </a:extLst>
          </p:cNvPr>
          <p:cNvSpPr>
            <a:spLocks noGrp="1"/>
          </p:cNvSpPr>
          <p:nvPr>
            <p:ph type="sldNum" sz="quarter" idx="12"/>
          </p:nvPr>
        </p:nvSpPr>
        <p:spPr/>
        <p:txBody>
          <a:bodyPr/>
          <a:lstStyle/>
          <a:p>
            <a:fld id="{4944B7B2-FFA2-5148-A472-BF046BD89520}" type="slidenum">
              <a:rPr lang="en-US" smtClean="0"/>
              <a:pPr/>
              <a:t>13</a:t>
            </a:fld>
            <a:endParaRPr lang="en-US" dirty="0"/>
          </a:p>
        </p:txBody>
      </p:sp>
      <p:graphicFrame>
        <p:nvGraphicFramePr>
          <p:cNvPr id="11" name="Diagram 10">
            <a:extLst>
              <a:ext uri="{FF2B5EF4-FFF2-40B4-BE49-F238E27FC236}">
                <a16:creationId xmlns:a16="http://schemas.microsoft.com/office/drawing/2014/main" id="{8F11ED2F-1723-487B-AE27-9093720D7010}"/>
              </a:ext>
            </a:extLst>
          </p:cNvPr>
          <p:cNvGraphicFramePr/>
          <p:nvPr>
            <p:extLst>
              <p:ext uri="{D42A27DB-BD31-4B8C-83A1-F6EECF244321}">
                <p14:modId xmlns:p14="http://schemas.microsoft.com/office/powerpoint/2010/main" val="3445871441"/>
              </p:ext>
            </p:extLst>
          </p:nvPr>
        </p:nvGraphicFramePr>
        <p:xfrm>
          <a:off x="879819" y="1841141"/>
          <a:ext cx="7384362" cy="4299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00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C066-452D-4D7B-8A2C-5D303DEC60EB}"/>
              </a:ext>
            </a:extLst>
          </p:cNvPr>
          <p:cNvSpPr>
            <a:spLocks noGrp="1"/>
          </p:cNvSpPr>
          <p:nvPr>
            <p:ph type="title"/>
          </p:nvPr>
        </p:nvSpPr>
        <p:spPr/>
        <p:txBody>
          <a:bodyPr>
            <a:normAutofit/>
          </a:bodyPr>
          <a:lstStyle/>
          <a:p>
            <a:r>
              <a:rPr lang="en-US" dirty="0"/>
              <a:t>Construction: Planning &amp; Approvals</a:t>
            </a:r>
          </a:p>
        </p:txBody>
      </p:sp>
      <p:sp>
        <p:nvSpPr>
          <p:cNvPr id="4" name="Slide Number Placeholder 3">
            <a:extLst>
              <a:ext uri="{FF2B5EF4-FFF2-40B4-BE49-F238E27FC236}">
                <a16:creationId xmlns:a16="http://schemas.microsoft.com/office/drawing/2014/main" id="{8D262642-0641-4171-9928-229D81A18070}"/>
              </a:ext>
            </a:extLst>
          </p:cNvPr>
          <p:cNvSpPr>
            <a:spLocks noGrp="1"/>
          </p:cNvSpPr>
          <p:nvPr>
            <p:ph type="sldNum" sz="quarter" idx="12"/>
          </p:nvPr>
        </p:nvSpPr>
        <p:spPr/>
        <p:txBody>
          <a:bodyPr/>
          <a:lstStyle/>
          <a:p>
            <a:fld id="{4944B7B2-FFA2-5148-A472-BF046BD89520}" type="slidenum">
              <a:rPr lang="en-US" smtClean="0"/>
              <a:pPr/>
              <a:t>14</a:t>
            </a:fld>
            <a:endParaRPr lang="en-US" dirty="0"/>
          </a:p>
        </p:txBody>
      </p:sp>
      <p:graphicFrame>
        <p:nvGraphicFramePr>
          <p:cNvPr id="11" name="Diagram 10">
            <a:extLst>
              <a:ext uri="{FF2B5EF4-FFF2-40B4-BE49-F238E27FC236}">
                <a16:creationId xmlns:a16="http://schemas.microsoft.com/office/drawing/2014/main" id="{8F11ED2F-1723-487B-AE27-9093720D7010}"/>
              </a:ext>
            </a:extLst>
          </p:cNvPr>
          <p:cNvGraphicFramePr/>
          <p:nvPr/>
        </p:nvGraphicFramePr>
        <p:xfrm>
          <a:off x="730938" y="1562119"/>
          <a:ext cx="8032062" cy="4420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04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BA4544-DF59-491D-954A-5AFA202F04CC}"/>
              </a:ext>
            </a:extLst>
          </p:cNvPr>
          <p:cNvSpPr>
            <a:spLocks noGrp="1"/>
          </p:cNvSpPr>
          <p:nvPr>
            <p:ph type="title"/>
          </p:nvPr>
        </p:nvSpPr>
        <p:spPr>
          <a:xfrm>
            <a:off x="151002" y="457200"/>
            <a:ext cx="3736786" cy="1600200"/>
          </a:xfrm>
        </p:spPr>
        <p:txBody>
          <a:bodyPr>
            <a:normAutofit fontScale="90000"/>
          </a:bodyPr>
          <a:lstStyle/>
          <a:p>
            <a:r>
              <a:rPr lang="en-US" sz="4400" dirty="0"/>
              <a:t>Construction:</a:t>
            </a:r>
            <a:br>
              <a:rPr lang="en-US" sz="4400" dirty="0"/>
            </a:br>
            <a:r>
              <a:rPr lang="en-US" sz="4400" dirty="0"/>
              <a:t>Design Phase</a:t>
            </a:r>
            <a:endParaRPr lang="en-US" sz="4700" dirty="0"/>
          </a:p>
        </p:txBody>
      </p:sp>
      <p:graphicFrame>
        <p:nvGraphicFramePr>
          <p:cNvPr id="3" name="Content Placeholder 2">
            <a:extLst>
              <a:ext uri="{FF2B5EF4-FFF2-40B4-BE49-F238E27FC236}">
                <a16:creationId xmlns:a16="http://schemas.microsoft.com/office/drawing/2014/main" id="{12C275DD-BF60-4DFC-BBDD-BC26EE009109}"/>
              </a:ext>
            </a:extLst>
          </p:cNvPr>
          <p:cNvGraphicFramePr>
            <a:graphicFrameLocks noGrp="1"/>
          </p:cNvGraphicFramePr>
          <p:nvPr>
            <p:ph idx="1"/>
            <p:extLst>
              <p:ext uri="{D42A27DB-BD31-4B8C-83A1-F6EECF244321}">
                <p14:modId xmlns:p14="http://schemas.microsoft.com/office/powerpoint/2010/main" val="2429505241"/>
              </p:ext>
            </p:extLst>
          </p:nvPr>
        </p:nvGraphicFramePr>
        <p:xfrm>
          <a:off x="4214958" y="851694"/>
          <a:ext cx="4629150" cy="515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5C77FDA6-62C4-44ED-82D8-658EA50491FC}"/>
              </a:ext>
            </a:extLst>
          </p:cNvPr>
          <p:cNvSpPr>
            <a:spLocks noGrp="1"/>
          </p:cNvSpPr>
          <p:nvPr>
            <p:ph type="body" sz="half" idx="2"/>
          </p:nvPr>
        </p:nvSpPr>
        <p:spPr/>
        <p:txBody>
          <a:bodyPr/>
          <a:lstStyle/>
          <a:p>
            <a:r>
              <a:rPr lang="en-US" sz="2000" b="1" dirty="0"/>
              <a:t>***School Planning Review is required per G.S. 115C-521(c): </a:t>
            </a:r>
          </a:p>
          <a:p>
            <a:endParaRPr lang="en-US" dirty="0"/>
          </a:p>
          <a:p>
            <a:r>
              <a:rPr lang="en-US" dirty="0"/>
              <a:t>DPI Capital Project Submittal Procedures:</a:t>
            </a:r>
          </a:p>
          <a:p>
            <a:r>
              <a:rPr lang="en-US" sz="1325" dirty="0"/>
              <a:t>https://www.dpi.nc.gov/districts-schools/district-operations/school-planning/design-review</a:t>
            </a:r>
          </a:p>
          <a:p>
            <a:r>
              <a:rPr lang="en-US" dirty="0"/>
              <a:t>DPI Facility Design Guidelines:  </a:t>
            </a:r>
          </a:p>
          <a:p>
            <a:r>
              <a:rPr lang="en-US" sz="1100" dirty="0"/>
              <a:t>https://files.nc.gov/dpi/documents/schoolplanning/facility-design-guidelines.pdf</a:t>
            </a:r>
          </a:p>
          <a:p>
            <a:endParaRPr lang="en-US" dirty="0"/>
          </a:p>
          <a:p>
            <a:endParaRPr lang="en-US" dirty="0"/>
          </a:p>
        </p:txBody>
      </p:sp>
      <p:sp>
        <p:nvSpPr>
          <p:cNvPr id="4" name="Slide Number Placeholder 3">
            <a:extLst>
              <a:ext uri="{FF2B5EF4-FFF2-40B4-BE49-F238E27FC236}">
                <a16:creationId xmlns:a16="http://schemas.microsoft.com/office/drawing/2014/main" id="{7C848B19-1BFA-41BD-B3FF-B44371B83991}"/>
              </a:ext>
            </a:extLst>
          </p:cNvPr>
          <p:cNvSpPr>
            <a:spLocks noGrp="1"/>
          </p:cNvSpPr>
          <p:nvPr>
            <p:ph type="sldNum" sz="quarter" idx="10"/>
          </p:nvPr>
        </p:nvSpPr>
        <p:spPr/>
        <p:txBody>
          <a:bodyPr/>
          <a:lstStyle/>
          <a:p>
            <a:fld id="{953DB7B4-81AA-4040-8C70-1BC38D8CB25B}" type="slidenum">
              <a:rPr lang="en-US" smtClean="0"/>
              <a:t>15</a:t>
            </a:fld>
            <a:endParaRPr lang="en-US"/>
          </a:p>
        </p:txBody>
      </p:sp>
    </p:spTree>
    <p:extLst>
      <p:ext uri="{BB962C8B-B14F-4D97-AF65-F5344CB8AC3E}">
        <p14:creationId xmlns:p14="http://schemas.microsoft.com/office/powerpoint/2010/main" val="66741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2CD6-9DEA-4F55-AF46-AD6CBF42C63B}"/>
              </a:ext>
            </a:extLst>
          </p:cNvPr>
          <p:cNvSpPr>
            <a:spLocks noGrp="1"/>
          </p:cNvSpPr>
          <p:nvPr>
            <p:ph type="title"/>
          </p:nvPr>
        </p:nvSpPr>
        <p:spPr/>
        <p:txBody>
          <a:bodyPr>
            <a:normAutofit/>
          </a:bodyPr>
          <a:lstStyle/>
          <a:p>
            <a:r>
              <a:rPr lang="en-US" dirty="0"/>
              <a:t>Many Other Federal Requirements</a:t>
            </a:r>
          </a:p>
        </p:txBody>
      </p:sp>
      <p:sp>
        <p:nvSpPr>
          <p:cNvPr id="3" name="Content Placeholder 2">
            <a:extLst>
              <a:ext uri="{FF2B5EF4-FFF2-40B4-BE49-F238E27FC236}">
                <a16:creationId xmlns:a16="http://schemas.microsoft.com/office/drawing/2014/main" id="{2B1C3F44-3AF4-41BA-A3A7-2D08A0B24ED5}"/>
              </a:ext>
            </a:extLst>
          </p:cNvPr>
          <p:cNvSpPr>
            <a:spLocks noGrp="1"/>
          </p:cNvSpPr>
          <p:nvPr>
            <p:ph sz="half" idx="1"/>
          </p:nvPr>
        </p:nvSpPr>
        <p:spPr>
          <a:xfrm>
            <a:off x="628650" y="1646237"/>
            <a:ext cx="3886200" cy="4530726"/>
          </a:xfrm>
        </p:spPr>
        <p:txBody>
          <a:bodyPr>
            <a:normAutofit fontScale="70000" lnSpcReduction="20000"/>
          </a:bodyPr>
          <a:lstStyle/>
          <a:p>
            <a:pPr marL="0" indent="0">
              <a:buNone/>
            </a:pPr>
            <a:r>
              <a:rPr lang="en-US" dirty="0"/>
              <a:t>2 CFR 200 and EDGAR has many other requirements examples include:</a:t>
            </a:r>
          </a:p>
          <a:p>
            <a:endParaRPr lang="en-US" dirty="0"/>
          </a:p>
          <a:p>
            <a:r>
              <a:rPr lang="en-US" dirty="0"/>
              <a:t>Contractor wanting to bid, can’t assist with specifications </a:t>
            </a:r>
            <a:r>
              <a:rPr lang="en-US" sz="2600" dirty="0"/>
              <a:t>200.319b</a:t>
            </a:r>
          </a:p>
          <a:p>
            <a:r>
              <a:rPr lang="en-US" dirty="0"/>
              <a:t>Price or cost analysis if over $250k, cost estimate required  </a:t>
            </a:r>
            <a:r>
              <a:rPr lang="en-US" sz="2600" dirty="0"/>
              <a:t>200.323</a:t>
            </a:r>
          </a:p>
          <a:p>
            <a:r>
              <a:rPr lang="en-US" dirty="0"/>
              <a:t>Use of time and material type contracts are permitted only after a determination that no other contract is suitable and that the contract includes a ceiling price that the contractor exceeds at its own risk </a:t>
            </a:r>
            <a:r>
              <a:rPr lang="en-US" sz="2600" dirty="0"/>
              <a:t>200.318(j)</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51C6DFD9-F683-4A6C-93E6-8DC00968C785}"/>
              </a:ext>
            </a:extLst>
          </p:cNvPr>
          <p:cNvSpPr>
            <a:spLocks noGrp="1"/>
          </p:cNvSpPr>
          <p:nvPr>
            <p:ph sz="half" idx="2"/>
          </p:nvPr>
        </p:nvSpPr>
        <p:spPr>
          <a:xfrm>
            <a:off x="4629150" y="1646237"/>
            <a:ext cx="3886200" cy="4530726"/>
          </a:xfrm>
        </p:spPr>
        <p:txBody>
          <a:bodyPr>
            <a:normAutofit fontScale="70000" lnSpcReduction="20000"/>
          </a:bodyPr>
          <a:lstStyle/>
          <a:p>
            <a:r>
              <a:rPr lang="en-US" dirty="0"/>
              <a:t>Domestic Preference -</a:t>
            </a:r>
            <a:r>
              <a:rPr lang="en-US" sz="2600" dirty="0"/>
              <a:t>200.323</a:t>
            </a:r>
          </a:p>
          <a:p>
            <a:r>
              <a:rPr lang="en-US" dirty="0"/>
              <a:t>Bonding Provisions </a:t>
            </a:r>
            <a:r>
              <a:rPr lang="en-US" sz="2600" dirty="0"/>
              <a:t>200.325</a:t>
            </a:r>
          </a:p>
          <a:p>
            <a:r>
              <a:rPr lang="en-US" dirty="0"/>
              <a:t>Contingency Provisions </a:t>
            </a:r>
            <a:r>
              <a:rPr lang="en-US" sz="2600" dirty="0"/>
              <a:t>200.433</a:t>
            </a:r>
          </a:p>
          <a:p>
            <a:r>
              <a:rPr lang="en-US" dirty="0"/>
              <a:t>Use of Recovered Material </a:t>
            </a:r>
            <a:r>
              <a:rPr lang="en-US" sz="2600" dirty="0"/>
              <a:t>200.323</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A2EED492-BFC3-4F7C-B021-CD3CFF190C6D}"/>
              </a:ext>
            </a:extLst>
          </p:cNvPr>
          <p:cNvSpPr>
            <a:spLocks noGrp="1"/>
          </p:cNvSpPr>
          <p:nvPr>
            <p:ph type="sldNum" sz="quarter" idx="10"/>
          </p:nvPr>
        </p:nvSpPr>
        <p:spPr/>
        <p:txBody>
          <a:bodyPr/>
          <a:lstStyle/>
          <a:p>
            <a:fld id="{4944B7B2-FFA2-5148-A472-BF046BD89520}" type="slidenum">
              <a:rPr lang="en-US" smtClean="0"/>
              <a:pPr/>
              <a:t>16</a:t>
            </a:fld>
            <a:endParaRPr lang="en-US" dirty="0"/>
          </a:p>
        </p:txBody>
      </p:sp>
    </p:spTree>
    <p:extLst>
      <p:ext uri="{BB962C8B-B14F-4D97-AF65-F5344CB8AC3E}">
        <p14:creationId xmlns:p14="http://schemas.microsoft.com/office/powerpoint/2010/main" val="181025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E294-8339-4487-7E41-275C54223B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560B912-3C05-970A-4849-8576297B80EB}"/>
              </a:ext>
            </a:extLst>
          </p:cNvPr>
          <p:cNvSpPr>
            <a:spLocks noGrp="1"/>
          </p:cNvSpPr>
          <p:nvPr>
            <p:ph idx="1"/>
          </p:nvPr>
        </p:nvSpPr>
        <p:spPr/>
        <p:txBody>
          <a:bodyPr/>
          <a:lstStyle/>
          <a:p>
            <a:r>
              <a:rPr lang="en-US" dirty="0"/>
              <a:t>Bi-weekly Charter School Finance Meetings</a:t>
            </a:r>
          </a:p>
          <a:p>
            <a:r>
              <a:rPr lang="en-US" dirty="0"/>
              <a:t>Weekly School Business Newsletter</a:t>
            </a:r>
          </a:p>
          <a:p>
            <a:r>
              <a:rPr lang="en-US" dirty="0"/>
              <a:t>NC DPI School Business Webpages</a:t>
            </a:r>
          </a:p>
          <a:p>
            <a:pPr lvl="1"/>
            <a:r>
              <a:rPr lang="en-US" dirty="0">
                <a:hlinkClick r:id="rId2"/>
              </a:rPr>
              <a:t>Construction Guidance</a:t>
            </a:r>
            <a:endParaRPr lang="en-US" dirty="0"/>
          </a:p>
        </p:txBody>
      </p:sp>
      <p:sp>
        <p:nvSpPr>
          <p:cNvPr id="4" name="Text Placeholder 3">
            <a:extLst>
              <a:ext uri="{FF2B5EF4-FFF2-40B4-BE49-F238E27FC236}">
                <a16:creationId xmlns:a16="http://schemas.microsoft.com/office/drawing/2014/main" id="{CECF464D-E411-7A61-53D0-C4FCE5FD8A8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5B8BEB91-A131-7AFD-F701-731B7A9C0049}"/>
              </a:ext>
            </a:extLst>
          </p:cNvPr>
          <p:cNvSpPr>
            <a:spLocks noGrp="1"/>
          </p:cNvSpPr>
          <p:nvPr>
            <p:ph type="sldNum" sz="quarter" idx="10"/>
          </p:nvPr>
        </p:nvSpPr>
        <p:spPr/>
        <p:txBody>
          <a:bodyPr/>
          <a:lstStyle/>
          <a:p>
            <a:fld id="{4944B7B2-FFA2-5148-A472-BF046BD89520}" type="slidenum">
              <a:rPr lang="en-US" smtClean="0"/>
              <a:pPr/>
              <a:t>17</a:t>
            </a:fld>
            <a:endParaRPr lang="en-US" dirty="0"/>
          </a:p>
        </p:txBody>
      </p:sp>
    </p:spTree>
    <p:extLst>
      <p:ext uri="{BB962C8B-B14F-4D97-AF65-F5344CB8AC3E}">
        <p14:creationId xmlns:p14="http://schemas.microsoft.com/office/powerpoint/2010/main" val="158334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1729-EE35-415D-8323-B56E8A60BAB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2AD61C6B-4031-4D65-9B4B-364DCB594BEA}"/>
              </a:ext>
            </a:extLst>
          </p:cNvPr>
          <p:cNvSpPr>
            <a:spLocks noGrp="1"/>
          </p:cNvSpPr>
          <p:nvPr>
            <p:ph type="body" sz="quarter" idx="1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457200" lvl="1" indent="0" algn="r">
              <a:buNone/>
            </a:pPr>
            <a:r>
              <a:rPr lang="en-US" dirty="0"/>
              <a:t>Shirley McFadden</a:t>
            </a:r>
          </a:p>
          <a:p>
            <a:pPr marL="457200" lvl="1" indent="0" algn="r">
              <a:buNone/>
            </a:pPr>
            <a:r>
              <a:rPr lang="en-US" dirty="0">
                <a:hlinkClick r:id="rId2"/>
              </a:rPr>
              <a:t>Shirley.mcfadden@dpi.nc.gov</a:t>
            </a:r>
            <a:endParaRPr lang="en-US" dirty="0"/>
          </a:p>
          <a:p>
            <a:pPr marL="457200" lvl="1" indent="0" algn="r">
              <a:buNone/>
            </a:pPr>
            <a:endParaRPr lang="en-US" dirty="0"/>
          </a:p>
          <a:p>
            <a:pPr marL="457200" lvl="1" indent="0" algn="r">
              <a:buNone/>
            </a:pPr>
            <a:r>
              <a:rPr lang="en-US" sz="1400"/>
              <a:t>Last Updated 9/14/21</a:t>
            </a:r>
            <a:endParaRPr lang="en-US" sz="1400" dirty="0"/>
          </a:p>
        </p:txBody>
      </p:sp>
      <p:sp>
        <p:nvSpPr>
          <p:cNvPr id="4" name="Slide Number Placeholder 3">
            <a:extLst>
              <a:ext uri="{FF2B5EF4-FFF2-40B4-BE49-F238E27FC236}">
                <a16:creationId xmlns:a16="http://schemas.microsoft.com/office/drawing/2014/main" id="{A22BAC65-2D5D-49C7-83C7-156F7665FB78}"/>
              </a:ext>
            </a:extLst>
          </p:cNvPr>
          <p:cNvSpPr>
            <a:spLocks noGrp="1"/>
          </p:cNvSpPr>
          <p:nvPr>
            <p:ph type="sldNum" sz="quarter" idx="12"/>
          </p:nvPr>
        </p:nvSpPr>
        <p:spPr/>
        <p:txBody>
          <a:bodyPr/>
          <a:lstStyle/>
          <a:p>
            <a:fld id="{4944B7B2-FFA2-5148-A472-BF046BD89520}" type="slidenum">
              <a:rPr lang="en-US" smtClean="0"/>
              <a:pPr/>
              <a:t>18</a:t>
            </a:fld>
            <a:endParaRPr lang="en-US" dirty="0"/>
          </a:p>
        </p:txBody>
      </p:sp>
    </p:spTree>
    <p:extLst>
      <p:ext uri="{BB962C8B-B14F-4D97-AF65-F5344CB8AC3E}">
        <p14:creationId xmlns:p14="http://schemas.microsoft.com/office/powerpoint/2010/main" val="158476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1B04-CBC4-DB4A-9F06-9C5CCD9AFA16}"/>
              </a:ext>
            </a:extLst>
          </p:cNvPr>
          <p:cNvSpPr>
            <a:spLocks noGrp="1"/>
          </p:cNvSpPr>
          <p:nvPr>
            <p:ph type="title"/>
          </p:nvPr>
        </p:nvSpPr>
        <p:spPr/>
        <p:txBody>
          <a:bodyPr/>
          <a:lstStyle/>
          <a:p>
            <a:r>
              <a:rPr lang="en-US" dirty="0"/>
              <a:t>Topics</a:t>
            </a:r>
          </a:p>
        </p:txBody>
      </p:sp>
      <p:sp>
        <p:nvSpPr>
          <p:cNvPr id="3" name="Text Placeholder 2">
            <a:extLst>
              <a:ext uri="{FF2B5EF4-FFF2-40B4-BE49-F238E27FC236}">
                <a16:creationId xmlns:a16="http://schemas.microsoft.com/office/drawing/2014/main" id="{63ED8383-4BBC-9344-8B5D-9A8E44E1A5D1}"/>
              </a:ext>
            </a:extLst>
          </p:cNvPr>
          <p:cNvSpPr>
            <a:spLocks noGrp="1"/>
          </p:cNvSpPr>
          <p:nvPr>
            <p:ph type="body" sz="quarter" idx="11"/>
          </p:nvPr>
        </p:nvSpPr>
        <p:spPr>
          <a:xfrm>
            <a:off x="628650" y="1482571"/>
            <a:ext cx="7886700" cy="4530879"/>
          </a:xfrm>
        </p:spPr>
        <p:txBody>
          <a:bodyPr>
            <a:normAutofit fontScale="92500" lnSpcReduction="20000"/>
          </a:bodyPr>
          <a:lstStyle/>
          <a:p>
            <a:pPr marL="514350" indent="-514350">
              <a:buFont typeface="+mj-lt"/>
              <a:buAutoNum type="arabicPeriod"/>
            </a:pPr>
            <a:r>
              <a:rPr lang="en-US" dirty="0"/>
              <a:t>Attendance and Absence Programs</a:t>
            </a:r>
          </a:p>
          <a:p>
            <a:pPr marL="514350" indent="-514350">
              <a:buFont typeface="+mj-lt"/>
              <a:buAutoNum type="arabicPeriod"/>
            </a:pPr>
            <a:r>
              <a:rPr lang="en-US" dirty="0"/>
              <a:t>Written Policies and Procedures</a:t>
            </a:r>
          </a:p>
          <a:p>
            <a:pPr marL="514350" indent="-514350">
              <a:buFont typeface="+mj-lt"/>
              <a:buAutoNum type="arabicPeriod"/>
            </a:pPr>
            <a:r>
              <a:rPr lang="en-US" dirty="0"/>
              <a:t>Procurement</a:t>
            </a:r>
          </a:p>
          <a:p>
            <a:pPr marL="971550" lvl="1" indent="-514350">
              <a:buFont typeface="+mj-lt"/>
              <a:buAutoNum type="arabicPeriod"/>
            </a:pPr>
            <a:r>
              <a:rPr lang="en-US" dirty="0"/>
              <a:t>Competition</a:t>
            </a:r>
          </a:p>
          <a:p>
            <a:pPr marL="971550" lvl="1" indent="-514350">
              <a:buFont typeface="+mj-lt"/>
              <a:buAutoNum type="arabicPeriod"/>
            </a:pPr>
            <a:r>
              <a:rPr lang="en-US" dirty="0"/>
              <a:t>MWBE</a:t>
            </a:r>
          </a:p>
          <a:p>
            <a:pPr marL="971550" lvl="1" indent="-514350">
              <a:buFont typeface="+mj-lt"/>
              <a:buAutoNum type="arabicPeriod"/>
            </a:pPr>
            <a:r>
              <a:rPr lang="en-US" dirty="0"/>
              <a:t>Debarred Vendors</a:t>
            </a:r>
          </a:p>
          <a:p>
            <a:pPr marL="514350" indent="-514350">
              <a:buFont typeface="+mj-lt"/>
              <a:buAutoNum type="arabicPeriod"/>
            </a:pPr>
            <a:r>
              <a:rPr lang="en-US" dirty="0"/>
              <a:t>Equipment and Inventory</a:t>
            </a:r>
          </a:p>
          <a:p>
            <a:pPr marL="514350" indent="-514350">
              <a:buFont typeface="+mj-lt"/>
              <a:buAutoNum type="arabicPeriod"/>
            </a:pPr>
            <a:r>
              <a:rPr lang="en-US" dirty="0"/>
              <a:t>Contracts</a:t>
            </a:r>
          </a:p>
          <a:p>
            <a:pPr marL="514350" indent="-514350">
              <a:buFont typeface="+mj-lt"/>
              <a:buAutoNum type="arabicPeriod"/>
            </a:pPr>
            <a:r>
              <a:rPr lang="en-US" dirty="0"/>
              <a:t>Subscriptions</a:t>
            </a:r>
          </a:p>
          <a:p>
            <a:pPr marL="514350" indent="-514350">
              <a:buFont typeface="+mj-lt"/>
              <a:buAutoNum type="arabicPeriod"/>
            </a:pPr>
            <a:r>
              <a:rPr lang="en-US" dirty="0"/>
              <a:t>Construction</a:t>
            </a:r>
          </a:p>
          <a:p>
            <a:pPr marL="971550" lvl="1" indent="-514350">
              <a:buFont typeface="+mj-lt"/>
              <a:buAutoNum type="arabicPeriod"/>
            </a:pPr>
            <a:r>
              <a:rPr lang="en-US" dirty="0"/>
              <a:t>Prior Approvals</a:t>
            </a:r>
          </a:p>
          <a:p>
            <a:pPr marL="971550" lvl="1" indent="-514350">
              <a:buFont typeface="+mj-lt"/>
              <a:buAutoNum type="arabicPeriod"/>
            </a:pPr>
            <a:r>
              <a:rPr lang="en-US" dirty="0"/>
              <a:t>Ownership Requirements</a:t>
            </a:r>
          </a:p>
          <a:p>
            <a:pPr marL="0" indent="0">
              <a:buNone/>
            </a:pPr>
            <a:endParaRPr lang="en-US" dirty="0"/>
          </a:p>
        </p:txBody>
      </p:sp>
      <p:sp>
        <p:nvSpPr>
          <p:cNvPr id="4" name="Slide Number Placeholder 3">
            <a:extLst>
              <a:ext uri="{FF2B5EF4-FFF2-40B4-BE49-F238E27FC236}">
                <a16:creationId xmlns:a16="http://schemas.microsoft.com/office/drawing/2014/main" id="{CB55EA96-A989-324B-BDC7-09BA9F9D0A91}"/>
              </a:ext>
            </a:extLst>
          </p:cNvPr>
          <p:cNvSpPr>
            <a:spLocks noGrp="1"/>
          </p:cNvSpPr>
          <p:nvPr>
            <p:ph type="sldNum" sz="quarter" idx="12"/>
          </p:nvPr>
        </p:nvSpPr>
        <p:spPr/>
        <p:txBody>
          <a:bodyPr/>
          <a:lstStyle/>
          <a:p>
            <a:fld id="{4944B7B2-FFA2-5148-A472-BF046BD89520}" type="slidenum">
              <a:rPr lang="en-US" smtClean="0"/>
              <a:pPr/>
              <a:t>2</a:t>
            </a:fld>
            <a:endParaRPr lang="en-US" dirty="0"/>
          </a:p>
        </p:txBody>
      </p:sp>
    </p:spTree>
    <p:extLst>
      <p:ext uri="{BB962C8B-B14F-4D97-AF65-F5344CB8AC3E}">
        <p14:creationId xmlns:p14="http://schemas.microsoft.com/office/powerpoint/2010/main" val="214754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8DB1-7230-5076-E30A-D8950675D05F}"/>
              </a:ext>
            </a:extLst>
          </p:cNvPr>
          <p:cNvSpPr>
            <a:spLocks noGrp="1"/>
          </p:cNvSpPr>
          <p:nvPr>
            <p:ph type="title"/>
          </p:nvPr>
        </p:nvSpPr>
        <p:spPr/>
        <p:txBody>
          <a:bodyPr/>
          <a:lstStyle/>
          <a:p>
            <a:r>
              <a:rPr lang="en-US" dirty="0"/>
              <a:t>Attendance and Absence Programs</a:t>
            </a:r>
          </a:p>
        </p:txBody>
      </p:sp>
      <p:sp>
        <p:nvSpPr>
          <p:cNvPr id="5" name="Text Placeholder 4">
            <a:extLst>
              <a:ext uri="{FF2B5EF4-FFF2-40B4-BE49-F238E27FC236}">
                <a16:creationId xmlns:a16="http://schemas.microsoft.com/office/drawing/2014/main" id="{D38B3000-7649-413C-C6CB-7DF95E8E4FC1}"/>
              </a:ext>
            </a:extLst>
          </p:cNvPr>
          <p:cNvSpPr>
            <a:spLocks noGrp="1"/>
          </p:cNvSpPr>
          <p:nvPr>
            <p:ph type="body" sz="quarter" idx="11"/>
          </p:nvPr>
        </p:nvSpPr>
        <p:spPr/>
        <p:txBody>
          <a:bodyPr>
            <a:normAutofit fontScale="92500" lnSpcReduction="10000"/>
          </a:bodyPr>
          <a:lstStyle/>
          <a:p>
            <a:pPr marR="75565" indent="0" algn="just">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R="75565" indent="0" algn="just">
              <a:spcBef>
                <a:spcPts val="0"/>
              </a:spcBef>
              <a:spcAft>
                <a:spcPts val="0"/>
              </a:spcAft>
              <a:buNone/>
            </a:pPr>
            <a:r>
              <a:rPr lang="en-US" sz="1800" dirty="0">
                <a:latin typeface="Times New Roman" panose="02020603050405020304" pitchFamily="18" charset="0"/>
                <a:ea typeface="Times New Roman" panose="02020603050405020304" pitchFamily="18" charset="0"/>
              </a:rPr>
              <a:t>Summary of the Requirements of the Principal </a:t>
            </a:r>
          </a:p>
          <a:p>
            <a:pPr marR="75565" indent="0" algn="just">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571500" marR="75565" indent="-342900" algn="just">
              <a:spcBef>
                <a:spcPts val="0"/>
              </a:spcBef>
              <a:spcAft>
                <a:spcPts val="0"/>
              </a:spcAft>
              <a:buAutoNum type="arabicPeriod"/>
            </a:pPr>
            <a:r>
              <a:rPr lang="en-US" sz="1800" dirty="0">
                <a:latin typeface="Times New Roman" panose="02020603050405020304" pitchFamily="18" charset="0"/>
                <a:ea typeface="Times New Roman" panose="02020603050405020304" pitchFamily="18" charset="0"/>
              </a:rPr>
              <a:t>Report and Certify daily attendance</a:t>
            </a:r>
          </a:p>
          <a:p>
            <a:pPr marL="571500" marR="75565" indent="-342900" algn="just">
              <a:spcBef>
                <a:spcPts val="0"/>
              </a:spcBef>
              <a:spcAft>
                <a:spcPts val="0"/>
              </a:spcAft>
              <a:buAutoNum type="arabicPeriod"/>
            </a:pPr>
            <a:r>
              <a:rPr lang="en-US" sz="1800" dirty="0">
                <a:latin typeface="Times New Roman" panose="02020603050405020304" pitchFamily="18" charset="0"/>
                <a:ea typeface="Times New Roman" panose="02020603050405020304" pitchFamily="18" charset="0"/>
              </a:rPr>
              <a:t>Compulsory Attendance Duties</a:t>
            </a:r>
          </a:p>
          <a:p>
            <a:pPr marR="75565" indent="0" algn="just">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R="75565" indent="0" algn="just">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R="75565" indent="0" algn="just">
              <a:spcBef>
                <a:spcPts val="0"/>
              </a:spcBef>
              <a:spcAft>
                <a:spcPts val="0"/>
              </a:spcAft>
              <a:buNone/>
            </a:pPr>
            <a:r>
              <a:rPr lang="en-US" sz="1800" dirty="0">
                <a:latin typeface="Times New Roman" panose="02020603050405020304" pitchFamily="18" charset="0"/>
                <a:ea typeface="Times New Roman" panose="02020603050405020304" pitchFamily="18" charset="0"/>
              </a:rPr>
              <a:t>NC Laws Related to Attendance</a:t>
            </a:r>
            <a:endParaRPr lang="en-US" sz="1800" dirty="0">
              <a:effectLst/>
              <a:latin typeface="Times New Roman" panose="02020603050405020304" pitchFamily="18" charset="0"/>
              <a:ea typeface="Times New Roman" panose="02020603050405020304" pitchFamily="18" charset="0"/>
            </a:endParaRPr>
          </a:p>
          <a:p>
            <a:pPr marL="457200" marR="75565" algn="just">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457200" marR="7556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Any</a:t>
            </a:r>
            <a:r>
              <a:rPr lang="en-US" sz="1800" spc="-1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parent,</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guardian,</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other</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person</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violating</a:t>
            </a:r>
            <a:r>
              <a:rPr lang="en-US" sz="1800" spc="-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10"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provisions</a:t>
            </a:r>
            <a:r>
              <a:rPr lang="en-US" sz="1800" spc="-1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10"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Compulsory</a:t>
            </a:r>
            <a:r>
              <a:rPr lang="en-US" sz="1800" spc="-140" dirty="0">
                <a:effectLst/>
                <a:latin typeface="Times New Roman" panose="02020603050405020304" pitchFamily="18" charset="0"/>
                <a:ea typeface="Times New Roman" panose="02020603050405020304" pitchFamily="18" charset="0"/>
              </a:rPr>
              <a:t> </a:t>
            </a:r>
            <a:r>
              <a:rPr lang="en-US" sz="1800" spc="-20" dirty="0">
                <a:effectLst/>
                <a:latin typeface="Times New Roman" panose="02020603050405020304" pitchFamily="18" charset="0"/>
                <a:ea typeface="Times New Roman" panose="02020603050405020304" pitchFamily="18" charset="0"/>
              </a:rPr>
              <a:t>Attendance </a:t>
            </a:r>
            <a:r>
              <a:rPr lang="en-US" sz="1800" spc="-15" dirty="0">
                <a:effectLst/>
                <a:latin typeface="Times New Roman" panose="02020603050405020304" pitchFamily="18" charset="0"/>
                <a:ea typeface="Times New Roman" panose="02020603050405020304" pitchFamily="18" charset="0"/>
              </a:rPr>
              <a:t>Law </a:t>
            </a:r>
            <a:r>
              <a:rPr lang="en-US" sz="1800" dirty="0">
                <a:effectLst/>
                <a:latin typeface="Times New Roman" panose="02020603050405020304" pitchFamily="18" charset="0"/>
                <a:ea typeface="Times New Roman" panose="02020603050405020304" pitchFamily="18" charset="0"/>
              </a:rPr>
              <a:t>is guilty of a class 1 misdemeanor.  (G.S.</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115C-380).</a:t>
            </a:r>
          </a:p>
          <a:p>
            <a:pPr marR="75565"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457200" marR="7556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Any superintendent, principal, teacher, or other</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school</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employee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public</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schools,</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who</a:t>
            </a:r>
            <a:r>
              <a:rPr lang="en-US" sz="1800" spc="-105"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knowingly</a:t>
            </a:r>
            <a:r>
              <a:rPr lang="en-US" sz="1800" spc="-140"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and</a:t>
            </a:r>
            <a:r>
              <a:rPr lang="en-US" sz="1800" spc="-105"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willfully</a:t>
            </a:r>
            <a:r>
              <a:rPr lang="en-US" sz="1800" spc="-140"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makes</a:t>
            </a:r>
            <a:r>
              <a:rPr lang="en-US" sz="1800" spc="-1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t>
            </a:r>
            <a:r>
              <a:rPr lang="en-US" sz="1800" spc="-105" dirty="0">
                <a:effectLst/>
                <a:latin typeface="Times New Roman" panose="02020603050405020304" pitchFamily="18" charset="0"/>
                <a:ea typeface="Times New Roman" panose="02020603050405020304" pitchFamily="18" charset="0"/>
              </a:rPr>
              <a:t> </a:t>
            </a:r>
            <a:r>
              <a:rPr lang="en-US" sz="1800" spc="-20" dirty="0">
                <a:effectLst/>
                <a:latin typeface="Times New Roman" panose="02020603050405020304" pitchFamily="18" charset="0"/>
                <a:ea typeface="Times New Roman" panose="02020603050405020304" pitchFamily="18" charset="0"/>
              </a:rPr>
              <a:t>procures</a:t>
            </a:r>
            <a:r>
              <a:rPr lang="en-US" sz="1800" spc="-100"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another </a:t>
            </a:r>
            <a:r>
              <a:rPr lang="en-US" sz="1800" dirty="0">
                <a:effectLst/>
                <a:latin typeface="Times New Roman" panose="02020603050405020304" pitchFamily="18" charset="0"/>
                <a:ea typeface="Times New Roman" panose="02020603050405020304" pitchFamily="18" charset="0"/>
              </a:rPr>
              <a:t>to make any false reports or records respecting daily attendance of students in the public schools shall be guilty of a class 1 misdemeanor, and the certificate of such person to teach in the public schools of North Carolina will be revoked by the State Superintendent of Public</a:t>
            </a:r>
            <a:r>
              <a:rPr lang="en-US" sz="1800" spc="-1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Instruction. (G.S. 115C-276(p), 115C-288(b), and 115C-307(g)).</a:t>
            </a:r>
          </a:p>
          <a:p>
            <a:endParaRPr lang="en-US" dirty="0"/>
          </a:p>
        </p:txBody>
      </p:sp>
      <p:sp>
        <p:nvSpPr>
          <p:cNvPr id="4" name="Slide Number Placeholder 3">
            <a:extLst>
              <a:ext uri="{FF2B5EF4-FFF2-40B4-BE49-F238E27FC236}">
                <a16:creationId xmlns:a16="http://schemas.microsoft.com/office/drawing/2014/main" id="{CD009483-D3D0-5812-D295-72C75818C697}"/>
              </a:ext>
            </a:extLst>
          </p:cNvPr>
          <p:cNvSpPr>
            <a:spLocks noGrp="1"/>
          </p:cNvSpPr>
          <p:nvPr>
            <p:ph type="sldNum" sz="quarter" idx="12"/>
          </p:nvPr>
        </p:nvSpPr>
        <p:spPr/>
        <p:txBody>
          <a:bodyPr/>
          <a:lstStyle/>
          <a:p>
            <a:fld id="{4944B7B2-FFA2-5148-A472-BF046BD89520}" type="slidenum">
              <a:rPr lang="en-US" smtClean="0"/>
              <a:pPr/>
              <a:t>3</a:t>
            </a:fld>
            <a:endParaRPr lang="en-US" dirty="0"/>
          </a:p>
        </p:txBody>
      </p:sp>
    </p:spTree>
    <p:extLst>
      <p:ext uri="{BB962C8B-B14F-4D97-AF65-F5344CB8AC3E}">
        <p14:creationId xmlns:p14="http://schemas.microsoft.com/office/powerpoint/2010/main" val="230107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2CD6-9DEA-4F55-AF46-AD6CBF42C63B}"/>
              </a:ext>
            </a:extLst>
          </p:cNvPr>
          <p:cNvSpPr>
            <a:spLocks noGrp="1"/>
          </p:cNvSpPr>
          <p:nvPr>
            <p:ph type="title"/>
          </p:nvPr>
        </p:nvSpPr>
        <p:spPr/>
        <p:txBody>
          <a:bodyPr>
            <a:normAutofit/>
          </a:bodyPr>
          <a:lstStyle/>
          <a:p>
            <a:r>
              <a:rPr lang="en-US" dirty="0"/>
              <a:t>Written Policies and Procedures</a:t>
            </a:r>
          </a:p>
        </p:txBody>
      </p:sp>
      <p:sp>
        <p:nvSpPr>
          <p:cNvPr id="4" name="Content Placeholder 3">
            <a:extLst>
              <a:ext uri="{FF2B5EF4-FFF2-40B4-BE49-F238E27FC236}">
                <a16:creationId xmlns:a16="http://schemas.microsoft.com/office/drawing/2014/main" id="{51C6DFD9-F683-4A6C-93E6-8DC00968C785}"/>
              </a:ext>
            </a:extLst>
          </p:cNvPr>
          <p:cNvSpPr>
            <a:spLocks noGrp="1"/>
          </p:cNvSpPr>
          <p:nvPr>
            <p:ph type="body" sz="quarter" idx="11"/>
          </p:nvPr>
        </p:nvSpPr>
        <p:spPr/>
        <p:txBody>
          <a:bodyPr>
            <a:normAutofit/>
          </a:bodyPr>
          <a:lstStyle/>
          <a:p>
            <a:endParaRPr lang="en-US"/>
          </a:p>
          <a:p>
            <a:endParaRPr lang="en-US" dirty="0"/>
          </a:p>
        </p:txBody>
      </p:sp>
      <p:sp>
        <p:nvSpPr>
          <p:cNvPr id="5" name="Slide Number Placeholder 4">
            <a:extLst>
              <a:ext uri="{FF2B5EF4-FFF2-40B4-BE49-F238E27FC236}">
                <a16:creationId xmlns:a16="http://schemas.microsoft.com/office/drawing/2014/main" id="{A2EED492-BFC3-4F7C-B021-CD3CFF190C6D}"/>
              </a:ext>
            </a:extLst>
          </p:cNvPr>
          <p:cNvSpPr>
            <a:spLocks noGrp="1"/>
          </p:cNvSpPr>
          <p:nvPr>
            <p:ph type="sldNum" sz="quarter" idx="12"/>
          </p:nvPr>
        </p:nvSpPr>
        <p:spPr/>
        <p:txBody>
          <a:bodyPr/>
          <a:lstStyle/>
          <a:p>
            <a:fld id="{4944B7B2-FFA2-5148-A472-BF046BD89520}" type="slidenum">
              <a:rPr lang="en-US" smtClean="0"/>
              <a:pPr/>
              <a:t>4</a:t>
            </a:fld>
            <a:endParaRPr lang="en-US" dirty="0"/>
          </a:p>
        </p:txBody>
      </p:sp>
      <p:graphicFrame>
        <p:nvGraphicFramePr>
          <p:cNvPr id="6" name="Content Placeholder 5">
            <a:extLst>
              <a:ext uri="{FF2B5EF4-FFF2-40B4-BE49-F238E27FC236}">
                <a16:creationId xmlns:a16="http://schemas.microsoft.com/office/drawing/2014/main" id="{E9F734BA-DD75-55C9-0815-416ADD95A5DE}"/>
              </a:ext>
            </a:extLst>
          </p:cNvPr>
          <p:cNvGraphicFramePr>
            <a:graphicFrameLocks noGrp="1"/>
          </p:cNvGraphicFramePr>
          <p:nvPr>
            <p:ph sz="half" idx="4294967295"/>
            <p:extLst>
              <p:ext uri="{D42A27DB-BD31-4B8C-83A1-F6EECF244321}">
                <p14:modId xmlns:p14="http://schemas.microsoft.com/office/powerpoint/2010/main" val="3716823878"/>
              </p:ext>
            </p:extLst>
          </p:nvPr>
        </p:nvGraphicFramePr>
        <p:xfrm>
          <a:off x="721453" y="1780039"/>
          <a:ext cx="7701094" cy="4232060"/>
        </p:xfrm>
        <a:graphic>
          <a:graphicData uri="http://schemas.openxmlformats.org/drawingml/2006/table">
            <a:tbl>
              <a:tblPr firstRow="1" firstCol="1" bandRow="1">
                <a:tableStyleId>{5C22544A-7EE6-4342-B048-85BDC9FD1C3A}</a:tableStyleId>
              </a:tblPr>
              <a:tblGrid>
                <a:gridCol w="4622334">
                  <a:extLst>
                    <a:ext uri="{9D8B030D-6E8A-4147-A177-3AD203B41FA5}">
                      <a16:colId xmlns:a16="http://schemas.microsoft.com/office/drawing/2014/main" val="2900651205"/>
                    </a:ext>
                  </a:extLst>
                </a:gridCol>
                <a:gridCol w="3078760">
                  <a:extLst>
                    <a:ext uri="{9D8B030D-6E8A-4147-A177-3AD203B41FA5}">
                      <a16:colId xmlns:a16="http://schemas.microsoft.com/office/drawing/2014/main" val="2064935795"/>
                    </a:ext>
                  </a:extLst>
                </a:gridCol>
              </a:tblGrid>
              <a:tr h="320487">
                <a:tc>
                  <a:txBody>
                    <a:bodyPr/>
                    <a:lstStyle/>
                    <a:p>
                      <a:pPr marL="0" marR="0" algn="ctr">
                        <a:lnSpc>
                          <a:spcPct val="107000"/>
                        </a:lnSpc>
                        <a:spcBef>
                          <a:spcPts val="0"/>
                        </a:spcBef>
                        <a:spcAft>
                          <a:spcPts val="0"/>
                        </a:spcAft>
                      </a:pPr>
                      <a:r>
                        <a:rPr lang="en-US" sz="1600" dirty="0">
                          <a:effectLst/>
                        </a:rPr>
                        <a:t>Required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ctr">
                        <a:lnSpc>
                          <a:spcPct val="107000"/>
                        </a:lnSpc>
                        <a:spcBef>
                          <a:spcPts val="0"/>
                        </a:spcBef>
                        <a:spcAft>
                          <a:spcPts val="0"/>
                        </a:spcAft>
                      </a:pPr>
                      <a:r>
                        <a:rPr lang="en-US" sz="1600" u="sng" dirty="0">
                          <a:solidFill>
                            <a:schemeClr val="bg1"/>
                          </a:solidFill>
                          <a:effectLst/>
                          <a:hlinkClick r:id="rId2">
                            <a:extLst>
                              <a:ext uri="{A12FA001-AC4F-418D-AE19-62706E023703}">
                                <ahyp:hlinkClr xmlns:ahyp="http://schemas.microsoft.com/office/drawing/2018/hyperlinkcolor" val="tx"/>
                              </a:ext>
                            </a:extLst>
                          </a:hlinkClick>
                        </a:rPr>
                        <a:t>Authorizing Citation </a:t>
                      </a:r>
                      <a:endParaRPr lang="en-US" sz="1600" u="sng" dirty="0">
                        <a:solidFill>
                          <a:schemeClr val="bg1"/>
                        </a:solidFill>
                        <a:effectLst/>
                      </a:endParaRPr>
                    </a:p>
                    <a:p>
                      <a:pPr marL="0" marR="0" algn="ctr">
                        <a:lnSpc>
                          <a:spcPct val="107000"/>
                        </a:lnSpc>
                        <a:spcBef>
                          <a:spcPts val="0"/>
                        </a:spcBef>
                        <a:spcAft>
                          <a:spcPts val="0"/>
                        </a:spcAft>
                      </a:pPr>
                      <a:r>
                        <a:rPr lang="en-US" sz="16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CFR 200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3412494424"/>
                  </a:ext>
                </a:extLst>
              </a:tr>
              <a:tr h="504259">
                <a:tc>
                  <a:txBody>
                    <a:bodyPr/>
                    <a:lstStyle/>
                    <a:p>
                      <a:pPr marL="0" marR="0" algn="l">
                        <a:lnSpc>
                          <a:spcPct val="107000"/>
                        </a:lnSpc>
                        <a:spcBef>
                          <a:spcPts val="0"/>
                        </a:spcBef>
                        <a:spcAft>
                          <a:spcPts val="0"/>
                        </a:spcAft>
                      </a:pPr>
                      <a:r>
                        <a:rPr lang="en-US" sz="1600" dirty="0">
                          <a:effectLst/>
                        </a:rPr>
                        <a:t>Cash Management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l">
                        <a:lnSpc>
                          <a:spcPct val="107000"/>
                        </a:lnSpc>
                        <a:spcBef>
                          <a:spcPts val="0"/>
                        </a:spcBef>
                        <a:spcAft>
                          <a:spcPts val="0"/>
                        </a:spcAft>
                      </a:pPr>
                      <a:r>
                        <a:rPr lang="en-US" sz="1600" dirty="0">
                          <a:effectLst/>
                        </a:rPr>
                        <a:t>§200.302(b)(6), §200.305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3303407457"/>
                  </a:ext>
                </a:extLst>
              </a:tr>
              <a:tr h="282727">
                <a:tc>
                  <a:txBody>
                    <a:bodyPr/>
                    <a:lstStyle/>
                    <a:p>
                      <a:pPr marL="0" marR="0" algn="l">
                        <a:lnSpc>
                          <a:spcPct val="107000"/>
                        </a:lnSpc>
                        <a:spcBef>
                          <a:spcPts val="0"/>
                        </a:spcBef>
                        <a:spcAft>
                          <a:spcPts val="0"/>
                        </a:spcAft>
                      </a:pPr>
                      <a:r>
                        <a:rPr lang="en-US" sz="1600" dirty="0">
                          <a:effectLst/>
                        </a:rPr>
                        <a:t>Determining Costs are Allowable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l">
                        <a:lnSpc>
                          <a:spcPct val="107000"/>
                        </a:lnSpc>
                        <a:spcBef>
                          <a:spcPts val="0"/>
                        </a:spcBef>
                        <a:spcAft>
                          <a:spcPts val="0"/>
                        </a:spcAft>
                      </a:pPr>
                      <a:r>
                        <a:rPr lang="en-US" sz="1600">
                          <a:effectLst/>
                        </a:rPr>
                        <a:t>§200.302(b)(7)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1738678518"/>
                  </a:ext>
                </a:extLst>
              </a:tr>
              <a:tr h="282727">
                <a:tc>
                  <a:txBody>
                    <a:bodyPr/>
                    <a:lstStyle/>
                    <a:p>
                      <a:pPr marL="0" marR="0" algn="l">
                        <a:lnSpc>
                          <a:spcPct val="107000"/>
                        </a:lnSpc>
                        <a:spcBef>
                          <a:spcPts val="0"/>
                        </a:spcBef>
                        <a:spcAft>
                          <a:spcPts val="0"/>
                        </a:spcAft>
                      </a:pPr>
                      <a:r>
                        <a:rPr lang="en-US" sz="1600">
                          <a:effectLst/>
                        </a:rPr>
                        <a:t>Equipment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l">
                        <a:lnSpc>
                          <a:spcPct val="107000"/>
                        </a:lnSpc>
                        <a:spcBef>
                          <a:spcPts val="0"/>
                        </a:spcBef>
                        <a:spcAft>
                          <a:spcPts val="0"/>
                        </a:spcAft>
                      </a:pPr>
                      <a:r>
                        <a:rPr lang="en-US" sz="1600" dirty="0">
                          <a:effectLst/>
                        </a:rPr>
                        <a:t>§200.313(d)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2705383238"/>
                  </a:ext>
                </a:extLst>
              </a:tr>
              <a:tr h="445914">
                <a:tc>
                  <a:txBody>
                    <a:bodyPr/>
                    <a:lstStyle/>
                    <a:p>
                      <a:pPr marL="0" marR="0" algn="l">
                        <a:lnSpc>
                          <a:spcPct val="107000"/>
                        </a:lnSpc>
                        <a:spcBef>
                          <a:spcPts val="0"/>
                        </a:spcBef>
                        <a:spcAft>
                          <a:spcPts val="0"/>
                        </a:spcAft>
                      </a:pPr>
                      <a:r>
                        <a:rPr lang="en-US" sz="1600">
                          <a:effectLst/>
                        </a:rPr>
                        <a:t>Conflict of Interest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nchor="ctr"/>
                </a:tc>
                <a:tc>
                  <a:txBody>
                    <a:bodyPr/>
                    <a:lstStyle/>
                    <a:p>
                      <a:pPr marL="0" marR="0" algn="l">
                        <a:lnSpc>
                          <a:spcPct val="107000"/>
                        </a:lnSpc>
                        <a:spcBef>
                          <a:spcPts val="0"/>
                        </a:spcBef>
                        <a:spcAft>
                          <a:spcPts val="0"/>
                        </a:spcAft>
                      </a:pPr>
                      <a:r>
                        <a:rPr lang="en-US" sz="1600" dirty="0">
                          <a:effectLst/>
                        </a:rPr>
                        <a:t>§200.318(c)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nchor="ctr"/>
                </a:tc>
                <a:extLst>
                  <a:ext uri="{0D108BD9-81ED-4DB2-BD59-A6C34878D82A}">
                    <a16:rowId xmlns:a16="http://schemas.microsoft.com/office/drawing/2014/main" val="1363947228"/>
                  </a:ext>
                </a:extLst>
              </a:tr>
              <a:tr h="755580">
                <a:tc>
                  <a:txBody>
                    <a:bodyPr/>
                    <a:lstStyle/>
                    <a:p>
                      <a:pPr marL="0" marR="0" algn="l">
                        <a:lnSpc>
                          <a:spcPct val="107000"/>
                        </a:lnSpc>
                        <a:spcBef>
                          <a:spcPts val="0"/>
                        </a:spcBef>
                        <a:spcAft>
                          <a:spcPts val="0"/>
                        </a:spcAft>
                      </a:pPr>
                      <a:r>
                        <a:rPr lang="en-US" sz="1600">
                          <a:effectLst/>
                        </a:rPr>
                        <a:t>Procurement (Specific levels described in §200.67, §200.88, §200.320 – subject to 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l">
                        <a:lnSpc>
                          <a:spcPct val="107000"/>
                        </a:lnSpc>
                        <a:spcBef>
                          <a:spcPts val="0"/>
                        </a:spcBef>
                        <a:spcAft>
                          <a:spcPts val="0"/>
                        </a:spcAft>
                      </a:pPr>
                      <a:r>
                        <a:rPr lang="en-US" sz="1600" dirty="0">
                          <a:effectLst/>
                        </a:rPr>
                        <a:t>§200.319(d)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1153872130"/>
                  </a:ext>
                </a:extLst>
              </a:tr>
              <a:tr h="386143">
                <a:tc>
                  <a:txBody>
                    <a:bodyPr/>
                    <a:lstStyle/>
                    <a:p>
                      <a:pPr marL="0" marR="0" algn="l">
                        <a:lnSpc>
                          <a:spcPct val="107000"/>
                        </a:lnSpc>
                        <a:spcBef>
                          <a:spcPts val="0"/>
                        </a:spcBef>
                        <a:spcAft>
                          <a:spcPts val="0"/>
                        </a:spcAft>
                      </a:pPr>
                      <a:r>
                        <a:rPr lang="en-US" sz="1600">
                          <a:effectLst/>
                        </a:rPr>
                        <a:t>Procurement: Competitive Proposals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l">
                        <a:lnSpc>
                          <a:spcPct val="107000"/>
                        </a:lnSpc>
                        <a:spcBef>
                          <a:spcPts val="0"/>
                        </a:spcBef>
                        <a:spcAft>
                          <a:spcPts val="0"/>
                        </a:spcAft>
                      </a:pPr>
                      <a:r>
                        <a:rPr lang="en-US" sz="1600" dirty="0">
                          <a:effectLst/>
                        </a:rPr>
                        <a:t>§200.320(e)(2)(ii)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nchor="ctr"/>
                </a:tc>
                <a:extLst>
                  <a:ext uri="{0D108BD9-81ED-4DB2-BD59-A6C34878D82A}">
                    <a16:rowId xmlns:a16="http://schemas.microsoft.com/office/drawing/2014/main" val="4001117569"/>
                  </a:ext>
                </a:extLst>
              </a:tr>
              <a:tr h="504259">
                <a:tc>
                  <a:txBody>
                    <a:bodyPr/>
                    <a:lstStyle/>
                    <a:p>
                      <a:pPr marL="0" marR="0" algn="l">
                        <a:lnSpc>
                          <a:spcPct val="107000"/>
                        </a:lnSpc>
                        <a:spcBef>
                          <a:spcPts val="0"/>
                        </a:spcBef>
                        <a:spcAft>
                          <a:spcPts val="0"/>
                        </a:spcAft>
                      </a:pPr>
                      <a:r>
                        <a:rPr lang="en-US" sz="1600" dirty="0">
                          <a:effectLst/>
                        </a:rPr>
                        <a:t>Compensation– Personal Services (Time and Effort, Substitutes, Stipends, Bonuses etc.)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tc>
                  <a:txBody>
                    <a:bodyPr/>
                    <a:lstStyle/>
                    <a:p>
                      <a:pPr marL="0" marR="0" algn="l">
                        <a:lnSpc>
                          <a:spcPct val="107000"/>
                        </a:lnSpc>
                        <a:spcBef>
                          <a:spcPts val="0"/>
                        </a:spcBef>
                        <a:spcAft>
                          <a:spcPts val="0"/>
                        </a:spcAft>
                      </a:pPr>
                      <a:r>
                        <a:rPr lang="en-US" sz="1600" dirty="0">
                          <a:effectLst/>
                        </a:rPr>
                        <a:t>§200.430(a)(1) </a:t>
                      </a:r>
                    </a:p>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275760975"/>
                  </a:ext>
                </a:extLst>
              </a:tr>
              <a:tr h="504259">
                <a:tc>
                  <a:txBody>
                    <a:bodyPr/>
                    <a:lstStyle/>
                    <a:p>
                      <a:pPr marL="0" marR="0" algn="l">
                        <a:lnSpc>
                          <a:spcPct val="107000"/>
                        </a:lnSpc>
                        <a:spcBef>
                          <a:spcPts val="0"/>
                        </a:spcBef>
                        <a:spcAft>
                          <a:spcPts val="0"/>
                        </a:spcAft>
                      </a:pPr>
                      <a:r>
                        <a:rPr lang="en-US" sz="1600">
                          <a:effectLst/>
                        </a:rPr>
                        <a:t>Travel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nchor="ctr"/>
                </a:tc>
                <a:tc>
                  <a:txBody>
                    <a:bodyPr/>
                    <a:lstStyle/>
                    <a:p>
                      <a:pPr marL="0" marR="0" algn="l">
                        <a:lnSpc>
                          <a:spcPct val="107000"/>
                        </a:lnSpc>
                        <a:spcBef>
                          <a:spcPts val="0"/>
                        </a:spcBef>
                        <a:spcAft>
                          <a:spcPts val="0"/>
                        </a:spcAft>
                      </a:pPr>
                      <a:r>
                        <a:rPr lang="en-US" sz="1600" dirty="0">
                          <a:effectLst/>
                        </a:rPr>
                        <a:t>§200.474(b) </a:t>
                      </a:r>
                    </a:p>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6" marR="63708" marT="8310" marB="0"/>
                </a:tc>
                <a:extLst>
                  <a:ext uri="{0D108BD9-81ED-4DB2-BD59-A6C34878D82A}">
                    <a16:rowId xmlns:a16="http://schemas.microsoft.com/office/drawing/2014/main" val="3630894739"/>
                  </a:ext>
                </a:extLst>
              </a:tr>
            </a:tbl>
          </a:graphicData>
        </a:graphic>
      </p:graphicFrame>
    </p:spTree>
    <p:extLst>
      <p:ext uri="{BB962C8B-B14F-4D97-AF65-F5344CB8AC3E}">
        <p14:creationId xmlns:p14="http://schemas.microsoft.com/office/powerpoint/2010/main" val="237136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D947-B773-3ECB-A4D6-FBEF348299B0}"/>
              </a:ext>
            </a:extLst>
          </p:cNvPr>
          <p:cNvSpPr>
            <a:spLocks noGrp="1"/>
          </p:cNvSpPr>
          <p:nvPr>
            <p:ph type="title"/>
          </p:nvPr>
        </p:nvSpPr>
        <p:spPr/>
        <p:txBody>
          <a:bodyPr/>
          <a:lstStyle/>
          <a:p>
            <a:r>
              <a:rPr lang="en-US" dirty="0"/>
              <a:t>Procurement - Competition </a:t>
            </a:r>
          </a:p>
        </p:txBody>
      </p:sp>
      <p:sp>
        <p:nvSpPr>
          <p:cNvPr id="5" name="Slide Number Placeholder 4">
            <a:extLst>
              <a:ext uri="{FF2B5EF4-FFF2-40B4-BE49-F238E27FC236}">
                <a16:creationId xmlns:a16="http://schemas.microsoft.com/office/drawing/2014/main" id="{757E0E62-8A4C-65B9-71FC-F3E5E5A4F0B0}"/>
              </a:ext>
            </a:extLst>
          </p:cNvPr>
          <p:cNvSpPr>
            <a:spLocks noGrp="1"/>
          </p:cNvSpPr>
          <p:nvPr>
            <p:ph type="sldNum" sz="quarter" idx="12"/>
          </p:nvPr>
        </p:nvSpPr>
        <p:spPr/>
        <p:txBody>
          <a:bodyPr/>
          <a:lstStyle/>
          <a:p>
            <a:fld id="{4944B7B2-FFA2-5148-A472-BF046BD89520}" type="slidenum">
              <a:rPr lang="en-US" smtClean="0"/>
              <a:pPr/>
              <a:t>5</a:t>
            </a:fld>
            <a:endParaRPr lang="en-US" dirty="0"/>
          </a:p>
        </p:txBody>
      </p:sp>
      <p:graphicFrame>
        <p:nvGraphicFramePr>
          <p:cNvPr id="8" name="Text Placeholder 5">
            <a:extLst>
              <a:ext uri="{FF2B5EF4-FFF2-40B4-BE49-F238E27FC236}">
                <a16:creationId xmlns:a16="http://schemas.microsoft.com/office/drawing/2014/main" id="{13284428-8432-FF19-D2C1-CF3388FE4C8C}"/>
              </a:ext>
            </a:extLst>
          </p:cNvPr>
          <p:cNvGraphicFramePr/>
          <p:nvPr>
            <p:extLst>
              <p:ext uri="{D42A27DB-BD31-4B8C-83A1-F6EECF244321}">
                <p14:modId xmlns:p14="http://schemas.microsoft.com/office/powerpoint/2010/main" val="1321777023"/>
              </p:ext>
            </p:extLst>
          </p:nvPr>
        </p:nvGraphicFramePr>
        <p:xfrm>
          <a:off x="628650" y="1417739"/>
          <a:ext cx="7886700" cy="4595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65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47696-00D1-4EAE-B2D6-411F7CDBB3AA}"/>
              </a:ext>
            </a:extLst>
          </p:cNvPr>
          <p:cNvSpPr>
            <a:spLocks noGrp="1"/>
          </p:cNvSpPr>
          <p:nvPr>
            <p:ph sz="half" idx="1"/>
          </p:nvPr>
        </p:nvSpPr>
        <p:spPr/>
        <p:txBody>
          <a:bodyPr>
            <a:normAutofit lnSpcReduction="10000"/>
          </a:bodyPr>
          <a:lstStyle/>
          <a:p>
            <a:pPr marL="0" indent="0">
              <a:buNone/>
            </a:pPr>
            <a:r>
              <a:rPr lang="en-US" sz="3000" dirty="0"/>
              <a:t>MWBE Uniform Guidance Requirements: </a:t>
            </a:r>
            <a:endParaRPr lang="en-US" sz="3000" dirty="0">
              <a:effectLst/>
            </a:endParaRPr>
          </a:p>
          <a:p>
            <a:r>
              <a:rPr lang="en-US" sz="2600" dirty="0">
                <a:effectLst/>
              </a:rPr>
              <a:t>Must take all necessary affirmative steps to assure that minority businesses, women's business enterprises, and labor surplus area firms are used when possible (regardless of cost). </a:t>
            </a:r>
          </a:p>
          <a:p>
            <a:pPr marL="0" indent="0">
              <a:buNone/>
            </a:pPr>
            <a:endParaRPr lang="en-US" sz="2600" dirty="0"/>
          </a:p>
          <a:p>
            <a:pPr marL="0" indent="0">
              <a:buNone/>
            </a:pPr>
            <a:endParaRPr lang="en-US" sz="3000" dirty="0"/>
          </a:p>
          <a:p>
            <a:pPr marL="0" indent="0">
              <a:buNone/>
            </a:pPr>
            <a:endParaRPr lang="en-US" sz="3000" dirty="0"/>
          </a:p>
          <a:p>
            <a:pPr marL="457200" lvl="1" indent="0">
              <a:buNone/>
            </a:pPr>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538555F-5309-45FE-951D-8C83503D1DB4}"/>
              </a:ext>
            </a:extLst>
          </p:cNvPr>
          <p:cNvSpPr>
            <a:spLocks noGrp="1"/>
          </p:cNvSpPr>
          <p:nvPr>
            <p:ph type="sldNum" sz="quarter" idx="10"/>
          </p:nvPr>
        </p:nvSpPr>
        <p:spPr/>
        <p:txBody>
          <a:bodyPr/>
          <a:lstStyle/>
          <a:p>
            <a:fld id="{953DB7B4-81AA-4040-8C70-1BC38D8CB25B}" type="slidenum">
              <a:rPr lang="en-US" smtClean="0"/>
              <a:t>6</a:t>
            </a:fld>
            <a:endParaRPr lang="en-US"/>
          </a:p>
        </p:txBody>
      </p:sp>
      <p:sp>
        <p:nvSpPr>
          <p:cNvPr id="5" name="Title 1">
            <a:extLst>
              <a:ext uri="{FF2B5EF4-FFF2-40B4-BE49-F238E27FC236}">
                <a16:creationId xmlns:a16="http://schemas.microsoft.com/office/drawing/2014/main" id="{D3860364-42D2-414D-BC0A-321E61013778}"/>
              </a:ext>
            </a:extLst>
          </p:cNvPr>
          <p:cNvSpPr txBox="1">
            <a:spLocks/>
          </p:cNvSpPr>
          <p:nvPr/>
        </p:nvSpPr>
        <p:spPr>
          <a:xfrm>
            <a:off x="628650" y="395627"/>
            <a:ext cx="7886700" cy="1281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a:lstStyle>
          <a:p>
            <a:r>
              <a:rPr lang="en-US" dirty="0"/>
              <a:t>Procurement - MWBE</a:t>
            </a:r>
          </a:p>
        </p:txBody>
      </p:sp>
      <p:graphicFrame>
        <p:nvGraphicFramePr>
          <p:cNvPr id="15" name="Diagram 14">
            <a:extLst>
              <a:ext uri="{FF2B5EF4-FFF2-40B4-BE49-F238E27FC236}">
                <a16:creationId xmlns:a16="http://schemas.microsoft.com/office/drawing/2014/main" id="{ABE06835-4B72-4652-983A-1BA3A85DCA77}"/>
              </a:ext>
            </a:extLst>
          </p:cNvPr>
          <p:cNvGraphicFramePr/>
          <p:nvPr/>
        </p:nvGraphicFramePr>
        <p:xfrm>
          <a:off x="3641344" y="191073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5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47696-00D1-4EAE-B2D6-411F7CDBB3AA}"/>
              </a:ext>
            </a:extLst>
          </p:cNvPr>
          <p:cNvSpPr>
            <a:spLocks noGrp="1"/>
          </p:cNvSpPr>
          <p:nvPr>
            <p:ph sz="half" idx="1"/>
          </p:nvPr>
        </p:nvSpPr>
        <p:spPr>
          <a:xfrm>
            <a:off x="628650" y="1825625"/>
            <a:ext cx="7886700" cy="4351338"/>
          </a:xfrm>
        </p:spPr>
        <p:txBody>
          <a:bodyPr>
            <a:normAutofit/>
          </a:bodyPr>
          <a:lstStyle/>
          <a:p>
            <a:pPr marL="0" indent="0">
              <a:buNone/>
            </a:pPr>
            <a:r>
              <a:rPr lang="en-US" dirty="0"/>
              <a:t>Process to ensure vendor is not debarred from doing business using federal funds</a:t>
            </a:r>
          </a:p>
          <a:p>
            <a:pPr marL="0" indent="0">
              <a:buNone/>
            </a:pPr>
            <a:r>
              <a:rPr lang="en-US" dirty="0"/>
              <a:t>180.220, 180.300</a:t>
            </a:r>
          </a:p>
          <a:p>
            <a:pPr marL="457200" lvl="1" indent="0">
              <a:buNone/>
            </a:pPr>
            <a:endParaRPr lang="en-US" dirty="0"/>
          </a:p>
          <a:p>
            <a:pPr marL="457200" lvl="1" indent="0">
              <a:buNone/>
            </a:pPr>
            <a:r>
              <a:rPr lang="en-US" dirty="0"/>
              <a:t>Possible procedures to consider:</a:t>
            </a:r>
          </a:p>
          <a:p>
            <a:pPr lvl="1"/>
            <a:r>
              <a:rPr lang="en-US" dirty="0"/>
              <a:t>Print screen evidence</a:t>
            </a:r>
          </a:p>
          <a:p>
            <a:pPr lvl="1"/>
            <a:r>
              <a:rPr lang="en-US" dirty="0"/>
              <a:t>Checklist indicating performance</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538555F-5309-45FE-951D-8C83503D1DB4}"/>
              </a:ext>
            </a:extLst>
          </p:cNvPr>
          <p:cNvSpPr>
            <a:spLocks noGrp="1"/>
          </p:cNvSpPr>
          <p:nvPr>
            <p:ph type="sldNum" sz="quarter" idx="10"/>
          </p:nvPr>
        </p:nvSpPr>
        <p:spPr/>
        <p:txBody>
          <a:bodyPr/>
          <a:lstStyle/>
          <a:p>
            <a:fld id="{953DB7B4-81AA-4040-8C70-1BC38D8CB25B}" type="slidenum">
              <a:rPr lang="en-US" smtClean="0"/>
              <a:t>7</a:t>
            </a:fld>
            <a:endParaRPr lang="en-US"/>
          </a:p>
        </p:txBody>
      </p:sp>
      <p:sp>
        <p:nvSpPr>
          <p:cNvPr id="5" name="Title 1">
            <a:extLst>
              <a:ext uri="{FF2B5EF4-FFF2-40B4-BE49-F238E27FC236}">
                <a16:creationId xmlns:a16="http://schemas.microsoft.com/office/drawing/2014/main" id="{D3860364-42D2-414D-BC0A-321E61013778}"/>
              </a:ext>
            </a:extLst>
          </p:cNvPr>
          <p:cNvSpPr txBox="1">
            <a:spLocks/>
          </p:cNvSpPr>
          <p:nvPr/>
        </p:nvSpPr>
        <p:spPr>
          <a:xfrm>
            <a:off x="628650" y="395627"/>
            <a:ext cx="7886700" cy="12811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a:lstStyle>
          <a:p>
            <a:r>
              <a:rPr lang="en-US" dirty="0"/>
              <a:t>Procurement - </a:t>
            </a:r>
            <a:r>
              <a:rPr lang="en-US" sz="4400" dirty="0"/>
              <a:t>Debarred Vendors</a:t>
            </a:r>
          </a:p>
          <a:p>
            <a:endParaRPr lang="en-US" dirty="0"/>
          </a:p>
        </p:txBody>
      </p:sp>
    </p:spTree>
    <p:extLst>
      <p:ext uri="{BB962C8B-B14F-4D97-AF65-F5344CB8AC3E}">
        <p14:creationId xmlns:p14="http://schemas.microsoft.com/office/powerpoint/2010/main" val="224443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8D56-A6CC-4EBE-907C-8701ED7CC293}"/>
              </a:ext>
            </a:extLst>
          </p:cNvPr>
          <p:cNvSpPr>
            <a:spLocks noGrp="1"/>
          </p:cNvSpPr>
          <p:nvPr>
            <p:ph type="title"/>
          </p:nvPr>
        </p:nvSpPr>
        <p:spPr/>
        <p:txBody>
          <a:bodyPr>
            <a:normAutofit/>
          </a:bodyPr>
          <a:lstStyle/>
          <a:p>
            <a:r>
              <a:rPr lang="en-US" sz="4400" dirty="0"/>
              <a:t>Equipment and Inventory</a:t>
            </a:r>
          </a:p>
        </p:txBody>
      </p:sp>
      <p:sp>
        <p:nvSpPr>
          <p:cNvPr id="3" name="Text Placeholder 2">
            <a:extLst>
              <a:ext uri="{FF2B5EF4-FFF2-40B4-BE49-F238E27FC236}">
                <a16:creationId xmlns:a16="http://schemas.microsoft.com/office/drawing/2014/main" id="{EDC003B3-6171-4470-A17D-4A5259CEA13A}"/>
              </a:ext>
            </a:extLst>
          </p:cNvPr>
          <p:cNvSpPr>
            <a:spLocks noGrp="1"/>
          </p:cNvSpPr>
          <p:nvPr>
            <p:ph type="body" sz="quarter" idx="11"/>
          </p:nvPr>
        </p:nvSpPr>
        <p:spPr>
          <a:xfrm>
            <a:off x="461640" y="1518081"/>
            <a:ext cx="8131944" cy="4554245"/>
          </a:xfrm>
        </p:spPr>
        <p:txBody>
          <a:bodyPr>
            <a:normAutofit fontScale="47500" lnSpcReduction="20000"/>
          </a:bodyPr>
          <a:lstStyle/>
          <a:p>
            <a:pPr indent="0">
              <a:spcBef>
                <a:spcPts val="0"/>
              </a:spcBef>
              <a:buNone/>
            </a:pPr>
            <a:endParaRPr lang="en-US" sz="4800" dirty="0">
              <a:latin typeface="Calibri" panose="020F0502020204030204" pitchFamily="34" charset="0"/>
              <a:ea typeface="Calibri" panose="020F0502020204030204" pitchFamily="34" charset="0"/>
            </a:endParaRPr>
          </a:p>
          <a:p>
            <a:pPr indent="0">
              <a:spcBef>
                <a:spcPts val="0"/>
              </a:spcBef>
              <a:buNone/>
            </a:pPr>
            <a:r>
              <a:rPr lang="en-US" sz="5400" dirty="0">
                <a:ea typeface="Calibri" panose="020F0502020204030204" pitchFamily="34" charset="0"/>
              </a:rPr>
              <a:t>Equipment – per unit cost $5k and useful life more than one year and high-risk items (technology)</a:t>
            </a:r>
          </a:p>
          <a:p>
            <a:pPr marR="0" indent="0">
              <a:spcBef>
                <a:spcPts val="0"/>
              </a:spcBef>
              <a:spcAft>
                <a:spcPts val="0"/>
              </a:spcAft>
              <a:buNone/>
            </a:pPr>
            <a:endParaRPr lang="en-US" sz="5600" b="1" dirty="0">
              <a:ea typeface="Calibri" panose="020F0502020204030204" pitchFamily="34" charset="0"/>
            </a:endParaRPr>
          </a:p>
          <a:p>
            <a:pPr marR="0" indent="0">
              <a:spcBef>
                <a:spcPts val="0"/>
              </a:spcBef>
              <a:spcAft>
                <a:spcPts val="0"/>
              </a:spcAft>
              <a:buNone/>
            </a:pPr>
            <a:endParaRPr lang="en-US" sz="5600" b="1" dirty="0">
              <a:ea typeface="Calibri" panose="020F0502020204030204" pitchFamily="34" charset="0"/>
            </a:endParaRPr>
          </a:p>
          <a:p>
            <a:pPr marR="0" indent="0">
              <a:spcBef>
                <a:spcPts val="0"/>
              </a:spcBef>
              <a:spcAft>
                <a:spcPts val="0"/>
              </a:spcAft>
              <a:buNone/>
            </a:pPr>
            <a:r>
              <a:rPr lang="en-US" sz="5600" dirty="0">
                <a:ea typeface="Calibri" panose="020F0502020204030204" pitchFamily="34" charset="0"/>
              </a:rPr>
              <a:t>Requirements  </a:t>
            </a:r>
            <a:r>
              <a:rPr lang="en-US" sz="5600" dirty="0">
                <a:effectLst/>
              </a:rPr>
              <a:t>§ 200.313d</a:t>
            </a:r>
          </a:p>
          <a:p>
            <a:pPr lvl="1" indent="0">
              <a:spcBef>
                <a:spcPts val="0"/>
              </a:spcBef>
              <a:buNone/>
            </a:pPr>
            <a:endParaRPr lang="en-US" sz="5200" i="1" dirty="0"/>
          </a:p>
          <a:p>
            <a:pPr marL="1371600" lvl="1" indent="-914400">
              <a:buAutoNum type="arabicParenBoth"/>
            </a:pPr>
            <a:r>
              <a:rPr lang="en-US" sz="5200" dirty="0">
                <a:effectLst/>
              </a:rPr>
              <a:t>Inventory Records must be maintained </a:t>
            </a:r>
            <a:endParaRPr lang="en-US" sz="5200" dirty="0"/>
          </a:p>
          <a:p>
            <a:pPr marL="1371600" lvl="1" indent="-914400">
              <a:buAutoNum type="arabicParenBoth"/>
            </a:pPr>
            <a:r>
              <a:rPr lang="en-US" sz="5200" dirty="0">
                <a:effectLst/>
              </a:rPr>
              <a:t>A physical inventory of the property must be taken every two years. </a:t>
            </a:r>
          </a:p>
          <a:p>
            <a:pPr marL="1371600" lvl="1" indent="-914400">
              <a:buAutoNum type="arabicParenBoth"/>
            </a:pPr>
            <a:r>
              <a:rPr lang="en-US" sz="5200" dirty="0"/>
              <a:t>S</a:t>
            </a:r>
            <a:r>
              <a:rPr lang="en-US" sz="5200" dirty="0">
                <a:effectLst/>
              </a:rPr>
              <a:t>afeguards to prevent loss, damage, or theft </a:t>
            </a:r>
            <a:endParaRPr lang="en-US" sz="5200" dirty="0"/>
          </a:p>
          <a:p>
            <a:pPr marL="1371600" lvl="1" indent="-914400">
              <a:buAutoNum type="arabicParenBoth"/>
            </a:pPr>
            <a:r>
              <a:rPr lang="en-US" sz="5200" dirty="0">
                <a:effectLst/>
              </a:rPr>
              <a:t>Adequate maintenance procedures</a:t>
            </a:r>
          </a:p>
          <a:p>
            <a:pPr marL="0" indent="0">
              <a:buNone/>
            </a:pPr>
            <a:endParaRPr lang="en-US" sz="5600" dirty="0">
              <a:effectLst/>
            </a:endParaRPr>
          </a:p>
          <a:p>
            <a:pPr marL="0" indent="0">
              <a:buNone/>
            </a:pPr>
            <a:endParaRPr lang="en-US" sz="5600" dirty="0">
              <a:effectLst/>
            </a:endParaRPr>
          </a:p>
        </p:txBody>
      </p:sp>
      <p:sp>
        <p:nvSpPr>
          <p:cNvPr id="4" name="Slide Number Placeholder 3">
            <a:extLst>
              <a:ext uri="{FF2B5EF4-FFF2-40B4-BE49-F238E27FC236}">
                <a16:creationId xmlns:a16="http://schemas.microsoft.com/office/drawing/2014/main" id="{089A69B4-460B-42F6-B4A8-1DB765BAADE9}"/>
              </a:ext>
            </a:extLst>
          </p:cNvPr>
          <p:cNvSpPr>
            <a:spLocks noGrp="1"/>
          </p:cNvSpPr>
          <p:nvPr>
            <p:ph type="sldNum" sz="quarter" idx="12"/>
          </p:nvPr>
        </p:nvSpPr>
        <p:spPr/>
        <p:txBody>
          <a:bodyPr/>
          <a:lstStyle/>
          <a:p>
            <a:fld id="{4944B7B2-FFA2-5148-A472-BF046BD89520}" type="slidenum">
              <a:rPr lang="en-US" smtClean="0"/>
              <a:pPr/>
              <a:t>8</a:t>
            </a:fld>
            <a:endParaRPr lang="en-US" dirty="0"/>
          </a:p>
        </p:txBody>
      </p:sp>
    </p:spTree>
    <p:extLst>
      <p:ext uri="{BB962C8B-B14F-4D97-AF65-F5344CB8AC3E}">
        <p14:creationId xmlns:p14="http://schemas.microsoft.com/office/powerpoint/2010/main" val="132591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3E66-E723-48F8-9BBF-417495E15E99}"/>
              </a:ext>
            </a:extLst>
          </p:cNvPr>
          <p:cNvSpPr>
            <a:spLocks noGrp="1"/>
          </p:cNvSpPr>
          <p:nvPr>
            <p:ph type="title"/>
          </p:nvPr>
        </p:nvSpPr>
        <p:spPr>
          <a:xfrm>
            <a:off x="628650" y="545683"/>
            <a:ext cx="7886700" cy="856628"/>
          </a:xfrm>
        </p:spPr>
        <p:txBody>
          <a:bodyPr>
            <a:normAutofit fontScale="90000"/>
          </a:bodyPr>
          <a:lstStyle/>
          <a:p>
            <a:br>
              <a:rPr lang="en-US" dirty="0"/>
            </a:br>
            <a:r>
              <a:rPr lang="en-US" dirty="0"/>
              <a:t>Contracting</a:t>
            </a:r>
            <a:br>
              <a:rPr lang="en-US" dirty="0"/>
            </a:br>
            <a:br>
              <a:rPr lang="en-US" dirty="0"/>
            </a:br>
            <a:endParaRPr lang="en-US" dirty="0"/>
          </a:p>
        </p:txBody>
      </p:sp>
      <p:sp>
        <p:nvSpPr>
          <p:cNvPr id="3" name="Slide Number Placeholder 2">
            <a:extLst>
              <a:ext uri="{FF2B5EF4-FFF2-40B4-BE49-F238E27FC236}">
                <a16:creationId xmlns:a16="http://schemas.microsoft.com/office/drawing/2014/main" id="{60A7A0E1-BED1-4E3C-A9B7-2D833BB51B68}"/>
              </a:ext>
            </a:extLst>
          </p:cNvPr>
          <p:cNvSpPr>
            <a:spLocks noGrp="1"/>
          </p:cNvSpPr>
          <p:nvPr>
            <p:ph type="sldNum" sz="quarter" idx="12"/>
          </p:nvPr>
        </p:nvSpPr>
        <p:spPr/>
        <p:txBody>
          <a:bodyPr/>
          <a:lstStyle/>
          <a:p>
            <a:fld id="{953DB7B4-81AA-4040-8C70-1BC38D8CB25B}" type="slidenum">
              <a:rPr lang="en-US" smtClean="0"/>
              <a:t>9</a:t>
            </a:fld>
            <a:endParaRPr lang="en-US"/>
          </a:p>
        </p:txBody>
      </p:sp>
      <p:sp>
        <p:nvSpPr>
          <p:cNvPr id="11" name="Content Placeholder 10">
            <a:extLst>
              <a:ext uri="{FF2B5EF4-FFF2-40B4-BE49-F238E27FC236}">
                <a16:creationId xmlns:a16="http://schemas.microsoft.com/office/drawing/2014/main" id="{6D0C6AB3-569A-495D-9AA4-579938C920DD}"/>
              </a:ext>
            </a:extLst>
          </p:cNvPr>
          <p:cNvSpPr>
            <a:spLocks noGrp="1"/>
          </p:cNvSpPr>
          <p:nvPr>
            <p:ph idx="1"/>
          </p:nvPr>
        </p:nvSpPr>
        <p:spPr>
          <a:xfrm>
            <a:off x="628650" y="1277458"/>
            <a:ext cx="7886700" cy="4899505"/>
          </a:xfrm>
        </p:spPr>
        <p:txBody>
          <a:bodyPr>
            <a:normAutofit/>
          </a:bodyPr>
          <a:lstStyle/>
          <a:p>
            <a:pPr marL="0" indent="0">
              <a:spcBef>
                <a:spcPts val="0"/>
              </a:spcBef>
              <a:buNone/>
            </a:pPr>
            <a:r>
              <a:rPr lang="en-US" dirty="0"/>
              <a:t>Contracts must contain the applicable provisions described in </a:t>
            </a:r>
            <a:r>
              <a:rPr lang="en-US" dirty="0">
                <a:hlinkClick r:id="rId3"/>
              </a:rPr>
              <a:t>appendix II </a:t>
            </a:r>
            <a:r>
              <a:rPr lang="en-US" dirty="0"/>
              <a:t>to 2 CFR 200 &amp; NCGS:</a:t>
            </a:r>
          </a:p>
          <a:p>
            <a:pPr marL="0" indent="0">
              <a:spcBef>
                <a:spcPts val="0"/>
              </a:spcBef>
              <a:buNone/>
            </a:pPr>
            <a:endParaRPr lang="en-US" sz="3200" dirty="0"/>
          </a:p>
          <a:p>
            <a:pPr marL="0" indent="0">
              <a:spcBef>
                <a:spcPts val="0"/>
              </a:spcBef>
              <a:buNone/>
            </a:pPr>
            <a:endParaRPr lang="en-US" sz="3200" dirty="0"/>
          </a:p>
          <a:p>
            <a:pPr marL="0" marR="0" indent="0">
              <a:spcBef>
                <a:spcPts val="0"/>
              </a:spcBef>
              <a:spcAft>
                <a:spcPts val="0"/>
              </a:spcAft>
              <a:buNone/>
            </a:pPr>
            <a:endParaRPr lang="en-US" dirty="0"/>
          </a:p>
        </p:txBody>
      </p:sp>
      <p:graphicFrame>
        <p:nvGraphicFramePr>
          <p:cNvPr id="5" name="Diagram 4">
            <a:extLst>
              <a:ext uri="{FF2B5EF4-FFF2-40B4-BE49-F238E27FC236}">
                <a16:creationId xmlns:a16="http://schemas.microsoft.com/office/drawing/2014/main" id="{55130294-71BA-4F63-A3F8-3C208D27AE87}"/>
              </a:ext>
            </a:extLst>
          </p:cNvPr>
          <p:cNvGraphicFramePr/>
          <p:nvPr>
            <p:extLst>
              <p:ext uri="{D42A27DB-BD31-4B8C-83A1-F6EECF244321}">
                <p14:modId xmlns:p14="http://schemas.microsoft.com/office/powerpoint/2010/main" val="3534737480"/>
              </p:ext>
            </p:extLst>
          </p:nvPr>
        </p:nvGraphicFramePr>
        <p:xfrm>
          <a:off x="723900" y="1653695"/>
          <a:ext cx="7886700" cy="4899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64227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17e71e6d-6290-4eed-a727-36bb893e4801" xsi:nil="true"/>
    <lcf76f155ced4ddcb4097134ff3c332f xmlns="17e71e6d-6290-4eed-a727-36bb893e4801">
      <Terms xmlns="http://schemas.microsoft.com/office/infopath/2007/PartnerControls"/>
    </lcf76f155ced4ddcb4097134ff3c332f>
    <TaxCatchAll xmlns="a6469654-0b06-4858-8733-92344105e4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198257E013F34AA08DE9EC73699C56" ma:contentTypeVersion="24" ma:contentTypeDescription="Create a new document." ma:contentTypeScope="" ma:versionID="dba20332368ce192f11e38791376e501">
  <xsd:schema xmlns:xsd="http://www.w3.org/2001/XMLSchema" xmlns:xs="http://www.w3.org/2001/XMLSchema" xmlns:p="http://schemas.microsoft.com/office/2006/metadata/properties" xmlns:ns1="http://schemas.microsoft.com/sharepoint/v3" xmlns:ns2="17e71e6d-6290-4eed-a727-36bb893e4801" xmlns:ns3="a6469654-0b06-4858-8733-92344105e4d7" targetNamespace="http://schemas.microsoft.com/office/2006/metadata/properties" ma:root="true" ma:fieldsID="f0d6f61a86039949e2208b08e85cde48" ns1:_="" ns2:_="" ns3:_="">
    <xsd:import namespace="http://schemas.microsoft.com/sharepoint/v3"/>
    <xsd:import namespace="17e71e6d-6290-4eed-a727-36bb893e4801"/>
    <xsd:import namespace="a6469654-0b06-4858-8733-92344105e4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ma:readOnly="false">
      <xsd:simpleType>
        <xsd:restriction base="dms:Note"/>
      </xsd:simpleType>
    </xsd:element>
    <xsd:element name="_ip_UnifiedCompliancePolicyUIAction" ma:index="1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e71e6d-6290-4eed-a727-36bb893e4801"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469654-0b06-4858-8733-92344105e4d7"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9219c5a-a17a-49a4-8c7d-9dd4530df3d5}" ma:internalName="TaxCatchAll" ma:showField="CatchAllData" ma:web="a6469654-0b06-4858-8733-92344105e4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17A821-9B62-49CD-B9CA-AB9D553195B1}">
  <ds:schemaRefs>
    <ds:schemaRef ds:uri="http://schemas.microsoft.com/office/2006/documentManagement/types"/>
    <ds:schemaRef ds:uri="http://www.w3.org/XML/1998/namespace"/>
    <ds:schemaRef ds:uri="http://schemas.microsoft.com/office/infopath/2007/PartnerControls"/>
    <ds:schemaRef ds:uri="http://purl.org/dc/elements/1.1/"/>
    <ds:schemaRef ds:uri="17e71e6d-6290-4eed-a727-36bb893e4801"/>
    <ds:schemaRef ds:uri="a6469654-0b06-4858-8733-92344105e4d7"/>
    <ds:schemaRef ds:uri="http://purl.org/dc/terms/"/>
    <ds:schemaRef ds:uri="http://purl.org/dc/dcmitype/"/>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5917BE9-BB65-49FF-A13C-74AF164E3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e71e6d-6290-4eed-a727-36bb893e4801"/>
    <ds:schemaRef ds:uri="a6469654-0b06-4858-8733-92344105e4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8D92EC-256F-43E2-963C-ACBCB7AF3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17227</TotalTime>
  <Words>1845</Words>
  <Application>Microsoft Office PowerPoint</Application>
  <PresentationFormat>On-screen Show (4:3)</PresentationFormat>
  <Paragraphs>242</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Calibri-Light</vt:lpstr>
      <vt:lpstr>Times New Roman</vt:lpstr>
      <vt:lpstr>TransportNew</vt:lpstr>
      <vt:lpstr>Office Theme</vt:lpstr>
      <vt:lpstr>   Overview of Key Fiscal Compliance Requirements and Concerns Based on Recent Monitoring     Jennifer Bennett, Senior Director, School Business Services Shirley McFadden, NCDPI Monitoring and Compliance Manager Presented on 10/17/22  .  </vt:lpstr>
      <vt:lpstr>Topics</vt:lpstr>
      <vt:lpstr>Attendance and Absence Programs</vt:lpstr>
      <vt:lpstr>Written Policies and Procedures</vt:lpstr>
      <vt:lpstr>Procurement - Competition </vt:lpstr>
      <vt:lpstr>PowerPoint Presentation</vt:lpstr>
      <vt:lpstr>PowerPoint Presentation</vt:lpstr>
      <vt:lpstr>Equipment and Inventory</vt:lpstr>
      <vt:lpstr> Contracting  </vt:lpstr>
      <vt:lpstr>  Contracting  </vt:lpstr>
      <vt:lpstr> Subscriptions</vt:lpstr>
      <vt:lpstr>Construction: Definitions of Capital Expenditure </vt:lpstr>
      <vt:lpstr>Construction: Planning &amp; Approvals</vt:lpstr>
      <vt:lpstr>Construction: Planning &amp; Approvals</vt:lpstr>
      <vt:lpstr>Construction: Design Phase</vt:lpstr>
      <vt:lpstr>Many Other Federal Requirements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Shirley McFadden</cp:lastModifiedBy>
  <cp:revision>54</cp:revision>
  <dcterms:created xsi:type="dcterms:W3CDTF">2019-09-26T21:27:00Z</dcterms:created>
  <dcterms:modified xsi:type="dcterms:W3CDTF">2022-10-17T16:07:33Z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0x010100E3198257E013F34AA08DE9EC73699C56</vt:lpwstr>
  </property>
  <property fmtid="{D5CDD505-2E9C-101B-9397-08002B2CF9AE}" pid="3" name="Assigned to0">
    <vt:lpwstr/>
  </property>
  <property fmtid="{D5CDD505-2E9C-101B-9397-08002B2CF9AE}" pid="4" name="MediaServiceImageTags">
    <vt:lpwstr/>
  </property>
</Properties>
</file>