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39"/>
    <a:srgbClr val="ED7D31"/>
    <a:srgbClr val="E32A25"/>
    <a:srgbClr val="FE5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A063-6450-47B9-8A04-A3DB8A552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011DE-BE4E-4B63-8FB2-B1A2148D6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B952B-C3A2-450E-BA00-366D69D1A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CEFF2-334D-49DB-9083-D0D3055F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94C7F-E18E-47FE-9EB0-6C73EF0E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5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9BE4F-2233-4FC6-9493-98600856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58DA0-DF4E-4371-97BF-257909935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D3D26-4B80-4610-8822-F61E28FE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42157-1BEF-46E4-B193-1B811AD3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F7D35-5DC0-4319-98B4-ED712EFE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2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5CECF-CC3F-45A4-98A6-C1E64EEDF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786111-1B2B-481F-90FD-762120718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F24A2-C58F-4D93-80D3-33046AA5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AB6DA-0DFB-4063-A756-9EC03D84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C7F89-9E55-4239-9D87-3B1985A7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5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AAAA-3EED-489B-9BD0-0AEB3DA0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02201-1741-4E80-8F1D-E3B7DEA32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8AA68-4A10-4210-B463-E0D2646FE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55AD4-C6D8-4E78-8358-558707E8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55B86-4F7C-4488-A94C-078C8675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9E103-D90E-4B5A-A802-0841CB79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5E879-5EEA-443B-8B8D-4C531A721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BDC5F-6578-4757-913E-3175A8F3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07B56-AACA-4914-8A72-9B2E8D2F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582A0-3D90-4718-B0F5-F3A76EF0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1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8981-142C-4C15-8174-A978DE1CA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2E72C-1A35-4494-915E-D1C48B64D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91C69-ACD7-4C13-A589-4913F2703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48FF5-2472-4884-92CC-5D6043F4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38D57-24C1-4DBF-8950-CE418165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8CA75-3BF6-4196-9C57-F300F39D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4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4DB2-EDEA-487B-8A1A-AA999A17F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DBAEF-443F-418F-9AE2-75A80EBDD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50A31-00B1-4DBF-BCCA-5D5D4AB4F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62964-1BB0-4D9D-A4B2-B358597D4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BE69D-8D69-45FC-80FE-1D89CDD79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B41780-9BCE-44D0-9C81-E766D18C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3DCFF2-B742-4070-B6D8-AC9B7822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E7AAFC-819D-4DE7-A818-BAFC4C0F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A6A6-3AB6-4E06-BF25-994332E24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A32EC-1D1F-4554-990B-98C21C850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2C135-EBBD-4217-A63B-322876AD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E2D32-B2C7-441C-B960-97AC2C295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1942B2-D734-48AE-BA29-E2A77C25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9B6DA-BFF6-4F5B-A753-03472273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C1D51-A46A-479B-AB3F-7EEF1893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D3D6-16CF-432D-BA28-BD4ED276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5D8ED-BAA1-422F-AA78-60AD770D7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0D213-AA17-4F91-8B75-AB1FA7035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A2425-5B29-404B-9DDA-51E43EB4E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95B07-6FE1-42B7-A941-D68A45203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6B6C3-F01E-4112-82CF-45913452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4E55C-0B2A-4EAB-9933-5E84E88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5E711-A223-4CBB-9564-2741F975B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678C3-04A0-44F4-8A36-DE04AB30D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8D12E-D80E-4AD0-9629-D2CB60C5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1D832-F252-41FE-8D7C-AA392F75F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9A797-188C-4E56-9C23-2AA707BC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7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C051-9F75-4397-A4ED-8054AE53D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71FDF-87D5-4F21-B3FD-E76DC60A6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A7DC9-F45A-49BE-82DE-B6025525D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F2CCE-54C7-40E6-8F36-F59755B47631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DBB5D-9326-4C73-8428-158643E83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6DC45-BA80-4463-AC17-212C46285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1095-AEEB-4A27-BFDE-0B6FBE4AB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4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1DE70CC-FC0D-4F74-BDB6-C202D012F1C3}"/>
              </a:ext>
            </a:extLst>
          </p:cNvPr>
          <p:cNvSpPr/>
          <p:nvPr/>
        </p:nvSpPr>
        <p:spPr>
          <a:xfrm>
            <a:off x="1236920" y="4990036"/>
            <a:ext cx="1736731" cy="906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Holds Baccalaureate from a regionally accredited IHE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Employment in an LEA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2E43230-61D6-4CC3-A9B6-B1B75272EA20}"/>
              </a:ext>
            </a:extLst>
          </p:cNvPr>
          <p:cNvSpPr/>
          <p:nvPr/>
        </p:nvSpPr>
        <p:spPr>
          <a:xfrm>
            <a:off x="3263746" y="3655782"/>
            <a:ext cx="1747870" cy="104098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24 hours relevant course work or passing score on approved licensure exam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Enrolled in an EPP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F20B061-170B-4DE9-BD1D-ED27520A2816}"/>
              </a:ext>
            </a:extLst>
          </p:cNvPr>
          <p:cNvSpPr/>
          <p:nvPr/>
        </p:nvSpPr>
        <p:spPr>
          <a:xfrm>
            <a:off x="3269059" y="5736686"/>
            <a:ext cx="1736731" cy="84389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&lt; 18 relevant course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passing score on approved licensure exam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4D1D211-0163-47AA-BD3A-CFA31D0BF894}"/>
              </a:ext>
            </a:extLst>
          </p:cNvPr>
          <p:cNvSpPr/>
          <p:nvPr/>
        </p:nvSpPr>
        <p:spPr>
          <a:xfrm>
            <a:off x="3269059" y="4739672"/>
            <a:ext cx="1736731" cy="9433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18-23 hours relevant coursework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</a:rPr>
              <a:t>passing score on approved licensure exam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9F3461-49A2-4281-B402-793B33F6F713}"/>
              </a:ext>
            </a:extLst>
          </p:cNvPr>
          <p:cNvSpPr/>
          <p:nvPr/>
        </p:nvSpPr>
        <p:spPr>
          <a:xfrm>
            <a:off x="9422550" y="4091825"/>
            <a:ext cx="1736731" cy="6923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Residency License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0B9E447-11E9-4A5B-A557-36EB89910B5B}"/>
              </a:ext>
            </a:extLst>
          </p:cNvPr>
          <p:cNvSpPr/>
          <p:nvPr/>
        </p:nvSpPr>
        <p:spPr>
          <a:xfrm>
            <a:off x="5307314" y="5888246"/>
            <a:ext cx="1736731" cy="6923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Permit to Teach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0521C61-DC5B-474E-9017-DF52D24B8B12}"/>
              </a:ext>
            </a:extLst>
          </p:cNvPr>
          <p:cNvSpPr/>
          <p:nvPr/>
        </p:nvSpPr>
        <p:spPr>
          <a:xfrm>
            <a:off x="5307314" y="4990036"/>
            <a:ext cx="1736731" cy="6923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Emergency License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EC3CC4-1194-4762-943C-71CFB70EC173}"/>
              </a:ext>
            </a:extLst>
          </p:cNvPr>
          <p:cNvSpPr/>
          <p:nvPr/>
        </p:nvSpPr>
        <p:spPr>
          <a:xfrm>
            <a:off x="1702267" y="4703178"/>
            <a:ext cx="793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Minimum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366F34EB-BAC2-48FD-B5F7-AD79A7B54CE9}"/>
              </a:ext>
            </a:extLst>
          </p:cNvPr>
          <p:cNvSpPr/>
          <p:nvPr/>
        </p:nvSpPr>
        <p:spPr>
          <a:xfrm>
            <a:off x="3032052" y="5252476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9F2E4A3-FA6A-4172-96F1-A4FF808C5801}"/>
              </a:ext>
            </a:extLst>
          </p:cNvPr>
          <p:cNvSpPr/>
          <p:nvPr/>
        </p:nvSpPr>
        <p:spPr>
          <a:xfrm>
            <a:off x="5070307" y="5252476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AA6CAF77-C7A8-4B41-9286-D8DA0BD635F6}"/>
              </a:ext>
            </a:extLst>
          </p:cNvPr>
          <p:cNvSpPr/>
          <p:nvPr/>
        </p:nvSpPr>
        <p:spPr>
          <a:xfrm>
            <a:off x="5077354" y="4350897"/>
            <a:ext cx="4264613" cy="17082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D80256AC-6AC0-4354-8CC6-7F0DB8F6E2A0}"/>
              </a:ext>
            </a:extLst>
          </p:cNvPr>
          <p:cNvSpPr/>
          <p:nvPr/>
        </p:nvSpPr>
        <p:spPr>
          <a:xfrm>
            <a:off x="5070306" y="6150686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38E3401-6FF1-408C-A263-129F145BAC24}"/>
              </a:ext>
            </a:extLst>
          </p:cNvPr>
          <p:cNvSpPr/>
          <p:nvPr/>
        </p:nvSpPr>
        <p:spPr>
          <a:xfrm>
            <a:off x="3385006" y="3375523"/>
            <a:ext cx="15048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Relevant Coursework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8175AB2-38BD-42BC-8451-3B74FAA19212}"/>
              </a:ext>
            </a:extLst>
          </p:cNvPr>
          <p:cNvSpPr/>
          <p:nvPr/>
        </p:nvSpPr>
        <p:spPr>
          <a:xfrm>
            <a:off x="7116646" y="6127453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2901E788-A434-429F-9471-DC6BF4B3861C}"/>
              </a:ext>
            </a:extLst>
          </p:cNvPr>
          <p:cNvSpPr/>
          <p:nvPr/>
        </p:nvSpPr>
        <p:spPr>
          <a:xfrm>
            <a:off x="7121019" y="5254285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66679DB-9288-4B7A-AC39-DF926CA2BCCB}"/>
              </a:ext>
            </a:extLst>
          </p:cNvPr>
          <p:cNvSpPr/>
          <p:nvPr/>
        </p:nvSpPr>
        <p:spPr>
          <a:xfrm>
            <a:off x="7362126" y="5888246"/>
            <a:ext cx="1736731" cy="6923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18 hours met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F2B2AD2-60BB-4AF3-BC08-4137F1B005F7}"/>
              </a:ext>
            </a:extLst>
          </p:cNvPr>
          <p:cNvSpPr/>
          <p:nvPr/>
        </p:nvSpPr>
        <p:spPr>
          <a:xfrm>
            <a:off x="7345567" y="4991241"/>
            <a:ext cx="1736731" cy="69113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24 hours met</a:t>
            </a:r>
          </a:p>
          <a:p>
            <a:pPr algn="ctr"/>
            <a:r>
              <a:rPr lang="en-US" sz="1100" dirty="0"/>
              <a:t> Enrolled in an EPP</a:t>
            </a: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05CCC3F6-8C70-4489-8B4E-509C7BC650A5}"/>
              </a:ext>
            </a:extLst>
          </p:cNvPr>
          <p:cNvSpPr/>
          <p:nvPr/>
        </p:nvSpPr>
        <p:spPr>
          <a:xfrm rot="19076101">
            <a:off x="2866456" y="4568248"/>
            <a:ext cx="338131" cy="17172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3E405253-D920-476D-A402-F332BAA8FE1F}"/>
              </a:ext>
            </a:extLst>
          </p:cNvPr>
          <p:cNvSpPr/>
          <p:nvPr/>
        </p:nvSpPr>
        <p:spPr>
          <a:xfrm rot="2598286">
            <a:off x="3023773" y="5890467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B85822EB-11F9-46E7-BDA0-726AEA0FC244}"/>
              </a:ext>
            </a:extLst>
          </p:cNvPr>
          <p:cNvSpPr/>
          <p:nvPr/>
        </p:nvSpPr>
        <p:spPr>
          <a:xfrm>
            <a:off x="9416938" y="5523771"/>
            <a:ext cx="1283760" cy="50485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License Expires</a:t>
            </a:r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D3B2C359-0475-43E0-AD10-1F64DA962C80}"/>
              </a:ext>
            </a:extLst>
          </p:cNvPr>
          <p:cNvSpPr/>
          <p:nvPr/>
        </p:nvSpPr>
        <p:spPr>
          <a:xfrm rot="20289838">
            <a:off x="9157099" y="5890467"/>
            <a:ext cx="174188" cy="16745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3" name="Title 1">
            <a:extLst>
              <a:ext uri="{FF2B5EF4-FFF2-40B4-BE49-F238E27FC236}">
                <a16:creationId xmlns:a16="http://schemas.microsoft.com/office/drawing/2014/main" id="{E0759FD6-7597-4641-8121-30F5FBF3130F}"/>
              </a:ext>
            </a:extLst>
          </p:cNvPr>
          <p:cNvSpPr txBox="1">
            <a:spLocks/>
          </p:cNvSpPr>
          <p:nvPr/>
        </p:nvSpPr>
        <p:spPr>
          <a:xfrm>
            <a:off x="1559932" y="3088086"/>
            <a:ext cx="1670277" cy="3178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/>
              <a:t>Alternative Route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6C5327AF-49FC-4A9F-B8AC-48AC0B2255C5}"/>
              </a:ext>
            </a:extLst>
          </p:cNvPr>
          <p:cNvSpPr/>
          <p:nvPr/>
        </p:nvSpPr>
        <p:spPr>
          <a:xfrm>
            <a:off x="1562608" y="1334502"/>
            <a:ext cx="1736731" cy="953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Accepted into an IHE</a:t>
            </a:r>
          </a:p>
        </p:txBody>
      </p:sp>
      <p:sp>
        <p:nvSpPr>
          <p:cNvPr id="85" name="Title 1">
            <a:extLst>
              <a:ext uri="{FF2B5EF4-FFF2-40B4-BE49-F238E27FC236}">
                <a16:creationId xmlns:a16="http://schemas.microsoft.com/office/drawing/2014/main" id="{6E916650-AF2D-4662-8452-2B0859CFD763}"/>
              </a:ext>
            </a:extLst>
          </p:cNvPr>
          <p:cNvSpPr txBox="1">
            <a:spLocks/>
          </p:cNvSpPr>
          <p:nvPr/>
        </p:nvSpPr>
        <p:spPr>
          <a:xfrm>
            <a:off x="1562608" y="538392"/>
            <a:ext cx="1670277" cy="3178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/>
              <a:t>Traditional Route</a:t>
            </a:r>
          </a:p>
        </p:txBody>
      </p:sp>
      <p:sp>
        <p:nvSpPr>
          <p:cNvPr id="86" name="Arrow: Right 85">
            <a:extLst>
              <a:ext uri="{FF2B5EF4-FFF2-40B4-BE49-F238E27FC236}">
                <a16:creationId xmlns:a16="http://schemas.microsoft.com/office/drawing/2014/main" id="{4D20C24C-83D3-42E2-8158-67DB95737936}"/>
              </a:ext>
            </a:extLst>
          </p:cNvPr>
          <p:cNvSpPr/>
          <p:nvPr/>
        </p:nvSpPr>
        <p:spPr>
          <a:xfrm>
            <a:off x="3360058" y="1727708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42C402B-D720-470E-A6C3-263F9AE8FDC0}"/>
              </a:ext>
            </a:extLst>
          </p:cNvPr>
          <p:cNvSpPr/>
          <p:nvPr/>
        </p:nvSpPr>
        <p:spPr>
          <a:xfrm>
            <a:off x="3600249" y="1334502"/>
            <a:ext cx="1775791" cy="953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Enrolled into an Educator Preparation Program (Junior Year)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F9841668-5489-435B-8009-0063B5755F42}"/>
              </a:ext>
            </a:extLst>
          </p:cNvPr>
          <p:cNvSpPr/>
          <p:nvPr/>
        </p:nvSpPr>
        <p:spPr>
          <a:xfrm>
            <a:off x="5676950" y="1334502"/>
            <a:ext cx="1390234" cy="953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Completed Coursework</a:t>
            </a:r>
          </a:p>
          <a:p>
            <a:pPr algn="ctr"/>
            <a:r>
              <a:rPr lang="en-US" sz="1200" dirty="0"/>
              <a:t>Passed </a:t>
            </a:r>
            <a:r>
              <a:rPr lang="en-US" sz="1200" dirty="0" err="1"/>
              <a:t>edTPA</a:t>
            </a:r>
            <a:r>
              <a:rPr lang="en-US" sz="1200" dirty="0"/>
              <a:t>/PPAT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1F77B235-2104-421A-9385-EE459023039E}"/>
              </a:ext>
            </a:extLst>
          </p:cNvPr>
          <p:cNvSpPr/>
          <p:nvPr/>
        </p:nvSpPr>
        <p:spPr>
          <a:xfrm>
            <a:off x="7368094" y="1334502"/>
            <a:ext cx="1390234" cy="944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Program Complete</a:t>
            </a:r>
          </a:p>
        </p:txBody>
      </p:sp>
      <p:sp>
        <p:nvSpPr>
          <p:cNvPr id="93" name="Arrow: Right 92">
            <a:extLst>
              <a:ext uri="{FF2B5EF4-FFF2-40B4-BE49-F238E27FC236}">
                <a16:creationId xmlns:a16="http://schemas.microsoft.com/office/drawing/2014/main" id="{107F842B-077D-4876-8339-2E5D53C2752D}"/>
              </a:ext>
            </a:extLst>
          </p:cNvPr>
          <p:cNvSpPr/>
          <p:nvPr/>
        </p:nvSpPr>
        <p:spPr>
          <a:xfrm>
            <a:off x="5433030" y="1727708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4" name="Arrow: Right 93">
            <a:extLst>
              <a:ext uri="{FF2B5EF4-FFF2-40B4-BE49-F238E27FC236}">
                <a16:creationId xmlns:a16="http://schemas.microsoft.com/office/drawing/2014/main" id="{06197133-F6A3-4BF5-B269-24ACE035ECB8}"/>
              </a:ext>
            </a:extLst>
          </p:cNvPr>
          <p:cNvSpPr/>
          <p:nvPr/>
        </p:nvSpPr>
        <p:spPr>
          <a:xfrm>
            <a:off x="7134750" y="1717908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79593F0-1697-466E-A6E0-3F2E0664E7C5}"/>
              </a:ext>
            </a:extLst>
          </p:cNvPr>
          <p:cNvSpPr/>
          <p:nvPr/>
        </p:nvSpPr>
        <p:spPr>
          <a:xfrm>
            <a:off x="9059238" y="1327355"/>
            <a:ext cx="1390234" cy="944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IPL</a:t>
            </a:r>
          </a:p>
        </p:txBody>
      </p:sp>
      <p:sp>
        <p:nvSpPr>
          <p:cNvPr id="59" name="Arrow: Right 58">
            <a:extLst>
              <a:ext uri="{FF2B5EF4-FFF2-40B4-BE49-F238E27FC236}">
                <a16:creationId xmlns:a16="http://schemas.microsoft.com/office/drawing/2014/main" id="{A49B018B-3181-4E0A-93C3-786B7F28F457}"/>
              </a:ext>
            </a:extLst>
          </p:cNvPr>
          <p:cNvSpPr/>
          <p:nvPr/>
        </p:nvSpPr>
        <p:spPr>
          <a:xfrm>
            <a:off x="8825894" y="1710761"/>
            <a:ext cx="172491" cy="16745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A002573F-4711-488F-BA7F-BF263BFDB215}"/>
              </a:ext>
            </a:extLst>
          </p:cNvPr>
          <p:cNvSpPr/>
          <p:nvPr/>
        </p:nvSpPr>
        <p:spPr>
          <a:xfrm rot="1355318">
            <a:off x="9156512" y="5542197"/>
            <a:ext cx="174188" cy="16745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2E0C123D-93D4-4AC5-A844-8FDFB44BF090}"/>
              </a:ext>
            </a:extLst>
          </p:cNvPr>
          <p:cNvSpPr/>
          <p:nvPr/>
        </p:nvSpPr>
        <p:spPr>
          <a:xfrm rot="19060124">
            <a:off x="9165233" y="4820900"/>
            <a:ext cx="176517" cy="17411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67FB3EDD-5D90-4937-943C-1508B21B473C}"/>
              </a:ext>
            </a:extLst>
          </p:cNvPr>
          <p:cNvSpPr/>
          <p:nvPr/>
        </p:nvSpPr>
        <p:spPr>
          <a:xfrm rot="13340045">
            <a:off x="7096125" y="5692469"/>
            <a:ext cx="174188" cy="16745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8923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817D7E-8B52-4928-B458-C1B1776EB77A}"/>
              </a:ext>
            </a:extLst>
          </p:cNvPr>
          <p:cNvSpPr/>
          <p:nvPr/>
        </p:nvSpPr>
        <p:spPr>
          <a:xfrm>
            <a:off x="130628" y="582404"/>
            <a:ext cx="1435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Traditional Route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375AA01-5908-45D5-819E-CA748402B4F7}"/>
              </a:ext>
            </a:extLst>
          </p:cNvPr>
          <p:cNvSpPr/>
          <p:nvPr/>
        </p:nvSpPr>
        <p:spPr>
          <a:xfrm>
            <a:off x="645887" y="4958898"/>
            <a:ext cx="1037731" cy="7776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Residency License</a:t>
            </a:r>
          </a:p>
          <a:p>
            <a:pPr algn="ctr"/>
            <a:r>
              <a:rPr lang="en-US" sz="1100" dirty="0"/>
              <a:t>Year One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B043CC72-4826-4810-9315-B9C1CD65C046}"/>
              </a:ext>
            </a:extLst>
          </p:cNvPr>
          <p:cNvSpPr/>
          <p:nvPr/>
        </p:nvSpPr>
        <p:spPr>
          <a:xfrm>
            <a:off x="645886" y="1780796"/>
            <a:ext cx="1037732" cy="70832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Initial Professional License</a:t>
            </a:r>
          </a:p>
          <a:p>
            <a:pPr algn="ctr"/>
            <a:r>
              <a:rPr lang="en-US" sz="1100" dirty="0"/>
              <a:t>Year One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FA3F6D4-9AF3-4C39-9C28-01EF92E80BD8}"/>
              </a:ext>
            </a:extLst>
          </p:cNvPr>
          <p:cNvSpPr/>
          <p:nvPr/>
        </p:nvSpPr>
        <p:spPr>
          <a:xfrm>
            <a:off x="1569488" y="3464912"/>
            <a:ext cx="1736431" cy="47928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License Expires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D5C2D99-3924-48E3-B758-9CF90B3F1C31}"/>
              </a:ext>
            </a:extLst>
          </p:cNvPr>
          <p:cNvSpPr/>
          <p:nvPr/>
        </p:nvSpPr>
        <p:spPr>
          <a:xfrm>
            <a:off x="4570657" y="1774670"/>
            <a:ext cx="1037732" cy="70832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Initial Professional License</a:t>
            </a:r>
          </a:p>
          <a:p>
            <a:pPr algn="ctr"/>
            <a:r>
              <a:rPr lang="en-US" sz="1100" dirty="0"/>
              <a:t>Year Two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1F02410-BA3F-4147-89EC-332A511DF694}"/>
              </a:ext>
            </a:extLst>
          </p:cNvPr>
          <p:cNvSpPr/>
          <p:nvPr/>
        </p:nvSpPr>
        <p:spPr>
          <a:xfrm>
            <a:off x="4570657" y="4969417"/>
            <a:ext cx="1037731" cy="7776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Residency License</a:t>
            </a:r>
          </a:p>
          <a:p>
            <a:pPr algn="ctr"/>
            <a:r>
              <a:rPr lang="en-US" sz="1100" dirty="0"/>
              <a:t>Year Two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DFC7F8BA-C056-40B0-B588-EA1BEBC7C682}"/>
              </a:ext>
            </a:extLst>
          </p:cNvPr>
          <p:cNvSpPr/>
          <p:nvPr/>
        </p:nvSpPr>
        <p:spPr>
          <a:xfrm>
            <a:off x="5532451" y="3464912"/>
            <a:ext cx="1736431" cy="47928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License Expires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64760A70-AAE0-40B6-A6E4-830212A83D17}"/>
              </a:ext>
            </a:extLst>
          </p:cNvPr>
          <p:cNvSpPr/>
          <p:nvPr/>
        </p:nvSpPr>
        <p:spPr>
          <a:xfrm>
            <a:off x="8485205" y="1774670"/>
            <a:ext cx="1037732" cy="70832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Initial Professional License</a:t>
            </a:r>
          </a:p>
          <a:p>
            <a:pPr algn="ctr"/>
            <a:r>
              <a:rPr lang="en-US" sz="1100" dirty="0"/>
              <a:t>Year Three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59EB16CE-2EA0-47D2-BC49-B3541E5C54FC}"/>
              </a:ext>
            </a:extLst>
          </p:cNvPr>
          <p:cNvSpPr/>
          <p:nvPr/>
        </p:nvSpPr>
        <p:spPr>
          <a:xfrm>
            <a:off x="8485205" y="4965124"/>
            <a:ext cx="1037731" cy="7776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Residency License</a:t>
            </a:r>
          </a:p>
          <a:p>
            <a:pPr algn="ctr"/>
            <a:r>
              <a:rPr lang="en-US" sz="1100" dirty="0"/>
              <a:t>Year Three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F1A06CD3-80E5-4535-B8EA-C8E7FCCD57B0}"/>
              </a:ext>
            </a:extLst>
          </p:cNvPr>
          <p:cNvSpPr/>
          <p:nvPr/>
        </p:nvSpPr>
        <p:spPr>
          <a:xfrm>
            <a:off x="1754102" y="5277807"/>
            <a:ext cx="157609" cy="1398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EEF203EC-535A-47B3-A110-A98C9B17122D}"/>
              </a:ext>
            </a:extLst>
          </p:cNvPr>
          <p:cNvSpPr/>
          <p:nvPr/>
        </p:nvSpPr>
        <p:spPr>
          <a:xfrm>
            <a:off x="3053219" y="5277807"/>
            <a:ext cx="157609" cy="1398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1E2FFA22-BECB-423F-831F-3E9244DE5AA1}"/>
              </a:ext>
            </a:extLst>
          </p:cNvPr>
          <p:cNvSpPr/>
          <p:nvPr/>
        </p:nvSpPr>
        <p:spPr>
          <a:xfrm>
            <a:off x="1754101" y="2049596"/>
            <a:ext cx="157609" cy="1398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63C1EC5-9F4C-47F5-8297-7BB40B396D9E}"/>
              </a:ext>
            </a:extLst>
          </p:cNvPr>
          <p:cNvSpPr/>
          <p:nvPr/>
        </p:nvSpPr>
        <p:spPr>
          <a:xfrm>
            <a:off x="1966030" y="4958889"/>
            <a:ext cx="1032872" cy="777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Maintain EPP</a:t>
            </a:r>
          </a:p>
          <a:p>
            <a:pPr algn="ctr"/>
            <a:r>
              <a:rPr lang="en-US" sz="1100" dirty="0"/>
              <a:t>and Employment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B388060-E65C-4105-AC4E-A517D111CD10}"/>
              </a:ext>
            </a:extLst>
          </p:cNvPr>
          <p:cNvSpPr/>
          <p:nvPr/>
        </p:nvSpPr>
        <p:spPr>
          <a:xfrm>
            <a:off x="1966030" y="1759976"/>
            <a:ext cx="1032872" cy="729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Attempt License Exam(s)</a:t>
            </a:r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524935EE-8123-4867-8137-A514B44D88C3}"/>
              </a:ext>
            </a:extLst>
          </p:cNvPr>
          <p:cNvSpPr/>
          <p:nvPr/>
        </p:nvSpPr>
        <p:spPr>
          <a:xfrm rot="16200000">
            <a:off x="2069881" y="4354732"/>
            <a:ext cx="838954" cy="16909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8985A7B7-2EF2-450E-8938-F970E818F846}"/>
              </a:ext>
            </a:extLst>
          </p:cNvPr>
          <p:cNvSpPr/>
          <p:nvPr/>
        </p:nvSpPr>
        <p:spPr>
          <a:xfrm rot="5400000">
            <a:off x="2069879" y="2885288"/>
            <a:ext cx="838954" cy="16909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31D3335-9ECD-43ED-871C-37425ABC4A5B}"/>
              </a:ext>
            </a:extLst>
          </p:cNvPr>
          <p:cNvSpPr/>
          <p:nvPr/>
        </p:nvSpPr>
        <p:spPr>
          <a:xfrm>
            <a:off x="3268343" y="4958889"/>
            <a:ext cx="1032872" cy="133218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Optional: Pass License Exam(s) and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EPP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Recommend License</a:t>
            </a: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AC5DDE7C-4323-4B86-80AD-D2DCDF556233}"/>
              </a:ext>
            </a:extLst>
          </p:cNvPr>
          <p:cNvSpPr/>
          <p:nvPr/>
        </p:nvSpPr>
        <p:spPr>
          <a:xfrm>
            <a:off x="3090956" y="2049596"/>
            <a:ext cx="1420046" cy="13983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67167990-D612-402B-A58F-DE3F35E63889}"/>
              </a:ext>
            </a:extLst>
          </p:cNvPr>
          <p:cNvSpPr/>
          <p:nvPr/>
        </p:nvSpPr>
        <p:spPr>
          <a:xfrm>
            <a:off x="4358729" y="5271778"/>
            <a:ext cx="157609" cy="1398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34B0A479-D8E2-4B97-B80B-DD8823CEFC0D}"/>
              </a:ext>
            </a:extLst>
          </p:cNvPr>
          <p:cNvSpPr/>
          <p:nvPr/>
        </p:nvSpPr>
        <p:spPr>
          <a:xfrm>
            <a:off x="5674026" y="2037732"/>
            <a:ext cx="157609" cy="1398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06D7D616-EF8D-48A3-AEF0-574723A35A68}"/>
              </a:ext>
            </a:extLst>
          </p:cNvPr>
          <p:cNvSpPr/>
          <p:nvPr/>
        </p:nvSpPr>
        <p:spPr>
          <a:xfrm>
            <a:off x="5666029" y="5277807"/>
            <a:ext cx="157609" cy="1398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88CE29E-4FDD-444E-8622-DBE5C4E6F44C}"/>
              </a:ext>
            </a:extLst>
          </p:cNvPr>
          <p:cNvSpPr/>
          <p:nvPr/>
        </p:nvSpPr>
        <p:spPr>
          <a:xfrm>
            <a:off x="5881802" y="1774670"/>
            <a:ext cx="1037732" cy="70832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Pass License Exam(s)</a:t>
            </a:r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419FD9DD-413D-4F21-BE50-242DB1A98D9E}"/>
              </a:ext>
            </a:extLst>
          </p:cNvPr>
          <p:cNvSpPr/>
          <p:nvPr/>
        </p:nvSpPr>
        <p:spPr>
          <a:xfrm rot="5400000">
            <a:off x="5961824" y="2885288"/>
            <a:ext cx="838954" cy="16909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453BEA01-F5AA-42E8-B83B-6E965A4D3D5F}"/>
              </a:ext>
            </a:extLst>
          </p:cNvPr>
          <p:cNvSpPr/>
          <p:nvPr/>
        </p:nvSpPr>
        <p:spPr>
          <a:xfrm rot="16200000">
            <a:off x="5961824" y="4358027"/>
            <a:ext cx="838954" cy="16909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BA7BF5D7-AE10-4F02-B435-75F08789015F}"/>
              </a:ext>
            </a:extLst>
          </p:cNvPr>
          <p:cNvSpPr/>
          <p:nvPr/>
        </p:nvSpPr>
        <p:spPr>
          <a:xfrm>
            <a:off x="5862436" y="4969416"/>
            <a:ext cx="1037732" cy="76713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Maintain EPP</a:t>
            </a:r>
          </a:p>
          <a:p>
            <a:pPr algn="ctr"/>
            <a:r>
              <a:rPr lang="en-US" sz="1100" dirty="0"/>
              <a:t>and Employment</a:t>
            </a:r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A5F2765B-3448-4BF6-A2A2-D42126665523}"/>
              </a:ext>
            </a:extLst>
          </p:cNvPr>
          <p:cNvSpPr/>
          <p:nvPr/>
        </p:nvSpPr>
        <p:spPr>
          <a:xfrm>
            <a:off x="6952131" y="5288334"/>
            <a:ext cx="157609" cy="1398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93651974-E190-4D1A-985B-2A1DC06823C2}"/>
              </a:ext>
            </a:extLst>
          </p:cNvPr>
          <p:cNvSpPr/>
          <p:nvPr/>
        </p:nvSpPr>
        <p:spPr>
          <a:xfrm>
            <a:off x="6992347" y="2056363"/>
            <a:ext cx="1420046" cy="139832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59C10D6E-008E-4C76-A144-BA5F5AA148A8}"/>
              </a:ext>
            </a:extLst>
          </p:cNvPr>
          <p:cNvSpPr/>
          <p:nvPr/>
        </p:nvSpPr>
        <p:spPr>
          <a:xfrm rot="17396997">
            <a:off x="6987422" y="3640285"/>
            <a:ext cx="2483063" cy="16131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D89DCD0B-B361-4393-8B97-ABF9CA3A233A}"/>
              </a:ext>
            </a:extLst>
          </p:cNvPr>
          <p:cNvSpPr/>
          <p:nvPr/>
        </p:nvSpPr>
        <p:spPr>
          <a:xfrm>
            <a:off x="8267148" y="5287331"/>
            <a:ext cx="157609" cy="1398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0D48546-25D4-4F6A-AA6D-F074FEF77A8F}"/>
              </a:ext>
            </a:extLst>
          </p:cNvPr>
          <p:cNvSpPr/>
          <p:nvPr/>
        </p:nvSpPr>
        <p:spPr>
          <a:xfrm>
            <a:off x="189192" y="4309412"/>
            <a:ext cx="1343502" cy="290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/>
              <a:t>Residency Route</a:t>
            </a:r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23AD335F-663B-4B03-8371-1ACCD3C93EAE}"/>
              </a:ext>
            </a:extLst>
          </p:cNvPr>
          <p:cNvSpPr/>
          <p:nvPr/>
        </p:nvSpPr>
        <p:spPr>
          <a:xfrm>
            <a:off x="9579938" y="5277807"/>
            <a:ext cx="157609" cy="1398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85" name="Arrow: Right 84">
            <a:extLst>
              <a:ext uri="{FF2B5EF4-FFF2-40B4-BE49-F238E27FC236}">
                <a16:creationId xmlns:a16="http://schemas.microsoft.com/office/drawing/2014/main" id="{0E88420F-0F7D-4677-9196-72308312DD87}"/>
              </a:ext>
            </a:extLst>
          </p:cNvPr>
          <p:cNvSpPr/>
          <p:nvPr/>
        </p:nvSpPr>
        <p:spPr>
          <a:xfrm>
            <a:off x="10864176" y="5284040"/>
            <a:ext cx="157609" cy="1398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35A6455F-0544-4E48-92F5-AAEB91F61CDE}"/>
              </a:ext>
            </a:extLst>
          </p:cNvPr>
          <p:cNvSpPr/>
          <p:nvPr/>
        </p:nvSpPr>
        <p:spPr>
          <a:xfrm>
            <a:off x="9776986" y="4965124"/>
            <a:ext cx="1032872" cy="777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Maintain EPP</a:t>
            </a:r>
          </a:p>
          <a:p>
            <a:pPr algn="ctr"/>
            <a:r>
              <a:rPr lang="en-US" sz="1100" dirty="0"/>
              <a:t>and Employment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F27C3ADF-2C5A-4450-86E7-726BE2349B22}"/>
              </a:ext>
            </a:extLst>
          </p:cNvPr>
          <p:cNvSpPr/>
          <p:nvPr/>
        </p:nvSpPr>
        <p:spPr>
          <a:xfrm>
            <a:off x="11079300" y="4965124"/>
            <a:ext cx="1032872" cy="777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Pass License Exam(s) and</a:t>
            </a:r>
          </a:p>
          <a:p>
            <a:pPr algn="ctr"/>
            <a:r>
              <a:rPr lang="en-US" sz="1000" dirty="0"/>
              <a:t>EPP</a:t>
            </a:r>
          </a:p>
          <a:p>
            <a:pPr algn="ctr"/>
            <a:r>
              <a:rPr lang="en-US" sz="1000" dirty="0"/>
              <a:t>Recommend License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D81107BA-A82A-4792-A404-2A56B2917026}"/>
              </a:ext>
            </a:extLst>
          </p:cNvPr>
          <p:cNvSpPr/>
          <p:nvPr/>
        </p:nvSpPr>
        <p:spPr>
          <a:xfrm>
            <a:off x="9987523" y="1780794"/>
            <a:ext cx="1736431" cy="70219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CPL</a:t>
            </a:r>
          </a:p>
        </p:txBody>
      </p:sp>
      <p:sp>
        <p:nvSpPr>
          <p:cNvPr id="90" name="Arrow: Right 89">
            <a:extLst>
              <a:ext uri="{FF2B5EF4-FFF2-40B4-BE49-F238E27FC236}">
                <a16:creationId xmlns:a16="http://schemas.microsoft.com/office/drawing/2014/main" id="{D52241AB-996E-48B3-B1BB-DA93F6B36654}"/>
              </a:ext>
            </a:extLst>
          </p:cNvPr>
          <p:cNvSpPr/>
          <p:nvPr/>
        </p:nvSpPr>
        <p:spPr>
          <a:xfrm>
            <a:off x="9595750" y="2053589"/>
            <a:ext cx="318961" cy="15205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1" name="Arrow: Right 90">
            <a:extLst>
              <a:ext uri="{FF2B5EF4-FFF2-40B4-BE49-F238E27FC236}">
                <a16:creationId xmlns:a16="http://schemas.microsoft.com/office/drawing/2014/main" id="{A845D584-9D68-4CC0-BBAF-3F9A2972574C}"/>
              </a:ext>
            </a:extLst>
          </p:cNvPr>
          <p:cNvSpPr/>
          <p:nvPr/>
        </p:nvSpPr>
        <p:spPr>
          <a:xfrm rot="16200000">
            <a:off x="10399050" y="3634329"/>
            <a:ext cx="2378799" cy="16423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700AEDF4-8C36-49AF-A4CB-A5951E6A1A28}"/>
              </a:ext>
            </a:extLst>
          </p:cNvPr>
          <p:cNvSpPr/>
          <p:nvPr/>
        </p:nvSpPr>
        <p:spPr>
          <a:xfrm>
            <a:off x="9353420" y="3464912"/>
            <a:ext cx="1736431" cy="47928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License Expires</a:t>
            </a:r>
          </a:p>
        </p:txBody>
      </p:sp>
      <p:sp>
        <p:nvSpPr>
          <p:cNvPr id="94" name="Arrow: Right 93">
            <a:extLst>
              <a:ext uri="{FF2B5EF4-FFF2-40B4-BE49-F238E27FC236}">
                <a16:creationId xmlns:a16="http://schemas.microsoft.com/office/drawing/2014/main" id="{81841C94-C4BC-4B1C-9F38-28DA6D39D822}"/>
              </a:ext>
            </a:extLst>
          </p:cNvPr>
          <p:cNvSpPr/>
          <p:nvPr/>
        </p:nvSpPr>
        <p:spPr>
          <a:xfrm rot="16200000">
            <a:off x="9873944" y="4370116"/>
            <a:ext cx="838954" cy="16909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93F47D3C-8A95-4E09-B5B6-869E3E9462F5}"/>
              </a:ext>
            </a:extLst>
          </p:cNvPr>
          <p:cNvSpPr/>
          <p:nvPr/>
        </p:nvSpPr>
        <p:spPr>
          <a:xfrm>
            <a:off x="7161704" y="4958889"/>
            <a:ext cx="1032872" cy="133218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Optional</a:t>
            </a:r>
            <a:r>
              <a:rPr lang="en-US" sz="1100" dirty="0"/>
              <a:t>: </a:t>
            </a:r>
            <a:r>
              <a:rPr lang="en-US" sz="1100" dirty="0">
                <a:solidFill>
                  <a:schemeClr val="tx1"/>
                </a:solidFill>
              </a:rPr>
              <a:t>Pass License Exam(s) and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EPP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Recommend License</a:t>
            </a:r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5CE849EF-E209-44A4-863F-593D0558C7AD}"/>
              </a:ext>
            </a:extLst>
          </p:cNvPr>
          <p:cNvSpPr/>
          <p:nvPr/>
        </p:nvSpPr>
        <p:spPr>
          <a:xfrm rot="17396997">
            <a:off x="2984376" y="3640285"/>
            <a:ext cx="2483063" cy="16131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001011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194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Evans</dc:creator>
  <cp:lastModifiedBy>Andrew Sioberg</cp:lastModifiedBy>
  <cp:revision>55</cp:revision>
  <dcterms:created xsi:type="dcterms:W3CDTF">2018-05-29T19:00:27Z</dcterms:created>
  <dcterms:modified xsi:type="dcterms:W3CDTF">2018-06-18T12:48:25Z</dcterms:modified>
</cp:coreProperties>
</file>