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7" r:id="rId5"/>
    <p:sldId id="258" r:id="rId6"/>
    <p:sldId id="282" r:id="rId7"/>
    <p:sldId id="284" r:id="rId8"/>
    <p:sldId id="293" r:id="rId9"/>
    <p:sldId id="291" r:id="rId10"/>
    <p:sldId id="289" r:id="rId11"/>
    <p:sldId id="292" r:id="rId12"/>
    <p:sldId id="280" r:id="rId13"/>
    <p:sldId id="286" r:id="rId14"/>
    <p:sldId id="285" r:id="rId15"/>
    <p:sldId id="288" r:id="rId16"/>
    <p:sldId id="281" r:id="rId17"/>
    <p:sldId id="261" r:id="rId18"/>
    <p:sldId id="273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2D99A-6B16-5393-5F01-1692110A17CB}" v="221" dt="2021-12-14T17:08:49.208"/>
    <p1510:client id="{03FD02DD-E582-6F49-443E-868725FDED37}" v="11" dt="2021-04-16T13:34:51.147"/>
    <p1510:client id="{0C0A1B3A-DC9F-5294-B401-F61FBA1696FA}" v="275" dt="2021-10-28T15:43:18.495"/>
    <p1510:client id="{2284BE9F-4071-C000-0DD2-42E3DB3F0CB0}" v="1" dt="2021-04-15T15:16:37.291"/>
    <p1510:client id="{378CC5C4-CCC4-D35F-D3F8-09D7722BD449}" v="25" dt="2021-12-14T17:07:17.345"/>
    <p1510:client id="{3DB5BACE-0A48-9FEB-EAB6-EB55D7BECEBD}" v="141" dt="2022-01-11T23:24:58.834"/>
    <p1510:client id="{434D766F-BABA-347F-6470-306D4D56D5CE}" v="429" dt="2022-01-12T15:30:44.426"/>
    <p1510:client id="{4F40F821-E72F-B8B4-E05E-9ECCFAAFF066}" v="249" dt="2021-10-28T19:58:31.234"/>
    <p1510:client id="{9218A8FF-3658-429A-0865-B5843E818F16}" v="31" dt="2022-01-12T15:03:56.985"/>
    <p1510:client id="{9384BE9F-C07F-C000-0DD2-48300059DED3}" v="209" dt="2021-04-15T15:21:28.273"/>
    <p1510:client id="{AE2DBE9F-D010-C000-0DD2-413456AF1CC7}" v="108" dt="2021-04-14T14:03:40.928"/>
    <p1510:client id="{CB06693B-CE78-173C-AACB-371CE7F03E36}" v="1154" dt="2021-04-16T13:38:34.186"/>
    <p1510:client id="{D043F3E9-0346-1B73-4053-AB5B9C598C9A}" v="166" dt="2022-01-12T14:46:18.012"/>
    <p1510:client id="{D52CF112-8435-31C1-00BA-14809FED9B5B}" v="824" dt="2021-10-27T18:57:42.028"/>
    <p1510:client id="{DCFF0E23-1C18-8F19-1166-791439E56BB9}" v="40" dt="2021-10-28T15:35:21.616"/>
    <p1510:client id="{DDB2EEDC-04F4-A37A-740E-4089760B1415}" v="403" dt="2021-10-20T19:23:22.908"/>
    <p1510:client id="{F082BB98-84BF-2D08-8984-C585D83AD8E0}" v="2" dt="2021-10-28T21:13:01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ck, Tyra N (PELSB)" userId="S::tyra.reck@state.mn.us::aeb5f32c-69be-4884-9df2-9f1f1cbb4119" providerId="AD" clId="Web-{434D766F-BABA-347F-6470-306D4D56D5CE}"/>
    <pc:docChg chg="modSld">
      <pc:chgData name="Reck, Tyra N (PELSB)" userId="S::tyra.reck@state.mn.us::aeb5f32c-69be-4884-9df2-9f1f1cbb4119" providerId="AD" clId="Web-{434D766F-BABA-347F-6470-306D4D56D5CE}" dt="2022-01-12T15:30:44.426" v="292" actId="1076"/>
      <pc:docMkLst>
        <pc:docMk/>
      </pc:docMkLst>
      <pc:sldChg chg="modSp">
        <pc:chgData name="Reck, Tyra N (PELSB)" userId="S::tyra.reck@state.mn.us::aeb5f32c-69be-4884-9df2-9f1f1cbb4119" providerId="AD" clId="Web-{434D766F-BABA-347F-6470-306D4D56D5CE}" dt="2022-01-12T15:30:44.426" v="292" actId="1076"/>
        <pc:sldMkLst>
          <pc:docMk/>
          <pc:sldMk cId="3146511923" sldId="273"/>
        </pc:sldMkLst>
        <pc:spChg chg="mod">
          <ac:chgData name="Reck, Tyra N (PELSB)" userId="S::tyra.reck@state.mn.us::aeb5f32c-69be-4884-9df2-9f1f1cbb4119" providerId="AD" clId="Web-{434D766F-BABA-347F-6470-306D4D56D5CE}" dt="2022-01-12T15:30:39.051" v="291" actId="20577"/>
          <ac:spMkLst>
            <pc:docMk/>
            <pc:sldMk cId="3146511923" sldId="273"/>
            <ac:spMk id="3" creationId="{00000000-0000-0000-0000-000000000000}"/>
          </ac:spMkLst>
        </pc:spChg>
        <pc:picChg chg="mod">
          <ac:chgData name="Reck, Tyra N (PELSB)" userId="S::tyra.reck@state.mn.us::aeb5f32c-69be-4884-9df2-9f1f1cbb4119" providerId="AD" clId="Web-{434D766F-BABA-347F-6470-306D4D56D5CE}" dt="2022-01-12T15:30:21.207" v="288" actId="14100"/>
          <ac:picMkLst>
            <pc:docMk/>
            <pc:sldMk cId="3146511923" sldId="273"/>
            <ac:picMk id="4" creationId="{FA45A33B-0A19-40AF-819D-A5E6D032EF3C}"/>
          </ac:picMkLst>
        </pc:picChg>
        <pc:picChg chg="mod">
          <ac:chgData name="Reck, Tyra N (PELSB)" userId="S::tyra.reck@state.mn.us::aeb5f32c-69be-4884-9df2-9f1f1cbb4119" providerId="AD" clId="Web-{434D766F-BABA-347F-6470-306D4D56D5CE}" dt="2022-01-12T15:30:44.426" v="292" actId="1076"/>
          <ac:picMkLst>
            <pc:docMk/>
            <pc:sldMk cId="3146511923" sldId="273"/>
            <ac:picMk id="7" creationId="{A456D39F-B967-4BC1-BA57-60078B085DB8}"/>
          </ac:picMkLst>
        </pc:picChg>
      </pc:sldChg>
      <pc:sldChg chg="modSp">
        <pc:chgData name="Reck, Tyra N (PELSB)" userId="S::tyra.reck@state.mn.us::aeb5f32c-69be-4884-9df2-9f1f1cbb4119" providerId="AD" clId="Web-{434D766F-BABA-347F-6470-306D4D56D5CE}" dt="2022-01-12T15:21:47.398" v="57" actId="20577"/>
        <pc:sldMkLst>
          <pc:docMk/>
          <pc:sldMk cId="1948668478" sldId="291"/>
        </pc:sldMkLst>
        <pc:spChg chg="mod">
          <ac:chgData name="Reck, Tyra N (PELSB)" userId="S::tyra.reck@state.mn.us::aeb5f32c-69be-4884-9df2-9f1f1cbb4119" providerId="AD" clId="Web-{434D766F-BABA-347F-6470-306D4D56D5CE}" dt="2022-01-12T15:21:47.398" v="57" actId="20577"/>
          <ac:spMkLst>
            <pc:docMk/>
            <pc:sldMk cId="1948668478" sldId="291"/>
            <ac:spMk id="3" creationId="{E50B79C9-2BE7-4450-9A8C-2A3701664BE0}"/>
          </ac:spMkLst>
        </pc:spChg>
        <pc:picChg chg="mod">
          <ac:chgData name="Reck, Tyra N (PELSB)" userId="S::tyra.reck@state.mn.us::aeb5f32c-69be-4884-9df2-9f1f1cbb4119" providerId="AD" clId="Web-{434D766F-BABA-347F-6470-306D4D56D5CE}" dt="2022-01-12T15:19:48.082" v="1" actId="14100"/>
          <ac:picMkLst>
            <pc:docMk/>
            <pc:sldMk cId="1948668478" sldId="291"/>
            <ac:picMk id="10" creationId="{819D821E-021C-4A74-8CC6-ADA91D09BAB3}"/>
          </ac:picMkLst>
        </pc:picChg>
      </pc:sldChg>
      <pc:sldChg chg="modSp">
        <pc:chgData name="Reck, Tyra N (PELSB)" userId="S::tyra.reck@state.mn.us::aeb5f32c-69be-4884-9df2-9f1f1cbb4119" providerId="AD" clId="Web-{434D766F-BABA-347F-6470-306D4D56D5CE}" dt="2022-01-12T15:29:39.456" v="287" actId="20577"/>
        <pc:sldMkLst>
          <pc:docMk/>
          <pc:sldMk cId="2409247742" sldId="292"/>
        </pc:sldMkLst>
        <pc:spChg chg="mod">
          <ac:chgData name="Reck, Tyra N (PELSB)" userId="S::tyra.reck@state.mn.us::aeb5f32c-69be-4884-9df2-9f1f1cbb4119" providerId="AD" clId="Web-{434D766F-BABA-347F-6470-306D4D56D5CE}" dt="2022-01-12T15:27:24.656" v="180" actId="20577"/>
          <ac:spMkLst>
            <pc:docMk/>
            <pc:sldMk cId="2409247742" sldId="292"/>
            <ac:spMk id="3" creationId="{E50B79C9-2BE7-4450-9A8C-2A3701664BE0}"/>
          </ac:spMkLst>
        </pc:spChg>
        <pc:spChg chg="mod">
          <ac:chgData name="Reck, Tyra N (PELSB)" userId="S::tyra.reck@state.mn.us::aeb5f32c-69be-4884-9df2-9f1f1cbb4119" providerId="AD" clId="Web-{434D766F-BABA-347F-6470-306D4D56D5CE}" dt="2022-01-12T15:29:39.456" v="287" actId="20577"/>
          <ac:spMkLst>
            <pc:docMk/>
            <pc:sldMk cId="2409247742" sldId="292"/>
            <ac:spMk id="18" creationId="{E7988F2A-EF9E-4C93-A02C-FA477DADCF82}"/>
          </ac:spMkLst>
        </pc:spChg>
      </pc:sldChg>
    </pc:docChg>
  </pc:docChgLst>
  <pc:docChgLst>
    <pc:chgData name="Sandler, Michelle (PELSB)" userId="S::michelle.sandler@state.mn.us::3d8a75f9-2730-4b24-bbe4-937fed4f9b37" providerId="AD" clId="Web-{0C0A1B3A-DC9F-5294-B401-F61FBA1696FA}"/>
    <pc:docChg chg="modSld">
      <pc:chgData name="Sandler, Michelle (PELSB)" userId="S::michelle.sandler@state.mn.us::3d8a75f9-2730-4b24-bbe4-937fed4f9b37" providerId="AD" clId="Web-{0C0A1B3A-DC9F-5294-B401-F61FBA1696FA}" dt="2021-10-28T15:43:14.854" v="226"/>
      <pc:docMkLst>
        <pc:docMk/>
      </pc:docMkLst>
      <pc:sldChg chg="modSp">
        <pc:chgData name="Sandler, Michelle (PELSB)" userId="S::michelle.sandler@state.mn.us::3d8a75f9-2730-4b24-bbe4-937fed4f9b37" providerId="AD" clId="Web-{0C0A1B3A-DC9F-5294-B401-F61FBA1696FA}" dt="2021-10-28T15:43:14.854" v="226"/>
        <pc:sldMkLst>
          <pc:docMk/>
          <pc:sldMk cId="985413362" sldId="271"/>
        </pc:sldMkLst>
        <pc:graphicFrameChg chg="mod modGraphic">
          <ac:chgData name="Sandler, Michelle (PELSB)" userId="S::michelle.sandler@state.mn.us::3d8a75f9-2730-4b24-bbe4-937fed4f9b37" providerId="AD" clId="Web-{0C0A1B3A-DC9F-5294-B401-F61FBA1696FA}" dt="2021-10-28T15:43:14.854" v="226"/>
          <ac:graphicFrameMkLst>
            <pc:docMk/>
            <pc:sldMk cId="985413362" sldId="271"/>
            <ac:graphicFrameMk id="4" creationId="{00000000-0000-0000-0000-000000000000}"/>
          </ac:graphicFrameMkLst>
        </pc:graphicFrameChg>
      </pc:sldChg>
      <pc:sldChg chg="modSp">
        <pc:chgData name="Sandler, Michelle (PELSB)" userId="S::michelle.sandler@state.mn.us::3d8a75f9-2730-4b24-bbe4-937fed4f9b37" providerId="AD" clId="Web-{0C0A1B3A-DC9F-5294-B401-F61FBA1696FA}" dt="2021-10-28T15:32:23.217" v="0" actId="1076"/>
        <pc:sldMkLst>
          <pc:docMk/>
          <pc:sldMk cId="448999440" sldId="282"/>
        </pc:sldMkLst>
        <pc:spChg chg="mod">
          <ac:chgData name="Sandler, Michelle (PELSB)" userId="S::michelle.sandler@state.mn.us::3d8a75f9-2730-4b24-bbe4-937fed4f9b37" providerId="AD" clId="Web-{0C0A1B3A-DC9F-5294-B401-F61FBA1696FA}" dt="2021-10-28T15:32:23.217" v="0" actId="1076"/>
          <ac:spMkLst>
            <pc:docMk/>
            <pc:sldMk cId="448999440" sldId="282"/>
            <ac:spMk id="3" creationId="{E50B79C9-2BE7-4450-9A8C-2A3701664BE0}"/>
          </ac:spMkLst>
        </pc:spChg>
      </pc:sldChg>
      <pc:sldChg chg="modSp">
        <pc:chgData name="Sandler, Michelle (PELSB)" userId="S::michelle.sandler@state.mn.us::3d8a75f9-2730-4b24-bbe4-937fed4f9b37" providerId="AD" clId="Web-{0C0A1B3A-DC9F-5294-B401-F61FBA1696FA}" dt="2021-10-28T15:34:32.391" v="45" actId="20577"/>
        <pc:sldMkLst>
          <pc:docMk/>
          <pc:sldMk cId="544367992" sldId="284"/>
        </pc:sldMkLst>
        <pc:spChg chg="mod">
          <ac:chgData name="Sandler, Michelle (PELSB)" userId="S::michelle.sandler@state.mn.us::3d8a75f9-2730-4b24-bbe4-937fed4f9b37" providerId="AD" clId="Web-{0C0A1B3A-DC9F-5294-B401-F61FBA1696FA}" dt="2021-10-28T15:34:32.391" v="45" actId="20577"/>
          <ac:spMkLst>
            <pc:docMk/>
            <pc:sldMk cId="544367992" sldId="284"/>
            <ac:spMk id="3" creationId="{E50B79C9-2BE7-4450-9A8C-2A3701664BE0}"/>
          </ac:spMkLst>
        </pc:spChg>
      </pc:sldChg>
    </pc:docChg>
  </pc:docChgLst>
  <pc:docChgLst>
    <pc:chgData name="Reck, Tyra N (PELSB)" userId="S::tyra.reck@state.mn.us::aeb5f32c-69be-4884-9df2-9f1f1cbb4119" providerId="AD" clId="Web-{4F40F821-E72F-B8B4-E05E-9ECCFAAFF066}"/>
    <pc:docChg chg="addSld modSld">
      <pc:chgData name="Reck, Tyra N (PELSB)" userId="S::tyra.reck@state.mn.us::aeb5f32c-69be-4884-9df2-9f1f1cbb4119" providerId="AD" clId="Web-{4F40F821-E72F-B8B4-E05E-9ECCFAAFF066}" dt="2021-10-28T19:58:31.234" v="146" actId="20577"/>
      <pc:docMkLst>
        <pc:docMk/>
      </pc:docMkLst>
      <pc:sldChg chg="modSp">
        <pc:chgData name="Reck, Tyra N (PELSB)" userId="S::tyra.reck@state.mn.us::aeb5f32c-69be-4884-9df2-9f1f1cbb4119" providerId="AD" clId="Web-{4F40F821-E72F-B8B4-E05E-9ECCFAAFF066}" dt="2021-10-28T19:58:31.234" v="146" actId="20577"/>
        <pc:sldMkLst>
          <pc:docMk/>
          <pc:sldMk cId="544367992" sldId="284"/>
        </pc:sldMkLst>
        <pc:spChg chg="mod">
          <ac:chgData name="Reck, Tyra N (PELSB)" userId="S::tyra.reck@state.mn.us::aeb5f32c-69be-4884-9df2-9f1f1cbb4119" providerId="AD" clId="Web-{4F40F821-E72F-B8B4-E05E-9ECCFAAFF066}" dt="2021-10-28T19:58:31.234" v="146" actId="20577"/>
          <ac:spMkLst>
            <pc:docMk/>
            <pc:sldMk cId="544367992" sldId="284"/>
            <ac:spMk id="3" creationId="{E50B79C9-2BE7-4450-9A8C-2A3701664BE0}"/>
          </ac:spMkLst>
        </pc:spChg>
      </pc:sldChg>
      <pc:sldChg chg="addSp delSp modSp mod modClrScheme chgLayout">
        <pc:chgData name="Reck, Tyra N (PELSB)" userId="S::tyra.reck@state.mn.us::aeb5f32c-69be-4884-9df2-9f1f1cbb4119" providerId="AD" clId="Web-{4F40F821-E72F-B8B4-E05E-9ECCFAAFF066}" dt="2021-10-28T19:51:51.913" v="39" actId="20577"/>
        <pc:sldMkLst>
          <pc:docMk/>
          <pc:sldMk cId="1754275888" sldId="285"/>
        </pc:sldMkLst>
        <pc:spChg chg="mod ord">
          <ac:chgData name="Reck, Tyra N (PELSB)" userId="S::tyra.reck@state.mn.us::aeb5f32c-69be-4884-9df2-9f1f1cbb4119" providerId="AD" clId="Web-{4F40F821-E72F-B8B4-E05E-9ECCFAAFF066}" dt="2021-10-28T19:51:51.913" v="39" actId="20577"/>
          <ac:spMkLst>
            <pc:docMk/>
            <pc:sldMk cId="1754275888" sldId="285"/>
            <ac:spMk id="2" creationId="{00000000-0000-0000-0000-000000000000}"/>
          </ac:spMkLst>
        </pc:spChg>
        <pc:spChg chg="mod">
          <ac:chgData name="Reck, Tyra N (PELSB)" userId="S::tyra.reck@state.mn.us::aeb5f32c-69be-4884-9df2-9f1f1cbb4119" providerId="AD" clId="Web-{4F40F821-E72F-B8B4-E05E-9ECCFAAFF066}" dt="2021-10-28T19:44:53.982" v="12" actId="1076"/>
          <ac:spMkLst>
            <pc:docMk/>
            <pc:sldMk cId="1754275888" sldId="285"/>
            <ac:spMk id="3" creationId="{E50B79C9-2BE7-4450-9A8C-2A3701664BE0}"/>
          </ac:spMkLst>
        </pc:spChg>
        <pc:spChg chg="mod ord">
          <ac:chgData name="Reck, Tyra N (PELSB)" userId="S::tyra.reck@state.mn.us::aeb5f32c-69be-4884-9df2-9f1f1cbb4119" providerId="AD" clId="Web-{4F40F821-E72F-B8B4-E05E-9ECCFAAFF066}" dt="2021-10-28T19:44:44.247" v="10"/>
          <ac:spMkLst>
            <pc:docMk/>
            <pc:sldMk cId="1754275888" sldId="285"/>
            <ac:spMk id="7" creationId="{00000000-0000-0000-0000-000000000000}"/>
          </ac:spMkLst>
        </pc:spChg>
        <pc:spChg chg="add del mod ord">
          <ac:chgData name="Reck, Tyra N (PELSB)" userId="S::tyra.reck@state.mn.us::aeb5f32c-69be-4884-9df2-9f1f1cbb4119" providerId="AD" clId="Web-{4F40F821-E72F-B8B4-E05E-9ECCFAAFF066}" dt="2021-10-28T19:44:49.435" v="11"/>
          <ac:spMkLst>
            <pc:docMk/>
            <pc:sldMk cId="1754275888" sldId="285"/>
            <ac:spMk id="8" creationId="{5DFF8DAB-3E2D-437D-9A2F-CE5C6950754E}"/>
          </ac:spMkLst>
        </pc:spChg>
        <pc:picChg chg="add mod">
          <ac:chgData name="Reck, Tyra N (PELSB)" userId="S::tyra.reck@state.mn.us::aeb5f32c-69be-4884-9df2-9f1f1cbb4119" providerId="AD" clId="Web-{4F40F821-E72F-B8B4-E05E-9ECCFAAFF066}" dt="2021-10-28T19:41:58.728" v="9" actId="1076"/>
          <ac:picMkLst>
            <pc:docMk/>
            <pc:sldMk cId="1754275888" sldId="285"/>
            <ac:picMk id="4" creationId="{898D8058-6A1E-435A-9F2F-8774083D4EAF}"/>
          </ac:picMkLst>
        </pc:picChg>
        <pc:picChg chg="add del mod">
          <ac:chgData name="Reck, Tyra N (PELSB)" userId="S::tyra.reck@state.mn.us::aeb5f32c-69be-4884-9df2-9f1f1cbb4119" providerId="AD" clId="Web-{4F40F821-E72F-B8B4-E05E-9ECCFAAFF066}" dt="2021-10-28T19:16:50.382" v="2"/>
          <ac:picMkLst>
            <pc:docMk/>
            <pc:sldMk cId="1754275888" sldId="285"/>
            <ac:picMk id="4" creationId="{8D50F2E0-9859-491E-8C99-064CA84F9329}"/>
          </ac:picMkLst>
        </pc:picChg>
        <pc:picChg chg="add mod ord">
          <ac:chgData name="Reck, Tyra N (PELSB)" userId="S::tyra.reck@state.mn.us::aeb5f32c-69be-4884-9df2-9f1f1cbb4119" providerId="AD" clId="Web-{4F40F821-E72F-B8B4-E05E-9ECCFAAFF066}" dt="2021-10-28T19:45:10.435" v="14" actId="14100"/>
          <ac:picMkLst>
            <pc:docMk/>
            <pc:sldMk cId="1754275888" sldId="285"/>
            <ac:picMk id="9" creationId="{E36B9A24-45D4-45FC-8BA3-B9C2C0178788}"/>
          </ac:picMkLst>
        </pc:picChg>
      </pc:sldChg>
      <pc:sldChg chg="addSp delSp modSp add replId">
        <pc:chgData name="Reck, Tyra N (PELSB)" userId="S::tyra.reck@state.mn.us::aeb5f32c-69be-4884-9df2-9f1f1cbb4119" providerId="AD" clId="Web-{4F40F821-E72F-B8B4-E05E-9ECCFAAFF066}" dt="2021-10-28T19:51:21.256" v="32" actId="1076"/>
        <pc:sldMkLst>
          <pc:docMk/>
          <pc:sldMk cId="1222927981" sldId="286"/>
        </pc:sldMkLst>
        <pc:spChg chg="add del mod">
          <ac:chgData name="Reck, Tyra N (PELSB)" userId="S::tyra.reck@state.mn.us::aeb5f32c-69be-4884-9df2-9f1f1cbb4119" providerId="AD" clId="Web-{4F40F821-E72F-B8B4-E05E-9ECCFAAFF066}" dt="2021-10-28T19:51:06.099" v="29"/>
          <ac:spMkLst>
            <pc:docMk/>
            <pc:sldMk cId="1222927981" sldId="286"/>
            <ac:spMk id="12" creationId="{EBB3FE4B-6FD5-43EA-B93F-6CC885049234}"/>
          </ac:spMkLst>
        </pc:spChg>
        <pc:picChg chg="del">
          <ac:chgData name="Reck, Tyra N (PELSB)" userId="S::tyra.reck@state.mn.us::aeb5f32c-69be-4884-9df2-9f1f1cbb4119" providerId="AD" clId="Web-{4F40F821-E72F-B8B4-E05E-9ECCFAAFF066}" dt="2021-10-28T19:47:28.594" v="16"/>
          <ac:picMkLst>
            <pc:docMk/>
            <pc:sldMk cId="1222927981" sldId="286"/>
            <ac:picMk id="4" creationId="{898D8058-6A1E-435A-9F2F-8774083D4EAF}"/>
          </ac:picMkLst>
        </pc:picChg>
        <pc:picChg chg="add del mod">
          <ac:chgData name="Reck, Tyra N (PELSB)" userId="S::tyra.reck@state.mn.us::aeb5f32c-69be-4884-9df2-9f1f1cbb4119" providerId="AD" clId="Web-{4F40F821-E72F-B8B4-E05E-9ECCFAAFF066}" dt="2021-10-28T19:49:09.987" v="22"/>
          <ac:picMkLst>
            <pc:docMk/>
            <pc:sldMk cId="1222927981" sldId="286"/>
            <ac:picMk id="8" creationId="{C4391BB2-AC41-4B9A-9BFF-0E1C48E07AA6}"/>
          </ac:picMkLst>
        </pc:picChg>
        <pc:picChg chg="del">
          <ac:chgData name="Reck, Tyra N (PELSB)" userId="S::tyra.reck@state.mn.us::aeb5f32c-69be-4884-9df2-9f1f1cbb4119" providerId="AD" clId="Web-{4F40F821-E72F-B8B4-E05E-9ECCFAAFF066}" dt="2021-10-28T19:49:37.254" v="28"/>
          <ac:picMkLst>
            <pc:docMk/>
            <pc:sldMk cId="1222927981" sldId="286"/>
            <ac:picMk id="9" creationId="{E36B9A24-45D4-45FC-8BA3-B9C2C0178788}"/>
          </ac:picMkLst>
        </pc:picChg>
        <pc:picChg chg="add mod">
          <ac:chgData name="Reck, Tyra N (PELSB)" userId="S::tyra.reck@state.mn.us::aeb5f32c-69be-4884-9df2-9f1f1cbb4119" providerId="AD" clId="Web-{4F40F821-E72F-B8B4-E05E-9ECCFAAFF066}" dt="2021-10-28T19:49:33.144" v="27" actId="14100"/>
          <ac:picMkLst>
            <pc:docMk/>
            <pc:sldMk cId="1222927981" sldId="286"/>
            <ac:picMk id="10" creationId="{E8C1E97E-2C92-4EDD-8882-8DDE91DF58D8}"/>
          </ac:picMkLst>
        </pc:picChg>
        <pc:picChg chg="add mod ord">
          <ac:chgData name="Reck, Tyra N (PELSB)" userId="S::tyra.reck@state.mn.us::aeb5f32c-69be-4884-9df2-9f1f1cbb4119" providerId="AD" clId="Web-{4F40F821-E72F-B8B4-E05E-9ECCFAAFF066}" dt="2021-10-28T19:51:21.256" v="32" actId="1076"/>
          <ac:picMkLst>
            <pc:docMk/>
            <pc:sldMk cId="1222927981" sldId="286"/>
            <ac:picMk id="13" creationId="{CF65CA0C-8E65-49FA-91A5-70843180526E}"/>
          </ac:picMkLst>
        </pc:picChg>
      </pc:sldChg>
    </pc:docChg>
  </pc:docChgLst>
  <pc:docChgLst>
    <pc:chgData name="Reck, Tyra N (PELSB)" userId="S::tyra.reck@state.mn.us::aeb5f32c-69be-4884-9df2-9f1f1cbb4119" providerId="AD" clId="Web-{F082BB98-84BF-2D08-8984-C585D83AD8E0}"/>
    <pc:docChg chg="modSld">
      <pc:chgData name="Reck, Tyra N (PELSB)" userId="S::tyra.reck@state.mn.us::aeb5f32c-69be-4884-9df2-9f1f1cbb4119" providerId="AD" clId="Web-{F082BB98-84BF-2D08-8984-C585D83AD8E0}" dt="2021-10-28T21:13:01.448" v="1" actId="1076"/>
      <pc:docMkLst>
        <pc:docMk/>
      </pc:docMkLst>
      <pc:sldChg chg="modSp">
        <pc:chgData name="Reck, Tyra N (PELSB)" userId="S::tyra.reck@state.mn.us::aeb5f32c-69be-4884-9df2-9f1f1cbb4119" providerId="AD" clId="Web-{F082BB98-84BF-2D08-8984-C585D83AD8E0}" dt="2021-10-28T21:13:01.448" v="1" actId="1076"/>
        <pc:sldMkLst>
          <pc:docMk/>
          <pc:sldMk cId="1222927981" sldId="286"/>
        </pc:sldMkLst>
        <pc:picChg chg="mod">
          <ac:chgData name="Reck, Tyra N (PELSB)" userId="S::tyra.reck@state.mn.us::aeb5f32c-69be-4884-9df2-9f1f1cbb4119" providerId="AD" clId="Web-{F082BB98-84BF-2D08-8984-C585D83AD8E0}" dt="2021-10-28T21:13:01.448" v="1" actId="1076"/>
          <ac:picMkLst>
            <pc:docMk/>
            <pc:sldMk cId="1222927981" sldId="286"/>
            <ac:picMk id="10" creationId="{E8C1E97E-2C92-4EDD-8882-8DDE91DF58D8}"/>
          </ac:picMkLst>
        </pc:picChg>
      </pc:sldChg>
    </pc:docChg>
  </pc:docChgLst>
  <pc:docChgLst>
    <pc:chgData name="Sandler, Michelle (PELSB)" userId="S::michelle.sandler@state.mn.us::3d8a75f9-2730-4b24-bbe4-937fed4f9b37" providerId="AD" clId="Web-{378CC5C4-CCC4-D35F-D3F8-09D7722BD449}"/>
    <pc:docChg chg="modSld sldOrd">
      <pc:chgData name="Sandler, Michelle (PELSB)" userId="S::michelle.sandler@state.mn.us::3d8a75f9-2730-4b24-bbe4-937fed4f9b37" providerId="AD" clId="Web-{378CC5C4-CCC4-D35F-D3F8-09D7722BD449}" dt="2021-12-14T17:07:41.174" v="79"/>
      <pc:docMkLst>
        <pc:docMk/>
      </pc:docMkLst>
      <pc:sldChg chg="modSp modNotes">
        <pc:chgData name="Sandler, Michelle (PELSB)" userId="S::michelle.sandler@state.mn.us::3d8a75f9-2730-4b24-bbe4-937fed4f9b37" providerId="AD" clId="Web-{378CC5C4-CCC4-D35F-D3F8-09D7722BD449}" dt="2021-12-14T17:06:19.235" v="51"/>
        <pc:sldMkLst>
          <pc:docMk/>
          <pc:sldMk cId="2891264600" sldId="258"/>
        </pc:sldMkLst>
        <pc:spChg chg="mod">
          <ac:chgData name="Sandler, Michelle (PELSB)" userId="S::michelle.sandler@state.mn.us::3d8a75f9-2730-4b24-bbe4-937fed4f9b37" providerId="AD" clId="Web-{378CC5C4-CCC4-D35F-D3F8-09D7722BD449}" dt="2021-12-14T17:05:29.188" v="46" actId="20577"/>
          <ac:spMkLst>
            <pc:docMk/>
            <pc:sldMk cId="2891264600" sldId="258"/>
            <ac:spMk id="7" creationId="{00000000-0000-0000-0000-000000000000}"/>
          </ac:spMkLst>
        </pc:spChg>
      </pc:sldChg>
      <pc:sldChg chg="ord">
        <pc:chgData name="Sandler, Michelle (PELSB)" userId="S::michelle.sandler@state.mn.us::3d8a75f9-2730-4b24-bbe4-937fed4f9b37" providerId="AD" clId="Web-{378CC5C4-CCC4-D35F-D3F8-09D7722BD449}" dt="2021-12-14T17:01:24.436" v="1"/>
        <pc:sldMkLst>
          <pc:docMk/>
          <pc:sldMk cId="382150068" sldId="280"/>
        </pc:sldMkLst>
      </pc:sldChg>
      <pc:sldChg chg="ord">
        <pc:chgData name="Sandler, Michelle (PELSB)" userId="S::michelle.sandler@state.mn.us::3d8a75f9-2730-4b24-bbe4-937fed4f9b37" providerId="AD" clId="Web-{378CC5C4-CCC4-D35F-D3F8-09D7722BD449}" dt="2021-12-14T17:04:19.219" v="36"/>
        <pc:sldMkLst>
          <pc:docMk/>
          <pc:sldMk cId="327721067" sldId="281"/>
        </pc:sldMkLst>
      </pc:sldChg>
      <pc:sldChg chg="modNotes">
        <pc:chgData name="Sandler, Michelle (PELSB)" userId="S::michelle.sandler@state.mn.us::3d8a75f9-2730-4b24-bbe4-937fed4f9b37" providerId="AD" clId="Web-{378CC5C4-CCC4-D35F-D3F8-09D7722BD449}" dt="2021-12-14T17:06:30.282" v="69"/>
        <pc:sldMkLst>
          <pc:docMk/>
          <pc:sldMk cId="448999440" sldId="282"/>
        </pc:sldMkLst>
      </pc:sldChg>
      <pc:sldChg chg="modNotes">
        <pc:chgData name="Sandler, Michelle (PELSB)" userId="S::michelle.sandler@state.mn.us::3d8a75f9-2730-4b24-bbe4-937fed4f9b37" providerId="AD" clId="Web-{378CC5C4-CCC4-D35F-D3F8-09D7722BD449}" dt="2021-12-14T17:06:35.017" v="70"/>
        <pc:sldMkLst>
          <pc:docMk/>
          <pc:sldMk cId="544367992" sldId="284"/>
        </pc:sldMkLst>
      </pc:sldChg>
      <pc:sldChg chg="ord">
        <pc:chgData name="Sandler, Michelle (PELSB)" userId="S::michelle.sandler@state.mn.us::3d8a75f9-2730-4b24-bbe4-937fed4f9b37" providerId="AD" clId="Web-{378CC5C4-CCC4-D35F-D3F8-09D7722BD449}" dt="2021-12-14T17:04:58.063" v="38"/>
        <pc:sldMkLst>
          <pc:docMk/>
          <pc:sldMk cId="1754275888" sldId="285"/>
        </pc:sldMkLst>
      </pc:sldChg>
      <pc:sldChg chg="modNotes">
        <pc:chgData name="Sandler, Michelle (PELSB)" userId="S::michelle.sandler@state.mn.us::3d8a75f9-2730-4b24-bbe4-937fed4f9b37" providerId="AD" clId="Web-{378CC5C4-CCC4-D35F-D3F8-09D7722BD449}" dt="2021-12-14T17:02:05.030" v="17"/>
        <pc:sldMkLst>
          <pc:docMk/>
          <pc:sldMk cId="1222927981" sldId="286"/>
        </pc:sldMkLst>
      </pc:sldChg>
      <pc:sldChg chg="modNotes">
        <pc:chgData name="Sandler, Michelle (PELSB)" userId="S::michelle.sandler@state.mn.us::3d8a75f9-2730-4b24-bbe4-937fed4f9b37" providerId="AD" clId="Web-{378CC5C4-CCC4-D35F-D3F8-09D7722BD449}" dt="2021-12-14T17:02:36.796" v="32"/>
        <pc:sldMkLst>
          <pc:docMk/>
          <pc:sldMk cId="3120779099" sldId="288"/>
        </pc:sldMkLst>
      </pc:sldChg>
      <pc:sldChg chg="ord">
        <pc:chgData name="Sandler, Michelle (PELSB)" userId="S::michelle.sandler@state.mn.us::3d8a75f9-2730-4b24-bbe4-937fed4f9b37" providerId="AD" clId="Web-{378CC5C4-CCC4-D35F-D3F8-09D7722BD449}" dt="2021-12-14T17:03:08.593" v="34"/>
        <pc:sldMkLst>
          <pc:docMk/>
          <pc:sldMk cId="2593435160" sldId="289"/>
        </pc:sldMkLst>
      </pc:sldChg>
      <pc:sldChg chg="modNotes">
        <pc:chgData name="Sandler, Michelle (PELSB)" userId="S::michelle.sandler@state.mn.us::3d8a75f9-2730-4b24-bbe4-937fed4f9b37" providerId="AD" clId="Web-{378CC5C4-CCC4-D35F-D3F8-09D7722BD449}" dt="2021-12-14T17:06:39.986" v="71"/>
        <pc:sldMkLst>
          <pc:docMk/>
          <pc:sldMk cId="3710078354" sldId="290"/>
        </pc:sldMkLst>
      </pc:sldChg>
      <pc:sldChg chg="modNotes">
        <pc:chgData name="Sandler, Michelle (PELSB)" userId="S::michelle.sandler@state.mn.us::3d8a75f9-2730-4b24-bbe4-937fed4f9b37" providerId="AD" clId="Web-{378CC5C4-CCC4-D35F-D3F8-09D7722BD449}" dt="2021-12-14T17:07:41.174" v="79"/>
        <pc:sldMkLst>
          <pc:docMk/>
          <pc:sldMk cId="1948668478" sldId="291"/>
        </pc:sldMkLst>
      </pc:sldChg>
      <pc:sldChg chg="ord">
        <pc:chgData name="Sandler, Michelle (PELSB)" userId="S::michelle.sandler@state.mn.us::3d8a75f9-2730-4b24-bbe4-937fed4f9b37" providerId="AD" clId="Web-{378CC5C4-CCC4-D35F-D3F8-09D7722BD449}" dt="2021-12-14T17:05:41.469" v="47"/>
        <pc:sldMkLst>
          <pc:docMk/>
          <pc:sldMk cId="2409247742" sldId="292"/>
        </pc:sldMkLst>
      </pc:sldChg>
    </pc:docChg>
  </pc:docChgLst>
  <pc:docChgLst>
    <pc:chgData name="Reck, Tyra N (PELSB)" userId="S::tyra.reck@state.mn.us::aeb5f32c-69be-4884-9df2-9f1f1cbb4119" providerId="AD" clId="Web-{D043F3E9-0346-1B73-4053-AB5B9C598C9A}"/>
    <pc:docChg chg="addSld modSld sldOrd">
      <pc:chgData name="Reck, Tyra N (PELSB)" userId="S::tyra.reck@state.mn.us::aeb5f32c-69be-4884-9df2-9f1f1cbb4119" providerId="AD" clId="Web-{D043F3E9-0346-1B73-4053-AB5B9C598C9A}" dt="2022-01-12T14:46:18.012" v="104" actId="20577"/>
      <pc:docMkLst>
        <pc:docMk/>
      </pc:docMkLst>
      <pc:sldChg chg="modSp">
        <pc:chgData name="Reck, Tyra N (PELSB)" userId="S::tyra.reck@state.mn.us::aeb5f32c-69be-4884-9df2-9f1f1cbb4119" providerId="AD" clId="Web-{D043F3E9-0346-1B73-4053-AB5B9C598C9A}" dt="2022-01-12T14:27:44.638" v="89" actId="20577"/>
        <pc:sldMkLst>
          <pc:docMk/>
          <pc:sldMk cId="2891264600" sldId="258"/>
        </pc:sldMkLst>
        <pc:spChg chg="mod">
          <ac:chgData name="Reck, Tyra N (PELSB)" userId="S::tyra.reck@state.mn.us::aeb5f32c-69be-4884-9df2-9f1f1cbb4119" providerId="AD" clId="Web-{D043F3E9-0346-1B73-4053-AB5B9C598C9A}" dt="2022-01-12T14:27:44.638" v="89" actId="20577"/>
          <ac:spMkLst>
            <pc:docMk/>
            <pc:sldMk cId="2891264600" sldId="258"/>
            <ac:spMk id="7" creationId="{00000000-0000-0000-0000-000000000000}"/>
          </ac:spMkLst>
        </pc:spChg>
      </pc:sldChg>
      <pc:sldChg chg="modSp">
        <pc:chgData name="Reck, Tyra N (PELSB)" userId="S::tyra.reck@state.mn.us::aeb5f32c-69be-4884-9df2-9f1f1cbb4119" providerId="AD" clId="Web-{D043F3E9-0346-1B73-4053-AB5B9C598C9A}" dt="2022-01-12T14:28:56.873" v="93" actId="1076"/>
        <pc:sldMkLst>
          <pc:docMk/>
          <pc:sldMk cId="448999440" sldId="282"/>
        </pc:sldMkLst>
        <pc:spChg chg="mod">
          <ac:chgData name="Reck, Tyra N (PELSB)" userId="S::tyra.reck@state.mn.us::aeb5f32c-69be-4884-9df2-9f1f1cbb4119" providerId="AD" clId="Web-{D043F3E9-0346-1B73-4053-AB5B9C598C9A}" dt="2022-01-12T14:28:31.717" v="92" actId="20577"/>
          <ac:spMkLst>
            <pc:docMk/>
            <pc:sldMk cId="448999440" sldId="282"/>
            <ac:spMk id="3" creationId="{E50B79C9-2BE7-4450-9A8C-2A3701664BE0}"/>
          </ac:spMkLst>
        </pc:spChg>
        <pc:picChg chg="mod">
          <ac:chgData name="Reck, Tyra N (PELSB)" userId="S::tyra.reck@state.mn.us::aeb5f32c-69be-4884-9df2-9f1f1cbb4119" providerId="AD" clId="Web-{D043F3E9-0346-1B73-4053-AB5B9C598C9A}" dt="2022-01-12T14:28:56.873" v="93" actId="1076"/>
          <ac:picMkLst>
            <pc:docMk/>
            <pc:sldMk cId="448999440" sldId="282"/>
            <ac:picMk id="4" creationId="{4B94D40B-00F1-4028-83D5-438E2CEFDD1D}"/>
          </ac:picMkLst>
        </pc:picChg>
      </pc:sldChg>
      <pc:sldChg chg="modSp">
        <pc:chgData name="Reck, Tyra N (PELSB)" userId="S::tyra.reck@state.mn.us::aeb5f32c-69be-4884-9df2-9f1f1cbb4119" providerId="AD" clId="Web-{D043F3E9-0346-1B73-4053-AB5B9C598C9A}" dt="2022-01-12T14:46:18.012" v="104" actId="20577"/>
        <pc:sldMkLst>
          <pc:docMk/>
          <pc:sldMk cId="544367992" sldId="284"/>
        </pc:sldMkLst>
        <pc:spChg chg="mod">
          <ac:chgData name="Reck, Tyra N (PELSB)" userId="S::tyra.reck@state.mn.us::aeb5f32c-69be-4884-9df2-9f1f1cbb4119" providerId="AD" clId="Web-{D043F3E9-0346-1B73-4053-AB5B9C598C9A}" dt="2022-01-12T14:46:18.012" v="104" actId="20577"/>
          <ac:spMkLst>
            <pc:docMk/>
            <pc:sldMk cId="544367992" sldId="284"/>
            <ac:spMk id="3" creationId="{E50B79C9-2BE7-4450-9A8C-2A3701664BE0}"/>
          </ac:spMkLst>
        </pc:spChg>
      </pc:sldChg>
      <pc:sldChg chg="modSp add ord replId">
        <pc:chgData name="Reck, Tyra N (PELSB)" userId="S::tyra.reck@state.mn.us::aeb5f32c-69be-4884-9df2-9f1f1cbb4119" providerId="AD" clId="Web-{D043F3E9-0346-1B73-4053-AB5B9C598C9A}" dt="2022-01-12T14:27:23.060" v="88" actId="20577"/>
        <pc:sldMkLst>
          <pc:docMk/>
          <pc:sldMk cId="1512103306" sldId="294"/>
        </pc:sldMkLst>
        <pc:spChg chg="mod">
          <ac:chgData name="Reck, Tyra N (PELSB)" userId="S::tyra.reck@state.mn.us::aeb5f32c-69be-4884-9df2-9f1f1cbb4119" providerId="AD" clId="Web-{D043F3E9-0346-1B73-4053-AB5B9C598C9A}" dt="2022-01-12T14:18:30.599" v="17" actId="20577"/>
          <ac:spMkLst>
            <pc:docMk/>
            <pc:sldMk cId="1512103306" sldId="294"/>
            <ac:spMk id="2" creationId="{00000000-0000-0000-0000-000000000000}"/>
          </ac:spMkLst>
        </pc:spChg>
        <pc:spChg chg="mod">
          <ac:chgData name="Reck, Tyra N (PELSB)" userId="S::tyra.reck@state.mn.us::aeb5f32c-69be-4884-9df2-9f1f1cbb4119" providerId="AD" clId="Web-{D043F3E9-0346-1B73-4053-AB5B9C598C9A}" dt="2022-01-12T14:27:23.060" v="88" actId="20577"/>
          <ac:spMkLst>
            <pc:docMk/>
            <pc:sldMk cId="1512103306" sldId="294"/>
            <ac:spMk id="3" creationId="{E50B79C9-2BE7-4450-9A8C-2A3701664BE0}"/>
          </ac:spMkLst>
        </pc:spChg>
      </pc:sldChg>
    </pc:docChg>
  </pc:docChgLst>
  <pc:docChgLst>
    <pc:chgData name="Sandler, Michelle (PELSB)" userId="S::michelle.sandler@state.mn.us::3d8a75f9-2730-4b24-bbe4-937fed4f9b37" providerId="AD" clId="Web-{32B99CB9-ACE8-843D-6B16-A3D54554A753}"/>
    <pc:docChg chg="modSld">
      <pc:chgData name="Sandler, Michelle (PELSB)" userId="S::michelle.sandler@state.mn.us::3d8a75f9-2730-4b24-bbe4-937fed4f9b37" providerId="AD" clId="Web-{32B99CB9-ACE8-843D-6B16-A3D54554A753}" dt="2022-01-18T17:42:07.210" v="9"/>
      <pc:docMkLst>
        <pc:docMk/>
      </pc:docMkLst>
      <pc:sldChg chg="modNotes">
        <pc:chgData name="Sandler, Michelle (PELSB)" userId="S::michelle.sandler@state.mn.us::3d8a75f9-2730-4b24-bbe4-937fed4f9b37" providerId="AD" clId="Web-{32B99CB9-ACE8-843D-6B16-A3D54554A753}" dt="2022-01-18T17:41:51.585" v="1"/>
        <pc:sldMkLst>
          <pc:docMk/>
          <pc:sldMk cId="2891264600" sldId="258"/>
        </pc:sldMkLst>
      </pc:sldChg>
      <pc:sldChg chg="modNotes">
        <pc:chgData name="Sandler, Michelle (PELSB)" userId="S::michelle.sandler@state.mn.us::3d8a75f9-2730-4b24-bbe4-937fed4f9b37" providerId="AD" clId="Web-{32B99CB9-ACE8-843D-6B16-A3D54554A753}" dt="2022-01-18T17:41:54.773" v="2"/>
        <pc:sldMkLst>
          <pc:docMk/>
          <pc:sldMk cId="448999440" sldId="282"/>
        </pc:sldMkLst>
      </pc:sldChg>
      <pc:sldChg chg="modNotes">
        <pc:chgData name="Sandler, Michelle (PELSB)" userId="S::michelle.sandler@state.mn.us::3d8a75f9-2730-4b24-bbe4-937fed4f9b37" providerId="AD" clId="Web-{32B99CB9-ACE8-843D-6B16-A3D54554A753}" dt="2022-01-18T17:41:57.429" v="3"/>
        <pc:sldMkLst>
          <pc:docMk/>
          <pc:sldMk cId="544367992" sldId="284"/>
        </pc:sldMkLst>
      </pc:sldChg>
      <pc:sldChg chg="modNotes">
        <pc:chgData name="Sandler, Michelle (PELSB)" userId="S::michelle.sandler@state.mn.us::3d8a75f9-2730-4b24-bbe4-937fed4f9b37" providerId="AD" clId="Web-{32B99CB9-ACE8-843D-6B16-A3D54554A753}" dt="2022-01-18T17:42:07.210" v="9"/>
        <pc:sldMkLst>
          <pc:docMk/>
          <pc:sldMk cId="3609924754" sldId="293"/>
        </pc:sldMkLst>
      </pc:sldChg>
    </pc:docChg>
  </pc:docChgLst>
  <pc:docChgLst>
    <pc:chgData name="Sandler, Michelle (PELSB)" userId="S::michelle.sandler@state.mn.us::3d8a75f9-2730-4b24-bbe4-937fed4f9b37" providerId="AD" clId="Web-{D52CF112-8435-31C1-00BA-14809FED9B5B}"/>
    <pc:docChg chg="addSld delSld modSld sldOrd">
      <pc:chgData name="Sandler, Michelle (PELSB)" userId="S::michelle.sandler@state.mn.us::3d8a75f9-2730-4b24-bbe4-937fed4f9b37" providerId="AD" clId="Web-{D52CF112-8435-31C1-00BA-14809FED9B5B}" dt="2021-10-27T18:57:42.028" v="470"/>
      <pc:docMkLst>
        <pc:docMk/>
      </pc:docMkLst>
      <pc:sldChg chg="ord">
        <pc:chgData name="Sandler, Michelle (PELSB)" userId="S::michelle.sandler@state.mn.us::3d8a75f9-2730-4b24-bbe4-937fed4f9b37" providerId="AD" clId="Web-{D52CF112-8435-31C1-00BA-14809FED9B5B}" dt="2021-10-27T18:56:47.043" v="467"/>
        <pc:sldMkLst>
          <pc:docMk/>
          <pc:sldMk cId="800539739" sldId="261"/>
        </pc:sldMkLst>
      </pc:sldChg>
      <pc:sldChg chg="del">
        <pc:chgData name="Sandler, Michelle (PELSB)" userId="S::michelle.sandler@state.mn.us::3d8a75f9-2730-4b24-bbe4-937fed4f9b37" providerId="AD" clId="Web-{D52CF112-8435-31C1-00BA-14809FED9B5B}" dt="2021-10-27T18:57:42.028" v="470"/>
        <pc:sldMkLst>
          <pc:docMk/>
          <pc:sldMk cId="3089797270" sldId="270"/>
        </pc:sldMkLst>
      </pc:sldChg>
      <pc:sldChg chg="addSp delSp modSp">
        <pc:chgData name="Sandler, Michelle (PELSB)" userId="S::michelle.sandler@state.mn.us::3d8a75f9-2730-4b24-bbe4-937fed4f9b37" providerId="AD" clId="Web-{D52CF112-8435-31C1-00BA-14809FED9B5B}" dt="2021-10-27T18:56:20.027" v="466" actId="14100"/>
        <pc:sldMkLst>
          <pc:docMk/>
          <pc:sldMk cId="3146511923" sldId="273"/>
        </pc:sldMkLst>
        <pc:spChg chg="mod">
          <ac:chgData name="Sandler, Michelle (PELSB)" userId="S::michelle.sandler@state.mn.us::3d8a75f9-2730-4b24-bbe4-937fed4f9b37" providerId="AD" clId="Web-{D52CF112-8435-31C1-00BA-14809FED9B5B}" dt="2021-10-27T18:42:12.891" v="208" actId="20577"/>
          <ac:spMkLst>
            <pc:docMk/>
            <pc:sldMk cId="3146511923" sldId="273"/>
            <ac:spMk id="2" creationId="{00000000-0000-0000-0000-000000000000}"/>
          </ac:spMkLst>
        </pc:spChg>
        <pc:spChg chg="mod">
          <ac:chgData name="Sandler, Michelle (PELSB)" userId="S::michelle.sandler@state.mn.us::3d8a75f9-2730-4b24-bbe4-937fed4f9b37" providerId="AD" clId="Web-{D52CF112-8435-31C1-00BA-14809FED9B5B}" dt="2021-10-27T18:55:00.745" v="460" actId="20577"/>
          <ac:spMkLst>
            <pc:docMk/>
            <pc:sldMk cId="3146511923" sldId="273"/>
            <ac:spMk id="3" creationId="{00000000-0000-0000-0000-000000000000}"/>
          </ac:spMkLst>
        </pc:spChg>
        <pc:graphicFrameChg chg="del">
          <ac:chgData name="Sandler, Michelle (PELSB)" userId="S::michelle.sandler@state.mn.us::3d8a75f9-2730-4b24-bbe4-937fed4f9b37" providerId="AD" clId="Web-{D52CF112-8435-31C1-00BA-14809FED9B5B}" dt="2021-10-27T18:51:34.930" v="365"/>
          <ac:graphicFrameMkLst>
            <pc:docMk/>
            <pc:sldMk cId="3146511923" sldId="273"/>
            <ac:graphicFrameMk id="7" creationId="{B9E87234-2CB7-451C-A7C9-CA97669709C6}"/>
          </ac:graphicFrameMkLst>
        </pc:graphicFrameChg>
        <pc:picChg chg="add mod">
          <ac:chgData name="Sandler, Michelle (PELSB)" userId="S::michelle.sandler@state.mn.us::3d8a75f9-2730-4b24-bbe4-937fed4f9b37" providerId="AD" clId="Web-{D52CF112-8435-31C1-00BA-14809FED9B5B}" dt="2021-10-27T18:56:20.027" v="466" actId="14100"/>
          <ac:picMkLst>
            <pc:docMk/>
            <pc:sldMk cId="3146511923" sldId="273"/>
            <ac:picMk id="4" creationId="{FA45A33B-0A19-40AF-819D-A5E6D032EF3C}"/>
          </ac:picMkLst>
        </pc:picChg>
        <pc:picChg chg="add mod">
          <ac:chgData name="Sandler, Michelle (PELSB)" userId="S::michelle.sandler@state.mn.us::3d8a75f9-2730-4b24-bbe4-937fed4f9b37" providerId="AD" clId="Web-{D52CF112-8435-31C1-00BA-14809FED9B5B}" dt="2021-10-27T18:56:12.449" v="464" actId="1076"/>
          <ac:picMkLst>
            <pc:docMk/>
            <pc:sldMk cId="3146511923" sldId="273"/>
            <ac:picMk id="9" creationId="{0B191B4D-A8B1-4153-A85A-52722CCA0D5D}"/>
          </ac:picMkLst>
        </pc:picChg>
      </pc:sldChg>
      <pc:sldChg chg="del">
        <pc:chgData name="Sandler, Michelle (PELSB)" userId="S::michelle.sandler@state.mn.us::3d8a75f9-2730-4b24-bbe4-937fed4f9b37" providerId="AD" clId="Web-{D52CF112-8435-31C1-00BA-14809FED9B5B}" dt="2021-10-27T18:57:18.746" v="468"/>
        <pc:sldMkLst>
          <pc:docMk/>
          <pc:sldMk cId="3119909424" sldId="279"/>
        </pc:sldMkLst>
      </pc:sldChg>
      <pc:sldChg chg="addSp modSp">
        <pc:chgData name="Sandler, Michelle (PELSB)" userId="S::michelle.sandler@state.mn.us::3d8a75f9-2730-4b24-bbe4-937fed4f9b37" providerId="AD" clId="Web-{D52CF112-8435-31C1-00BA-14809FED9B5B}" dt="2021-10-27T18:54:31.994" v="458" actId="14100"/>
        <pc:sldMkLst>
          <pc:docMk/>
          <pc:sldMk cId="448999440" sldId="282"/>
        </pc:sldMkLst>
        <pc:spChg chg="mod">
          <ac:chgData name="Sandler, Michelle (PELSB)" userId="S::michelle.sandler@state.mn.us::3d8a75f9-2730-4b24-bbe4-937fed4f9b37" providerId="AD" clId="Web-{D52CF112-8435-31C1-00BA-14809FED9B5B}" dt="2021-10-27T18:54:23.791" v="455" actId="1076"/>
          <ac:spMkLst>
            <pc:docMk/>
            <pc:sldMk cId="448999440" sldId="282"/>
            <ac:spMk id="3" creationId="{E50B79C9-2BE7-4450-9A8C-2A3701664BE0}"/>
          </ac:spMkLst>
        </pc:spChg>
        <pc:picChg chg="add mod">
          <ac:chgData name="Sandler, Michelle (PELSB)" userId="S::michelle.sandler@state.mn.us::3d8a75f9-2730-4b24-bbe4-937fed4f9b37" providerId="AD" clId="Web-{D52CF112-8435-31C1-00BA-14809FED9B5B}" dt="2021-10-27T18:54:31.994" v="458" actId="14100"/>
          <ac:picMkLst>
            <pc:docMk/>
            <pc:sldMk cId="448999440" sldId="282"/>
            <ac:picMk id="4" creationId="{4B94D40B-00F1-4028-83D5-438E2CEFDD1D}"/>
          </ac:picMkLst>
        </pc:picChg>
      </pc:sldChg>
      <pc:sldChg chg="del">
        <pc:chgData name="Sandler, Michelle (PELSB)" userId="S::michelle.sandler@state.mn.us::3d8a75f9-2730-4b24-bbe4-937fed4f9b37" providerId="AD" clId="Web-{D52CF112-8435-31C1-00BA-14809FED9B5B}" dt="2021-10-27T18:57:28.762" v="469"/>
        <pc:sldMkLst>
          <pc:docMk/>
          <pc:sldMk cId="3346051748" sldId="283"/>
        </pc:sldMkLst>
      </pc:sldChg>
      <pc:sldChg chg="delSp modSp add replId">
        <pc:chgData name="Sandler, Michelle (PELSB)" userId="S::michelle.sandler@state.mn.us::3d8a75f9-2730-4b24-bbe4-937fed4f9b37" providerId="AD" clId="Web-{D52CF112-8435-31C1-00BA-14809FED9B5B}" dt="2021-10-27T18:54:45.666" v="459" actId="20577"/>
        <pc:sldMkLst>
          <pc:docMk/>
          <pc:sldMk cId="544367992" sldId="284"/>
        </pc:sldMkLst>
        <pc:spChg chg="mod">
          <ac:chgData name="Sandler, Michelle (PELSB)" userId="S::michelle.sandler@state.mn.us::3d8a75f9-2730-4b24-bbe4-937fed4f9b37" providerId="AD" clId="Web-{D52CF112-8435-31C1-00BA-14809FED9B5B}" dt="2021-10-27T18:49:34.944" v="237" actId="20577"/>
          <ac:spMkLst>
            <pc:docMk/>
            <pc:sldMk cId="544367992" sldId="284"/>
            <ac:spMk id="2" creationId="{00000000-0000-0000-0000-000000000000}"/>
          </ac:spMkLst>
        </pc:spChg>
        <pc:spChg chg="mod">
          <ac:chgData name="Sandler, Michelle (PELSB)" userId="S::michelle.sandler@state.mn.us::3d8a75f9-2730-4b24-bbe4-937fed4f9b37" providerId="AD" clId="Web-{D52CF112-8435-31C1-00BA-14809FED9B5B}" dt="2021-10-27T18:54:45.666" v="459" actId="20577"/>
          <ac:spMkLst>
            <pc:docMk/>
            <pc:sldMk cId="544367992" sldId="284"/>
            <ac:spMk id="3" creationId="{E50B79C9-2BE7-4450-9A8C-2A3701664BE0}"/>
          </ac:spMkLst>
        </pc:spChg>
        <pc:picChg chg="del">
          <ac:chgData name="Sandler, Michelle (PELSB)" userId="S::michelle.sandler@state.mn.us::3d8a75f9-2730-4b24-bbe4-937fed4f9b37" providerId="AD" clId="Web-{D52CF112-8435-31C1-00BA-14809FED9B5B}" dt="2021-10-27T18:49:46.131" v="244"/>
          <ac:picMkLst>
            <pc:docMk/>
            <pc:sldMk cId="544367992" sldId="284"/>
            <ac:picMk id="4" creationId="{4B94D40B-00F1-4028-83D5-438E2CEFDD1D}"/>
          </ac:picMkLst>
        </pc:picChg>
      </pc:sldChg>
    </pc:docChg>
  </pc:docChgLst>
  <pc:docChgLst>
    <pc:chgData name="Reck, Tyra N (PELSB)" userId="S::tyra.reck@state.mn.us::aeb5f32c-69be-4884-9df2-9f1f1cbb4119" providerId="AD" clId="Web-{03A2D99A-6B16-5393-5F01-1692110A17CB}"/>
    <pc:docChg chg="addSld delSld modSld sldOrd">
      <pc:chgData name="Reck, Tyra N (PELSB)" userId="S::tyra.reck@state.mn.us::aeb5f32c-69be-4884-9df2-9f1f1cbb4119" providerId="AD" clId="Web-{03A2D99A-6B16-5393-5F01-1692110A17CB}" dt="2021-12-14T17:08:47.223" v="237"/>
      <pc:docMkLst>
        <pc:docMk/>
      </pc:docMkLst>
      <pc:sldChg chg="modSp">
        <pc:chgData name="Reck, Tyra N (PELSB)" userId="S::tyra.reck@state.mn.us::aeb5f32c-69be-4884-9df2-9f1f1cbb4119" providerId="AD" clId="Web-{03A2D99A-6B16-5393-5F01-1692110A17CB}" dt="2021-12-14T16:26:34.141" v="8" actId="20577"/>
        <pc:sldMkLst>
          <pc:docMk/>
          <pc:sldMk cId="3491116502" sldId="257"/>
        </pc:sldMkLst>
        <pc:spChg chg="mod">
          <ac:chgData name="Reck, Tyra N (PELSB)" userId="S::tyra.reck@state.mn.us::aeb5f32c-69be-4884-9df2-9f1f1cbb4119" providerId="AD" clId="Web-{03A2D99A-6B16-5393-5F01-1692110A17CB}" dt="2021-12-14T16:26:34.141" v="8" actId="20577"/>
          <ac:spMkLst>
            <pc:docMk/>
            <pc:sldMk cId="3491116502" sldId="257"/>
            <ac:spMk id="6" creationId="{00000000-0000-0000-0000-000000000000}"/>
          </ac:spMkLst>
        </pc:spChg>
      </pc:sldChg>
      <pc:sldChg chg="modSp ord">
        <pc:chgData name="Reck, Tyra N (PELSB)" userId="S::tyra.reck@state.mn.us::aeb5f32c-69be-4884-9df2-9f1f1cbb4119" providerId="AD" clId="Web-{03A2D99A-6B16-5393-5F01-1692110A17CB}" dt="2021-12-14T16:45:12.624" v="115" actId="20577"/>
        <pc:sldMkLst>
          <pc:docMk/>
          <pc:sldMk cId="2891264600" sldId="258"/>
        </pc:sldMkLst>
        <pc:spChg chg="mod">
          <ac:chgData name="Reck, Tyra N (PELSB)" userId="S::tyra.reck@state.mn.us::aeb5f32c-69be-4884-9df2-9f1f1cbb4119" providerId="AD" clId="Web-{03A2D99A-6B16-5393-5F01-1692110A17CB}" dt="2021-12-14T16:45:12.624" v="115" actId="20577"/>
          <ac:spMkLst>
            <pc:docMk/>
            <pc:sldMk cId="2891264600" sldId="258"/>
            <ac:spMk id="7" creationId="{00000000-0000-0000-0000-000000000000}"/>
          </ac:spMkLst>
        </pc:spChg>
      </pc:sldChg>
      <pc:sldChg chg="ord">
        <pc:chgData name="Reck, Tyra N (PELSB)" userId="S::tyra.reck@state.mn.us::aeb5f32c-69be-4884-9df2-9f1f1cbb4119" providerId="AD" clId="Web-{03A2D99A-6B16-5393-5F01-1692110A17CB}" dt="2021-12-14T17:04:26.001" v="203"/>
        <pc:sldMkLst>
          <pc:docMk/>
          <pc:sldMk cId="800539739" sldId="261"/>
        </pc:sldMkLst>
      </pc:sldChg>
      <pc:sldChg chg="del">
        <pc:chgData name="Reck, Tyra N (PELSB)" userId="S::tyra.reck@state.mn.us::aeb5f32c-69be-4884-9df2-9f1f1cbb4119" providerId="AD" clId="Web-{03A2D99A-6B16-5393-5F01-1692110A17CB}" dt="2021-12-14T16:40:21.839" v="59"/>
        <pc:sldMkLst>
          <pc:docMk/>
          <pc:sldMk cId="985413362" sldId="271"/>
        </pc:sldMkLst>
      </pc:sldChg>
      <pc:sldChg chg="del">
        <pc:chgData name="Reck, Tyra N (PELSB)" userId="S::tyra.reck@state.mn.us::aeb5f32c-69be-4884-9df2-9f1f1cbb4119" providerId="AD" clId="Web-{03A2D99A-6B16-5393-5F01-1692110A17CB}" dt="2021-12-14T16:57:57.309" v="161"/>
        <pc:sldMkLst>
          <pc:docMk/>
          <pc:sldMk cId="275041661" sldId="274"/>
        </pc:sldMkLst>
      </pc:sldChg>
      <pc:sldChg chg="del">
        <pc:chgData name="Reck, Tyra N (PELSB)" userId="S::tyra.reck@state.mn.us::aeb5f32c-69be-4884-9df2-9f1f1cbb4119" providerId="AD" clId="Web-{03A2D99A-6B16-5393-5F01-1692110A17CB}" dt="2021-12-14T16:40:11.255" v="58"/>
        <pc:sldMkLst>
          <pc:docMk/>
          <pc:sldMk cId="1069540924" sldId="277"/>
        </pc:sldMkLst>
      </pc:sldChg>
      <pc:sldChg chg="del">
        <pc:chgData name="Reck, Tyra N (PELSB)" userId="S::tyra.reck@state.mn.us::aeb5f32c-69be-4884-9df2-9f1f1cbb4119" providerId="AD" clId="Web-{03A2D99A-6B16-5393-5F01-1692110A17CB}" dt="2021-12-14T16:57:47.919" v="160"/>
        <pc:sldMkLst>
          <pc:docMk/>
          <pc:sldMk cId="4186061258" sldId="278"/>
        </pc:sldMkLst>
      </pc:sldChg>
      <pc:sldChg chg="ord">
        <pc:chgData name="Reck, Tyra N (PELSB)" userId="S::tyra.reck@state.mn.us::aeb5f32c-69be-4884-9df2-9f1f1cbb4119" providerId="AD" clId="Web-{03A2D99A-6B16-5393-5F01-1692110A17CB}" dt="2021-12-14T16:59:53.952" v="186"/>
        <pc:sldMkLst>
          <pc:docMk/>
          <pc:sldMk cId="382150068" sldId="280"/>
        </pc:sldMkLst>
      </pc:sldChg>
      <pc:sldChg chg="ord">
        <pc:chgData name="Reck, Tyra N (PELSB)" userId="S::tyra.reck@state.mn.us::aeb5f32c-69be-4884-9df2-9f1f1cbb4119" providerId="AD" clId="Web-{03A2D99A-6B16-5393-5F01-1692110A17CB}" dt="2021-12-14T17:04:26.001" v="204"/>
        <pc:sldMkLst>
          <pc:docMk/>
          <pc:sldMk cId="327721067" sldId="281"/>
        </pc:sldMkLst>
      </pc:sldChg>
      <pc:sldChg chg="ord">
        <pc:chgData name="Reck, Tyra N (PELSB)" userId="S::tyra.reck@state.mn.us::aeb5f32c-69be-4884-9df2-9f1f1cbb4119" providerId="AD" clId="Web-{03A2D99A-6B16-5393-5F01-1692110A17CB}" dt="2021-12-14T16:28:17.596" v="9"/>
        <pc:sldMkLst>
          <pc:docMk/>
          <pc:sldMk cId="448999440" sldId="282"/>
        </pc:sldMkLst>
      </pc:sldChg>
      <pc:sldChg chg="modSp ord">
        <pc:chgData name="Reck, Tyra N (PELSB)" userId="S::tyra.reck@state.mn.us::aeb5f32c-69be-4884-9df2-9f1f1cbb4119" providerId="AD" clId="Web-{03A2D99A-6B16-5393-5F01-1692110A17CB}" dt="2021-12-14T16:46:01.171" v="123" actId="20577"/>
        <pc:sldMkLst>
          <pc:docMk/>
          <pc:sldMk cId="544367992" sldId="284"/>
        </pc:sldMkLst>
        <pc:spChg chg="mod">
          <ac:chgData name="Reck, Tyra N (PELSB)" userId="S::tyra.reck@state.mn.us::aeb5f32c-69be-4884-9df2-9f1f1cbb4119" providerId="AD" clId="Web-{03A2D99A-6B16-5393-5F01-1692110A17CB}" dt="2021-12-14T16:46:01.171" v="123" actId="20577"/>
          <ac:spMkLst>
            <pc:docMk/>
            <pc:sldMk cId="544367992" sldId="284"/>
            <ac:spMk id="3" creationId="{E50B79C9-2BE7-4450-9A8C-2A3701664BE0}"/>
          </ac:spMkLst>
        </pc:spChg>
      </pc:sldChg>
      <pc:sldChg chg="ord">
        <pc:chgData name="Reck, Tyra N (PELSB)" userId="S::tyra.reck@state.mn.us::aeb5f32c-69be-4884-9df2-9f1f1cbb4119" providerId="AD" clId="Web-{03A2D99A-6B16-5393-5F01-1692110A17CB}" dt="2021-12-14T17:04:26.001" v="202"/>
        <pc:sldMkLst>
          <pc:docMk/>
          <pc:sldMk cId="1754275888" sldId="285"/>
        </pc:sldMkLst>
      </pc:sldChg>
      <pc:sldChg chg="addSp delSp modSp">
        <pc:chgData name="Reck, Tyra N (PELSB)" userId="S::tyra.reck@state.mn.us::aeb5f32c-69be-4884-9df2-9f1f1cbb4119" providerId="AD" clId="Web-{03A2D99A-6B16-5393-5F01-1692110A17CB}" dt="2021-12-14T16:39:28.599" v="57" actId="14100"/>
        <pc:sldMkLst>
          <pc:docMk/>
          <pc:sldMk cId="1222927981" sldId="286"/>
        </pc:sldMkLst>
        <pc:spChg chg="mod">
          <ac:chgData name="Reck, Tyra N (PELSB)" userId="S::tyra.reck@state.mn.us::aeb5f32c-69be-4884-9df2-9f1f1cbb4119" providerId="AD" clId="Web-{03A2D99A-6B16-5393-5F01-1692110A17CB}" dt="2021-12-14T16:37:57.879" v="54" actId="20577"/>
          <ac:spMkLst>
            <pc:docMk/>
            <pc:sldMk cId="1222927981" sldId="286"/>
            <ac:spMk id="2" creationId="{00000000-0000-0000-0000-000000000000}"/>
          </ac:spMkLst>
        </pc:spChg>
        <pc:spChg chg="add del mod">
          <ac:chgData name="Reck, Tyra N (PELSB)" userId="S::tyra.reck@state.mn.us::aeb5f32c-69be-4884-9df2-9f1f1cbb4119" providerId="AD" clId="Web-{03A2D99A-6B16-5393-5F01-1692110A17CB}" dt="2021-12-14T16:34:57.335" v="16"/>
          <ac:spMkLst>
            <pc:docMk/>
            <pc:sldMk cId="1222927981" sldId="286"/>
            <ac:spMk id="8" creationId="{E93616E3-37DE-4FE1-B35D-C5165F5D2B02}"/>
          </ac:spMkLst>
        </pc:spChg>
        <pc:spChg chg="add del mod">
          <ac:chgData name="Reck, Tyra N (PELSB)" userId="S::tyra.reck@state.mn.us::aeb5f32c-69be-4884-9df2-9f1f1cbb4119" providerId="AD" clId="Web-{03A2D99A-6B16-5393-5F01-1692110A17CB}" dt="2021-12-14T16:36:11.872" v="23"/>
          <ac:spMkLst>
            <pc:docMk/>
            <pc:sldMk cId="1222927981" sldId="286"/>
            <ac:spMk id="12" creationId="{F474A3C7-57CC-4C5F-8D5A-6D9D62DCB497}"/>
          </ac:spMkLst>
        </pc:spChg>
        <pc:spChg chg="add mod">
          <ac:chgData name="Reck, Tyra N (PELSB)" userId="S::tyra.reck@state.mn.us::aeb5f32c-69be-4884-9df2-9f1f1cbb4119" providerId="AD" clId="Web-{03A2D99A-6B16-5393-5F01-1692110A17CB}" dt="2021-12-14T16:37:07.909" v="29"/>
          <ac:spMkLst>
            <pc:docMk/>
            <pc:sldMk cId="1222927981" sldId="286"/>
            <ac:spMk id="18" creationId="{E7988F2A-EF9E-4C93-A02C-FA477DADCF82}"/>
          </ac:spMkLst>
        </pc:spChg>
        <pc:picChg chg="add del mod ord">
          <ac:chgData name="Reck, Tyra N (PELSB)" userId="S::tyra.reck@state.mn.us::aeb5f32c-69be-4884-9df2-9f1f1cbb4119" providerId="AD" clId="Web-{03A2D99A-6B16-5393-5F01-1692110A17CB}" dt="2021-12-14T16:35:16.710" v="19"/>
          <ac:picMkLst>
            <pc:docMk/>
            <pc:sldMk cId="1222927981" sldId="286"/>
            <ac:picMk id="9" creationId="{FEA4FD11-2A82-47D9-939A-CDA9E243470A}"/>
          </ac:picMkLst>
        </pc:picChg>
        <pc:picChg chg="del">
          <ac:chgData name="Reck, Tyra N (PELSB)" userId="S::tyra.reck@state.mn.us::aeb5f32c-69be-4884-9df2-9f1f1cbb4119" providerId="AD" clId="Web-{03A2D99A-6B16-5393-5F01-1692110A17CB}" dt="2021-12-14T16:37:02.816" v="27"/>
          <ac:picMkLst>
            <pc:docMk/>
            <pc:sldMk cId="1222927981" sldId="286"/>
            <ac:picMk id="10" creationId="{E8C1E97E-2C92-4EDD-8882-8DDE91DF58D8}"/>
          </ac:picMkLst>
        </pc:picChg>
        <pc:picChg chg="del">
          <ac:chgData name="Reck, Tyra N (PELSB)" userId="S::tyra.reck@state.mn.us::aeb5f32c-69be-4884-9df2-9f1f1cbb4119" providerId="AD" clId="Web-{03A2D99A-6B16-5393-5F01-1692110A17CB}" dt="2021-12-14T16:34:48.147" v="15"/>
          <ac:picMkLst>
            <pc:docMk/>
            <pc:sldMk cId="1222927981" sldId="286"/>
            <ac:picMk id="13" creationId="{CF65CA0C-8E65-49FA-91A5-70843180526E}"/>
          </ac:picMkLst>
        </pc:picChg>
        <pc:picChg chg="add del mod ord">
          <ac:chgData name="Reck, Tyra N (PELSB)" userId="S::tyra.reck@state.mn.us::aeb5f32c-69be-4884-9df2-9f1f1cbb4119" providerId="AD" clId="Web-{03A2D99A-6B16-5393-5F01-1692110A17CB}" dt="2021-12-14T16:37:07.909" v="29"/>
          <ac:picMkLst>
            <pc:docMk/>
            <pc:sldMk cId="1222927981" sldId="286"/>
            <ac:picMk id="14" creationId="{3BE784C9-1D3D-4AB0-8304-41E737808F9E}"/>
          </ac:picMkLst>
        </pc:picChg>
        <pc:picChg chg="add mod">
          <ac:chgData name="Reck, Tyra N (PELSB)" userId="S::tyra.reck@state.mn.us::aeb5f32c-69be-4884-9df2-9f1f1cbb4119" providerId="AD" clId="Web-{03A2D99A-6B16-5393-5F01-1692110A17CB}" dt="2021-12-14T16:39:28.599" v="57" actId="14100"/>
          <ac:picMkLst>
            <pc:docMk/>
            <pc:sldMk cId="1222927981" sldId="286"/>
            <ac:picMk id="16" creationId="{70777AA2-7468-4AC5-9CB9-3BFF90D2FA6E}"/>
          </ac:picMkLst>
        </pc:picChg>
      </pc:sldChg>
      <pc:sldChg chg="addSp delSp modSp new del ord">
        <pc:chgData name="Reck, Tyra N (PELSB)" userId="S::tyra.reck@state.mn.us::aeb5f32c-69be-4884-9df2-9f1f1cbb4119" providerId="AD" clId="Web-{03A2D99A-6B16-5393-5F01-1692110A17CB}" dt="2021-12-14T16:39:05.723" v="56"/>
        <pc:sldMkLst>
          <pc:docMk/>
          <pc:sldMk cId="2022262609" sldId="287"/>
        </pc:sldMkLst>
        <pc:spChg chg="del">
          <ac:chgData name="Reck, Tyra N (PELSB)" userId="S::tyra.reck@state.mn.us::aeb5f32c-69be-4884-9df2-9f1f1cbb4119" providerId="AD" clId="Web-{03A2D99A-6B16-5393-5F01-1692110A17CB}" dt="2021-12-14T16:35:36.413" v="22"/>
          <ac:spMkLst>
            <pc:docMk/>
            <pc:sldMk cId="2022262609" sldId="287"/>
            <ac:spMk id="3" creationId="{AF2DE940-EE7F-4DD6-8AB4-8A91B4A86E16}"/>
          </ac:spMkLst>
        </pc:spChg>
        <pc:picChg chg="add mod ord">
          <ac:chgData name="Reck, Tyra N (PELSB)" userId="S::tyra.reck@state.mn.us::aeb5f32c-69be-4884-9df2-9f1f1cbb4119" providerId="AD" clId="Web-{03A2D99A-6B16-5393-5F01-1692110A17CB}" dt="2021-12-14T16:35:36.413" v="22"/>
          <ac:picMkLst>
            <pc:docMk/>
            <pc:sldMk cId="2022262609" sldId="287"/>
            <ac:picMk id="7" creationId="{63A3F865-E472-408D-B275-5E88351A5F08}"/>
          </ac:picMkLst>
        </pc:picChg>
      </pc:sldChg>
      <pc:sldChg chg="add replId">
        <pc:chgData name="Reck, Tyra N (PELSB)" userId="S::tyra.reck@state.mn.us::aeb5f32c-69be-4884-9df2-9f1f1cbb4119" providerId="AD" clId="Web-{03A2D99A-6B16-5393-5F01-1692110A17CB}" dt="2021-12-14T16:36:47.123" v="26"/>
        <pc:sldMkLst>
          <pc:docMk/>
          <pc:sldMk cId="3120779099" sldId="288"/>
        </pc:sldMkLst>
      </pc:sldChg>
      <pc:sldChg chg="modSp add replId">
        <pc:chgData name="Reck, Tyra N (PELSB)" userId="S::tyra.reck@state.mn.us::aeb5f32c-69be-4884-9df2-9f1f1cbb4119" providerId="AD" clId="Web-{03A2D99A-6B16-5393-5F01-1692110A17CB}" dt="2021-12-14T16:42:08.465" v="75" actId="20577"/>
        <pc:sldMkLst>
          <pc:docMk/>
          <pc:sldMk cId="2593435160" sldId="289"/>
        </pc:sldMkLst>
        <pc:spChg chg="mod">
          <ac:chgData name="Reck, Tyra N (PELSB)" userId="S::tyra.reck@state.mn.us::aeb5f32c-69be-4884-9df2-9f1f1cbb4119" providerId="AD" clId="Web-{03A2D99A-6B16-5393-5F01-1692110A17CB}" dt="2021-12-14T16:42:08.465" v="75" actId="20577"/>
          <ac:spMkLst>
            <pc:docMk/>
            <pc:sldMk cId="2593435160" sldId="289"/>
            <ac:spMk id="2" creationId="{00000000-0000-0000-0000-000000000000}"/>
          </ac:spMkLst>
        </pc:spChg>
      </pc:sldChg>
      <pc:sldChg chg="addSp delSp modSp add ord replId modNotes">
        <pc:chgData name="Reck, Tyra N (PELSB)" userId="S::tyra.reck@state.mn.us::aeb5f32c-69be-4884-9df2-9f1f1cbb4119" providerId="AD" clId="Web-{03A2D99A-6B16-5393-5F01-1692110A17CB}" dt="2021-12-14T17:08:47.223" v="237"/>
        <pc:sldMkLst>
          <pc:docMk/>
          <pc:sldMk cId="3710078354" sldId="290"/>
        </pc:sldMkLst>
        <pc:spChg chg="mod">
          <ac:chgData name="Reck, Tyra N (PELSB)" userId="S::tyra.reck@state.mn.us::aeb5f32c-69be-4884-9df2-9f1f1cbb4119" providerId="AD" clId="Web-{03A2D99A-6B16-5393-5F01-1692110A17CB}" dt="2021-12-14T16:47:45.250" v="136" actId="20577"/>
          <ac:spMkLst>
            <pc:docMk/>
            <pc:sldMk cId="3710078354" sldId="290"/>
            <ac:spMk id="2" creationId="{00000000-0000-0000-0000-000000000000}"/>
          </ac:spMkLst>
        </pc:spChg>
        <pc:spChg chg="del">
          <ac:chgData name="Reck, Tyra N (PELSB)" userId="S::tyra.reck@state.mn.us::aeb5f32c-69be-4884-9df2-9f1f1cbb4119" providerId="AD" clId="Web-{03A2D99A-6B16-5393-5F01-1692110A17CB}" dt="2021-12-14T16:48:06.360" v="138"/>
          <ac:spMkLst>
            <pc:docMk/>
            <pc:sldMk cId="3710078354" sldId="290"/>
            <ac:spMk id="18" creationId="{E7988F2A-EF9E-4C93-A02C-FA477DADCF82}"/>
          </ac:spMkLst>
        </pc:spChg>
        <pc:picChg chg="add mod ord">
          <ac:chgData name="Reck, Tyra N (PELSB)" userId="S::tyra.reck@state.mn.us::aeb5f32c-69be-4884-9df2-9f1f1cbb4119" providerId="AD" clId="Web-{03A2D99A-6B16-5393-5F01-1692110A17CB}" dt="2021-12-14T16:48:44.673" v="142" actId="1076"/>
          <ac:picMkLst>
            <pc:docMk/>
            <pc:sldMk cId="3710078354" sldId="290"/>
            <ac:picMk id="4" creationId="{EF07B85F-E0D8-437D-AE6A-C534FFE0EB46}"/>
          </ac:picMkLst>
        </pc:picChg>
        <pc:picChg chg="del">
          <ac:chgData name="Reck, Tyra N (PELSB)" userId="S::tyra.reck@state.mn.us::aeb5f32c-69be-4884-9df2-9f1f1cbb4119" providerId="AD" clId="Web-{03A2D99A-6B16-5393-5F01-1692110A17CB}" dt="2021-12-14T16:47:47.797" v="137"/>
          <ac:picMkLst>
            <pc:docMk/>
            <pc:sldMk cId="3710078354" sldId="290"/>
            <ac:picMk id="16" creationId="{70777AA2-7468-4AC5-9CB9-3BFF90D2FA6E}"/>
          </ac:picMkLst>
        </pc:picChg>
      </pc:sldChg>
      <pc:sldChg chg="addSp delSp modSp add replId">
        <pc:chgData name="Reck, Tyra N (PELSB)" userId="S::tyra.reck@state.mn.us::aeb5f32c-69be-4884-9df2-9f1f1cbb4119" providerId="AD" clId="Web-{03A2D99A-6B16-5393-5F01-1692110A17CB}" dt="2021-12-14T16:51:13.081" v="159" actId="14100"/>
        <pc:sldMkLst>
          <pc:docMk/>
          <pc:sldMk cId="1948668478" sldId="291"/>
        </pc:sldMkLst>
        <pc:spChg chg="mod">
          <ac:chgData name="Reck, Tyra N (PELSB)" userId="S::tyra.reck@state.mn.us::aeb5f32c-69be-4884-9df2-9f1f1cbb4119" providerId="AD" clId="Web-{03A2D99A-6B16-5393-5F01-1692110A17CB}" dt="2021-12-14T16:49:32.814" v="144" actId="20577"/>
          <ac:spMkLst>
            <pc:docMk/>
            <pc:sldMk cId="1948668478" sldId="291"/>
            <ac:spMk id="2" creationId="{00000000-0000-0000-0000-000000000000}"/>
          </ac:spMkLst>
        </pc:spChg>
        <pc:spChg chg="add del mod">
          <ac:chgData name="Reck, Tyra N (PELSB)" userId="S::tyra.reck@state.mn.us::aeb5f32c-69be-4884-9df2-9f1f1cbb4119" providerId="AD" clId="Web-{03A2D99A-6B16-5393-5F01-1692110A17CB}" dt="2021-12-14T16:49:38.908" v="146"/>
          <ac:spMkLst>
            <pc:docMk/>
            <pc:sldMk cId="1948668478" sldId="291"/>
            <ac:spMk id="9" creationId="{08791C60-53E4-46BF-B2BC-600919B9175D}"/>
          </ac:spMkLst>
        </pc:spChg>
        <pc:picChg chg="del">
          <ac:chgData name="Reck, Tyra N (PELSB)" userId="S::tyra.reck@state.mn.us::aeb5f32c-69be-4884-9df2-9f1f1cbb4119" providerId="AD" clId="Web-{03A2D99A-6B16-5393-5F01-1692110A17CB}" dt="2021-12-14T16:49:35.971" v="145"/>
          <ac:picMkLst>
            <pc:docMk/>
            <pc:sldMk cId="1948668478" sldId="291"/>
            <ac:picMk id="4" creationId="{EF07B85F-E0D8-437D-AE6A-C534FFE0EB46}"/>
          </ac:picMkLst>
        </pc:picChg>
        <pc:picChg chg="add mod ord modCrop">
          <ac:chgData name="Reck, Tyra N (PELSB)" userId="S::tyra.reck@state.mn.us::aeb5f32c-69be-4884-9df2-9f1f1cbb4119" providerId="AD" clId="Web-{03A2D99A-6B16-5393-5F01-1692110A17CB}" dt="2021-12-14T16:51:13.081" v="159" actId="14100"/>
          <ac:picMkLst>
            <pc:docMk/>
            <pc:sldMk cId="1948668478" sldId="291"/>
            <ac:picMk id="10" creationId="{819D821E-021C-4A74-8CC6-ADA91D09BAB3}"/>
          </ac:picMkLst>
        </pc:picChg>
      </pc:sldChg>
      <pc:sldChg chg="modSp add replId">
        <pc:chgData name="Reck, Tyra N (PELSB)" userId="S::tyra.reck@state.mn.us::aeb5f32c-69be-4884-9df2-9f1f1cbb4119" providerId="AD" clId="Web-{03A2D99A-6B16-5393-5F01-1692110A17CB}" dt="2021-12-14T17:00:11.420" v="201" actId="20577"/>
        <pc:sldMkLst>
          <pc:docMk/>
          <pc:sldMk cId="2409247742" sldId="292"/>
        </pc:sldMkLst>
        <pc:spChg chg="mod">
          <ac:chgData name="Reck, Tyra N (PELSB)" userId="S::tyra.reck@state.mn.us::aeb5f32c-69be-4884-9df2-9f1f1cbb4119" providerId="AD" clId="Web-{03A2D99A-6B16-5393-5F01-1692110A17CB}" dt="2021-12-14T16:59:30.029" v="184" actId="20577"/>
          <ac:spMkLst>
            <pc:docMk/>
            <pc:sldMk cId="2409247742" sldId="292"/>
            <ac:spMk id="2" creationId="{00000000-0000-0000-0000-000000000000}"/>
          </ac:spMkLst>
        </pc:spChg>
        <pc:spChg chg="mod">
          <ac:chgData name="Reck, Tyra N (PELSB)" userId="S::tyra.reck@state.mn.us::aeb5f32c-69be-4884-9df2-9f1f1cbb4119" providerId="AD" clId="Web-{03A2D99A-6B16-5393-5F01-1692110A17CB}" dt="2021-12-14T17:00:11.420" v="201" actId="20577"/>
          <ac:spMkLst>
            <pc:docMk/>
            <pc:sldMk cId="2409247742" sldId="292"/>
            <ac:spMk id="18" creationId="{E7988F2A-EF9E-4C93-A02C-FA477DADCF82}"/>
          </ac:spMkLst>
        </pc:spChg>
      </pc:sldChg>
    </pc:docChg>
  </pc:docChgLst>
  <pc:docChgLst>
    <pc:chgData name="Reck, Tyra N (PELSB)" userId="S::tyra.reck@state.mn.us::aeb5f32c-69be-4884-9df2-9f1f1cbb4119" providerId="AD" clId="Web-{9218A8FF-3658-429A-0865-B5843E818F16}"/>
    <pc:docChg chg="modSld">
      <pc:chgData name="Reck, Tyra N (PELSB)" userId="S::tyra.reck@state.mn.us::aeb5f32c-69be-4884-9df2-9f1f1cbb4119" providerId="AD" clId="Web-{9218A8FF-3658-429A-0865-B5843E818F16}" dt="2022-01-12T15:03:56.985" v="32" actId="14100"/>
      <pc:docMkLst>
        <pc:docMk/>
      </pc:docMkLst>
      <pc:sldChg chg="addSp delSp modSp">
        <pc:chgData name="Reck, Tyra N (PELSB)" userId="S::tyra.reck@state.mn.us::aeb5f32c-69be-4884-9df2-9f1f1cbb4119" providerId="AD" clId="Web-{9218A8FF-3658-429A-0865-B5843E818F16}" dt="2022-01-12T15:03:56.985" v="32" actId="14100"/>
        <pc:sldMkLst>
          <pc:docMk/>
          <pc:sldMk cId="3146511923" sldId="273"/>
        </pc:sldMkLst>
        <pc:spChg chg="mod">
          <ac:chgData name="Reck, Tyra N (PELSB)" userId="S::tyra.reck@state.mn.us::aeb5f32c-69be-4884-9df2-9f1f1cbb4119" providerId="AD" clId="Web-{9218A8FF-3658-429A-0865-B5843E818F16}" dt="2022-01-12T15:02:55.078" v="20" actId="20577"/>
          <ac:spMkLst>
            <pc:docMk/>
            <pc:sldMk cId="3146511923" sldId="273"/>
            <ac:spMk id="3" creationId="{00000000-0000-0000-0000-000000000000}"/>
          </ac:spMkLst>
        </pc:spChg>
        <pc:picChg chg="add mod">
          <ac:chgData name="Reck, Tyra N (PELSB)" userId="S::tyra.reck@state.mn.us::aeb5f32c-69be-4884-9df2-9f1f1cbb4119" providerId="AD" clId="Web-{9218A8FF-3658-429A-0865-B5843E818F16}" dt="2022-01-12T15:03:56.985" v="32" actId="14100"/>
          <ac:picMkLst>
            <pc:docMk/>
            <pc:sldMk cId="3146511923" sldId="273"/>
            <ac:picMk id="7" creationId="{A456D39F-B967-4BC1-BA57-60078B085DB8}"/>
          </ac:picMkLst>
        </pc:picChg>
        <pc:picChg chg="del">
          <ac:chgData name="Reck, Tyra N (PELSB)" userId="S::tyra.reck@state.mn.us::aeb5f32c-69be-4884-9df2-9f1f1cbb4119" providerId="AD" clId="Web-{9218A8FF-3658-429A-0865-B5843E818F16}" dt="2022-01-12T15:02:58.781" v="21"/>
          <ac:picMkLst>
            <pc:docMk/>
            <pc:sldMk cId="3146511923" sldId="273"/>
            <ac:picMk id="9" creationId="{0B191B4D-A8B1-4153-A85A-52722CCA0D5D}"/>
          </ac:picMkLst>
        </pc:picChg>
      </pc:sldChg>
      <pc:sldChg chg="modNotes">
        <pc:chgData name="Reck, Tyra N (PELSB)" userId="S::tyra.reck@state.mn.us::aeb5f32c-69be-4884-9df2-9f1f1cbb4119" providerId="AD" clId="Web-{9218A8FF-3658-429A-0865-B5843E818F16}" dt="2022-01-12T14:59:14.059" v="1"/>
        <pc:sldMkLst>
          <pc:docMk/>
          <pc:sldMk cId="327721067" sldId="281"/>
        </pc:sldMkLst>
      </pc:sldChg>
      <pc:sldChg chg="modNotes">
        <pc:chgData name="Reck, Tyra N (PELSB)" userId="S::tyra.reck@state.mn.us::aeb5f32c-69be-4884-9df2-9f1f1cbb4119" providerId="AD" clId="Web-{9218A8FF-3658-429A-0865-B5843E818F16}" dt="2022-01-12T14:58:19.089" v="0"/>
        <pc:sldMkLst>
          <pc:docMk/>
          <pc:sldMk cId="1754275888" sldId="285"/>
        </pc:sldMkLst>
      </pc:sldChg>
    </pc:docChg>
  </pc:docChgLst>
  <pc:docChgLst>
    <pc:chgData name="Reck, Tyra N (PELSB)" userId="S::tyra.reck@state.mn.us::aeb5f32c-69be-4884-9df2-9f1f1cbb4119" providerId="AD" clId="Web-{3DB5BACE-0A48-9FEB-EAB6-EB55D7BECEBD}"/>
    <pc:docChg chg="addSld delSld modSld">
      <pc:chgData name="Reck, Tyra N (PELSB)" userId="S::tyra.reck@state.mn.us::aeb5f32c-69be-4884-9df2-9f1f1cbb4119" providerId="AD" clId="Web-{3DB5BACE-0A48-9FEB-EAB6-EB55D7BECEBD}" dt="2022-01-11T23:24:58.834" v="81" actId="14100"/>
      <pc:docMkLst>
        <pc:docMk/>
      </pc:docMkLst>
      <pc:sldChg chg="del">
        <pc:chgData name="Reck, Tyra N (PELSB)" userId="S::tyra.reck@state.mn.us::aeb5f32c-69be-4884-9df2-9f1f1cbb4119" providerId="AD" clId="Web-{3DB5BACE-0A48-9FEB-EAB6-EB55D7BECEBD}" dt="2022-01-11T19:04:30.653" v="6"/>
        <pc:sldMkLst>
          <pc:docMk/>
          <pc:sldMk cId="3710078354" sldId="290"/>
        </pc:sldMkLst>
      </pc:sldChg>
      <pc:sldChg chg="modSp">
        <pc:chgData name="Reck, Tyra N (PELSB)" userId="S::tyra.reck@state.mn.us::aeb5f32c-69be-4884-9df2-9f1f1cbb4119" providerId="AD" clId="Web-{3DB5BACE-0A48-9FEB-EAB6-EB55D7BECEBD}" dt="2022-01-11T23:24:58.834" v="81" actId="14100"/>
        <pc:sldMkLst>
          <pc:docMk/>
          <pc:sldMk cId="1948668478" sldId="291"/>
        </pc:sldMkLst>
        <pc:picChg chg="mod">
          <ac:chgData name="Reck, Tyra N (PELSB)" userId="S::tyra.reck@state.mn.us::aeb5f32c-69be-4884-9df2-9f1f1cbb4119" providerId="AD" clId="Web-{3DB5BACE-0A48-9FEB-EAB6-EB55D7BECEBD}" dt="2022-01-11T23:24:58.834" v="81" actId="14100"/>
          <ac:picMkLst>
            <pc:docMk/>
            <pc:sldMk cId="1948668478" sldId="291"/>
            <ac:picMk id="10" creationId="{819D821E-021C-4A74-8CC6-ADA91D09BAB3}"/>
          </ac:picMkLst>
        </pc:picChg>
      </pc:sldChg>
      <pc:sldChg chg="addSp delSp modSp add replId">
        <pc:chgData name="Reck, Tyra N (PELSB)" userId="S::tyra.reck@state.mn.us::aeb5f32c-69be-4884-9df2-9f1f1cbb4119" providerId="AD" clId="Web-{3DB5BACE-0A48-9FEB-EAB6-EB55D7BECEBD}" dt="2022-01-11T23:24:40.005" v="80" actId="1076"/>
        <pc:sldMkLst>
          <pc:docMk/>
          <pc:sldMk cId="3609924754" sldId="293"/>
        </pc:sldMkLst>
        <pc:spChg chg="add mod">
          <ac:chgData name="Reck, Tyra N (PELSB)" userId="S::tyra.reck@state.mn.us::aeb5f32c-69be-4884-9df2-9f1f1cbb4119" providerId="AD" clId="Web-{3DB5BACE-0A48-9FEB-EAB6-EB55D7BECEBD}" dt="2022-01-11T23:24:40.005" v="80" actId="1076"/>
          <ac:spMkLst>
            <pc:docMk/>
            <pc:sldMk cId="3609924754" sldId="293"/>
            <ac:spMk id="4" creationId="{126AEE24-54E5-4585-B719-9A907E6C2D07}"/>
          </ac:spMkLst>
        </pc:spChg>
        <pc:spChg chg="add del mod">
          <ac:chgData name="Reck, Tyra N (PELSB)" userId="S::tyra.reck@state.mn.us::aeb5f32c-69be-4884-9df2-9f1f1cbb4119" providerId="AD" clId="Web-{3DB5BACE-0A48-9FEB-EAB6-EB55D7BECEBD}" dt="2022-01-11T19:04:01.152" v="2"/>
          <ac:spMkLst>
            <pc:docMk/>
            <pc:sldMk cId="3609924754" sldId="293"/>
            <ac:spMk id="9" creationId="{F5594C42-0E83-45FB-A39E-B147639CDBFF}"/>
          </ac:spMkLst>
        </pc:spChg>
        <pc:picChg chg="del">
          <ac:chgData name="Reck, Tyra N (PELSB)" userId="S::tyra.reck@state.mn.us::aeb5f32c-69be-4884-9df2-9f1f1cbb4119" providerId="AD" clId="Web-{3DB5BACE-0A48-9FEB-EAB6-EB55D7BECEBD}" dt="2022-01-11T19:03:44.917" v="1"/>
          <ac:picMkLst>
            <pc:docMk/>
            <pc:sldMk cId="3609924754" sldId="293"/>
            <ac:picMk id="4" creationId="{EF07B85F-E0D8-437D-AE6A-C534FFE0EB46}"/>
          </ac:picMkLst>
        </pc:picChg>
        <pc:picChg chg="add mod ord">
          <ac:chgData name="Reck, Tyra N (PELSB)" userId="S::tyra.reck@state.mn.us::aeb5f32c-69be-4884-9df2-9f1f1cbb4119" providerId="AD" clId="Web-{3DB5BACE-0A48-9FEB-EAB6-EB55D7BECEBD}" dt="2022-01-11T19:04:10.777" v="5" actId="1076"/>
          <ac:picMkLst>
            <pc:docMk/>
            <pc:sldMk cId="3609924754" sldId="293"/>
            <ac:picMk id="10" creationId="{7A9FC23C-0BBF-4D0C-90D4-63C42E9082F4}"/>
          </ac:picMkLst>
        </pc:picChg>
      </pc:sldChg>
    </pc:docChg>
  </pc:docChgLst>
  <pc:docChgLst>
    <pc:chgData name="Reck, Tyra N (PELSB)" userId="S::tyra.reck@state.mn.us::aeb5f32c-69be-4884-9df2-9f1f1cbb4119" providerId="AD" clId="Web-{DCFF0E23-1C18-8F19-1166-791439E56BB9}"/>
    <pc:docChg chg="addSld modSld">
      <pc:chgData name="Reck, Tyra N (PELSB)" userId="S::tyra.reck@state.mn.us::aeb5f32c-69be-4884-9df2-9f1f1cbb4119" providerId="AD" clId="Web-{DCFF0E23-1C18-8F19-1166-791439E56BB9}" dt="2021-10-28T15:35:05.600" v="36" actId="20577"/>
      <pc:docMkLst>
        <pc:docMk/>
      </pc:docMkLst>
      <pc:sldChg chg="modSp add replId">
        <pc:chgData name="Reck, Tyra N (PELSB)" userId="S::tyra.reck@state.mn.us::aeb5f32c-69be-4884-9df2-9f1f1cbb4119" providerId="AD" clId="Web-{DCFF0E23-1C18-8F19-1166-791439E56BB9}" dt="2021-10-28T15:35:05.600" v="36" actId="20577"/>
        <pc:sldMkLst>
          <pc:docMk/>
          <pc:sldMk cId="1754275888" sldId="285"/>
        </pc:sldMkLst>
        <pc:spChg chg="mod">
          <ac:chgData name="Reck, Tyra N (PELSB)" userId="S::tyra.reck@state.mn.us::aeb5f32c-69be-4884-9df2-9f1f1cbb4119" providerId="AD" clId="Web-{DCFF0E23-1C18-8F19-1166-791439E56BB9}" dt="2021-10-28T15:34:52.600" v="33" actId="20577"/>
          <ac:spMkLst>
            <pc:docMk/>
            <pc:sldMk cId="1754275888" sldId="285"/>
            <ac:spMk id="2" creationId="{00000000-0000-0000-0000-000000000000}"/>
          </ac:spMkLst>
        </pc:spChg>
        <pc:spChg chg="mod">
          <ac:chgData name="Reck, Tyra N (PELSB)" userId="S::tyra.reck@state.mn.us::aeb5f32c-69be-4884-9df2-9f1f1cbb4119" providerId="AD" clId="Web-{DCFF0E23-1C18-8F19-1166-791439E56BB9}" dt="2021-10-28T15:35:05.600" v="36" actId="20577"/>
          <ac:spMkLst>
            <pc:docMk/>
            <pc:sldMk cId="1754275888" sldId="285"/>
            <ac:spMk id="3" creationId="{E50B79C9-2BE7-4450-9A8C-2A3701664BE0}"/>
          </ac:spMkLst>
        </pc:spChg>
      </pc:sldChg>
    </pc:docChg>
  </pc:docChgLst>
  <pc:docChgLst>
    <pc:chgData name="Reck, Tyra N (PELSB)" userId="S::tyra.reck@state.mn.us::aeb5f32c-69be-4884-9df2-9f1f1cbb4119" providerId="AD" clId="Web-{DDB2EEDC-04F4-A37A-740E-4089760B1415}"/>
    <pc:docChg chg="modSld">
      <pc:chgData name="Reck, Tyra N (PELSB)" userId="S::tyra.reck@state.mn.us::aeb5f32c-69be-4884-9df2-9f1f1cbb4119" providerId="AD" clId="Web-{DDB2EEDC-04F4-A37A-740E-4089760B1415}" dt="2021-10-20T19:23:22.908" v="408" actId="20577"/>
      <pc:docMkLst>
        <pc:docMk/>
      </pc:docMkLst>
      <pc:sldChg chg="modSp">
        <pc:chgData name="Reck, Tyra N (PELSB)" userId="S::tyra.reck@state.mn.us::aeb5f32c-69be-4884-9df2-9f1f1cbb4119" providerId="AD" clId="Web-{DDB2EEDC-04F4-A37A-740E-4089760B1415}" dt="2021-10-18T20:38:12.330" v="21" actId="20577"/>
        <pc:sldMkLst>
          <pc:docMk/>
          <pc:sldMk cId="3491116502" sldId="257"/>
        </pc:sldMkLst>
        <pc:spChg chg="mod">
          <ac:chgData name="Reck, Tyra N (PELSB)" userId="S::tyra.reck@state.mn.us::aeb5f32c-69be-4884-9df2-9f1f1cbb4119" providerId="AD" clId="Web-{DDB2EEDC-04F4-A37A-740E-4089760B1415}" dt="2021-10-18T20:38:12.330" v="21" actId="20577"/>
          <ac:spMkLst>
            <pc:docMk/>
            <pc:sldMk cId="3491116502" sldId="257"/>
            <ac:spMk id="3" creationId="{00000000-0000-0000-0000-000000000000}"/>
          </ac:spMkLst>
        </pc:spChg>
        <pc:spChg chg="mod">
          <ac:chgData name="Reck, Tyra N (PELSB)" userId="S::tyra.reck@state.mn.us::aeb5f32c-69be-4884-9df2-9f1f1cbb4119" providerId="AD" clId="Web-{DDB2EEDC-04F4-A37A-740E-4089760B1415}" dt="2021-10-18T20:37:53.454" v="17" actId="20577"/>
          <ac:spMkLst>
            <pc:docMk/>
            <pc:sldMk cId="3491116502" sldId="257"/>
            <ac:spMk id="6" creationId="{00000000-0000-0000-0000-000000000000}"/>
          </ac:spMkLst>
        </pc:spChg>
      </pc:sldChg>
      <pc:sldChg chg="modSp">
        <pc:chgData name="Reck, Tyra N (PELSB)" userId="S::tyra.reck@state.mn.us::aeb5f32c-69be-4884-9df2-9f1f1cbb4119" providerId="AD" clId="Web-{DDB2EEDC-04F4-A37A-740E-4089760B1415}" dt="2021-10-20T19:20:56.936" v="383" actId="20577"/>
        <pc:sldMkLst>
          <pc:docMk/>
          <pc:sldMk cId="2891264600" sldId="258"/>
        </pc:sldMkLst>
        <pc:spChg chg="mod">
          <ac:chgData name="Reck, Tyra N (PELSB)" userId="S::tyra.reck@state.mn.us::aeb5f32c-69be-4884-9df2-9f1f1cbb4119" providerId="AD" clId="Web-{DDB2EEDC-04F4-A37A-740E-4089760B1415}" dt="2021-10-20T19:20:56.936" v="383" actId="20577"/>
          <ac:spMkLst>
            <pc:docMk/>
            <pc:sldMk cId="2891264600" sldId="258"/>
            <ac:spMk id="7" creationId="{00000000-0000-0000-0000-000000000000}"/>
          </ac:spMkLst>
        </pc:spChg>
      </pc:sldChg>
      <pc:sldChg chg="addSp modSp">
        <pc:chgData name="Reck, Tyra N (PELSB)" userId="S::tyra.reck@state.mn.us::aeb5f32c-69be-4884-9df2-9f1f1cbb4119" providerId="AD" clId="Web-{DDB2EEDC-04F4-A37A-740E-4089760B1415}" dt="2021-10-20T19:22:06.766" v="390" actId="20577"/>
        <pc:sldMkLst>
          <pc:docMk/>
          <pc:sldMk cId="327721067" sldId="281"/>
        </pc:sldMkLst>
        <pc:spChg chg="mod">
          <ac:chgData name="Reck, Tyra N (PELSB)" userId="S::tyra.reck@state.mn.us::aeb5f32c-69be-4884-9df2-9f1f1cbb4119" providerId="AD" clId="Web-{DDB2EEDC-04F4-A37A-740E-4089760B1415}" dt="2021-10-20T19:22:06.766" v="390" actId="20577"/>
          <ac:spMkLst>
            <pc:docMk/>
            <pc:sldMk cId="327721067" sldId="281"/>
            <ac:spMk id="2" creationId="{00000000-0000-0000-0000-000000000000}"/>
          </ac:spMkLst>
        </pc:spChg>
        <pc:spChg chg="mod">
          <ac:chgData name="Reck, Tyra N (PELSB)" userId="S::tyra.reck@state.mn.us::aeb5f32c-69be-4884-9df2-9f1f1cbb4119" providerId="AD" clId="Web-{DDB2EEDC-04F4-A37A-740E-4089760B1415}" dt="2021-10-20T15:17:17.275" v="284" actId="20577"/>
          <ac:spMkLst>
            <pc:docMk/>
            <pc:sldMk cId="327721067" sldId="281"/>
            <ac:spMk id="7" creationId="{00000000-0000-0000-0000-000000000000}"/>
          </ac:spMkLst>
        </pc:spChg>
        <pc:picChg chg="add mod">
          <ac:chgData name="Reck, Tyra N (PELSB)" userId="S::tyra.reck@state.mn.us::aeb5f32c-69be-4884-9df2-9f1f1cbb4119" providerId="AD" clId="Web-{DDB2EEDC-04F4-A37A-740E-4089760B1415}" dt="2021-10-20T15:17:49.262" v="287" actId="14100"/>
          <ac:picMkLst>
            <pc:docMk/>
            <pc:sldMk cId="327721067" sldId="281"/>
            <ac:picMk id="3" creationId="{51400ACA-ED1B-47DC-8F60-866DB423C417}"/>
          </ac:picMkLst>
        </pc:picChg>
      </pc:sldChg>
      <pc:sldChg chg="addSp modSp">
        <pc:chgData name="Reck, Tyra N (PELSB)" userId="S::tyra.reck@state.mn.us::aeb5f32c-69be-4884-9df2-9f1f1cbb4119" providerId="AD" clId="Web-{DDB2EEDC-04F4-A37A-740E-4089760B1415}" dt="2021-10-20T19:23:22.908" v="408" actId="20577"/>
        <pc:sldMkLst>
          <pc:docMk/>
          <pc:sldMk cId="448999440" sldId="282"/>
        </pc:sldMkLst>
        <pc:spChg chg="mod">
          <ac:chgData name="Reck, Tyra N (PELSB)" userId="S::tyra.reck@state.mn.us::aeb5f32c-69be-4884-9df2-9f1f1cbb4119" providerId="AD" clId="Web-{DDB2EEDC-04F4-A37A-740E-4089760B1415}" dt="2021-10-20T19:23:22.908" v="408" actId="20577"/>
          <ac:spMkLst>
            <pc:docMk/>
            <pc:sldMk cId="448999440" sldId="282"/>
            <ac:spMk id="2" creationId="{00000000-0000-0000-0000-000000000000}"/>
          </ac:spMkLst>
        </pc:spChg>
        <pc:spChg chg="add mod">
          <ac:chgData name="Reck, Tyra N (PELSB)" userId="S::tyra.reck@state.mn.us::aeb5f32c-69be-4884-9df2-9f1f1cbb4119" providerId="AD" clId="Web-{DDB2EEDC-04F4-A37A-740E-4089760B1415}" dt="2021-10-20T19:21:41.515" v="386" actId="20577"/>
          <ac:spMkLst>
            <pc:docMk/>
            <pc:sldMk cId="448999440" sldId="282"/>
            <ac:spMk id="3" creationId="{E50B79C9-2BE7-4450-9A8C-2A3701664BE0}"/>
          </ac:spMkLst>
        </pc:spChg>
        <pc:spChg chg="mod">
          <ac:chgData name="Reck, Tyra N (PELSB)" userId="S::tyra.reck@state.mn.us::aeb5f32c-69be-4884-9df2-9f1f1cbb4119" providerId="AD" clId="Web-{DDB2EEDC-04F4-A37A-740E-4089760B1415}" dt="2021-10-20T19:09:26.032" v="302" actId="20577"/>
          <ac:spMkLst>
            <pc:docMk/>
            <pc:sldMk cId="448999440" sldId="282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6FB4B-9002-4E1A-BCFF-AEDE4ED1F78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40D9C-FFE4-4141-88EB-B3EC10CC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5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14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</a:t>
            </a:r>
            <a:r>
              <a:rPr lang="en-US" baseline="0"/>
              <a:t> preparation provider input needs to be in writing for all agenda items.  </a:t>
            </a:r>
          </a:p>
          <a:p>
            <a:endParaRPr lang="en-US" baseline="0"/>
          </a:p>
          <a:p>
            <a:r>
              <a:rPr lang="en-US" baseline="0"/>
              <a:t>Encouraged to listen in to hear the discussion but there isn’t an opportunity for public comment.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683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365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Consent</a:t>
            </a:r>
            <a:r>
              <a:rPr lang="en-US" baseline="0">
                <a:cs typeface="Calibri"/>
              </a:rPr>
              <a:t> agenda is on Appendix A 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601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439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487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COVID</a:t>
            </a:r>
            <a:r>
              <a:rPr lang="en-US" baseline="0">
                <a:cs typeface="Calibri"/>
              </a:rPr>
              <a:t> 19 page will be removed in the near future.  You will find this information on the Teacher Preparation Manual page.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71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82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97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68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9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0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external reviews</a:t>
            </a:r>
          </a:p>
          <a:p>
            <a:r>
              <a:rPr lang="en-US"/>
              <a:t>If</a:t>
            </a:r>
            <a:r>
              <a:rPr lang="en-US" baseline="0"/>
              <a:t> recommended for “not approve” may not resubmit for one year </a:t>
            </a:r>
          </a:p>
          <a:p>
            <a:endParaRPr lang="en-US" baseline="0"/>
          </a:p>
          <a:p>
            <a:r>
              <a:rPr lang="en-US" baseline="0"/>
              <a:t>The reason for these rules is about PELSB and reviewer capacity.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308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Program submission is every three years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254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Program – submitted through EPPAS – PRP makes a recommendation, TPC makes a recommendation</a:t>
            </a:r>
            <a:r>
              <a:rPr lang="en-US" baseline="0"/>
              <a:t> to full Board </a:t>
            </a:r>
            <a:r>
              <a:rPr lang="en-US"/>
              <a:t> </a:t>
            </a:r>
          </a:p>
          <a:p>
            <a:r>
              <a:rPr lang="en-US"/>
              <a:t>Unit and individual – submit to Michelle Sandler</a:t>
            </a:r>
            <a:r>
              <a:rPr lang="en-US" baseline="0"/>
              <a:t> who will share with TPC – TPC makes recommendation to full Board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397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F1DFE-63D9-4D44-A11A-9881AC5F1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7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4967" y="1510483"/>
            <a:ext cx="11180010" cy="484586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sz="900"/>
          </a:p>
          <a:p>
            <a:r>
              <a:rPr lang="en-US"/>
              <a:t>Text</a:t>
            </a:r>
          </a:p>
        </p:txBody>
      </p:sp>
      <p:pic>
        <p:nvPicPr>
          <p:cNvPr id="15" name="Picture 1" descr="Minnesota Professional Educator Licensing and Standards Boar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b="7850"/>
          <a:stretch/>
        </p:blipFill>
        <p:spPr bwMode="auto">
          <a:xfrm>
            <a:off x="8778240" y="5852161"/>
            <a:ext cx="3257006" cy="88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324302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1198179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MSBA 1/17/19</a:t>
            </a:r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724400" y="6375310"/>
            <a:ext cx="2743200" cy="365125"/>
          </a:xfrm>
        </p:spPr>
        <p:txBody>
          <a:bodyPr/>
          <a:lstStyle/>
          <a:p>
            <a:pPr algn="ctr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381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PELSB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5266-2168-4E0A-BED5-8D1213E3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7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PELSB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5266-2168-4E0A-BED5-8D1213E3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PELSB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5266-2168-4E0A-BED5-8D1213E3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3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PELSB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5266-2168-4E0A-BED5-8D1213E3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PELSB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5266-2168-4E0A-BED5-8D1213E3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8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PELSB Seminar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5266-2168-4E0A-BED5-8D1213E3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PELSB Seminar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5266-2168-4E0A-BED5-8D1213E3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PELSB Seminar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5266-2168-4E0A-BED5-8D1213E3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3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PELSB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5266-2168-4E0A-BED5-8D1213E3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PELSB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5266-2168-4E0A-BED5-8D1213E3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MSBA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PELSB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5266-2168-4E0A-BED5-8D1213E3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1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pelsb/providers/teacherpreparationmanua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g/UBZGHh7VF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ichelle.Sandler@state.mn.us" TargetMode="External"/><Relationship Id="rId4" Type="http://schemas.openxmlformats.org/officeDocument/2006/relationships/hyperlink" Target="mailto:Tyra.Reck@state.mn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qkBQn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innesota Professional Educator Licensing and Standards 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6" y="152663"/>
            <a:ext cx="4883652" cy="166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23881"/>
            <a:ext cx="9144000" cy="16909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>
                <a:cs typeface="Calibri"/>
              </a:rPr>
              <a:t>Unit Leader Training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719147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33697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3600">
                <a:latin typeface="Calibri" panose="020F0502020204030204"/>
              </a:rPr>
              <a:t>January 12, 2022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11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cs typeface="Calibri Light"/>
              </a:rPr>
              <a:t>Teacher Preparation Commitee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>
              <a:cs typeface="Calibri" panose="020F0502020204030204"/>
            </a:endParaRPr>
          </a:p>
          <a:p>
            <a:endParaRPr lang="en-US" sz="3600"/>
          </a:p>
          <a:p>
            <a:pPr marL="0" lvl="0" indent="0">
              <a:buNone/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0" y="1261241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79C9-2BE7-4450-9A8C-2A3701664BE0}"/>
              </a:ext>
            </a:extLst>
          </p:cNvPr>
          <p:cNvSpPr txBox="1"/>
          <p:nvPr/>
        </p:nvSpPr>
        <p:spPr>
          <a:xfrm>
            <a:off x="1290697" y="2203215"/>
            <a:ext cx="97517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endParaRPr lang="en-US">
              <a:latin typeface="Calibri Light"/>
              <a:cs typeface="Calibri Light"/>
            </a:endParaRPr>
          </a:p>
          <a:p>
            <a:endParaRPr lang="en-US" u="sng">
              <a:latin typeface="Calibri" panose="020F0502020204030204"/>
              <a:cs typeface="Calibri"/>
            </a:endParaRPr>
          </a:p>
          <a:p>
            <a:endParaRPr lang="en-US" u="sng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70777AA2-7468-4AC5-9CB9-3BFF90D2F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19" y="1825625"/>
            <a:ext cx="35878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2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cs typeface="Calibri Light"/>
              </a:rPr>
              <a:t>Finding Links to PELSB Meetings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>
              <a:cs typeface="Calibri" panose="020F0502020204030204"/>
            </a:endParaRPr>
          </a:p>
          <a:p>
            <a:endParaRPr lang="en-US" sz="3600"/>
          </a:p>
          <a:p>
            <a:pPr marL="0" lvl="0" indent="0">
              <a:buNone/>
            </a:pPr>
            <a:endParaRPr lang="en-US" sz="20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36B9A24-45D4-45FC-8BA3-B9C2C01787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42678" y="2201921"/>
            <a:ext cx="5409605" cy="4351338"/>
          </a:xfrm>
        </p:spPr>
      </p:pic>
      <p:sp>
        <p:nvSpPr>
          <p:cNvPr id="6" name="Rectangle 5"/>
          <p:cNvSpPr/>
          <p:nvPr/>
        </p:nvSpPr>
        <p:spPr>
          <a:xfrm>
            <a:off x="0" y="1261241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79C9-2BE7-4450-9A8C-2A3701664BE0}"/>
              </a:ext>
            </a:extLst>
          </p:cNvPr>
          <p:cNvSpPr txBox="1"/>
          <p:nvPr/>
        </p:nvSpPr>
        <p:spPr>
          <a:xfrm>
            <a:off x="1290697" y="2203215"/>
            <a:ext cx="97517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endParaRPr lang="en-US">
              <a:latin typeface="Calibri Light"/>
              <a:cs typeface="Calibri Light"/>
            </a:endParaRPr>
          </a:p>
          <a:p>
            <a:endParaRPr lang="en-US" u="sng">
              <a:latin typeface="Calibri" panose="020F0502020204030204"/>
              <a:cs typeface="Calibri"/>
            </a:endParaRPr>
          </a:p>
          <a:p>
            <a:endParaRPr lang="en-US" u="sng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98D8058-6A1E-435A-9F2F-8774083D4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38" y="1508072"/>
            <a:ext cx="6402681" cy="32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cs typeface="Calibri Light"/>
              </a:rPr>
              <a:t>Links to PELSB Meetings/Board Agenda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>
              <a:cs typeface="Calibri" panose="020F0502020204030204"/>
            </a:endParaRPr>
          </a:p>
          <a:p>
            <a:endParaRPr lang="en-US" sz="3600"/>
          </a:p>
          <a:p>
            <a:pPr marL="0" lvl="0" indent="0">
              <a:buNone/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0" y="1261241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79C9-2BE7-4450-9A8C-2A3701664BE0}"/>
              </a:ext>
            </a:extLst>
          </p:cNvPr>
          <p:cNvSpPr txBox="1"/>
          <p:nvPr/>
        </p:nvSpPr>
        <p:spPr>
          <a:xfrm>
            <a:off x="1290697" y="2203215"/>
            <a:ext cx="97517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endParaRPr lang="en-US">
              <a:latin typeface="Calibri Light"/>
              <a:cs typeface="Calibri Light"/>
            </a:endParaRPr>
          </a:p>
          <a:p>
            <a:endParaRPr lang="en-US" u="sng">
              <a:latin typeface="Calibri" panose="020F0502020204030204"/>
              <a:cs typeface="Calibri"/>
            </a:endParaRPr>
          </a:p>
          <a:p>
            <a:endParaRPr lang="en-US" u="sng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8C1E97E-2C92-4EDD-8882-8DDE91DF5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89" y="1625600"/>
            <a:ext cx="3414126" cy="5064948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BE784C9-1D3D-4AB0-8304-41E737808F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19845" y="1684111"/>
            <a:ext cx="3886310" cy="5026252"/>
          </a:xfrm>
        </p:spPr>
      </p:pic>
    </p:spTree>
    <p:extLst>
      <p:ext uri="{BB962C8B-B14F-4D97-AF65-F5344CB8AC3E}">
        <p14:creationId xmlns:p14="http://schemas.microsoft.com/office/powerpoint/2010/main" val="312077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430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>
                <a:solidFill>
                  <a:schemeClr val="bg1"/>
                </a:solidFill>
              </a:rPr>
              <a:t>Teacher Preparation Manual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u="sng">
                <a:ea typeface="+mj-lt"/>
                <a:cs typeface="+mj-lt"/>
                <a:hlinkClick r:id="rId3"/>
              </a:rPr>
              <a:t>https://mn.gov/pelsb/providers/teacherpreparationmanual/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61241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0937" y="1636590"/>
            <a:ext cx="8805798" cy="4788568"/>
          </a:xfrm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lvl="0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1400ACA-ED1B-47DC-8F60-866DB423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67" y="1432423"/>
            <a:ext cx="7945496" cy="47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430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4576 Implementation Updates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98179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611" y="1763782"/>
            <a:ext cx="2791660" cy="389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163" y="1763782"/>
            <a:ext cx="2791660" cy="389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53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5995" y="1648327"/>
            <a:ext cx="7573976" cy="4788568"/>
          </a:xfrm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cs typeface="Calibri"/>
              </a:rPr>
              <a:t>Monthly Emails (after each Board Meeting)</a:t>
            </a:r>
            <a:endParaRPr lang="en-US" dirty="0"/>
          </a:p>
          <a:p>
            <a:r>
              <a:rPr lang="en-US" sz="2600" dirty="0">
                <a:cs typeface="Calibri"/>
              </a:rPr>
              <a:t>Check updates on Updates&gt;Unit Leadership page</a:t>
            </a:r>
          </a:p>
          <a:p>
            <a:pPr marL="0" indent="0">
              <a:buNone/>
            </a:pPr>
            <a:endParaRPr lang="en-US" sz="2600" b="1">
              <a:cs typeface="Calibri"/>
            </a:endParaRPr>
          </a:p>
          <a:p>
            <a:pPr marL="0" indent="0">
              <a:buNone/>
            </a:pPr>
            <a:endParaRPr lang="en-US" sz="2600" b="1">
              <a:cs typeface="Calibri"/>
            </a:endParaRPr>
          </a:p>
          <a:p>
            <a:pPr marL="0" indent="0">
              <a:buNone/>
            </a:pPr>
            <a:endParaRPr lang="en-US" sz="2600" b="1">
              <a:cs typeface="Calibri"/>
            </a:endParaRPr>
          </a:p>
          <a:p>
            <a:pPr marL="0" indent="0">
              <a:buNone/>
            </a:pPr>
            <a:endParaRPr lang="en-US" sz="2600" b="1">
              <a:cs typeface="Calibri"/>
            </a:endParaRPr>
          </a:p>
          <a:p>
            <a:pPr marL="0" indent="0">
              <a:buNone/>
            </a:pPr>
            <a:endParaRPr lang="en-US" sz="2600">
              <a:cs typeface="Calibri"/>
            </a:endParaRPr>
          </a:p>
          <a:p>
            <a:endParaRPr lang="en-US" sz="2600">
              <a:cs typeface="Calibri"/>
            </a:endParaRPr>
          </a:p>
          <a:p>
            <a:pPr marL="0" indent="0">
              <a:buNone/>
            </a:pPr>
            <a:endParaRPr lang="en-US" sz="2600"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430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Unit Leader Updates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8179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65666-CA42-4BC6-82EF-6F72DF782DF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A45A33B-0A19-40AF-819D-A5E6D032E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753365"/>
            <a:ext cx="4234543" cy="2732766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A456D39F-B967-4BC1-BA57-60078B085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86" y="2645166"/>
            <a:ext cx="4089069" cy="26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11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430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cs typeface="Calibri Light"/>
              </a:rPr>
              <a:t>Thank you for all you do!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1241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0936" y="1636590"/>
            <a:ext cx="11543840" cy="4788568"/>
          </a:xfrm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>
              <a:cs typeface="Calibri" panose="020F0502020204030204"/>
            </a:endParaRPr>
          </a:p>
          <a:p>
            <a:endParaRPr lang="en-US" sz="3600"/>
          </a:p>
          <a:p>
            <a:pPr marL="0" lvl="0" indent="0">
              <a:buNone/>
            </a:pPr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79C9-2BE7-4450-9A8C-2A3701664BE0}"/>
              </a:ext>
            </a:extLst>
          </p:cNvPr>
          <p:cNvSpPr txBox="1"/>
          <p:nvPr/>
        </p:nvSpPr>
        <p:spPr>
          <a:xfrm>
            <a:off x="961438" y="1478845"/>
            <a:ext cx="9751717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QUESTIONS?</a:t>
            </a:r>
            <a:endParaRPr lang="en-US"/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FAQ Inbox: </a:t>
            </a:r>
            <a:r>
              <a:rPr lang="en-US" sz="2400">
                <a:ea typeface="+mn-lt"/>
                <a:cs typeface="+mn-lt"/>
                <a:hlinkClick r:id="rId3"/>
              </a:rPr>
              <a:t>https://forms.office.com/g/UBZGHh7VFC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Tyra Nelson-Reck: </a:t>
            </a:r>
            <a:r>
              <a:rPr lang="en-US" sz="2400">
                <a:cs typeface="Calibri"/>
                <a:hlinkClick r:id="rId4"/>
              </a:rPr>
              <a:t>Tyra.Reck@state.mn.us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Michelle Sandler: </a:t>
            </a:r>
            <a:r>
              <a:rPr lang="en-US" sz="2400">
                <a:cs typeface="Calibri"/>
                <a:hlinkClick r:id="rId5"/>
              </a:rPr>
              <a:t>Michelle.Sandler@state.mn.us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u="sng">
              <a:cs typeface="Calibri"/>
            </a:endParaRPr>
          </a:p>
          <a:p>
            <a:endParaRPr lang="en-US" u="sng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10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430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61241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0937" y="1636590"/>
            <a:ext cx="8805798" cy="4788568"/>
          </a:xfrm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>
                <a:ea typeface="+mn-lt"/>
                <a:cs typeface="+mn-lt"/>
              </a:rPr>
              <a:t>Roles/Responsibilities of Unit Leader</a:t>
            </a:r>
          </a:p>
          <a:p>
            <a:pPr marL="457200" indent="-457200">
              <a:buAutoNum type="arabicPeriod"/>
            </a:pPr>
            <a:r>
              <a:rPr lang="en-US" sz="2400">
                <a:cs typeface="Calibri"/>
              </a:rPr>
              <a:t>Approval Processes (Unit, Program)</a:t>
            </a:r>
          </a:p>
          <a:p>
            <a:pPr marL="457200" indent="-457200">
              <a:buAutoNum type="arabicPeriod"/>
            </a:pPr>
            <a:r>
              <a:rPr lang="en-US" sz="2400">
                <a:ea typeface="+mn-lt"/>
                <a:cs typeface="+mn-lt"/>
              </a:rPr>
              <a:t>Overview of TP Manual &amp; Other Resources</a:t>
            </a:r>
            <a:endParaRPr lang="en-US" sz="2400"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>
                <a:cs typeface="Calibri"/>
              </a:rPr>
              <a:t>Questions?</a:t>
            </a:r>
          </a:p>
          <a:p>
            <a:pPr marL="457200" lvl="0" indent="-457200">
              <a:buAutoNum type="arabicPeriod"/>
            </a:pPr>
            <a:endParaRPr lang="en-US" sz="2000">
              <a:cs typeface="Calibri"/>
            </a:endParaRPr>
          </a:p>
          <a:p>
            <a:pPr marL="0" lv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26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430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cs typeface="Calibri Light"/>
              </a:rPr>
              <a:t>Unit Leader </a:t>
            </a:r>
            <a:br>
              <a:rPr lang="en-US" sz="3200" b="1">
                <a:solidFill>
                  <a:schemeClr val="bg1"/>
                </a:solidFill>
                <a:cs typeface="Calibri Light"/>
              </a:rPr>
            </a:br>
            <a:r>
              <a:rPr lang="en-US" sz="3200" b="1">
                <a:solidFill>
                  <a:schemeClr val="bg1"/>
                </a:solidFill>
                <a:cs typeface="Calibri Light"/>
              </a:rPr>
              <a:t>PELSB Related Roles &amp; Responsibilities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61241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0936" y="1636590"/>
            <a:ext cx="11543840" cy="4788568"/>
          </a:xfrm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>
              <a:cs typeface="Calibri" panose="020F0502020204030204"/>
            </a:endParaRPr>
          </a:p>
          <a:p>
            <a:endParaRPr lang="en-US" sz="3600"/>
          </a:p>
          <a:p>
            <a:pPr marL="0" lvl="0" indent="0">
              <a:buNone/>
            </a:pPr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79C9-2BE7-4450-9A8C-2A3701664BE0}"/>
              </a:ext>
            </a:extLst>
          </p:cNvPr>
          <p:cNvSpPr txBox="1"/>
          <p:nvPr/>
        </p:nvSpPr>
        <p:spPr>
          <a:xfrm>
            <a:off x="961438" y="1194804"/>
            <a:ext cx="9751717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>
              <a:latin typeface="Calibri Ligh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Chapter 8705, 8710, MN Statutes 122A (read last unit report, program reports and findings)</a:t>
            </a:r>
            <a:endParaRPr lang="en-US" sz="2400" u="sng"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Administer all licensure programs as approved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Maintain an assessment system – storing, tracking,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Recommend candidates upon completion of teacher preparation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Communicate with the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B94D40B-00F1-4028-83D5-438E2CEFD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301" y="3855883"/>
            <a:ext cx="3854878" cy="291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9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430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cs typeface="Calibri Light"/>
              </a:rPr>
              <a:t>Unit Leader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61241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0936" y="1636590"/>
            <a:ext cx="11543840" cy="4788568"/>
          </a:xfrm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>
              <a:cs typeface="Calibri" panose="020F0502020204030204"/>
            </a:endParaRPr>
          </a:p>
          <a:p>
            <a:endParaRPr lang="en-US" sz="3600"/>
          </a:p>
          <a:p>
            <a:pPr marL="0" lvl="0" indent="0">
              <a:buNone/>
            </a:pPr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79C9-2BE7-4450-9A8C-2A3701664BE0}"/>
              </a:ext>
            </a:extLst>
          </p:cNvPr>
          <p:cNvSpPr txBox="1"/>
          <p:nvPr/>
        </p:nvSpPr>
        <p:spPr>
          <a:xfrm>
            <a:off x="961438" y="1478845"/>
            <a:ext cx="975171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Contact PELSB Teacher Education Specialists with updated contact information, or even better, complete a </a:t>
            </a:r>
            <a:r>
              <a:rPr lang="en-US" sz="24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new contact</a:t>
            </a: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/>
          </a:p>
          <a:p>
            <a:endParaRPr lang="en-US" sz="2400">
              <a:solidFill>
                <a:srgbClr val="000000"/>
              </a:solidFill>
              <a:latin typeface="Calibri"/>
              <a:cs typeface="Calibri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cs typeface="Calibri Light"/>
              </a:rPr>
              <a:t>If there are items from your unit on the Teacher Preparation Committee (TPC) agenda or Board agenda, attend/listen. </a:t>
            </a:r>
            <a:r>
              <a:rPr lang="en-US" sz="2400">
                <a:latin typeface="Calibri"/>
                <a:cs typeface="Calibri Light"/>
              </a:rPr>
              <a:t>Board meetings are recorded but TPC meetings are not.</a:t>
            </a:r>
          </a:p>
          <a:p>
            <a:endParaRPr lang="en-US" u="sng">
              <a:cs typeface="Calibri"/>
            </a:endParaRPr>
          </a:p>
          <a:p>
            <a:endParaRPr lang="en-US" u="sng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36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cs typeface="Calibri Light"/>
              </a:rPr>
              <a:t>Unit Approval Process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>
              <a:cs typeface="Calibri" panose="020F0502020204030204"/>
            </a:endParaRPr>
          </a:p>
          <a:p>
            <a:endParaRPr lang="en-US" sz="3600"/>
          </a:p>
          <a:p>
            <a:pPr marL="0" lvl="0" indent="0">
              <a:buNone/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0" y="1261241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79C9-2BE7-4450-9A8C-2A3701664BE0}"/>
              </a:ext>
            </a:extLst>
          </p:cNvPr>
          <p:cNvSpPr txBox="1"/>
          <p:nvPr/>
        </p:nvSpPr>
        <p:spPr>
          <a:xfrm>
            <a:off x="1290697" y="2203215"/>
            <a:ext cx="97517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endParaRPr lang="en-US">
              <a:latin typeface="Calibri Light"/>
              <a:cs typeface="Calibri Light"/>
            </a:endParaRPr>
          </a:p>
          <a:p>
            <a:endParaRPr lang="en-US" u="sng">
              <a:latin typeface="Calibri" panose="020F0502020204030204"/>
              <a:cs typeface="Calibri"/>
            </a:endParaRPr>
          </a:p>
          <a:p>
            <a:endParaRPr lang="en-US" u="sng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A9FC23C-0BBF-4D0C-90D4-63C42E9082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85225" y="2198964"/>
            <a:ext cx="7021551" cy="329800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6AEE24-54E5-4585-B719-9A907E6C2D07}"/>
              </a:ext>
            </a:extLst>
          </p:cNvPr>
          <p:cNvSpPr txBox="1"/>
          <p:nvPr/>
        </p:nvSpPr>
        <p:spPr>
          <a:xfrm>
            <a:off x="245327" y="1564888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To initiate this process, PELSB will request potential dates for site visit: 15-24 months in advance.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92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cs typeface="Calibri Light"/>
              </a:rPr>
              <a:t>Program Approval Process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>
              <a:cs typeface="Calibri" panose="020F0502020204030204"/>
            </a:endParaRPr>
          </a:p>
          <a:p>
            <a:endParaRPr lang="en-US" sz="3600"/>
          </a:p>
          <a:p>
            <a:pPr marL="0" lvl="0" indent="0">
              <a:buNone/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0" y="1261241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79C9-2BE7-4450-9A8C-2A3701664BE0}"/>
              </a:ext>
            </a:extLst>
          </p:cNvPr>
          <p:cNvSpPr txBox="1"/>
          <p:nvPr/>
        </p:nvSpPr>
        <p:spPr>
          <a:xfrm>
            <a:off x="3428256" y="1223501"/>
            <a:ext cx="8583977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ea typeface="+mn-lt"/>
              <a:cs typeface="+mn-lt"/>
            </a:endParaRPr>
          </a:p>
          <a:p>
            <a:pPr algn="ctr"/>
            <a:endParaRPr lang="en-US" dirty="0">
              <a:latin typeface="Calibri Light"/>
              <a:ea typeface="+mn-l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Two external reviews</a:t>
            </a:r>
            <a:endParaRPr lang="en-US" sz="24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If recommended for “not approve” may not resubmit for one year (PELSB &amp; reviewer capacity).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  <a:p>
            <a:endParaRPr lang="en-US" u="sng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819D821E-021C-4A74-8CC6-ADA91D09B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7957" r="-3647" b="215"/>
          <a:stretch/>
        </p:blipFill>
        <p:spPr>
          <a:xfrm>
            <a:off x="76493" y="1383516"/>
            <a:ext cx="3573601" cy="5389489"/>
          </a:xfrm>
        </p:spPr>
      </p:pic>
    </p:spTree>
    <p:extLst>
      <p:ext uri="{BB962C8B-B14F-4D97-AF65-F5344CB8AC3E}">
        <p14:creationId xmlns:p14="http://schemas.microsoft.com/office/powerpoint/2010/main" val="194866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430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Program Review Panel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98179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C672FB1-2E32-4B5F-9C27-32AA41681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693" y="1529880"/>
            <a:ext cx="7717603" cy="40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3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24303"/>
          </a:xfrm>
          <a:prstGeom prst="rect">
            <a:avLst/>
          </a:prstGeom>
          <a:solidFill>
            <a:srgbClr val="00386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cs typeface="Calibri Light"/>
              </a:rPr>
              <a:t>Discretionary Variance Process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ln w="381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>
              <a:cs typeface="Calibri" panose="020F0502020204030204"/>
            </a:endParaRPr>
          </a:p>
          <a:p>
            <a:endParaRPr lang="en-US" sz="3600"/>
          </a:p>
          <a:p>
            <a:pPr marL="0" lvl="0" indent="0">
              <a:buNone/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0" y="1261241"/>
            <a:ext cx="12192000" cy="1261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79C9-2BE7-4450-9A8C-2A3701664BE0}"/>
              </a:ext>
            </a:extLst>
          </p:cNvPr>
          <p:cNvSpPr txBox="1"/>
          <p:nvPr/>
        </p:nvSpPr>
        <p:spPr>
          <a:xfrm>
            <a:off x="1290697" y="2203215"/>
            <a:ext cx="975171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endParaRPr lang="en-US">
              <a:latin typeface="Calibri Light"/>
              <a:cs typeface="Calibri Light"/>
            </a:endParaRPr>
          </a:p>
          <a:p>
            <a:endParaRPr lang="en-US" u="sng">
              <a:latin typeface="Calibri" panose="020F0502020204030204"/>
              <a:cs typeface="Calibri"/>
            </a:endParaRPr>
          </a:p>
          <a:p>
            <a:endParaRPr lang="en-US" u="sng">
              <a:cs typeface="Calibri"/>
            </a:endParaRPr>
          </a:p>
          <a:p>
            <a:endParaRPr lang="en-US" sz="2400" b="1" u="sng" dirty="0">
              <a:cs typeface="Calibri"/>
            </a:endParaRPr>
          </a:p>
          <a:p>
            <a:r>
              <a:rPr lang="en-US" sz="2400" b="1" u="sng" dirty="0">
                <a:cs typeface="Calibri"/>
              </a:rPr>
              <a:t>NOTE: DV's have expiration date: July 1, 2022 for all previous variances granted for 2014 rule</a:t>
            </a:r>
          </a:p>
          <a:p>
            <a:endParaRPr lang="en-US">
              <a:cs typeface="Calibri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988F2A-EF9E-4C93-A02C-FA477DADC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8788" y="1825625"/>
            <a:ext cx="1011975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Program: Submitted in EPPAS </a:t>
            </a:r>
          </a:p>
          <a:p>
            <a:r>
              <a:rPr lang="en-US" dirty="0">
                <a:cs typeface="Calibri"/>
              </a:rPr>
              <a:t>Unit: Submitted to Michelle via form-Unit Leadership</a:t>
            </a:r>
          </a:p>
          <a:p>
            <a:r>
              <a:rPr lang="en-US" dirty="0">
                <a:cs typeface="Calibri"/>
              </a:rPr>
              <a:t>Individual: Submitted to Michelle via form-Unit Leadership</a:t>
            </a:r>
          </a:p>
        </p:txBody>
      </p:sp>
    </p:spTree>
    <p:extLst>
      <p:ext uri="{BB962C8B-B14F-4D97-AF65-F5344CB8AC3E}">
        <p14:creationId xmlns:p14="http://schemas.microsoft.com/office/powerpoint/2010/main" val="240924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030B1B-5FA0-4388-9DDC-45E0B40C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247" y="227832"/>
            <a:ext cx="4665856" cy="6323169"/>
          </a:xfrm>
          <a:prstGeom prst="rect">
            <a:avLst/>
          </a:prstGeom>
        </p:spPr>
      </p:pic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00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F23D4A619FC45AF6B1EDDFC5AC671" ma:contentTypeVersion="11" ma:contentTypeDescription="Create a new document." ma:contentTypeScope="" ma:versionID="6c3f7b005d34fe829c5b26b09f2cc3d5">
  <xsd:schema xmlns:xsd="http://www.w3.org/2001/XMLSchema" xmlns:xs="http://www.w3.org/2001/XMLSchema" xmlns:p="http://schemas.microsoft.com/office/2006/metadata/properties" xmlns:ns2="d691904d-82c6-454f-a22a-6349fe8059ea" xmlns:ns3="fd5ef069-d8f2-4718-a103-9b32371f2467" targetNamespace="http://schemas.microsoft.com/office/2006/metadata/properties" ma:root="true" ma:fieldsID="597067e787d6a8179a6275bd04946ba0" ns2:_="" ns3:_="">
    <xsd:import namespace="d691904d-82c6-454f-a22a-6349fe8059ea"/>
    <xsd:import namespace="fd5ef069-d8f2-4718-a103-9b32371f2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1904d-82c6-454f-a22a-6349fe8059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ef069-d8f2-4718-a103-9b32371f2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5ef069-d8f2-4718-a103-9b32371f2467">
      <UserInfo>
        <DisplayName>Bailey, Yelena (PELSB)</DisplayName>
        <AccountId>296</AccountId>
        <AccountType/>
      </UserInfo>
      <UserInfo>
        <DisplayName>Busta, Emily (PELSB)</DisplayName>
        <AccountId>98</AccountId>
        <AccountType/>
      </UserInfo>
      <UserInfo>
        <DisplayName>Liuzzi, Alex (PELSB)</DisplayName>
        <AccountId>25</AccountId>
        <AccountType/>
      </UserInfo>
      <UserInfo>
        <DisplayName>Odell, Debby (PELSB)</DisplayName>
        <AccountId>27</AccountId>
        <AccountType/>
      </UserInfo>
      <UserInfo>
        <DisplayName>Reck, Tyra N (PELSB)</DisplayName>
        <AccountId>83</AccountId>
        <AccountType/>
      </UserInfo>
      <UserInfo>
        <DisplayName>Vaught, Michelle H (PELSB)</DisplayName>
        <AccountId>81</AccountId>
        <AccountType/>
      </UserInfo>
      <UserInfo>
        <DisplayName>Sandler, Michelle (PELSB)</DisplayName>
        <AccountId>82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95385E-E93C-499B-9DDF-EF3E8A81EA85}">
  <ds:schemaRefs>
    <ds:schemaRef ds:uri="d691904d-82c6-454f-a22a-6349fe8059ea"/>
    <ds:schemaRef ds:uri="fd5ef069-d8f2-4718-a103-9b32371f24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D46A96-83DE-4DFA-B697-F4CE36992411}">
  <ds:schemaRefs>
    <ds:schemaRef ds:uri="d691904d-82c6-454f-a22a-6349fe8059ea"/>
    <ds:schemaRef ds:uri="fd5ef069-d8f2-4718-a103-9b32371f24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92621E-5351-4FEA-BB27-66BEB19630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Agenda</vt:lpstr>
      <vt:lpstr>Unit Leader  PELSB Related Roles &amp; Responsibilities</vt:lpstr>
      <vt:lpstr>Unit Leader Recommendations</vt:lpstr>
      <vt:lpstr>Unit Approval Process</vt:lpstr>
      <vt:lpstr>Program Approval Process</vt:lpstr>
      <vt:lpstr>Program Review Panel</vt:lpstr>
      <vt:lpstr>Discretionary Variance Process </vt:lpstr>
      <vt:lpstr>PowerPoint Presentation</vt:lpstr>
      <vt:lpstr>Teacher Preparation Commitee</vt:lpstr>
      <vt:lpstr>Finding Links to PELSB Meetings</vt:lpstr>
      <vt:lpstr>Links to PELSB Meetings/Board Agenda</vt:lpstr>
      <vt:lpstr>Teacher Preparation Manual https://mn.gov/pelsb/providers/teacherpreparationmanual/</vt:lpstr>
      <vt:lpstr>4576 Implementation Updates</vt:lpstr>
      <vt:lpstr>Unit Leader Updates</vt:lpstr>
      <vt:lpstr>Thank you for all you do!</vt:lpstr>
    </vt:vector>
  </TitlesOfParts>
  <Company>Minnesota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Vaught, Michelle H (PELSB)</dc:creator>
  <cp:revision>51</cp:revision>
  <dcterms:created xsi:type="dcterms:W3CDTF">2020-05-26T15:32:39Z</dcterms:created>
  <dcterms:modified xsi:type="dcterms:W3CDTF">2022-01-18T17:42:12Z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0x010100458F23D4A619FC45AF6B1EDDFC5AC671</vt:lpwstr>
  </property>
</Properties>
</file>