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8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78BE21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884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12/1/2020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12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97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3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2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6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09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97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65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9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0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95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22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0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86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22CDD-9D6C-4F63-9EC2-6482266241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8" descr="Minnesota Department of Human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20" y="970845"/>
            <a:ext cx="6468960" cy="2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Minnesota Department of Human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9" y="970845"/>
            <a:ext cx="6468361" cy="2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0" name="Picture 5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5" y="5690768"/>
            <a:ext cx="3200400" cy="1111147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8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34033"/>
            <a:ext cx="3200400" cy="1111147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11455"/>
            <a:ext cx="32004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11455"/>
            <a:ext cx="32004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baseline="0">
                <a:solidFill>
                  <a:schemeClr val="accent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85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Fiscal Mentor Meeting    September 16,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7"/>
            <a:ext cx="4724400" cy="4117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7"/>
            <a:ext cx="4724400" cy="4117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Fiscal Mentor Meeting    September 16,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  <p:sldLayoutId id="2147483830" r:id="rId54"/>
    <p:sldLayoutId id="2147483831" r:id="rId55"/>
    <p:sldLayoutId id="2147483832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for A NEW YEAR</a:t>
            </a:r>
            <a:br>
              <a:rPr lang="en-US" dirty="0"/>
            </a:br>
            <a:r>
              <a:rPr lang="en-US" dirty="0"/>
              <a:t> in SSIS Admin</a:t>
            </a:r>
            <a:endParaRPr lang="en-US" dirty="0"/>
          </a:p>
        </p:txBody>
      </p:sp>
      <p:pic>
        <p:nvPicPr>
          <p:cNvPr id="10" name="Picture 5" descr="Minnesota Department of Human Servic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5" y="5690768"/>
            <a:ext cx="32004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security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Roles for users and remove roles of staff who have left the agency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10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1801"/>
          <a:stretch/>
        </p:blipFill>
        <p:spPr>
          <a:xfrm>
            <a:off x="6395959" y="2189493"/>
            <a:ext cx="4226507" cy="41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user profiles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current roles be updated?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11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5" name="Picture 4" descr="screenshot of new user screen in SSIS" title="User Pro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688" y="2197751"/>
            <a:ext cx="7034623" cy="4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8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“Big picture”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setup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Detail Report:</a:t>
            </a:r>
          </a:p>
          <a:p>
            <a:pPr lvl="1"/>
            <a:r>
              <a:rPr lang="en-US" dirty="0" smtClean="0"/>
              <a:t>User Roles</a:t>
            </a:r>
          </a:p>
          <a:p>
            <a:pPr lvl="1"/>
            <a:r>
              <a:rPr lang="en-US" dirty="0" smtClean="0"/>
              <a:t>Workgroups</a:t>
            </a:r>
          </a:p>
          <a:p>
            <a:pPr lvl="1"/>
            <a:r>
              <a:rPr lang="en-US" dirty="0" smtClean="0"/>
              <a:t>Department Assignments</a:t>
            </a:r>
          </a:p>
          <a:p>
            <a:pPr lvl="1"/>
            <a:r>
              <a:rPr lang="en-US" dirty="0" smtClean="0"/>
              <a:t>Unit Assignments</a:t>
            </a:r>
          </a:p>
          <a:p>
            <a:pPr lvl="1"/>
            <a:r>
              <a:rPr lang="en-US" dirty="0" smtClean="0"/>
              <a:t>Units Supervised</a:t>
            </a:r>
          </a:p>
          <a:p>
            <a:pPr lvl="1"/>
            <a:r>
              <a:rPr lang="en-US" dirty="0" smtClean="0"/>
              <a:t>Staff Qualifications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12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6" name="Picture 5" descr="Screenshot of what shows in the Staff Detail Report once it's run." title="Screenshot of Staff Detail Repo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89" y="1504843"/>
            <a:ext cx="4803743" cy="47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9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“Big picture” questions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all staff entered?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all staff who are no longer employed have a role of “None”?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all site locations entered and correct?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all departments correct?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Units associated with departments?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 correctly associated with units?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Supervisors correctly associated with units?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Roles with appropriate assigned functions?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 assigned to roles?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placement case managers updated?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13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683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and setup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service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Arrangements for Legacy Foster Care Placements can be created for the whole year. 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Northstar foster care rates end 06/30/20XX. Northstar Placements in 20XX will require at least two Service Arrangements. 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for 01/01/20XX to 06/30/20XX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for 07/01/20XX to 12/31/20XX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14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7178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Legacy Placements Service Arrangement" title="Legacy Placements Service Arrangement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Legacy placements Service Arrangement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15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6" name="Picture 5" descr="Service arrangement for Legacy placement covering entire year." title="Screenshot of service arrang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307" y="1679170"/>
            <a:ext cx="6379906" cy="47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1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Northstar placement Service arrangement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16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" y="1410994"/>
            <a:ext cx="7080069" cy="2710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731" y="4121333"/>
            <a:ext cx="7080069" cy="26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to Ask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there accrual codes in SSIS that are no longer active in your accounting system?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there accrual codes in your County Accounting System that are not in SSIS?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end dates needed for any Special Studies?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the level need to change on a Special Study?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a worker do the job they need to do in SSIS with their currently assigned Security Functions?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they have more security functions than they actually need?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17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7072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SSIS Admin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30" y="1395410"/>
            <a:ext cx="4570587" cy="490220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38200" y="1695003"/>
            <a:ext cx="5181600" cy="4582339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Yearly Settings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 Language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Functions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Arrangements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Accrual Codes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Sub-Services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8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771525" algn="l"/>
              </a:tabLst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Yearly Settings Tab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08" y="2364377"/>
            <a:ext cx="11970792" cy="23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4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new yearly setting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356"/>
          <a:stretch/>
        </p:blipFill>
        <p:spPr>
          <a:xfrm>
            <a:off x="581714" y="1906211"/>
            <a:ext cx="10613155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Yearly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Settings to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 Close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setting per year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tolerance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unit, amount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tolerance %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Service Arrangements</a:t>
            </a:r>
          </a:p>
          <a:p>
            <a:pPr lvl="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birthday rate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DHS in SSIS for every agency as the First Day of the month and is not editable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Encumber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arrangements</a:t>
            </a:r>
          </a:p>
          <a:p>
            <a:pPr lvl="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 COA maximums</a:t>
            </a:r>
          </a:p>
          <a:p>
            <a:pPr lvl="0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Exceed COA maximums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5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0425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Agency defined language for Service Agreements.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6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8" name="Picture 7" descr="Screenshot of Agreement Language tab under SSIS Admin - County Preferences" title="Agreement Langu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13" y="2634915"/>
            <a:ext cx="7273515" cy="36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IV-E tab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and update Title IV-E Agreements for the new year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end dates for those that are closed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any new Title IV-E Agreements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7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11" name="Picture 10" descr="Title IV-E tab in SSIS Admin - County preferences " title="Title IV-E t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37" y="3142477"/>
            <a:ext cx="5776418" cy="33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ettings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SSIS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072" y="1661126"/>
            <a:ext cx="10515600" cy="458233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 Accrual Codes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Programs and Services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 sub-services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Cost Codes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 defined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</a:t>
            </a:r>
            <a:r>
              <a:rPr lang="en-US" sz="2400" dirty="0" smtClean="0">
                <a:solidFill>
                  <a:srgbClr val="514A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</a:t>
            </a:r>
            <a:endParaRPr lang="en-US" sz="2400" dirty="0">
              <a:solidFill>
                <a:srgbClr val="514A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8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69796" y="1811379"/>
            <a:ext cx="3737945" cy="40970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85229"/>
              </a:buClr>
            </a:pPr>
            <a:endParaRPr lang="en-US" sz="2400" dirty="0">
              <a:solidFill>
                <a:srgbClr val="514A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Tools dropdown list from SSIS Admin " title="Tools dropdown l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732086"/>
            <a:ext cx="3225294" cy="40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Tab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>
                <a:solidFill>
                  <a:srgbClr val="514A40"/>
                </a:solidFill>
                <a:latin typeface="Cambria"/>
              </a:rPr>
              <a:pPr/>
              <a:t>9</a:t>
            </a:fld>
            <a:endParaRPr lang="en-US" dirty="0">
              <a:solidFill>
                <a:srgbClr val="514A40"/>
              </a:solidFill>
              <a:latin typeface="Cambria"/>
            </a:endParaRPr>
          </a:p>
        </p:txBody>
      </p:sp>
      <p:pic>
        <p:nvPicPr>
          <p:cNvPr id="6" name="Picture 5" descr="the General tab of County Preferen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86" y="1794445"/>
            <a:ext cx="7171428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artment of Human Services" id="{3387AC48-8C79-4158-B118-5C97D5C98396}" vid="{0430F891-41F5-42DC-A8EA-FF841EADF1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Department of Human Services</Template>
  <TotalTime>219</TotalTime>
  <Words>458</Words>
  <Application>Microsoft Office PowerPoint</Application>
  <PresentationFormat>Widescreen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Verdana</vt:lpstr>
      <vt:lpstr>Minnesota</vt:lpstr>
      <vt:lpstr>Preparing for A NEW YEAR  in SSIS Admin</vt:lpstr>
      <vt:lpstr>SSIS Admin overview</vt:lpstr>
      <vt:lpstr>Yearly Settings Tab</vt:lpstr>
      <vt:lpstr>Create a new yearly setting</vt:lpstr>
      <vt:lpstr>Yearly Settings to Review</vt:lpstr>
      <vt:lpstr>Agreement Language</vt:lpstr>
      <vt:lpstr>Title IV-E tab</vt:lpstr>
      <vt:lpstr>Review Other Settings in SSIS &gt; Administration &gt; Tools</vt:lpstr>
      <vt:lpstr>General Tab</vt:lpstr>
      <vt:lpstr>Review security functions</vt:lpstr>
      <vt:lpstr>Review user profiles</vt:lpstr>
      <vt:lpstr>“Big picture” user setup</vt:lpstr>
      <vt:lpstr>“Big picture” questions</vt:lpstr>
      <vt:lpstr>Review and setup of service arrangements</vt:lpstr>
      <vt:lpstr>Legacy placements Service Arrangement </vt:lpstr>
      <vt:lpstr>Northstar placement Service arrangement  </vt:lpstr>
      <vt:lpstr>Questions to Ask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 NEW YEAR  in SSIS Admin</dc:title>
  <dc:subject/>
  <dc:creator>Meger, Melissa J (DHS)</dc:creator>
  <cp:keywords/>
  <dc:description/>
  <cp:lastModifiedBy>Meger, Melissa J (DHS)</cp:lastModifiedBy>
  <cp:revision>7</cp:revision>
  <cp:lastPrinted>2017-03-14T16:27:36Z</cp:lastPrinted>
  <dcterms:created xsi:type="dcterms:W3CDTF">2020-12-01T15:40:07Z</dcterms:created>
  <dcterms:modified xsi:type="dcterms:W3CDTF">2020-12-01T19:19:31Z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1.31</vt:lpwstr>
  </property>
</Properties>
</file>